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4.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5.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6.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7.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8.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9.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1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11.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12.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13.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14.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0" r:id="rId2"/>
    <p:sldMasterId id="2147483720" r:id="rId3"/>
    <p:sldMasterId id="2147483750" r:id="rId4"/>
    <p:sldMasterId id="2147483780" r:id="rId5"/>
    <p:sldMasterId id="2147483810" r:id="rId6"/>
    <p:sldMasterId id="2147483900" r:id="rId7"/>
    <p:sldMasterId id="2147483930" r:id="rId8"/>
    <p:sldMasterId id="2147483960" r:id="rId9"/>
    <p:sldMasterId id="2147483990" r:id="rId10"/>
    <p:sldMasterId id="2147484020" r:id="rId11"/>
    <p:sldMasterId id="2147484050" r:id="rId12"/>
    <p:sldMasterId id="2147484080" r:id="rId13"/>
    <p:sldMasterId id="2147484110" r:id="rId14"/>
    <p:sldMasterId id="2147484140" r:id="rId15"/>
  </p:sldMasterIdLst>
  <p:notesMasterIdLst>
    <p:notesMasterId r:id="rId64"/>
  </p:notesMasterIdLst>
  <p:handoutMasterIdLst>
    <p:handoutMasterId r:id="rId65"/>
  </p:handoutMasterIdLst>
  <p:sldIdLst>
    <p:sldId id="336" r:id="rId16"/>
    <p:sldId id="333" r:id="rId17"/>
    <p:sldId id="376" r:id="rId18"/>
    <p:sldId id="341" r:id="rId19"/>
    <p:sldId id="339" r:id="rId20"/>
    <p:sldId id="378" r:id="rId21"/>
    <p:sldId id="340" r:id="rId22"/>
    <p:sldId id="349" r:id="rId23"/>
    <p:sldId id="380" r:id="rId24"/>
    <p:sldId id="379" r:id="rId25"/>
    <p:sldId id="351" r:id="rId26"/>
    <p:sldId id="356" r:id="rId27"/>
    <p:sldId id="348" r:id="rId28"/>
    <p:sldId id="354" r:id="rId29"/>
    <p:sldId id="355" r:id="rId30"/>
    <p:sldId id="358" r:id="rId31"/>
    <p:sldId id="357" r:id="rId32"/>
    <p:sldId id="359" r:id="rId33"/>
    <p:sldId id="360" r:id="rId34"/>
    <p:sldId id="361" r:id="rId35"/>
    <p:sldId id="362" r:id="rId36"/>
    <p:sldId id="304" r:id="rId37"/>
    <p:sldId id="305" r:id="rId38"/>
    <p:sldId id="382" r:id="rId39"/>
    <p:sldId id="373" r:id="rId40"/>
    <p:sldId id="374" r:id="rId41"/>
    <p:sldId id="383" r:id="rId42"/>
    <p:sldId id="384" r:id="rId43"/>
    <p:sldId id="385" r:id="rId44"/>
    <p:sldId id="372" r:id="rId45"/>
    <p:sldId id="386" r:id="rId46"/>
    <p:sldId id="387" r:id="rId47"/>
    <p:sldId id="388" r:id="rId48"/>
    <p:sldId id="392" r:id="rId49"/>
    <p:sldId id="390" r:id="rId50"/>
    <p:sldId id="391" r:id="rId51"/>
    <p:sldId id="393" r:id="rId52"/>
    <p:sldId id="394" r:id="rId53"/>
    <p:sldId id="335" r:id="rId54"/>
    <p:sldId id="397" r:id="rId55"/>
    <p:sldId id="398" r:id="rId56"/>
    <p:sldId id="286" r:id="rId57"/>
    <p:sldId id="381" r:id="rId58"/>
    <p:sldId id="288" r:id="rId59"/>
    <p:sldId id="327" r:id="rId60"/>
    <p:sldId id="395" r:id="rId61"/>
    <p:sldId id="399" r:id="rId62"/>
    <p:sldId id="264" r:id="rId63"/>
  </p:sldIdLst>
  <p:sldSz cx="9144000" cy="6858000" type="screen4x3"/>
  <p:notesSz cx="6888163" cy="10020300"/>
  <p:defaultText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07" autoAdjust="0"/>
    <p:restoredTop sz="82405" autoAdjust="0"/>
  </p:normalViewPr>
  <p:slideViewPr>
    <p:cSldViewPr>
      <p:cViewPr varScale="1">
        <p:scale>
          <a:sx n="48" d="100"/>
          <a:sy n="48" d="100"/>
        </p:scale>
        <p:origin x="318" y="36"/>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slide" Target="slides/slide46.xml"/><Relationship Id="rId19" Type="http://schemas.openxmlformats.org/officeDocument/2006/relationships/slide" Target="slides/slide4.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notesMaster" Target="notesMasters/notesMaster1.xml"/><Relationship Id="rId69"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36.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viewProps" Target="viewProps.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84871" cy="501015"/>
          </a:xfrm>
          <a:prstGeom prst="rect">
            <a:avLst/>
          </a:prstGeom>
        </p:spPr>
        <p:txBody>
          <a:bodyPr vert="horz" lIns="96616" tIns="48308" rIns="96616" bIns="48308" rtlCol="0"/>
          <a:lstStyle>
            <a:lvl1pPr algn="l">
              <a:defRPr sz="1300"/>
            </a:lvl1pPr>
          </a:lstStyle>
          <a:p>
            <a:endParaRPr lang="es-EC"/>
          </a:p>
        </p:txBody>
      </p:sp>
      <p:sp>
        <p:nvSpPr>
          <p:cNvPr id="3" name="2 Marcador de fecha"/>
          <p:cNvSpPr>
            <a:spLocks noGrp="1"/>
          </p:cNvSpPr>
          <p:nvPr>
            <p:ph type="dt" sz="quarter" idx="1"/>
          </p:nvPr>
        </p:nvSpPr>
        <p:spPr>
          <a:xfrm>
            <a:off x="3901698" y="0"/>
            <a:ext cx="2984871" cy="501015"/>
          </a:xfrm>
          <a:prstGeom prst="rect">
            <a:avLst/>
          </a:prstGeom>
        </p:spPr>
        <p:txBody>
          <a:bodyPr vert="horz" lIns="96616" tIns="48308" rIns="96616" bIns="48308" rtlCol="0"/>
          <a:lstStyle>
            <a:lvl1pPr algn="r">
              <a:defRPr sz="1300"/>
            </a:lvl1pPr>
          </a:lstStyle>
          <a:p>
            <a:fld id="{3BB20C9B-382F-453B-8806-92EEFC567AF8}" type="datetimeFigureOut">
              <a:rPr lang="es-EC" smtClean="0"/>
              <a:t>06/01/2021</a:t>
            </a:fld>
            <a:endParaRPr lang="es-EC"/>
          </a:p>
        </p:txBody>
      </p:sp>
      <p:sp>
        <p:nvSpPr>
          <p:cNvPr id="4" name="3 Marcador de pie de página"/>
          <p:cNvSpPr>
            <a:spLocks noGrp="1"/>
          </p:cNvSpPr>
          <p:nvPr>
            <p:ph type="ftr" sz="quarter" idx="2"/>
          </p:nvPr>
        </p:nvSpPr>
        <p:spPr>
          <a:xfrm>
            <a:off x="0" y="9517546"/>
            <a:ext cx="2984871" cy="501015"/>
          </a:xfrm>
          <a:prstGeom prst="rect">
            <a:avLst/>
          </a:prstGeom>
        </p:spPr>
        <p:txBody>
          <a:bodyPr vert="horz" lIns="96616" tIns="48308" rIns="96616" bIns="48308" rtlCol="0" anchor="b"/>
          <a:lstStyle>
            <a:lvl1pPr algn="l">
              <a:defRPr sz="1300"/>
            </a:lvl1pPr>
          </a:lstStyle>
          <a:p>
            <a:endParaRPr lang="es-EC"/>
          </a:p>
        </p:txBody>
      </p:sp>
      <p:sp>
        <p:nvSpPr>
          <p:cNvPr id="5" name="4 Marcador de número de diapositiva"/>
          <p:cNvSpPr>
            <a:spLocks noGrp="1"/>
          </p:cNvSpPr>
          <p:nvPr>
            <p:ph type="sldNum" sz="quarter" idx="3"/>
          </p:nvPr>
        </p:nvSpPr>
        <p:spPr>
          <a:xfrm>
            <a:off x="3901698" y="9517546"/>
            <a:ext cx="2984871" cy="501015"/>
          </a:xfrm>
          <a:prstGeom prst="rect">
            <a:avLst/>
          </a:prstGeom>
        </p:spPr>
        <p:txBody>
          <a:bodyPr vert="horz" lIns="96616" tIns="48308" rIns="96616" bIns="48308" rtlCol="0" anchor="b"/>
          <a:lstStyle>
            <a:lvl1pPr algn="r">
              <a:defRPr sz="1300"/>
            </a:lvl1pPr>
          </a:lstStyle>
          <a:p>
            <a:fld id="{50AEF57B-209A-4E3F-88FE-AB671349034F}" type="slidenum">
              <a:rPr lang="es-EC" smtClean="0"/>
              <a:t>‹Nº›</a:t>
            </a:fld>
            <a:endParaRPr lang="es-EC"/>
          </a:p>
        </p:txBody>
      </p:sp>
    </p:spTree>
    <p:extLst>
      <p:ext uri="{BB962C8B-B14F-4D97-AF65-F5344CB8AC3E}">
        <p14:creationId xmlns:p14="http://schemas.microsoft.com/office/powerpoint/2010/main" val="24256027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84871" cy="501015"/>
          </a:xfrm>
          <a:prstGeom prst="rect">
            <a:avLst/>
          </a:prstGeom>
        </p:spPr>
        <p:txBody>
          <a:bodyPr vert="horz" lIns="96616" tIns="48308" rIns="96616" bIns="48308" rtlCol="0"/>
          <a:lstStyle>
            <a:lvl1pPr algn="l">
              <a:defRPr sz="1300"/>
            </a:lvl1pPr>
          </a:lstStyle>
          <a:p>
            <a:endParaRPr lang="es-EC" dirty="0"/>
          </a:p>
        </p:txBody>
      </p:sp>
      <p:sp>
        <p:nvSpPr>
          <p:cNvPr id="3" name="2 Marcador de fecha"/>
          <p:cNvSpPr>
            <a:spLocks noGrp="1"/>
          </p:cNvSpPr>
          <p:nvPr>
            <p:ph type="dt" idx="1"/>
          </p:nvPr>
        </p:nvSpPr>
        <p:spPr>
          <a:xfrm>
            <a:off x="3901698" y="0"/>
            <a:ext cx="2984871" cy="501015"/>
          </a:xfrm>
          <a:prstGeom prst="rect">
            <a:avLst/>
          </a:prstGeom>
        </p:spPr>
        <p:txBody>
          <a:bodyPr vert="horz" lIns="96616" tIns="48308" rIns="96616" bIns="48308" rtlCol="0"/>
          <a:lstStyle>
            <a:lvl1pPr algn="r">
              <a:defRPr sz="1300"/>
            </a:lvl1pPr>
          </a:lstStyle>
          <a:p>
            <a:fld id="{8C8AF20E-5EDA-4981-A689-DA6129E2BCDE}" type="datetimeFigureOut">
              <a:rPr lang="es-EC" smtClean="0"/>
              <a:t>06/01/2021</a:t>
            </a:fld>
            <a:endParaRPr lang="es-EC" dirty="0"/>
          </a:p>
        </p:txBody>
      </p:sp>
      <p:sp>
        <p:nvSpPr>
          <p:cNvPr id="4" name="3 Marcador de imagen de diapositiva"/>
          <p:cNvSpPr>
            <a:spLocks noGrp="1" noRot="1" noChangeAspect="1"/>
          </p:cNvSpPr>
          <p:nvPr>
            <p:ph type="sldImg" idx="2"/>
          </p:nvPr>
        </p:nvSpPr>
        <p:spPr>
          <a:xfrm>
            <a:off x="939800" y="750888"/>
            <a:ext cx="5008563" cy="3757612"/>
          </a:xfrm>
          <a:prstGeom prst="rect">
            <a:avLst/>
          </a:prstGeom>
          <a:noFill/>
          <a:ln w="12700">
            <a:solidFill>
              <a:prstClr val="black"/>
            </a:solidFill>
          </a:ln>
        </p:spPr>
        <p:txBody>
          <a:bodyPr vert="horz" lIns="96616" tIns="48308" rIns="96616" bIns="48308" rtlCol="0" anchor="ctr"/>
          <a:lstStyle/>
          <a:p>
            <a:endParaRPr lang="es-EC" dirty="0"/>
          </a:p>
        </p:txBody>
      </p:sp>
      <p:sp>
        <p:nvSpPr>
          <p:cNvPr id="5" name="4 Marcador de notas"/>
          <p:cNvSpPr>
            <a:spLocks noGrp="1"/>
          </p:cNvSpPr>
          <p:nvPr>
            <p:ph type="body" sz="quarter" idx="3"/>
          </p:nvPr>
        </p:nvSpPr>
        <p:spPr>
          <a:xfrm>
            <a:off x="688817" y="4759643"/>
            <a:ext cx="5510530" cy="4509135"/>
          </a:xfrm>
          <a:prstGeom prst="rect">
            <a:avLst/>
          </a:prstGeom>
        </p:spPr>
        <p:txBody>
          <a:bodyPr vert="horz" lIns="96616" tIns="48308" rIns="96616" bIns="48308"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6" name="5 Marcador de pie de página"/>
          <p:cNvSpPr>
            <a:spLocks noGrp="1"/>
          </p:cNvSpPr>
          <p:nvPr>
            <p:ph type="ftr" sz="quarter" idx="4"/>
          </p:nvPr>
        </p:nvSpPr>
        <p:spPr>
          <a:xfrm>
            <a:off x="0" y="9517546"/>
            <a:ext cx="2984871" cy="501015"/>
          </a:xfrm>
          <a:prstGeom prst="rect">
            <a:avLst/>
          </a:prstGeom>
        </p:spPr>
        <p:txBody>
          <a:bodyPr vert="horz" lIns="96616" tIns="48308" rIns="96616" bIns="48308" rtlCol="0" anchor="b"/>
          <a:lstStyle>
            <a:lvl1pPr algn="l">
              <a:defRPr sz="1300"/>
            </a:lvl1pPr>
          </a:lstStyle>
          <a:p>
            <a:endParaRPr lang="es-EC" dirty="0"/>
          </a:p>
        </p:txBody>
      </p:sp>
      <p:sp>
        <p:nvSpPr>
          <p:cNvPr id="7" name="6 Marcador de número de diapositiva"/>
          <p:cNvSpPr>
            <a:spLocks noGrp="1"/>
          </p:cNvSpPr>
          <p:nvPr>
            <p:ph type="sldNum" sz="quarter" idx="5"/>
          </p:nvPr>
        </p:nvSpPr>
        <p:spPr>
          <a:xfrm>
            <a:off x="3901698" y="9517546"/>
            <a:ext cx="2984871" cy="501015"/>
          </a:xfrm>
          <a:prstGeom prst="rect">
            <a:avLst/>
          </a:prstGeom>
        </p:spPr>
        <p:txBody>
          <a:bodyPr vert="horz" lIns="96616" tIns="48308" rIns="96616" bIns="48308" rtlCol="0" anchor="b"/>
          <a:lstStyle>
            <a:lvl1pPr algn="r">
              <a:defRPr sz="1300"/>
            </a:lvl1pPr>
          </a:lstStyle>
          <a:p>
            <a:fld id="{488C690A-579A-407A-BC43-5DB096215BC5}" type="slidenum">
              <a:rPr lang="es-EC" smtClean="0"/>
              <a:t>‹Nº›</a:t>
            </a:fld>
            <a:endParaRPr lang="es-EC" dirty="0"/>
          </a:p>
        </p:txBody>
      </p:sp>
    </p:spTree>
    <p:extLst>
      <p:ext uri="{BB962C8B-B14F-4D97-AF65-F5344CB8AC3E}">
        <p14:creationId xmlns:p14="http://schemas.microsoft.com/office/powerpoint/2010/main" val="9664009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fld id="{B379E608-4BCF-4942-BE0C-FE549E8BDFEC}" type="slidenum">
              <a:rPr lang="es-EC" smtClean="0">
                <a:solidFill>
                  <a:prstClr val="black"/>
                </a:solidFill>
              </a:rPr>
              <a:pPr/>
              <a:t>1</a:t>
            </a:fld>
            <a:endParaRPr lang="es-EC">
              <a:solidFill>
                <a:prstClr val="black"/>
              </a:solidFill>
            </a:endParaRPr>
          </a:p>
        </p:txBody>
      </p:sp>
    </p:spTree>
    <p:extLst>
      <p:ext uri="{BB962C8B-B14F-4D97-AF65-F5344CB8AC3E}">
        <p14:creationId xmlns:p14="http://schemas.microsoft.com/office/powerpoint/2010/main" val="3600155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29</a:t>
            </a:fld>
            <a:endParaRPr lang="es-EC" dirty="0"/>
          </a:p>
        </p:txBody>
      </p:sp>
    </p:spTree>
    <p:extLst>
      <p:ext uri="{BB962C8B-B14F-4D97-AF65-F5344CB8AC3E}">
        <p14:creationId xmlns:p14="http://schemas.microsoft.com/office/powerpoint/2010/main" val="19557828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30</a:t>
            </a:fld>
            <a:endParaRPr lang="es-EC" dirty="0"/>
          </a:p>
        </p:txBody>
      </p:sp>
    </p:spTree>
    <p:extLst>
      <p:ext uri="{BB962C8B-B14F-4D97-AF65-F5344CB8AC3E}">
        <p14:creationId xmlns:p14="http://schemas.microsoft.com/office/powerpoint/2010/main" val="9374338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33</a:t>
            </a:fld>
            <a:endParaRPr lang="es-EC" dirty="0"/>
          </a:p>
        </p:txBody>
      </p:sp>
    </p:spTree>
    <p:extLst>
      <p:ext uri="{BB962C8B-B14F-4D97-AF65-F5344CB8AC3E}">
        <p14:creationId xmlns:p14="http://schemas.microsoft.com/office/powerpoint/2010/main" val="41408579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34</a:t>
            </a:fld>
            <a:endParaRPr lang="es-EC" dirty="0"/>
          </a:p>
        </p:txBody>
      </p:sp>
    </p:spTree>
    <p:extLst>
      <p:ext uri="{BB962C8B-B14F-4D97-AF65-F5344CB8AC3E}">
        <p14:creationId xmlns:p14="http://schemas.microsoft.com/office/powerpoint/2010/main" val="28843342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36</a:t>
            </a:fld>
            <a:endParaRPr lang="es-EC" dirty="0"/>
          </a:p>
        </p:txBody>
      </p:sp>
    </p:spTree>
    <p:extLst>
      <p:ext uri="{BB962C8B-B14F-4D97-AF65-F5344CB8AC3E}">
        <p14:creationId xmlns:p14="http://schemas.microsoft.com/office/powerpoint/2010/main" val="12736022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fld id="{488C690A-579A-407A-BC43-5DB096215BC5}" type="slidenum">
              <a:rPr lang="es-EC" smtClean="0"/>
              <a:t>42</a:t>
            </a:fld>
            <a:endParaRPr lang="es-EC" dirty="0"/>
          </a:p>
        </p:txBody>
      </p:sp>
    </p:spTree>
    <p:extLst>
      <p:ext uri="{BB962C8B-B14F-4D97-AF65-F5344CB8AC3E}">
        <p14:creationId xmlns:p14="http://schemas.microsoft.com/office/powerpoint/2010/main" val="20619655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fld id="{488C690A-579A-407A-BC43-5DB096215BC5}" type="slidenum">
              <a:rPr lang="es-EC" smtClean="0"/>
              <a:t>44</a:t>
            </a:fld>
            <a:endParaRPr lang="es-EC" dirty="0"/>
          </a:p>
        </p:txBody>
      </p:sp>
    </p:spTree>
    <p:extLst>
      <p:ext uri="{BB962C8B-B14F-4D97-AF65-F5344CB8AC3E}">
        <p14:creationId xmlns:p14="http://schemas.microsoft.com/office/powerpoint/2010/main" val="16819113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fld id="{488C690A-579A-407A-BC43-5DB096215BC5}" type="slidenum">
              <a:rPr lang="es-EC" smtClean="0"/>
              <a:t>45</a:t>
            </a:fld>
            <a:endParaRPr lang="es-EC" dirty="0"/>
          </a:p>
        </p:txBody>
      </p:sp>
    </p:spTree>
    <p:extLst>
      <p:ext uri="{BB962C8B-B14F-4D97-AF65-F5344CB8AC3E}">
        <p14:creationId xmlns:p14="http://schemas.microsoft.com/office/powerpoint/2010/main" val="16819113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fld id="{B379E608-4BCF-4942-BE0C-FE549E8BDFEC}" type="slidenum">
              <a:rPr lang="es-EC" smtClean="0">
                <a:solidFill>
                  <a:prstClr val="black"/>
                </a:solidFill>
              </a:rPr>
              <a:pPr/>
              <a:t>2</a:t>
            </a:fld>
            <a:endParaRPr lang="es-EC">
              <a:solidFill>
                <a:prstClr val="black"/>
              </a:solidFill>
            </a:endParaRPr>
          </a:p>
        </p:txBody>
      </p:sp>
    </p:spTree>
    <p:extLst>
      <p:ext uri="{BB962C8B-B14F-4D97-AF65-F5344CB8AC3E}">
        <p14:creationId xmlns:p14="http://schemas.microsoft.com/office/powerpoint/2010/main" val="11291874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6</a:t>
            </a:fld>
            <a:endParaRPr lang="es-EC" dirty="0"/>
          </a:p>
        </p:txBody>
      </p:sp>
    </p:spTree>
    <p:extLst>
      <p:ext uri="{BB962C8B-B14F-4D97-AF65-F5344CB8AC3E}">
        <p14:creationId xmlns:p14="http://schemas.microsoft.com/office/powerpoint/2010/main" val="3910407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8</a:t>
            </a:fld>
            <a:endParaRPr lang="es-EC" dirty="0"/>
          </a:p>
        </p:txBody>
      </p:sp>
    </p:spTree>
    <p:extLst>
      <p:ext uri="{BB962C8B-B14F-4D97-AF65-F5344CB8AC3E}">
        <p14:creationId xmlns:p14="http://schemas.microsoft.com/office/powerpoint/2010/main" val="19201157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C690A-579A-407A-BC43-5DB096215BC5}" type="slidenum">
              <a:rPr kumimoji="0" lang="es-EC"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EC" sz="13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308495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C690A-579A-407A-BC43-5DB096215BC5}" type="slidenum">
              <a:rPr kumimoji="0" lang="es-EC"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s-EC" sz="13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556729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fld id="{488C690A-579A-407A-BC43-5DB096215BC5}" type="slidenum">
              <a:rPr lang="es-EC" smtClean="0"/>
              <a:t>22</a:t>
            </a:fld>
            <a:endParaRPr lang="es-EC" dirty="0"/>
          </a:p>
        </p:txBody>
      </p:sp>
    </p:spTree>
    <p:extLst>
      <p:ext uri="{BB962C8B-B14F-4D97-AF65-F5344CB8AC3E}">
        <p14:creationId xmlns:p14="http://schemas.microsoft.com/office/powerpoint/2010/main" val="34513610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EC" dirty="0"/>
          </a:p>
        </p:txBody>
      </p:sp>
      <p:sp>
        <p:nvSpPr>
          <p:cNvPr id="4" name="3 Marcador de número de diapositiva"/>
          <p:cNvSpPr>
            <a:spLocks noGrp="1"/>
          </p:cNvSpPr>
          <p:nvPr>
            <p:ph type="sldNum" sz="quarter" idx="10"/>
          </p:nvPr>
        </p:nvSpPr>
        <p:spPr/>
        <p:txBody>
          <a:bodyPr/>
          <a:lstStyle/>
          <a:p>
            <a:fld id="{488C690A-579A-407A-BC43-5DB096215BC5}" type="slidenum">
              <a:rPr lang="es-EC" smtClean="0"/>
              <a:t>23</a:t>
            </a:fld>
            <a:endParaRPr lang="es-EC" dirty="0"/>
          </a:p>
        </p:txBody>
      </p:sp>
    </p:spTree>
    <p:extLst>
      <p:ext uri="{BB962C8B-B14F-4D97-AF65-F5344CB8AC3E}">
        <p14:creationId xmlns:p14="http://schemas.microsoft.com/office/powerpoint/2010/main" val="34513610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88C690A-579A-407A-BC43-5DB096215BC5}" type="slidenum">
              <a:rPr lang="es-EC" smtClean="0"/>
              <a:t>26</a:t>
            </a:fld>
            <a:endParaRPr lang="es-EC" dirty="0"/>
          </a:p>
        </p:txBody>
      </p:sp>
    </p:spTree>
    <p:extLst>
      <p:ext uri="{BB962C8B-B14F-4D97-AF65-F5344CB8AC3E}">
        <p14:creationId xmlns:p14="http://schemas.microsoft.com/office/powerpoint/2010/main" val="394356040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p:spPr>
        <p:txBody>
          <a:bodyPr/>
          <a:lstStyle/>
          <a:p>
            <a:r>
              <a:rPr lang="es-ES"/>
              <a:t>Haga clic para modificar el estilo de título del patrón</a:t>
            </a:r>
            <a:endParaRPr lang="es-EC"/>
          </a:p>
        </p:txBody>
      </p:sp>
      <p:sp>
        <p:nvSpPr>
          <p:cNvPr id="3" name="2 Subtítulo"/>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EC"/>
          </a:p>
        </p:txBody>
      </p:sp>
      <p:sp>
        <p:nvSpPr>
          <p:cNvPr id="4" name="3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11"/>
          </p:nvPr>
        </p:nvSpPr>
        <p:spPr/>
        <p:txBody>
          <a:bodyPr/>
          <a:lstStyle/>
          <a:p>
            <a:endParaRPr lang="es-EC" dirty="0"/>
          </a:p>
        </p:txBody>
      </p:sp>
      <p:sp>
        <p:nvSpPr>
          <p:cNvPr id="6" name="5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40578958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EC"/>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11"/>
          </p:nvPr>
        </p:nvSpPr>
        <p:spPr/>
        <p:txBody>
          <a:bodyPr/>
          <a:lstStyle/>
          <a:p>
            <a:endParaRPr lang="es-EC" dirty="0"/>
          </a:p>
        </p:txBody>
      </p:sp>
      <p:sp>
        <p:nvSpPr>
          <p:cNvPr id="6" name="5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174813858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8005872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612148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7481034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1340854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25271484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50735278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3647596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7276109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20611197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946464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4638"/>
            <a:ext cx="2057400" cy="5851525"/>
          </a:xfrm>
        </p:spPr>
        <p:txBody>
          <a:bodyPr vert="eaVert"/>
          <a:lstStyle/>
          <a:p>
            <a:r>
              <a:rPr lang="es-ES"/>
              <a:t>Haga clic para modificar el estilo de título del patrón</a:t>
            </a:r>
            <a:endParaRPr lang="es-EC"/>
          </a:p>
        </p:txBody>
      </p:sp>
      <p:sp>
        <p:nvSpPr>
          <p:cNvPr id="3" name="2 Marcador de texto vertical"/>
          <p:cNvSpPr>
            <a:spLocks noGrp="1"/>
          </p:cNvSpPr>
          <p:nvPr>
            <p:ph type="body" orient="vert" idx="1"/>
          </p:nvPr>
        </p:nvSpPr>
        <p:spPr>
          <a:xfrm>
            <a:off x="457200" y="274638"/>
            <a:ext cx="60198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11"/>
          </p:nvPr>
        </p:nvSpPr>
        <p:spPr/>
        <p:txBody>
          <a:bodyPr/>
          <a:lstStyle/>
          <a:p>
            <a:endParaRPr lang="es-EC" dirty="0"/>
          </a:p>
        </p:txBody>
      </p:sp>
      <p:sp>
        <p:nvSpPr>
          <p:cNvPr id="6" name="5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416746540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182592764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49565414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941994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45052711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42703053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047315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0928032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93448778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491228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21219885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4482460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96554368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87245234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26314574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4153089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85070936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01436899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48185271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1773215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76155449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8286638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3714756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05394043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69529351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49417763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97036923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1213456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8163899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3690128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6174594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75963202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4007649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49226228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46352635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93256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5568906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65201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358617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13271785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7415058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64322972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190229382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8440172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31646017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26324904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188872113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10284571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91016824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17374663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7347218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190009982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70080197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89476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6943674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86597258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88179209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38705180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85045348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7052725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47458969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25125093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63183240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69960636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297397828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36186501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8681005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76473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239790833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215981163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515619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4015066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16174008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10976429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10291482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9679922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93212487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80203520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13195223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39727819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48838048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35896064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2274617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286647325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58344163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24791575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58827694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6089484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96961769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68503118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21221684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29070861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96042748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2485178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2664105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898692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3750998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70381889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49573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EC"/>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11"/>
          </p:nvPr>
        </p:nvSpPr>
        <p:spPr/>
        <p:txBody>
          <a:bodyPr/>
          <a:lstStyle/>
          <a:p>
            <a:endParaRPr lang="es-EC" dirty="0"/>
          </a:p>
        </p:txBody>
      </p:sp>
      <p:sp>
        <p:nvSpPr>
          <p:cNvPr id="6" name="5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6632319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1948331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232769445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8053614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99973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1531200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03514317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263167005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311940776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61512236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6587339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42482817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6931056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108215642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420412942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77762903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493217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151215132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9421686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43174168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80551442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1336187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02915401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5835453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2052132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780975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1368451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2231894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6416420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26577414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41000053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40100403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105435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21097433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256981485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0204343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38214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68503727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8108809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95372366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416208734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610479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10033837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23921463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02444284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321868671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76959370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75628230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0447244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197219966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4721468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1094946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45709125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0610426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59052945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67535809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644344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96030394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93567712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4868375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89888128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5295029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66812520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86426852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858195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3488475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82846726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26091775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55500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586115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41255043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2048263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8352962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24762426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123882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394004158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67514888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16588369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fld id="{4DD2DA67-16D1-416E-90B8-EEE34644D6D9}" type="slidenum">
              <a:rPr lang="en-US" smtClean="0">
                <a:solidFill>
                  <a:prstClr val="black">
                    <a:tint val="75000"/>
                  </a:prstClr>
                </a:solidFill>
              </a:rPr>
              <a:pPr/>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600" dirty="0">
              <a:solidFill>
                <a:prstClr val="white"/>
              </a:solidFill>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9672334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3847415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9981566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165497946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946675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94940969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18891931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7950079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768830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2309701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8563321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1200" dirty="0">
              <a:solidFill>
                <a:prstClr val="white"/>
              </a:solidFill>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1200" dirty="0">
              <a:solidFill>
                <a:prstClr val="white"/>
              </a:solidFill>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1200" dirty="0">
              <a:solidFill>
                <a:prstClr val="white"/>
              </a:solidFill>
            </a:endParaRPr>
          </a:p>
        </p:txBody>
      </p:sp>
    </p:spTree>
    <p:extLst>
      <p:ext uri="{BB962C8B-B14F-4D97-AF65-F5344CB8AC3E}">
        <p14:creationId xmlns:p14="http://schemas.microsoft.com/office/powerpoint/2010/main" val="344805760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3977162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15674401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92792392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1875059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130005776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396786591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81847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40446489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5638991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936024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fld id="{1FD627AA-E268-4C67-A9A7-5C4D23F3573A}" type="datetimeFigureOut">
              <a:rPr lang="en-US" smtClean="0">
                <a:solidFill>
                  <a:prstClr val="black">
                    <a:tint val="75000"/>
                  </a:prstClr>
                </a:solidFill>
              </a:rPr>
              <a:pPr/>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r>
              <a:rPr lang="en-US">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98468356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90.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6536914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8604318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292.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84304847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11875921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3243015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8953325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10521518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42018098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8997985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91989788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a:t>Haga clic para modificar el estilo de título del patrón</a:t>
            </a:r>
            <a:endParaRPr lang="es-EC"/>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11"/>
          </p:nvPr>
        </p:nvSpPr>
        <p:spPr/>
        <p:txBody>
          <a:bodyPr/>
          <a:lstStyle/>
          <a:p>
            <a:endParaRPr lang="es-EC" dirty="0"/>
          </a:p>
        </p:txBody>
      </p:sp>
      <p:sp>
        <p:nvSpPr>
          <p:cNvPr id="6" name="5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121299574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900">
                <a:solidFill>
                  <a:prstClr val="white"/>
                </a:solidFill>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900">
                <a:solidFill>
                  <a:prstClr val="white"/>
                </a:solidFill>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900">
                <a:solidFill>
                  <a:prstClr val="white"/>
                </a:solidFill>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r>
              <a:rPr lang="en-US">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solidFill>
                <a:prstClr val="white"/>
              </a:solidFill>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411946322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6100738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7857775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4690363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8885228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94291165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033860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34571759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0571103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5892592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6330090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29939035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871796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5761810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086786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8360456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4168747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817755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7403331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0529513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883789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4164338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600" dirty="0">
              <a:solidFill>
                <a:prstClr val="white"/>
              </a:solidFill>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59894705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24848490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55671740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3770799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41685429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438716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21737935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98740951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1895719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0584283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73208778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600" dirty="0">
              <a:solidFill>
                <a:prstClr val="white"/>
              </a:solidFill>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600" dirty="0">
              <a:solidFill>
                <a:prstClr val="white"/>
              </a:solidFill>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600" dirty="0">
              <a:solidFill>
                <a:prstClr val="white"/>
              </a:solidFill>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33017878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9805017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32481545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250634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0097860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0284496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0891628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6875305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35981423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018764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73967502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prstClr val="white"/>
              </a:solidFill>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90589527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6029120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7589825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5486484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84222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39133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5068495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24542025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4748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99764755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81153762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prstClr val="white"/>
              </a:solidFill>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fld id="{4DD2DA67-16D1-416E-90B8-EEE34644D6D9}" type="slidenum">
              <a:rPr lang="en-US" smtClean="0">
                <a:solidFill>
                  <a:prstClr val="black">
                    <a:tint val="75000"/>
                  </a:prstClr>
                </a:solidFill>
              </a:rPr>
              <a:pPr/>
              <a:t>‹Nº›</a:t>
            </a:fld>
            <a:endParaRPr lang="en-US" dirty="0">
              <a:solidFill>
                <a:prstClr val="black">
                  <a:tint val="75000"/>
                </a:prstClr>
              </a:solidFill>
            </a:endParaRPr>
          </a:p>
        </p:txBody>
      </p:sp>
    </p:spTree>
    <p:extLst>
      <p:ext uri="{BB962C8B-B14F-4D97-AF65-F5344CB8AC3E}">
        <p14:creationId xmlns:p14="http://schemas.microsoft.com/office/powerpoint/2010/main" val="592085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41215843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217210814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70103652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287656338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392959074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9153858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39696289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93697978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9244565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54927371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spTree>
    <p:extLst>
      <p:ext uri="{BB962C8B-B14F-4D97-AF65-F5344CB8AC3E}">
        <p14:creationId xmlns:p14="http://schemas.microsoft.com/office/powerpoint/2010/main" val="199580954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3095170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23059243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983378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10855864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2339660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9834007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92571898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20678431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4640009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7600915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spTree>
    <p:extLst>
      <p:ext uri="{BB962C8B-B14F-4D97-AF65-F5344CB8AC3E}">
        <p14:creationId xmlns:p14="http://schemas.microsoft.com/office/powerpoint/2010/main" val="165112999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4894752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38669614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16217001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50134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9919833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1598502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38409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106463515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14603159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7707284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spTree>
    <p:extLst>
      <p:ext uri="{BB962C8B-B14F-4D97-AF65-F5344CB8AC3E}">
        <p14:creationId xmlns:p14="http://schemas.microsoft.com/office/powerpoint/2010/main" val="88509150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8653877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232823613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25322269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230876167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42228836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7131382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48953736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8597498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290553875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3733210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solidFill>
                  <a:prstClr val="white"/>
                </a:solidFill>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black"/>
                </a:solidFill>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350">
                <a:solidFill>
                  <a:prstClr val="white"/>
                </a:solidFill>
              </a:endParaRPr>
            </a:p>
          </p:txBody>
        </p:sp>
      </p:grpSp>
    </p:spTree>
    <p:extLst>
      <p:ext uri="{BB962C8B-B14F-4D97-AF65-F5344CB8AC3E}">
        <p14:creationId xmlns:p14="http://schemas.microsoft.com/office/powerpoint/2010/main" val="9586970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91090095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16721707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9239313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39577783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29384250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48278447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5891498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8990208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60254522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9653158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EC"/>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4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6" name="5 Marcador de pie de página"/>
          <p:cNvSpPr>
            <a:spLocks noGrp="1"/>
          </p:cNvSpPr>
          <p:nvPr>
            <p:ph type="ftr" sz="quarter" idx="11"/>
          </p:nvPr>
        </p:nvSpPr>
        <p:spPr/>
        <p:txBody>
          <a:bodyPr/>
          <a:lstStyle/>
          <a:p>
            <a:endParaRPr lang="es-EC" dirty="0"/>
          </a:p>
        </p:txBody>
      </p:sp>
      <p:sp>
        <p:nvSpPr>
          <p:cNvPr id="7" name="6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40070266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900">
                <a:solidFill>
                  <a:prstClr val="white"/>
                </a:solidFill>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34859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292427663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309290257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7923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56723211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7967750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57070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87197502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933109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194431356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87933526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3375"/>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45836483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83600213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69946838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13731016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3658000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7596272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16770180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6527723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322647354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83868638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41"/>
            <a:ext cx="7886700" cy="2852737"/>
          </a:xfrm>
        </p:spPr>
        <p:txBody>
          <a:bodyPr anchor="b"/>
          <a:lstStyle>
            <a:lvl1pPr>
              <a:defRPr sz="3375"/>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6"/>
            <a:ext cx="7886700" cy="150018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5370292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404208415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8"/>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1" y="1681163"/>
            <a:ext cx="3887391" cy="823912"/>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1"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401020187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312028929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42541650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18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8"/>
            <a:ext cx="4629150" cy="4873625"/>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86703858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18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8"/>
            <a:ext cx="4629150" cy="4873625"/>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379072453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EC"/>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6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8" name="7 Marcador de pie de página"/>
          <p:cNvSpPr>
            <a:spLocks noGrp="1"/>
          </p:cNvSpPr>
          <p:nvPr>
            <p:ph type="ftr" sz="quarter" idx="11"/>
          </p:nvPr>
        </p:nvSpPr>
        <p:spPr/>
        <p:txBody>
          <a:bodyPr/>
          <a:lstStyle/>
          <a:p>
            <a:endParaRPr lang="es-EC" dirty="0"/>
          </a:p>
        </p:txBody>
      </p:sp>
      <p:sp>
        <p:nvSpPr>
          <p:cNvPr id="9" name="8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195779165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2972253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6"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1"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70258841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4"/>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7" y="4676156"/>
            <a:ext cx="5221033" cy="793171"/>
          </a:xfrm>
          <a:prstGeom prst="rect">
            <a:avLst/>
          </a:prstGeom>
        </p:spPr>
        <p:txBody>
          <a:bodyPr/>
          <a:lstStyle>
            <a:lvl1pPr algn="l">
              <a:lnSpc>
                <a:spcPts val="3375"/>
              </a:lnSpc>
              <a:defRPr sz="3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5" y="5325311"/>
            <a:ext cx="5221033" cy="523541"/>
          </a:xfrm>
          <a:prstGeom prst="rect">
            <a:avLst/>
          </a:prstGeom>
        </p:spPr>
        <p:txBody>
          <a:bodyPr/>
          <a:lstStyle>
            <a:lvl1pPr marL="0" indent="0" algn="l">
              <a:buNone/>
              <a:defRPr sz="1350" baseline="0">
                <a:solidFill>
                  <a:schemeClr val="bg1"/>
                </a:solidFill>
                <a:latin typeface="+mj-lt"/>
              </a:defRPr>
            </a:lvl1pPr>
            <a:lvl2pPr marL="306157" indent="0" algn="ctr">
              <a:buNone/>
              <a:defRPr>
                <a:solidFill>
                  <a:schemeClr val="tx1">
                    <a:tint val="75000"/>
                  </a:schemeClr>
                </a:solidFill>
              </a:defRPr>
            </a:lvl2pPr>
            <a:lvl3pPr marL="612313" indent="0" algn="ctr">
              <a:buNone/>
              <a:defRPr>
                <a:solidFill>
                  <a:schemeClr val="tx1">
                    <a:tint val="75000"/>
                  </a:schemeClr>
                </a:solidFill>
              </a:defRPr>
            </a:lvl3pPr>
            <a:lvl4pPr marL="918470" indent="0" algn="ctr">
              <a:buNone/>
              <a:defRPr>
                <a:solidFill>
                  <a:schemeClr val="tx1">
                    <a:tint val="75000"/>
                  </a:schemeClr>
                </a:solidFill>
              </a:defRPr>
            </a:lvl4pPr>
            <a:lvl5pPr marL="1224626" indent="0" algn="ctr">
              <a:buNone/>
              <a:defRPr>
                <a:solidFill>
                  <a:schemeClr val="tx1">
                    <a:tint val="75000"/>
                  </a:schemeClr>
                </a:solidFill>
              </a:defRPr>
            </a:lvl5pPr>
            <a:lvl6pPr marL="1530782" indent="0" algn="ctr">
              <a:buNone/>
              <a:defRPr>
                <a:solidFill>
                  <a:schemeClr val="tx1">
                    <a:tint val="75000"/>
                  </a:schemeClr>
                </a:solidFill>
              </a:defRPr>
            </a:lvl6pPr>
            <a:lvl7pPr marL="1836939" indent="0" algn="ctr">
              <a:buNone/>
              <a:defRPr>
                <a:solidFill>
                  <a:schemeClr val="tx1">
                    <a:tint val="75000"/>
                  </a:schemeClr>
                </a:solidFill>
              </a:defRPr>
            </a:lvl7pPr>
            <a:lvl8pPr marL="2143095" indent="0" algn="ctr">
              <a:buNone/>
              <a:defRPr>
                <a:solidFill>
                  <a:schemeClr val="tx1">
                    <a:tint val="75000"/>
                  </a:schemeClr>
                </a:solidFill>
              </a:defRPr>
            </a:lvl8pPr>
            <a:lvl9pPr marL="2449252"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3"/>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3"/>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17910315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60"/>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6" name="テキスト プレースホルダー 11"/>
          <p:cNvSpPr>
            <a:spLocks noGrp="1"/>
          </p:cNvSpPr>
          <p:nvPr>
            <p:ph type="body" sz="quarter" idx="15" hasCustomPrompt="1"/>
          </p:nvPr>
        </p:nvSpPr>
        <p:spPr>
          <a:xfrm>
            <a:off x="363668" y="4299097"/>
            <a:ext cx="8416666" cy="1639492"/>
          </a:xfrm>
        </p:spPr>
        <p:txBody>
          <a:bodyPr anchor="b">
            <a:noAutofit/>
          </a:bodyPr>
          <a:lstStyle>
            <a:lvl1pPr algn="ctr">
              <a:lnSpc>
                <a:spcPct val="100000"/>
              </a:lnSpc>
              <a:spcBef>
                <a:spcPts val="0"/>
              </a:spcBef>
              <a:defRPr sz="5626" spc="225"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9" y="5750678"/>
            <a:ext cx="8416666" cy="660074"/>
          </a:xfrm>
        </p:spPr>
        <p:txBody>
          <a:bodyPr anchor="ctr">
            <a:noAutofit/>
          </a:bodyPr>
          <a:lstStyle>
            <a:lvl1pPr algn="ctr">
              <a:lnSpc>
                <a:spcPct val="100000"/>
              </a:lnSpc>
              <a:spcBef>
                <a:spcPts val="0"/>
              </a:spcBef>
              <a:defRPr sz="1350" spc="113"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109477418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7" y="6394248"/>
            <a:ext cx="3888770" cy="365125"/>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20" y="6394248"/>
            <a:ext cx="453685" cy="365125"/>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20" name="フローチャート: データ 19"/>
          <p:cNvSpPr/>
          <p:nvPr userDrawn="1"/>
        </p:nvSpPr>
        <p:spPr>
          <a:xfrm>
            <a:off x="1697420"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7" name="平行四辺形 6"/>
          <p:cNvSpPr/>
          <p:nvPr userDrawn="1"/>
        </p:nvSpPr>
        <p:spPr>
          <a:xfrm flipH="1">
            <a:off x="202681" y="728703"/>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6" name="平行四辺形 25"/>
          <p:cNvSpPr/>
          <p:nvPr userDrawn="1"/>
        </p:nvSpPr>
        <p:spPr>
          <a:xfrm flipH="1">
            <a:off x="1761205" y="2059013"/>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7" name="フローチャート: データ 26"/>
          <p:cNvSpPr/>
          <p:nvPr userDrawn="1"/>
        </p:nvSpPr>
        <p:spPr>
          <a:xfrm>
            <a:off x="3197903"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8" name="平行四辺形 27"/>
          <p:cNvSpPr/>
          <p:nvPr userDrawn="1"/>
        </p:nvSpPr>
        <p:spPr>
          <a:xfrm flipH="1">
            <a:off x="3233253" y="3552004"/>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9" name="フローチャート: データ 28"/>
          <p:cNvSpPr/>
          <p:nvPr userDrawn="1"/>
        </p:nvSpPr>
        <p:spPr>
          <a:xfrm>
            <a:off x="4735879"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0" name="平行四辺形 29"/>
          <p:cNvSpPr/>
          <p:nvPr userDrawn="1"/>
        </p:nvSpPr>
        <p:spPr>
          <a:xfrm flipH="1">
            <a:off x="4738538" y="4963655"/>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1" name="平行四辺形 30"/>
          <p:cNvSpPr/>
          <p:nvPr userDrawn="1"/>
        </p:nvSpPr>
        <p:spPr>
          <a:xfrm flipH="1">
            <a:off x="202682" y="728703"/>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2" name="平行四辺形 31"/>
          <p:cNvSpPr/>
          <p:nvPr userDrawn="1"/>
        </p:nvSpPr>
        <p:spPr>
          <a:xfrm flipH="1">
            <a:off x="1690712" y="2047138"/>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3" name="平行四辺形 32"/>
          <p:cNvSpPr/>
          <p:nvPr userDrawn="1"/>
        </p:nvSpPr>
        <p:spPr>
          <a:xfrm flipH="1">
            <a:off x="3233252" y="3552003"/>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4" name="平行四辺形 33"/>
          <p:cNvSpPr/>
          <p:nvPr userDrawn="1"/>
        </p:nvSpPr>
        <p:spPr>
          <a:xfrm flipH="1">
            <a:off x="4735879" y="4963654"/>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18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8" y="2255882"/>
            <a:ext cx="442682" cy="810090"/>
          </a:xfrm>
        </p:spPr>
        <p:txBody>
          <a:bodyPr anchor="ctr">
            <a:noAutofit/>
          </a:bodyPr>
          <a:lstStyle>
            <a:lvl1pPr algn="ctr">
              <a:spcBef>
                <a:spcPts val="0"/>
              </a:spcBef>
              <a:defRPr sz="18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3" y="3667534"/>
            <a:ext cx="442682" cy="810090"/>
          </a:xfrm>
        </p:spPr>
        <p:txBody>
          <a:bodyPr anchor="ctr">
            <a:noAutofit/>
          </a:bodyPr>
          <a:lstStyle>
            <a:lvl1pPr algn="ctr">
              <a:spcBef>
                <a:spcPts val="0"/>
              </a:spcBef>
              <a:defRPr sz="18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18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2" y="668296"/>
            <a:ext cx="3060605" cy="565983"/>
          </a:xfrm>
        </p:spPr>
        <p:txBody>
          <a:bodyPr anchor="b">
            <a:noAutofit/>
          </a:bodyPr>
          <a:lstStyle>
            <a:lvl1pPr algn="l">
              <a:spcBef>
                <a:spcPts val="0"/>
              </a:spcBef>
              <a:defRPr sz="1350" spc="113">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2" y="1148751"/>
            <a:ext cx="2986745" cy="630069"/>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5" y="2079946"/>
            <a:ext cx="3060605" cy="565983"/>
          </a:xfrm>
        </p:spPr>
        <p:txBody>
          <a:bodyPr anchor="b">
            <a:noAutofit/>
          </a:bodyPr>
          <a:lstStyle>
            <a:lvl1pPr algn="l">
              <a:spcBef>
                <a:spcPts val="0"/>
              </a:spcBef>
              <a:defRPr sz="1350" spc="113">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6" y="2560401"/>
            <a:ext cx="2986745" cy="630069"/>
          </a:xfrm>
        </p:spPr>
        <p:txBody>
          <a:bodyPr anchor="t">
            <a:noAutofit/>
          </a:bodyPr>
          <a:lstStyle>
            <a:lvl1pPr algn="l">
              <a:lnSpc>
                <a:spcPct val="120000"/>
              </a:lnSpc>
              <a:defRPr sz="675">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5" y="3491597"/>
            <a:ext cx="3060605" cy="565983"/>
          </a:xfrm>
        </p:spPr>
        <p:txBody>
          <a:bodyPr anchor="b">
            <a:noAutofit/>
          </a:bodyPr>
          <a:lstStyle>
            <a:lvl1pPr algn="l">
              <a:spcBef>
                <a:spcPts val="0"/>
              </a:spcBef>
              <a:defRPr sz="1350" spc="113">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6" y="3972052"/>
            <a:ext cx="2986745" cy="630069"/>
          </a:xfrm>
        </p:spPr>
        <p:txBody>
          <a:bodyPr anchor="t">
            <a:noAutofit/>
          </a:bodyPr>
          <a:lstStyle>
            <a:lvl1pPr algn="l">
              <a:lnSpc>
                <a:spcPct val="120000"/>
              </a:lnSpc>
              <a:defRPr sz="675">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9" y="4903247"/>
            <a:ext cx="3060605" cy="565983"/>
          </a:xfrm>
        </p:spPr>
        <p:txBody>
          <a:bodyPr anchor="b">
            <a:noAutofit/>
          </a:bodyPr>
          <a:lstStyle>
            <a:lvl1pPr algn="l">
              <a:spcBef>
                <a:spcPts val="0"/>
              </a:spcBef>
              <a:defRPr sz="1350" spc="113">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80" y="5383702"/>
            <a:ext cx="2986745" cy="630069"/>
          </a:xfrm>
        </p:spPr>
        <p:txBody>
          <a:bodyPr anchor="t">
            <a:noAutofit/>
          </a:bodyPr>
          <a:lstStyle>
            <a:lvl1pPr algn="l">
              <a:lnSpc>
                <a:spcPct val="120000"/>
              </a:lnSpc>
              <a:defRPr sz="675">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025" spc="563"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200"/>
            <a:ext cx="3829353" cy="1050117"/>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2"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24106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9" y="128635"/>
            <a:ext cx="8371657" cy="750083"/>
          </a:xfrm>
        </p:spPr>
        <p:txBody>
          <a:bodyPr/>
          <a:lstStyle>
            <a:lvl1pPr>
              <a:defRPr spc="563"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7" y="6394248"/>
            <a:ext cx="3888770" cy="365125"/>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20" y="6394248"/>
            <a:ext cx="453685" cy="365125"/>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6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1" y="1838823"/>
            <a:ext cx="675134" cy="900100"/>
          </a:xfrm>
        </p:spPr>
        <p:txBody>
          <a:bodyPr>
            <a:normAutofit/>
          </a:bodyPr>
          <a:lstStyle>
            <a:lvl1pPr>
              <a:defRPr sz="6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6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4" y="1838823"/>
            <a:ext cx="675134" cy="900100"/>
          </a:xfrm>
        </p:spPr>
        <p:txBody>
          <a:bodyPr>
            <a:normAutofit/>
          </a:bodyPr>
          <a:lstStyle>
            <a:lvl1pPr>
              <a:defRPr sz="6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3"/>
            <a:ext cx="1957888" cy="480053"/>
          </a:xfrm>
        </p:spPr>
        <p:txBody>
          <a:bodyPr anchor="ctr">
            <a:noAutofit/>
          </a:bodyPr>
          <a:lstStyle>
            <a:lvl1pPr algn="ctr">
              <a:lnSpc>
                <a:spcPct val="100000"/>
              </a:lnSpc>
              <a:spcBef>
                <a:spcPts val="0"/>
              </a:spcBef>
              <a:defRPr sz="105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3"/>
            <a:ext cx="1957888" cy="480053"/>
          </a:xfrm>
        </p:spPr>
        <p:txBody>
          <a:bodyPr anchor="ctr">
            <a:noAutofit/>
          </a:bodyPr>
          <a:lstStyle>
            <a:lvl1pPr algn="ctr">
              <a:lnSpc>
                <a:spcPct val="100000"/>
              </a:lnSpc>
              <a:spcBef>
                <a:spcPts val="0"/>
              </a:spcBef>
              <a:defRPr sz="105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3"/>
            <a:ext cx="1957888" cy="480053"/>
          </a:xfrm>
        </p:spPr>
        <p:txBody>
          <a:bodyPr anchor="ctr">
            <a:noAutofit/>
          </a:bodyPr>
          <a:lstStyle>
            <a:lvl1pPr algn="ctr">
              <a:lnSpc>
                <a:spcPct val="100000"/>
              </a:lnSpc>
              <a:spcBef>
                <a:spcPts val="0"/>
              </a:spcBef>
              <a:defRPr sz="105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3"/>
            <a:ext cx="1957888" cy="480053"/>
          </a:xfrm>
        </p:spPr>
        <p:txBody>
          <a:bodyPr anchor="ctr">
            <a:noAutofit/>
          </a:bodyPr>
          <a:lstStyle>
            <a:lvl1pPr algn="ctr">
              <a:lnSpc>
                <a:spcPct val="100000"/>
              </a:lnSpc>
              <a:spcBef>
                <a:spcPts val="0"/>
              </a:spcBef>
              <a:defRPr sz="105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75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75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75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75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4" y="5229203"/>
            <a:ext cx="8029589" cy="840093"/>
          </a:xfrm>
        </p:spPr>
        <p:txBody>
          <a:bodyPr anchor="t">
            <a:noAutofit/>
          </a:bodyPr>
          <a:lstStyle>
            <a:lvl1pPr algn="ctr">
              <a:lnSpc>
                <a:spcPct val="120000"/>
              </a:lnSpc>
              <a:defRPr sz="9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63721377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9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3" y="836996"/>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6"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6" name="正方形/長方形 5"/>
          <p:cNvSpPr/>
          <p:nvPr userDrawn="1"/>
        </p:nvSpPr>
        <p:spPr>
          <a:xfrm>
            <a:off x="-108925"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fld id="{4DD2DA67-16D1-416E-90B8-EEE34644D6D9}" type="slidenum">
              <a:rPr lang="en-US" smtClean="0">
                <a:solidFill>
                  <a:prstClr val="black">
                    <a:tint val="75000"/>
                  </a:prstClr>
                </a:solidFill>
              </a:rPr>
              <a:pPr/>
              <a:t>‹Nº›</a:t>
            </a:fld>
            <a:endParaRPr lang="en-US" dirty="0">
              <a:solidFill>
                <a:prstClr val="black">
                  <a:tint val="75000"/>
                </a:prstClr>
              </a:solidFill>
            </a:endParaRPr>
          </a:p>
        </p:txBody>
      </p:sp>
      <p:sp>
        <p:nvSpPr>
          <p:cNvPr id="15" name="正方形/長方形 14"/>
          <p:cNvSpPr/>
          <p:nvPr userDrawn="1"/>
        </p:nvSpPr>
        <p:spPr>
          <a:xfrm rot="363050">
            <a:off x="2984496"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200" dirty="0">
              <a:solidFill>
                <a:prstClr val="white"/>
              </a:solidFill>
            </a:endParaRPr>
          </a:p>
        </p:txBody>
      </p:sp>
      <p:sp>
        <p:nvSpPr>
          <p:cNvPr id="16" name="正方形/長方形 15"/>
          <p:cNvSpPr/>
          <p:nvPr userDrawn="1"/>
        </p:nvSpPr>
        <p:spPr>
          <a:xfrm>
            <a:off x="2628230"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1" name="正方形/長方形 30"/>
          <p:cNvSpPr/>
          <p:nvPr userDrawn="1"/>
        </p:nvSpPr>
        <p:spPr>
          <a:xfrm>
            <a:off x="4536395"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2" name="正方形/長方形 31"/>
          <p:cNvSpPr/>
          <p:nvPr userDrawn="1"/>
        </p:nvSpPr>
        <p:spPr>
          <a:xfrm>
            <a:off x="3007252"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3" name="正方形/長方形 32"/>
          <p:cNvSpPr/>
          <p:nvPr userDrawn="1"/>
        </p:nvSpPr>
        <p:spPr>
          <a:xfrm>
            <a:off x="4914428"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9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9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9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8"/>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5"/>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5"/>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6" y="4371646"/>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9" y="2305928"/>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43" name="正方形/長方形 42"/>
          <p:cNvSpPr/>
          <p:nvPr userDrawn="1"/>
        </p:nvSpPr>
        <p:spPr>
          <a:xfrm>
            <a:off x="6752078" y="5053878"/>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44" name="正方形/長方形 43"/>
          <p:cNvSpPr/>
          <p:nvPr userDrawn="1"/>
        </p:nvSpPr>
        <p:spPr>
          <a:xfrm>
            <a:off x="2336811" y="1861796"/>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45" name="正方形/長方形 44"/>
          <p:cNvSpPr/>
          <p:nvPr userDrawn="1"/>
        </p:nvSpPr>
        <p:spPr>
          <a:xfrm>
            <a:off x="2484564" y="4660631"/>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48" name="テキスト プレースホルダー 8"/>
          <p:cNvSpPr>
            <a:spLocks noGrp="1"/>
          </p:cNvSpPr>
          <p:nvPr>
            <p:ph type="body" sz="quarter" idx="21" hasCustomPrompt="1"/>
          </p:nvPr>
        </p:nvSpPr>
        <p:spPr>
          <a:xfrm>
            <a:off x="2637405" y="2563496"/>
            <a:ext cx="1600481" cy="730179"/>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9" y="2739080"/>
            <a:ext cx="1600481" cy="730179"/>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7" y="3811632"/>
            <a:ext cx="1600481" cy="730179"/>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3" y="3987686"/>
            <a:ext cx="1600481" cy="730179"/>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230770238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3"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7"/>
            <a:ext cx="8641710" cy="365125"/>
          </a:xfrm>
        </p:spPr>
        <p:txBody>
          <a:bodyPr/>
          <a:lstStyle>
            <a:lvl1pPr>
              <a:defRPr>
                <a:solidFill>
                  <a:schemeClr val="bg1">
                    <a:lumMod val="90000"/>
                  </a:schemeClr>
                </a:solidFill>
              </a:defRPr>
            </a:lvl1pPr>
          </a:lstStyle>
          <a:p>
            <a:endParaRPr lang="en-US" dirty="0">
              <a:solidFill>
                <a:prstClr val="white">
                  <a:lumMod val="90000"/>
                </a:prstClr>
              </a:solidFill>
            </a:endParaRPr>
          </a:p>
        </p:txBody>
      </p:sp>
      <p:sp>
        <p:nvSpPr>
          <p:cNvPr id="7" name="正方形/長方形 6"/>
          <p:cNvSpPr/>
          <p:nvPr userDrawn="1"/>
        </p:nvSpPr>
        <p:spPr>
          <a:xfrm rot="363050">
            <a:off x="47832"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6" name="正方形/長方形 5"/>
          <p:cNvSpPr/>
          <p:nvPr userDrawn="1"/>
        </p:nvSpPr>
        <p:spPr>
          <a:xfrm>
            <a:off x="2"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5" name="スライド番号プレースホルダー 4"/>
          <p:cNvSpPr>
            <a:spLocks noGrp="1"/>
          </p:cNvSpPr>
          <p:nvPr>
            <p:ph type="sldNum" sz="quarter" idx="12"/>
          </p:nvPr>
        </p:nvSpPr>
        <p:spPr>
          <a:xfrm>
            <a:off x="-2981912" y="1226991"/>
            <a:ext cx="405258" cy="365125"/>
          </a:xfrm>
        </p:spPr>
        <p:txBody>
          <a:bodyPr/>
          <a:lstStyle/>
          <a:p>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1" y="1563027"/>
            <a:ext cx="5797147"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1" y="2051707"/>
            <a:ext cx="5797147" cy="903477"/>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4" y="3140971"/>
            <a:ext cx="5797147"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4" y="3629648"/>
            <a:ext cx="5797147" cy="903477"/>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9" y="4677142"/>
            <a:ext cx="5797147"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9" y="5165820"/>
            <a:ext cx="5797147" cy="903477"/>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8"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900" dirty="0">
              <a:solidFill>
                <a:prstClr val="white"/>
              </a:solidFill>
            </a:endParaRPr>
          </a:p>
        </p:txBody>
      </p:sp>
      <p:sp>
        <p:nvSpPr>
          <p:cNvPr id="16" name="正方形/長方形 15"/>
          <p:cNvSpPr/>
          <p:nvPr userDrawn="1"/>
        </p:nvSpPr>
        <p:spPr>
          <a:xfrm>
            <a:off x="1844640"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900" dirty="0">
              <a:solidFill>
                <a:prstClr val="white"/>
              </a:solidFill>
            </a:endParaRPr>
          </a:p>
        </p:txBody>
      </p:sp>
      <p:sp>
        <p:nvSpPr>
          <p:cNvPr id="21" name="正方形/長方形 20"/>
          <p:cNvSpPr/>
          <p:nvPr userDrawn="1"/>
        </p:nvSpPr>
        <p:spPr>
          <a:xfrm>
            <a:off x="3032876"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en-US" sz="900" dirty="0">
              <a:solidFill>
                <a:prstClr val="white"/>
              </a:solidFill>
            </a:endParaRPr>
          </a:p>
        </p:txBody>
      </p:sp>
    </p:spTree>
    <p:extLst>
      <p:ext uri="{BB962C8B-B14F-4D97-AF65-F5344CB8AC3E}">
        <p14:creationId xmlns:p14="http://schemas.microsoft.com/office/powerpoint/2010/main" val="38723393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3300" spc="113"/>
            </a:lvl1pPr>
          </a:lstStyle>
          <a:p>
            <a:endParaRPr lang="en-US" dirty="0"/>
          </a:p>
        </p:txBody>
      </p:sp>
      <p:sp>
        <p:nvSpPr>
          <p:cNvPr id="3" name="日付プレースホルダー 2"/>
          <p:cNvSpPr>
            <a:spLocks noGrp="1"/>
          </p:cNvSpPr>
          <p:nvPr>
            <p:ph type="dt" sz="half" idx="10"/>
          </p:nvPr>
        </p:nvSpPr>
        <p:spPr/>
        <p:txBody>
          <a:bodyPr/>
          <a:lstStyle/>
          <a:p>
            <a:fld id="{1FD627AA-E268-4C67-A9A7-5C4D23F3573A}" type="datetimeFigureOut">
              <a:rPr lang="en-US" smtClean="0">
                <a:solidFill>
                  <a:prstClr val="black">
                    <a:tint val="75000"/>
                  </a:prstClr>
                </a:solidFill>
              </a:rPr>
              <a:pPr/>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6" y="6424251"/>
            <a:ext cx="367937" cy="365125"/>
          </a:xfrm>
        </p:spPr>
        <p:txBody>
          <a:bodyPr/>
          <a:lstStyle>
            <a:lvl1pPr algn="ctr">
              <a:defRPr/>
            </a:lvl1p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6" y="6425226"/>
            <a:ext cx="3888770" cy="365125"/>
          </a:xfrm>
          <a:prstGeom prst="rect">
            <a:avLst/>
          </a:prstGeom>
        </p:spPr>
        <p:txBody>
          <a:bodyPr vert="horz" lIns="163275" tIns="81638" rIns="163275" bIns="81638" rtlCol="0" anchor="ctr"/>
          <a:lstStyle>
            <a:lvl1pPr algn="ctr">
              <a:defRPr sz="788">
                <a:solidFill>
                  <a:schemeClr val="tx1">
                    <a:tint val="75000"/>
                    <a:alpha val="70000"/>
                  </a:schemeClr>
                </a:solidFill>
              </a:defRPr>
            </a:lvl1pPr>
          </a:lstStyle>
          <a:p>
            <a:r>
              <a:rPr lang="en-US">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2" y="1191541"/>
            <a:ext cx="8245631" cy="384043"/>
          </a:xfrm>
        </p:spPr>
        <p:txBody>
          <a:bodyPr anchor="t">
            <a:noAutofit/>
          </a:bodyPr>
          <a:lstStyle>
            <a:lvl1pPr algn="ctr">
              <a:defRPr sz="105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8"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9" name="図プレースホルダー 5"/>
          <p:cNvSpPr>
            <a:spLocks noGrp="1"/>
          </p:cNvSpPr>
          <p:nvPr>
            <p:ph type="pic" sz="quarter" idx="38" hasCustomPrompt="1"/>
          </p:nvPr>
        </p:nvSpPr>
        <p:spPr>
          <a:xfrm>
            <a:off x="4319553" y="2588910"/>
            <a:ext cx="504100" cy="672075"/>
          </a:xfrm>
        </p:spPr>
        <p:txBody>
          <a:bodyPr>
            <a:normAutofit/>
          </a:bodyPr>
          <a:lstStyle>
            <a:lvl1pPr>
              <a:defRPr sz="413"/>
            </a:lvl1pPr>
          </a:lstStyle>
          <a:p>
            <a:r>
              <a:rPr lang="en-US" dirty="0"/>
              <a:t>ICON</a:t>
            </a:r>
          </a:p>
        </p:txBody>
      </p:sp>
      <p:sp>
        <p:nvSpPr>
          <p:cNvPr id="10" name="円/楕円 9"/>
          <p:cNvSpPr/>
          <p:nvPr userDrawn="1"/>
        </p:nvSpPr>
        <p:spPr>
          <a:xfrm>
            <a:off x="2951680"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12" name="図プレースホルダー 5"/>
          <p:cNvSpPr>
            <a:spLocks noGrp="1"/>
          </p:cNvSpPr>
          <p:nvPr>
            <p:ph type="pic" sz="quarter" idx="39" hasCustomPrompt="1"/>
          </p:nvPr>
        </p:nvSpPr>
        <p:spPr>
          <a:xfrm>
            <a:off x="3401769" y="4557128"/>
            <a:ext cx="504100" cy="672075"/>
          </a:xfrm>
        </p:spPr>
        <p:txBody>
          <a:bodyPr>
            <a:normAutofit/>
          </a:bodyPr>
          <a:lstStyle>
            <a:lvl1pPr>
              <a:defRPr sz="413"/>
            </a:lvl1pPr>
          </a:lstStyle>
          <a:p>
            <a:r>
              <a:rPr lang="en-US" dirty="0"/>
              <a:t>ICON</a:t>
            </a:r>
          </a:p>
        </p:txBody>
      </p:sp>
      <p:sp>
        <p:nvSpPr>
          <p:cNvPr id="14" name="円/楕円 13"/>
          <p:cNvSpPr/>
          <p:nvPr userDrawn="1"/>
        </p:nvSpPr>
        <p:spPr>
          <a:xfrm>
            <a:off x="4752036"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15" name="図プレースホルダー 5"/>
          <p:cNvSpPr>
            <a:spLocks noGrp="1"/>
          </p:cNvSpPr>
          <p:nvPr>
            <p:ph type="pic" sz="quarter" idx="40" hasCustomPrompt="1"/>
          </p:nvPr>
        </p:nvSpPr>
        <p:spPr>
          <a:xfrm>
            <a:off x="5202126" y="4557128"/>
            <a:ext cx="504100" cy="672075"/>
          </a:xfrm>
        </p:spPr>
        <p:txBody>
          <a:bodyPr>
            <a:normAutofit/>
          </a:bodyPr>
          <a:lstStyle>
            <a:lvl1pPr>
              <a:defRPr sz="413"/>
            </a:lvl1pPr>
          </a:lstStyle>
          <a:p>
            <a:r>
              <a:rPr lang="en-US" dirty="0"/>
              <a:t>ICON</a:t>
            </a:r>
          </a:p>
        </p:txBody>
      </p:sp>
      <p:sp>
        <p:nvSpPr>
          <p:cNvPr id="16" name="テキスト プレースホルダー 11"/>
          <p:cNvSpPr>
            <a:spLocks noGrp="1"/>
          </p:cNvSpPr>
          <p:nvPr>
            <p:ph type="body" sz="quarter" idx="14" hasCustomPrompt="1"/>
          </p:nvPr>
        </p:nvSpPr>
        <p:spPr>
          <a:xfrm>
            <a:off x="5544193" y="1556794"/>
            <a:ext cx="2160428" cy="431767"/>
          </a:xfrm>
        </p:spPr>
        <p:txBody>
          <a:bodyPr anchor="ctr">
            <a:noAutofit/>
          </a:bodyPr>
          <a:lstStyle>
            <a:lvl1pPr>
              <a:defRPr sz="165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3" y="1988843"/>
            <a:ext cx="2160428" cy="1247585"/>
          </a:xfrm>
        </p:spPr>
        <p:txBody>
          <a:bodyPr anchor="t">
            <a:noAutofit/>
          </a:bodyPr>
          <a:lstStyle>
            <a:lvl1pPr>
              <a:defRPr sz="9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4"/>
            <a:ext cx="2160428" cy="431767"/>
          </a:xfrm>
        </p:spPr>
        <p:txBody>
          <a:bodyPr anchor="ctr">
            <a:noAutofit/>
          </a:bodyPr>
          <a:lstStyle>
            <a:lvl1pPr>
              <a:defRPr sz="165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2"/>
            <a:ext cx="2160428" cy="1247585"/>
          </a:xfrm>
        </p:spPr>
        <p:txBody>
          <a:bodyPr anchor="t">
            <a:noAutofit/>
          </a:bodyPr>
          <a:lstStyle>
            <a:lvl1pPr>
              <a:defRPr sz="9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165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9"/>
            <a:ext cx="2160428" cy="1247585"/>
          </a:xfrm>
        </p:spPr>
        <p:txBody>
          <a:bodyPr anchor="t">
            <a:noAutofit/>
          </a:bodyPr>
          <a:lstStyle>
            <a:lvl1pPr>
              <a:defRPr sz="9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3" y="3717034"/>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3"/>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91"/>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3"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2"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2"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2" y="617533"/>
            <a:ext cx="8245631" cy="384043"/>
          </a:xfrm>
        </p:spPr>
        <p:txBody>
          <a:bodyPr anchor="t">
            <a:noAutofit/>
          </a:bodyPr>
          <a:lstStyle>
            <a:lvl1pPr algn="ctr">
              <a:defRPr sz="105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2648283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3"/>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75">
                <a:solidFill>
                  <a:prstClr val="white"/>
                </a:solidFill>
              </a:endParaRPr>
            </a:p>
          </p:txBody>
        </p:sp>
      </p:grpSp>
      <p:grpSp>
        <p:nvGrpSpPr>
          <p:cNvPr id="23" name="グループ化 22"/>
          <p:cNvGrpSpPr/>
          <p:nvPr userDrawn="1"/>
        </p:nvGrpSpPr>
        <p:grpSpPr>
          <a:xfrm>
            <a:off x="3230322" y="3748683"/>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75">
                <a:solidFill>
                  <a:prstClr val="white"/>
                </a:solidFill>
              </a:endParaRPr>
            </a:p>
          </p:txBody>
        </p:sp>
      </p:grpSp>
      <p:grpSp>
        <p:nvGrpSpPr>
          <p:cNvPr id="6" name="グループ化 5"/>
          <p:cNvGrpSpPr/>
          <p:nvPr userDrawn="1"/>
        </p:nvGrpSpPr>
        <p:grpSpPr>
          <a:xfrm>
            <a:off x="351192" y="3761021"/>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675">
                <a:solidFill>
                  <a:prstClr val="white"/>
                </a:solidFill>
              </a:endParaRPr>
            </a:p>
          </p:txBody>
        </p:sp>
      </p:grpSp>
      <p:sp>
        <p:nvSpPr>
          <p:cNvPr id="5" name="スライド番号プレースホルダー 4"/>
          <p:cNvSpPr>
            <a:spLocks noGrp="1"/>
          </p:cNvSpPr>
          <p:nvPr>
            <p:ph type="sldNum" sz="quarter" idx="12"/>
          </p:nvPr>
        </p:nvSpPr>
        <p:spPr>
          <a:xfrm>
            <a:off x="8936069" y="6491903"/>
            <a:ext cx="367937" cy="365125"/>
          </a:xfrm>
        </p:spPr>
        <p:txBody>
          <a:bodyPr/>
          <a:lstStyle>
            <a:lvl1pPr algn="ctr">
              <a:defRPr/>
            </a:lvl1p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8"/>
            <a:ext cx="3888770" cy="365125"/>
          </a:xfrm>
          <a:prstGeom prst="rect">
            <a:avLst/>
          </a:prstGeom>
        </p:spPr>
        <p:txBody>
          <a:bodyPr vert="horz" lIns="163275" tIns="81638" rIns="163275" bIns="81638" rtlCol="0" anchor="ctr"/>
          <a:lstStyle>
            <a:lvl1pPr algn="ctr">
              <a:defRPr sz="788">
                <a:solidFill>
                  <a:schemeClr val="tx1">
                    <a:tint val="75000"/>
                    <a:alpha val="70000"/>
                  </a:schemeClr>
                </a:solidFill>
              </a:defRPr>
            </a:lvl1pPr>
          </a:lstStyle>
          <a:p>
            <a:r>
              <a:rPr lang="en-US">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3"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4" name="円/楕円 3"/>
          <p:cNvSpPr/>
          <p:nvPr userDrawn="1"/>
        </p:nvSpPr>
        <p:spPr>
          <a:xfrm>
            <a:off x="1316288" y="3294670"/>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12" name="円/楕円 11"/>
          <p:cNvSpPr/>
          <p:nvPr userDrawn="1"/>
        </p:nvSpPr>
        <p:spPr>
          <a:xfrm>
            <a:off x="6975673" y="3270285"/>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675">
              <a:solidFill>
                <a:prstClr val="white"/>
              </a:solidFill>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5626">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5626">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4" y="2092496"/>
            <a:ext cx="2196434" cy="1152128"/>
          </a:xfrm>
        </p:spPr>
        <p:txBody>
          <a:bodyPr anchor="ctr">
            <a:noAutofit/>
          </a:bodyPr>
          <a:lstStyle>
            <a:lvl1pPr algn="ctr">
              <a:defRPr sz="5626">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28594" indent="-128594" algn="l">
              <a:buClr>
                <a:schemeClr val="accent1"/>
              </a:buClr>
              <a:buFont typeface="Wingdings" panose="05000000000000000000" pitchFamily="2" charset="2"/>
              <a:buChar char="q"/>
              <a:defRPr sz="9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28594" indent="-128594" algn="l">
              <a:buClr>
                <a:schemeClr val="accent1"/>
              </a:buClr>
              <a:buFont typeface="Wingdings" panose="05000000000000000000" pitchFamily="2" charset="2"/>
              <a:buChar char="q"/>
              <a:defRPr sz="9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28594" indent="-128594" algn="l">
              <a:buClr>
                <a:schemeClr val="accent1"/>
              </a:buClr>
              <a:buFont typeface="Wingdings" panose="05000000000000000000" pitchFamily="2" charset="2"/>
              <a:buChar char="q"/>
              <a:defRPr sz="9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2"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2"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7" y="334452"/>
            <a:ext cx="8245631" cy="384043"/>
          </a:xfrm>
        </p:spPr>
        <p:txBody>
          <a:bodyPr anchor="t">
            <a:noAutofit/>
          </a:bodyPr>
          <a:lstStyle>
            <a:lvl1pPr algn="ctr">
              <a:defRPr sz="105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89745847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EC"/>
          </a:p>
        </p:txBody>
      </p:sp>
      <p:sp>
        <p:nvSpPr>
          <p:cNvPr id="3" name="2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4" name="3 Marcador de pie de página"/>
          <p:cNvSpPr>
            <a:spLocks noGrp="1"/>
          </p:cNvSpPr>
          <p:nvPr>
            <p:ph type="ftr" sz="quarter" idx="11"/>
          </p:nvPr>
        </p:nvSpPr>
        <p:spPr/>
        <p:txBody>
          <a:bodyPr/>
          <a:lstStyle/>
          <a:p>
            <a:endParaRPr lang="es-EC" dirty="0"/>
          </a:p>
        </p:txBody>
      </p:sp>
      <p:sp>
        <p:nvSpPr>
          <p:cNvPr id="5" name="4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38541060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3" y="836715"/>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6"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6" name="正方形/長方形 5"/>
          <p:cNvSpPr/>
          <p:nvPr userDrawn="1"/>
        </p:nvSpPr>
        <p:spPr>
          <a:xfrm>
            <a:off x="-108925"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1" name="テキスト プレースホルダー 8"/>
          <p:cNvSpPr>
            <a:spLocks noGrp="1"/>
          </p:cNvSpPr>
          <p:nvPr>
            <p:ph type="body" sz="quarter" idx="14" hasCustomPrompt="1"/>
          </p:nvPr>
        </p:nvSpPr>
        <p:spPr>
          <a:xfrm>
            <a:off x="827260" y="5052560"/>
            <a:ext cx="5986691"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8" y="5521323"/>
            <a:ext cx="5986691" cy="836005"/>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70" y="1627310"/>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4" name="正方形/長方形 13"/>
          <p:cNvSpPr/>
          <p:nvPr userDrawn="1"/>
        </p:nvSpPr>
        <p:spPr>
          <a:xfrm>
            <a:off x="-90897" y="1430495"/>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8" name="図プレースホルダー 7"/>
          <p:cNvSpPr>
            <a:spLocks noGrp="1"/>
          </p:cNvSpPr>
          <p:nvPr>
            <p:ph type="pic" sz="quarter" idx="16" hasCustomPrompt="1"/>
          </p:nvPr>
        </p:nvSpPr>
        <p:spPr>
          <a:xfrm>
            <a:off x="-28543" y="1526507"/>
            <a:ext cx="8101603" cy="3294651"/>
          </a:xfrm>
          <a:effectLst>
            <a:innerShdw blurRad="114300">
              <a:prstClr val="black"/>
            </a:innerShdw>
          </a:effectLst>
        </p:spPr>
        <p:txBody>
          <a:bodyPr>
            <a:normAutofit/>
          </a:bodyPr>
          <a:lstStyle>
            <a:lvl1pPr>
              <a:defRPr sz="750" baseline="0"/>
            </a:lvl1pPr>
          </a:lstStyle>
          <a:p>
            <a:r>
              <a:rPr lang="en-US" dirty="0"/>
              <a:t>Add Image</a:t>
            </a:r>
          </a:p>
        </p:txBody>
      </p:sp>
    </p:spTree>
    <p:extLst>
      <p:ext uri="{BB962C8B-B14F-4D97-AF65-F5344CB8AC3E}">
        <p14:creationId xmlns:p14="http://schemas.microsoft.com/office/powerpoint/2010/main" val="32914983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3" y="836715"/>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6" y="2124234"/>
            <a:ext cx="4104812"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6" y="2612909"/>
            <a:ext cx="4104812" cy="2948240"/>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200" dirty="0">
              <a:solidFill>
                <a:prstClr val="white"/>
              </a:solidFill>
            </a:endParaRPr>
          </a:p>
        </p:txBody>
      </p:sp>
      <p:sp>
        <p:nvSpPr>
          <p:cNvPr id="14" name="正方形/長方形 13"/>
          <p:cNvSpPr/>
          <p:nvPr userDrawn="1"/>
        </p:nvSpPr>
        <p:spPr>
          <a:xfrm>
            <a:off x="565945" y="1791999"/>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8" name="図プレースホルダー 7"/>
          <p:cNvSpPr>
            <a:spLocks noGrp="1"/>
          </p:cNvSpPr>
          <p:nvPr>
            <p:ph type="pic" sz="quarter" idx="16" hasCustomPrompt="1"/>
          </p:nvPr>
        </p:nvSpPr>
        <p:spPr>
          <a:xfrm>
            <a:off x="576933" y="1914451"/>
            <a:ext cx="3307394" cy="3646698"/>
          </a:xfrm>
          <a:effectLst>
            <a:innerShdw blurRad="114300">
              <a:prstClr val="black"/>
            </a:innerShdw>
          </a:effectLst>
        </p:spPr>
        <p:txBody>
          <a:bodyPr>
            <a:normAutofit/>
          </a:bodyPr>
          <a:lstStyle>
            <a:lvl1pPr>
              <a:defRPr sz="75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7" y="5350215"/>
            <a:ext cx="1864169" cy="398033"/>
          </a:xfrm>
        </p:spPr>
        <p:txBody>
          <a:bodyPr>
            <a:noAutofit/>
          </a:bodyPr>
          <a:lstStyle>
            <a:lvl1pPr algn="r">
              <a:defRPr sz="12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345598326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6"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6" name="正方形/長方形 5"/>
          <p:cNvSpPr/>
          <p:nvPr userDrawn="1"/>
        </p:nvSpPr>
        <p:spPr>
          <a:xfrm>
            <a:off x="-108925"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5" name="正方形/長方形 14"/>
          <p:cNvSpPr/>
          <p:nvPr userDrawn="1"/>
        </p:nvSpPr>
        <p:spPr>
          <a:xfrm rot="363050">
            <a:off x="1157119" y="2018139"/>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200" dirty="0">
              <a:solidFill>
                <a:prstClr val="white"/>
              </a:solidFill>
            </a:endParaRPr>
          </a:p>
        </p:txBody>
      </p:sp>
      <p:sp>
        <p:nvSpPr>
          <p:cNvPr id="16" name="正方形/長方形 15"/>
          <p:cNvSpPr/>
          <p:nvPr userDrawn="1"/>
        </p:nvSpPr>
        <p:spPr>
          <a:xfrm>
            <a:off x="1097767"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8" name="正方形/長方形 17"/>
          <p:cNvSpPr/>
          <p:nvPr userDrawn="1"/>
        </p:nvSpPr>
        <p:spPr>
          <a:xfrm rot="363050">
            <a:off x="1154364" y="3540672"/>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200" dirty="0">
              <a:solidFill>
                <a:prstClr val="white"/>
              </a:solidFill>
            </a:endParaRPr>
          </a:p>
        </p:txBody>
      </p:sp>
      <p:sp>
        <p:nvSpPr>
          <p:cNvPr id="19" name="正方形/長方形 18"/>
          <p:cNvSpPr/>
          <p:nvPr userDrawn="1"/>
        </p:nvSpPr>
        <p:spPr>
          <a:xfrm>
            <a:off x="1095011"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0" name="正方形/長方形 19"/>
          <p:cNvSpPr/>
          <p:nvPr userDrawn="1"/>
        </p:nvSpPr>
        <p:spPr>
          <a:xfrm rot="363050">
            <a:off x="1157119" y="5088263"/>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r"/>
            <a:endParaRPr lang="en-US" sz="1200" dirty="0">
              <a:solidFill>
                <a:prstClr val="white"/>
              </a:solidFill>
            </a:endParaRPr>
          </a:p>
        </p:txBody>
      </p:sp>
      <p:sp>
        <p:nvSpPr>
          <p:cNvPr id="21" name="正方形/長方形 20"/>
          <p:cNvSpPr/>
          <p:nvPr userDrawn="1"/>
        </p:nvSpPr>
        <p:spPr>
          <a:xfrm>
            <a:off x="1097767"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24" name="テキスト プレースホルダー 8"/>
          <p:cNvSpPr>
            <a:spLocks noGrp="1"/>
          </p:cNvSpPr>
          <p:nvPr>
            <p:ph type="body" sz="quarter" idx="16" hasCustomPrompt="1"/>
          </p:nvPr>
        </p:nvSpPr>
        <p:spPr>
          <a:xfrm>
            <a:off x="2895367" y="3327224"/>
            <a:ext cx="3672727" cy="904735"/>
          </a:xfrm>
        </p:spPr>
        <p:txBody>
          <a:bodyPr anchor="ctr">
            <a:normAutofit/>
          </a:bodyPr>
          <a:lstStyle>
            <a:lvl1pPr>
              <a:defRPr sz="9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3" y="1788088"/>
            <a:ext cx="3672727" cy="904735"/>
          </a:xfrm>
        </p:spPr>
        <p:txBody>
          <a:bodyPr anchor="ctr">
            <a:normAutofit/>
          </a:bodyPr>
          <a:lstStyle>
            <a:lvl1pPr>
              <a:defRPr sz="9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3" y="4902058"/>
            <a:ext cx="3672727" cy="904735"/>
          </a:xfrm>
        </p:spPr>
        <p:txBody>
          <a:bodyPr anchor="ctr">
            <a:normAutofit/>
          </a:bodyPr>
          <a:lstStyle>
            <a:lvl1pPr>
              <a:defRPr sz="9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3" y="1913858"/>
            <a:ext cx="1610307" cy="664708"/>
          </a:xfrm>
          <a:solidFill>
            <a:srgbClr val="7A2C3A"/>
          </a:solidFill>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1" y="4968941"/>
            <a:ext cx="1610307" cy="664708"/>
          </a:xfrm>
        </p:spPr>
        <p:txBody>
          <a:bodyPr anchor="ctr">
            <a:normAutofit/>
          </a:bodyPr>
          <a:lstStyle>
            <a:lvl1pPr algn="ctr">
              <a:defRPr sz="105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165718374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3" y="836715"/>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6"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6" name="正方形/長方形 5"/>
          <p:cNvSpPr/>
          <p:nvPr userDrawn="1"/>
        </p:nvSpPr>
        <p:spPr>
          <a:xfrm>
            <a:off x="-108925"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1" name="テキスト プレースホルダー 8"/>
          <p:cNvSpPr>
            <a:spLocks noGrp="1"/>
          </p:cNvSpPr>
          <p:nvPr>
            <p:ph type="body" sz="quarter" idx="14" hasCustomPrompt="1"/>
          </p:nvPr>
        </p:nvSpPr>
        <p:spPr>
          <a:xfrm>
            <a:off x="279109" y="4209697"/>
            <a:ext cx="4104812"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75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5"/>
            <a:ext cx="4104812" cy="431767"/>
          </a:xfrm>
        </p:spPr>
        <p:txBody>
          <a:bodyPr>
            <a:noAutofit/>
          </a:bodyPr>
          <a:lstStyle>
            <a:lvl1pPr>
              <a:defRPr sz="15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9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prstClr val="white"/>
              </a:solidFill>
            </a:endParaRPr>
          </a:p>
        </p:txBody>
      </p:sp>
      <p:sp>
        <p:nvSpPr>
          <p:cNvPr id="18" name="正方形/長方形 17"/>
          <p:cNvSpPr/>
          <p:nvPr userDrawn="1"/>
        </p:nvSpPr>
        <p:spPr>
          <a:xfrm>
            <a:off x="4670513"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9" name="図プレースホルダー 7"/>
          <p:cNvSpPr>
            <a:spLocks noGrp="1"/>
          </p:cNvSpPr>
          <p:nvPr>
            <p:ph type="pic" sz="quarter" idx="19" hasCustomPrompt="1"/>
          </p:nvPr>
        </p:nvSpPr>
        <p:spPr>
          <a:xfrm>
            <a:off x="4732866" y="1929829"/>
            <a:ext cx="3960784" cy="2040000"/>
          </a:xfrm>
          <a:effectLst>
            <a:innerShdw blurRad="114300">
              <a:prstClr val="black"/>
            </a:innerShdw>
          </a:effectLst>
        </p:spPr>
        <p:txBody>
          <a:bodyPr>
            <a:normAutofit/>
          </a:bodyPr>
          <a:lstStyle>
            <a:lvl1pPr>
              <a:defRPr sz="750" baseline="0"/>
            </a:lvl1pPr>
          </a:lstStyle>
          <a:p>
            <a:r>
              <a:rPr lang="en-US" dirty="0"/>
              <a:t>Add Image</a:t>
            </a:r>
          </a:p>
        </p:txBody>
      </p:sp>
    </p:spTree>
    <p:extLst>
      <p:ext uri="{BB962C8B-B14F-4D97-AF65-F5344CB8AC3E}">
        <p14:creationId xmlns:p14="http://schemas.microsoft.com/office/powerpoint/2010/main" val="162661503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3" y="836996"/>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6"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4" name="正方形/長方形 13"/>
          <p:cNvSpPr/>
          <p:nvPr userDrawn="1"/>
        </p:nvSpPr>
        <p:spPr>
          <a:xfrm>
            <a:off x="-108925"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prstClr val="white"/>
              </a:solidFill>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fld id="{4DD2DA67-16D1-416E-90B8-EEE34644D6D9}" type="slidenum">
              <a:rPr lang="en-US" smtClean="0">
                <a:solidFill>
                  <a:prstClr val="black">
                    <a:tint val="75000"/>
                  </a:prstClr>
                </a:solidFill>
              </a:rPr>
              <a:pPr/>
              <a:t>‹Nº›</a:t>
            </a:fld>
            <a:endParaRPr lang="en-US" dirty="0">
              <a:solidFill>
                <a:prstClr val="black">
                  <a:tint val="75000"/>
                </a:prstClr>
              </a:solidFill>
            </a:endParaRPr>
          </a:p>
        </p:txBody>
      </p:sp>
    </p:spTree>
    <p:extLst>
      <p:ext uri="{BB962C8B-B14F-4D97-AF65-F5344CB8AC3E}">
        <p14:creationId xmlns:p14="http://schemas.microsoft.com/office/powerpoint/2010/main" val="28567359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43" name="グループ化 42"/>
          <p:cNvGrpSpPr/>
          <p:nvPr userDrawn="1"/>
        </p:nvGrpSpPr>
        <p:grpSpPr>
          <a:xfrm>
            <a:off x="3763197" y="3769248"/>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59" name="グループ化 58"/>
          <p:cNvGrpSpPr/>
          <p:nvPr userDrawn="1"/>
        </p:nvGrpSpPr>
        <p:grpSpPr>
          <a:xfrm>
            <a:off x="2952726" y="2374258"/>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75" name="グループ化 74"/>
          <p:cNvGrpSpPr/>
          <p:nvPr userDrawn="1"/>
        </p:nvGrpSpPr>
        <p:grpSpPr>
          <a:xfrm>
            <a:off x="1534489" y="3176878"/>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sp>
        <p:nvSpPr>
          <p:cNvPr id="91" name="テキスト プレースホルダー 11"/>
          <p:cNvSpPr>
            <a:spLocks noGrp="1"/>
          </p:cNvSpPr>
          <p:nvPr>
            <p:ph type="body" sz="quarter" idx="16" hasCustomPrompt="1"/>
          </p:nvPr>
        </p:nvSpPr>
        <p:spPr>
          <a:xfrm>
            <a:off x="529032" y="5185065"/>
            <a:ext cx="2147632"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5"/>
            <a:ext cx="2147632"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7"/>
            <a:ext cx="2156200"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7"/>
            <a:ext cx="2156200"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4" y="3561636"/>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4" y="3200797"/>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8" y="1670708"/>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8" y="1543919"/>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1" y="5210145"/>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4" y="5128477"/>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6"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7" name="グループ化 6"/>
          <p:cNvGrpSpPr/>
          <p:nvPr userDrawn="1"/>
        </p:nvGrpSpPr>
        <p:grpSpPr>
          <a:xfrm>
            <a:off x="988627" y="3817390"/>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9" name="グループ化 8"/>
          <p:cNvGrpSpPr/>
          <p:nvPr userDrawn="1"/>
        </p:nvGrpSpPr>
        <p:grpSpPr>
          <a:xfrm>
            <a:off x="4547642" y="4582498"/>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spTree>
    <p:extLst>
      <p:ext uri="{BB962C8B-B14F-4D97-AF65-F5344CB8AC3E}">
        <p14:creationId xmlns:p14="http://schemas.microsoft.com/office/powerpoint/2010/main" val="356327623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59" name="グループ化 58"/>
          <p:cNvGrpSpPr/>
          <p:nvPr userDrawn="1"/>
        </p:nvGrpSpPr>
        <p:grpSpPr>
          <a:xfrm>
            <a:off x="3616447" y="1609634"/>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75" name="グループ化 74"/>
          <p:cNvGrpSpPr/>
          <p:nvPr userDrawn="1"/>
        </p:nvGrpSpPr>
        <p:grpSpPr>
          <a:xfrm>
            <a:off x="1465271" y="462481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sp>
        <p:nvSpPr>
          <p:cNvPr id="93" name="テキスト プレースホルダー 11"/>
          <p:cNvSpPr>
            <a:spLocks noGrp="1"/>
          </p:cNvSpPr>
          <p:nvPr>
            <p:ph type="body" sz="quarter" idx="18" hasCustomPrompt="1"/>
          </p:nvPr>
        </p:nvSpPr>
        <p:spPr>
          <a:xfrm>
            <a:off x="402546" y="1648937"/>
            <a:ext cx="2156200"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8" y="2222399"/>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20" y="4208582"/>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2"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4" name="グループ化 13"/>
          <p:cNvGrpSpPr/>
          <p:nvPr userDrawn="1"/>
        </p:nvGrpSpPr>
        <p:grpSpPr>
          <a:xfrm rot="16731720">
            <a:off x="6400041" y="4079344"/>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7" name="グループ化 6"/>
          <p:cNvGrpSpPr/>
          <p:nvPr userDrawn="1"/>
        </p:nvGrpSpPr>
        <p:grpSpPr>
          <a:xfrm rot="7266671">
            <a:off x="1244040" y="4085691"/>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spTree>
    <p:extLst>
      <p:ext uri="{BB962C8B-B14F-4D97-AF65-F5344CB8AC3E}">
        <p14:creationId xmlns:p14="http://schemas.microsoft.com/office/powerpoint/2010/main" val="6422517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59" name="グループ化 58"/>
          <p:cNvGrpSpPr/>
          <p:nvPr userDrawn="1"/>
        </p:nvGrpSpPr>
        <p:grpSpPr>
          <a:xfrm>
            <a:off x="3616447" y="1609634"/>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75" name="グループ化 74"/>
          <p:cNvGrpSpPr/>
          <p:nvPr userDrawn="1"/>
        </p:nvGrpSpPr>
        <p:grpSpPr>
          <a:xfrm>
            <a:off x="1465271" y="462481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sp>
        <p:nvSpPr>
          <p:cNvPr id="93" name="テキスト プレースホルダー 11"/>
          <p:cNvSpPr>
            <a:spLocks noGrp="1"/>
          </p:cNvSpPr>
          <p:nvPr>
            <p:ph type="body" sz="quarter" idx="18" hasCustomPrompt="1"/>
          </p:nvPr>
        </p:nvSpPr>
        <p:spPr>
          <a:xfrm>
            <a:off x="402546" y="1648937"/>
            <a:ext cx="2156200"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8" y="2222399"/>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20" y="4208582"/>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2"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4" name="グループ化 13"/>
          <p:cNvGrpSpPr/>
          <p:nvPr userDrawn="1"/>
        </p:nvGrpSpPr>
        <p:grpSpPr>
          <a:xfrm rot="16731720">
            <a:off x="6400041" y="4079344"/>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7" name="グループ化 6"/>
          <p:cNvGrpSpPr/>
          <p:nvPr userDrawn="1"/>
        </p:nvGrpSpPr>
        <p:grpSpPr>
          <a:xfrm rot="7266671">
            <a:off x="1244040" y="4085691"/>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spTree>
    <p:extLst>
      <p:ext uri="{BB962C8B-B14F-4D97-AF65-F5344CB8AC3E}">
        <p14:creationId xmlns:p14="http://schemas.microsoft.com/office/powerpoint/2010/main" val="33663045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43" name="グループ化 42"/>
          <p:cNvGrpSpPr/>
          <p:nvPr userDrawn="1"/>
        </p:nvGrpSpPr>
        <p:grpSpPr>
          <a:xfrm>
            <a:off x="3763197" y="3769248"/>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59" name="グループ化 58"/>
          <p:cNvGrpSpPr/>
          <p:nvPr userDrawn="1"/>
        </p:nvGrpSpPr>
        <p:grpSpPr>
          <a:xfrm>
            <a:off x="2952726" y="2374258"/>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grpSp>
        <p:nvGrpSpPr>
          <p:cNvPr id="75" name="グループ化 74"/>
          <p:cNvGrpSpPr/>
          <p:nvPr userDrawn="1"/>
        </p:nvGrpSpPr>
        <p:grpSpPr>
          <a:xfrm>
            <a:off x="1534489" y="3176878"/>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black"/>
                </a:solidFill>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sp>
        <p:nvSpPr>
          <p:cNvPr id="91" name="テキスト プレースホルダー 11"/>
          <p:cNvSpPr>
            <a:spLocks noGrp="1"/>
          </p:cNvSpPr>
          <p:nvPr>
            <p:ph type="body" sz="quarter" idx="16" hasCustomPrompt="1"/>
          </p:nvPr>
        </p:nvSpPr>
        <p:spPr>
          <a:xfrm>
            <a:off x="529032" y="5185065"/>
            <a:ext cx="2147632"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5"/>
            <a:ext cx="2147632"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7"/>
            <a:ext cx="2156200"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7"/>
            <a:ext cx="2156200"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4" y="3561636"/>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4" y="3200797"/>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8" y="1670708"/>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8" y="1543919"/>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1" y="5210145"/>
            <a:ext cx="2452985" cy="1083877"/>
          </a:xfrm>
        </p:spPr>
        <p:txBody>
          <a:bodyPr anchor="t">
            <a:noAutofit/>
          </a:bodyPr>
          <a:lstStyle>
            <a:lvl1pPr algn="l">
              <a:lnSpc>
                <a:spcPct val="120000"/>
              </a:lnSpc>
              <a:spcBef>
                <a:spcPts val="0"/>
              </a:spcBef>
              <a:defRPr sz="675">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4" y="5128477"/>
            <a:ext cx="2452985" cy="430015"/>
          </a:xfrm>
        </p:spPr>
        <p:txBody>
          <a:bodyPr anchor="b">
            <a:noAutofit/>
          </a:bodyPr>
          <a:lstStyle>
            <a:lvl1pPr algn="l">
              <a:lnSpc>
                <a:spcPct val="120000"/>
              </a:lnSpc>
              <a:defRPr sz="900" spc="113">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6"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7" name="グループ化 6"/>
          <p:cNvGrpSpPr/>
          <p:nvPr userDrawn="1"/>
        </p:nvGrpSpPr>
        <p:grpSpPr>
          <a:xfrm>
            <a:off x="988627" y="3817390"/>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9" name="グループ化 8"/>
          <p:cNvGrpSpPr/>
          <p:nvPr userDrawn="1"/>
        </p:nvGrpSpPr>
        <p:grpSpPr>
          <a:xfrm>
            <a:off x="4547642" y="4582498"/>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675">
                <a:solidFill>
                  <a:prstClr val="white"/>
                </a:solidFill>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9" y="3544431"/>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black"/>
                </a:solidFill>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13">
                <a:solidFill>
                  <a:prstClr val="white"/>
                </a:solidFill>
              </a:endParaRPr>
            </a:p>
          </p:txBody>
        </p:sp>
      </p:grpSp>
    </p:spTree>
    <p:extLst>
      <p:ext uri="{BB962C8B-B14F-4D97-AF65-F5344CB8AC3E}">
        <p14:creationId xmlns:p14="http://schemas.microsoft.com/office/powerpoint/2010/main" val="45340647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r>
              <a:rPr lang="en-US">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fld id="{387164BF-D67A-46C0-81D2-5BAF67C00C80}" type="slidenum">
              <a:rPr lang="en-US" smtClean="0">
                <a:solidFill>
                  <a:prstClr val="black">
                    <a:tint val="75000"/>
                  </a:prstClr>
                </a:solidFill>
              </a:rPr>
              <a:pPr/>
              <a:t>‹Nº›</a:t>
            </a:fld>
            <a:endParaRPr lang="en-US" dirty="0">
              <a:solidFill>
                <a:prstClr val="black">
                  <a:tint val="75000"/>
                </a:prstClr>
              </a:solidFill>
            </a:endParaRPr>
          </a:p>
        </p:txBody>
      </p:sp>
      <p:sp>
        <p:nvSpPr>
          <p:cNvPr id="5" name="正方形/長方形 4"/>
          <p:cNvSpPr/>
          <p:nvPr userDrawn="1"/>
        </p:nvSpPr>
        <p:spPr>
          <a:xfrm>
            <a:off x="4588381"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6" name="正方形/長方形 5"/>
          <p:cNvSpPr/>
          <p:nvPr userDrawn="1"/>
        </p:nvSpPr>
        <p:spPr>
          <a:xfrm>
            <a:off x="-20238" y="4012609"/>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7" name="正方形/長方形 6"/>
          <p:cNvSpPr/>
          <p:nvPr userDrawn="1"/>
        </p:nvSpPr>
        <p:spPr>
          <a:xfrm>
            <a:off x="4512190"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grpSp>
        <p:nvGrpSpPr>
          <p:cNvPr id="9" name="グループ化 8"/>
          <p:cNvGrpSpPr/>
          <p:nvPr userDrawn="1"/>
        </p:nvGrpSpPr>
        <p:grpSpPr>
          <a:xfrm>
            <a:off x="3350936"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grpSp>
      <p:grpSp>
        <p:nvGrpSpPr>
          <p:cNvPr id="14" name="グループ化 13"/>
          <p:cNvGrpSpPr/>
          <p:nvPr userDrawn="1"/>
        </p:nvGrpSpPr>
        <p:grpSpPr>
          <a:xfrm rot="5400000">
            <a:off x="2517958" y="1838528"/>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grpSp>
      <p:grpSp>
        <p:nvGrpSpPr>
          <p:cNvPr id="19" name="グループ化 18"/>
          <p:cNvGrpSpPr/>
          <p:nvPr userDrawn="1"/>
        </p:nvGrpSpPr>
        <p:grpSpPr>
          <a:xfrm rot="10800000">
            <a:off x="4594878" y="1094605"/>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grpSp>
      <p:grpSp>
        <p:nvGrpSpPr>
          <p:cNvPr id="24" name="グループ化 23"/>
          <p:cNvGrpSpPr/>
          <p:nvPr userDrawn="1"/>
        </p:nvGrpSpPr>
        <p:grpSpPr>
          <a:xfrm rot="16200000">
            <a:off x="3810743" y="4844025"/>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675">
                <a:solidFill>
                  <a:prstClr val="white"/>
                </a:solidFill>
              </a:endParaRPr>
            </a:p>
          </p:txBody>
        </p:sp>
      </p:grpSp>
      <p:sp>
        <p:nvSpPr>
          <p:cNvPr id="29" name="テキスト プレースホルダー 11"/>
          <p:cNvSpPr>
            <a:spLocks noGrp="1"/>
          </p:cNvSpPr>
          <p:nvPr>
            <p:ph type="body" sz="quarter" idx="15" hasCustomPrompt="1"/>
          </p:nvPr>
        </p:nvSpPr>
        <p:spPr>
          <a:xfrm>
            <a:off x="3131715" y="3025308"/>
            <a:ext cx="1197353" cy="507935"/>
          </a:xfrm>
        </p:spPr>
        <p:txBody>
          <a:bodyPr anchor="t">
            <a:noAutofit/>
          </a:bodyPr>
          <a:lstStyle>
            <a:lvl1pPr algn="ctr">
              <a:lnSpc>
                <a:spcPct val="120000"/>
              </a:lnSpc>
              <a:defRPr sz="9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5" y="2123087"/>
            <a:ext cx="1197353" cy="1087389"/>
          </a:xfrm>
        </p:spPr>
        <p:txBody>
          <a:bodyPr anchor="b">
            <a:noAutofit/>
          </a:bodyPr>
          <a:lstStyle>
            <a:lvl1pPr algn="ctr">
              <a:lnSpc>
                <a:spcPct val="100000"/>
              </a:lnSpc>
              <a:spcBef>
                <a:spcPts val="0"/>
              </a:spcBef>
              <a:defRPr sz="33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3" y="2936390"/>
            <a:ext cx="1197353" cy="507935"/>
          </a:xfrm>
        </p:spPr>
        <p:txBody>
          <a:bodyPr anchor="t">
            <a:noAutofit/>
          </a:bodyPr>
          <a:lstStyle>
            <a:lvl1pPr algn="ctr">
              <a:lnSpc>
                <a:spcPct val="120000"/>
              </a:lnSpc>
              <a:defRPr sz="9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3" y="2034169"/>
            <a:ext cx="1197353" cy="1087389"/>
          </a:xfrm>
        </p:spPr>
        <p:txBody>
          <a:bodyPr anchor="b">
            <a:noAutofit/>
          </a:bodyPr>
          <a:lstStyle>
            <a:lvl1pPr algn="ctr">
              <a:lnSpc>
                <a:spcPct val="100000"/>
              </a:lnSpc>
              <a:spcBef>
                <a:spcPts val="0"/>
              </a:spcBef>
              <a:defRPr sz="33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3" y="5338781"/>
            <a:ext cx="1197353" cy="507935"/>
          </a:xfrm>
        </p:spPr>
        <p:txBody>
          <a:bodyPr anchor="t">
            <a:noAutofit/>
          </a:bodyPr>
          <a:lstStyle>
            <a:lvl1pPr algn="ctr">
              <a:lnSpc>
                <a:spcPct val="120000"/>
              </a:lnSpc>
              <a:defRPr sz="9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3" y="4436560"/>
            <a:ext cx="1197353" cy="1087389"/>
          </a:xfrm>
        </p:spPr>
        <p:txBody>
          <a:bodyPr anchor="b">
            <a:noAutofit/>
          </a:bodyPr>
          <a:lstStyle>
            <a:lvl1pPr algn="ctr">
              <a:lnSpc>
                <a:spcPct val="100000"/>
              </a:lnSpc>
              <a:spcBef>
                <a:spcPts val="0"/>
              </a:spcBef>
              <a:defRPr sz="33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5" y="5338781"/>
            <a:ext cx="1197353" cy="507935"/>
          </a:xfrm>
        </p:spPr>
        <p:txBody>
          <a:bodyPr anchor="t">
            <a:noAutofit/>
          </a:bodyPr>
          <a:lstStyle>
            <a:lvl1pPr algn="ctr">
              <a:lnSpc>
                <a:spcPct val="120000"/>
              </a:lnSpc>
              <a:defRPr sz="9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5" y="4436560"/>
            <a:ext cx="1197353" cy="1087389"/>
          </a:xfrm>
        </p:spPr>
        <p:txBody>
          <a:bodyPr anchor="b">
            <a:noAutofit/>
          </a:bodyPr>
          <a:lstStyle>
            <a:lvl1pPr algn="ctr">
              <a:lnSpc>
                <a:spcPct val="100000"/>
              </a:lnSpc>
              <a:spcBef>
                <a:spcPts val="0"/>
              </a:spcBef>
              <a:defRPr sz="33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9" y="2160360"/>
            <a:ext cx="2520499" cy="1470163"/>
          </a:xfrm>
        </p:spPr>
        <p:txBody>
          <a:bodyPr anchor="ctr">
            <a:noAutofit/>
          </a:bodyPr>
          <a:lstStyle>
            <a:lvl1pPr marL="128594" indent="-135007" algn="l">
              <a:lnSpc>
                <a:spcPct val="120000"/>
              </a:lnSpc>
              <a:buClr>
                <a:schemeClr val="accent1"/>
              </a:buClr>
              <a:buFont typeface="Wingdings" panose="05000000000000000000" pitchFamily="2" charset="2"/>
              <a:buChar char="u"/>
              <a:defRPr sz="75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9" y="4410642"/>
            <a:ext cx="2520499" cy="1470163"/>
          </a:xfrm>
        </p:spPr>
        <p:txBody>
          <a:bodyPr anchor="ctr">
            <a:noAutofit/>
          </a:bodyPr>
          <a:lstStyle>
            <a:lvl1pPr marL="128594" indent="-135007" algn="l">
              <a:lnSpc>
                <a:spcPct val="120000"/>
              </a:lnSpc>
              <a:buClr>
                <a:schemeClr val="accent1"/>
              </a:buClr>
              <a:buFont typeface="Wingdings" panose="05000000000000000000" pitchFamily="2" charset="2"/>
              <a:buChar char="u"/>
              <a:defRPr sz="75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3" y="2190363"/>
            <a:ext cx="2520499" cy="1470163"/>
          </a:xfrm>
        </p:spPr>
        <p:txBody>
          <a:bodyPr anchor="ctr">
            <a:noAutofit/>
          </a:bodyPr>
          <a:lstStyle>
            <a:lvl1pPr marL="128594" indent="-135007" algn="l">
              <a:lnSpc>
                <a:spcPct val="120000"/>
              </a:lnSpc>
              <a:buClr>
                <a:schemeClr val="accent1"/>
              </a:buClr>
              <a:buFont typeface="Wingdings" panose="05000000000000000000" pitchFamily="2" charset="2"/>
              <a:buChar char="u"/>
              <a:defRPr sz="75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3" y="4440646"/>
            <a:ext cx="2520499" cy="1470163"/>
          </a:xfrm>
        </p:spPr>
        <p:txBody>
          <a:bodyPr anchor="ctr">
            <a:noAutofit/>
          </a:bodyPr>
          <a:lstStyle>
            <a:lvl1pPr marL="128594" indent="-135007" algn="l">
              <a:lnSpc>
                <a:spcPct val="120000"/>
              </a:lnSpc>
              <a:buClr>
                <a:schemeClr val="accent1"/>
              </a:buClr>
              <a:buFont typeface="Wingdings" panose="05000000000000000000" pitchFamily="2" charset="2"/>
              <a:buChar char="u"/>
              <a:defRPr sz="75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9" y="1345114"/>
            <a:ext cx="611487" cy="815245"/>
          </a:xfrm>
        </p:spPr>
        <p:txBody>
          <a:bodyPr>
            <a:normAutofit/>
          </a:bodyPr>
          <a:lstStyle>
            <a:lvl1pPr>
              <a:defRPr sz="6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2" y="1362693"/>
            <a:ext cx="611487" cy="815245"/>
          </a:xfrm>
        </p:spPr>
        <p:txBody>
          <a:bodyPr>
            <a:normAutofit/>
          </a:bodyPr>
          <a:lstStyle>
            <a:lvl1pPr>
              <a:defRPr sz="6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9" y="5880805"/>
            <a:ext cx="611487" cy="815245"/>
          </a:xfrm>
        </p:spPr>
        <p:txBody>
          <a:bodyPr>
            <a:normAutofit/>
          </a:bodyPr>
          <a:lstStyle>
            <a:lvl1pPr>
              <a:defRPr sz="6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2" y="5898385"/>
            <a:ext cx="611487" cy="815245"/>
          </a:xfrm>
        </p:spPr>
        <p:txBody>
          <a:bodyPr>
            <a:normAutofit/>
          </a:bodyPr>
          <a:lstStyle>
            <a:lvl1pPr>
              <a:defRPr sz="600"/>
            </a:lvl1pPr>
          </a:lstStyle>
          <a:p>
            <a:r>
              <a:rPr kumimoji="1" lang="en-US" altLang="ja-JP" dirty="0"/>
              <a:t>ICON</a:t>
            </a:r>
            <a:endParaRPr kumimoji="1" lang="ja-JP" altLang="en-US" dirty="0"/>
          </a:p>
        </p:txBody>
      </p:sp>
    </p:spTree>
    <p:extLst>
      <p:ext uri="{BB962C8B-B14F-4D97-AF65-F5344CB8AC3E}">
        <p14:creationId xmlns:p14="http://schemas.microsoft.com/office/powerpoint/2010/main" val="244914012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3" name="2 Marcador de pie de página"/>
          <p:cNvSpPr>
            <a:spLocks noGrp="1"/>
          </p:cNvSpPr>
          <p:nvPr>
            <p:ph type="ftr" sz="quarter" idx="11"/>
          </p:nvPr>
        </p:nvSpPr>
        <p:spPr/>
        <p:txBody>
          <a:bodyPr/>
          <a:lstStyle/>
          <a:p>
            <a:endParaRPr lang="es-EC" dirty="0"/>
          </a:p>
        </p:txBody>
      </p:sp>
      <p:sp>
        <p:nvSpPr>
          <p:cNvPr id="4" name="3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405730948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0088440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F101326-6597-D94C-9CE2-5D385756511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8C168C83-F8CA-5048-A954-3437E0677416}"/>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D30857F-3CD0-1247-A95A-219C8BB39FE0}"/>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9E1468C-4D70-2C47-9F53-33AD928B5B21}"/>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81AB3EA0-56C7-E544-A920-DE9C3C554F3A}"/>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59710086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2022451E-F6BA-964D-942E-3A269417543F}"/>
              </a:ext>
            </a:extLst>
          </p:cNvPr>
          <p:cNvSpPr>
            <a:spLocks noGrp="1"/>
          </p:cNvSpPr>
          <p:nvPr>
            <p:ph type="title"/>
          </p:nvPr>
        </p:nvSpPr>
        <p:spPr>
          <a:xfrm>
            <a:off x="623888" y="1709739"/>
            <a:ext cx="7886700" cy="2852737"/>
          </a:xfrm>
        </p:spPr>
        <p:txBody>
          <a:bodyPr anchor="b"/>
          <a:lstStyle>
            <a:lvl1pPr>
              <a:defRPr sz="4500"/>
            </a:lvl1p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0B98B182-43AD-EB44-97B5-847C7867AE47}"/>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xmlns="" id="{DF84EF59-D283-AA4B-91EE-C1C780D61EC4}"/>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BB04FF48-4252-684C-B6AA-8755BE58D137}"/>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99B53F34-A70F-C044-9ACE-E3B617E6B772}"/>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5117167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B603C3-C482-2A4A-A0B4-1F0CDB6D067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E72438E8-96A0-854E-AA9E-79FF067F2E66}"/>
              </a:ext>
            </a:extLst>
          </p:cNvPr>
          <p:cNvSpPr>
            <a:spLocks noGrp="1"/>
          </p:cNvSpPr>
          <p:nvPr>
            <p:ph sz="half" idx="1"/>
          </p:nvPr>
        </p:nvSpPr>
        <p:spPr>
          <a:xfrm>
            <a:off x="6286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contenido 3">
            <a:extLst>
              <a:ext uri="{FF2B5EF4-FFF2-40B4-BE49-F238E27FC236}">
                <a16:creationId xmlns:a16="http://schemas.microsoft.com/office/drawing/2014/main" xmlns="" id="{564C1BA2-C490-AE4E-AD81-4F70E875514B}"/>
              </a:ext>
            </a:extLst>
          </p:cNvPr>
          <p:cNvSpPr>
            <a:spLocks noGrp="1"/>
          </p:cNvSpPr>
          <p:nvPr>
            <p:ph sz="half" idx="2"/>
          </p:nvPr>
        </p:nvSpPr>
        <p:spPr>
          <a:xfrm>
            <a:off x="4629150" y="1825625"/>
            <a:ext cx="38862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fecha 4">
            <a:extLst>
              <a:ext uri="{FF2B5EF4-FFF2-40B4-BE49-F238E27FC236}">
                <a16:creationId xmlns:a16="http://schemas.microsoft.com/office/drawing/2014/main" xmlns="" id="{0A6CCD44-7B3A-0C4E-903E-8A380E9E68E5}"/>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6D89298D-0D0B-234C-AB52-E7DA52121C0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B03DC63B-26CF-A94E-A018-0000DE3D0E5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312065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7AEAA371-FBB7-B441-97DB-D80F7CA10AF5}"/>
              </a:ext>
            </a:extLst>
          </p:cNvPr>
          <p:cNvSpPr>
            <a:spLocks noGrp="1"/>
          </p:cNvSpPr>
          <p:nvPr>
            <p:ph type="title"/>
          </p:nvPr>
        </p:nvSpPr>
        <p:spPr>
          <a:xfrm>
            <a:off x="629841" y="365126"/>
            <a:ext cx="7886700" cy="1325563"/>
          </a:xfrm>
        </p:spPr>
        <p:txBody>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116AC16D-BF7C-4645-BB5A-4D3D8709B62C}"/>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xmlns="" id="{2507B89A-6D01-1A49-9622-169182F47466}"/>
              </a:ext>
            </a:extLst>
          </p:cNvPr>
          <p:cNvSpPr>
            <a:spLocks noGrp="1"/>
          </p:cNvSpPr>
          <p:nvPr>
            <p:ph sz="half" idx="2"/>
          </p:nvPr>
        </p:nvSpPr>
        <p:spPr>
          <a:xfrm>
            <a:off x="629842" y="2505075"/>
            <a:ext cx="3868340"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5" name="Marcador de texto 4">
            <a:extLst>
              <a:ext uri="{FF2B5EF4-FFF2-40B4-BE49-F238E27FC236}">
                <a16:creationId xmlns:a16="http://schemas.microsoft.com/office/drawing/2014/main" xmlns="" id="{BFBBB904-3002-CF4C-80E4-E500036D8CBC}"/>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xmlns="" id="{C2CD1188-D647-5A43-8041-F28703308BC0}"/>
              </a:ext>
            </a:extLst>
          </p:cNvPr>
          <p:cNvSpPr>
            <a:spLocks noGrp="1"/>
          </p:cNvSpPr>
          <p:nvPr>
            <p:ph sz="quarter" idx="4"/>
          </p:nvPr>
        </p:nvSpPr>
        <p:spPr>
          <a:xfrm>
            <a:off x="4629150" y="2505075"/>
            <a:ext cx="3887391"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7" name="Marcador de fecha 6">
            <a:extLst>
              <a:ext uri="{FF2B5EF4-FFF2-40B4-BE49-F238E27FC236}">
                <a16:creationId xmlns:a16="http://schemas.microsoft.com/office/drawing/2014/main" xmlns="" id="{AE47BC2F-B3C1-DD47-BD12-A093E8F8267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8" name="Marcador de pie de página 7">
            <a:extLst>
              <a:ext uri="{FF2B5EF4-FFF2-40B4-BE49-F238E27FC236}">
                <a16:creationId xmlns:a16="http://schemas.microsoft.com/office/drawing/2014/main" xmlns="" id="{23E770EB-1360-0642-A60E-51ACB7BFDEDA}"/>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9" name="Marcador de número de diapositiva 8">
            <a:extLst>
              <a:ext uri="{FF2B5EF4-FFF2-40B4-BE49-F238E27FC236}">
                <a16:creationId xmlns:a16="http://schemas.microsoft.com/office/drawing/2014/main" xmlns="" id="{BEB7D974-499F-7142-989B-7605603BEB23}"/>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15296035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D22F863-32B5-E043-8B29-B2B42B09E940}"/>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fecha 2">
            <a:extLst>
              <a:ext uri="{FF2B5EF4-FFF2-40B4-BE49-F238E27FC236}">
                <a16:creationId xmlns:a16="http://schemas.microsoft.com/office/drawing/2014/main" xmlns="" id="{7503C7F0-236D-1F41-A743-89B5BE352E3C}"/>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4" name="Marcador de pie de página 3">
            <a:extLst>
              <a:ext uri="{FF2B5EF4-FFF2-40B4-BE49-F238E27FC236}">
                <a16:creationId xmlns:a16="http://schemas.microsoft.com/office/drawing/2014/main" xmlns="" id="{408A0E5D-EDA8-E640-A4F0-7E5583224CB4}"/>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5" name="Marcador de número de diapositiva 4">
            <a:extLst>
              <a:ext uri="{FF2B5EF4-FFF2-40B4-BE49-F238E27FC236}">
                <a16:creationId xmlns:a16="http://schemas.microsoft.com/office/drawing/2014/main" xmlns="" id="{A30AA488-FC1E-F649-9ADD-2417DE8A9B3B}"/>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87708753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xmlns="" id="{E318E160-FA5B-2244-8810-AD04240FE7AD}"/>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3" name="Marcador de pie de página 2">
            <a:extLst>
              <a:ext uri="{FF2B5EF4-FFF2-40B4-BE49-F238E27FC236}">
                <a16:creationId xmlns:a16="http://schemas.microsoft.com/office/drawing/2014/main" xmlns="" id="{BC21AB13-2DEF-0344-B1D7-B1F4AB601BE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4" name="Marcador de número de diapositiva 3">
            <a:extLst>
              <a:ext uri="{FF2B5EF4-FFF2-40B4-BE49-F238E27FC236}">
                <a16:creationId xmlns:a16="http://schemas.microsoft.com/office/drawing/2014/main" xmlns="" id="{C863795B-19D2-AD43-9863-9B05A8A1C7E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635019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D3C95D86-35BD-8545-A3E0-41C64631F607}"/>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contenido 2">
            <a:extLst>
              <a:ext uri="{FF2B5EF4-FFF2-40B4-BE49-F238E27FC236}">
                <a16:creationId xmlns:a16="http://schemas.microsoft.com/office/drawing/2014/main" xmlns="" id="{DF3A1EC2-4C7C-9F48-830A-C3B6272AE670}"/>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texto 3">
            <a:extLst>
              <a:ext uri="{FF2B5EF4-FFF2-40B4-BE49-F238E27FC236}">
                <a16:creationId xmlns:a16="http://schemas.microsoft.com/office/drawing/2014/main" xmlns="" id="{A82F7240-2900-D84E-BA26-4FC9FE1EC970}"/>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36B5B85-161C-904E-9207-186EBB251B3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2469783A-774F-9244-97A8-8183B2FC78C0}"/>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CDBEA04C-078E-9748-B3E9-0DC63A14A199}"/>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12040017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8517830F-4AFE-D44A-87AB-12F619825046}"/>
              </a:ext>
            </a:extLst>
          </p:cNvPr>
          <p:cNvSpPr>
            <a:spLocks noGrp="1"/>
          </p:cNvSpPr>
          <p:nvPr>
            <p:ph type="title"/>
          </p:nvPr>
        </p:nvSpPr>
        <p:spPr>
          <a:xfrm>
            <a:off x="629841" y="457200"/>
            <a:ext cx="2949178" cy="1600200"/>
          </a:xfrm>
        </p:spPr>
        <p:txBody>
          <a:bodyPr anchor="b"/>
          <a:lstStyle>
            <a:lvl1pPr>
              <a:defRPr sz="2400"/>
            </a:lvl1pPr>
          </a:lstStyle>
          <a:p>
            <a:r>
              <a:rPr lang="es-ES"/>
              <a:t>Haga clic para modificar el estilo de título del patrón</a:t>
            </a:r>
            <a:endParaRPr lang="es-EC"/>
          </a:p>
        </p:txBody>
      </p:sp>
      <p:sp>
        <p:nvSpPr>
          <p:cNvPr id="3" name="Marcador de posición de imagen 2">
            <a:extLst>
              <a:ext uri="{FF2B5EF4-FFF2-40B4-BE49-F238E27FC236}">
                <a16:creationId xmlns:a16="http://schemas.microsoft.com/office/drawing/2014/main" xmlns="" id="{D0E74663-3C3B-9C46-B131-4E91903028A5}"/>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s-EC"/>
          </a:p>
        </p:txBody>
      </p:sp>
      <p:sp>
        <p:nvSpPr>
          <p:cNvPr id="4" name="Marcador de texto 3">
            <a:extLst>
              <a:ext uri="{FF2B5EF4-FFF2-40B4-BE49-F238E27FC236}">
                <a16:creationId xmlns:a16="http://schemas.microsoft.com/office/drawing/2014/main" xmlns="" id="{AC53015C-D6A5-4346-B392-3224F1038D6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xmlns="" id="{A608FAE1-2E88-494E-974B-BF126FE93559}"/>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6" name="Marcador de pie de página 5">
            <a:extLst>
              <a:ext uri="{FF2B5EF4-FFF2-40B4-BE49-F238E27FC236}">
                <a16:creationId xmlns:a16="http://schemas.microsoft.com/office/drawing/2014/main" xmlns="" id="{47C9DE75-F967-4240-90C9-45FDD881D19D}"/>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7" name="Marcador de número de diapositiva 6">
            <a:extLst>
              <a:ext uri="{FF2B5EF4-FFF2-40B4-BE49-F238E27FC236}">
                <a16:creationId xmlns:a16="http://schemas.microsoft.com/office/drawing/2014/main" xmlns="" id="{5C47412B-6343-E341-80F0-3B42EF51B26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37812829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A11CD155-7D56-234C-AAFF-16320F1BC0EE}"/>
              </a:ext>
            </a:extLst>
          </p:cNvPr>
          <p:cNvSpPr>
            <a:spLocks noGrp="1"/>
          </p:cNvSpPr>
          <p:nvPr>
            <p:ph type="title"/>
          </p:nvPr>
        </p:nvSpPr>
        <p:spPr/>
        <p:txBody>
          <a:bodyPr/>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ADA342E9-56C6-B04B-AE96-5F19625AE82B}"/>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F2B9D136-F28B-EB49-9304-3A0D85C84077}"/>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F00433CD-94F3-314D-9BCA-9A12B82A379F}"/>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2D2A2F02-9307-2846-8987-C06F814B8575}"/>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08259492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a:t>Haga clic para modificar el estilo de título del patrón</a:t>
            </a:r>
            <a:endParaRPr lang="es-EC"/>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6" name="5 Marcador de pie de página"/>
          <p:cNvSpPr>
            <a:spLocks noGrp="1"/>
          </p:cNvSpPr>
          <p:nvPr>
            <p:ph type="ftr" sz="quarter" idx="11"/>
          </p:nvPr>
        </p:nvSpPr>
        <p:spPr/>
        <p:txBody>
          <a:bodyPr/>
          <a:lstStyle/>
          <a:p>
            <a:endParaRPr lang="es-EC" dirty="0"/>
          </a:p>
        </p:txBody>
      </p:sp>
      <p:sp>
        <p:nvSpPr>
          <p:cNvPr id="7" name="6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23658739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xmlns="" id="{4212CDF2-1852-8C4E-B50C-30A45BB13C05}"/>
              </a:ext>
            </a:extLst>
          </p:cNvPr>
          <p:cNvSpPr>
            <a:spLocks noGrp="1"/>
          </p:cNvSpPr>
          <p:nvPr>
            <p:ph type="title" orient="vert"/>
          </p:nvPr>
        </p:nvSpPr>
        <p:spPr>
          <a:xfrm>
            <a:off x="6543675" y="365125"/>
            <a:ext cx="1971675" cy="5811838"/>
          </a:xfrm>
        </p:spPr>
        <p:txBody>
          <a:bodyPr vert="eaVert"/>
          <a:lstStyle/>
          <a:p>
            <a:r>
              <a:rPr lang="es-ES"/>
              <a:t>Haga clic para modificar el estilo de título del patrón</a:t>
            </a:r>
            <a:endParaRPr lang="es-EC"/>
          </a:p>
        </p:txBody>
      </p:sp>
      <p:sp>
        <p:nvSpPr>
          <p:cNvPr id="3" name="Marcador de texto vertical 2">
            <a:extLst>
              <a:ext uri="{FF2B5EF4-FFF2-40B4-BE49-F238E27FC236}">
                <a16:creationId xmlns:a16="http://schemas.microsoft.com/office/drawing/2014/main" xmlns="" id="{240C232E-6C03-0C47-A2EE-04DB3FDB581C}"/>
              </a:ext>
            </a:extLst>
          </p:cNvPr>
          <p:cNvSpPr>
            <a:spLocks noGrp="1"/>
          </p:cNvSpPr>
          <p:nvPr>
            <p:ph type="body" orient="vert" idx="1"/>
          </p:nvPr>
        </p:nvSpPr>
        <p:spPr>
          <a:xfrm>
            <a:off x="628650" y="365125"/>
            <a:ext cx="5800725"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4F1BD305-C252-5E49-86EE-EE88D8B421A6}"/>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DF41ED35-5991-214E-9F04-D952D3F2A2A2}"/>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463F95CA-8A1B-9C44-9703-D64415A0593F}"/>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9153676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Full Screen Image with Text Right">
    <p:spTree>
      <p:nvGrpSpPr>
        <p:cNvPr id="1" name=""/>
        <p:cNvGrpSpPr/>
        <p:nvPr/>
      </p:nvGrpSpPr>
      <p:grpSpPr>
        <a:xfrm>
          <a:off x="0" y="0"/>
          <a:ext cx="0" cy="0"/>
          <a:chOff x="0" y="0"/>
          <a:chExt cx="0" cy="0"/>
        </a:xfrm>
      </p:grpSpPr>
      <p:sp>
        <p:nvSpPr>
          <p:cNvPr id="18" name="図プレースホルダー 17"/>
          <p:cNvSpPr>
            <a:spLocks noGrp="1"/>
          </p:cNvSpPr>
          <p:nvPr>
            <p:ph type="pic" sz="quarter" idx="14" hasCustomPrompt="1"/>
          </p:nvPr>
        </p:nvSpPr>
        <p:spPr>
          <a:xfrm>
            <a:off x="0" y="14443"/>
            <a:ext cx="9144000" cy="6858000"/>
          </a:xfrm>
        </p:spPr>
        <p:txBody>
          <a:bodyPr/>
          <a:lstStyle>
            <a:lvl1pPr>
              <a:defRPr/>
            </a:lvl1pPr>
          </a:lstStyle>
          <a:p>
            <a:r>
              <a:rPr lang="en-US" dirty="0"/>
              <a:t>Add Image</a:t>
            </a:r>
          </a:p>
        </p:txBody>
      </p:sp>
      <p:sp>
        <p:nvSpPr>
          <p:cNvPr id="6" name="テキスト プレースホルダー 5"/>
          <p:cNvSpPr>
            <a:spLocks noGrp="1"/>
          </p:cNvSpPr>
          <p:nvPr>
            <p:ph type="body" sz="quarter" idx="15" hasCustomPrompt="1"/>
          </p:nvPr>
        </p:nvSpPr>
        <p:spPr>
          <a:xfrm>
            <a:off x="1979487" y="4484132"/>
            <a:ext cx="6764694" cy="1431451"/>
          </a:xfrm>
          <a:custGeom>
            <a:avLst/>
            <a:gdLst>
              <a:gd name="connsiteX0" fmla="*/ 0 w 12313368"/>
              <a:gd name="connsiteY0" fmla="*/ 0 h 2160240"/>
              <a:gd name="connsiteX1" fmla="*/ 12313368 w 12313368"/>
              <a:gd name="connsiteY1" fmla="*/ 0 h 2160240"/>
              <a:gd name="connsiteX2" fmla="*/ 12313368 w 12313368"/>
              <a:gd name="connsiteY2" fmla="*/ 2160240 h 2160240"/>
              <a:gd name="connsiteX3" fmla="*/ 0 w 12313368"/>
              <a:gd name="connsiteY3" fmla="*/ 2160240 h 2160240"/>
              <a:gd name="connsiteX4" fmla="*/ 0 w 12313368"/>
              <a:gd name="connsiteY4" fmla="*/ 0 h 2160240"/>
              <a:gd name="connsiteX0" fmla="*/ 1214846 w 13528214"/>
              <a:gd name="connsiteY0" fmla="*/ 0 h 2160240"/>
              <a:gd name="connsiteX1" fmla="*/ 13528214 w 13528214"/>
              <a:gd name="connsiteY1" fmla="*/ 0 h 2160240"/>
              <a:gd name="connsiteX2" fmla="*/ 13528214 w 13528214"/>
              <a:gd name="connsiteY2" fmla="*/ 2160240 h 2160240"/>
              <a:gd name="connsiteX3" fmla="*/ 0 w 13528214"/>
              <a:gd name="connsiteY3" fmla="*/ 2147177 h 2160240"/>
              <a:gd name="connsiteX4" fmla="*/ 1214846 w 13528214"/>
              <a:gd name="connsiteY4" fmla="*/ 0 h 2160240"/>
              <a:gd name="connsiteX0" fmla="*/ 1214846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14846 w 13528214"/>
              <a:gd name="connsiteY4" fmla="*/ 0 h 2147177"/>
              <a:gd name="connsiteX0" fmla="*/ 1227909 w 13528214"/>
              <a:gd name="connsiteY0" fmla="*/ 0 h 2147177"/>
              <a:gd name="connsiteX1" fmla="*/ 13528214 w 13528214"/>
              <a:gd name="connsiteY1" fmla="*/ 0 h 2147177"/>
              <a:gd name="connsiteX2" fmla="*/ 12287243 w 13528214"/>
              <a:gd name="connsiteY2" fmla="*/ 2147177 h 2147177"/>
              <a:gd name="connsiteX3" fmla="*/ 0 w 13528214"/>
              <a:gd name="connsiteY3" fmla="*/ 2147177 h 2147177"/>
              <a:gd name="connsiteX4" fmla="*/ 1227909 w 13528214"/>
              <a:gd name="connsiteY4" fmla="*/ 0 h 214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214" h="2147177">
                <a:moveTo>
                  <a:pt x="1227909" y="0"/>
                </a:moveTo>
                <a:lnTo>
                  <a:pt x="13528214" y="0"/>
                </a:lnTo>
                <a:lnTo>
                  <a:pt x="12287243" y="2147177"/>
                </a:lnTo>
                <a:lnTo>
                  <a:pt x="0" y="2147177"/>
                </a:lnTo>
                <a:lnTo>
                  <a:pt x="1227909" y="0"/>
                </a:lnTo>
                <a:close/>
              </a:path>
            </a:pathLst>
          </a:custGeom>
          <a:blipFill dpi="0" rotWithShape="1">
            <a:blip r:embed="rId2"/>
            <a:srcRect/>
            <a:stretch>
              <a:fillRect/>
            </a:stretch>
          </a:blipFill>
        </p:spPr>
        <p:txBody>
          <a:bodyPr/>
          <a:lstStyle>
            <a:lvl1pPr>
              <a:defRPr/>
            </a:lvl1pPr>
          </a:lstStyle>
          <a:p>
            <a:pPr lvl="0"/>
            <a:r>
              <a:rPr lang="ja-JP" altLang="en-US" dirty="0"/>
              <a:t> </a:t>
            </a:r>
            <a:endParaRPr lang="en-US" dirty="0"/>
          </a:p>
        </p:txBody>
      </p:sp>
      <p:sp>
        <p:nvSpPr>
          <p:cNvPr id="2" name="タイトル 1"/>
          <p:cNvSpPr>
            <a:spLocks noGrp="1"/>
          </p:cNvSpPr>
          <p:nvPr>
            <p:ph type="ctrTitle" hasCustomPrompt="1"/>
          </p:nvPr>
        </p:nvSpPr>
        <p:spPr>
          <a:xfrm>
            <a:off x="2687946" y="4676154"/>
            <a:ext cx="5221033" cy="793171"/>
          </a:xfrm>
          <a:prstGeom prst="rect">
            <a:avLst/>
          </a:prstGeom>
        </p:spPr>
        <p:txBody>
          <a:bodyPr/>
          <a:lstStyle>
            <a:lvl1pPr algn="l">
              <a:lnSpc>
                <a:spcPts val="4500"/>
              </a:lnSpc>
              <a:defRPr sz="4001" baseline="0">
                <a:solidFill>
                  <a:schemeClr val="bg1"/>
                </a:solidFill>
                <a:latin typeface="+mj-lt"/>
              </a:defRPr>
            </a:lvl1pPr>
          </a:lstStyle>
          <a:p>
            <a:r>
              <a:rPr lang="en-US" altLang="ja-JP" dirty="0"/>
              <a:t>TITLE HERE</a:t>
            </a:r>
            <a:endParaRPr lang="en-US" dirty="0"/>
          </a:p>
        </p:txBody>
      </p:sp>
      <p:sp>
        <p:nvSpPr>
          <p:cNvPr id="7" name="サブタイトル 2"/>
          <p:cNvSpPr>
            <a:spLocks noGrp="1"/>
          </p:cNvSpPr>
          <p:nvPr>
            <p:ph type="subTitle" idx="1" hasCustomPrompt="1"/>
          </p:nvPr>
        </p:nvSpPr>
        <p:spPr>
          <a:xfrm>
            <a:off x="2694984" y="5325309"/>
            <a:ext cx="5221033" cy="523541"/>
          </a:xfrm>
          <a:prstGeom prst="rect">
            <a:avLst/>
          </a:prstGeom>
        </p:spPr>
        <p:txBody>
          <a:bodyPr/>
          <a:lstStyle>
            <a:lvl1pPr marL="0" indent="0" algn="l">
              <a:buNone/>
              <a:defRPr sz="1800" baseline="0">
                <a:solidFill>
                  <a:schemeClr val="bg1"/>
                </a:solidFill>
                <a:latin typeface="+mj-lt"/>
              </a:defRPr>
            </a:lvl1pPr>
            <a:lvl2pPr marL="408209" indent="0" algn="ctr">
              <a:buNone/>
              <a:defRPr>
                <a:solidFill>
                  <a:schemeClr val="tx1">
                    <a:tint val="75000"/>
                  </a:schemeClr>
                </a:solidFill>
              </a:defRPr>
            </a:lvl2pPr>
            <a:lvl3pPr marL="816417" indent="0" algn="ctr">
              <a:buNone/>
              <a:defRPr>
                <a:solidFill>
                  <a:schemeClr val="tx1">
                    <a:tint val="75000"/>
                  </a:schemeClr>
                </a:solidFill>
              </a:defRPr>
            </a:lvl3pPr>
            <a:lvl4pPr marL="1224626" indent="0" algn="ctr">
              <a:buNone/>
              <a:defRPr>
                <a:solidFill>
                  <a:schemeClr val="tx1">
                    <a:tint val="75000"/>
                  </a:schemeClr>
                </a:solidFill>
              </a:defRPr>
            </a:lvl4pPr>
            <a:lvl5pPr marL="1632834" indent="0" algn="ctr">
              <a:buNone/>
              <a:defRPr>
                <a:solidFill>
                  <a:schemeClr val="tx1">
                    <a:tint val="75000"/>
                  </a:schemeClr>
                </a:solidFill>
              </a:defRPr>
            </a:lvl5pPr>
            <a:lvl6pPr marL="2041043" indent="0" algn="ctr">
              <a:buNone/>
              <a:defRPr>
                <a:solidFill>
                  <a:schemeClr val="tx1">
                    <a:tint val="75000"/>
                  </a:schemeClr>
                </a:solidFill>
              </a:defRPr>
            </a:lvl6pPr>
            <a:lvl7pPr marL="2449252" indent="0" algn="ctr">
              <a:buNone/>
              <a:defRPr>
                <a:solidFill>
                  <a:schemeClr val="tx1">
                    <a:tint val="75000"/>
                  </a:schemeClr>
                </a:solidFill>
              </a:defRPr>
            </a:lvl7pPr>
            <a:lvl8pPr marL="2857460" indent="0" algn="ctr">
              <a:buNone/>
              <a:defRPr>
                <a:solidFill>
                  <a:schemeClr val="tx1">
                    <a:tint val="75000"/>
                  </a:schemeClr>
                </a:solidFill>
              </a:defRPr>
            </a:lvl8pPr>
            <a:lvl9pPr marL="3265669" indent="0" algn="ctr">
              <a:buNone/>
              <a:defRPr>
                <a:solidFill>
                  <a:schemeClr val="tx1">
                    <a:tint val="75000"/>
                  </a:schemeClr>
                </a:solidFill>
              </a:defRPr>
            </a:lvl9pPr>
          </a:lstStyle>
          <a:p>
            <a:r>
              <a:rPr lang="en-US" altLang="ja-JP" dirty="0"/>
              <a:t>Sub Title Here</a:t>
            </a:r>
            <a:endParaRPr lang="en-US" dirty="0"/>
          </a:p>
        </p:txBody>
      </p:sp>
      <p:sp>
        <p:nvSpPr>
          <p:cNvPr id="16" name="コンテンツ プレースホルダー 11"/>
          <p:cNvSpPr>
            <a:spLocks noGrp="1"/>
          </p:cNvSpPr>
          <p:nvPr>
            <p:ph sz="quarter" idx="13" hasCustomPrompt="1"/>
          </p:nvPr>
        </p:nvSpPr>
        <p:spPr>
          <a:xfrm rot="18000000">
            <a:off x="6574879" y="4887302"/>
            <a:ext cx="3510440" cy="457240"/>
          </a:xfrm>
          <a:blipFill>
            <a:blip r:embed="rId3"/>
            <a:stretch>
              <a:fillRect/>
            </a:stretch>
          </a:blipFill>
          <a:ln>
            <a:noFill/>
          </a:ln>
        </p:spPr>
        <p:txBody>
          <a:bodyPr/>
          <a:lstStyle/>
          <a:p>
            <a:pPr lvl="0"/>
            <a:r>
              <a:rPr lang="en-US" dirty="0"/>
              <a:t> </a:t>
            </a:r>
          </a:p>
        </p:txBody>
      </p:sp>
      <p:sp>
        <p:nvSpPr>
          <p:cNvPr id="12" name="コンテンツ プレースホルダー 11"/>
          <p:cNvSpPr>
            <a:spLocks noGrp="1"/>
          </p:cNvSpPr>
          <p:nvPr>
            <p:ph sz="quarter" idx="11" hasCustomPrompt="1"/>
          </p:nvPr>
        </p:nvSpPr>
        <p:spPr>
          <a:xfrm rot="7200000">
            <a:off x="767644" y="4887302"/>
            <a:ext cx="3510440" cy="457240"/>
          </a:xfrm>
          <a:blipFill>
            <a:blip r:embed="rId3"/>
            <a:stretch>
              <a:fillRect/>
            </a:stretch>
          </a:blipFill>
        </p:spPr>
        <p:txBody>
          <a:bodyPr/>
          <a:lstStyle/>
          <a:p>
            <a:pPr lvl="0"/>
            <a:r>
              <a:rPr lang="en-US" dirty="0"/>
              <a:t> </a:t>
            </a:r>
          </a:p>
        </p:txBody>
      </p:sp>
    </p:spTree>
    <p:extLst>
      <p:ext uri="{BB962C8B-B14F-4D97-AF65-F5344CB8AC3E}">
        <p14:creationId xmlns:p14="http://schemas.microsoft.com/office/powerpoint/2010/main" val="3386316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
                                        <p:tgtEl>
                                          <p:spTgt spid="18"/>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12">
                                            <p:bg/>
                                          </p:spTgt>
                                        </p:tgtEl>
                                        <p:attrNameLst>
                                          <p:attrName>style.visibility</p:attrName>
                                        </p:attrNameLst>
                                      </p:cBhvr>
                                      <p:to>
                                        <p:strVal val="visible"/>
                                      </p:to>
                                    </p:set>
                                    <p:animEffect transition="in" filter="fade">
                                      <p:cBhvr>
                                        <p:cTn id="11" dur="100"/>
                                        <p:tgtEl>
                                          <p:spTgt spid="12">
                                            <p:bg/>
                                          </p:spTgt>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2">
                                            <p:txEl>
                                              <p:pRg st="0" end="0"/>
                                            </p:txEl>
                                          </p:spTgt>
                                        </p:tgtEl>
                                        <p:attrNameLst>
                                          <p:attrName>style.visibility</p:attrName>
                                        </p:attrNameLst>
                                      </p:cBhvr>
                                      <p:to>
                                        <p:strVal val="visible"/>
                                      </p:to>
                                    </p:set>
                                    <p:animEffect transition="in" filter="fade">
                                      <p:cBhvr>
                                        <p:cTn id="15" dur="500"/>
                                        <p:tgtEl>
                                          <p:spTgt spid="12">
                                            <p:txEl>
                                              <p:pRg st="0" end="0"/>
                                            </p:txEl>
                                          </p:spTgt>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arn(outVertical)">
                                      <p:cBhvr>
                                        <p:cTn id="18" dur="100"/>
                                        <p:tgtEl>
                                          <p:spTgt spid="6">
                                            <p:bg/>
                                          </p:spTgt>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arn(outVertical)">
                                      <p:cBhvr>
                                        <p:cTn id="21" dur="500"/>
                                        <p:tgtEl>
                                          <p:spTgt spid="6">
                                            <p:txEl>
                                              <p:pRg st="0" end="0"/>
                                            </p:txEl>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
                                        <p:tgtEl>
                                          <p:spTgt spid="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animEffect transition="in" filter="fade">
                                      <p:cBhvr>
                                        <p:cTn id="27" dur="100"/>
                                        <p:tgtEl>
                                          <p:spTgt spid="7">
                                            <p:txEl>
                                              <p:pRg st="0" end="0"/>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bg/>
                                          </p:spTgt>
                                        </p:tgtEl>
                                        <p:attrNameLst>
                                          <p:attrName>style.visibility</p:attrName>
                                        </p:attrNameLst>
                                      </p:cBhvr>
                                      <p:to>
                                        <p:strVal val="visible"/>
                                      </p:to>
                                    </p:set>
                                    <p:animEffect transition="in" filter="fade">
                                      <p:cBhvr>
                                        <p:cTn id="30" dur="100"/>
                                        <p:tgtEl>
                                          <p:spTgt spid="16">
                                            <p:bg/>
                                          </p:spTgt>
                                        </p:tgtEl>
                                      </p:cBhvr>
                                    </p:animEffect>
                                  </p:childTnLst>
                                </p:cTn>
                              </p:par>
                              <p:par>
                                <p:cTn id="31" presetID="10" presetClass="entr" presetSubtype="0" fill="hold" grpId="0" nodeType="withEffect">
                                  <p:stCondLst>
                                    <p:cond delay="750"/>
                                  </p:stCondLst>
                                  <p:childTnLst>
                                    <p:set>
                                      <p:cBhvr>
                                        <p:cTn id="32" dur="1" fill="hold">
                                          <p:stCondLst>
                                            <p:cond delay="0"/>
                                          </p:stCondLst>
                                        </p:cTn>
                                        <p:tgtEl>
                                          <p:spTgt spid="16">
                                            <p:txEl>
                                              <p:pRg st="0" end="0"/>
                                            </p:txEl>
                                          </p:spTgt>
                                        </p:tgtEl>
                                        <p:attrNameLst>
                                          <p:attrName>style.visibility</p:attrName>
                                        </p:attrNameLst>
                                      </p:cBhvr>
                                      <p:to>
                                        <p:strVal val="visible"/>
                                      </p:to>
                                    </p:set>
                                    <p:animEffect transition="in" filter="fade">
                                      <p:cBhvr>
                                        <p:cTn id="3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 grpId="0" build="p" animBg="1">
        <p:tmplLst>
          <p:tmpl>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100"/>
                        <p:tgtEl>
                          <p:spTgt spid="6"/>
                        </p:tgtEl>
                      </p:cBhvr>
                    </p:animEffect>
                  </p:childTnLst>
                </p:cTn>
              </p:par>
            </p:tnLst>
          </p:tmpl>
          <p:tmpl lvl="1">
            <p:tnLst>
              <p:par>
                <p:cTn presetID="16" presetClass="entr" presetSubtype="37" fill="hold" nodeType="with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barn(outVertical)">
                      <p:cBhvr>
                        <p:cTn dur="500"/>
                        <p:tgtEl>
                          <p:spTgt spid="6"/>
                        </p:tgtEl>
                      </p:cBhvr>
                    </p:animEffect>
                  </p:childTnLst>
                </p:cTn>
              </p:par>
            </p:tnLst>
          </p:tmpl>
        </p:tmplLst>
      </p:bldP>
      <p:bldP spid="2" grpId="0"/>
      <p:bldP spid="7" grpId="0" build="p">
        <p:tmplLst>
          <p:tmpl lvl="1">
            <p:tnLst>
              <p:par>
                <p:cTn presetID="10" presetClass="entr" presetSubtype="0"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100"/>
                        <p:tgtEl>
                          <p:spTgt spid="7"/>
                        </p:tgtEl>
                      </p:cBhvr>
                    </p:animEffect>
                  </p:childTnLst>
                </p:cTn>
              </p:par>
            </p:tnLst>
          </p:tmpl>
        </p:tmplLst>
      </p:bldP>
      <p:bldP spid="16" grpId="0" build="p" animBg="1">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 lvl="1">
            <p:tnLst>
              <p:par>
                <p:cTn presetID="10" presetClass="entr" presetSubtype="0" fill="hold" nodeType="withEffect">
                  <p:stCondLst>
                    <p:cond delay="75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2" grpId="0" build="p" animBg="1">
        <p:tmplLst>
          <p:tmpl>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workers">
    <p:spTree>
      <p:nvGrpSpPr>
        <p:cNvPr id="1" name=""/>
        <p:cNvGrpSpPr/>
        <p:nvPr/>
      </p:nvGrpSpPr>
      <p:grpSpPr>
        <a:xfrm>
          <a:off x="0" y="0"/>
          <a:ext cx="0" cy="0"/>
          <a:chOff x="0" y="0"/>
          <a:chExt cx="0" cy="0"/>
        </a:xfrm>
      </p:grpSpPr>
      <p:sp>
        <p:nvSpPr>
          <p:cNvPr id="9" name="正方形/長方形 8"/>
          <p:cNvSpPr/>
          <p:nvPr userDrawn="1"/>
        </p:nvSpPr>
        <p:spPr>
          <a:xfrm>
            <a:off x="0" y="3939058"/>
            <a:ext cx="9144000" cy="2918943"/>
          </a:xfrm>
          <a:prstGeom prst="rect">
            <a:avLst/>
          </a:prstGeom>
          <a:solidFill>
            <a:srgbClr val="54823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テキスト プレースホルダー 11"/>
          <p:cNvSpPr>
            <a:spLocks noGrp="1"/>
          </p:cNvSpPr>
          <p:nvPr>
            <p:ph type="body" sz="quarter" idx="15" hasCustomPrompt="1"/>
          </p:nvPr>
        </p:nvSpPr>
        <p:spPr>
          <a:xfrm>
            <a:off x="363667" y="4299097"/>
            <a:ext cx="8416666" cy="1639492"/>
          </a:xfrm>
        </p:spPr>
        <p:txBody>
          <a:bodyPr anchor="b">
            <a:noAutofit/>
          </a:bodyPr>
          <a:lstStyle>
            <a:lvl1pPr algn="ctr">
              <a:lnSpc>
                <a:spcPct val="100000"/>
              </a:lnSpc>
              <a:spcBef>
                <a:spcPts val="0"/>
              </a:spcBef>
              <a:defRPr sz="7501" spc="300" baseline="0">
                <a:solidFill>
                  <a:schemeClr val="bg1"/>
                </a:solidFill>
                <a:latin typeface="+mj-lt"/>
              </a:defRPr>
            </a:lvl1pPr>
          </a:lstStyle>
          <a:p>
            <a:pPr lvl="0"/>
            <a:r>
              <a:rPr lang="en-US" altLang="ja-JP" dirty="0"/>
              <a:t>TEXT HERE</a:t>
            </a:r>
            <a:endParaRPr lang="en-US" dirty="0"/>
          </a:p>
        </p:txBody>
      </p:sp>
      <p:sp>
        <p:nvSpPr>
          <p:cNvPr id="27" name="テキスト プレースホルダー 11"/>
          <p:cNvSpPr>
            <a:spLocks noGrp="1"/>
          </p:cNvSpPr>
          <p:nvPr>
            <p:ph type="body" sz="quarter" idx="22" hasCustomPrompt="1"/>
          </p:nvPr>
        </p:nvSpPr>
        <p:spPr>
          <a:xfrm>
            <a:off x="363668" y="5750678"/>
            <a:ext cx="8416666" cy="660074"/>
          </a:xfrm>
        </p:spPr>
        <p:txBody>
          <a:bodyPr anchor="ctr">
            <a:noAutofit/>
          </a:bodyPr>
          <a:lstStyle>
            <a:lvl1pPr algn="ctr">
              <a:lnSpc>
                <a:spcPct val="100000"/>
              </a:lnSpc>
              <a:spcBef>
                <a:spcPts val="0"/>
              </a:spcBef>
              <a:defRPr sz="1800" spc="150" baseline="0">
                <a:solidFill>
                  <a:schemeClr val="bg1"/>
                </a:solidFill>
                <a:latin typeface="+mj-lt"/>
              </a:defRPr>
            </a:lvl1pPr>
          </a:lstStyle>
          <a:p>
            <a:pPr lvl="0"/>
            <a:r>
              <a:rPr lang="en-US" altLang="ja-JP" dirty="0"/>
              <a:t>TEXT HERE</a:t>
            </a:r>
            <a:endParaRPr lang="en-US" dirty="0"/>
          </a:p>
        </p:txBody>
      </p:sp>
    </p:spTree>
    <p:extLst>
      <p:ext uri="{BB962C8B-B14F-4D97-AF65-F5344CB8AC3E}">
        <p14:creationId xmlns:p14="http://schemas.microsoft.com/office/powerpoint/2010/main" val="299364399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lt">
                                    <p:tmPct val="0"/>
                                  </p:iterate>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1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8" dur="100" fill="hold"/>
                                        <p:tgtEl>
                                          <p:spTgt spid="2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50"/>
                                  </p:stCondLst>
                                  <p:iterate type="wd">
                                    <p:tmPct val="10000"/>
                                  </p:iterate>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1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build="p">
        <p:tmplLst>
          <p:tmpl lvl="1">
            <p:tnLst>
              <p:par>
                <p:cTn presetID="2" presetClass="entr" presetSubtype="8" decel="100000" fill="hold" nodeType="afterEffect">
                  <p:stCondLst>
                    <p:cond delay="0"/>
                  </p:stCondLst>
                  <p:iterate type="lt">
                    <p:tmPct val="0"/>
                  </p:iterate>
                  <p:childTnLst>
                    <p:set>
                      <p:cBhvr>
                        <p:cTn dur="1" fill="hold">
                          <p:stCondLst>
                            <p:cond delay="0"/>
                          </p:stCondLst>
                        </p:cTn>
                        <p:tgtEl>
                          <p:spTgt spid="26"/>
                        </p:tgtEl>
                        <p:attrNameLst>
                          <p:attrName>style.visibility</p:attrName>
                        </p:attrNameLst>
                      </p:cBhvr>
                      <p:to>
                        <p:strVal val="visible"/>
                      </p:to>
                    </p:set>
                    <p:anim calcmode="lin" valueType="num">
                      <p:cBhvr additive="base">
                        <p:cTn dur="100" fill="hold"/>
                        <p:tgtEl>
                          <p:spTgt spid="26"/>
                        </p:tgtEl>
                        <p:attrNameLst>
                          <p:attrName>ppt_x</p:attrName>
                        </p:attrNameLst>
                      </p:cBhvr>
                      <p:tavLst>
                        <p:tav tm="0">
                          <p:val>
                            <p:strVal val="0-#ppt_w/2"/>
                          </p:val>
                        </p:tav>
                        <p:tav tm="100000">
                          <p:val>
                            <p:strVal val="#ppt_x"/>
                          </p:val>
                        </p:tav>
                      </p:tavLst>
                    </p:anim>
                    <p:anim calcmode="lin" valueType="num">
                      <p:cBhvr additive="base">
                        <p:cTn dur="1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100" fill="hold"/>
                        <p:tgtEl>
                          <p:spTgt spid="27"/>
                        </p:tgtEl>
                        <p:attrNameLst>
                          <p:attrName>ppt_x</p:attrName>
                        </p:attrNameLst>
                      </p:cBhvr>
                      <p:tavLst>
                        <p:tav tm="0">
                          <p:val>
                            <p:strVal val="1+#ppt_w/2"/>
                          </p:val>
                        </p:tav>
                        <p:tav tm="100000">
                          <p:val>
                            <p:strVal val="#ppt_x"/>
                          </p:val>
                        </p:tav>
                      </p:tavLst>
                    </p:anim>
                    <p:anim calcmode="lin" valueType="num">
                      <p:cBhvr additive="base">
                        <p:cTn dur="100" fill="hold"/>
                        <p:tgtEl>
                          <p:spTgt spid="2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4 Step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20" name="フローチャート: データ 19"/>
          <p:cNvSpPr/>
          <p:nvPr userDrawn="1"/>
        </p:nvSpPr>
        <p:spPr>
          <a:xfrm>
            <a:off x="1697419" y="1762711"/>
            <a:ext cx="4036985" cy="281048"/>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平行四辺形 6"/>
          <p:cNvSpPr/>
          <p:nvPr userDrawn="1"/>
        </p:nvSpPr>
        <p:spPr>
          <a:xfrm flipH="1">
            <a:off x="202680" y="728701"/>
            <a:ext cx="552974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平行四辺形 25"/>
          <p:cNvSpPr/>
          <p:nvPr userDrawn="1"/>
        </p:nvSpPr>
        <p:spPr>
          <a:xfrm flipH="1">
            <a:off x="1761204" y="2059011"/>
            <a:ext cx="5026199"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フローチャート: データ 26"/>
          <p:cNvSpPr/>
          <p:nvPr userDrawn="1"/>
        </p:nvSpPr>
        <p:spPr>
          <a:xfrm>
            <a:off x="3197902" y="3102099"/>
            <a:ext cx="3645971" cy="43410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平行四辺形 27"/>
          <p:cNvSpPr/>
          <p:nvPr userDrawn="1"/>
        </p:nvSpPr>
        <p:spPr>
          <a:xfrm flipH="1">
            <a:off x="3233252" y="3552002"/>
            <a:ext cx="4986263"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9" name="フローチャート: データ 28"/>
          <p:cNvSpPr/>
          <p:nvPr userDrawn="1"/>
        </p:nvSpPr>
        <p:spPr>
          <a:xfrm>
            <a:off x="4735878" y="4602118"/>
            <a:ext cx="3483637" cy="361534"/>
          </a:xfrm>
          <a:prstGeom prst="flowChartInputOutput">
            <a:avLst/>
          </a:prstGeom>
          <a:solidFill>
            <a:schemeClr val="bg2">
              <a:lumMod val="9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0" name="平行四辺形 29"/>
          <p:cNvSpPr/>
          <p:nvPr userDrawn="1"/>
        </p:nvSpPr>
        <p:spPr>
          <a:xfrm flipH="1">
            <a:off x="4738538" y="4963653"/>
            <a:ext cx="4923174" cy="1050117"/>
          </a:xfrm>
          <a:prstGeom prst="parallelogram">
            <a:avLst>
              <a:gd name="adj" fmla="val 45396"/>
            </a:avLst>
          </a:prstGeom>
          <a:solidFill>
            <a:schemeClr val="accent6">
              <a:lumMod val="20000"/>
              <a:lumOff val="8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1" name="平行四辺形 30"/>
          <p:cNvSpPr/>
          <p:nvPr userDrawn="1"/>
        </p:nvSpPr>
        <p:spPr>
          <a:xfrm flipH="1">
            <a:off x="202681" y="7287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2" name="平行四辺形 31"/>
          <p:cNvSpPr/>
          <p:nvPr userDrawn="1"/>
        </p:nvSpPr>
        <p:spPr>
          <a:xfrm flipH="1">
            <a:off x="1690712" y="2047136"/>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3" name="平行四辺形 32"/>
          <p:cNvSpPr/>
          <p:nvPr userDrawn="1"/>
        </p:nvSpPr>
        <p:spPr>
          <a:xfrm flipH="1">
            <a:off x="3233252" y="3552001"/>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4" name="平行四辺形 33"/>
          <p:cNvSpPr/>
          <p:nvPr userDrawn="1"/>
        </p:nvSpPr>
        <p:spPr>
          <a:xfrm flipH="1">
            <a:off x="4735878" y="4963652"/>
            <a:ext cx="1012701" cy="1050117"/>
          </a:xfrm>
          <a:prstGeom prst="parallelogram">
            <a:avLst>
              <a:gd name="adj" fmla="val 45396"/>
            </a:avLst>
          </a:prstGeom>
          <a:solidFill>
            <a:srgbClr val="036A3F"/>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35" name="テキスト プレースホルダー 11"/>
          <p:cNvSpPr>
            <a:spLocks noGrp="1"/>
          </p:cNvSpPr>
          <p:nvPr>
            <p:ph type="body" sz="quarter" idx="24" hasCustomPrompt="1"/>
          </p:nvPr>
        </p:nvSpPr>
        <p:spPr>
          <a:xfrm>
            <a:off x="480142" y="84627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6" name="テキスト プレースホルダー 11"/>
          <p:cNvSpPr>
            <a:spLocks noGrp="1"/>
          </p:cNvSpPr>
          <p:nvPr>
            <p:ph type="body" sz="quarter" idx="25" hasCustomPrompt="1"/>
          </p:nvPr>
        </p:nvSpPr>
        <p:spPr>
          <a:xfrm>
            <a:off x="2004497" y="2255882"/>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7" name="テキスト プレースホルダー 11"/>
          <p:cNvSpPr>
            <a:spLocks noGrp="1"/>
          </p:cNvSpPr>
          <p:nvPr>
            <p:ph type="body" sz="quarter" idx="26" hasCustomPrompt="1"/>
          </p:nvPr>
        </p:nvSpPr>
        <p:spPr>
          <a:xfrm>
            <a:off x="3518262" y="366753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8" name="テキスト プレースホルダー 11"/>
          <p:cNvSpPr>
            <a:spLocks noGrp="1"/>
          </p:cNvSpPr>
          <p:nvPr>
            <p:ph type="body" sz="quarter" idx="27" hasCustomPrompt="1"/>
          </p:nvPr>
        </p:nvSpPr>
        <p:spPr>
          <a:xfrm>
            <a:off x="5020888" y="5079184"/>
            <a:ext cx="442682" cy="810090"/>
          </a:xfrm>
        </p:spPr>
        <p:txBody>
          <a:bodyPr anchor="ctr">
            <a:noAutofit/>
          </a:bodyPr>
          <a:lstStyle>
            <a:lvl1pPr algn="ctr">
              <a:spcBef>
                <a:spcPts val="0"/>
              </a:spcBef>
              <a:defRPr sz="2400" spc="0">
                <a:solidFill>
                  <a:schemeClr val="bg1"/>
                </a:solidFill>
                <a:latin typeface="+mj-lt"/>
              </a:defRPr>
            </a:lvl1pPr>
          </a:lstStyle>
          <a:p>
            <a:pPr lvl="0"/>
            <a:r>
              <a:rPr lang="en-US" altLang="ja-JP" dirty="0"/>
              <a:t>0</a:t>
            </a:r>
            <a:endParaRPr lang="en-US" dirty="0"/>
          </a:p>
        </p:txBody>
      </p:sp>
      <p:sp>
        <p:nvSpPr>
          <p:cNvPr id="39" name="テキスト プレースホルダー 11"/>
          <p:cNvSpPr>
            <a:spLocks noGrp="1"/>
          </p:cNvSpPr>
          <p:nvPr>
            <p:ph type="body" sz="quarter" idx="28" hasCustomPrompt="1"/>
          </p:nvPr>
        </p:nvSpPr>
        <p:spPr>
          <a:xfrm>
            <a:off x="1083811" y="66829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0" name="テキスト プレースホルダー 11"/>
          <p:cNvSpPr>
            <a:spLocks noGrp="1"/>
          </p:cNvSpPr>
          <p:nvPr>
            <p:ph type="body" sz="quarter" idx="29" hasCustomPrompt="1"/>
          </p:nvPr>
        </p:nvSpPr>
        <p:spPr>
          <a:xfrm>
            <a:off x="1219331" y="1148749"/>
            <a:ext cx="2986745" cy="630069"/>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41" name="テキスト プレースホルダー 11"/>
          <p:cNvSpPr>
            <a:spLocks noGrp="1"/>
          </p:cNvSpPr>
          <p:nvPr>
            <p:ph type="body" sz="quarter" idx="30" hasCustomPrompt="1"/>
          </p:nvPr>
        </p:nvSpPr>
        <p:spPr>
          <a:xfrm>
            <a:off x="2610164" y="2079944"/>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2" name="テキスト プレースホルダー 11"/>
          <p:cNvSpPr>
            <a:spLocks noGrp="1"/>
          </p:cNvSpPr>
          <p:nvPr>
            <p:ph type="body" sz="quarter" idx="31" hasCustomPrompt="1"/>
          </p:nvPr>
        </p:nvSpPr>
        <p:spPr>
          <a:xfrm>
            <a:off x="2745685" y="2560399"/>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3" name="テキスト プレースホルダー 11"/>
          <p:cNvSpPr>
            <a:spLocks noGrp="1"/>
          </p:cNvSpPr>
          <p:nvPr>
            <p:ph type="body" sz="quarter" idx="32" hasCustomPrompt="1"/>
          </p:nvPr>
        </p:nvSpPr>
        <p:spPr>
          <a:xfrm>
            <a:off x="4103794" y="349159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4" name="テキスト プレースホルダー 11"/>
          <p:cNvSpPr>
            <a:spLocks noGrp="1"/>
          </p:cNvSpPr>
          <p:nvPr>
            <p:ph type="body" sz="quarter" idx="33" hasCustomPrompt="1"/>
          </p:nvPr>
        </p:nvSpPr>
        <p:spPr>
          <a:xfrm>
            <a:off x="4239315" y="397205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5" name="テキスト プレースホルダー 11"/>
          <p:cNvSpPr>
            <a:spLocks noGrp="1"/>
          </p:cNvSpPr>
          <p:nvPr>
            <p:ph type="body" sz="quarter" idx="34" hasCustomPrompt="1"/>
          </p:nvPr>
        </p:nvSpPr>
        <p:spPr>
          <a:xfrm>
            <a:off x="5613058" y="4903245"/>
            <a:ext cx="3060605" cy="565983"/>
          </a:xfrm>
        </p:spPr>
        <p:txBody>
          <a:bodyPr anchor="b">
            <a:noAutofit/>
          </a:bodyPr>
          <a:lstStyle>
            <a:lvl1pPr algn="l">
              <a:spcBef>
                <a:spcPts val="0"/>
              </a:spcBef>
              <a:defRPr sz="1800" spc="150">
                <a:solidFill>
                  <a:schemeClr val="accent1"/>
                </a:solidFill>
                <a:latin typeface="+mj-lt"/>
              </a:defRPr>
            </a:lvl1pPr>
          </a:lstStyle>
          <a:p>
            <a:pPr lvl="0"/>
            <a:r>
              <a:rPr lang="en-US" altLang="ja-JP" dirty="0"/>
              <a:t>TEXT HERE</a:t>
            </a:r>
            <a:endParaRPr lang="en-US" dirty="0"/>
          </a:p>
        </p:txBody>
      </p:sp>
      <p:sp>
        <p:nvSpPr>
          <p:cNvPr id="46" name="テキスト プレースホルダー 11"/>
          <p:cNvSpPr>
            <a:spLocks noGrp="1"/>
          </p:cNvSpPr>
          <p:nvPr>
            <p:ph type="body" sz="quarter" idx="35" hasCustomPrompt="1"/>
          </p:nvPr>
        </p:nvSpPr>
        <p:spPr>
          <a:xfrm>
            <a:off x="5748579" y="5383700"/>
            <a:ext cx="2986745" cy="630069"/>
          </a:xfrm>
        </p:spPr>
        <p:txBody>
          <a:bodyPr anchor="t">
            <a:noAutofit/>
          </a:bodyPr>
          <a:lstStyle>
            <a:lvl1pPr algn="l">
              <a:lnSpc>
                <a:spcPct val="120000"/>
              </a:lnSpc>
              <a:defRPr sz="900">
                <a:solidFill>
                  <a:schemeClr val="tx1"/>
                </a:solidFill>
                <a:latin typeface="+mn-lt"/>
              </a:defRPr>
            </a:lvl1pPr>
          </a:lstStyle>
          <a:p>
            <a:pPr lvl="0"/>
            <a:r>
              <a:rPr lang="en-US" altLang="ja-JP" dirty="0"/>
              <a:t>Text Here</a:t>
            </a:r>
            <a:endParaRPr lang="en-US" dirty="0"/>
          </a:p>
        </p:txBody>
      </p:sp>
      <p:sp>
        <p:nvSpPr>
          <p:cNvPr id="47" name="テキスト プレースホルダー 11"/>
          <p:cNvSpPr>
            <a:spLocks noGrp="1"/>
          </p:cNvSpPr>
          <p:nvPr>
            <p:ph type="body" sz="quarter" idx="14" hasCustomPrompt="1"/>
          </p:nvPr>
        </p:nvSpPr>
        <p:spPr>
          <a:xfrm>
            <a:off x="315063" y="3781168"/>
            <a:ext cx="3044380" cy="1393746"/>
          </a:xfrm>
        </p:spPr>
        <p:txBody>
          <a:bodyPr anchor="b">
            <a:noAutofit/>
          </a:bodyPr>
          <a:lstStyle>
            <a:lvl1pPr algn="l">
              <a:spcBef>
                <a:spcPts val="0"/>
              </a:spcBef>
              <a:defRPr sz="2700" spc="750" baseline="0">
                <a:solidFill>
                  <a:schemeClr val="accent1"/>
                </a:solidFill>
                <a:latin typeface="+mj-lt"/>
              </a:defRPr>
            </a:lvl1pPr>
          </a:lstStyle>
          <a:p>
            <a:pPr lvl="0"/>
            <a:r>
              <a:rPr lang="en-US" altLang="ja-JP" dirty="0"/>
              <a:t>TEXT HERE</a:t>
            </a:r>
          </a:p>
        </p:txBody>
      </p:sp>
      <p:sp>
        <p:nvSpPr>
          <p:cNvPr id="48" name="テキスト プレースホルダー 11"/>
          <p:cNvSpPr>
            <a:spLocks noGrp="1"/>
          </p:cNvSpPr>
          <p:nvPr>
            <p:ph type="body" sz="quarter" idx="15" hasCustomPrompt="1"/>
          </p:nvPr>
        </p:nvSpPr>
        <p:spPr>
          <a:xfrm>
            <a:off x="315062" y="5199198"/>
            <a:ext cx="3829353" cy="1050117"/>
          </a:xfrm>
        </p:spPr>
        <p:txBody>
          <a:bodyPr anchor="t">
            <a:noAutofit/>
          </a:bodyPr>
          <a:lstStyle>
            <a:lvl1pPr algn="l">
              <a:lnSpc>
                <a:spcPct val="120000"/>
              </a:lnSpc>
              <a:defRPr sz="1200">
                <a:solidFill>
                  <a:schemeClr val="tx1"/>
                </a:solidFill>
                <a:latin typeface="+mn-lt"/>
              </a:defRPr>
            </a:lvl1pPr>
          </a:lstStyle>
          <a:p>
            <a:pPr lvl="0"/>
            <a:r>
              <a:rPr lang="en-US" altLang="ja-JP" dirty="0"/>
              <a:t>Text Here</a:t>
            </a:r>
            <a:endParaRPr lang="en-US" dirty="0"/>
          </a:p>
        </p:txBody>
      </p:sp>
      <p:cxnSp>
        <p:nvCxnSpPr>
          <p:cNvPr id="49" name="直線コネクタ 48"/>
          <p:cNvCxnSpPr/>
          <p:nvPr userDrawn="1"/>
        </p:nvCxnSpPr>
        <p:spPr>
          <a:xfrm>
            <a:off x="1" y="5139190"/>
            <a:ext cx="4144415"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360900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iterate type="wd">
                                    <p:tmPct val="10000"/>
                                  </p:iterate>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 fill="hold"/>
                                        <p:tgtEl>
                                          <p:spTgt spid="47"/>
                                        </p:tgtEl>
                                        <p:attrNameLst>
                                          <p:attrName>ppt_x</p:attrName>
                                        </p:attrNameLst>
                                      </p:cBhvr>
                                      <p:tavLst>
                                        <p:tav tm="0">
                                          <p:val>
                                            <p:strVal val="0-#ppt_w/2"/>
                                          </p:val>
                                        </p:tav>
                                        <p:tav tm="100000">
                                          <p:val>
                                            <p:strVal val="#ppt_x"/>
                                          </p:val>
                                        </p:tav>
                                      </p:tavLst>
                                    </p:anim>
                                    <p:anim calcmode="lin" valueType="num">
                                      <p:cBhvr additive="base">
                                        <p:cTn id="8" dur="100" fill="hold"/>
                                        <p:tgtEl>
                                          <p:spTgt spid="47"/>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 fill="hold"/>
                                        <p:tgtEl>
                                          <p:spTgt spid="48"/>
                                        </p:tgtEl>
                                        <p:attrNameLst>
                                          <p:attrName>ppt_x</p:attrName>
                                        </p:attrNameLst>
                                      </p:cBhvr>
                                      <p:tavLst>
                                        <p:tav tm="0">
                                          <p:val>
                                            <p:strVal val="0-#ppt_w/2"/>
                                          </p:val>
                                        </p:tav>
                                        <p:tav tm="100000">
                                          <p:val>
                                            <p:strVal val="#ppt_x"/>
                                          </p:val>
                                        </p:tav>
                                      </p:tavLst>
                                    </p:anim>
                                    <p:anim calcmode="lin" valueType="num">
                                      <p:cBhvr additive="base">
                                        <p:cTn id="16" dur="1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600"/>
                            </p:stCondLst>
                            <p:childTnLst>
                              <p:par>
                                <p:cTn id="18" presetID="22" presetClass="entr" presetSubtype="8"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500"/>
                                        <p:tgtEl>
                                          <p:spTgt spid="31"/>
                                        </p:tgtEl>
                                      </p:cBhvr>
                                    </p:animEffect>
                                  </p:childTnLst>
                                </p:cTn>
                              </p:par>
                              <p:par>
                                <p:cTn id="24" presetID="10" presetClass="entr" presetSubtype="0" fill="hold" grpId="0" nodeType="withEffect">
                                  <p:stCondLst>
                                    <p:cond delay="100"/>
                                  </p:stCondLst>
                                  <p:childTnLst>
                                    <p:set>
                                      <p:cBhvr>
                                        <p:cTn id="25" dur="1" fill="hold">
                                          <p:stCondLst>
                                            <p:cond delay="0"/>
                                          </p:stCondLst>
                                        </p:cTn>
                                        <p:tgtEl>
                                          <p:spTgt spid="35">
                                            <p:txEl>
                                              <p:pRg st="0" end="0"/>
                                            </p:txEl>
                                          </p:spTgt>
                                        </p:tgtEl>
                                        <p:attrNameLst>
                                          <p:attrName>style.visibility</p:attrName>
                                        </p:attrNameLst>
                                      </p:cBhvr>
                                      <p:to>
                                        <p:strVal val="visible"/>
                                      </p:to>
                                    </p:set>
                                    <p:animEffect transition="in" filter="fade">
                                      <p:cBhvr>
                                        <p:cTn id="26" dur="100"/>
                                        <p:tgtEl>
                                          <p:spTgt spid="35">
                                            <p:txEl>
                                              <p:pRg st="0" end="0"/>
                                            </p:txEl>
                                          </p:spTgt>
                                        </p:tgtEl>
                                      </p:cBhvr>
                                    </p:animEffect>
                                  </p:childTnLst>
                                </p:cTn>
                              </p:par>
                              <p:par>
                                <p:cTn id="27" presetID="22" presetClass="entr" presetSubtype="8" fill="hold" grpId="0" nodeType="withEffect">
                                  <p:stCondLst>
                                    <p:cond delay="10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100"/>
                                        <p:tgtEl>
                                          <p:spTgt spid="39"/>
                                        </p:tgtEl>
                                      </p:cBhvr>
                                    </p:animEffect>
                                  </p:childTnLst>
                                </p:cTn>
                              </p:par>
                              <p:par>
                                <p:cTn id="30" presetID="22" presetClass="entr" presetSubtype="8" fill="hold" grpId="0" nodeType="withEffect">
                                  <p:stCondLst>
                                    <p:cond delay="10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100"/>
                                        <p:tgtEl>
                                          <p:spTgt spid="40"/>
                                        </p:tgtEl>
                                      </p:cBhvr>
                                    </p:animEffect>
                                  </p:childTnLst>
                                </p:cTn>
                              </p:par>
                            </p:childTnLst>
                          </p:cTn>
                        </p:par>
                        <p:par>
                          <p:cTn id="33" fill="hold">
                            <p:stCondLst>
                              <p:cond delay="1600"/>
                            </p:stCondLst>
                            <p:childTnLst>
                              <p:par>
                                <p:cTn id="34" presetID="22" presetClass="entr" presetSubtype="1"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up)">
                                      <p:cBhvr>
                                        <p:cTn id="36" dur="500"/>
                                        <p:tgtEl>
                                          <p:spTgt spid="20"/>
                                        </p:tgtEl>
                                      </p:cBhvr>
                                    </p:animEffect>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6">
                                            <p:txEl>
                                              <p:pRg st="0" end="0"/>
                                            </p:txEl>
                                          </p:spTgt>
                                        </p:tgtEl>
                                        <p:attrNameLst>
                                          <p:attrName>style.visibility</p:attrName>
                                        </p:attrNameLst>
                                      </p:cBhvr>
                                      <p:to>
                                        <p:strVal val="visible"/>
                                      </p:to>
                                    </p:set>
                                    <p:animEffect transition="in" filter="fade">
                                      <p:cBhvr>
                                        <p:cTn id="46" dur="100"/>
                                        <p:tgtEl>
                                          <p:spTgt spid="36">
                                            <p:txEl>
                                              <p:pRg st="0" end="0"/>
                                            </p:txEl>
                                          </p:spTgt>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100"/>
                                        <p:tgtEl>
                                          <p:spTgt spid="4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100"/>
                                        <p:tgtEl>
                                          <p:spTgt spid="42"/>
                                        </p:tgtEl>
                                      </p:cBhvr>
                                    </p:animEffect>
                                  </p:childTnLst>
                                </p:cTn>
                              </p:par>
                            </p:childTnLst>
                          </p:cTn>
                        </p:par>
                        <p:par>
                          <p:cTn id="53" fill="hold">
                            <p:stCondLst>
                              <p:cond delay="260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3100"/>
                            </p:stCondLst>
                            <p:childTnLst>
                              <p:par>
                                <p:cTn id="58" presetID="22" presetClass="entr" presetSubtype="8"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fade">
                                      <p:cBhvr>
                                        <p:cTn id="63" dur="5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xEl>
                                              <p:pRg st="0" end="0"/>
                                            </p:txEl>
                                          </p:spTgt>
                                        </p:tgtEl>
                                        <p:attrNameLst>
                                          <p:attrName>style.visibility</p:attrName>
                                        </p:attrNameLst>
                                      </p:cBhvr>
                                      <p:to>
                                        <p:strVal val="visible"/>
                                      </p:to>
                                    </p:set>
                                    <p:animEffect transition="in" filter="fade">
                                      <p:cBhvr>
                                        <p:cTn id="66" dur="100"/>
                                        <p:tgtEl>
                                          <p:spTgt spid="37">
                                            <p:txEl>
                                              <p:pRg st="0" end="0"/>
                                            </p:txEl>
                                          </p:spTgt>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left)">
                                      <p:cBhvr>
                                        <p:cTn id="69" dur="100"/>
                                        <p:tgtEl>
                                          <p:spTgt spid="43"/>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wipe(left)">
                                      <p:cBhvr>
                                        <p:cTn id="72" dur="100"/>
                                        <p:tgtEl>
                                          <p:spTgt spid="44"/>
                                        </p:tgtEl>
                                      </p:cBhvr>
                                    </p:animEffect>
                                  </p:childTnLst>
                                </p:cTn>
                              </p:par>
                            </p:childTnLst>
                          </p:cTn>
                        </p:par>
                        <p:par>
                          <p:cTn id="73" fill="hold">
                            <p:stCondLst>
                              <p:cond delay="3600"/>
                            </p:stCondLst>
                            <p:childTnLst>
                              <p:par>
                                <p:cTn id="74" presetID="22" presetClass="entr" presetSubtype="1"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up)">
                                      <p:cBhvr>
                                        <p:cTn id="76" dur="500"/>
                                        <p:tgtEl>
                                          <p:spTgt spid="29"/>
                                        </p:tgtEl>
                                      </p:cBhvr>
                                    </p:animEffect>
                                  </p:childTnLst>
                                </p:cTn>
                              </p:par>
                            </p:childTnLst>
                          </p:cTn>
                        </p:par>
                        <p:par>
                          <p:cTn id="77" fill="hold">
                            <p:stCondLst>
                              <p:cond delay="4100"/>
                            </p:stCondLst>
                            <p:childTnLst>
                              <p:par>
                                <p:cTn id="78" presetID="22" presetClass="entr" presetSubtype="8" fill="hold" grpId="0" nodeType="afterEffect">
                                  <p:stCondLst>
                                    <p:cond delay="0"/>
                                  </p:stCondLst>
                                  <p:childTnLst>
                                    <p:set>
                                      <p:cBhvr>
                                        <p:cTn id="79" dur="1" fill="hold">
                                          <p:stCondLst>
                                            <p:cond delay="0"/>
                                          </p:stCondLst>
                                        </p:cTn>
                                        <p:tgtEl>
                                          <p:spTgt spid="30"/>
                                        </p:tgtEl>
                                        <p:attrNameLst>
                                          <p:attrName>style.visibility</p:attrName>
                                        </p:attrNameLst>
                                      </p:cBhvr>
                                      <p:to>
                                        <p:strVal val="visible"/>
                                      </p:to>
                                    </p:set>
                                    <p:animEffect transition="in" filter="wipe(left)">
                                      <p:cBhvr>
                                        <p:cTn id="80" dur="500"/>
                                        <p:tgtEl>
                                          <p:spTgt spid="3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5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xEl>
                                              <p:pRg st="0" end="0"/>
                                            </p:txEl>
                                          </p:spTgt>
                                        </p:tgtEl>
                                        <p:attrNameLst>
                                          <p:attrName>style.visibility</p:attrName>
                                        </p:attrNameLst>
                                      </p:cBhvr>
                                      <p:to>
                                        <p:strVal val="visible"/>
                                      </p:to>
                                    </p:set>
                                    <p:animEffect transition="in" filter="fade">
                                      <p:cBhvr>
                                        <p:cTn id="86" dur="100"/>
                                        <p:tgtEl>
                                          <p:spTgt spid="38">
                                            <p:txEl>
                                              <p:pRg st="0" end="0"/>
                                            </p:txEl>
                                          </p:spTgt>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wipe(left)">
                                      <p:cBhvr>
                                        <p:cTn id="89" dur="100"/>
                                        <p:tgtEl>
                                          <p:spTgt spid="45"/>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wipe(left)">
                                      <p:cBhvr>
                                        <p:cTn id="92"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build="p">
        <p:tmplLst>
          <p:tmpl lvl="1">
            <p:tnLst>
              <p:par>
                <p:cTn presetID="10" presetClass="entr" presetSubtype="0" fill="hold" nodeType="withEffect">
                  <p:stCondLst>
                    <p:cond delay="100"/>
                  </p:stCondLst>
                  <p:childTnLst>
                    <p:set>
                      <p:cBhvr>
                        <p:cTn dur="1" fill="hold">
                          <p:stCondLst>
                            <p:cond delay="0"/>
                          </p:stCondLst>
                        </p:cTn>
                        <p:tgtEl>
                          <p:spTgt spid="35"/>
                        </p:tgtEl>
                        <p:attrNameLst>
                          <p:attrName>style.visibility</p:attrName>
                        </p:attrNameLst>
                      </p:cBhvr>
                      <p:to>
                        <p:strVal val="visible"/>
                      </p:to>
                    </p:set>
                    <p:animEffect transition="in" filter="fade">
                      <p:cBhvr>
                        <p:cTn dur="100"/>
                        <p:tgtEl>
                          <p:spTgt spid="35"/>
                        </p:tgtEl>
                      </p:cBhvr>
                    </p:animEffect>
                  </p:childTnLst>
                </p:cTn>
              </p:par>
            </p:tnLst>
          </p:tmpl>
        </p:tmplLst>
      </p:bldP>
      <p:bldP spid="36" grpId="0" build="p">
        <p:tmplLst>
          <p:tmpl lvl="1">
            <p:tnLst>
              <p:par>
                <p:cTn presetID="10"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
                        <p:tgtEl>
                          <p:spTgt spid="36"/>
                        </p:tgtEl>
                      </p:cBhvr>
                    </p:animEffect>
                  </p:childTnLst>
                </p:cTn>
              </p:par>
            </p:tnLst>
          </p:tmpl>
        </p:tmplLst>
      </p:bldP>
      <p:bldP spid="37" grpId="0" build="p">
        <p:tmplLst>
          <p:tmpl lvl="1">
            <p:tnLst>
              <p:par>
                <p:cTn presetID="10"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build="p">
        <p:tmplLst>
          <p:tmpl lvl="1">
            <p:tnLst>
              <p:par>
                <p:cTn presetID="10"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22" presetClass="entr" presetSubtype="8" fill="hold" nodeType="withEffect">
                  <p:stCondLst>
                    <p:cond delay="100"/>
                  </p:stCondLst>
                  <p:childTnLst>
                    <p:set>
                      <p:cBhvr>
                        <p:cTn dur="1" fill="hold">
                          <p:stCondLst>
                            <p:cond delay="0"/>
                          </p:stCondLst>
                        </p:cTn>
                        <p:tgtEl>
                          <p:spTgt spid="39"/>
                        </p:tgtEl>
                        <p:attrNameLst>
                          <p:attrName>style.visibility</p:attrName>
                        </p:attrNameLst>
                      </p:cBhvr>
                      <p:to>
                        <p:strVal val="visible"/>
                      </p:to>
                    </p:set>
                    <p:animEffect transition="in" filter="wipe(left)">
                      <p:cBhvr>
                        <p:cTn dur="100"/>
                        <p:tgtEl>
                          <p:spTgt spid="39"/>
                        </p:tgtEl>
                      </p:cBhvr>
                    </p:animEffect>
                  </p:childTnLst>
                </p:cTn>
              </p:par>
            </p:tnLst>
          </p:tmpl>
        </p:tmplLst>
      </p:bldP>
      <p:bldP spid="40" grpId="0">
        <p:tmplLst>
          <p:tmpl>
            <p:tnLst>
              <p:par>
                <p:cTn presetID="22" presetClass="entr" presetSubtype="8"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Effect transition="in" filter="wipe(left)">
                      <p:cBhvr>
                        <p:cTn dur="100"/>
                        <p:tgtEl>
                          <p:spTgt spid="40"/>
                        </p:tgtEl>
                      </p:cBhvr>
                    </p:animEffect>
                  </p:childTnLst>
                </p:cTn>
              </p:par>
            </p:tnLst>
          </p:tmpl>
        </p:tmplLst>
      </p:bldP>
      <p:bldP spid="41" grpId="0">
        <p:tmplLst>
          <p:tmpl>
            <p:tnLst>
              <p:par>
                <p:cTn presetID="22" presetClass="entr" presetSubtype="8" fill="hold" nodeType="with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100"/>
                        <p:tgtEl>
                          <p:spTgt spid="41"/>
                        </p:tgtEl>
                      </p:cBhvr>
                    </p:animEffect>
                  </p:childTnLst>
                </p:cTn>
              </p:par>
            </p:tnLst>
          </p:tmpl>
        </p:tmplLst>
      </p:bldP>
      <p:bldP spid="42" grpId="0">
        <p:tmplLst>
          <p:tmpl>
            <p:tnLst>
              <p:par>
                <p:cTn presetID="22" presetClass="entr" presetSubtype="8" fill="hold" nodeType="with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left)">
                      <p:cBhvr>
                        <p:cTn dur="100"/>
                        <p:tgtEl>
                          <p:spTgt spid="42"/>
                        </p:tgtEl>
                      </p:cBhvr>
                    </p:animEffect>
                  </p:childTnLst>
                </p:cTn>
              </p:par>
            </p:tnLst>
          </p:tmpl>
        </p:tmplLst>
      </p:bldP>
      <p:bldP spid="43" grpId="0">
        <p:tmplLst>
          <p:tmpl>
            <p:tnLst>
              <p:par>
                <p:cTn presetID="22" presetClass="entr" presetSubtype="8"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100"/>
                        <p:tgtEl>
                          <p:spTgt spid="43"/>
                        </p:tgtEl>
                      </p:cBhvr>
                    </p:animEffect>
                  </p:childTnLst>
                </p:cTn>
              </p:par>
            </p:tnLst>
          </p:tmpl>
        </p:tmplLst>
      </p:bldP>
      <p:bldP spid="44" grpId="0">
        <p:tmplLst>
          <p:tmpl>
            <p:tnLst>
              <p:par>
                <p:cTn presetID="22" presetClass="entr" presetSubtype="8" fill="hold" nodeType="with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left)">
                      <p:cBhvr>
                        <p:cTn dur="100"/>
                        <p:tgtEl>
                          <p:spTgt spid="44"/>
                        </p:tgtEl>
                      </p:cBhvr>
                    </p:animEffect>
                  </p:childTnLst>
                </p:cTn>
              </p:par>
            </p:tnLst>
          </p:tmpl>
        </p:tmplLst>
      </p:bldP>
      <p:bldP spid="45" grpId="0">
        <p:tmplLst>
          <p:tmpl>
            <p:tnLst>
              <p:par>
                <p:cTn presetID="22" presetClass="entr" presetSubtype="8" fill="hold" nodeType="with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wipe(left)">
                      <p:cBhvr>
                        <p:cTn dur="100"/>
                        <p:tgtEl>
                          <p:spTgt spid="45"/>
                        </p:tgtEl>
                      </p:cBhvr>
                    </p:animEffect>
                  </p:childTnLst>
                </p:cTn>
              </p:par>
            </p:tnLst>
          </p:tmpl>
        </p:tmplLst>
      </p:bldP>
      <p:bldP spid="46" grpId="0">
        <p:tmplLst>
          <p:tmpl>
            <p:tnLst>
              <p:par>
                <p:cTn presetID="22" presetClass="entr" presetSubtype="8"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wipe(left)">
                      <p:cBhvr>
                        <p:cTn dur="100"/>
                        <p:tgtEl>
                          <p:spTgt spid="46"/>
                        </p:tgtEl>
                      </p:cBhvr>
                    </p:animEffect>
                  </p:childTnLst>
                </p:cTn>
              </p:par>
            </p:tnLst>
          </p:tmpl>
        </p:tmplLst>
      </p:bldP>
      <p:bldP spid="47" grpId="0">
        <p:tmplLst>
          <p:tmpl>
            <p:tnLst>
              <p:par>
                <p:cTn presetID="2" presetClass="entr" presetSubtype="8"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100" fill="hold"/>
                        <p:tgtEl>
                          <p:spTgt spid="47"/>
                        </p:tgtEl>
                        <p:attrNameLst>
                          <p:attrName>ppt_x</p:attrName>
                        </p:attrNameLst>
                      </p:cBhvr>
                      <p:tavLst>
                        <p:tav tm="0">
                          <p:val>
                            <p:strVal val="0-#ppt_w/2"/>
                          </p:val>
                        </p:tav>
                        <p:tav tm="100000">
                          <p:val>
                            <p:strVal val="#ppt_x"/>
                          </p:val>
                        </p:tav>
                      </p:tavLst>
                    </p:anim>
                    <p:anim calcmode="lin" valueType="num">
                      <p:cBhvr additive="base">
                        <p:cTn dur="100" fill="hold"/>
                        <p:tgtEl>
                          <p:spTgt spid="47"/>
                        </p:tgtEl>
                        <p:attrNameLst>
                          <p:attrName>ppt_y</p:attrName>
                        </p:attrNameLst>
                      </p:cBhvr>
                      <p:tavLst>
                        <p:tav tm="0">
                          <p:val>
                            <p:strVal val="#ppt_y"/>
                          </p:val>
                        </p:tav>
                        <p:tav tm="100000">
                          <p:val>
                            <p:strVal val="#ppt_y"/>
                          </p:val>
                        </p:tav>
                      </p:tavLst>
                    </p:anim>
                  </p:childTnLst>
                </p:cTn>
              </p:par>
            </p:tnLst>
          </p:tmpl>
        </p:tmplLst>
      </p:bldP>
      <p:bldP spid="48" grpId="0">
        <p:tmplLst>
          <p:tmpl>
            <p:tnLst>
              <p:par>
                <p:cTn presetID="2" presetClass="entr" presetSubtype="8"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4 Servic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318658" y="128635"/>
            <a:ext cx="8371657" cy="750083"/>
          </a:xfrm>
        </p:spPr>
        <p:txBody>
          <a:bodyPr/>
          <a:lstStyle>
            <a:lvl1pPr>
              <a:defRPr spc="750" baseline="0"/>
            </a:lvl1p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4707026" y="6394246"/>
            <a:ext cx="3888770" cy="365125"/>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8686719" y="6394246"/>
            <a:ext cx="453685" cy="365125"/>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7" name="図プレースホルダー 7"/>
          <p:cNvSpPr>
            <a:spLocks noGrp="1"/>
          </p:cNvSpPr>
          <p:nvPr>
            <p:ph type="pic" sz="quarter" idx="18" hasCustomPrompt="1"/>
          </p:nvPr>
        </p:nvSpPr>
        <p:spPr>
          <a:xfrm>
            <a:off x="115132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8" name="図プレースホルダー 7"/>
          <p:cNvSpPr>
            <a:spLocks noGrp="1"/>
          </p:cNvSpPr>
          <p:nvPr>
            <p:ph type="pic" sz="quarter" idx="19" hasCustomPrompt="1"/>
          </p:nvPr>
        </p:nvSpPr>
        <p:spPr>
          <a:xfrm>
            <a:off x="3206730"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9" name="図プレースホルダー 7"/>
          <p:cNvSpPr>
            <a:spLocks noGrp="1"/>
          </p:cNvSpPr>
          <p:nvPr>
            <p:ph type="pic" sz="quarter" idx="20" hasCustomPrompt="1"/>
          </p:nvPr>
        </p:nvSpPr>
        <p:spPr>
          <a:xfrm>
            <a:off x="5262136"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0" name="図プレースホルダー 7"/>
          <p:cNvSpPr>
            <a:spLocks noGrp="1"/>
          </p:cNvSpPr>
          <p:nvPr>
            <p:ph type="pic" sz="quarter" idx="21" hasCustomPrompt="1"/>
          </p:nvPr>
        </p:nvSpPr>
        <p:spPr>
          <a:xfrm>
            <a:off x="7317543" y="1838823"/>
            <a:ext cx="675134" cy="900100"/>
          </a:xfrm>
        </p:spPr>
        <p:txBody>
          <a:bodyPr>
            <a:normAutofit/>
          </a:bodyPr>
          <a:lstStyle>
            <a:lvl1pPr>
              <a:defRPr sz="800"/>
            </a:lvl1pPr>
          </a:lstStyle>
          <a:p>
            <a:r>
              <a:rPr kumimoji="1" lang="en-US" altLang="ja-JP" dirty="0"/>
              <a:t>ICON</a:t>
            </a:r>
            <a:endParaRPr kumimoji="1" lang="ja-JP" altLang="en-US" dirty="0"/>
          </a:p>
        </p:txBody>
      </p:sp>
      <p:sp>
        <p:nvSpPr>
          <p:cNvPr id="11" name="テキスト プレースホルダー 11"/>
          <p:cNvSpPr>
            <a:spLocks noGrp="1"/>
          </p:cNvSpPr>
          <p:nvPr>
            <p:ph type="body" sz="quarter" idx="22" hasCustomPrompt="1"/>
          </p:nvPr>
        </p:nvSpPr>
        <p:spPr>
          <a:xfrm>
            <a:off x="476190"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2" name="テキスト プレースホルダー 11"/>
          <p:cNvSpPr>
            <a:spLocks noGrp="1"/>
          </p:cNvSpPr>
          <p:nvPr>
            <p:ph type="body" sz="quarter" idx="23" hasCustomPrompt="1"/>
          </p:nvPr>
        </p:nvSpPr>
        <p:spPr>
          <a:xfrm>
            <a:off x="6664914"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5" name="テキスト プレースホルダー 11"/>
          <p:cNvSpPr>
            <a:spLocks noGrp="1"/>
          </p:cNvSpPr>
          <p:nvPr>
            <p:ph type="body" sz="quarter" idx="24" hasCustomPrompt="1"/>
          </p:nvPr>
        </p:nvSpPr>
        <p:spPr>
          <a:xfrm>
            <a:off x="2539098"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6" name="テキスト プレースホルダー 11"/>
          <p:cNvSpPr>
            <a:spLocks noGrp="1"/>
          </p:cNvSpPr>
          <p:nvPr>
            <p:ph type="body" sz="quarter" idx="25" hasCustomPrompt="1"/>
          </p:nvPr>
        </p:nvSpPr>
        <p:spPr>
          <a:xfrm>
            <a:off x="4602006" y="2845001"/>
            <a:ext cx="1957888" cy="480053"/>
          </a:xfrm>
        </p:spPr>
        <p:txBody>
          <a:bodyPr anchor="ctr">
            <a:noAutofit/>
          </a:bodyPr>
          <a:lstStyle>
            <a:lvl1pPr algn="ctr">
              <a:lnSpc>
                <a:spcPct val="100000"/>
              </a:lnSpc>
              <a:spcBef>
                <a:spcPts val="0"/>
              </a:spcBef>
              <a:defRPr sz="1400" spc="0">
                <a:solidFill>
                  <a:schemeClr val="accent1"/>
                </a:solidFill>
                <a:latin typeface="+mj-lt"/>
              </a:defRPr>
            </a:lvl1pPr>
          </a:lstStyle>
          <a:p>
            <a:pPr lvl="0"/>
            <a:r>
              <a:rPr lang="en-US" altLang="ja-JP" dirty="0"/>
              <a:t>Text Here</a:t>
            </a:r>
            <a:endParaRPr lang="en-US" dirty="0"/>
          </a:p>
        </p:txBody>
      </p:sp>
      <p:sp>
        <p:nvSpPr>
          <p:cNvPr id="17" name="テキスト プレースホルダー 11"/>
          <p:cNvSpPr>
            <a:spLocks noGrp="1"/>
          </p:cNvSpPr>
          <p:nvPr>
            <p:ph type="body" sz="quarter" idx="15" hasCustomPrompt="1"/>
          </p:nvPr>
        </p:nvSpPr>
        <p:spPr>
          <a:xfrm>
            <a:off x="476190"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8" name="テキスト プレースホルダー 11"/>
          <p:cNvSpPr>
            <a:spLocks noGrp="1"/>
          </p:cNvSpPr>
          <p:nvPr>
            <p:ph type="body" sz="quarter" idx="26" hasCustomPrompt="1"/>
          </p:nvPr>
        </p:nvSpPr>
        <p:spPr>
          <a:xfrm>
            <a:off x="6664914"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27" hasCustomPrompt="1"/>
          </p:nvPr>
        </p:nvSpPr>
        <p:spPr>
          <a:xfrm>
            <a:off x="4602006"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0" name="テキスト プレースホルダー 11"/>
          <p:cNvSpPr>
            <a:spLocks noGrp="1"/>
          </p:cNvSpPr>
          <p:nvPr>
            <p:ph type="body" sz="quarter" idx="28" hasCustomPrompt="1"/>
          </p:nvPr>
        </p:nvSpPr>
        <p:spPr>
          <a:xfrm>
            <a:off x="2539098" y="3355057"/>
            <a:ext cx="1957888" cy="1170130"/>
          </a:xfrm>
        </p:spPr>
        <p:txBody>
          <a:bodyPr anchor="t">
            <a:noAutofit/>
          </a:bodyPr>
          <a:lstStyle>
            <a:lvl1pPr algn="ctr">
              <a:lnSpc>
                <a:spcPct val="120000"/>
              </a:lnSpc>
              <a:defRPr sz="1000">
                <a:solidFill>
                  <a:schemeClr val="tx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29" hasCustomPrompt="1"/>
          </p:nvPr>
        </p:nvSpPr>
        <p:spPr>
          <a:xfrm>
            <a:off x="548203" y="5229201"/>
            <a:ext cx="8029589" cy="840093"/>
          </a:xfrm>
        </p:spPr>
        <p:txBody>
          <a:bodyPr anchor="t">
            <a:noAutofit/>
          </a:bodyPr>
          <a:lstStyle>
            <a:lvl1pPr algn="ctr">
              <a:lnSpc>
                <a:spcPct val="120000"/>
              </a:lnSpc>
              <a:defRPr sz="1200">
                <a:solidFill>
                  <a:schemeClr val="tx1"/>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213309276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
                                        <p:tgtEl>
                                          <p:spTgt spid="17"/>
                                        </p:tgtEl>
                                      </p:cBhvr>
                                    </p:animEffect>
                                  </p:childTnLst>
                                </p:cTn>
                              </p:par>
                            </p:childTnLst>
                          </p:cTn>
                        </p:par>
                        <p:par>
                          <p:cTn id="14" fill="hold">
                            <p:stCondLst>
                              <p:cond delay="1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100"/>
                                        <p:tgtEl>
                                          <p:spTgt spid="20"/>
                                        </p:tgtEl>
                                      </p:cBhvr>
                                    </p:animEffect>
                                  </p:childTnLst>
                                </p:cTn>
                              </p:par>
                            </p:childTnLst>
                          </p:cTn>
                        </p:par>
                        <p:par>
                          <p:cTn id="24" fill="hold">
                            <p:stCondLst>
                              <p:cond delay="2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1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childTnLst>
                          </p:cTn>
                        </p:par>
                        <p:par>
                          <p:cTn id="34" fill="hold">
                            <p:stCondLst>
                              <p:cond delay="300"/>
                            </p:stCondLst>
                            <p:childTnLst>
                              <p:par>
                                <p:cTn id="35" presetID="10"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
                                        <p:tgtEl>
                                          <p:spTgt spid="18"/>
                                        </p:tgtEl>
                                      </p:cBhvr>
                                    </p:animEffect>
                                  </p:childTnLst>
                                </p:cTn>
                              </p:par>
                            </p:childTnLst>
                          </p:cTn>
                        </p:par>
                        <p:par>
                          <p:cTn id="44" fill="hold">
                            <p:stCondLst>
                              <p:cond delay="400"/>
                            </p:stCondLst>
                            <p:childTnLst>
                              <p:par>
                                <p:cTn id="45" presetID="2" presetClass="entr" presetSubtype="4" decel="100000" fill="hold" grpId="0" nodeType="afterEffect">
                                  <p:stCondLst>
                                    <p:cond delay="25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 fill="hold"/>
                                        <p:tgtEl>
                                          <p:spTgt spid="21"/>
                                        </p:tgtEl>
                                        <p:attrNameLst>
                                          <p:attrName>ppt_x</p:attrName>
                                        </p:attrNameLst>
                                      </p:cBhvr>
                                      <p:tavLst>
                                        <p:tav tm="0">
                                          <p:val>
                                            <p:strVal val="#ppt_x"/>
                                          </p:val>
                                        </p:tav>
                                        <p:tav tm="100000">
                                          <p:val>
                                            <p:strVal val="#ppt_x"/>
                                          </p:val>
                                        </p:tav>
                                      </p:tavLst>
                                    </p:anim>
                                    <p:anim calcmode="lin" valueType="num">
                                      <p:cBhvr additive="base">
                                        <p:cTn id="48" dur="1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tmplLst>
          <p:tmpl>
            <p:tnLst>
              <p:par>
                <p:cTn presetID="10"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
                        <p:tgtEl>
                          <p:spTgt spid="11"/>
                        </p:tgtEl>
                      </p:cBhvr>
                    </p:animEffect>
                  </p:childTnLst>
                </p:cTn>
              </p:par>
            </p:tnLst>
          </p:tmpl>
        </p:tmplLst>
      </p:bldP>
      <p:bldP spid="12" grpId="0">
        <p:tmplLst>
          <p:tmpl>
            <p:tnLst>
              <p:par>
                <p:cTn presetID="10"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
                        <p:tgtEl>
                          <p:spTgt spid="12"/>
                        </p:tgtEl>
                      </p:cBhvr>
                    </p:animEffect>
                  </p:childTnLst>
                </p:cTn>
              </p:par>
            </p:tnLst>
          </p:tmpl>
        </p:tmplLst>
      </p:bldP>
      <p:bldP spid="15" grpId="0">
        <p:tmplLst>
          <p:tmpl>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100"/>
                        <p:tgtEl>
                          <p:spTgt spid="15"/>
                        </p:tgtEl>
                      </p:cBhvr>
                    </p:animEffect>
                  </p:childTnLst>
                </p:cTn>
              </p:par>
            </p:tnLst>
          </p:tmpl>
        </p:tmplLst>
      </p:bldP>
      <p:bldP spid="16" grpId="0">
        <p:tmplLst>
          <p:tmpl>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7" grpId="0">
        <p:tmplLst>
          <p:tmpl>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100"/>
                        <p:tgtEl>
                          <p:spTgt spid="17"/>
                        </p:tgtEl>
                      </p:cBhvr>
                    </p:animEffect>
                  </p:childTnLst>
                </p:cTn>
              </p:par>
            </p:tnLst>
          </p:tmpl>
        </p:tmplLst>
      </p:bldP>
      <p:bldP spid="18" grpId="0">
        <p:tmplLst>
          <p:tmpl>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p:tmplLst>
          <p:tmpl>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p:tmplLst>
          <p:tmpl>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p:tmplLst>
          <p:tmpl>
            <p:tnLst>
              <p:par>
                <p:cTn presetID="2" presetClass="entr" presetSubtype="4" decel="100000" fill="hold" nodeType="after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 fill="hold"/>
                        <p:tgtEl>
                          <p:spTgt spid="21"/>
                        </p:tgtEl>
                        <p:attrNameLst>
                          <p:attrName>ppt_x</p:attrName>
                        </p:attrNameLst>
                      </p:cBhvr>
                      <p:tavLst>
                        <p:tav tm="0">
                          <p:val>
                            <p:strVal val="#ppt_x"/>
                          </p:val>
                        </p:tav>
                        <p:tav tm="100000">
                          <p:val>
                            <p:strVal val="#ppt_x"/>
                          </p:val>
                        </p:tav>
                      </p:tavLst>
                    </p:anim>
                    <p:anim calcmode="lin" valueType="num">
                      <p:cBhvr additive="base">
                        <p:cTn dur="1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4 Keywords">
    <p:spTree>
      <p:nvGrpSpPr>
        <p:cNvPr id="1" name=""/>
        <p:cNvGrpSpPr/>
        <p:nvPr/>
      </p:nvGrpSpPr>
      <p:grpSpPr>
        <a:xfrm>
          <a:off x="0" y="0"/>
          <a:ext cx="0" cy="0"/>
          <a:chOff x="0" y="0"/>
          <a:chExt cx="0" cy="0"/>
        </a:xfrm>
      </p:grpSpPr>
      <p:sp>
        <p:nvSpPr>
          <p:cNvPr id="36" name="テキスト プレースホルダー 8"/>
          <p:cNvSpPr>
            <a:spLocks noGrp="1"/>
          </p:cNvSpPr>
          <p:nvPr>
            <p:ph type="body" sz="quarter" idx="19" hasCustomPrompt="1"/>
          </p:nvPr>
        </p:nvSpPr>
        <p:spPr>
          <a:xfrm>
            <a:off x="6516385" y="2276872"/>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sp>
        <p:nvSpPr>
          <p:cNvPr id="9"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36101"/>
            <a:ext cx="756149" cy="1008112"/>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5" name="正方形/長方形 14"/>
          <p:cNvSpPr/>
          <p:nvPr userDrawn="1"/>
        </p:nvSpPr>
        <p:spPr>
          <a:xfrm rot="363050">
            <a:off x="2984495" y="2396831"/>
            <a:ext cx="3170293" cy="2441074"/>
          </a:xfrm>
          <a:prstGeom prst="rect">
            <a:avLst/>
          </a:prstGeom>
          <a:solidFill>
            <a:srgbClr val="036A3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2628229" y="2479070"/>
            <a:ext cx="1616009" cy="89902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30"/>
          <p:cNvSpPr/>
          <p:nvPr userDrawn="1"/>
        </p:nvSpPr>
        <p:spPr>
          <a:xfrm>
            <a:off x="4536394" y="2671092"/>
            <a:ext cx="1616009" cy="89902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正方形/長方形 31"/>
          <p:cNvSpPr/>
          <p:nvPr userDrawn="1"/>
        </p:nvSpPr>
        <p:spPr>
          <a:xfrm>
            <a:off x="3007251" y="3727209"/>
            <a:ext cx="1616009" cy="899026"/>
          </a:xfrm>
          <a:prstGeom prst="rect">
            <a:avLst/>
          </a:prstGeom>
          <a:solidFill>
            <a:srgbClr val="33CC3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正方形/長方形 32"/>
          <p:cNvSpPr/>
          <p:nvPr userDrawn="1"/>
        </p:nvSpPr>
        <p:spPr>
          <a:xfrm>
            <a:off x="4914427" y="3922129"/>
            <a:ext cx="1616009" cy="89902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テキスト プレースホルダー 8"/>
          <p:cNvSpPr>
            <a:spLocks noGrp="1"/>
          </p:cNvSpPr>
          <p:nvPr>
            <p:ph type="body" sz="quarter" idx="17" hasCustomPrompt="1"/>
          </p:nvPr>
        </p:nvSpPr>
        <p:spPr>
          <a:xfrm>
            <a:off x="179131" y="1844824"/>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5" name="テキスト プレースホルダー 8"/>
          <p:cNvSpPr>
            <a:spLocks noGrp="1"/>
          </p:cNvSpPr>
          <p:nvPr>
            <p:ph type="body" sz="quarter" idx="18" hasCustomPrompt="1"/>
          </p:nvPr>
        </p:nvSpPr>
        <p:spPr>
          <a:xfrm>
            <a:off x="349180" y="4626235"/>
            <a:ext cx="2168120" cy="922200"/>
          </a:xfrm>
        </p:spPr>
        <p:txBody>
          <a:bodyPr anchor="ctr">
            <a:normAutofit/>
          </a:bodyPr>
          <a:lstStyle>
            <a:lvl1pPr algn="r">
              <a:defRPr sz="1200" baseline="0">
                <a:solidFill>
                  <a:schemeClr val="bg1"/>
                </a:solidFill>
                <a:effectLst/>
              </a:defRPr>
            </a:lvl1pPr>
          </a:lstStyle>
          <a:p>
            <a:pPr lvl="0"/>
            <a:r>
              <a:rPr lang="en-US" dirty="0"/>
              <a:t>Text Here</a:t>
            </a:r>
          </a:p>
        </p:txBody>
      </p:sp>
      <p:sp>
        <p:nvSpPr>
          <p:cNvPr id="37" name="テキスト プレースホルダー 8"/>
          <p:cNvSpPr>
            <a:spLocks noGrp="1"/>
          </p:cNvSpPr>
          <p:nvPr>
            <p:ph type="body" sz="quarter" idx="20" hasCustomPrompt="1"/>
          </p:nvPr>
        </p:nvSpPr>
        <p:spPr>
          <a:xfrm>
            <a:off x="6796750" y="5053875"/>
            <a:ext cx="2168120" cy="922200"/>
          </a:xfrm>
        </p:spPr>
        <p:txBody>
          <a:bodyPr anchor="ctr">
            <a:normAutofit/>
          </a:bodyPr>
          <a:lstStyle>
            <a:lvl1pPr algn="l">
              <a:defRPr sz="1200" baseline="0">
                <a:solidFill>
                  <a:schemeClr val="bg1"/>
                </a:solidFill>
                <a:effectLst/>
              </a:defRPr>
            </a:lvl1pPr>
          </a:lstStyle>
          <a:p>
            <a:pPr lvl="0"/>
            <a:r>
              <a:rPr lang="en-US" dirty="0"/>
              <a:t>Text Here</a:t>
            </a:r>
          </a:p>
        </p:txBody>
      </p:sp>
      <p:cxnSp>
        <p:nvCxnSpPr>
          <p:cNvPr id="8" name="カギ線コネクタ 7"/>
          <p:cNvCxnSpPr>
            <a:stCxn id="16" idx="1"/>
            <a:endCxn id="34" idx="3"/>
          </p:cNvCxnSpPr>
          <p:nvPr userDrawn="1"/>
        </p:nvCxnSpPr>
        <p:spPr>
          <a:xfrm rot="10800000">
            <a:off x="2347251" y="2305926"/>
            <a:ext cx="280978" cy="622659"/>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カギ線コネクタ 11"/>
          <p:cNvCxnSpPr>
            <a:stCxn id="32" idx="1"/>
            <a:endCxn id="35" idx="3"/>
          </p:cNvCxnSpPr>
          <p:nvPr userDrawn="1"/>
        </p:nvCxnSpPr>
        <p:spPr>
          <a:xfrm rot="10800000" flipV="1">
            <a:off x="2517301" y="4176723"/>
            <a:ext cx="489950" cy="910613"/>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カギ線コネクタ 38"/>
          <p:cNvCxnSpPr>
            <a:stCxn id="31" idx="3"/>
            <a:endCxn id="36" idx="1"/>
          </p:cNvCxnSpPr>
          <p:nvPr userDrawn="1"/>
        </p:nvCxnSpPr>
        <p:spPr>
          <a:xfrm flipV="1">
            <a:off x="6152403" y="2737973"/>
            <a:ext cx="363982" cy="382633"/>
          </a:xfrm>
          <a:prstGeom prst="bentConnector3">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カギ線コネクタ 40"/>
          <p:cNvCxnSpPr>
            <a:stCxn id="33" idx="3"/>
            <a:endCxn id="43" idx="1"/>
          </p:cNvCxnSpPr>
          <p:nvPr userDrawn="1"/>
        </p:nvCxnSpPr>
        <p:spPr>
          <a:xfrm>
            <a:off x="6530435" y="4371644"/>
            <a:ext cx="221642" cy="1131235"/>
          </a:xfrm>
          <a:prstGeom prst="bentConnector3">
            <a:avLst>
              <a:gd name="adj1" fmla="val 50000"/>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2" name="正方形/長方形 41"/>
          <p:cNvSpPr/>
          <p:nvPr userDrawn="1"/>
        </p:nvSpPr>
        <p:spPr>
          <a:xfrm>
            <a:off x="6496318" y="2305926"/>
            <a:ext cx="43217" cy="898005"/>
          </a:xfrm>
          <a:prstGeom prst="rect">
            <a:avLst/>
          </a:prstGeom>
          <a:solidFill>
            <a:srgbClr val="75B44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正方形/長方形 42"/>
          <p:cNvSpPr/>
          <p:nvPr userDrawn="1"/>
        </p:nvSpPr>
        <p:spPr>
          <a:xfrm>
            <a:off x="6752077" y="5053876"/>
            <a:ext cx="43217" cy="898005"/>
          </a:xfrm>
          <a:prstGeom prst="rect">
            <a:avLst/>
          </a:prstGeom>
          <a:solidFill>
            <a:srgbClr val="00B050"/>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正方形/長方形 43"/>
          <p:cNvSpPr/>
          <p:nvPr userDrawn="1"/>
        </p:nvSpPr>
        <p:spPr>
          <a:xfrm>
            <a:off x="2336810" y="1861794"/>
            <a:ext cx="43217" cy="898005"/>
          </a:xfrm>
          <a:prstGeom prst="rect">
            <a:avLst/>
          </a:prstGeom>
          <a:solidFill>
            <a:srgbClr val="54823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正方形/長方形 44"/>
          <p:cNvSpPr/>
          <p:nvPr userDrawn="1"/>
        </p:nvSpPr>
        <p:spPr>
          <a:xfrm>
            <a:off x="2484563" y="4660629"/>
            <a:ext cx="43217" cy="898005"/>
          </a:xfrm>
          <a:prstGeom prst="rect">
            <a:avLst/>
          </a:prstGeom>
          <a:solidFill>
            <a:srgbClr val="33CC3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テキスト プレースホルダー 8"/>
          <p:cNvSpPr>
            <a:spLocks noGrp="1"/>
          </p:cNvSpPr>
          <p:nvPr>
            <p:ph type="body" sz="quarter" idx="21" hasCustomPrompt="1"/>
          </p:nvPr>
        </p:nvSpPr>
        <p:spPr>
          <a:xfrm>
            <a:off x="2637404" y="256349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49" name="テキスト プレースホルダー 8"/>
          <p:cNvSpPr>
            <a:spLocks noGrp="1"/>
          </p:cNvSpPr>
          <p:nvPr>
            <p:ph type="body" sz="quarter" idx="22" hasCustomPrompt="1"/>
          </p:nvPr>
        </p:nvSpPr>
        <p:spPr>
          <a:xfrm>
            <a:off x="4540668" y="2739078"/>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0" name="テキスト プレースホルダー 8"/>
          <p:cNvSpPr>
            <a:spLocks noGrp="1"/>
          </p:cNvSpPr>
          <p:nvPr>
            <p:ph type="body" sz="quarter" idx="23" hasCustomPrompt="1"/>
          </p:nvPr>
        </p:nvSpPr>
        <p:spPr>
          <a:xfrm>
            <a:off x="3007526" y="3811632"/>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51" name="テキスト プレースホルダー 8"/>
          <p:cNvSpPr>
            <a:spLocks noGrp="1"/>
          </p:cNvSpPr>
          <p:nvPr>
            <p:ph type="body" sz="quarter" idx="24" hasCustomPrompt="1"/>
          </p:nvPr>
        </p:nvSpPr>
        <p:spPr>
          <a:xfrm>
            <a:off x="4932072" y="3987684"/>
            <a:ext cx="1600481" cy="730179"/>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36164660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 calcmode="lin" valueType="num">
                                      <p:cBhvr additive="base">
                                        <p:cTn id="31" dur="1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32" dur="100" fill="hold"/>
                                        <p:tgtEl>
                                          <p:spTgt spid="48">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par>
                          <p:cTn id="37" fill="hold">
                            <p:stCondLst>
                              <p:cond delay="750"/>
                            </p:stCondLst>
                            <p:childTnLst>
                              <p:par>
                                <p:cTn id="38" presetID="2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childTnLst>
                          </p:cTn>
                        </p:par>
                        <p:par>
                          <p:cTn id="41" fill="hold">
                            <p:stCondLst>
                              <p:cond delay="1250"/>
                            </p:stCondLst>
                            <p:childTnLst>
                              <p:par>
                                <p:cTn id="42" presetID="22" presetClass="entr" presetSubtype="4" fill="hold" grpId="0"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down)">
                                      <p:cBhvr>
                                        <p:cTn id="44" dur="500"/>
                                        <p:tgtEl>
                                          <p:spTgt spid="4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100"/>
                                        <p:tgtEl>
                                          <p:spTgt spid="34">
                                            <p:txEl>
                                              <p:pRg st="0" end="0"/>
                                            </p:txEl>
                                          </p:spTgt>
                                        </p:tgtEl>
                                      </p:cBhvr>
                                    </p:animEffect>
                                  </p:childTnLst>
                                </p:cTn>
                              </p:par>
                            </p:childTnLst>
                          </p:cTn>
                        </p:par>
                        <p:par>
                          <p:cTn id="48" fill="hold">
                            <p:stCondLst>
                              <p:cond delay="1750"/>
                            </p:stCondLst>
                            <p:childTnLst>
                              <p:par>
                                <p:cTn id="49" presetID="2" presetClass="entr" presetSubtype="3"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1+#ppt_w/2"/>
                                          </p:val>
                                        </p:tav>
                                        <p:tav tm="100000">
                                          <p:val>
                                            <p:strVal val="#ppt_x"/>
                                          </p:val>
                                        </p:tav>
                                      </p:tavLst>
                                    </p:anim>
                                    <p:anim calcmode="lin" valueType="num">
                                      <p:cBhvr additive="base">
                                        <p:cTn id="52" dur="500" fill="hold"/>
                                        <p:tgtEl>
                                          <p:spTgt spid="31"/>
                                        </p:tgtEl>
                                        <p:attrNameLst>
                                          <p:attrName>ppt_y</p:attrName>
                                        </p:attrNameLst>
                                      </p:cBhvr>
                                      <p:tavLst>
                                        <p:tav tm="0">
                                          <p:val>
                                            <p:strVal val="0-#ppt_h/2"/>
                                          </p:val>
                                        </p:tav>
                                        <p:tav tm="100000">
                                          <p:val>
                                            <p:strVal val="#ppt_y"/>
                                          </p:val>
                                        </p:tav>
                                      </p:tavLst>
                                    </p:anim>
                                  </p:childTnLst>
                                </p:cTn>
                              </p:par>
                              <p:par>
                                <p:cTn id="53" presetID="2" presetClass="entr" presetSubtype="3" fill="hold" grpId="0" nodeType="with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 calcmode="lin" valueType="num">
                                      <p:cBhvr additive="base">
                                        <p:cTn id="55" dur="1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6" dur="100" fill="hold"/>
                                        <p:tgtEl>
                                          <p:spTgt spid="49">
                                            <p:txEl>
                                              <p:pRg st="0" end="0"/>
                                            </p:txEl>
                                          </p:spTgt>
                                        </p:tgtEl>
                                        <p:attrNameLst>
                                          <p:attrName>ppt_y</p:attrName>
                                        </p:attrNameLst>
                                      </p:cBhvr>
                                      <p:tavLst>
                                        <p:tav tm="0">
                                          <p:val>
                                            <p:strVal val="0-#ppt_h/2"/>
                                          </p:val>
                                        </p:tav>
                                        <p:tav tm="100000">
                                          <p:val>
                                            <p:strVal val="#ppt_y"/>
                                          </p:val>
                                        </p:tav>
                                      </p:tavLst>
                                    </p:anim>
                                  </p:childTnLst>
                                </p:cTn>
                              </p:par>
                            </p:childTnLst>
                          </p:cTn>
                        </p:par>
                        <p:par>
                          <p:cTn id="57" fill="hold">
                            <p:stCondLst>
                              <p:cond delay="2250"/>
                            </p:stCondLst>
                            <p:childTnLst>
                              <p:par>
                                <p:cTn id="58" presetID="22" presetClass="entr" presetSubtype="8" fill="hold"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wipe(left)">
                                      <p:cBhvr>
                                        <p:cTn id="60" dur="500"/>
                                        <p:tgtEl>
                                          <p:spTgt spid="39"/>
                                        </p:tgtEl>
                                      </p:cBhvr>
                                    </p:animEffect>
                                  </p:childTnLst>
                                </p:cTn>
                              </p:par>
                            </p:childTnLst>
                          </p:cTn>
                        </p:par>
                        <p:par>
                          <p:cTn id="61" fill="hold">
                            <p:stCondLst>
                              <p:cond delay="2750"/>
                            </p:stCondLst>
                            <p:childTnLst>
                              <p:par>
                                <p:cTn id="62" presetID="22" presetClass="entr" presetSubtype="4" fill="hold" grpId="0" nodeType="afterEffect">
                                  <p:stCondLst>
                                    <p:cond delay="0"/>
                                  </p:stCondLst>
                                  <p:childTnLst>
                                    <p:set>
                                      <p:cBhvr>
                                        <p:cTn id="63" dur="1" fill="hold">
                                          <p:stCondLst>
                                            <p:cond delay="0"/>
                                          </p:stCondLst>
                                        </p:cTn>
                                        <p:tgtEl>
                                          <p:spTgt spid="42"/>
                                        </p:tgtEl>
                                        <p:attrNameLst>
                                          <p:attrName>style.visibility</p:attrName>
                                        </p:attrNameLst>
                                      </p:cBhvr>
                                      <p:to>
                                        <p:strVal val="visible"/>
                                      </p:to>
                                    </p:set>
                                    <p:animEffect transition="in" filter="wipe(down)">
                                      <p:cBhvr>
                                        <p:cTn id="64" dur="500"/>
                                        <p:tgtEl>
                                          <p:spTgt spid="42"/>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Effect transition="in" filter="wipe(down)">
                                      <p:cBhvr>
                                        <p:cTn id="67" dur="100"/>
                                        <p:tgtEl>
                                          <p:spTgt spid="36">
                                            <p:txEl>
                                              <p:pRg st="0" end="0"/>
                                            </p:txEl>
                                          </p:spTgt>
                                        </p:tgtEl>
                                      </p:cBhvr>
                                    </p:animEffect>
                                  </p:childTnLst>
                                </p:cTn>
                              </p:par>
                            </p:childTnLst>
                          </p:cTn>
                        </p:par>
                        <p:par>
                          <p:cTn id="68" fill="hold">
                            <p:stCondLst>
                              <p:cond delay="3250"/>
                            </p:stCondLst>
                            <p:childTnLst>
                              <p:par>
                                <p:cTn id="69" presetID="2" presetClass="entr" presetSubtype="12"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0-#ppt_w/2"/>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xEl>
                                              <p:pRg st="0" end="0"/>
                                            </p:txEl>
                                          </p:spTgt>
                                        </p:tgtEl>
                                        <p:attrNameLst>
                                          <p:attrName>style.visibility</p:attrName>
                                        </p:attrNameLst>
                                      </p:cBhvr>
                                      <p:to>
                                        <p:strVal val="visible"/>
                                      </p:to>
                                    </p:set>
                                    <p:anim calcmode="lin" valueType="num">
                                      <p:cBhvr additive="base">
                                        <p:cTn id="75" dur="1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76" dur="1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par>
                          <p:cTn id="77" fill="hold">
                            <p:stCondLst>
                              <p:cond delay="3750"/>
                            </p:stCondLst>
                            <p:childTnLst>
                              <p:par>
                                <p:cTn id="78" presetID="22" presetClass="entr" presetSubtype="2"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ipe(right)">
                                      <p:cBhvr>
                                        <p:cTn id="80" dur="500"/>
                                        <p:tgtEl>
                                          <p:spTgt spid="12"/>
                                        </p:tgtEl>
                                      </p:cBhvr>
                                    </p:animEffect>
                                  </p:childTnLst>
                                </p:cTn>
                              </p:par>
                            </p:childTnLst>
                          </p:cTn>
                        </p:par>
                        <p:par>
                          <p:cTn id="81" fill="hold">
                            <p:stCondLst>
                              <p:cond delay="4250"/>
                            </p:stCondLst>
                            <p:childTnLst>
                              <p:par>
                                <p:cTn id="82" presetID="2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down)">
                                      <p:cBhvr>
                                        <p:cTn id="84" dur="500"/>
                                        <p:tgtEl>
                                          <p:spTgt spid="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down)">
                                      <p:cBhvr>
                                        <p:cTn id="87" dur="100"/>
                                        <p:tgtEl>
                                          <p:spTgt spid="35">
                                            <p:txEl>
                                              <p:pRg st="0" end="0"/>
                                            </p:txEl>
                                          </p:spTgt>
                                        </p:tgtEl>
                                      </p:cBhvr>
                                    </p:animEffect>
                                  </p:childTnLst>
                                </p:cTn>
                              </p:par>
                            </p:childTnLst>
                          </p:cTn>
                        </p:par>
                        <p:par>
                          <p:cTn id="88" fill="hold">
                            <p:stCondLst>
                              <p:cond delay="4750"/>
                            </p:stCondLst>
                            <p:childTnLst>
                              <p:par>
                                <p:cTn id="89" presetID="2" presetClass="entr" presetSubtype="2" fill="hold" grpId="0" nodeType="after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51">
                                            <p:txEl>
                                              <p:pRg st="0" end="0"/>
                                            </p:txEl>
                                          </p:spTgt>
                                        </p:tgtEl>
                                        <p:attrNameLst>
                                          <p:attrName>style.visibility</p:attrName>
                                        </p:attrNameLst>
                                      </p:cBhvr>
                                      <p:to>
                                        <p:strVal val="visible"/>
                                      </p:to>
                                    </p:set>
                                    <p:anim calcmode="lin" valueType="num">
                                      <p:cBhvr additive="base">
                                        <p:cTn id="95" dur="1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96" dur="1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97" fill="hold">
                            <p:stCondLst>
                              <p:cond delay="5250"/>
                            </p:stCondLst>
                            <p:childTnLst>
                              <p:par>
                                <p:cTn id="98" presetID="22" presetClass="entr" presetSubtype="1" fill="hold" nodeType="after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wipe(up)">
                                      <p:cBhvr>
                                        <p:cTn id="100" dur="500"/>
                                        <p:tgtEl>
                                          <p:spTgt spid="41"/>
                                        </p:tgtEl>
                                      </p:cBhvr>
                                    </p:animEffect>
                                  </p:childTnLst>
                                </p:cTn>
                              </p:par>
                            </p:childTnLst>
                          </p:cTn>
                        </p:par>
                        <p:par>
                          <p:cTn id="101" fill="hold">
                            <p:stCondLst>
                              <p:cond delay="5750"/>
                            </p:stCondLst>
                            <p:childTnLst>
                              <p:par>
                                <p:cTn id="102" presetID="22" presetClass="entr" presetSubtype="4" fill="hold" grpId="0" nodeType="after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wipe(down)">
                                      <p:cBhvr>
                                        <p:cTn id="104" dur="500"/>
                                        <p:tgtEl>
                                          <p:spTgt spid="43"/>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wipe(down)">
                                      <p:cBhvr>
                                        <p:cTn id="107" dur="1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100"/>
                        <p:tgtEl>
                          <p:spTgt spid="36"/>
                        </p:tgtEl>
                      </p:cBhvr>
                    </p:animEffect>
                  </p:childTnLst>
                </p:cTn>
              </p:par>
            </p:tnLst>
          </p:tmpl>
        </p:tmplLst>
      </p:bldP>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5" grpId="0" animBg="1"/>
      <p:bldP spid="16" grpId="0" animBg="1"/>
      <p:bldP spid="31" grpId="0" animBg="1"/>
      <p:bldP spid="32" grpId="0" animBg="1"/>
      <p:bldP spid="33" grpId="0" animBg="1"/>
      <p:bldP spid="34" grpId="0" build="p">
        <p:tmplLst>
          <p:tmpl lvl="1">
            <p:tnLst>
              <p:par>
                <p:cTn presetID="2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100"/>
                        <p:tgtEl>
                          <p:spTgt spid="34"/>
                        </p:tgtEl>
                      </p:cBhvr>
                    </p:animEffect>
                  </p:childTnLst>
                </p:cTn>
              </p:par>
            </p:tnLst>
          </p:tmpl>
        </p:tmplLst>
      </p:bldP>
      <p:bldP spid="35" grpId="0" build="p">
        <p:tmplLst>
          <p:tmpl lvl="1">
            <p:tnLst>
              <p:par>
                <p:cTn presetID="22" presetClass="entr" presetSubtype="4"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100"/>
                        <p:tgtEl>
                          <p:spTgt spid="35"/>
                        </p:tgtEl>
                      </p:cBhvr>
                    </p:animEffect>
                  </p:childTnLst>
                </p:cTn>
              </p:par>
            </p:tnLst>
          </p:tmpl>
        </p:tmplLst>
      </p:bldP>
      <p:bldP spid="37" grpId="0" build="p">
        <p:tmplLst>
          <p:tmpl lvl="1">
            <p:tnLst>
              <p:par>
                <p:cTn presetID="22" presetClass="entr" presetSubtype="4"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100"/>
                        <p:tgtEl>
                          <p:spTgt spid="37"/>
                        </p:tgtEl>
                      </p:cBhvr>
                    </p:animEffect>
                  </p:childTnLst>
                </p:cTn>
              </p:par>
            </p:tnLst>
          </p:tmpl>
        </p:tmplLst>
      </p:bldP>
      <p:bldP spid="42" grpId="0" animBg="1"/>
      <p:bldP spid="43" grpId="0" animBg="1"/>
      <p:bldP spid="44" grpId="0" animBg="1"/>
      <p:bldP spid="45" grpId="0" animBg="1"/>
      <p:bldP spid="48" grpId="0" build="p">
        <p:tmplLst>
          <p:tmpl lvl="1">
            <p:tnLst>
              <p:par>
                <p:cTn presetID="2" presetClass="entr" presetSubtype="8"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 fill="hold"/>
                        <p:tgtEl>
                          <p:spTgt spid="48"/>
                        </p:tgtEl>
                        <p:attrNameLst>
                          <p:attrName>ppt_x</p:attrName>
                        </p:attrNameLst>
                      </p:cBhvr>
                      <p:tavLst>
                        <p:tav tm="0">
                          <p:val>
                            <p:strVal val="0-#ppt_w/2"/>
                          </p:val>
                        </p:tav>
                        <p:tav tm="100000">
                          <p:val>
                            <p:strVal val="#ppt_x"/>
                          </p:val>
                        </p:tav>
                      </p:tavLst>
                    </p:anim>
                    <p:anim calcmode="lin" valueType="num">
                      <p:cBhvr additive="base">
                        <p:cTn dur="1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3"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 fill="hold"/>
                        <p:tgtEl>
                          <p:spTgt spid="49"/>
                        </p:tgtEl>
                        <p:attrNameLst>
                          <p:attrName>ppt_x</p:attrName>
                        </p:attrNameLst>
                      </p:cBhvr>
                      <p:tavLst>
                        <p:tav tm="0">
                          <p:val>
                            <p:strVal val="1+#ppt_w/2"/>
                          </p:val>
                        </p:tav>
                        <p:tav tm="100000">
                          <p:val>
                            <p:strVal val="#ppt_x"/>
                          </p:val>
                        </p:tav>
                      </p:tavLst>
                    </p:anim>
                    <p:anim calcmode="lin" valueType="num">
                      <p:cBhvr additive="base">
                        <p:cTn dur="100" fill="hold"/>
                        <p:tgtEl>
                          <p:spTgt spid="49"/>
                        </p:tgtEl>
                        <p:attrNameLst>
                          <p:attrName>ppt_y</p:attrName>
                        </p:attrNameLst>
                      </p:cBhvr>
                      <p:tavLst>
                        <p:tav tm="0">
                          <p:val>
                            <p:strVal val="0-#ppt_h/2"/>
                          </p:val>
                        </p:tav>
                        <p:tav tm="100000">
                          <p:val>
                            <p:strVal val="#ppt_y"/>
                          </p:val>
                        </p:tav>
                      </p:tavLst>
                    </p:anim>
                  </p:childTnLst>
                </p:cTn>
              </p:par>
            </p:tnLst>
          </p:tmpl>
        </p:tmplLst>
      </p:bldP>
      <p:bldP spid="50" grpId="0" build="p">
        <p:tmplLst>
          <p:tmpl lvl="1">
            <p:tnLst>
              <p:par>
                <p:cTn presetID="2" presetClass="entr" presetSubtype="12" fill="hold" nodeType="with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 fill="hold"/>
                        <p:tgtEl>
                          <p:spTgt spid="50"/>
                        </p:tgtEl>
                        <p:attrNameLst>
                          <p:attrName>ppt_x</p:attrName>
                        </p:attrNameLst>
                      </p:cBhvr>
                      <p:tavLst>
                        <p:tav tm="0">
                          <p:val>
                            <p:strVal val="0-#ppt_w/2"/>
                          </p:val>
                        </p:tav>
                        <p:tav tm="100000">
                          <p:val>
                            <p:strVal val="#ppt_x"/>
                          </p:val>
                        </p:tav>
                      </p:tavLst>
                    </p:anim>
                    <p:anim calcmode="lin" valueType="num">
                      <p:cBhvr additive="base">
                        <p:cTn dur="100" fill="hold"/>
                        <p:tgtEl>
                          <p:spTgt spid="50"/>
                        </p:tgtEl>
                        <p:attrNameLst>
                          <p:attrName>ppt_y</p:attrName>
                        </p:attrNameLst>
                      </p:cBhvr>
                      <p:tavLst>
                        <p:tav tm="0">
                          <p:val>
                            <p:strVal val="1+#ppt_h/2"/>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 fill="hold"/>
                        <p:tgtEl>
                          <p:spTgt spid="51"/>
                        </p:tgtEl>
                        <p:attrNameLst>
                          <p:attrName>ppt_x</p:attrName>
                        </p:attrNameLst>
                      </p:cBhvr>
                      <p:tavLst>
                        <p:tav tm="0">
                          <p:val>
                            <p:strVal val="1+#ppt_w/2"/>
                          </p:val>
                        </p:tav>
                        <p:tav tm="100000">
                          <p:val>
                            <p:strVal val="#ppt_x"/>
                          </p:val>
                        </p:tav>
                      </p:tavLst>
                    </p:anim>
                    <p:anim calcmode="lin" valueType="num">
                      <p:cBhvr additive="base">
                        <p:cTn dur="100" fill="hold"/>
                        <p:tgtEl>
                          <p:spTgt spid="51"/>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800432" y="795221"/>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4" name="フッター プレースホルダー 3"/>
          <p:cNvSpPr>
            <a:spLocks noGrp="1"/>
          </p:cNvSpPr>
          <p:nvPr>
            <p:ph type="ftr" sz="quarter" idx="11"/>
          </p:nvPr>
        </p:nvSpPr>
        <p:spPr>
          <a:xfrm>
            <a:off x="251145" y="6472255"/>
            <a:ext cx="8641710" cy="365125"/>
          </a:xfrm>
        </p:spPr>
        <p:txBody>
          <a:bodyPr/>
          <a:lstStyle>
            <a:lvl1pPr>
              <a:defRPr>
                <a:solidFill>
                  <a:schemeClr val="bg1">
                    <a:lumMod val="90000"/>
                  </a:schemeClr>
                </a:solidFill>
              </a:defRPr>
            </a:lvl1pPr>
          </a:lstStyle>
          <a:p>
            <a:pPr defTabSz="685800"/>
            <a:endParaRPr lang="en-US" dirty="0">
              <a:solidFill>
                <a:prstClr val="white">
                  <a:lumMod val="90000"/>
                </a:prstClr>
              </a:solidFill>
            </a:endParaRPr>
          </a:p>
        </p:txBody>
      </p:sp>
      <p:sp>
        <p:nvSpPr>
          <p:cNvPr id="7" name="正方形/長方形 6"/>
          <p:cNvSpPr/>
          <p:nvPr userDrawn="1"/>
        </p:nvSpPr>
        <p:spPr>
          <a:xfrm rot="363050">
            <a:off x="47831" y="89404"/>
            <a:ext cx="756149" cy="1008112"/>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 y="0"/>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スライド番号プレースホルダー 4"/>
          <p:cNvSpPr>
            <a:spLocks noGrp="1"/>
          </p:cNvSpPr>
          <p:nvPr>
            <p:ph type="sldNum" sz="quarter" idx="12"/>
          </p:nvPr>
        </p:nvSpPr>
        <p:spPr>
          <a:xfrm>
            <a:off x="-2981912" y="1226989"/>
            <a:ext cx="405258" cy="365125"/>
          </a:xfrm>
        </p:spPr>
        <p:txBody>
          <a:bodyPr/>
          <a:lstStyle/>
          <a:p>
            <a:pPr defTabSz="685800"/>
            <a:endParaRPr lang="en-US" dirty="0">
              <a:solidFill>
                <a:prstClr val="black">
                  <a:tint val="75000"/>
                </a:prstClr>
              </a:solidFill>
            </a:endParaRPr>
          </a:p>
        </p:txBody>
      </p:sp>
      <p:sp>
        <p:nvSpPr>
          <p:cNvPr id="17" name="テキスト プレースホルダー 8"/>
          <p:cNvSpPr>
            <a:spLocks noGrp="1"/>
          </p:cNvSpPr>
          <p:nvPr>
            <p:ph type="body" sz="quarter" idx="15" hasCustomPrompt="1"/>
          </p:nvPr>
        </p:nvSpPr>
        <p:spPr>
          <a:xfrm>
            <a:off x="768810" y="1563026"/>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8" name="テキスト プレースホルダー 8"/>
          <p:cNvSpPr>
            <a:spLocks noGrp="1"/>
          </p:cNvSpPr>
          <p:nvPr>
            <p:ph type="body" sz="quarter" idx="16" hasCustomPrompt="1"/>
          </p:nvPr>
        </p:nvSpPr>
        <p:spPr>
          <a:xfrm>
            <a:off x="768810" y="2051705"/>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9" name="テキスト プレースホルダー 8"/>
          <p:cNvSpPr>
            <a:spLocks noGrp="1"/>
          </p:cNvSpPr>
          <p:nvPr>
            <p:ph type="body" sz="quarter" idx="17" hasCustomPrompt="1"/>
          </p:nvPr>
        </p:nvSpPr>
        <p:spPr>
          <a:xfrm>
            <a:off x="1907473" y="3140969"/>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20" name="テキスト プレースホルダー 8"/>
          <p:cNvSpPr>
            <a:spLocks noGrp="1"/>
          </p:cNvSpPr>
          <p:nvPr>
            <p:ph type="body" sz="quarter" idx="18" hasCustomPrompt="1"/>
          </p:nvPr>
        </p:nvSpPr>
        <p:spPr>
          <a:xfrm>
            <a:off x="1907473" y="3629647"/>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テキスト プレースホルダー 8"/>
          <p:cNvSpPr>
            <a:spLocks noGrp="1"/>
          </p:cNvSpPr>
          <p:nvPr>
            <p:ph type="body" sz="quarter" idx="19" hasCustomPrompt="1"/>
          </p:nvPr>
        </p:nvSpPr>
        <p:spPr>
          <a:xfrm>
            <a:off x="3095708" y="4677140"/>
            <a:ext cx="5797147"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4" name="テキスト プレースホルダー 8"/>
          <p:cNvSpPr>
            <a:spLocks noGrp="1"/>
          </p:cNvSpPr>
          <p:nvPr>
            <p:ph type="body" sz="quarter" idx="20" hasCustomPrompt="1"/>
          </p:nvPr>
        </p:nvSpPr>
        <p:spPr>
          <a:xfrm>
            <a:off x="3095708" y="5165818"/>
            <a:ext cx="5797147" cy="903477"/>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5" name="正方形/長方形 14"/>
          <p:cNvSpPr/>
          <p:nvPr userDrawn="1"/>
        </p:nvSpPr>
        <p:spPr>
          <a:xfrm>
            <a:off x="689917" y="1619656"/>
            <a:ext cx="66233" cy="864096"/>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844639" y="3195207"/>
            <a:ext cx="66233" cy="864096"/>
          </a:xfrm>
          <a:prstGeom prst="rect">
            <a:avLst/>
          </a:prstGeom>
          <a:solidFill>
            <a:srgbClr val="75B44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3032875" y="4731377"/>
            <a:ext cx="66233" cy="864096"/>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79488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250" fill="hold"/>
                                        <p:tgtEl>
                                          <p:spTgt spid="5"/>
                                        </p:tgtEl>
                                        <p:attrNameLst>
                                          <p:attrName>ppt_x</p:attrName>
                                        </p:attrNameLst>
                                      </p:cBhvr>
                                      <p:tavLst>
                                        <p:tav tm="0">
                                          <p:val>
                                            <p:strVal val="0-#ppt_w/2"/>
                                          </p:val>
                                        </p:tav>
                                        <p:tav tm="100000">
                                          <p:val>
                                            <p:strVal val="#ppt_x"/>
                                          </p:val>
                                        </p:tav>
                                      </p:tavLst>
                                    </p:anim>
                                    <p:anim calcmode="lin" valueType="num">
                                      <p:cBhvr additive="base">
                                        <p:cTn id="12" dur="25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250" fill="hold"/>
                                        <p:tgtEl>
                                          <p:spTgt spid="7"/>
                                        </p:tgtEl>
                                        <p:attrNameLst>
                                          <p:attrName>ppt_x</p:attrName>
                                        </p:attrNameLst>
                                      </p:cBhvr>
                                      <p:tavLst>
                                        <p:tav tm="0">
                                          <p:val>
                                            <p:strVal val="#ppt_x"/>
                                          </p:val>
                                        </p:tav>
                                        <p:tav tm="100000">
                                          <p:val>
                                            <p:strVal val="#ppt_x"/>
                                          </p:val>
                                        </p:tav>
                                      </p:tavLst>
                                    </p:anim>
                                    <p:anim calcmode="lin" valueType="num">
                                      <p:cBhvr additive="base">
                                        <p:cTn id="16" dur="25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 fill="hold"/>
                                        <p:tgtEl>
                                          <p:spTgt spid="2"/>
                                        </p:tgtEl>
                                        <p:attrNameLst>
                                          <p:attrName>ppt_x</p:attrName>
                                        </p:attrNameLst>
                                      </p:cBhvr>
                                      <p:tavLst>
                                        <p:tav tm="0">
                                          <p:val>
                                            <p:strVal val="0-#ppt_w/2"/>
                                          </p:val>
                                        </p:tav>
                                        <p:tav tm="100000">
                                          <p:val>
                                            <p:strVal val="#ppt_x"/>
                                          </p:val>
                                        </p:tav>
                                      </p:tavLst>
                                    </p:anim>
                                    <p:anim calcmode="lin" valueType="num">
                                      <p:cBhvr additive="base">
                                        <p:cTn id="20" dur="1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250"/>
                            </p:stCondLst>
                            <p:childTnLst>
                              <p:par>
                                <p:cTn id="26" presetID="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0-#ppt_w/2"/>
                                          </p:val>
                                        </p:tav>
                                        <p:tav tm="100000">
                                          <p:val>
                                            <p:strVal val="#ppt_x"/>
                                          </p:val>
                                        </p:tav>
                                      </p:tavLst>
                                    </p:anim>
                                    <p:anim calcmode="lin" valueType="num">
                                      <p:cBhvr additive="base">
                                        <p:cTn id="29" dur="500" fill="hold"/>
                                        <p:tgtEl>
                                          <p:spTgt spid="15"/>
                                        </p:tgtEl>
                                        <p:attrNameLst>
                                          <p:attrName>ppt_y</p:attrName>
                                        </p:attrNameLst>
                                      </p:cBhvr>
                                      <p:tavLst>
                                        <p:tav tm="0">
                                          <p:val>
                                            <p:strVal val="#ppt_y"/>
                                          </p:val>
                                        </p:tav>
                                        <p:tav tm="100000">
                                          <p:val>
                                            <p:strVal val="#ppt_y"/>
                                          </p:val>
                                        </p:tav>
                                      </p:tavLst>
                                    </p:anim>
                                  </p:childTnLst>
                                </p:cTn>
                              </p:par>
                            </p:childTnLst>
                          </p:cTn>
                        </p:par>
                        <p:par>
                          <p:cTn id="30" fill="hold">
                            <p:stCondLst>
                              <p:cond delay="750"/>
                            </p:stCondLst>
                            <p:childTnLst>
                              <p:par>
                                <p:cTn id="31" presetID="22" presetClass="entr" presetSubtype="8" fill="hold" grpId="0" nodeType="afterEffect">
                                  <p:stCondLst>
                                    <p:cond delay="0"/>
                                  </p:stCondLst>
                                  <p:childTnLst>
                                    <p:set>
                                      <p:cBhvr>
                                        <p:cTn id="32" dur="1" fill="hold">
                                          <p:stCondLst>
                                            <p:cond delay="0"/>
                                          </p:stCondLst>
                                        </p:cTn>
                                        <p:tgtEl>
                                          <p:spTgt spid="17">
                                            <p:txEl>
                                              <p:pRg st="0" end="0"/>
                                            </p:txEl>
                                          </p:spTgt>
                                        </p:tgtEl>
                                        <p:attrNameLst>
                                          <p:attrName>style.visibility</p:attrName>
                                        </p:attrNameLst>
                                      </p:cBhvr>
                                      <p:to>
                                        <p:strVal val="visible"/>
                                      </p:to>
                                    </p:set>
                                    <p:animEffect transition="in" filter="wipe(left)">
                                      <p:cBhvr>
                                        <p:cTn id="33" dur="100"/>
                                        <p:tgtEl>
                                          <p:spTgt spid="17">
                                            <p:txEl>
                                              <p:pRg st="0" end="0"/>
                                            </p:txEl>
                                          </p:spTgt>
                                        </p:tgtEl>
                                      </p:cBhvr>
                                    </p:animEffect>
                                  </p:childTnLst>
                                </p:cTn>
                              </p:par>
                            </p:childTnLst>
                          </p:cTn>
                        </p:par>
                        <p:par>
                          <p:cTn id="34" fill="hold">
                            <p:stCondLst>
                              <p:cond delay="850"/>
                            </p:stCondLst>
                            <p:childTnLst>
                              <p:par>
                                <p:cTn id="35" presetID="22" presetClass="entr" presetSubtype="8" fill="hold" grpId="0" nodeType="after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wipe(left)">
                                      <p:cBhvr>
                                        <p:cTn id="37" dur="100"/>
                                        <p:tgtEl>
                                          <p:spTgt spid="18">
                                            <p:txEl>
                                              <p:pRg st="0" end="0"/>
                                            </p:txEl>
                                          </p:spTgt>
                                        </p:tgtEl>
                                      </p:cBhvr>
                                    </p:animEffect>
                                  </p:childTnLst>
                                </p:cTn>
                              </p:par>
                            </p:childTnLst>
                          </p:cTn>
                        </p:par>
                        <p:par>
                          <p:cTn id="38" fill="hold">
                            <p:stCondLst>
                              <p:cond delay="950"/>
                            </p:stCondLst>
                            <p:childTnLst>
                              <p:par>
                                <p:cTn id="39" presetID="2" presetClass="entr" presetSubtype="8"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1450"/>
                            </p:stCondLst>
                            <p:childTnLst>
                              <p:par>
                                <p:cTn id="44" presetID="22" presetClass="entr" presetSubtype="8" fill="hold" grpId="0" nodeType="afterEffect">
                                  <p:stCondLst>
                                    <p:cond delay="0"/>
                                  </p:stCondLst>
                                  <p:childTnLst>
                                    <p:set>
                                      <p:cBhvr>
                                        <p:cTn id="45" dur="1" fill="hold">
                                          <p:stCondLst>
                                            <p:cond delay="0"/>
                                          </p:stCondLst>
                                        </p:cTn>
                                        <p:tgtEl>
                                          <p:spTgt spid="19">
                                            <p:txEl>
                                              <p:pRg st="0" end="0"/>
                                            </p:txEl>
                                          </p:spTgt>
                                        </p:tgtEl>
                                        <p:attrNameLst>
                                          <p:attrName>style.visibility</p:attrName>
                                        </p:attrNameLst>
                                      </p:cBhvr>
                                      <p:to>
                                        <p:strVal val="visible"/>
                                      </p:to>
                                    </p:set>
                                    <p:animEffect transition="in" filter="wipe(left)">
                                      <p:cBhvr>
                                        <p:cTn id="46" dur="100"/>
                                        <p:tgtEl>
                                          <p:spTgt spid="19">
                                            <p:txEl>
                                              <p:pRg st="0" end="0"/>
                                            </p:txEl>
                                          </p:spTgt>
                                        </p:tgtEl>
                                      </p:cBhvr>
                                    </p:animEffect>
                                  </p:childTnLst>
                                </p:cTn>
                              </p:par>
                            </p:childTnLst>
                          </p:cTn>
                        </p:par>
                        <p:par>
                          <p:cTn id="47" fill="hold">
                            <p:stCondLst>
                              <p:cond delay="1550"/>
                            </p:stCondLst>
                            <p:childTnLst>
                              <p:par>
                                <p:cTn id="48" presetID="22" presetClass="entr" presetSubtype="8" fill="hold" grpId="0" nodeType="afterEffect">
                                  <p:stCondLst>
                                    <p:cond delay="0"/>
                                  </p:stCondLst>
                                  <p:childTnLst>
                                    <p:set>
                                      <p:cBhvr>
                                        <p:cTn id="49" dur="1" fill="hold">
                                          <p:stCondLst>
                                            <p:cond delay="0"/>
                                          </p:stCondLst>
                                        </p:cTn>
                                        <p:tgtEl>
                                          <p:spTgt spid="20">
                                            <p:txEl>
                                              <p:pRg st="0" end="0"/>
                                            </p:txEl>
                                          </p:spTgt>
                                        </p:tgtEl>
                                        <p:attrNameLst>
                                          <p:attrName>style.visibility</p:attrName>
                                        </p:attrNameLst>
                                      </p:cBhvr>
                                      <p:to>
                                        <p:strVal val="visible"/>
                                      </p:to>
                                    </p:set>
                                    <p:animEffect transition="in" filter="wipe(left)">
                                      <p:cBhvr>
                                        <p:cTn id="50" dur="100"/>
                                        <p:tgtEl>
                                          <p:spTgt spid="20">
                                            <p:txEl>
                                              <p:pRg st="0" end="0"/>
                                            </p:txEl>
                                          </p:spTgt>
                                        </p:tgtEl>
                                      </p:cBhvr>
                                    </p:animEffect>
                                  </p:childTnLst>
                                </p:cTn>
                              </p:par>
                            </p:childTnLst>
                          </p:cTn>
                        </p:par>
                        <p:par>
                          <p:cTn id="51" fill="hold">
                            <p:stCondLst>
                              <p:cond delay="1650"/>
                            </p:stCondLst>
                            <p:childTnLst>
                              <p:par>
                                <p:cTn id="52" presetID="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0-#ppt_w/2"/>
                                          </p:val>
                                        </p:tav>
                                        <p:tav tm="100000">
                                          <p:val>
                                            <p:strVal val="#ppt_x"/>
                                          </p:val>
                                        </p:tav>
                                      </p:tavLst>
                                    </p:anim>
                                    <p:anim calcmode="lin" valueType="num">
                                      <p:cBhvr additive="base">
                                        <p:cTn id="55" dur="500" fill="hold"/>
                                        <p:tgtEl>
                                          <p:spTgt spid="21"/>
                                        </p:tgtEl>
                                        <p:attrNameLst>
                                          <p:attrName>ppt_y</p:attrName>
                                        </p:attrNameLst>
                                      </p:cBhvr>
                                      <p:tavLst>
                                        <p:tav tm="0">
                                          <p:val>
                                            <p:strVal val="#ppt_y"/>
                                          </p:val>
                                        </p:tav>
                                        <p:tav tm="100000">
                                          <p:val>
                                            <p:strVal val="#ppt_y"/>
                                          </p:val>
                                        </p:tav>
                                      </p:tavLst>
                                    </p:anim>
                                  </p:childTnLst>
                                </p:cTn>
                              </p:par>
                            </p:childTnLst>
                          </p:cTn>
                        </p:par>
                        <p:par>
                          <p:cTn id="56" fill="hold">
                            <p:stCondLst>
                              <p:cond delay="2150"/>
                            </p:stCondLst>
                            <p:childTnLst>
                              <p:par>
                                <p:cTn id="57" presetID="22" presetClass="entr" presetSubtype="8" fill="hold" grpId="0" nodeType="afterEffect">
                                  <p:stCondLst>
                                    <p:cond delay="0"/>
                                  </p:stCondLst>
                                  <p:childTnLst>
                                    <p:set>
                                      <p:cBhvr>
                                        <p:cTn id="58" dur="1" fill="hold">
                                          <p:stCondLst>
                                            <p:cond delay="0"/>
                                          </p:stCondLst>
                                        </p:cTn>
                                        <p:tgtEl>
                                          <p:spTgt spid="13">
                                            <p:txEl>
                                              <p:pRg st="0" end="0"/>
                                            </p:txEl>
                                          </p:spTgt>
                                        </p:tgtEl>
                                        <p:attrNameLst>
                                          <p:attrName>style.visibility</p:attrName>
                                        </p:attrNameLst>
                                      </p:cBhvr>
                                      <p:to>
                                        <p:strVal val="visible"/>
                                      </p:to>
                                    </p:set>
                                    <p:animEffect transition="in" filter="wipe(left)">
                                      <p:cBhvr>
                                        <p:cTn id="59" dur="100"/>
                                        <p:tgtEl>
                                          <p:spTgt spid="13">
                                            <p:txEl>
                                              <p:pRg st="0" end="0"/>
                                            </p:txEl>
                                          </p:spTgt>
                                        </p:tgtEl>
                                      </p:cBhvr>
                                    </p:animEffect>
                                  </p:childTnLst>
                                </p:cTn>
                              </p:par>
                            </p:childTnLst>
                          </p:cTn>
                        </p:par>
                        <p:par>
                          <p:cTn id="60" fill="hold">
                            <p:stCondLst>
                              <p:cond delay="2250"/>
                            </p:stCondLst>
                            <p:childTnLst>
                              <p:par>
                                <p:cTn id="61" presetID="22" presetClass="entr" presetSubtype="8" fill="hold" grpId="0" nodeType="afterEffect">
                                  <p:stCondLst>
                                    <p:cond delay="0"/>
                                  </p:stCondLst>
                                  <p:childTnLst>
                                    <p:set>
                                      <p:cBhvr>
                                        <p:cTn id="62" dur="1" fill="hold">
                                          <p:stCondLst>
                                            <p:cond delay="0"/>
                                          </p:stCondLst>
                                        </p:cTn>
                                        <p:tgtEl>
                                          <p:spTgt spid="14">
                                            <p:txEl>
                                              <p:pRg st="0" end="0"/>
                                            </p:txEl>
                                          </p:spTgt>
                                        </p:tgtEl>
                                        <p:attrNameLst>
                                          <p:attrName>style.visibility</p:attrName>
                                        </p:attrNameLst>
                                      </p:cBhvr>
                                      <p:to>
                                        <p:strVal val="visible"/>
                                      </p:to>
                                    </p:set>
                                    <p:animEffect transition="in" filter="wipe(left)">
                                      <p:cBhvr>
                                        <p:cTn id="63" dur="1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5" grpId="0"/>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100"/>
                        <p:tgtEl>
                          <p:spTgt spid="17"/>
                        </p:tgtEl>
                      </p:cBhvr>
                    </p:animEffect>
                  </p:childTnLst>
                </p:cTn>
              </p:par>
            </p:tnLst>
          </p:tmpl>
        </p:tmplLst>
      </p:bldP>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100"/>
                        <p:tgtEl>
                          <p:spTgt spid="18"/>
                        </p:tgtEl>
                      </p:cBhvr>
                    </p:animEffect>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100"/>
                        <p:tgtEl>
                          <p:spTgt spid="19"/>
                        </p:tgtEl>
                      </p:cBhvr>
                    </p:animEffect>
                  </p:childTnLst>
                </p:cTn>
              </p:par>
            </p:tnLst>
          </p:tmpl>
        </p:tmplLst>
      </p:bldP>
      <p:bldP spid="20" grpId="0" build="p">
        <p:tmplLst>
          <p:tmpl lvl="1">
            <p:tnLst>
              <p:par>
                <p:cTn presetID="22" presetClass="entr" presetSubtype="8"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wipe(left)">
                      <p:cBhvr>
                        <p:cTn dur="100"/>
                        <p:tgtEl>
                          <p:spTgt spid="20"/>
                        </p:tgtEl>
                      </p:cBhvr>
                    </p:animEffect>
                  </p:childTnLst>
                </p:cTn>
              </p:par>
            </p:tnLst>
          </p:tmpl>
        </p:tmplLst>
      </p:bldP>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1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100"/>
                        <p:tgtEl>
                          <p:spTgt spid="14"/>
                        </p:tgtEl>
                      </p:cBhvr>
                    </p:animEffect>
                  </p:childTnLst>
                </p:cTn>
              </p:par>
            </p:tnLst>
          </p:tmpl>
        </p:tmplLst>
      </p:bldP>
      <p:bldP spid="15" grpId="0" animBg="1"/>
      <p:bldP spid="16" grpId="0" animBg="1"/>
      <p:bldP spid="21" grpId="0" animBg="1"/>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3 Pillars">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noAutofit/>
          </a:bodyPr>
          <a:lstStyle>
            <a:lvl1pPr>
              <a:defRPr sz="4400" spc="150"/>
            </a:lvl1pPr>
          </a:lstStyle>
          <a:p>
            <a:endParaRPr lang="en-US" dirty="0"/>
          </a:p>
        </p:txBody>
      </p:sp>
      <p:sp>
        <p:nvSpPr>
          <p:cNvPr id="3" name="日付プレースホルダー 2"/>
          <p:cNvSpPr>
            <a:spLocks noGrp="1"/>
          </p:cNvSpPr>
          <p:nvPr>
            <p:ph type="dt" sz="half" idx="10"/>
          </p:nvPr>
        </p:nvSpPr>
        <p:spPr/>
        <p:txBody>
          <a:bodyPr/>
          <a:lstStyle/>
          <a:p>
            <a:pPr defTabSz="685800"/>
            <a:fld id="{1FD627AA-E268-4C67-A9A7-5C4D23F3573A}" type="datetimeFigureOut">
              <a:rPr lang="en-US" smtClean="0">
                <a:solidFill>
                  <a:prstClr val="black">
                    <a:tint val="75000"/>
                  </a:prstClr>
                </a:solidFill>
              </a:rPr>
              <a:pPr defTabSz="685800"/>
              <a:t>1/6/2021</a:t>
            </a:fld>
            <a:endParaRPr lang="en-US">
              <a:solidFill>
                <a:prstClr val="black">
                  <a:tint val="75000"/>
                </a:prstClr>
              </a:solidFill>
            </a:endParaRPr>
          </a:p>
        </p:txBody>
      </p:sp>
      <p:sp>
        <p:nvSpPr>
          <p:cNvPr id="5" name="スライド番号プレースホルダー 4"/>
          <p:cNvSpPr>
            <a:spLocks noGrp="1"/>
          </p:cNvSpPr>
          <p:nvPr>
            <p:ph type="sldNum" sz="quarter" idx="12"/>
          </p:nvPr>
        </p:nvSpPr>
        <p:spPr>
          <a:xfrm>
            <a:off x="8812975" y="6424249"/>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627615" y="6425224"/>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11" name="テキスト プレースホルダー 11"/>
          <p:cNvSpPr>
            <a:spLocks noGrp="1"/>
          </p:cNvSpPr>
          <p:nvPr>
            <p:ph type="body" sz="quarter" idx="18" hasCustomPrompt="1"/>
          </p:nvPr>
        </p:nvSpPr>
        <p:spPr>
          <a:xfrm>
            <a:off x="522321" y="1191539"/>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
        <p:nvSpPr>
          <p:cNvPr id="8" name="円/楕円 7"/>
          <p:cNvSpPr/>
          <p:nvPr userDrawn="1"/>
        </p:nvSpPr>
        <p:spPr>
          <a:xfrm>
            <a:off x="3865857" y="1936724"/>
            <a:ext cx="1404278" cy="1872208"/>
          </a:xfrm>
          <a:prstGeom prst="ellipse">
            <a:avLst/>
          </a:prstGeom>
          <a:solidFill>
            <a:srgbClr val="00B050"/>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図プレースホルダー 5"/>
          <p:cNvSpPr>
            <a:spLocks noGrp="1"/>
          </p:cNvSpPr>
          <p:nvPr>
            <p:ph type="pic" sz="quarter" idx="38" hasCustomPrompt="1"/>
          </p:nvPr>
        </p:nvSpPr>
        <p:spPr>
          <a:xfrm>
            <a:off x="4319553" y="2588908"/>
            <a:ext cx="504100" cy="672075"/>
          </a:xfrm>
        </p:spPr>
        <p:txBody>
          <a:bodyPr>
            <a:normAutofit/>
          </a:bodyPr>
          <a:lstStyle>
            <a:lvl1pPr>
              <a:defRPr sz="550"/>
            </a:lvl1pPr>
          </a:lstStyle>
          <a:p>
            <a:r>
              <a:rPr lang="en-US" dirty="0"/>
              <a:t>ICON</a:t>
            </a:r>
          </a:p>
        </p:txBody>
      </p:sp>
      <p:sp>
        <p:nvSpPr>
          <p:cNvPr id="10" name="円/楕円 9"/>
          <p:cNvSpPr/>
          <p:nvPr userDrawn="1"/>
        </p:nvSpPr>
        <p:spPr>
          <a:xfrm>
            <a:off x="2951679" y="3957059"/>
            <a:ext cx="1404278" cy="1872208"/>
          </a:xfrm>
          <a:prstGeom prst="ellipse">
            <a:avLst/>
          </a:prstGeom>
          <a:solidFill>
            <a:srgbClr val="548235"/>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図プレースホルダー 5"/>
          <p:cNvSpPr>
            <a:spLocks noGrp="1"/>
          </p:cNvSpPr>
          <p:nvPr>
            <p:ph type="pic" sz="quarter" idx="39" hasCustomPrompt="1"/>
          </p:nvPr>
        </p:nvSpPr>
        <p:spPr>
          <a:xfrm>
            <a:off x="3401769" y="4557126"/>
            <a:ext cx="504100" cy="672075"/>
          </a:xfrm>
        </p:spPr>
        <p:txBody>
          <a:bodyPr>
            <a:normAutofit/>
          </a:bodyPr>
          <a:lstStyle>
            <a:lvl1pPr>
              <a:defRPr sz="550"/>
            </a:lvl1pPr>
          </a:lstStyle>
          <a:p>
            <a:r>
              <a:rPr lang="en-US" dirty="0"/>
              <a:t>ICON</a:t>
            </a:r>
          </a:p>
        </p:txBody>
      </p:sp>
      <p:sp>
        <p:nvSpPr>
          <p:cNvPr id="14" name="円/楕円 13"/>
          <p:cNvSpPr/>
          <p:nvPr userDrawn="1"/>
        </p:nvSpPr>
        <p:spPr>
          <a:xfrm>
            <a:off x="4752035" y="3957059"/>
            <a:ext cx="1404278" cy="1872208"/>
          </a:xfrm>
          <a:prstGeom prst="ellipse">
            <a:avLst/>
          </a:prstGeom>
          <a:solidFill>
            <a:srgbClr val="5B6743"/>
          </a:solidFill>
          <a:ln w="254000" cmpd="thinThick">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図プレースホルダー 5"/>
          <p:cNvSpPr>
            <a:spLocks noGrp="1"/>
          </p:cNvSpPr>
          <p:nvPr>
            <p:ph type="pic" sz="quarter" idx="40" hasCustomPrompt="1"/>
          </p:nvPr>
        </p:nvSpPr>
        <p:spPr>
          <a:xfrm>
            <a:off x="5202125" y="4557126"/>
            <a:ext cx="504100" cy="672075"/>
          </a:xfrm>
        </p:spPr>
        <p:txBody>
          <a:bodyPr>
            <a:normAutofit/>
          </a:bodyPr>
          <a:lstStyle>
            <a:lvl1pPr>
              <a:defRPr sz="550"/>
            </a:lvl1pPr>
          </a:lstStyle>
          <a:p>
            <a:r>
              <a:rPr lang="en-US" dirty="0"/>
              <a:t>ICON</a:t>
            </a:r>
          </a:p>
        </p:txBody>
      </p:sp>
      <p:sp>
        <p:nvSpPr>
          <p:cNvPr id="16" name="テキスト プレースホルダー 11"/>
          <p:cNvSpPr>
            <a:spLocks noGrp="1"/>
          </p:cNvSpPr>
          <p:nvPr>
            <p:ph type="body" sz="quarter" idx="14" hasCustomPrompt="1"/>
          </p:nvPr>
        </p:nvSpPr>
        <p:spPr>
          <a:xfrm>
            <a:off x="5544192" y="1556793"/>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15" hasCustomPrompt="1"/>
          </p:nvPr>
        </p:nvSpPr>
        <p:spPr>
          <a:xfrm>
            <a:off x="5544192" y="1988841"/>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41" hasCustomPrompt="1"/>
          </p:nvPr>
        </p:nvSpPr>
        <p:spPr>
          <a:xfrm>
            <a:off x="6552391" y="4139872"/>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42" hasCustomPrompt="1"/>
          </p:nvPr>
        </p:nvSpPr>
        <p:spPr>
          <a:xfrm>
            <a:off x="6552391" y="4571920"/>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43" hasCustomPrompt="1"/>
          </p:nvPr>
        </p:nvSpPr>
        <p:spPr>
          <a:xfrm>
            <a:off x="503194" y="3285538"/>
            <a:ext cx="2160428" cy="431767"/>
          </a:xfrm>
        </p:spPr>
        <p:txBody>
          <a:bodyPr anchor="ctr">
            <a:noAutofit/>
          </a:bodyPr>
          <a:lstStyle>
            <a:lvl1pPr>
              <a:defRPr sz="2200">
                <a:solidFill>
                  <a:schemeClr val="accent1"/>
                </a:solidFill>
                <a:latin typeface="Bebas Neue Regular"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44" hasCustomPrompt="1"/>
          </p:nvPr>
        </p:nvSpPr>
        <p:spPr>
          <a:xfrm>
            <a:off x="503194" y="3717587"/>
            <a:ext cx="2160428" cy="1247585"/>
          </a:xfrm>
        </p:spPr>
        <p:txBody>
          <a:bodyPr anchor="t">
            <a:noAutofit/>
          </a:bodyPr>
          <a:lstStyle>
            <a:lvl1pPr>
              <a:defRPr sz="1200">
                <a:solidFill>
                  <a:schemeClr val="bg1"/>
                </a:solidFill>
                <a:latin typeface="+mn-lt"/>
              </a:defRPr>
            </a:lvl1pPr>
          </a:lstStyle>
          <a:p>
            <a:pPr lvl="0"/>
            <a:r>
              <a:rPr lang="en-US" altLang="ja-JP" dirty="0"/>
              <a:t>Text Here</a:t>
            </a:r>
            <a:endParaRPr lang="en-US" dirty="0"/>
          </a:p>
        </p:txBody>
      </p:sp>
      <p:cxnSp>
        <p:nvCxnSpPr>
          <p:cNvPr id="24" name="直線コネクタ 23"/>
          <p:cNvCxnSpPr/>
          <p:nvPr userDrawn="1"/>
        </p:nvCxnSpPr>
        <p:spPr>
          <a:xfrm>
            <a:off x="359166" y="3717032"/>
            <a:ext cx="2304456"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a:stCxn id="10" idx="1"/>
          </p:cNvCxnSpPr>
          <p:nvPr userDrawn="1"/>
        </p:nvCxnSpPr>
        <p:spPr>
          <a:xfrm flipH="1" flipV="1">
            <a:off x="2663622" y="3717033"/>
            <a:ext cx="493709" cy="51420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H="1">
            <a:off x="5540585" y="1923894"/>
            <a:ext cx="2434485" cy="3286"/>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stCxn id="8" idx="7"/>
          </p:cNvCxnSpPr>
          <p:nvPr userDrawn="1"/>
        </p:nvCxnSpPr>
        <p:spPr>
          <a:xfrm flipV="1">
            <a:off x="5064483" y="1940011"/>
            <a:ext cx="476102" cy="270893"/>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14" idx="6"/>
          </p:cNvCxnSpPr>
          <p:nvPr userDrawn="1"/>
        </p:nvCxnSpPr>
        <p:spPr>
          <a:xfrm flipV="1">
            <a:off x="6156314" y="4576089"/>
            <a:ext cx="396078" cy="317075"/>
          </a:xfrm>
          <a:prstGeom prst="line">
            <a:avLst/>
          </a:prstGeom>
          <a:ln w="28575">
            <a:solidFill>
              <a:srgbClr val="FFFFFF">
                <a:alpha val="50196"/>
              </a:srgb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userDrawn="1"/>
        </p:nvCxnSpPr>
        <p:spPr>
          <a:xfrm flipH="1">
            <a:off x="6552392" y="4576088"/>
            <a:ext cx="2376470" cy="0"/>
          </a:xfrm>
          <a:prstGeom prst="line">
            <a:avLst/>
          </a:prstGeom>
          <a:ln w="28575">
            <a:solidFill>
              <a:srgbClr val="FFFFFF">
                <a:alpha val="50196"/>
              </a:srgbClr>
            </a:solidFill>
            <a:prstDash val="sysDot"/>
            <a:headEnd type="oval" w="lg" len="lg"/>
          </a:ln>
        </p:spPr>
        <p:style>
          <a:lnRef idx="1">
            <a:schemeClr val="accent1"/>
          </a:lnRef>
          <a:fillRef idx="0">
            <a:schemeClr val="accent1"/>
          </a:fillRef>
          <a:effectRef idx="0">
            <a:schemeClr val="accent1"/>
          </a:effectRef>
          <a:fontRef idx="minor">
            <a:schemeClr val="tx1"/>
          </a:fontRef>
        </p:style>
      </p:cxnSp>
      <p:sp>
        <p:nvSpPr>
          <p:cNvPr id="25" name="正方形/長方形 6">
            <a:extLst>
              <a:ext uri="{FF2B5EF4-FFF2-40B4-BE49-F238E27FC236}">
                <a16:creationId xmlns:a16="http://schemas.microsoft.com/office/drawing/2014/main" xmlns="" id="{93607676-5123-4790-B264-B02BC11BBD7D}"/>
              </a:ext>
            </a:extLst>
          </p:cNvPr>
          <p:cNvSpPr/>
          <p:nvPr userDrawn="1"/>
        </p:nvSpPr>
        <p:spPr>
          <a:xfrm rot="363050">
            <a:off x="47831" y="89404"/>
            <a:ext cx="756149" cy="1008112"/>
          </a:xfrm>
          <a:prstGeom prst="rect">
            <a:avLst/>
          </a:prstGeom>
          <a:solidFill>
            <a:srgbClr val="5B674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正方形/長方形 5">
            <a:extLst>
              <a:ext uri="{FF2B5EF4-FFF2-40B4-BE49-F238E27FC236}">
                <a16:creationId xmlns:a16="http://schemas.microsoft.com/office/drawing/2014/main" xmlns="" id="{54DAE8D6-365D-4CFB-9CC8-434526964624}"/>
              </a:ext>
            </a:extLst>
          </p:cNvPr>
          <p:cNvSpPr/>
          <p:nvPr userDrawn="1"/>
        </p:nvSpPr>
        <p:spPr>
          <a:xfrm>
            <a:off x="1" y="0"/>
            <a:ext cx="756149" cy="1008112"/>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テキスト プレースホルダー 11">
            <a:extLst>
              <a:ext uri="{FF2B5EF4-FFF2-40B4-BE49-F238E27FC236}">
                <a16:creationId xmlns:a16="http://schemas.microsoft.com/office/drawing/2014/main" xmlns="" id="{868DF842-1D90-4338-835D-27594F110CA9}"/>
              </a:ext>
            </a:extLst>
          </p:cNvPr>
          <p:cNvSpPr>
            <a:spLocks noGrp="1"/>
          </p:cNvSpPr>
          <p:nvPr>
            <p:ph type="body" sz="quarter" idx="45" hasCustomPrompt="1"/>
          </p:nvPr>
        </p:nvSpPr>
        <p:spPr>
          <a:xfrm>
            <a:off x="522321" y="617531"/>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32531829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250" fill="hold"/>
                                        <p:tgtEl>
                                          <p:spTgt spid="26"/>
                                        </p:tgtEl>
                                        <p:attrNameLst>
                                          <p:attrName>ppt_x</p:attrName>
                                        </p:attrNameLst>
                                      </p:cBhvr>
                                      <p:tavLst>
                                        <p:tav tm="0">
                                          <p:val>
                                            <p:strVal val="0-#ppt_w/2"/>
                                          </p:val>
                                        </p:tav>
                                        <p:tav tm="100000">
                                          <p:val>
                                            <p:strVal val="#ppt_x"/>
                                          </p:val>
                                        </p:tav>
                                      </p:tavLst>
                                    </p:anim>
                                    <p:anim calcmode="lin" valueType="num">
                                      <p:cBhvr additive="base">
                                        <p:cTn id="8" dur="250" fill="hold"/>
                                        <p:tgtEl>
                                          <p:spTgt spid="2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250" fill="hold"/>
                                        <p:tgtEl>
                                          <p:spTgt spid="25"/>
                                        </p:tgtEl>
                                        <p:attrNameLst>
                                          <p:attrName>ppt_x</p:attrName>
                                        </p:attrNameLst>
                                      </p:cBhvr>
                                      <p:tavLst>
                                        <p:tav tm="0">
                                          <p:val>
                                            <p:strVal val="#ppt_x"/>
                                          </p:val>
                                        </p:tav>
                                        <p:tav tm="100000">
                                          <p:val>
                                            <p:strVal val="#ppt_x"/>
                                          </p:val>
                                        </p:tav>
                                      </p:tavLst>
                                    </p:anim>
                                    <p:anim calcmode="lin" valueType="num">
                                      <p:cBhvr additive="base">
                                        <p:cTn id="12" dur="25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 fill="hold"/>
                                        <p:tgtEl>
                                          <p:spTgt spid="30"/>
                                        </p:tgtEl>
                                        <p:attrNameLst>
                                          <p:attrName>ppt_x</p:attrName>
                                        </p:attrNameLst>
                                      </p:cBhvr>
                                      <p:tavLst>
                                        <p:tav tm="0">
                                          <p:val>
                                            <p:strVal val="0-#ppt_w/2"/>
                                          </p:val>
                                        </p:tav>
                                        <p:tav tm="100000">
                                          <p:val>
                                            <p:strVal val="#ppt_x"/>
                                          </p:val>
                                        </p:tav>
                                      </p:tavLst>
                                    </p:anim>
                                    <p:anim calcmode="lin" valueType="num">
                                      <p:cBhvr additive="base">
                                        <p:cTn id="17" dur="100" fill="hold"/>
                                        <p:tgtEl>
                                          <p:spTgt spid="30"/>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100" fill="hold"/>
                                        <p:tgtEl>
                                          <p:spTgt spid="11"/>
                                        </p:tgtEl>
                                        <p:attrNameLst>
                                          <p:attrName>ppt_x</p:attrName>
                                        </p:attrNameLst>
                                      </p:cBhvr>
                                      <p:tavLst>
                                        <p:tav tm="0">
                                          <p:val>
                                            <p:strVal val="0-#ppt_w/2"/>
                                          </p:val>
                                        </p:tav>
                                        <p:tav tm="100000">
                                          <p:val>
                                            <p:strVal val="#ppt_x"/>
                                          </p:val>
                                        </p:tav>
                                      </p:tavLst>
                                    </p:anim>
                                    <p:anim calcmode="lin" valueType="num">
                                      <p:cBhvr additive="base">
                                        <p:cTn id="22" dur="1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450"/>
                            </p:stCondLst>
                            <p:childTnLst>
                              <p:par>
                                <p:cTn id="24" presetID="53" presetClass="entr" presetSubtype="16"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 fill="hold"/>
                                        <p:tgtEl>
                                          <p:spTgt spid="9"/>
                                        </p:tgtEl>
                                        <p:attrNameLst>
                                          <p:attrName>ppt_w</p:attrName>
                                        </p:attrNameLst>
                                      </p:cBhvr>
                                      <p:tavLst>
                                        <p:tav tm="0">
                                          <p:val>
                                            <p:fltVal val="0"/>
                                          </p:val>
                                        </p:tav>
                                        <p:tav tm="100000">
                                          <p:val>
                                            <p:strVal val="#ppt_w"/>
                                          </p:val>
                                        </p:tav>
                                      </p:tavLst>
                                    </p:anim>
                                    <p:anim calcmode="lin" valueType="num">
                                      <p:cBhvr>
                                        <p:cTn id="32" dur="100" fill="hold"/>
                                        <p:tgtEl>
                                          <p:spTgt spid="9"/>
                                        </p:tgtEl>
                                        <p:attrNameLst>
                                          <p:attrName>ppt_h</p:attrName>
                                        </p:attrNameLst>
                                      </p:cBhvr>
                                      <p:tavLst>
                                        <p:tav tm="0">
                                          <p:val>
                                            <p:fltVal val="0"/>
                                          </p:val>
                                        </p:tav>
                                        <p:tav tm="100000">
                                          <p:val>
                                            <p:strVal val="#ppt_h"/>
                                          </p:val>
                                        </p:tav>
                                      </p:tavLst>
                                    </p:anim>
                                    <p:animEffect transition="in" filter="fade">
                                      <p:cBhvr>
                                        <p:cTn id="33" dur="100"/>
                                        <p:tgtEl>
                                          <p:spTgt spid="9"/>
                                        </p:tgtEl>
                                      </p:cBhvr>
                                    </p:animEffect>
                                  </p:childTnLst>
                                </p:cTn>
                              </p:par>
                            </p:childTnLst>
                          </p:cTn>
                        </p:par>
                        <p:par>
                          <p:cTn id="34" fill="hold">
                            <p:stCondLst>
                              <p:cond delay="950"/>
                            </p:stCondLst>
                            <p:childTnLst>
                              <p:par>
                                <p:cTn id="35" presetID="22" presetClass="entr" presetSubtype="8"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childTnLst>
                          </p:cTn>
                        </p:par>
                        <p:par>
                          <p:cTn id="38" fill="hold">
                            <p:stCondLst>
                              <p:cond delay="145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500"/>
                                        <p:tgtEl>
                                          <p:spTgt spid="29"/>
                                        </p:tgtEl>
                                      </p:cBhvr>
                                    </p:animEffect>
                                  </p:childTnLst>
                                </p:cTn>
                              </p:par>
                            </p:childTnLst>
                          </p:cTn>
                        </p:par>
                        <p:par>
                          <p:cTn id="42" fill="hold">
                            <p:stCondLst>
                              <p:cond delay="1950"/>
                            </p:stCondLst>
                            <p:childTnLst>
                              <p:par>
                                <p:cTn id="43" presetID="10" presetClass="entr" presetSubtype="0" fill="hold" grpId="0" nodeType="afterEffect">
                                  <p:stCondLst>
                                    <p:cond delay="0"/>
                                  </p:stCondLst>
                                  <p:childTnLst>
                                    <p:set>
                                      <p:cBhvr>
                                        <p:cTn id="44" dur="1" fill="hold">
                                          <p:stCondLst>
                                            <p:cond delay="0"/>
                                          </p:stCondLst>
                                        </p:cTn>
                                        <p:tgtEl>
                                          <p:spTgt spid="16">
                                            <p:txEl>
                                              <p:pRg st="0" end="0"/>
                                            </p:txEl>
                                          </p:spTgt>
                                        </p:tgtEl>
                                        <p:attrNameLst>
                                          <p:attrName>style.visibility</p:attrName>
                                        </p:attrNameLst>
                                      </p:cBhvr>
                                      <p:to>
                                        <p:strVal val="visible"/>
                                      </p:to>
                                    </p:set>
                                    <p:animEffect transition="in" filter="fade">
                                      <p:cBhvr>
                                        <p:cTn id="45" dur="100"/>
                                        <p:tgtEl>
                                          <p:spTgt spid="16">
                                            <p:txEl>
                                              <p:pRg st="0" end="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xEl>
                                              <p:pRg st="0" end="0"/>
                                            </p:txEl>
                                          </p:spTgt>
                                        </p:tgtEl>
                                        <p:attrNameLst>
                                          <p:attrName>style.visibility</p:attrName>
                                        </p:attrNameLst>
                                      </p:cBhvr>
                                      <p:to>
                                        <p:strVal val="visible"/>
                                      </p:to>
                                    </p:set>
                                    <p:animEffect transition="in" filter="fade">
                                      <p:cBhvr>
                                        <p:cTn id="48" dur="100"/>
                                        <p:tgtEl>
                                          <p:spTgt spid="18">
                                            <p:txEl>
                                              <p:pRg st="0" end="0"/>
                                            </p:txEl>
                                          </p:spTgt>
                                        </p:tgtEl>
                                      </p:cBhvr>
                                    </p:animEffect>
                                  </p:childTnLst>
                                </p:cTn>
                              </p:par>
                            </p:childTnLst>
                          </p:cTn>
                        </p:par>
                        <p:par>
                          <p:cTn id="49" fill="hold">
                            <p:stCondLst>
                              <p:cond delay="2050"/>
                            </p:stCondLst>
                            <p:childTnLst>
                              <p:par>
                                <p:cTn id="50" presetID="53" presetClass="entr" presetSubtype="16" fill="hold" grpId="0" nodeType="afterEffect">
                                  <p:stCondLst>
                                    <p:cond delay="250"/>
                                  </p:stCondLst>
                                  <p:childTnLst>
                                    <p:set>
                                      <p:cBhvr>
                                        <p:cTn id="51" dur="1" fill="hold">
                                          <p:stCondLst>
                                            <p:cond delay="0"/>
                                          </p:stCondLst>
                                        </p:cTn>
                                        <p:tgtEl>
                                          <p:spTgt spid="10"/>
                                        </p:tgtEl>
                                        <p:attrNameLst>
                                          <p:attrName>style.visibility</p:attrName>
                                        </p:attrNameLst>
                                      </p:cBhvr>
                                      <p:to>
                                        <p:strVal val="visible"/>
                                      </p:to>
                                    </p:set>
                                    <p:anim calcmode="lin" valueType="num">
                                      <p:cBhvr>
                                        <p:cTn id="52" dur="500" fill="hold"/>
                                        <p:tgtEl>
                                          <p:spTgt spid="10"/>
                                        </p:tgtEl>
                                        <p:attrNameLst>
                                          <p:attrName>ppt_w</p:attrName>
                                        </p:attrNameLst>
                                      </p:cBhvr>
                                      <p:tavLst>
                                        <p:tav tm="0">
                                          <p:val>
                                            <p:fltVal val="0"/>
                                          </p:val>
                                        </p:tav>
                                        <p:tav tm="100000">
                                          <p:val>
                                            <p:strVal val="#ppt_w"/>
                                          </p:val>
                                        </p:tav>
                                      </p:tavLst>
                                    </p:anim>
                                    <p:anim calcmode="lin" valueType="num">
                                      <p:cBhvr>
                                        <p:cTn id="53" dur="500" fill="hold"/>
                                        <p:tgtEl>
                                          <p:spTgt spid="10"/>
                                        </p:tgtEl>
                                        <p:attrNameLst>
                                          <p:attrName>ppt_h</p:attrName>
                                        </p:attrNameLst>
                                      </p:cBhvr>
                                      <p:tavLst>
                                        <p:tav tm="0">
                                          <p:val>
                                            <p:fltVal val="0"/>
                                          </p:val>
                                        </p:tav>
                                        <p:tav tm="100000">
                                          <p:val>
                                            <p:strVal val="#ppt_h"/>
                                          </p:val>
                                        </p:tav>
                                      </p:tavLst>
                                    </p:anim>
                                    <p:animEffect transition="in" filter="fade">
                                      <p:cBhvr>
                                        <p:cTn id="54" dur="500"/>
                                        <p:tgtEl>
                                          <p:spTgt spid="10"/>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 fill="hold"/>
                                        <p:tgtEl>
                                          <p:spTgt spid="12"/>
                                        </p:tgtEl>
                                        <p:attrNameLst>
                                          <p:attrName>ppt_w</p:attrName>
                                        </p:attrNameLst>
                                      </p:cBhvr>
                                      <p:tavLst>
                                        <p:tav tm="0">
                                          <p:val>
                                            <p:fltVal val="0"/>
                                          </p:val>
                                        </p:tav>
                                        <p:tav tm="100000">
                                          <p:val>
                                            <p:strVal val="#ppt_w"/>
                                          </p:val>
                                        </p:tav>
                                      </p:tavLst>
                                    </p:anim>
                                    <p:anim calcmode="lin" valueType="num">
                                      <p:cBhvr>
                                        <p:cTn id="58" dur="100" fill="hold"/>
                                        <p:tgtEl>
                                          <p:spTgt spid="12"/>
                                        </p:tgtEl>
                                        <p:attrNameLst>
                                          <p:attrName>ppt_h</p:attrName>
                                        </p:attrNameLst>
                                      </p:cBhvr>
                                      <p:tavLst>
                                        <p:tav tm="0">
                                          <p:val>
                                            <p:fltVal val="0"/>
                                          </p:val>
                                        </p:tav>
                                        <p:tav tm="100000">
                                          <p:val>
                                            <p:strVal val="#ppt_h"/>
                                          </p:val>
                                        </p:tav>
                                      </p:tavLst>
                                    </p:anim>
                                    <p:animEffect transition="in" filter="fade">
                                      <p:cBhvr>
                                        <p:cTn id="59" dur="100"/>
                                        <p:tgtEl>
                                          <p:spTgt spid="12"/>
                                        </p:tgtEl>
                                      </p:cBhvr>
                                    </p:animEffect>
                                  </p:childTnLst>
                                </p:cTn>
                              </p:par>
                            </p:childTnLst>
                          </p:cTn>
                        </p:par>
                        <p:par>
                          <p:cTn id="60" fill="hold">
                            <p:stCondLst>
                              <p:cond delay="2800"/>
                            </p:stCondLst>
                            <p:childTnLst>
                              <p:par>
                                <p:cTn id="61" presetID="22" presetClass="entr" presetSubtype="2"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right)">
                                      <p:cBhvr>
                                        <p:cTn id="63" dur="500"/>
                                        <p:tgtEl>
                                          <p:spTgt spid="28"/>
                                        </p:tgtEl>
                                      </p:cBhvr>
                                    </p:animEffect>
                                  </p:childTnLst>
                                </p:cTn>
                              </p:par>
                            </p:childTnLst>
                          </p:cTn>
                        </p:par>
                        <p:par>
                          <p:cTn id="64" fill="hold">
                            <p:stCondLst>
                              <p:cond delay="3300"/>
                            </p:stCondLst>
                            <p:childTnLst>
                              <p:par>
                                <p:cTn id="65" presetID="22" presetClass="entr" presetSubtype="2" fill="hold" nodeType="after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wipe(right)">
                                      <p:cBhvr>
                                        <p:cTn id="67" dur="500"/>
                                        <p:tgtEl>
                                          <p:spTgt spid="24"/>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21">
                                            <p:txEl>
                                              <p:pRg st="0" end="0"/>
                                            </p:txEl>
                                          </p:spTgt>
                                        </p:tgtEl>
                                        <p:attrNameLst>
                                          <p:attrName>style.visibility</p:attrName>
                                        </p:attrNameLst>
                                      </p:cBhvr>
                                      <p:to>
                                        <p:strVal val="visible"/>
                                      </p:to>
                                    </p:set>
                                    <p:animEffect transition="in" filter="fade">
                                      <p:cBhvr>
                                        <p:cTn id="71" dur="100"/>
                                        <p:tgtEl>
                                          <p:spTgt spid="21">
                                            <p:txEl>
                                              <p:pRg st="0" end="0"/>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2">
                                            <p:txEl>
                                              <p:pRg st="0" end="0"/>
                                            </p:txEl>
                                          </p:spTgt>
                                        </p:tgtEl>
                                        <p:attrNameLst>
                                          <p:attrName>style.visibility</p:attrName>
                                        </p:attrNameLst>
                                      </p:cBhvr>
                                      <p:to>
                                        <p:strVal val="visible"/>
                                      </p:to>
                                    </p:set>
                                    <p:animEffect transition="in" filter="fade">
                                      <p:cBhvr>
                                        <p:cTn id="74" dur="100"/>
                                        <p:tgtEl>
                                          <p:spTgt spid="22">
                                            <p:txEl>
                                              <p:pRg st="0" end="0"/>
                                            </p:txEl>
                                          </p:spTgt>
                                        </p:tgtEl>
                                      </p:cBhvr>
                                    </p:animEffect>
                                  </p:childTnLst>
                                </p:cTn>
                              </p:par>
                            </p:childTnLst>
                          </p:cTn>
                        </p:par>
                        <p:par>
                          <p:cTn id="75" fill="hold">
                            <p:stCondLst>
                              <p:cond delay="3900"/>
                            </p:stCondLst>
                            <p:childTnLst>
                              <p:par>
                                <p:cTn id="76" presetID="53" presetClass="entr" presetSubtype="16" fill="hold" grpId="0" nodeType="afterEffect">
                                  <p:stCondLst>
                                    <p:cond delay="250"/>
                                  </p:stCondLst>
                                  <p:childTnLst>
                                    <p:set>
                                      <p:cBhvr>
                                        <p:cTn id="77" dur="1" fill="hold">
                                          <p:stCondLst>
                                            <p:cond delay="0"/>
                                          </p:stCondLst>
                                        </p:cTn>
                                        <p:tgtEl>
                                          <p:spTgt spid="14"/>
                                        </p:tgtEl>
                                        <p:attrNameLst>
                                          <p:attrName>style.visibility</p:attrName>
                                        </p:attrNameLst>
                                      </p:cBhvr>
                                      <p:to>
                                        <p:strVal val="visible"/>
                                      </p:to>
                                    </p:set>
                                    <p:anim calcmode="lin" valueType="num">
                                      <p:cBhvr>
                                        <p:cTn id="78" dur="500" fill="hold"/>
                                        <p:tgtEl>
                                          <p:spTgt spid="14"/>
                                        </p:tgtEl>
                                        <p:attrNameLst>
                                          <p:attrName>ppt_w</p:attrName>
                                        </p:attrNameLst>
                                      </p:cBhvr>
                                      <p:tavLst>
                                        <p:tav tm="0">
                                          <p:val>
                                            <p:fltVal val="0"/>
                                          </p:val>
                                        </p:tav>
                                        <p:tav tm="100000">
                                          <p:val>
                                            <p:strVal val="#ppt_w"/>
                                          </p:val>
                                        </p:tav>
                                      </p:tavLst>
                                    </p:anim>
                                    <p:anim calcmode="lin" valueType="num">
                                      <p:cBhvr>
                                        <p:cTn id="79" dur="500" fill="hold"/>
                                        <p:tgtEl>
                                          <p:spTgt spid="14"/>
                                        </p:tgtEl>
                                        <p:attrNameLst>
                                          <p:attrName>ppt_h</p:attrName>
                                        </p:attrNameLst>
                                      </p:cBhvr>
                                      <p:tavLst>
                                        <p:tav tm="0">
                                          <p:val>
                                            <p:fltVal val="0"/>
                                          </p:val>
                                        </p:tav>
                                        <p:tav tm="100000">
                                          <p:val>
                                            <p:strVal val="#ppt_h"/>
                                          </p:val>
                                        </p:tav>
                                      </p:tavLst>
                                    </p:anim>
                                    <p:animEffect transition="in" filter="fade">
                                      <p:cBhvr>
                                        <p:cTn id="80" dur="500"/>
                                        <p:tgtEl>
                                          <p:spTgt spid="14"/>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100" fill="hold"/>
                                        <p:tgtEl>
                                          <p:spTgt spid="15"/>
                                        </p:tgtEl>
                                        <p:attrNameLst>
                                          <p:attrName>ppt_w</p:attrName>
                                        </p:attrNameLst>
                                      </p:cBhvr>
                                      <p:tavLst>
                                        <p:tav tm="0">
                                          <p:val>
                                            <p:fltVal val="0"/>
                                          </p:val>
                                        </p:tav>
                                        <p:tav tm="100000">
                                          <p:val>
                                            <p:strVal val="#ppt_w"/>
                                          </p:val>
                                        </p:tav>
                                      </p:tavLst>
                                    </p:anim>
                                    <p:anim calcmode="lin" valueType="num">
                                      <p:cBhvr>
                                        <p:cTn id="84" dur="100" fill="hold"/>
                                        <p:tgtEl>
                                          <p:spTgt spid="15"/>
                                        </p:tgtEl>
                                        <p:attrNameLst>
                                          <p:attrName>ppt_h</p:attrName>
                                        </p:attrNameLst>
                                      </p:cBhvr>
                                      <p:tavLst>
                                        <p:tav tm="0">
                                          <p:val>
                                            <p:fltVal val="0"/>
                                          </p:val>
                                        </p:tav>
                                        <p:tav tm="100000">
                                          <p:val>
                                            <p:strVal val="#ppt_h"/>
                                          </p:val>
                                        </p:tav>
                                      </p:tavLst>
                                    </p:anim>
                                    <p:animEffect transition="in" filter="fade">
                                      <p:cBhvr>
                                        <p:cTn id="85" dur="100"/>
                                        <p:tgtEl>
                                          <p:spTgt spid="15"/>
                                        </p:tgtEl>
                                      </p:cBhvr>
                                    </p:animEffect>
                                  </p:childTnLst>
                                </p:cTn>
                              </p:par>
                            </p:childTnLst>
                          </p:cTn>
                        </p:par>
                        <p:par>
                          <p:cTn id="86" fill="hold">
                            <p:stCondLst>
                              <p:cond delay="4650"/>
                            </p:stCondLst>
                            <p:childTnLst>
                              <p:par>
                                <p:cTn id="87" presetID="22" presetClass="entr" presetSubtype="8"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wipe(left)">
                                      <p:cBhvr>
                                        <p:cTn id="89" dur="500"/>
                                        <p:tgtEl>
                                          <p:spTgt spid="36"/>
                                        </p:tgtEl>
                                      </p:cBhvr>
                                    </p:animEffect>
                                  </p:childTnLst>
                                </p:cTn>
                              </p:par>
                            </p:childTnLst>
                          </p:cTn>
                        </p:par>
                        <p:par>
                          <p:cTn id="90" fill="hold">
                            <p:stCondLst>
                              <p:cond delay="5150"/>
                            </p:stCondLst>
                            <p:childTnLst>
                              <p:par>
                                <p:cTn id="91" presetID="22" presetClass="entr" presetSubtype="8" fill="hold"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wipe(left)">
                                      <p:cBhvr>
                                        <p:cTn id="93" dur="500"/>
                                        <p:tgtEl>
                                          <p:spTgt spid="39"/>
                                        </p:tgtEl>
                                      </p:cBhvr>
                                    </p:animEffect>
                                  </p:childTnLst>
                                </p:cTn>
                              </p:par>
                            </p:childTnLst>
                          </p:cTn>
                        </p:par>
                        <p:par>
                          <p:cTn id="94" fill="hold">
                            <p:stCondLst>
                              <p:cond delay="5650"/>
                            </p:stCondLst>
                            <p:childTnLst>
                              <p:par>
                                <p:cTn id="95" presetID="10" presetClass="entr" presetSubtype="0" fill="hold" grpId="0" nodeType="afterEffect">
                                  <p:stCondLst>
                                    <p:cond delay="0"/>
                                  </p:stCondLst>
                                  <p:childTnLst>
                                    <p:set>
                                      <p:cBhvr>
                                        <p:cTn id="96" dur="1" fill="hold">
                                          <p:stCondLst>
                                            <p:cond delay="0"/>
                                          </p:stCondLst>
                                        </p:cTn>
                                        <p:tgtEl>
                                          <p:spTgt spid="19">
                                            <p:txEl>
                                              <p:pRg st="0" end="0"/>
                                            </p:txEl>
                                          </p:spTgt>
                                        </p:tgtEl>
                                        <p:attrNameLst>
                                          <p:attrName>style.visibility</p:attrName>
                                        </p:attrNameLst>
                                      </p:cBhvr>
                                      <p:to>
                                        <p:strVal val="visible"/>
                                      </p:to>
                                    </p:set>
                                    <p:animEffect transition="in" filter="fade">
                                      <p:cBhvr>
                                        <p:cTn id="97" dur="100"/>
                                        <p:tgtEl>
                                          <p:spTgt spid="19">
                                            <p:txEl>
                                              <p:pRg st="0" end="0"/>
                                            </p:txEl>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
                                            <p:txEl>
                                              <p:pRg st="0" end="0"/>
                                            </p:txEl>
                                          </p:spTgt>
                                        </p:tgtEl>
                                        <p:attrNameLst>
                                          <p:attrName>style.visibility</p:attrName>
                                        </p:attrNameLst>
                                      </p:cBhvr>
                                      <p:to>
                                        <p:strVal val="visible"/>
                                      </p:to>
                                    </p:set>
                                    <p:animEffect transition="in" filter="fade">
                                      <p:cBhvr>
                                        <p:cTn id="100" dur="1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tmplLst>
          <p:tmpl>
            <p:tnLst>
              <p:par>
                <p:cTn presetID="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 fill="hold"/>
                        <p:tgtEl>
                          <p:spTgt spid="11"/>
                        </p:tgtEl>
                        <p:attrNameLst>
                          <p:attrName>ppt_x</p:attrName>
                        </p:attrNameLst>
                      </p:cBhvr>
                      <p:tavLst>
                        <p:tav tm="0">
                          <p:val>
                            <p:strVal val="0-#ppt_w/2"/>
                          </p:val>
                        </p:tav>
                        <p:tav tm="100000">
                          <p:val>
                            <p:strVal val="#ppt_x"/>
                          </p:val>
                        </p:tav>
                      </p:tavLst>
                    </p:anim>
                    <p:anim calcmode="lin" valueType="num">
                      <p:cBhvr additive="base">
                        <p:cTn dur="100" fill="hold"/>
                        <p:tgtEl>
                          <p:spTgt spid="11"/>
                        </p:tgtEl>
                        <p:attrNameLst>
                          <p:attrName>ppt_y</p:attrName>
                        </p:attrNameLst>
                      </p:cBhvr>
                      <p:tavLst>
                        <p:tav tm="0">
                          <p:val>
                            <p:strVal val="#ppt_y"/>
                          </p:val>
                        </p:tav>
                        <p:tav tm="100000">
                          <p:val>
                            <p:strVal val="#ppt_y"/>
                          </p:val>
                        </p:tav>
                      </p:tavLst>
                    </p:anim>
                  </p:childTnLst>
                </p:cTn>
              </p:par>
            </p:tnLst>
          </p:tmpl>
        </p:tmplLst>
      </p:bldP>
      <p:bldP spid="8" grpId="0" animBg="1"/>
      <p:bldP spid="9" grpId="0"/>
      <p:bldP spid="10" grpId="0" animBg="1"/>
      <p:bldP spid="12" grpId="0"/>
      <p:bldP spid="14" grpId="0" animBg="1"/>
      <p:bldP spid="15"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100"/>
                        <p:tgtEl>
                          <p:spTgt spid="16"/>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1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1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1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100"/>
                        <p:tgtEl>
                          <p:spTgt spid="21"/>
                        </p:tgtEl>
                      </p:cBhvr>
                    </p:animEffect>
                  </p:childTnLst>
                </p:cTn>
              </p:par>
            </p:tnLst>
          </p:tmpl>
        </p:tmplLst>
      </p:bldP>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100"/>
                        <p:tgtEl>
                          <p:spTgt spid="22"/>
                        </p:tgtEl>
                      </p:cBhvr>
                    </p:animEffect>
                  </p:childTnLst>
                </p:cTn>
              </p:par>
            </p:tnLst>
          </p:tmpl>
        </p:tmplLst>
      </p:bldP>
      <p:bldP spid="25" grpId="0" animBg="1"/>
      <p:bldP spid="26" grpId="0" animBg="1"/>
      <p:bldP spid="30" grpId="0">
        <p:tmplLst>
          <p:tmpl>
            <p:tnLst>
              <p:par>
                <p:cTn presetID="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0-#ppt_w/2"/>
                          </p:val>
                        </p:tav>
                        <p:tav tm="100000">
                          <p:val>
                            <p:strVal val="#ppt_x"/>
                          </p:val>
                        </p:tav>
                      </p:tavLst>
                    </p:anim>
                    <p:anim calcmode="lin" valueType="num">
                      <p:cBhvr additive="base">
                        <p:cTn dur="100" fill="hold"/>
                        <p:tgtEl>
                          <p:spTgt spid="30"/>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History">
    <p:spTree>
      <p:nvGrpSpPr>
        <p:cNvPr id="1" name=""/>
        <p:cNvGrpSpPr/>
        <p:nvPr/>
      </p:nvGrpSpPr>
      <p:grpSpPr>
        <a:xfrm>
          <a:off x="0" y="0"/>
          <a:ext cx="0" cy="0"/>
          <a:chOff x="0" y="0"/>
          <a:chExt cx="0" cy="0"/>
        </a:xfrm>
      </p:grpSpPr>
      <p:grpSp>
        <p:nvGrpSpPr>
          <p:cNvPr id="27" name="グループ化 26"/>
          <p:cNvGrpSpPr/>
          <p:nvPr userDrawn="1"/>
        </p:nvGrpSpPr>
        <p:grpSpPr>
          <a:xfrm>
            <a:off x="6024474" y="3748681"/>
            <a:ext cx="2232442" cy="2279917"/>
            <a:chOff x="1438350" y="5540049"/>
            <a:chExt cx="4464496" cy="3419875"/>
          </a:xfrm>
        </p:grpSpPr>
        <p:sp>
          <p:nvSpPr>
            <p:cNvPr id="28" name="正方形/長方形 27"/>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二等辺三角形 28"/>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3" name="グループ化 22"/>
          <p:cNvGrpSpPr/>
          <p:nvPr userDrawn="1"/>
        </p:nvGrpSpPr>
        <p:grpSpPr>
          <a:xfrm>
            <a:off x="3230322" y="3748681"/>
            <a:ext cx="2232442" cy="2279917"/>
            <a:chOff x="1438350" y="5540049"/>
            <a:chExt cx="4464496" cy="3419875"/>
          </a:xfrm>
        </p:grpSpPr>
        <p:sp>
          <p:nvSpPr>
            <p:cNvPr id="25" name="正方形/長方形 24"/>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二等辺三角形 25"/>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グループ化 5"/>
          <p:cNvGrpSpPr/>
          <p:nvPr userDrawn="1"/>
        </p:nvGrpSpPr>
        <p:grpSpPr>
          <a:xfrm>
            <a:off x="351192" y="3761019"/>
            <a:ext cx="2232442" cy="2279917"/>
            <a:chOff x="1438350" y="5540049"/>
            <a:chExt cx="4464496" cy="3419875"/>
          </a:xfrm>
        </p:grpSpPr>
        <p:sp>
          <p:nvSpPr>
            <p:cNvPr id="20" name="正方形/長方形 19"/>
            <p:cNvSpPr/>
            <p:nvPr userDrawn="1"/>
          </p:nvSpPr>
          <p:spPr>
            <a:xfrm>
              <a:off x="1438350" y="5833047"/>
              <a:ext cx="4464496" cy="3126877"/>
            </a:xfrm>
            <a:prstGeom prst="rect">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二等辺三角形 20"/>
            <p:cNvSpPr/>
            <p:nvPr userDrawn="1"/>
          </p:nvSpPr>
          <p:spPr>
            <a:xfrm>
              <a:off x="3500659" y="5540049"/>
              <a:ext cx="339878" cy="292998"/>
            </a:xfrm>
            <a:prstGeom prst="triangle">
              <a:avLst/>
            </a:prstGeom>
            <a:solidFill>
              <a:srgbClr val="FFFFFF">
                <a:alpha val="10196"/>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スライド番号プレースホルダー 4"/>
          <p:cNvSpPr>
            <a:spLocks noGrp="1"/>
          </p:cNvSpPr>
          <p:nvPr>
            <p:ph type="sldNum" sz="quarter" idx="12"/>
          </p:nvPr>
        </p:nvSpPr>
        <p:spPr>
          <a:xfrm>
            <a:off x="8936068" y="6491901"/>
            <a:ext cx="367937" cy="365125"/>
          </a:xfrm>
        </p:spPr>
        <p:txBody>
          <a:bodyPr/>
          <a:lstStyle>
            <a:lvl1pPr algn="ctr">
              <a:defRPr/>
            </a:lvl1p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17" name="フッター プレースホルダー 4"/>
          <p:cNvSpPr>
            <a:spLocks noGrp="1"/>
          </p:cNvSpPr>
          <p:nvPr>
            <p:ph type="ftr" sz="quarter" idx="3"/>
          </p:nvPr>
        </p:nvSpPr>
        <p:spPr>
          <a:xfrm>
            <a:off x="2750707" y="6492876"/>
            <a:ext cx="3888770" cy="365125"/>
          </a:xfrm>
          <a:prstGeom prst="rect">
            <a:avLst/>
          </a:prstGeom>
        </p:spPr>
        <p:txBody>
          <a:bodyPr vert="horz" lIns="163275" tIns="81638" rIns="163275" bIns="81638" rtlCol="0" anchor="ctr"/>
          <a:lstStyle>
            <a:lvl1pPr algn="ctr">
              <a:defRPr sz="1050">
                <a:solidFill>
                  <a:schemeClr val="tx1">
                    <a:tint val="75000"/>
                    <a:alpha val="70000"/>
                  </a:schemeClr>
                </a:solidFill>
              </a:defRPr>
            </a:lvl1pPr>
          </a:lstStyle>
          <a:p>
            <a:pPr defTabSz="685800"/>
            <a:r>
              <a:rPr lang="en-US" smtClean="0">
                <a:solidFill>
                  <a:prstClr val="black">
                    <a:tint val="75000"/>
                    <a:alpha val="70000"/>
                  </a:prstClr>
                </a:solidFill>
              </a:rPr>
              <a:t>The Power of PowerPoint | thepopp.com</a:t>
            </a:r>
            <a:endParaRPr lang="en-US" dirty="0">
              <a:solidFill>
                <a:prstClr val="black">
                  <a:tint val="75000"/>
                  <a:alpha val="70000"/>
                </a:prstClr>
              </a:solidFill>
            </a:endParaRPr>
          </a:p>
        </p:txBody>
      </p:sp>
      <p:sp>
        <p:nvSpPr>
          <p:cNvPr id="8" name="正方形/長方形 7"/>
          <p:cNvSpPr/>
          <p:nvPr userDrawn="1"/>
        </p:nvSpPr>
        <p:spPr>
          <a:xfrm>
            <a:off x="123172" y="3460648"/>
            <a:ext cx="9143921" cy="72008"/>
          </a:xfrm>
          <a:prstGeom prst="rect">
            <a:avLst/>
          </a:prstGeom>
          <a:solidFill>
            <a:srgbClr val="26450F">
              <a:alpha val="68000"/>
            </a:srgb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円/楕円 3"/>
          <p:cNvSpPr/>
          <p:nvPr userDrawn="1"/>
        </p:nvSpPr>
        <p:spPr>
          <a:xfrm>
            <a:off x="1316288" y="3294669"/>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円/楕円 9"/>
          <p:cNvSpPr/>
          <p:nvPr userDrawn="1"/>
        </p:nvSpPr>
        <p:spPr>
          <a:xfrm>
            <a:off x="4213238" y="3247934"/>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円/楕円 11"/>
          <p:cNvSpPr/>
          <p:nvPr userDrawn="1"/>
        </p:nvSpPr>
        <p:spPr>
          <a:xfrm>
            <a:off x="6975672" y="3270283"/>
            <a:ext cx="288057" cy="384043"/>
          </a:xfrm>
          <a:prstGeom prst="ellipse">
            <a:avLst/>
          </a:prstGeom>
          <a:solidFill>
            <a:srgbClr val="23BF3D"/>
          </a:solidFill>
          <a:ln w="98425" cmpd="thinThick">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テキスト プレースホルダー 11"/>
          <p:cNvSpPr>
            <a:spLocks noGrp="1"/>
          </p:cNvSpPr>
          <p:nvPr>
            <p:ph type="body" sz="quarter" idx="33" hasCustomPrompt="1"/>
          </p:nvPr>
        </p:nvSpPr>
        <p:spPr>
          <a:xfrm>
            <a:off x="878338"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5" name="テキスト プレースホルダー 11"/>
          <p:cNvSpPr>
            <a:spLocks noGrp="1"/>
          </p:cNvSpPr>
          <p:nvPr>
            <p:ph type="body" sz="quarter" idx="34" hasCustomPrompt="1"/>
          </p:nvPr>
        </p:nvSpPr>
        <p:spPr>
          <a:xfrm>
            <a:off x="3596479"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6" name="テキスト プレースホルダー 11"/>
          <p:cNvSpPr>
            <a:spLocks noGrp="1"/>
          </p:cNvSpPr>
          <p:nvPr>
            <p:ph type="body" sz="quarter" idx="35" hasCustomPrompt="1"/>
          </p:nvPr>
        </p:nvSpPr>
        <p:spPr>
          <a:xfrm>
            <a:off x="6315413" y="2092496"/>
            <a:ext cx="2196434" cy="1152128"/>
          </a:xfrm>
        </p:spPr>
        <p:txBody>
          <a:bodyPr anchor="ctr">
            <a:noAutofit/>
          </a:bodyPr>
          <a:lstStyle>
            <a:lvl1pPr algn="ctr">
              <a:defRPr sz="7501">
                <a:solidFill>
                  <a:schemeClr val="bg2">
                    <a:alpha val="50000"/>
                  </a:schemeClr>
                </a:solidFill>
                <a:latin typeface="+mj-lt"/>
              </a:defRPr>
            </a:lvl1pPr>
          </a:lstStyle>
          <a:p>
            <a:pPr lvl="0"/>
            <a:r>
              <a:rPr lang="en-US" altLang="ja-JP" dirty="0"/>
              <a:t>0000</a:t>
            </a:r>
            <a:endParaRPr lang="en-US" dirty="0"/>
          </a:p>
        </p:txBody>
      </p:sp>
      <p:sp>
        <p:nvSpPr>
          <p:cNvPr id="19" name="テキスト プレースホルダー 11"/>
          <p:cNvSpPr>
            <a:spLocks noGrp="1"/>
          </p:cNvSpPr>
          <p:nvPr>
            <p:ph type="body" sz="quarter" idx="15" hasCustomPrompt="1"/>
          </p:nvPr>
        </p:nvSpPr>
        <p:spPr>
          <a:xfrm>
            <a:off x="398761" y="4096573"/>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22" name="テキスト プレースホルダー 11"/>
          <p:cNvSpPr>
            <a:spLocks noGrp="1"/>
          </p:cNvSpPr>
          <p:nvPr>
            <p:ph type="body" sz="quarter" idx="37" hasCustomPrompt="1"/>
          </p:nvPr>
        </p:nvSpPr>
        <p:spPr>
          <a:xfrm>
            <a:off x="3302335" y="4050200"/>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 </a:t>
            </a:r>
          </a:p>
          <a:p>
            <a:pPr lvl="0"/>
            <a:r>
              <a:rPr lang="en-US" altLang="ja-JP" dirty="0"/>
              <a:t>Item</a:t>
            </a:r>
            <a:endParaRPr lang="en-US" dirty="0"/>
          </a:p>
        </p:txBody>
      </p:sp>
      <p:sp>
        <p:nvSpPr>
          <p:cNvPr id="24" name="テキスト プレースホルダー 11"/>
          <p:cNvSpPr>
            <a:spLocks noGrp="1"/>
          </p:cNvSpPr>
          <p:nvPr>
            <p:ph type="body" sz="quarter" idx="39" hasCustomPrompt="1"/>
          </p:nvPr>
        </p:nvSpPr>
        <p:spPr>
          <a:xfrm>
            <a:off x="6109450" y="3999809"/>
            <a:ext cx="2160428" cy="1872208"/>
          </a:xfrm>
        </p:spPr>
        <p:txBody>
          <a:bodyPr anchor="ctr">
            <a:noAutofit/>
          </a:bodyPr>
          <a:lstStyle>
            <a:lvl1pPr marL="171458" indent="-171458" algn="l">
              <a:buClr>
                <a:schemeClr val="accent1"/>
              </a:buClr>
              <a:buFont typeface="Wingdings" panose="05000000000000000000" pitchFamily="2" charset="2"/>
              <a:buChar char="q"/>
              <a:defRPr sz="1200">
                <a:solidFill>
                  <a:schemeClr val="bg1"/>
                </a:solidFill>
                <a:latin typeface="+mn-lt"/>
              </a:defRPr>
            </a:lvl1pPr>
          </a:lstStyle>
          <a:p>
            <a:pPr lvl="0"/>
            <a:r>
              <a:rPr lang="en-US" altLang="ja-JP" dirty="0"/>
              <a:t>Item</a:t>
            </a:r>
          </a:p>
          <a:p>
            <a:pPr lvl="0"/>
            <a:r>
              <a:rPr lang="en-US" altLang="ja-JP" dirty="0"/>
              <a:t>Item</a:t>
            </a:r>
            <a:endParaRPr lang="en-US" dirty="0"/>
          </a:p>
        </p:txBody>
      </p:sp>
      <p:sp>
        <p:nvSpPr>
          <p:cNvPr id="30" name="正方形/長方形 6">
            <a:extLst>
              <a:ext uri="{FF2B5EF4-FFF2-40B4-BE49-F238E27FC236}">
                <a16:creationId xmlns:a16="http://schemas.microsoft.com/office/drawing/2014/main" xmlns="" id="{9D860D8D-50AA-4821-8666-963FE90419E3}"/>
              </a:ext>
            </a:extLst>
          </p:cNvPr>
          <p:cNvSpPr/>
          <p:nvPr userDrawn="1"/>
        </p:nvSpPr>
        <p:spPr>
          <a:xfrm rot="363050">
            <a:off x="47831" y="89404"/>
            <a:ext cx="756149" cy="1008112"/>
          </a:xfrm>
          <a:prstGeom prst="rect">
            <a:avLst/>
          </a:prstGeom>
          <a:solidFill>
            <a:srgbClr val="34363C"/>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正方形/長方形 5">
            <a:extLst>
              <a:ext uri="{FF2B5EF4-FFF2-40B4-BE49-F238E27FC236}">
                <a16:creationId xmlns:a16="http://schemas.microsoft.com/office/drawing/2014/main" xmlns="" id="{7411E004-B548-47E6-A44C-57A82FF806C2}"/>
              </a:ext>
            </a:extLst>
          </p:cNvPr>
          <p:cNvSpPr/>
          <p:nvPr userDrawn="1"/>
        </p:nvSpPr>
        <p:spPr>
          <a:xfrm>
            <a:off x="1" y="0"/>
            <a:ext cx="756149" cy="1008112"/>
          </a:xfrm>
          <a:prstGeom prst="rect">
            <a:avLst/>
          </a:prstGeom>
          <a:solidFill>
            <a:srgbClr val="26450F"/>
          </a:solidFill>
          <a:ln>
            <a:solidFill>
              <a:srgbClr val="4D571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テキスト プレースホルダー 11">
            <a:extLst>
              <a:ext uri="{FF2B5EF4-FFF2-40B4-BE49-F238E27FC236}">
                <a16:creationId xmlns:a16="http://schemas.microsoft.com/office/drawing/2014/main" xmlns="" id="{1B61DADD-97BB-4A11-B2BB-F4980F2A40EC}"/>
              </a:ext>
            </a:extLst>
          </p:cNvPr>
          <p:cNvSpPr>
            <a:spLocks noGrp="1"/>
          </p:cNvSpPr>
          <p:nvPr>
            <p:ph type="body" sz="quarter" idx="45" hasCustomPrompt="1"/>
          </p:nvPr>
        </p:nvSpPr>
        <p:spPr>
          <a:xfrm>
            <a:off x="690436" y="334450"/>
            <a:ext cx="8245631" cy="384043"/>
          </a:xfrm>
        </p:spPr>
        <p:txBody>
          <a:bodyPr anchor="t">
            <a:noAutofit/>
          </a:bodyPr>
          <a:lstStyle>
            <a:lvl1pPr algn="ctr">
              <a:defRPr sz="1400" baseline="0">
                <a:solidFill>
                  <a:schemeClr val="bg1">
                    <a:alpha val="80000"/>
                  </a:schemeClr>
                </a:solidFill>
                <a:latin typeface="Bebas Neue Regular" pitchFamily="50" charset="0"/>
              </a:defRPr>
            </a:lvl1pPr>
          </a:lstStyle>
          <a:p>
            <a:pPr lvl="0"/>
            <a:r>
              <a:rPr lang="en-US" dirty="0"/>
              <a:t>Slide Subtitle Here</a:t>
            </a:r>
          </a:p>
        </p:txBody>
      </p:sp>
    </p:spTree>
    <p:extLst>
      <p:ext uri="{BB962C8B-B14F-4D97-AF65-F5344CB8AC3E}">
        <p14:creationId xmlns:p14="http://schemas.microsoft.com/office/powerpoint/2010/main" val="1246180736"/>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50" fill="hold"/>
                                        <p:tgtEl>
                                          <p:spTgt spid="31"/>
                                        </p:tgtEl>
                                        <p:attrNameLst>
                                          <p:attrName>ppt_x</p:attrName>
                                        </p:attrNameLst>
                                      </p:cBhvr>
                                      <p:tavLst>
                                        <p:tav tm="0">
                                          <p:val>
                                            <p:strVal val="0-#ppt_w/2"/>
                                          </p:val>
                                        </p:tav>
                                        <p:tav tm="100000">
                                          <p:val>
                                            <p:strVal val="#ppt_x"/>
                                          </p:val>
                                        </p:tav>
                                      </p:tavLst>
                                    </p:anim>
                                    <p:anim calcmode="lin" valueType="num">
                                      <p:cBhvr additive="base">
                                        <p:cTn id="8" dur="25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250" fill="hold"/>
                                        <p:tgtEl>
                                          <p:spTgt spid="30"/>
                                        </p:tgtEl>
                                        <p:attrNameLst>
                                          <p:attrName>ppt_x</p:attrName>
                                        </p:attrNameLst>
                                      </p:cBhvr>
                                      <p:tavLst>
                                        <p:tav tm="0">
                                          <p:val>
                                            <p:strVal val="#ppt_x"/>
                                          </p:val>
                                        </p:tav>
                                        <p:tav tm="100000">
                                          <p:val>
                                            <p:strVal val="#ppt_x"/>
                                          </p:val>
                                        </p:tav>
                                      </p:tavLst>
                                    </p:anim>
                                    <p:anim calcmode="lin" valueType="num">
                                      <p:cBhvr additive="base">
                                        <p:cTn id="12" dur="25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250"/>
                            </p:stCondLst>
                            <p:childTnLst>
                              <p:par>
                                <p:cTn id="14" presetID="2" presetClass="entr" presetSubtype="8"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additive="base">
                                        <p:cTn id="16" dur="100" fill="hold"/>
                                        <p:tgtEl>
                                          <p:spTgt spid="33"/>
                                        </p:tgtEl>
                                        <p:attrNameLst>
                                          <p:attrName>ppt_x</p:attrName>
                                        </p:attrNameLst>
                                      </p:cBhvr>
                                      <p:tavLst>
                                        <p:tav tm="0">
                                          <p:val>
                                            <p:strVal val="0-#ppt_w/2"/>
                                          </p:val>
                                        </p:tav>
                                        <p:tav tm="100000">
                                          <p:val>
                                            <p:strVal val="#ppt_x"/>
                                          </p:val>
                                        </p:tav>
                                      </p:tavLst>
                                    </p:anim>
                                    <p:anim calcmode="lin" valueType="num">
                                      <p:cBhvr additive="base">
                                        <p:cTn id="17" dur="100" fill="hold"/>
                                        <p:tgtEl>
                                          <p:spTgt spid="33"/>
                                        </p:tgtEl>
                                        <p:attrNameLst>
                                          <p:attrName>ppt_y</p:attrName>
                                        </p:attrNameLst>
                                      </p:cBhvr>
                                      <p:tavLst>
                                        <p:tav tm="0">
                                          <p:val>
                                            <p:strVal val="#ppt_y"/>
                                          </p:val>
                                        </p:tav>
                                        <p:tav tm="100000">
                                          <p:val>
                                            <p:strVal val="#ppt_y"/>
                                          </p:val>
                                        </p:tav>
                                      </p:tavLst>
                                    </p:anim>
                                  </p:childTnLst>
                                </p:cTn>
                              </p:par>
                            </p:childTnLst>
                          </p:cTn>
                        </p:par>
                        <p:par>
                          <p:cTn id="18" fill="hold">
                            <p:stCondLst>
                              <p:cond delay="35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par>
                                <p:cTn id="22" presetID="2" presetClass="entr" presetSubtype="1" decel="100000" fill="hold" grpId="0" nodeType="withEffect">
                                  <p:stCondLst>
                                    <p:cond delay="0"/>
                                  </p:stCondLst>
                                  <p:childTnLst>
                                    <p:set>
                                      <p:cBhvr>
                                        <p:cTn id="23" dur="1" fill="hold">
                                          <p:stCondLst>
                                            <p:cond delay="0"/>
                                          </p:stCondLst>
                                        </p:cTn>
                                        <p:tgtEl>
                                          <p:spTgt spid="14">
                                            <p:txEl>
                                              <p:pRg st="0" end="0"/>
                                            </p:txEl>
                                          </p:spTgt>
                                        </p:tgtEl>
                                        <p:attrNameLst>
                                          <p:attrName>style.visibility</p:attrName>
                                        </p:attrNameLst>
                                      </p:cBhvr>
                                      <p:to>
                                        <p:strVal val="visible"/>
                                      </p:to>
                                    </p:set>
                                    <p:anim calcmode="lin" valueType="num">
                                      <p:cBhvr additive="base">
                                        <p:cTn id="24" dur="1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5" dur="100" fill="hold"/>
                                        <p:tgtEl>
                                          <p:spTgt spid="14">
                                            <p:txEl>
                                              <p:pRg st="0" end="0"/>
                                            </p:txEl>
                                          </p:spTgt>
                                        </p:tgtEl>
                                        <p:attrNameLst>
                                          <p:attrName>ppt_y</p:attrName>
                                        </p:attrNameLst>
                                      </p:cBhvr>
                                      <p:tavLst>
                                        <p:tav tm="0">
                                          <p:val>
                                            <p:strVal val="0-#ppt_h/2"/>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19">
                                            <p:txEl>
                                              <p:pRg st="0" end="0"/>
                                            </p:txEl>
                                          </p:spTgt>
                                        </p:tgtEl>
                                        <p:attrNameLst>
                                          <p:attrName>style.visibility</p:attrName>
                                        </p:attrNameLst>
                                      </p:cBhvr>
                                      <p:to>
                                        <p:strVal val="visible"/>
                                      </p:to>
                                    </p:set>
                                    <p:anim calcmode="lin" valueType="num">
                                      <p:cBhvr additive="base">
                                        <p:cTn id="32" dur="1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3" dur="100" fill="hold"/>
                                        <p:tgtEl>
                                          <p:spTgt spid="19">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500"/>
                                  </p:stCondLst>
                                  <p:childTnLst>
                                    <p:set>
                                      <p:cBhvr>
                                        <p:cTn id="35" dur="1" fill="hold">
                                          <p:stCondLst>
                                            <p:cond delay="0"/>
                                          </p:stCondLst>
                                        </p:cTn>
                                        <p:tgtEl>
                                          <p:spTgt spid="19">
                                            <p:txEl>
                                              <p:pRg st="1" end="1"/>
                                            </p:txEl>
                                          </p:spTgt>
                                        </p:tgtEl>
                                        <p:attrNameLst>
                                          <p:attrName>style.visibility</p:attrName>
                                        </p:attrNameLst>
                                      </p:cBhvr>
                                      <p:to>
                                        <p:strVal val="visible"/>
                                      </p:to>
                                    </p:set>
                                    <p:anim calcmode="lin" valueType="num">
                                      <p:cBhvr additive="base">
                                        <p:cTn id="36"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nodeType="withEffect">
                                  <p:stCondLst>
                                    <p:cond delay="5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ppt_x"/>
                                          </p:val>
                                        </p:tav>
                                        <p:tav tm="100000">
                                          <p:val>
                                            <p:strVal val="#ppt_x"/>
                                          </p:val>
                                        </p:tav>
                                      </p:tavLst>
                                    </p:anim>
                                    <p:anim calcmode="lin" valueType="num">
                                      <p:cBhvr additive="base">
                                        <p:cTn id="41" dur="500" fill="hold"/>
                                        <p:tgtEl>
                                          <p:spTgt spid="6"/>
                                        </p:tgtEl>
                                        <p:attrNameLst>
                                          <p:attrName>ppt_y</p:attrName>
                                        </p:attrNameLst>
                                      </p:cBhvr>
                                      <p:tavLst>
                                        <p:tav tm="0">
                                          <p:val>
                                            <p:strVal val="1+#ppt_h/2"/>
                                          </p:val>
                                        </p:tav>
                                        <p:tav tm="100000">
                                          <p:val>
                                            <p:strVal val="#ppt_y"/>
                                          </p:val>
                                        </p:tav>
                                      </p:tavLst>
                                    </p:anim>
                                  </p:childTnLst>
                                </p:cTn>
                              </p:par>
                            </p:childTnLst>
                          </p:cTn>
                        </p:par>
                        <p:par>
                          <p:cTn id="42" fill="hold">
                            <p:stCondLst>
                              <p:cond delay="1350"/>
                            </p:stCondLst>
                            <p:childTnLst>
                              <p:par>
                                <p:cTn id="43" presetID="2" presetClass="entr" presetSubtype="1" decel="100000"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 calcmode="lin" valueType="num">
                                      <p:cBhvr additive="base">
                                        <p:cTn id="45" dur="1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6" dur="100" fill="hold"/>
                                        <p:tgtEl>
                                          <p:spTgt spid="15">
                                            <p:txEl>
                                              <p:pRg st="0" end="0"/>
                                            </p:txEl>
                                          </p:spTgt>
                                        </p:tgtEl>
                                        <p:attrNameLst>
                                          <p:attrName>ppt_y</p:attrName>
                                        </p:attrNameLst>
                                      </p:cBhvr>
                                      <p:tavLst>
                                        <p:tav tm="0">
                                          <p:val>
                                            <p:strVal val="0-#ppt_h/2"/>
                                          </p:val>
                                        </p:tav>
                                        <p:tav tm="100000">
                                          <p:val>
                                            <p:strVal val="#ppt_y"/>
                                          </p:val>
                                        </p:tav>
                                      </p:tavLst>
                                    </p:anim>
                                  </p:childTnLst>
                                </p:cTn>
                              </p:par>
                              <p:par>
                                <p:cTn id="47" presetID="2" presetClass="entr" presetSubtype="8" decel="100000" fill="hold" grpId="0" nodeType="withEffect">
                                  <p:stCondLst>
                                    <p:cond delay="50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0-#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par>
                                <p:cTn id="51" presetID="2" presetClass="entr" presetSubtype="4" decel="100000" fill="hold" grpId="0" nodeType="withEffect">
                                  <p:stCondLst>
                                    <p:cond delay="0"/>
                                  </p:stCondLst>
                                  <p:childTnLst>
                                    <p:set>
                                      <p:cBhvr>
                                        <p:cTn id="52" dur="1" fill="hold">
                                          <p:stCondLst>
                                            <p:cond delay="0"/>
                                          </p:stCondLst>
                                        </p:cTn>
                                        <p:tgtEl>
                                          <p:spTgt spid="22">
                                            <p:txEl>
                                              <p:pRg st="0" end="0"/>
                                            </p:txEl>
                                          </p:spTgt>
                                        </p:tgtEl>
                                        <p:attrNameLst>
                                          <p:attrName>style.visibility</p:attrName>
                                        </p:attrNameLst>
                                      </p:cBhvr>
                                      <p:to>
                                        <p:strVal val="visible"/>
                                      </p:to>
                                    </p:set>
                                    <p:anim calcmode="lin" valueType="num">
                                      <p:cBhvr additive="base">
                                        <p:cTn id="53" dur="1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54" dur="100" fill="hold"/>
                                        <p:tgtEl>
                                          <p:spTgt spid="2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750"/>
                                  </p:stCondLst>
                                  <p:childTnLst>
                                    <p:set>
                                      <p:cBhvr>
                                        <p:cTn id="56" dur="1" fill="hold">
                                          <p:stCondLst>
                                            <p:cond delay="0"/>
                                          </p:stCondLst>
                                        </p:cTn>
                                        <p:tgtEl>
                                          <p:spTgt spid="22">
                                            <p:txEl>
                                              <p:pRg st="1" end="1"/>
                                            </p:txEl>
                                          </p:spTgt>
                                        </p:tgtEl>
                                        <p:attrNameLst>
                                          <p:attrName>style.visibility</p:attrName>
                                        </p:attrNameLst>
                                      </p:cBhvr>
                                      <p:to>
                                        <p:strVal val="visible"/>
                                      </p:to>
                                    </p:set>
                                    <p:anim calcmode="lin" valueType="num">
                                      <p:cBhvr additive="base">
                                        <p:cTn id="5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59" presetID="2" presetClass="entr" presetSubtype="4" decel="100000" fill="hold" nodeType="withEffect">
                                  <p:stCondLst>
                                    <p:cond delay="75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2600"/>
                            </p:stCondLst>
                            <p:childTnLst>
                              <p:par>
                                <p:cTn id="64" presetID="2" presetClass="entr" presetSubtype="1" decel="100000" fill="hold" grpId="0" nodeType="afterEffect">
                                  <p:stCondLst>
                                    <p:cond delay="100"/>
                                  </p:stCondLst>
                                  <p:childTnLst>
                                    <p:set>
                                      <p:cBhvr>
                                        <p:cTn id="65" dur="1" fill="hold">
                                          <p:stCondLst>
                                            <p:cond delay="0"/>
                                          </p:stCondLst>
                                        </p:cTn>
                                        <p:tgtEl>
                                          <p:spTgt spid="16">
                                            <p:txEl>
                                              <p:pRg st="0" end="0"/>
                                            </p:txEl>
                                          </p:spTgt>
                                        </p:tgtEl>
                                        <p:attrNameLst>
                                          <p:attrName>style.visibility</p:attrName>
                                        </p:attrNameLst>
                                      </p:cBhvr>
                                      <p:to>
                                        <p:strVal val="visible"/>
                                      </p:to>
                                    </p:set>
                                    <p:anim calcmode="lin" valueType="num">
                                      <p:cBhvr additive="base">
                                        <p:cTn id="66" dur="1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67" dur="100" fill="hold"/>
                                        <p:tgtEl>
                                          <p:spTgt spid="16">
                                            <p:txEl>
                                              <p:pRg st="0" end="0"/>
                                            </p:txEl>
                                          </p:spTgt>
                                        </p:tgtEl>
                                        <p:attrNameLst>
                                          <p:attrName>ppt_y</p:attrName>
                                        </p:attrNameLst>
                                      </p:cBhvr>
                                      <p:tavLst>
                                        <p:tav tm="0">
                                          <p:val>
                                            <p:strVal val="0-#ppt_h/2"/>
                                          </p:val>
                                        </p:tav>
                                        <p:tav tm="100000">
                                          <p:val>
                                            <p:strVal val="#ppt_y"/>
                                          </p:val>
                                        </p:tav>
                                      </p:tavLst>
                                    </p:anim>
                                  </p:childTnLst>
                                </p:cTn>
                              </p:par>
                              <p:par>
                                <p:cTn id="68" presetID="2" presetClass="entr" presetSubtype="8" decel="100000" fill="hold" grpId="0" nodeType="withEffect">
                                  <p:stCondLst>
                                    <p:cond delay="50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0-#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24">
                                            <p:txEl>
                                              <p:pRg st="0" end="0"/>
                                            </p:txEl>
                                          </p:spTgt>
                                        </p:tgtEl>
                                        <p:attrNameLst>
                                          <p:attrName>style.visibility</p:attrName>
                                        </p:attrNameLst>
                                      </p:cBhvr>
                                      <p:to>
                                        <p:strVal val="visible"/>
                                      </p:to>
                                    </p:set>
                                    <p:anim calcmode="lin" valueType="num">
                                      <p:cBhvr additive="base">
                                        <p:cTn id="74" dur="1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75" dur="100" fill="hold"/>
                                        <p:tgtEl>
                                          <p:spTgt spid="24">
                                            <p:txEl>
                                              <p:pRg st="0" end="0"/>
                                            </p:txEl>
                                          </p:spTgt>
                                        </p:tgtEl>
                                        <p:attrNameLst>
                                          <p:attrName>ppt_y</p:attrName>
                                        </p:attrNameLst>
                                      </p:cBhvr>
                                      <p:tavLst>
                                        <p:tav tm="0">
                                          <p:val>
                                            <p:strVal val="1+#ppt_h/2"/>
                                          </p:val>
                                        </p:tav>
                                        <p:tav tm="100000">
                                          <p:val>
                                            <p:strVal val="#ppt_y"/>
                                          </p:val>
                                        </p:tav>
                                      </p:tavLst>
                                    </p:anim>
                                  </p:childTnLst>
                                </p:cTn>
                              </p:par>
                              <p:par>
                                <p:cTn id="76" presetID="2" presetClass="entr" presetSubtype="4" decel="100000" fill="hold" grpId="0" nodeType="withEffect">
                                  <p:stCondLst>
                                    <p:cond delay="750"/>
                                  </p:stCondLst>
                                  <p:childTnLst>
                                    <p:set>
                                      <p:cBhvr>
                                        <p:cTn id="77" dur="1" fill="hold">
                                          <p:stCondLst>
                                            <p:cond delay="0"/>
                                          </p:stCondLst>
                                        </p:cTn>
                                        <p:tgtEl>
                                          <p:spTgt spid="24">
                                            <p:txEl>
                                              <p:pRg st="1" end="1"/>
                                            </p:txEl>
                                          </p:spTgt>
                                        </p:tgtEl>
                                        <p:attrNameLst>
                                          <p:attrName>style.visibility</p:attrName>
                                        </p:attrNameLst>
                                      </p:cBhvr>
                                      <p:to>
                                        <p:strVal val="visible"/>
                                      </p:to>
                                    </p:set>
                                    <p:anim calcmode="lin" valueType="num">
                                      <p:cBhvr additive="base">
                                        <p:cTn id="78"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80" presetID="2" presetClass="entr" presetSubtype="4" decel="100000" fill="hold" nodeType="withEffect">
                                  <p:stCondLst>
                                    <p:cond delay="750"/>
                                  </p:stCondLst>
                                  <p:childTnLst>
                                    <p:set>
                                      <p:cBhvr>
                                        <p:cTn id="81" dur="1" fill="hold">
                                          <p:stCondLst>
                                            <p:cond delay="0"/>
                                          </p:stCondLst>
                                        </p:cTn>
                                        <p:tgtEl>
                                          <p:spTgt spid="27"/>
                                        </p:tgtEl>
                                        <p:attrNameLst>
                                          <p:attrName>style.visibility</p:attrName>
                                        </p:attrNameLst>
                                      </p:cBhvr>
                                      <p:to>
                                        <p:strVal val="visible"/>
                                      </p:to>
                                    </p:set>
                                    <p:anim calcmode="lin" valueType="num">
                                      <p:cBhvr additive="base">
                                        <p:cTn id="82" dur="500" fill="hold"/>
                                        <p:tgtEl>
                                          <p:spTgt spid="27"/>
                                        </p:tgtEl>
                                        <p:attrNameLst>
                                          <p:attrName>ppt_x</p:attrName>
                                        </p:attrNameLst>
                                      </p:cBhvr>
                                      <p:tavLst>
                                        <p:tav tm="0">
                                          <p:val>
                                            <p:strVal val="#ppt_x"/>
                                          </p:val>
                                        </p:tav>
                                        <p:tav tm="100000">
                                          <p:val>
                                            <p:strVal val="#ppt_x"/>
                                          </p:val>
                                        </p:tav>
                                      </p:tavLst>
                                    </p:anim>
                                    <p:anim calcmode="lin" valueType="num">
                                      <p:cBhvr additive="base">
                                        <p:cTn id="83"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P spid="12" grpId="0" animBg="1"/>
      <p:bldP spid="14" grpId="0" build="p">
        <p:tmplLst>
          <p:tmpl lvl="1">
            <p:tnLst>
              <p:par>
                <p:cTn presetID="2" presetClass="entr" presetSubtype="1"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 fill="hold"/>
                        <p:tgtEl>
                          <p:spTgt spid="14"/>
                        </p:tgtEl>
                        <p:attrNameLst>
                          <p:attrName>ppt_x</p:attrName>
                        </p:attrNameLst>
                      </p:cBhvr>
                      <p:tavLst>
                        <p:tav tm="0">
                          <p:val>
                            <p:strVal val="#ppt_x"/>
                          </p:val>
                        </p:tav>
                        <p:tav tm="100000">
                          <p:val>
                            <p:strVal val="#ppt_x"/>
                          </p:val>
                        </p:tav>
                      </p:tavLst>
                    </p:anim>
                    <p:anim calcmode="lin" valueType="num">
                      <p:cBhvr additive="base">
                        <p:cTn dur="1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1"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100" fill="hold"/>
                        <p:tgtEl>
                          <p:spTgt spid="15"/>
                        </p:tgtEl>
                        <p:attrNameLst>
                          <p:attrName>ppt_x</p:attrName>
                        </p:attrNameLst>
                      </p:cBhvr>
                      <p:tavLst>
                        <p:tav tm="0">
                          <p:val>
                            <p:strVal val="#ppt_x"/>
                          </p:val>
                        </p:tav>
                        <p:tav tm="100000">
                          <p:val>
                            <p:strVal val="#ppt_x"/>
                          </p:val>
                        </p:tav>
                      </p:tavLst>
                    </p:anim>
                    <p:anim calcmode="lin" valueType="num">
                      <p:cBhvr additive="base">
                        <p:cTn dur="100" fill="hold"/>
                        <p:tgtEl>
                          <p:spTgt spid="15"/>
                        </p:tgtEl>
                        <p:attrNameLst>
                          <p:attrName>ppt_y</p:attrName>
                        </p:attrNameLst>
                      </p:cBhvr>
                      <p:tavLst>
                        <p:tav tm="0">
                          <p:val>
                            <p:strVal val="0-#ppt_h/2"/>
                          </p:val>
                        </p:tav>
                        <p:tav tm="100000">
                          <p:val>
                            <p:strVal val="#ppt_y"/>
                          </p:val>
                        </p:tav>
                      </p:tavLst>
                    </p:anim>
                  </p:childTnLst>
                </p:cTn>
              </p:par>
            </p:tnLst>
          </p:tmpl>
        </p:tmplLst>
      </p:bldP>
      <p:bldP spid="16" grpId="0" build="p">
        <p:tmplLst>
          <p:tmpl lvl="1">
            <p:tnLst>
              <p:par>
                <p:cTn presetID="2" presetClass="entr" presetSubtype="1" decel="100000" fill="hold" nodeType="afterEffect">
                  <p:stCondLst>
                    <p:cond delay="1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 fill="hold"/>
                        <p:tgtEl>
                          <p:spTgt spid="16"/>
                        </p:tgtEl>
                        <p:attrNameLst>
                          <p:attrName>ppt_x</p:attrName>
                        </p:attrNameLst>
                      </p:cBhvr>
                      <p:tavLst>
                        <p:tav tm="0">
                          <p:val>
                            <p:strVal val="#ppt_x"/>
                          </p:val>
                        </p:tav>
                        <p:tav tm="100000">
                          <p:val>
                            <p:strVal val="#ppt_x"/>
                          </p:val>
                        </p:tav>
                      </p:tavLst>
                    </p:anim>
                    <p:anim calcmode="lin" valueType="num">
                      <p:cBhvr additive="base">
                        <p:cTn dur="100" fill="hold"/>
                        <p:tgtEl>
                          <p:spTgt spid="16"/>
                        </p:tgtEl>
                        <p:attrNameLst>
                          <p:attrName>ppt_y</p:attrName>
                        </p:attrNameLst>
                      </p:cBhvr>
                      <p:tavLst>
                        <p:tav tm="0">
                          <p:val>
                            <p:strVal val="0-#ppt_h/2"/>
                          </p:val>
                        </p:tav>
                        <p:tav tm="100000">
                          <p:val>
                            <p:strVal val="#ppt_y"/>
                          </p:val>
                        </p:tav>
                      </p:tavLst>
                    </p:anim>
                  </p:childTnLst>
                </p:cTn>
              </p:par>
            </p:tnLst>
          </p:tmpl>
        </p:tmplLst>
      </p:bldP>
      <p:bldP spid="19"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2"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4" grpId="0" build="allAtOnce">
        <p:tmplLst>
          <p:tmpl lvl="1">
            <p:tnLst>
              <p:par>
                <p:cTn presetID="2" presetClass="entr" presetSubtype="4" decel="100000" fill="hold" nodeType="withEffect">
                  <p:stCondLst>
                    <p:cond delay="7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3" grpId="0">
        <p:tmplLst>
          <p:tmpl>
            <p:tnLst>
              <p:par>
                <p:cTn presetID="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0-#ppt_w/2"/>
                          </p:val>
                        </p:tav>
                        <p:tav tm="100000">
                          <p:val>
                            <p:strVal val="#ppt_x"/>
                          </p:val>
                        </p:tav>
                      </p:tavLst>
                    </p:anim>
                    <p:anim calcmode="lin" valueType="num">
                      <p:cBhvr additive="base">
                        <p:cTn dur="100" fill="hold"/>
                        <p:tgtEl>
                          <p:spTgt spid="33"/>
                        </p:tgtEl>
                        <p:attrNameLst>
                          <p:attrName>ppt_y</p:attrName>
                        </p:attrNameLst>
                      </p:cBhvr>
                      <p:tavLst>
                        <p:tav tm="0">
                          <p:val>
                            <p:strVal val="#ppt_y"/>
                          </p:val>
                        </p:tav>
                        <p:tav tm="100000">
                          <p:val>
                            <p:strVal val="#ppt_y"/>
                          </p:val>
                        </p:tav>
                      </p:tavLst>
                    </p:anim>
                  </p:childTnLst>
                </p:cTn>
              </p:par>
            </p:tnLst>
          </p:tmpl>
        </p:tmplLst>
      </p:bldP>
    </p:bldLst>
  </p:timing>
  <p:hf hdr="0" dt="0"/>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 Image - 1 column - Horizontal">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9093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50674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827259" y="5052558"/>
            <a:ext cx="5986691"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836767" y="5521321"/>
            <a:ext cx="5986691" cy="836005"/>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167969" y="1627308"/>
            <a:ext cx="2935173" cy="3409863"/>
          </a:xfrm>
          <a:prstGeom prst="rect">
            <a:avLst/>
          </a:prstGeom>
          <a:blipFill dpi="0" rotWithShape="1">
            <a:blip r:embed="rId2"/>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90897" y="1430493"/>
            <a:ext cx="8235971" cy="3476017"/>
          </a:xfrm>
          <a:prstGeom prst="rect">
            <a:avLst/>
          </a:prstGeom>
          <a:blipFill dpi="0" rotWithShape="1">
            <a:blip r:embed="rId3"/>
            <a:srcRect/>
            <a:tile tx="0" ty="0" sx="100000" sy="100000" flip="none" algn="tl"/>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8544" y="1526505"/>
            <a:ext cx="8101603" cy="3294651"/>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320739307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0-#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0-#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additive="base">
                                        <p:cTn id="32" dur="500" fill="hold"/>
                                        <p:tgtEl>
                                          <p:spTgt spid="14"/>
                                        </p:tgtEl>
                                        <p:attrNameLst>
                                          <p:attrName>ppt_x</p:attrName>
                                        </p:attrNameLst>
                                      </p:cBhvr>
                                      <p:tavLst>
                                        <p:tav tm="0">
                                          <p:val>
                                            <p:strVal val="0-#ppt_w/2"/>
                                          </p:val>
                                        </p:tav>
                                        <p:tav tm="100000">
                                          <p:val>
                                            <p:strVal val="#ppt_x"/>
                                          </p:val>
                                        </p:tav>
                                      </p:tavLst>
                                    </p:anim>
                                    <p:anim calcmode="lin" valueType="num">
                                      <p:cBhvr additive="base">
                                        <p:cTn id="33" dur="500" fill="hold"/>
                                        <p:tgtEl>
                                          <p:spTgt spid="14"/>
                                        </p:tgtEl>
                                        <p:attrNameLst>
                                          <p:attrName>ppt_y</p:attrName>
                                        </p:attrNameLst>
                                      </p:cBhvr>
                                      <p:tavLst>
                                        <p:tav tm="0">
                                          <p:val>
                                            <p:strVal val="#ppt_y"/>
                                          </p:val>
                                        </p:tav>
                                        <p:tav tm="100000">
                                          <p:val>
                                            <p:strVal val="#ppt_y"/>
                                          </p:val>
                                        </p:tav>
                                      </p:tavLst>
                                    </p:anim>
                                  </p:childTnLst>
                                </p:cTn>
                              </p:par>
                            </p:childTnLst>
                          </p:cTn>
                        </p:par>
                        <p:par>
                          <p:cTn id="34" fill="hold">
                            <p:stCondLst>
                              <p:cond delay="100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500"/>
                                        <p:tgtEl>
                                          <p:spTgt spid="11">
                                            <p:txEl>
                                              <p:pRg st="0" end="0"/>
                                            </p:txEl>
                                          </p:spTgt>
                                        </p:tgtEl>
                                      </p:cBhvr>
                                    </p:animEffect>
                                  </p:childTnLst>
                                </p:cTn>
                              </p:par>
                            </p:childTnLst>
                          </p:cTn>
                        </p:par>
                        <p:par>
                          <p:cTn id="38" fill="hold">
                            <p:stCondLst>
                              <p:cond delay="150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animBg="1"/>
      <p:bldP spid="14" grpId="0" animBg="1"/>
      <p:bldP spid="8"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a:t>Haga clic para modificar el estilo de título del patrón</a:t>
            </a:r>
            <a:endParaRPr lang="es-EC"/>
          </a:p>
        </p:txBody>
      </p:sp>
      <p:sp>
        <p:nvSpPr>
          <p:cNvPr id="3" name="2 Marcador de posición de imagen"/>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C" dirty="0"/>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6465D6F2-F657-41F4-8BAE-6B3548111EA7}" type="datetimeFigureOut">
              <a:rPr lang="es-EC" smtClean="0"/>
              <a:t>06/01/2021</a:t>
            </a:fld>
            <a:endParaRPr lang="es-EC" dirty="0"/>
          </a:p>
        </p:txBody>
      </p:sp>
      <p:sp>
        <p:nvSpPr>
          <p:cNvPr id="6" name="5 Marcador de pie de página"/>
          <p:cNvSpPr>
            <a:spLocks noGrp="1"/>
          </p:cNvSpPr>
          <p:nvPr>
            <p:ph type="ftr" sz="quarter" idx="11"/>
          </p:nvPr>
        </p:nvSpPr>
        <p:spPr/>
        <p:txBody>
          <a:bodyPr/>
          <a:lstStyle/>
          <a:p>
            <a:endParaRPr lang="es-EC" dirty="0"/>
          </a:p>
        </p:txBody>
      </p:sp>
      <p:sp>
        <p:nvSpPr>
          <p:cNvPr id="7" name="6 Marcador de número de diapositiva"/>
          <p:cNvSpPr>
            <a:spLocks noGrp="1"/>
          </p:cNvSpPr>
          <p:nvPr>
            <p:ph type="sldNum" sz="quarter" idx="12"/>
          </p:nvPr>
        </p:nvSpPr>
        <p:spPr/>
        <p:txBody>
          <a:bodyPr/>
          <a:lstStyle/>
          <a:p>
            <a:fld id="{98EE3D2F-1C43-4C94-B491-26A6B20518BA}" type="slidenum">
              <a:rPr lang="es-EC" smtClean="0"/>
              <a:t>‹Nº›</a:t>
            </a:fld>
            <a:endParaRPr lang="es-EC" dirty="0"/>
          </a:p>
        </p:txBody>
      </p:sp>
    </p:spTree>
    <p:extLst>
      <p:ext uri="{BB962C8B-B14F-4D97-AF65-F5344CB8AC3E}">
        <p14:creationId xmlns:p14="http://schemas.microsoft.com/office/powerpoint/2010/main" val="139015656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_1 Image - 1 column(bullet) bgf">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1" name="テキスト プレースホルダー 8"/>
          <p:cNvSpPr>
            <a:spLocks noGrp="1"/>
          </p:cNvSpPr>
          <p:nvPr>
            <p:ph type="body" sz="quarter" idx="14" hasCustomPrompt="1"/>
          </p:nvPr>
        </p:nvSpPr>
        <p:spPr>
          <a:xfrm>
            <a:off x="4644015" y="2124232"/>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4644015" y="2612909"/>
            <a:ext cx="4104812" cy="2948240"/>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545452" y="1946149"/>
            <a:ext cx="3407118" cy="404182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565945" y="1791997"/>
            <a:ext cx="3407118" cy="3826865"/>
          </a:xfrm>
          <a:prstGeom prst="rect">
            <a:avLst/>
          </a:prstGeom>
          <a:solidFill>
            <a:srgbClr val="54823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576932" y="1914451"/>
            <a:ext cx="3307394" cy="3646698"/>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rot="360000">
            <a:off x="2276146" y="5350213"/>
            <a:ext cx="1864169" cy="398033"/>
          </a:xfrm>
        </p:spPr>
        <p:txBody>
          <a:bodyPr>
            <a:noAutofit/>
          </a:bodyPr>
          <a:lstStyle>
            <a:lvl1pPr algn="r">
              <a:defRPr sz="1600" baseline="0">
                <a:solidFill>
                  <a:schemeClr val="bg1"/>
                </a:solidFill>
                <a:effectLst/>
              </a:defRPr>
            </a:lvl1pPr>
          </a:lstStyle>
          <a:p>
            <a:pPr lvl="0"/>
            <a:r>
              <a:rPr lang="en-US" dirty="0"/>
              <a:t>Text Here</a:t>
            </a:r>
          </a:p>
        </p:txBody>
      </p:sp>
    </p:spTree>
    <p:extLst>
      <p:ext uri="{BB962C8B-B14F-4D97-AF65-F5344CB8AC3E}">
        <p14:creationId xmlns:p14="http://schemas.microsoft.com/office/powerpoint/2010/main" val="287424452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 fill="hold"/>
                                        <p:tgtEl>
                                          <p:spTgt spid="2"/>
                                        </p:tgtEl>
                                        <p:attrNameLst>
                                          <p:attrName>ppt_x</p:attrName>
                                        </p:attrNameLst>
                                      </p:cBhvr>
                                      <p:tavLst>
                                        <p:tav tm="0">
                                          <p:val>
                                            <p:strVal val="0-#ppt_w/2"/>
                                          </p:val>
                                        </p:tav>
                                        <p:tav tm="100000">
                                          <p:val>
                                            <p:strVal val="#ppt_x"/>
                                          </p:val>
                                        </p:tav>
                                      </p:tavLst>
                                    </p:anim>
                                    <p:anim calcmode="lin" valueType="num">
                                      <p:cBhvr additive="base">
                                        <p:cTn id="8" dur="1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2"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
                            </p:stCondLst>
                            <p:childTnLst>
                              <p:par>
                                <p:cTn id="14" presetID="2" presetClass="entr" presetSubtype="4"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 fill="hold"/>
                                        <p:tgtEl>
                                          <p:spTgt spid="8"/>
                                        </p:tgtEl>
                                        <p:attrNameLst>
                                          <p:attrName>ppt_x</p:attrName>
                                        </p:attrNameLst>
                                      </p:cBhvr>
                                      <p:tavLst>
                                        <p:tav tm="0">
                                          <p:val>
                                            <p:strVal val="0-#ppt_w/2"/>
                                          </p:val>
                                        </p:tav>
                                        <p:tav tm="100000">
                                          <p:val>
                                            <p:strVal val="#ppt_x"/>
                                          </p:val>
                                        </p:tav>
                                      </p:tavLst>
                                    </p:anim>
                                    <p:anim calcmode="lin" valueType="num">
                                      <p:cBhvr additive="base">
                                        <p:cTn id="21" dur="100" fill="hold"/>
                                        <p:tgtEl>
                                          <p:spTgt spid="8"/>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600"/>
                            </p:stCondLst>
                            <p:childTnLst>
                              <p:par>
                                <p:cTn id="27" presetID="22" presetClass="entr" presetSubtype="8" fill="hold" grpId="0" nodeType="after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Effect transition="in" filter="wipe(left)">
                                      <p:cBhvr>
                                        <p:cTn id="29" dur="100"/>
                                        <p:tgtEl>
                                          <p:spTgt spid="15">
                                            <p:txEl>
                                              <p:pRg st="0" end="0"/>
                                            </p:txEl>
                                          </p:spTgt>
                                        </p:tgtEl>
                                      </p:cBhvr>
                                    </p:animEffect>
                                  </p:childTnLst>
                                </p:cTn>
                              </p:par>
                            </p:childTnLst>
                          </p:cTn>
                        </p:par>
                        <p:par>
                          <p:cTn id="30" fill="hold">
                            <p:stCondLst>
                              <p:cond delay="700"/>
                            </p:stCondLst>
                            <p:childTnLst>
                              <p:par>
                                <p:cTn id="31" presetID="22" presetClass="entr" presetSubtype="8" fill="hold" grpId="0" nodeType="afterEffect">
                                  <p:stCondLst>
                                    <p:cond delay="0"/>
                                  </p:stCondLst>
                                  <p:childTnLst>
                                    <p:set>
                                      <p:cBhvr>
                                        <p:cTn id="32" dur="1" fill="hold">
                                          <p:stCondLst>
                                            <p:cond delay="0"/>
                                          </p:stCondLst>
                                        </p:cTn>
                                        <p:tgtEl>
                                          <p:spTgt spid="11">
                                            <p:txEl>
                                              <p:pRg st="0" end="0"/>
                                            </p:txEl>
                                          </p:spTgt>
                                        </p:tgtEl>
                                        <p:attrNameLst>
                                          <p:attrName>style.visibility</p:attrName>
                                        </p:attrNameLst>
                                      </p:cBhvr>
                                      <p:to>
                                        <p:strVal val="visible"/>
                                      </p:to>
                                    </p:set>
                                    <p:animEffect transition="in" filter="wipe(left)">
                                      <p:cBhvr>
                                        <p:cTn id="33" dur="100"/>
                                        <p:tgtEl>
                                          <p:spTgt spid="11">
                                            <p:txEl>
                                              <p:pRg st="0" end="0"/>
                                            </p:txEl>
                                          </p:spTgt>
                                        </p:tgtEl>
                                      </p:cBhvr>
                                    </p:animEffect>
                                  </p:childTnLst>
                                </p:cTn>
                              </p:par>
                            </p:childTnLst>
                          </p:cTn>
                        </p:par>
                        <p:par>
                          <p:cTn id="34" fill="hold">
                            <p:stCondLst>
                              <p:cond delay="800"/>
                            </p:stCondLst>
                            <p:childTnLst>
                              <p:par>
                                <p:cTn id="35" presetID="22" presetClass="entr" presetSubtype="8" fill="hold" grpId="0" nodeType="after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Effect transition="in" filter="wipe(left)">
                                      <p:cBhvr>
                                        <p:cTn id="37" dur="1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_4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7B2A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正方形/長方形 14"/>
          <p:cNvSpPr/>
          <p:nvPr userDrawn="1"/>
        </p:nvSpPr>
        <p:spPr>
          <a:xfrm rot="363050">
            <a:off x="1157118" y="2018137"/>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正方形/長方形 15"/>
          <p:cNvSpPr/>
          <p:nvPr userDrawn="1"/>
        </p:nvSpPr>
        <p:spPr>
          <a:xfrm>
            <a:off x="1097766" y="1898816"/>
            <a:ext cx="1616009" cy="674736"/>
          </a:xfrm>
          <a:prstGeom prst="rect">
            <a:avLst/>
          </a:prstGeom>
          <a:blipFill>
            <a:blip r:embed="rId2"/>
            <a:stretch>
              <a:fillRect/>
            </a:stretch>
          </a:blip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rot="363050">
            <a:off x="1154363" y="3540670"/>
            <a:ext cx="1615669" cy="671479"/>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正方形/長方形 18"/>
          <p:cNvSpPr/>
          <p:nvPr userDrawn="1"/>
        </p:nvSpPr>
        <p:spPr>
          <a:xfrm>
            <a:off x="1095010" y="3421350"/>
            <a:ext cx="1616009" cy="674736"/>
          </a:xfrm>
          <a:prstGeom prst="rect">
            <a:avLst/>
          </a:prstGeom>
          <a:solidFill>
            <a:srgbClr val="74816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正方形/長方形 19"/>
          <p:cNvSpPr/>
          <p:nvPr userDrawn="1"/>
        </p:nvSpPr>
        <p:spPr>
          <a:xfrm rot="363050">
            <a:off x="1157118" y="5088261"/>
            <a:ext cx="1615669" cy="671479"/>
          </a:xfrm>
          <a:prstGeom prst="rect">
            <a:avLst/>
          </a:prstGeom>
          <a:solidFill>
            <a:srgbClr val="8E3A4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正方形/長方形 20"/>
          <p:cNvSpPr/>
          <p:nvPr userDrawn="1"/>
        </p:nvSpPr>
        <p:spPr>
          <a:xfrm>
            <a:off x="1097766" y="4968941"/>
            <a:ext cx="1616009" cy="674736"/>
          </a:xfrm>
          <a:prstGeom prst="rect">
            <a:avLst/>
          </a:prstGeom>
          <a:solidFill>
            <a:srgbClr val="4140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テキスト プレースホルダー 8"/>
          <p:cNvSpPr>
            <a:spLocks noGrp="1"/>
          </p:cNvSpPr>
          <p:nvPr>
            <p:ph type="body" sz="quarter" idx="16" hasCustomPrompt="1"/>
          </p:nvPr>
        </p:nvSpPr>
        <p:spPr>
          <a:xfrm>
            <a:off x="2895366" y="3327223"/>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5" name="テキスト プレースホルダー 8"/>
          <p:cNvSpPr>
            <a:spLocks noGrp="1"/>
          </p:cNvSpPr>
          <p:nvPr>
            <p:ph type="body" sz="quarter" idx="17" hasCustomPrompt="1"/>
          </p:nvPr>
        </p:nvSpPr>
        <p:spPr>
          <a:xfrm>
            <a:off x="2898122" y="178808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27" name="テキスト プレースホルダー 8"/>
          <p:cNvSpPr>
            <a:spLocks noGrp="1"/>
          </p:cNvSpPr>
          <p:nvPr>
            <p:ph type="body" sz="quarter" idx="19" hasCustomPrompt="1"/>
          </p:nvPr>
        </p:nvSpPr>
        <p:spPr>
          <a:xfrm>
            <a:off x="2898122" y="4902056"/>
            <a:ext cx="3672727" cy="904735"/>
          </a:xfrm>
        </p:spPr>
        <p:txBody>
          <a:bodyPr anchor="ctr">
            <a:normAutofit/>
          </a:bodyPr>
          <a:lstStyle>
            <a:lvl1pPr>
              <a:defRPr sz="1200" baseline="0">
                <a:solidFill>
                  <a:schemeClr val="bg1"/>
                </a:solidFill>
                <a:effectLst/>
              </a:defRPr>
            </a:lvl1pPr>
          </a:lstStyle>
          <a:p>
            <a:pPr lvl="0"/>
            <a:r>
              <a:rPr lang="en-US" dirty="0"/>
              <a:t>Text Here</a:t>
            </a:r>
          </a:p>
        </p:txBody>
      </p:sp>
      <p:sp>
        <p:nvSpPr>
          <p:cNvPr id="34" name="テキスト プレースホルダー 8"/>
          <p:cNvSpPr>
            <a:spLocks noGrp="1"/>
          </p:cNvSpPr>
          <p:nvPr>
            <p:ph type="body" sz="quarter" idx="20" hasCustomPrompt="1"/>
          </p:nvPr>
        </p:nvSpPr>
        <p:spPr>
          <a:xfrm>
            <a:off x="1100712" y="1913858"/>
            <a:ext cx="1610307" cy="664708"/>
          </a:xfrm>
          <a:solidFill>
            <a:srgbClr val="7A2C3A"/>
          </a:solidFill>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5" name="テキスト プレースホルダー 8"/>
          <p:cNvSpPr>
            <a:spLocks noGrp="1"/>
          </p:cNvSpPr>
          <p:nvPr>
            <p:ph type="body" sz="quarter" idx="21" hasCustomPrompt="1"/>
          </p:nvPr>
        </p:nvSpPr>
        <p:spPr>
          <a:xfrm>
            <a:off x="1095011" y="3430599"/>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36" name="テキスト プレースホルダー 8"/>
          <p:cNvSpPr>
            <a:spLocks noGrp="1"/>
          </p:cNvSpPr>
          <p:nvPr>
            <p:ph type="body" sz="quarter" idx="22" hasCustomPrompt="1"/>
          </p:nvPr>
        </p:nvSpPr>
        <p:spPr>
          <a:xfrm>
            <a:off x="1095010" y="4968941"/>
            <a:ext cx="1610307" cy="664708"/>
          </a:xfrm>
        </p:spPr>
        <p:txBody>
          <a:bodyPr anchor="ctr">
            <a:normAutofit/>
          </a:bodyPr>
          <a:lstStyle>
            <a:lvl1pPr algn="ctr">
              <a:defRPr sz="14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Tree>
    <p:extLst>
      <p:ext uri="{BB962C8B-B14F-4D97-AF65-F5344CB8AC3E}">
        <p14:creationId xmlns:p14="http://schemas.microsoft.com/office/powerpoint/2010/main" val="300371920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0-#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bg/>
                                          </p:spTgt>
                                        </p:tgtEl>
                                        <p:attrNameLst>
                                          <p:attrName>style.visibility</p:attrName>
                                        </p:attrNameLst>
                                      </p:cBhvr>
                                      <p:to>
                                        <p:strVal val="visible"/>
                                      </p:to>
                                    </p:set>
                                    <p:anim calcmode="lin" valueType="num">
                                      <p:cBhvr additive="base">
                                        <p:cTn id="27" dur="100" fill="hold"/>
                                        <p:tgtEl>
                                          <p:spTgt spid="34">
                                            <p:bg/>
                                          </p:spTgt>
                                        </p:tgtEl>
                                        <p:attrNameLst>
                                          <p:attrName>ppt_x</p:attrName>
                                        </p:attrNameLst>
                                      </p:cBhvr>
                                      <p:tavLst>
                                        <p:tav tm="0">
                                          <p:val>
                                            <p:strVal val="0-#ppt_w/2"/>
                                          </p:val>
                                        </p:tav>
                                        <p:tav tm="100000">
                                          <p:val>
                                            <p:strVal val="#ppt_x"/>
                                          </p:val>
                                        </p:tav>
                                      </p:tavLst>
                                    </p:anim>
                                    <p:anim calcmode="lin" valueType="num">
                                      <p:cBhvr additive="base">
                                        <p:cTn id="28" dur="100" fill="hold"/>
                                        <p:tgtEl>
                                          <p:spTgt spid="34">
                                            <p:bg/>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2" presetClass="entr" presetSubtype="8" fill="hold" grpId="0" nodeType="withEffect">
                                  <p:stCondLst>
                                    <p:cond delay="0"/>
                                  </p:stCondLst>
                                  <p:childTnLst>
                                    <p:set>
                                      <p:cBhvr>
                                        <p:cTn id="34" dur="1" fill="hold">
                                          <p:stCondLst>
                                            <p:cond delay="0"/>
                                          </p:stCondLst>
                                        </p:cTn>
                                        <p:tgtEl>
                                          <p:spTgt spid="25">
                                            <p:txEl>
                                              <p:pRg st="0" end="0"/>
                                            </p:txEl>
                                          </p:spTgt>
                                        </p:tgtEl>
                                        <p:attrNameLst>
                                          <p:attrName>style.visibility</p:attrName>
                                        </p:attrNameLst>
                                      </p:cBhvr>
                                      <p:to>
                                        <p:strVal val="visible"/>
                                      </p:to>
                                    </p:set>
                                    <p:animEffect transition="in" filter="wipe(left)">
                                      <p:cBhvr>
                                        <p:cTn id="35" dur="100"/>
                                        <p:tgtEl>
                                          <p:spTgt spid="25">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fill="hold"/>
                                        <p:tgtEl>
                                          <p:spTgt spid="19"/>
                                        </p:tgtEl>
                                        <p:attrNameLst>
                                          <p:attrName>ppt_x</p:attrName>
                                        </p:attrNameLst>
                                      </p:cBhvr>
                                      <p:tavLst>
                                        <p:tav tm="0">
                                          <p:val>
                                            <p:strVal val="0-#ppt_w/2"/>
                                          </p:val>
                                        </p:tav>
                                        <p:tav tm="100000">
                                          <p:val>
                                            <p:strVal val="#ppt_x"/>
                                          </p:val>
                                        </p:tav>
                                      </p:tavLst>
                                    </p:anim>
                                    <p:anim calcmode="lin" valueType="num">
                                      <p:cBhvr additive="base">
                                        <p:cTn id="43" dur="500" fill="hold"/>
                                        <p:tgtEl>
                                          <p:spTgt spid="19"/>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35">
                                            <p:txEl>
                                              <p:pRg st="0" end="0"/>
                                            </p:txEl>
                                          </p:spTgt>
                                        </p:tgtEl>
                                        <p:attrNameLst>
                                          <p:attrName>style.visibility</p:attrName>
                                        </p:attrNameLst>
                                      </p:cBhvr>
                                      <p:to>
                                        <p:strVal val="visible"/>
                                      </p:to>
                                    </p:set>
                                    <p:anim calcmode="lin" valueType="num">
                                      <p:cBhvr additive="base">
                                        <p:cTn id="46"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7" dur="100" fill="hold"/>
                                        <p:tgtEl>
                                          <p:spTgt spid="35">
                                            <p:txEl>
                                              <p:pRg st="0" end="0"/>
                                            </p:txEl>
                                          </p:spTgt>
                                        </p:tgtEl>
                                        <p:attrNameLst>
                                          <p:attrName>ppt_y</p:attrName>
                                        </p:attrNameLst>
                                      </p:cBhvr>
                                      <p:tavLst>
                                        <p:tav tm="0">
                                          <p:val>
                                            <p:strVal val="#ppt_y"/>
                                          </p:val>
                                        </p:tav>
                                        <p:tav tm="100000">
                                          <p:val>
                                            <p:strVal val="#ppt_y"/>
                                          </p:val>
                                        </p:tav>
                                      </p:tavLst>
                                    </p:anim>
                                  </p:childTnLst>
                                </p:cTn>
                              </p:par>
                              <p:par>
                                <p:cTn id="48" presetID="22" presetClass="entr" presetSubtype="8" fill="hold" grpId="0" nodeType="withEffect">
                                  <p:stCondLst>
                                    <p:cond delay="0"/>
                                  </p:st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left)">
                                      <p:cBhvr>
                                        <p:cTn id="50" dur="100"/>
                                        <p:tgtEl>
                                          <p:spTgt spid="24">
                                            <p:txEl>
                                              <p:pRg st="0" end="0"/>
                                            </p:txEl>
                                          </p:spTgt>
                                        </p:tgtEl>
                                      </p:cBhvr>
                                    </p:animEffect>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anim calcmode="lin" valueType="num">
                                      <p:cBhvr additive="base">
                                        <p:cTn id="6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2" dur="100" fill="hold"/>
                                        <p:tgtEl>
                                          <p:spTgt spid="36">
                                            <p:txEl>
                                              <p:pRg st="0" end="0"/>
                                            </p:txEl>
                                          </p:spTgt>
                                        </p:tgtEl>
                                        <p:attrNameLst>
                                          <p:attrName>ppt_y</p:attrName>
                                        </p:attrNameLst>
                                      </p:cBhvr>
                                      <p:tavLst>
                                        <p:tav tm="0">
                                          <p:val>
                                            <p:strVal val="#ppt_y"/>
                                          </p:val>
                                        </p:tav>
                                        <p:tav tm="100000">
                                          <p:val>
                                            <p:strVal val="#ppt_y"/>
                                          </p:val>
                                        </p:tav>
                                      </p:tavLst>
                                    </p:anim>
                                  </p:childTnLst>
                                </p:cTn>
                              </p:par>
                              <p:par>
                                <p:cTn id="63" presetID="22" presetClass="entr" presetSubtype="8"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Effect transition="in" filter="wipe(left)">
                                      <p:cBhvr>
                                        <p:cTn id="65" dur="100"/>
                                        <p:tgtEl>
                                          <p:spTgt spid="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15" grpId="0" animBg="1"/>
      <p:bldP spid="16" grpId="0" animBg="1"/>
      <p:bldP spid="18" grpId="0" animBg="1"/>
      <p:bldP spid="19" grpId="0" animBg="1"/>
      <p:bldP spid="20" grpId="0" animBg="1"/>
      <p:bldP spid="21" grpId="0" animBg="1"/>
      <p:bldP spid="24" grpId="0" build="p">
        <p:tmplLst>
          <p:tmpl lvl="1">
            <p:tnLst>
              <p:par>
                <p:cTn presetID="22" presetClass="entr" presetSubtype="8"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wipe(left)">
                      <p:cBhvr>
                        <p:cTn dur="100"/>
                        <p:tgtEl>
                          <p:spTgt spid="24"/>
                        </p:tgtEl>
                      </p:cBhvr>
                    </p:animEffect>
                  </p:childTnLst>
                </p:cTn>
              </p:par>
            </p:tnLst>
          </p:tmpl>
        </p:tmplLst>
      </p:bldP>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1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100"/>
                        <p:tgtEl>
                          <p:spTgt spid="27"/>
                        </p:tgtEl>
                      </p:cBhvr>
                    </p:animEffect>
                  </p:childTnLst>
                </p:cTn>
              </p:par>
            </p:tnLst>
          </p:tmpl>
        </p:tmplLst>
      </p:bldP>
      <p:bldP spid="34" grpId="0" build="p" animBg="1">
        <p:tmplLst>
          <p:tmpl lvl="1">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
            <p:tnLst>
              <p:par>
                <p:cTn presetID="2" presetClass="entr" presetSubtype="8"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0-#ppt_w/2"/>
                          </p:val>
                        </p:tav>
                        <p:tav tm="100000">
                          <p:val>
                            <p:strVal val="#ppt_x"/>
                          </p:val>
                        </p:tav>
                      </p:tavLst>
                    </p:anim>
                    <p:anim calcmode="lin" valueType="num">
                      <p:cBhvr additive="base">
                        <p:cTn dur="1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 presetClass="entr" presetSubtype="8"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8"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2 Images - 2 columns">
    <p:spTree>
      <p:nvGrpSpPr>
        <p:cNvPr id="1" name=""/>
        <p:cNvGrpSpPr/>
        <p:nvPr/>
      </p:nvGrpSpPr>
      <p:grpSpPr>
        <a:xfrm>
          <a:off x="0" y="0"/>
          <a:ext cx="0" cy="0"/>
          <a:chOff x="0" y="0"/>
          <a:chExt cx="0" cy="0"/>
        </a:xfrm>
      </p:grpSpPr>
      <p:sp>
        <p:nvSpPr>
          <p:cNvPr id="9" name="テキスト プレースホルダー 8"/>
          <p:cNvSpPr>
            <a:spLocks noGrp="1"/>
          </p:cNvSpPr>
          <p:nvPr>
            <p:ph type="body" sz="quarter" idx="13" hasCustomPrompt="1"/>
          </p:nvPr>
        </p:nvSpPr>
        <p:spPr>
          <a:xfrm>
            <a:off x="791252" y="836713"/>
            <a:ext cx="6661318" cy="431767"/>
          </a:xfrm>
        </p:spPr>
        <p:txBody>
          <a:bodyPr/>
          <a:lstStyle>
            <a:lvl1pPr>
              <a:defRPr baseline="0">
                <a:solidFill>
                  <a:schemeClr val="tx2"/>
                </a:solidFill>
                <a:effectLst>
                  <a:outerShdw blurRad="25400" dist="25400" dir="2700000" algn="tl" rotWithShape="0">
                    <a:prstClr val="black">
                      <a:alpha val="40000"/>
                    </a:prstClr>
                  </a:outerShdw>
                </a:effectLst>
              </a:defRPr>
            </a:lvl1pPr>
          </a:lstStyle>
          <a:p>
            <a:pPr lvl="0"/>
            <a:r>
              <a:rPr lang="en-US" dirty="0"/>
              <a:t>Text Here</a:t>
            </a:r>
          </a:p>
        </p:txBody>
      </p:sp>
      <p:sp>
        <p:nvSpPr>
          <p:cNvPr id="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7" name="正方形/長方形 6"/>
          <p:cNvSpPr/>
          <p:nvPr userDrawn="1"/>
        </p:nvSpPr>
        <p:spPr>
          <a:xfrm rot="363050">
            <a:off x="-34267" y="224419"/>
            <a:ext cx="756149" cy="1008112"/>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正方形/長方形 5"/>
          <p:cNvSpPr/>
          <p:nvPr userDrawn="1"/>
        </p:nvSpPr>
        <p:spPr>
          <a:xfrm>
            <a:off x="-108926" y="134955"/>
            <a:ext cx="756149" cy="1008112"/>
          </a:xfrm>
          <a:prstGeom prst="rect">
            <a:avLst/>
          </a:prstGeom>
          <a:solidFill>
            <a:srgbClr val="FFAF8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テキスト プレースホルダー 8"/>
          <p:cNvSpPr>
            <a:spLocks noGrp="1"/>
          </p:cNvSpPr>
          <p:nvPr>
            <p:ph type="body" sz="quarter" idx="14" hasCustomPrompt="1"/>
          </p:nvPr>
        </p:nvSpPr>
        <p:spPr>
          <a:xfrm>
            <a:off x="279109" y="4209695"/>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2" name="テキスト プレースホルダー 8"/>
          <p:cNvSpPr>
            <a:spLocks noGrp="1"/>
          </p:cNvSpPr>
          <p:nvPr>
            <p:ph type="body" sz="quarter" idx="15" hasCustomPrompt="1"/>
          </p:nvPr>
        </p:nvSpPr>
        <p:spPr>
          <a:xfrm>
            <a:off x="279109" y="4698372"/>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3" name="正方形/長方形 12"/>
          <p:cNvSpPr/>
          <p:nvPr userDrawn="1"/>
        </p:nvSpPr>
        <p:spPr>
          <a:xfrm rot="363050">
            <a:off x="291411" y="1843555"/>
            <a:ext cx="4080208" cy="2216870"/>
          </a:xfrm>
          <a:prstGeom prst="rect">
            <a:avLst/>
          </a:prstGeom>
          <a:solidFill>
            <a:srgbClr val="652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241635" y="1840050"/>
            <a:ext cx="4080208" cy="2216870"/>
          </a:xfrm>
          <a:prstGeom prst="rect">
            <a:avLst/>
          </a:prstGeom>
          <a:solidFill>
            <a:srgbClr val="FFA4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図プレースホルダー 7"/>
          <p:cNvSpPr>
            <a:spLocks noGrp="1"/>
          </p:cNvSpPr>
          <p:nvPr>
            <p:ph type="pic" sz="quarter" idx="16" hasCustomPrompt="1"/>
          </p:nvPr>
        </p:nvSpPr>
        <p:spPr>
          <a:xfrm>
            <a:off x="279108" y="1968214"/>
            <a:ext cx="3960784" cy="2040000"/>
          </a:xfrm>
          <a:effectLst>
            <a:innerShdw blurRad="114300">
              <a:prstClr val="black"/>
            </a:innerShdw>
          </a:effectLst>
        </p:spPr>
        <p:txBody>
          <a:bodyPr>
            <a:normAutofit/>
          </a:bodyPr>
          <a:lstStyle>
            <a:lvl1pPr>
              <a:defRPr sz="1000" baseline="0"/>
            </a:lvl1pPr>
          </a:lstStyle>
          <a:p>
            <a:r>
              <a:rPr lang="en-US" dirty="0"/>
              <a:t>Add Image</a:t>
            </a:r>
          </a:p>
        </p:txBody>
      </p:sp>
      <p:sp>
        <p:nvSpPr>
          <p:cNvPr id="15" name="テキスト プレースホルダー 8"/>
          <p:cNvSpPr>
            <a:spLocks noGrp="1"/>
          </p:cNvSpPr>
          <p:nvPr>
            <p:ph type="body" sz="quarter" idx="17" hasCustomPrompt="1"/>
          </p:nvPr>
        </p:nvSpPr>
        <p:spPr>
          <a:xfrm>
            <a:off x="4707985" y="4203463"/>
            <a:ext cx="4104812" cy="431767"/>
          </a:xfrm>
        </p:spPr>
        <p:txBody>
          <a:bodyPr>
            <a:noAutofit/>
          </a:bodyPr>
          <a:lstStyle>
            <a:lvl1pPr>
              <a:defRPr sz="2000" baseline="0">
                <a:solidFill>
                  <a:schemeClr val="bg2"/>
                </a:solidFill>
                <a:effectLst>
                  <a:outerShdw blurRad="25400" dist="25400" dir="2700000" algn="tl" rotWithShape="0">
                    <a:prstClr val="black">
                      <a:alpha val="40000"/>
                    </a:prstClr>
                  </a:outerShdw>
                </a:effectLst>
                <a:latin typeface="Clear Sans Light" panose="020B0303030202020304" pitchFamily="34" charset="0"/>
                <a:cs typeface="Clear Sans Light" panose="020B0303030202020304" pitchFamily="34" charset="0"/>
              </a:defRPr>
            </a:lvl1pPr>
          </a:lstStyle>
          <a:p>
            <a:pPr lvl="0"/>
            <a:r>
              <a:rPr lang="en-US" dirty="0"/>
              <a:t>Text Here</a:t>
            </a:r>
          </a:p>
        </p:txBody>
      </p:sp>
      <p:sp>
        <p:nvSpPr>
          <p:cNvPr id="16" name="テキスト プレースホルダー 8"/>
          <p:cNvSpPr>
            <a:spLocks noGrp="1"/>
          </p:cNvSpPr>
          <p:nvPr>
            <p:ph type="body" sz="quarter" idx="18" hasCustomPrompt="1"/>
          </p:nvPr>
        </p:nvSpPr>
        <p:spPr>
          <a:xfrm>
            <a:off x="4707985" y="4692140"/>
            <a:ext cx="4104812" cy="1377154"/>
          </a:xfrm>
        </p:spPr>
        <p:txBody>
          <a:bodyPr>
            <a:normAutofit/>
          </a:bodyPr>
          <a:lstStyle>
            <a:lvl1pPr>
              <a:defRPr sz="1200" baseline="0">
                <a:solidFill>
                  <a:schemeClr val="bg1"/>
                </a:solidFill>
                <a:effectLst>
                  <a:outerShdw blurRad="25400" dist="25400" dir="2700000" algn="tl" rotWithShape="0">
                    <a:prstClr val="black">
                      <a:alpha val="40000"/>
                    </a:prstClr>
                  </a:outerShdw>
                </a:effectLst>
              </a:defRPr>
            </a:lvl1pPr>
          </a:lstStyle>
          <a:p>
            <a:pPr lvl="0"/>
            <a:r>
              <a:rPr lang="en-US" dirty="0"/>
              <a:t>Text Here</a:t>
            </a:r>
          </a:p>
        </p:txBody>
      </p:sp>
      <p:sp>
        <p:nvSpPr>
          <p:cNvPr id="17" name="正方形/長方形 16"/>
          <p:cNvSpPr/>
          <p:nvPr userDrawn="1"/>
        </p:nvSpPr>
        <p:spPr>
          <a:xfrm rot="363050">
            <a:off x="4670511" y="1879779"/>
            <a:ext cx="4080208" cy="2216870"/>
          </a:xfrm>
          <a:prstGeom prst="rect">
            <a:avLst/>
          </a:prstGeom>
          <a:solidFill>
            <a:srgbClr val="FE50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正方形/長方形 17"/>
          <p:cNvSpPr/>
          <p:nvPr userDrawn="1"/>
        </p:nvSpPr>
        <p:spPr>
          <a:xfrm>
            <a:off x="4670512" y="1833818"/>
            <a:ext cx="4080208" cy="2216870"/>
          </a:xfrm>
          <a:prstGeom prst="rect">
            <a:avLst/>
          </a:prstGeom>
          <a:solidFill>
            <a:srgbClr val="FE9D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図プレースホルダー 7"/>
          <p:cNvSpPr>
            <a:spLocks noGrp="1"/>
          </p:cNvSpPr>
          <p:nvPr>
            <p:ph type="pic" sz="quarter" idx="19" hasCustomPrompt="1"/>
          </p:nvPr>
        </p:nvSpPr>
        <p:spPr>
          <a:xfrm>
            <a:off x="4732865" y="1929829"/>
            <a:ext cx="3960784" cy="2040000"/>
          </a:xfrm>
          <a:effectLst>
            <a:innerShdw blurRad="114300">
              <a:prstClr val="black"/>
            </a:innerShdw>
          </a:effectLst>
        </p:spPr>
        <p:txBody>
          <a:bodyPr>
            <a:normAutofit/>
          </a:bodyPr>
          <a:lstStyle>
            <a:lvl1pPr>
              <a:defRPr sz="1000" baseline="0"/>
            </a:lvl1pPr>
          </a:lstStyle>
          <a:p>
            <a:r>
              <a:rPr lang="en-US" dirty="0"/>
              <a:t>Add Image</a:t>
            </a:r>
          </a:p>
        </p:txBody>
      </p:sp>
    </p:spTree>
    <p:extLst>
      <p:ext uri="{BB962C8B-B14F-4D97-AF65-F5344CB8AC3E}">
        <p14:creationId xmlns:p14="http://schemas.microsoft.com/office/powerpoint/2010/main" val="406899360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50" fill="hold"/>
                                        <p:tgtEl>
                                          <p:spTgt spid="6"/>
                                        </p:tgtEl>
                                        <p:attrNameLst>
                                          <p:attrName>ppt_x</p:attrName>
                                        </p:attrNameLst>
                                      </p:cBhvr>
                                      <p:tavLst>
                                        <p:tav tm="0">
                                          <p:val>
                                            <p:strVal val="0-#ppt_w/2"/>
                                          </p:val>
                                        </p:tav>
                                        <p:tav tm="100000">
                                          <p:val>
                                            <p:strVal val="#ppt_x"/>
                                          </p:val>
                                        </p:tav>
                                      </p:tavLst>
                                    </p:anim>
                                    <p:anim calcmode="lin" valueType="num">
                                      <p:cBhvr additive="base">
                                        <p:cTn id="8" dur="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250" fill="hold"/>
                                        <p:tgtEl>
                                          <p:spTgt spid="7"/>
                                        </p:tgtEl>
                                        <p:attrNameLst>
                                          <p:attrName>ppt_x</p:attrName>
                                        </p:attrNameLst>
                                      </p:cBhvr>
                                      <p:tavLst>
                                        <p:tav tm="0">
                                          <p:val>
                                            <p:strVal val="#ppt_x"/>
                                          </p:val>
                                        </p:tav>
                                        <p:tav tm="100000">
                                          <p:val>
                                            <p:strVal val="#ppt_x"/>
                                          </p:val>
                                        </p:tav>
                                      </p:tavLst>
                                    </p:anim>
                                    <p:anim calcmode="lin" valueType="num">
                                      <p:cBhvr additive="base">
                                        <p:cTn id="12" dur="25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 fill="hold"/>
                                        <p:tgtEl>
                                          <p:spTgt spid="2"/>
                                        </p:tgtEl>
                                        <p:attrNameLst>
                                          <p:attrName>ppt_x</p:attrName>
                                        </p:attrNameLst>
                                      </p:cBhvr>
                                      <p:tavLst>
                                        <p:tav tm="0">
                                          <p:val>
                                            <p:strVal val="0-#ppt_w/2"/>
                                          </p:val>
                                        </p:tav>
                                        <p:tav tm="100000">
                                          <p:val>
                                            <p:strVal val="#ppt_x"/>
                                          </p:val>
                                        </p:tav>
                                      </p:tavLst>
                                    </p:anim>
                                    <p:anim calcmode="lin" valueType="num">
                                      <p:cBhvr additive="base">
                                        <p:cTn id="16" dur="1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1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0" dur="1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50"/>
                            </p:stCondLst>
                            <p:childTnLst>
                              <p:par>
                                <p:cTn id="22" presetID="2" presetClass="entr" presetSubtype="3"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0-#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0-#ppt_w/2"/>
                                          </p:val>
                                        </p:tav>
                                        <p:tav tm="100000">
                                          <p:val>
                                            <p:strVal val="#ppt_x"/>
                                          </p:val>
                                        </p:tav>
                                      </p:tavLst>
                                    </p:anim>
                                    <p:anim calcmode="lin" valueType="num">
                                      <p:cBhvr additive="base">
                                        <p:cTn id="33" dur="100" fill="hold"/>
                                        <p:tgtEl>
                                          <p:spTgt spid="8"/>
                                        </p:tgtEl>
                                        <p:attrNameLst>
                                          <p:attrName>ppt_y</p:attrName>
                                        </p:attrNameLst>
                                      </p:cBhvr>
                                      <p:tavLst>
                                        <p:tav tm="0">
                                          <p:val>
                                            <p:strVal val="#ppt_y"/>
                                          </p:val>
                                        </p:tav>
                                        <p:tav tm="100000">
                                          <p:val>
                                            <p:strVal val="#ppt_y"/>
                                          </p:val>
                                        </p:tav>
                                      </p:tavLst>
                                    </p:anim>
                                  </p:childTnLst>
                                </p:cTn>
                              </p:par>
                            </p:childTnLst>
                          </p:cTn>
                        </p:par>
                        <p:par>
                          <p:cTn id="34" fill="hold">
                            <p:stCondLst>
                              <p:cond delay="750"/>
                            </p:stCondLst>
                            <p:childTnLst>
                              <p:par>
                                <p:cTn id="35" presetID="22" presetClass="entr" presetSubtype="8" fill="hold" grpId="0" nodeType="after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left)">
                                      <p:cBhvr>
                                        <p:cTn id="37" dur="100"/>
                                        <p:tgtEl>
                                          <p:spTgt spid="11">
                                            <p:txEl>
                                              <p:pRg st="0" end="0"/>
                                            </p:txEl>
                                          </p:spTgt>
                                        </p:tgtEl>
                                      </p:cBhvr>
                                    </p:animEffect>
                                  </p:childTnLst>
                                </p:cTn>
                              </p:par>
                            </p:childTnLst>
                          </p:cTn>
                        </p:par>
                        <p:par>
                          <p:cTn id="38" fill="hold">
                            <p:stCondLst>
                              <p:cond delay="850"/>
                            </p:stCondLst>
                            <p:childTnLst>
                              <p:par>
                                <p:cTn id="39" presetID="22" presetClass="entr" presetSubtype="8" fill="hold" grpId="0"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00"/>
                                        <p:tgtEl>
                                          <p:spTgt spid="12">
                                            <p:txEl>
                                              <p:pRg st="0" end="0"/>
                                            </p:txEl>
                                          </p:spTgt>
                                        </p:tgtEl>
                                      </p:cBhvr>
                                    </p:animEffect>
                                  </p:childTnLst>
                                </p:cTn>
                              </p:par>
                            </p:childTnLst>
                          </p:cTn>
                        </p:par>
                        <p:par>
                          <p:cTn id="42" fill="hold">
                            <p:stCondLst>
                              <p:cond delay="950"/>
                            </p:stCondLst>
                            <p:childTnLst>
                              <p:par>
                                <p:cTn id="43" presetID="2" presetClass="entr" presetSubtype="3"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1+#ppt_w/2"/>
                                          </p:val>
                                        </p:tav>
                                        <p:tav tm="100000">
                                          <p:val>
                                            <p:strVal val="#ppt_x"/>
                                          </p:val>
                                        </p:tav>
                                      </p:tavLst>
                                    </p:anim>
                                    <p:anim calcmode="lin" valueType="num">
                                      <p:cBhvr additive="base">
                                        <p:cTn id="46" dur="500" fill="hold"/>
                                        <p:tgtEl>
                                          <p:spTgt spid="17"/>
                                        </p:tgtEl>
                                        <p:attrNameLst>
                                          <p:attrName>ppt_y</p:attrName>
                                        </p:attrNameLst>
                                      </p:cBhvr>
                                      <p:tavLst>
                                        <p:tav tm="0">
                                          <p:val>
                                            <p:strVal val="0-#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0-#ppt_w/2"/>
                                          </p:val>
                                        </p:tav>
                                        <p:tav tm="100000">
                                          <p:val>
                                            <p:strVal val="#ppt_x"/>
                                          </p:val>
                                        </p:tav>
                                      </p:tavLst>
                                    </p:anim>
                                    <p:anim calcmode="lin" valueType="num">
                                      <p:cBhvr additive="base">
                                        <p:cTn id="50" dur="500" fill="hold"/>
                                        <p:tgtEl>
                                          <p:spTgt spid="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100" fill="hold"/>
                                        <p:tgtEl>
                                          <p:spTgt spid="19"/>
                                        </p:tgtEl>
                                        <p:attrNameLst>
                                          <p:attrName>ppt_x</p:attrName>
                                        </p:attrNameLst>
                                      </p:cBhvr>
                                      <p:tavLst>
                                        <p:tav tm="0">
                                          <p:val>
                                            <p:strVal val="0-#ppt_w/2"/>
                                          </p:val>
                                        </p:tav>
                                        <p:tav tm="100000">
                                          <p:val>
                                            <p:strVal val="#ppt_x"/>
                                          </p:val>
                                        </p:tav>
                                      </p:tavLst>
                                    </p:anim>
                                    <p:anim calcmode="lin" valueType="num">
                                      <p:cBhvr additive="base">
                                        <p:cTn id="54" dur="100" fill="hold"/>
                                        <p:tgtEl>
                                          <p:spTgt spid="19"/>
                                        </p:tgtEl>
                                        <p:attrNameLst>
                                          <p:attrName>ppt_y</p:attrName>
                                        </p:attrNameLst>
                                      </p:cBhvr>
                                      <p:tavLst>
                                        <p:tav tm="0">
                                          <p:val>
                                            <p:strVal val="#ppt_y"/>
                                          </p:val>
                                        </p:tav>
                                        <p:tav tm="100000">
                                          <p:val>
                                            <p:strVal val="#ppt_y"/>
                                          </p:val>
                                        </p:tav>
                                      </p:tavLst>
                                    </p:anim>
                                  </p:childTnLst>
                                </p:cTn>
                              </p:par>
                            </p:childTnLst>
                          </p:cTn>
                        </p:par>
                        <p:par>
                          <p:cTn id="55" fill="hold">
                            <p:stCondLst>
                              <p:cond delay="1450"/>
                            </p:stCondLst>
                            <p:childTnLst>
                              <p:par>
                                <p:cTn id="56" presetID="22" presetClass="entr" presetSubtype="8"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left)">
                                      <p:cBhvr>
                                        <p:cTn id="58" dur="100"/>
                                        <p:tgtEl>
                                          <p:spTgt spid="15">
                                            <p:txEl>
                                              <p:pRg st="0" end="0"/>
                                            </p:txEl>
                                          </p:spTgt>
                                        </p:tgtEl>
                                      </p:cBhvr>
                                    </p:animEffect>
                                  </p:childTnLst>
                                </p:cTn>
                              </p:par>
                            </p:childTnLst>
                          </p:cTn>
                        </p:par>
                        <p:par>
                          <p:cTn id="59" fill="hold">
                            <p:stCondLst>
                              <p:cond delay="1550"/>
                            </p:stCondLst>
                            <p:childTnLst>
                              <p:par>
                                <p:cTn id="60" presetID="22" presetClass="entr" presetSubtype="8" fill="hold" grpId="0" nodeType="afterEffect">
                                  <p:stCondLst>
                                    <p:cond delay="0"/>
                                  </p:stCondLst>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left)">
                                      <p:cBhvr>
                                        <p:cTn id="62" dur="1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 fill="hold"/>
                        <p:tgtEl>
                          <p:spTgt spid="9"/>
                        </p:tgtEl>
                        <p:attrNameLst>
                          <p:attrName>ppt_x</p:attrName>
                        </p:attrNameLst>
                      </p:cBhvr>
                      <p:tavLst>
                        <p:tav tm="0">
                          <p:val>
                            <p:strVal val="0-#ppt_w/2"/>
                          </p:val>
                        </p:tav>
                        <p:tav tm="100000">
                          <p:val>
                            <p:strVal val="#ppt_x"/>
                          </p:val>
                        </p:tav>
                      </p:tavLst>
                    </p:anim>
                    <p:anim calcmode="lin" valueType="num">
                      <p:cBhvr additive="base">
                        <p:cTn dur="100" fill="hold"/>
                        <p:tgtEl>
                          <p:spTgt spid="9"/>
                        </p:tgtEl>
                        <p:attrNameLst>
                          <p:attrName>ppt_y</p:attrName>
                        </p:attrNameLst>
                      </p:cBhvr>
                      <p:tavLst>
                        <p:tav tm="0">
                          <p:val>
                            <p:strVal val="#ppt_y"/>
                          </p:val>
                        </p:tav>
                        <p:tav tm="100000">
                          <p:val>
                            <p:strVal val="#ppt_y"/>
                          </p:val>
                        </p:tav>
                      </p:tavLst>
                    </p:anim>
                  </p:childTnLst>
                </p:cTn>
              </p:par>
            </p:tnLst>
          </p:tmpl>
        </p:tmplLst>
      </p:bldP>
      <p:bldP spid="2" grpId="0"/>
      <p:bldP spid="7" grpId="0" animBg="1"/>
      <p:bldP spid="6"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100"/>
                        <p:tgtEl>
                          <p:spTgt spid="11"/>
                        </p:tgtEl>
                      </p:cBhvr>
                    </p:animEffect>
                  </p:childTnLst>
                </p:cTn>
              </p:par>
            </p:tnLst>
          </p:tmpl>
        </p:tmplLst>
      </p:bldP>
      <p:bldP spid="12" grpId="0" build="p">
        <p:tmplLst>
          <p:tmpl lvl="1">
            <p:tnLst>
              <p:par>
                <p:cTn presetID="22" presetClass="entr" presetSubtype="8"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100"/>
                        <p:tgtEl>
                          <p:spTgt spid="12"/>
                        </p:tgtEl>
                      </p:cBhvr>
                    </p:animEffect>
                  </p:childTnLst>
                </p:cTn>
              </p:par>
            </p:tnLst>
          </p:tmpl>
        </p:tmplLst>
      </p:bldP>
      <p:bldP spid="13" grpId="0" animBg="1"/>
      <p:bldP spid="14" grpId="0" animBg="1"/>
      <p:bldP spid="8" grpId="0"/>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100"/>
                        <p:tgtEl>
                          <p:spTgt spid="15"/>
                        </p:tgtEl>
                      </p:cBhvr>
                    </p:animEffect>
                  </p:childTnLst>
                </p:cTn>
              </p:par>
            </p:tnLst>
          </p:tmpl>
        </p:tmplLst>
      </p:bldP>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100"/>
                        <p:tgtEl>
                          <p:spTgt spid="16"/>
                        </p:tgtEl>
                      </p:cBhvr>
                    </p:animEffect>
                  </p:childTnLst>
                </p:cTn>
              </p:par>
            </p:tnLst>
          </p:tmpl>
        </p:tmplLst>
      </p:bldP>
      <p:bldP spid="17" grpId="0" animBg="1"/>
      <p:bldP spid="18" grpId="0" animBg="1"/>
      <p:bldP spid="19"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No Contents">
    <p:spTree>
      <p:nvGrpSpPr>
        <p:cNvPr id="1" name=""/>
        <p:cNvGrpSpPr/>
        <p:nvPr/>
      </p:nvGrpSpPr>
      <p:grpSpPr>
        <a:xfrm>
          <a:off x="0" y="0"/>
          <a:ext cx="0" cy="0"/>
          <a:chOff x="0" y="0"/>
          <a:chExt cx="0" cy="0"/>
        </a:xfrm>
      </p:grpSpPr>
      <p:sp>
        <p:nvSpPr>
          <p:cNvPr id="11" name="テキスト プレースホルダー 8"/>
          <p:cNvSpPr>
            <a:spLocks noGrp="1"/>
          </p:cNvSpPr>
          <p:nvPr>
            <p:ph type="body" sz="quarter" idx="13" hasCustomPrompt="1"/>
          </p:nvPr>
        </p:nvSpPr>
        <p:spPr>
          <a:xfrm>
            <a:off x="791252" y="836994"/>
            <a:ext cx="6661318" cy="431767"/>
          </a:xfrm>
        </p:spPr>
        <p:txBody>
          <a:bodyPr/>
          <a:lstStyle>
            <a:lvl1pPr>
              <a:defRPr baseline="0">
                <a:solidFill>
                  <a:schemeClr val="tx2"/>
                </a:solidFill>
                <a:effectLst/>
              </a:defRPr>
            </a:lvl1pPr>
          </a:lstStyle>
          <a:p>
            <a:pPr lvl="0"/>
            <a:r>
              <a:rPr lang="en-US" dirty="0"/>
              <a:t>Text Here</a:t>
            </a:r>
          </a:p>
        </p:txBody>
      </p:sp>
      <p:sp>
        <p:nvSpPr>
          <p:cNvPr id="12" name="タイトル 1"/>
          <p:cNvSpPr>
            <a:spLocks noGrp="1"/>
          </p:cNvSpPr>
          <p:nvPr>
            <p:ph type="title" hasCustomPrompt="1"/>
          </p:nvPr>
        </p:nvSpPr>
        <p:spPr>
          <a:xfrm>
            <a:off x="771276" y="212643"/>
            <a:ext cx="8229600" cy="706090"/>
          </a:xfrm>
        </p:spPr>
        <p:txBody>
          <a:bodyPr/>
          <a:lstStyle>
            <a:lvl1pPr algn="l">
              <a:defRPr baseline="0">
                <a:effectLst>
                  <a:outerShdw blurRad="12700" dist="25400" dir="2700000" algn="tl" rotWithShape="0">
                    <a:prstClr val="black">
                      <a:alpha val="40000"/>
                    </a:prstClr>
                  </a:outerShdw>
                </a:effectLst>
                <a:latin typeface="+mj-lt"/>
                <a:ea typeface="+mj-ea"/>
              </a:defRPr>
            </a:lvl1pPr>
          </a:lstStyle>
          <a:p>
            <a:r>
              <a:rPr lang="en-US" altLang="ja-JP" dirty="0"/>
              <a:t>Master Title</a:t>
            </a:r>
            <a:endParaRPr lang="en-US" dirty="0"/>
          </a:p>
        </p:txBody>
      </p:sp>
      <p:sp>
        <p:nvSpPr>
          <p:cNvPr id="13" name="正方形/長方形 12"/>
          <p:cNvSpPr/>
          <p:nvPr userDrawn="1"/>
        </p:nvSpPr>
        <p:spPr>
          <a:xfrm rot="363050">
            <a:off x="-34267" y="224419"/>
            <a:ext cx="756149" cy="1008112"/>
          </a:xfrm>
          <a:prstGeom prst="rect">
            <a:avLst/>
          </a:prstGeom>
          <a:solidFill>
            <a:srgbClr val="7579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正方形/長方形 13"/>
          <p:cNvSpPr/>
          <p:nvPr userDrawn="1"/>
        </p:nvSpPr>
        <p:spPr>
          <a:xfrm>
            <a:off x="-108926" y="134955"/>
            <a:ext cx="756149" cy="1008112"/>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スライド番号プレースホルダー 4"/>
          <p:cNvSpPr>
            <a:spLocks noGrp="1"/>
          </p:cNvSpPr>
          <p:nvPr>
            <p:ph type="sldNum" sz="quarter" idx="12"/>
          </p:nvPr>
        </p:nvSpPr>
        <p:spPr>
          <a:xfrm>
            <a:off x="241965" y="777943"/>
            <a:ext cx="405258" cy="365125"/>
          </a:xfrm>
        </p:spPr>
        <p:txBody>
          <a:bodyPr/>
          <a:lstStyle/>
          <a:p>
            <a:pPr defTabSz="685800"/>
            <a:fld id="{4DD2DA67-16D1-416E-90B8-EEE34644D6D9}" type="slidenum">
              <a:rPr lang="en-US" smtClean="0">
                <a:solidFill>
                  <a:prstClr val="black">
                    <a:tint val="75000"/>
                  </a:prstClr>
                </a:solidFill>
              </a:rPr>
              <a:pPr defTabSz="685800"/>
              <a:t>‹Nº›</a:t>
            </a:fld>
            <a:endParaRPr lang="en-US" dirty="0">
              <a:solidFill>
                <a:prstClr val="black">
                  <a:tint val="75000"/>
                </a:prstClr>
              </a:solidFill>
            </a:endParaRPr>
          </a:p>
        </p:txBody>
      </p:sp>
    </p:spTree>
    <p:extLst>
      <p:ext uri="{BB962C8B-B14F-4D97-AF65-F5344CB8AC3E}">
        <p14:creationId xmlns:p14="http://schemas.microsoft.com/office/powerpoint/2010/main" val="307262689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250" fill="hold"/>
                                        <p:tgtEl>
                                          <p:spTgt spid="14"/>
                                        </p:tgtEl>
                                        <p:attrNameLst>
                                          <p:attrName>ppt_x</p:attrName>
                                        </p:attrNameLst>
                                      </p:cBhvr>
                                      <p:tavLst>
                                        <p:tav tm="0">
                                          <p:val>
                                            <p:strVal val="0-#ppt_w/2"/>
                                          </p:val>
                                        </p:tav>
                                        <p:tav tm="100000">
                                          <p:val>
                                            <p:strVal val="#ppt_x"/>
                                          </p:val>
                                        </p:tav>
                                      </p:tavLst>
                                    </p:anim>
                                    <p:anim calcmode="lin" valueType="num">
                                      <p:cBhvr additive="base">
                                        <p:cTn id="8" dur="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250" fill="hold"/>
                                        <p:tgtEl>
                                          <p:spTgt spid="15"/>
                                        </p:tgtEl>
                                        <p:attrNameLst>
                                          <p:attrName>ppt_x</p:attrName>
                                        </p:attrNameLst>
                                      </p:cBhvr>
                                      <p:tavLst>
                                        <p:tav tm="0">
                                          <p:val>
                                            <p:strVal val="0-#ppt_w/2"/>
                                          </p:val>
                                        </p:tav>
                                        <p:tav tm="100000">
                                          <p:val>
                                            <p:strVal val="#ppt_x"/>
                                          </p:val>
                                        </p:tav>
                                      </p:tavLst>
                                    </p:anim>
                                    <p:anim calcmode="lin" valueType="num">
                                      <p:cBhvr additive="base">
                                        <p:cTn id="12" dur="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250" fill="hold"/>
                                        <p:tgtEl>
                                          <p:spTgt spid="13"/>
                                        </p:tgtEl>
                                        <p:attrNameLst>
                                          <p:attrName>ppt_x</p:attrName>
                                        </p:attrNameLst>
                                      </p:cBhvr>
                                      <p:tavLst>
                                        <p:tav tm="0">
                                          <p:val>
                                            <p:strVal val="#ppt_x"/>
                                          </p:val>
                                        </p:tav>
                                        <p:tav tm="100000">
                                          <p:val>
                                            <p:strVal val="#ppt_x"/>
                                          </p:val>
                                        </p:tav>
                                      </p:tavLst>
                                    </p:anim>
                                    <p:anim calcmode="lin" valueType="num">
                                      <p:cBhvr additive="base">
                                        <p:cTn id="16" dur="250" fill="hold"/>
                                        <p:tgtEl>
                                          <p:spTgt spid="13"/>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 fill="hold"/>
                                        <p:tgtEl>
                                          <p:spTgt spid="12"/>
                                        </p:tgtEl>
                                        <p:attrNameLst>
                                          <p:attrName>ppt_x</p:attrName>
                                        </p:attrNameLst>
                                      </p:cBhvr>
                                      <p:tavLst>
                                        <p:tav tm="0">
                                          <p:val>
                                            <p:strVal val="0-#ppt_w/2"/>
                                          </p:val>
                                        </p:tav>
                                        <p:tav tm="100000">
                                          <p:val>
                                            <p:strVal val="#ppt_x"/>
                                          </p:val>
                                        </p:tav>
                                      </p:tavLst>
                                    </p:anim>
                                    <p:anim calcmode="lin" valueType="num">
                                      <p:cBhvr additive="base">
                                        <p:cTn id="20" dur="1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tmplLst>
          <p:tmpl lvl="1">
            <p:tnLst>
              <p:par>
                <p:cTn presetID="2" presetClass="entr" presetSubtype="8"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0-#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p:bldP spid="13" grpId="0" animBg="1"/>
      <p:bldP spid="14" grpId="0" animBg="1"/>
      <p:bldP spid="15"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3_ユーザー設定レイアウト mnb">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137445396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10" presetClass="entr" presetSubtype="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
                                        <p:tgtEl>
                                          <p:spTgt spid="9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5_ユーザー設定レイアウト sdf desfr">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14242721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fade">
                                      <p:cBhvr>
                                        <p:cTn id="16" dur="100"/>
                                        <p:tgtEl>
                                          <p:spTgt spid="97"/>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300"/>
                                  </p:stCondLst>
                                  <p:childTnLst>
                                    <p:set>
                                      <p:cBhvr>
                                        <p:cTn id="41" dur="1" fill="hold">
                                          <p:stCondLst>
                                            <p:cond delay="0"/>
                                          </p:stCondLst>
                                        </p:cTn>
                                        <p:tgtEl>
                                          <p:spTgt spid="93"/>
                                        </p:tgtEl>
                                        <p:attrNameLst>
                                          <p:attrName>style.visibility</p:attrName>
                                        </p:attrNameLst>
                                      </p:cBhvr>
                                      <p:to>
                                        <p:strVal val="visible"/>
                                      </p:to>
                                    </p:set>
                                    <p:animEffect transition="in" filter="fade">
                                      <p:cBhvr>
                                        <p:cTn id="42" dur="1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30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4_ユーザー設定レイアウト sdf">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6602146" y="4151939"/>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3616446" y="1609632"/>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465271" y="4624814"/>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6004667" y="2222397"/>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3300319" y="4208580"/>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grpSp>
        <p:nvGrpSpPr>
          <p:cNvPr id="8" name="グループ化 7"/>
          <p:cNvGrpSpPr/>
          <p:nvPr userDrawn="1"/>
        </p:nvGrpSpPr>
        <p:grpSpPr>
          <a:xfrm rot="11764006">
            <a:off x="4044261" y="2385745"/>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16731720">
            <a:off x="6400041" y="4079343"/>
            <a:ext cx="1510354" cy="827744"/>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rot="7266671">
            <a:off x="1244039" y="4085689"/>
            <a:ext cx="1470795" cy="72041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29201878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Effect transition="in" filter="fade">
                                      <p:cBhvr>
                                        <p:cTn id="16" dur="100"/>
                                        <p:tgtEl>
                                          <p:spTgt spid="93"/>
                                        </p:tgtEl>
                                      </p:cBhvr>
                                    </p:animEffect>
                                  </p:childTnLst>
                                </p:cTn>
                              </p:par>
                            </p:childTnLst>
                          </p:cTn>
                        </p:par>
                        <p:par>
                          <p:cTn id="17" fill="hold">
                            <p:stCondLst>
                              <p:cond delay="500"/>
                            </p:stCondLst>
                            <p:childTnLst>
                              <p:par>
                                <p:cTn id="18" presetID="49" presetClass="entr" presetSubtype="0" decel="100000" fill="hold" nodeType="afterEffect">
                                  <p:stCondLst>
                                    <p:cond delay="250"/>
                                  </p:stCondLst>
                                  <p:childTnLst>
                                    <p:set>
                                      <p:cBhvr>
                                        <p:cTn id="19" dur="1" fill="hold">
                                          <p:stCondLst>
                                            <p:cond delay="0"/>
                                          </p:stCondLst>
                                        </p:cTn>
                                        <p:tgtEl>
                                          <p:spTgt spid="59"/>
                                        </p:tgtEl>
                                        <p:attrNameLst>
                                          <p:attrName>style.visibility</p:attrName>
                                        </p:attrNameLst>
                                      </p:cBhvr>
                                      <p:to>
                                        <p:strVal val="visible"/>
                                      </p:to>
                                    </p:set>
                                    <p:anim calcmode="lin" valueType="num">
                                      <p:cBhvr>
                                        <p:cTn id="20" dur="500" fill="hold"/>
                                        <p:tgtEl>
                                          <p:spTgt spid="59"/>
                                        </p:tgtEl>
                                        <p:attrNameLst>
                                          <p:attrName>ppt_w</p:attrName>
                                        </p:attrNameLst>
                                      </p:cBhvr>
                                      <p:tavLst>
                                        <p:tav tm="0">
                                          <p:val>
                                            <p:fltVal val="0"/>
                                          </p:val>
                                        </p:tav>
                                        <p:tav tm="100000">
                                          <p:val>
                                            <p:strVal val="#ppt_w"/>
                                          </p:val>
                                        </p:tav>
                                      </p:tavLst>
                                    </p:anim>
                                    <p:anim calcmode="lin" valueType="num">
                                      <p:cBhvr>
                                        <p:cTn id="21" dur="500" fill="hold"/>
                                        <p:tgtEl>
                                          <p:spTgt spid="59"/>
                                        </p:tgtEl>
                                        <p:attrNameLst>
                                          <p:attrName>ppt_h</p:attrName>
                                        </p:attrNameLst>
                                      </p:cBhvr>
                                      <p:tavLst>
                                        <p:tav tm="0">
                                          <p:val>
                                            <p:fltVal val="0"/>
                                          </p:val>
                                        </p:tav>
                                        <p:tav tm="100000">
                                          <p:val>
                                            <p:strVal val="#ppt_h"/>
                                          </p:val>
                                        </p:tav>
                                      </p:tavLst>
                                    </p:anim>
                                    <p:anim calcmode="lin" valueType="num">
                                      <p:cBhvr>
                                        <p:cTn id="22" dur="500" fill="hold"/>
                                        <p:tgtEl>
                                          <p:spTgt spid="59"/>
                                        </p:tgtEl>
                                        <p:attrNameLst>
                                          <p:attrName>style.rotation</p:attrName>
                                        </p:attrNameLst>
                                      </p:cBhvr>
                                      <p:tavLst>
                                        <p:tav tm="0">
                                          <p:val>
                                            <p:fltVal val="360"/>
                                          </p:val>
                                        </p:tav>
                                        <p:tav tm="100000">
                                          <p:val>
                                            <p:fltVal val="0"/>
                                          </p:val>
                                        </p:tav>
                                      </p:tavLst>
                                    </p:anim>
                                    <p:animEffect transition="in" filter="fade">
                                      <p:cBhvr>
                                        <p:cTn id="23" dur="500"/>
                                        <p:tgtEl>
                                          <p:spTgt spid="59"/>
                                        </p:tgtEl>
                                      </p:cBhvr>
                                    </p:animEffect>
                                  </p:childTnLst>
                                </p:cTn>
                              </p:par>
                              <p:par>
                                <p:cTn id="24" presetID="22" presetClass="entr" presetSubtype="4" fill="hold" nodeType="withEffect">
                                  <p:stCondLst>
                                    <p:cond delay="25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99"/>
                                        </p:tgtEl>
                                        <p:attrNameLst>
                                          <p:attrName>style.visibility</p:attrName>
                                        </p:attrNameLst>
                                      </p:cBhvr>
                                      <p:to>
                                        <p:strVal val="visible"/>
                                      </p:to>
                                    </p:set>
                                    <p:animEffect transition="in" filter="fade">
                                      <p:cBhvr>
                                        <p:cTn id="29" dur="100"/>
                                        <p:tgtEl>
                                          <p:spTgt spid="99"/>
                                        </p:tgtEl>
                                      </p:cBhvr>
                                    </p:animEffect>
                                  </p:childTnLst>
                                </p:cTn>
                              </p:par>
                            </p:childTnLst>
                          </p:cTn>
                        </p:par>
                        <p:par>
                          <p:cTn id="30" fill="hold">
                            <p:stCondLst>
                              <p:cond delay="1250"/>
                            </p:stCondLst>
                            <p:childTnLst>
                              <p:par>
                                <p:cTn id="31" presetID="49" presetClass="entr" presetSubtype="0" decel="100000" fill="hold" nodeType="afterEffect">
                                  <p:stCondLst>
                                    <p:cond delay="250"/>
                                  </p:stCondLst>
                                  <p:childTnLst>
                                    <p:set>
                                      <p:cBhvr>
                                        <p:cTn id="32" dur="1" fill="hold">
                                          <p:stCondLst>
                                            <p:cond delay="0"/>
                                          </p:stCondLst>
                                        </p:cTn>
                                        <p:tgtEl>
                                          <p:spTgt spid="26"/>
                                        </p:tgtEl>
                                        <p:attrNameLst>
                                          <p:attrName>style.visibility</p:attrName>
                                        </p:attrNameLst>
                                      </p:cBhvr>
                                      <p:to>
                                        <p:strVal val="visible"/>
                                      </p:to>
                                    </p:set>
                                    <p:anim calcmode="lin" valueType="num">
                                      <p:cBhvr>
                                        <p:cTn id="33" dur="500" fill="hold"/>
                                        <p:tgtEl>
                                          <p:spTgt spid="26"/>
                                        </p:tgtEl>
                                        <p:attrNameLst>
                                          <p:attrName>ppt_w</p:attrName>
                                        </p:attrNameLst>
                                      </p:cBhvr>
                                      <p:tavLst>
                                        <p:tav tm="0">
                                          <p:val>
                                            <p:fltVal val="0"/>
                                          </p:val>
                                        </p:tav>
                                        <p:tav tm="100000">
                                          <p:val>
                                            <p:strVal val="#ppt_w"/>
                                          </p:val>
                                        </p:tav>
                                      </p:tavLst>
                                    </p:anim>
                                    <p:anim calcmode="lin" valueType="num">
                                      <p:cBhvr>
                                        <p:cTn id="34" dur="500" fill="hold"/>
                                        <p:tgtEl>
                                          <p:spTgt spid="26"/>
                                        </p:tgtEl>
                                        <p:attrNameLst>
                                          <p:attrName>ppt_h</p:attrName>
                                        </p:attrNameLst>
                                      </p:cBhvr>
                                      <p:tavLst>
                                        <p:tav tm="0">
                                          <p:val>
                                            <p:fltVal val="0"/>
                                          </p:val>
                                        </p:tav>
                                        <p:tav tm="100000">
                                          <p:val>
                                            <p:strVal val="#ppt_h"/>
                                          </p:val>
                                        </p:tav>
                                      </p:tavLst>
                                    </p:anim>
                                    <p:anim calcmode="lin" valueType="num">
                                      <p:cBhvr>
                                        <p:cTn id="35" dur="500" fill="hold"/>
                                        <p:tgtEl>
                                          <p:spTgt spid="26"/>
                                        </p:tgtEl>
                                        <p:attrNameLst>
                                          <p:attrName>style.rotation</p:attrName>
                                        </p:attrNameLst>
                                      </p:cBhvr>
                                      <p:tavLst>
                                        <p:tav tm="0">
                                          <p:val>
                                            <p:fltVal val="360"/>
                                          </p:val>
                                        </p:tav>
                                        <p:tav tm="100000">
                                          <p:val>
                                            <p:fltVal val="0"/>
                                          </p:val>
                                        </p:tav>
                                      </p:tavLst>
                                    </p:anim>
                                    <p:animEffect transition="in" filter="fade">
                                      <p:cBhvr>
                                        <p:cTn id="36" dur="500"/>
                                        <p:tgtEl>
                                          <p:spTgt spid="26"/>
                                        </p:tgtEl>
                                      </p:cBhvr>
                                    </p:animEffect>
                                  </p:childTnLst>
                                </p:cTn>
                              </p:par>
                              <p:par>
                                <p:cTn id="37" presetID="22" presetClass="entr" presetSubtype="8" fill="hold" nodeType="withEffect">
                                  <p:stCondLst>
                                    <p:cond delay="250"/>
                                  </p:stCondLst>
                                  <p:childTnLst>
                                    <p:set>
                                      <p:cBhvr>
                                        <p:cTn id="38" dur="1" fill="hold">
                                          <p:stCondLst>
                                            <p:cond delay="0"/>
                                          </p:stCondLst>
                                        </p:cTn>
                                        <p:tgtEl>
                                          <p:spTgt spid="14"/>
                                        </p:tgtEl>
                                        <p:attrNameLst>
                                          <p:attrName>style.visibility</p:attrName>
                                        </p:attrNameLst>
                                      </p:cBhvr>
                                      <p:to>
                                        <p:strVal val="visible"/>
                                      </p:to>
                                    </p:set>
                                    <p:animEffect transition="in" filter="wipe(left)">
                                      <p:cBhvr>
                                        <p:cTn id="39" dur="500"/>
                                        <p:tgtEl>
                                          <p:spTgt spid="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fade">
                                      <p:cBhvr>
                                        <p:cTn id="42" dur="1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9" grpId="0">
        <p:tmplLst>
          <p:tmpl>
            <p:tnLst>
              <p:par>
                <p:cTn presetID="10" presetClass="entr" presetSubtype="0" fill="hold" nodeType="withEffect">
                  <p:stCondLst>
                    <p:cond delay="30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ユーザー設定レイアウト ñlk">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grpSp>
        <p:nvGrpSpPr>
          <p:cNvPr id="26" name="グループ化 25"/>
          <p:cNvGrpSpPr/>
          <p:nvPr userDrawn="1"/>
        </p:nvGrpSpPr>
        <p:grpSpPr>
          <a:xfrm>
            <a:off x="4679443" y="1714387"/>
            <a:ext cx="1617494" cy="2173246"/>
            <a:chOff x="3775000" y="2576471"/>
            <a:chExt cx="5088444" cy="5128022"/>
          </a:xfrm>
          <a:solidFill>
            <a:srgbClr val="4B3239"/>
          </a:solidFill>
        </p:grpSpPr>
        <p:sp>
          <p:nvSpPr>
            <p:cNvPr id="5" name="ドーナツ 4"/>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 name="台形 5"/>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 name="台形 9"/>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3" name="グループ化 12"/>
            <p:cNvGrpSpPr/>
            <p:nvPr userDrawn="1"/>
          </p:nvGrpSpPr>
          <p:grpSpPr>
            <a:xfrm rot="8683707">
              <a:off x="5919624" y="2599846"/>
              <a:ext cx="776534" cy="5087308"/>
              <a:chOff x="9953296" y="2728871"/>
              <a:chExt cx="776534" cy="5087308"/>
            </a:xfrm>
            <a:grpFill/>
          </p:grpSpPr>
          <p:sp>
            <p:nvSpPr>
              <p:cNvPr id="11" name="台形 1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台形 1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6" name="グループ化 15"/>
            <p:cNvGrpSpPr/>
            <p:nvPr userDrawn="1"/>
          </p:nvGrpSpPr>
          <p:grpSpPr>
            <a:xfrm rot="6486146">
              <a:off x="5930387" y="2598115"/>
              <a:ext cx="776534" cy="5087308"/>
              <a:chOff x="9953296" y="2728871"/>
              <a:chExt cx="776534" cy="5087308"/>
            </a:xfrm>
            <a:grpFill/>
          </p:grpSpPr>
          <p:sp>
            <p:nvSpPr>
              <p:cNvPr id="17" name="台形 1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台形 1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4265237">
              <a:off x="5931523" y="2576485"/>
              <a:ext cx="776534" cy="5087308"/>
              <a:chOff x="9953296" y="2728871"/>
              <a:chExt cx="776534" cy="5087308"/>
            </a:xfrm>
            <a:grpFill/>
          </p:grpSpPr>
          <p:sp>
            <p:nvSpPr>
              <p:cNvPr id="20" name="台形 19"/>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台形 20"/>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2" name="グループ化 21"/>
            <p:cNvGrpSpPr/>
            <p:nvPr userDrawn="1"/>
          </p:nvGrpSpPr>
          <p:grpSpPr>
            <a:xfrm rot="2213029">
              <a:off x="5911663" y="2617185"/>
              <a:ext cx="776534" cy="5087308"/>
              <a:chOff x="9953296" y="2728871"/>
              <a:chExt cx="776534" cy="5087308"/>
            </a:xfrm>
            <a:grpFill/>
          </p:grpSpPr>
          <p:sp>
            <p:nvSpPr>
              <p:cNvPr id="23" name="台形 2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4" name="台形 2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43" name="グループ化 42"/>
          <p:cNvGrpSpPr/>
          <p:nvPr userDrawn="1"/>
        </p:nvGrpSpPr>
        <p:grpSpPr>
          <a:xfrm>
            <a:off x="3763197" y="3769246"/>
            <a:ext cx="1237726" cy="1662993"/>
            <a:chOff x="3775000" y="2576471"/>
            <a:chExt cx="5088444" cy="5128022"/>
          </a:xfrm>
          <a:solidFill>
            <a:srgbClr val="6C2331"/>
          </a:solidFill>
        </p:grpSpPr>
        <p:sp>
          <p:nvSpPr>
            <p:cNvPr id="44" name="ドーナツ 43"/>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45" name="台形 44"/>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46" name="台形 45"/>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47" name="グループ化 46"/>
            <p:cNvGrpSpPr/>
            <p:nvPr userDrawn="1"/>
          </p:nvGrpSpPr>
          <p:grpSpPr>
            <a:xfrm rot="8683707">
              <a:off x="5919624" y="2599846"/>
              <a:ext cx="776534" cy="5087308"/>
              <a:chOff x="9953296" y="2728871"/>
              <a:chExt cx="776534" cy="5087308"/>
            </a:xfrm>
            <a:grpFill/>
          </p:grpSpPr>
          <p:sp>
            <p:nvSpPr>
              <p:cNvPr id="57" name="台形 5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8" name="台形 5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8" name="グループ化 47"/>
            <p:cNvGrpSpPr/>
            <p:nvPr userDrawn="1"/>
          </p:nvGrpSpPr>
          <p:grpSpPr>
            <a:xfrm rot="6486146">
              <a:off x="5930387" y="2598115"/>
              <a:ext cx="776534" cy="5087308"/>
              <a:chOff x="9953296" y="2728871"/>
              <a:chExt cx="776534" cy="5087308"/>
            </a:xfrm>
            <a:grpFill/>
          </p:grpSpPr>
          <p:sp>
            <p:nvSpPr>
              <p:cNvPr id="55" name="台形 5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6" name="台形 5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49" name="グループ化 48"/>
            <p:cNvGrpSpPr/>
            <p:nvPr userDrawn="1"/>
          </p:nvGrpSpPr>
          <p:grpSpPr>
            <a:xfrm rot="4265237">
              <a:off x="5931523" y="2576485"/>
              <a:ext cx="776534" cy="5087308"/>
              <a:chOff x="9953296" y="2728871"/>
              <a:chExt cx="776534" cy="5087308"/>
            </a:xfrm>
            <a:grpFill/>
          </p:grpSpPr>
          <p:sp>
            <p:nvSpPr>
              <p:cNvPr id="53" name="台形 5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4" name="台形 5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50" name="グループ化 49"/>
            <p:cNvGrpSpPr/>
            <p:nvPr userDrawn="1"/>
          </p:nvGrpSpPr>
          <p:grpSpPr>
            <a:xfrm rot="2213029">
              <a:off x="5911663" y="2617185"/>
              <a:ext cx="776534" cy="5087308"/>
              <a:chOff x="9953296" y="2728871"/>
              <a:chExt cx="776534" cy="5087308"/>
            </a:xfrm>
            <a:grpFill/>
          </p:grpSpPr>
          <p:sp>
            <p:nvSpPr>
              <p:cNvPr id="51" name="台形 5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52" name="台形 5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59" name="グループ化 58"/>
          <p:cNvGrpSpPr/>
          <p:nvPr userDrawn="1"/>
        </p:nvGrpSpPr>
        <p:grpSpPr>
          <a:xfrm>
            <a:off x="2952725" y="2374256"/>
            <a:ext cx="1184264" cy="1591163"/>
            <a:chOff x="3775000" y="2576471"/>
            <a:chExt cx="5088444" cy="5128022"/>
          </a:xfrm>
          <a:solidFill>
            <a:srgbClr val="75797B"/>
          </a:solidFill>
        </p:grpSpPr>
        <p:sp>
          <p:nvSpPr>
            <p:cNvPr id="60" name="ドーナツ 59"/>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61" name="台形 60"/>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2" name="台形 61"/>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63" name="グループ化 62"/>
            <p:cNvGrpSpPr/>
            <p:nvPr userDrawn="1"/>
          </p:nvGrpSpPr>
          <p:grpSpPr>
            <a:xfrm rot="8683707">
              <a:off x="5919624" y="2599846"/>
              <a:ext cx="776534" cy="5087308"/>
              <a:chOff x="9953296" y="2728871"/>
              <a:chExt cx="776534" cy="5087308"/>
            </a:xfrm>
            <a:grpFill/>
          </p:grpSpPr>
          <p:sp>
            <p:nvSpPr>
              <p:cNvPr id="73" name="台形 7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4" name="台形 7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4" name="グループ化 63"/>
            <p:cNvGrpSpPr/>
            <p:nvPr userDrawn="1"/>
          </p:nvGrpSpPr>
          <p:grpSpPr>
            <a:xfrm rot="6486146">
              <a:off x="5930387" y="2598115"/>
              <a:ext cx="776534" cy="5087308"/>
              <a:chOff x="9953296" y="2728871"/>
              <a:chExt cx="776534" cy="5087308"/>
            </a:xfrm>
            <a:grpFill/>
          </p:grpSpPr>
          <p:sp>
            <p:nvSpPr>
              <p:cNvPr id="71" name="台形 70"/>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2" name="台形 71"/>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5" name="グループ化 64"/>
            <p:cNvGrpSpPr/>
            <p:nvPr userDrawn="1"/>
          </p:nvGrpSpPr>
          <p:grpSpPr>
            <a:xfrm rot="4265237">
              <a:off x="5931523" y="2576485"/>
              <a:ext cx="776534" cy="5087308"/>
              <a:chOff x="9953296" y="2728871"/>
              <a:chExt cx="776534" cy="5087308"/>
            </a:xfrm>
            <a:grpFill/>
          </p:grpSpPr>
          <p:sp>
            <p:nvSpPr>
              <p:cNvPr id="69" name="台形 6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0" name="台形 6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66" name="グループ化 65"/>
            <p:cNvGrpSpPr/>
            <p:nvPr userDrawn="1"/>
          </p:nvGrpSpPr>
          <p:grpSpPr>
            <a:xfrm rot="2213029">
              <a:off x="5911663" y="2617185"/>
              <a:ext cx="776534" cy="5087308"/>
              <a:chOff x="9953296" y="2728871"/>
              <a:chExt cx="776534" cy="5087308"/>
            </a:xfrm>
            <a:grpFill/>
          </p:grpSpPr>
          <p:sp>
            <p:nvSpPr>
              <p:cNvPr id="67" name="台形 6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8" name="台形 6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75" name="グループ化 74"/>
          <p:cNvGrpSpPr/>
          <p:nvPr userDrawn="1"/>
        </p:nvGrpSpPr>
        <p:grpSpPr>
          <a:xfrm>
            <a:off x="1534488" y="3176876"/>
            <a:ext cx="1039077" cy="1396091"/>
            <a:chOff x="3775000" y="2576471"/>
            <a:chExt cx="5088444" cy="5128022"/>
          </a:xfrm>
          <a:solidFill>
            <a:srgbClr val="8E3A4D"/>
          </a:solidFill>
        </p:grpSpPr>
        <p:sp>
          <p:nvSpPr>
            <p:cNvPr id="76" name="ドーナツ 75"/>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77" name="台形 76"/>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8" name="台形 77"/>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79" name="グループ化 78"/>
            <p:cNvGrpSpPr/>
            <p:nvPr userDrawn="1"/>
          </p:nvGrpSpPr>
          <p:grpSpPr>
            <a:xfrm rot="8683707">
              <a:off x="5919624" y="2599846"/>
              <a:ext cx="776534" cy="5087308"/>
              <a:chOff x="9953296" y="2728871"/>
              <a:chExt cx="776534" cy="5087308"/>
            </a:xfrm>
            <a:grpFill/>
          </p:grpSpPr>
          <p:sp>
            <p:nvSpPr>
              <p:cNvPr id="89" name="台形 88"/>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90" name="台形 89"/>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0" name="グループ化 79"/>
            <p:cNvGrpSpPr/>
            <p:nvPr userDrawn="1"/>
          </p:nvGrpSpPr>
          <p:grpSpPr>
            <a:xfrm rot="6486146">
              <a:off x="5930387" y="2598115"/>
              <a:ext cx="776534" cy="5087308"/>
              <a:chOff x="9953296" y="2728871"/>
              <a:chExt cx="776534" cy="5087308"/>
            </a:xfrm>
            <a:grpFill/>
          </p:grpSpPr>
          <p:sp>
            <p:nvSpPr>
              <p:cNvPr id="87" name="台形 86"/>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8" name="台形 87"/>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1" name="グループ化 80"/>
            <p:cNvGrpSpPr/>
            <p:nvPr userDrawn="1"/>
          </p:nvGrpSpPr>
          <p:grpSpPr>
            <a:xfrm rot="4265237">
              <a:off x="5931523" y="2576485"/>
              <a:ext cx="776534" cy="5087308"/>
              <a:chOff x="9953296" y="2728871"/>
              <a:chExt cx="776534" cy="5087308"/>
            </a:xfrm>
            <a:grpFill/>
          </p:grpSpPr>
          <p:sp>
            <p:nvSpPr>
              <p:cNvPr id="85" name="台形 84"/>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6" name="台形 85"/>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82" name="グループ化 81"/>
            <p:cNvGrpSpPr/>
            <p:nvPr userDrawn="1"/>
          </p:nvGrpSpPr>
          <p:grpSpPr>
            <a:xfrm rot="2213029">
              <a:off x="5911663" y="2617185"/>
              <a:ext cx="776534" cy="5087308"/>
              <a:chOff x="9953296" y="2728871"/>
              <a:chExt cx="776534" cy="5087308"/>
            </a:xfrm>
            <a:grpFill/>
          </p:grpSpPr>
          <p:sp>
            <p:nvSpPr>
              <p:cNvPr id="83" name="台形 82"/>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4" name="台形 83"/>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sp>
        <p:nvSpPr>
          <p:cNvPr id="91" name="テキスト プレースホルダー 11"/>
          <p:cNvSpPr>
            <a:spLocks noGrp="1"/>
          </p:cNvSpPr>
          <p:nvPr>
            <p:ph type="body" sz="quarter" idx="16" hasCustomPrompt="1"/>
          </p:nvPr>
        </p:nvSpPr>
        <p:spPr>
          <a:xfrm>
            <a:off x="529032" y="5185063"/>
            <a:ext cx="2147632"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2" name="テキスト プレースホルダー 11"/>
          <p:cNvSpPr>
            <a:spLocks noGrp="1"/>
          </p:cNvSpPr>
          <p:nvPr>
            <p:ph type="body" sz="quarter" idx="17" hasCustomPrompt="1"/>
          </p:nvPr>
        </p:nvSpPr>
        <p:spPr>
          <a:xfrm>
            <a:off x="529032" y="4824223"/>
            <a:ext cx="2147632"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3" name="テキスト プレースホルダー 11"/>
          <p:cNvSpPr>
            <a:spLocks noGrp="1"/>
          </p:cNvSpPr>
          <p:nvPr>
            <p:ph type="body" sz="quarter" idx="18" hasCustomPrompt="1"/>
          </p:nvPr>
        </p:nvSpPr>
        <p:spPr>
          <a:xfrm>
            <a:off x="402546" y="1648935"/>
            <a:ext cx="2156200"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4" name="テキスト プレースホルダー 11"/>
          <p:cNvSpPr>
            <a:spLocks noGrp="1"/>
          </p:cNvSpPr>
          <p:nvPr>
            <p:ph type="body" sz="quarter" idx="19" hasCustomPrompt="1"/>
          </p:nvPr>
        </p:nvSpPr>
        <p:spPr>
          <a:xfrm>
            <a:off x="925692" y="1443545"/>
            <a:ext cx="2156200"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5" name="テキスト プレースホルダー 11"/>
          <p:cNvSpPr>
            <a:spLocks noGrp="1"/>
          </p:cNvSpPr>
          <p:nvPr>
            <p:ph type="body" sz="quarter" idx="20" hasCustomPrompt="1"/>
          </p:nvPr>
        </p:nvSpPr>
        <p:spPr>
          <a:xfrm>
            <a:off x="6552393" y="3561635"/>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6" name="テキスト プレースホルダー 11"/>
          <p:cNvSpPr>
            <a:spLocks noGrp="1"/>
          </p:cNvSpPr>
          <p:nvPr>
            <p:ph type="body" sz="quarter" idx="21" hasCustomPrompt="1"/>
          </p:nvPr>
        </p:nvSpPr>
        <p:spPr>
          <a:xfrm>
            <a:off x="6552393" y="320079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7" name="テキスト プレースホルダー 11"/>
          <p:cNvSpPr>
            <a:spLocks noGrp="1"/>
          </p:cNvSpPr>
          <p:nvPr>
            <p:ph type="body" sz="quarter" idx="22" hasCustomPrompt="1"/>
          </p:nvPr>
        </p:nvSpPr>
        <p:spPr>
          <a:xfrm>
            <a:off x="5834077" y="1670706"/>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98" name="テキスト プレースホルダー 11"/>
          <p:cNvSpPr>
            <a:spLocks noGrp="1"/>
          </p:cNvSpPr>
          <p:nvPr>
            <p:ph type="body" sz="quarter" idx="23" hasCustomPrompt="1"/>
          </p:nvPr>
        </p:nvSpPr>
        <p:spPr>
          <a:xfrm>
            <a:off x="6585257" y="1543918"/>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sp>
        <p:nvSpPr>
          <p:cNvPr id="99" name="テキスト プレースホルダー 11"/>
          <p:cNvSpPr>
            <a:spLocks noGrp="1"/>
          </p:cNvSpPr>
          <p:nvPr>
            <p:ph type="body" sz="quarter" idx="24" hasCustomPrompt="1"/>
          </p:nvPr>
        </p:nvSpPr>
        <p:spPr>
          <a:xfrm>
            <a:off x="4671070" y="5210143"/>
            <a:ext cx="2452985" cy="1083877"/>
          </a:xfrm>
        </p:spPr>
        <p:txBody>
          <a:bodyPr anchor="t">
            <a:noAutofit/>
          </a:bodyPr>
          <a:lstStyle>
            <a:lvl1pPr algn="l">
              <a:lnSpc>
                <a:spcPct val="120000"/>
              </a:lnSpc>
              <a:spcBef>
                <a:spcPts val="0"/>
              </a:spcBef>
              <a:defRPr sz="900">
                <a:solidFill>
                  <a:schemeClr val="tx1"/>
                </a:solidFill>
                <a:latin typeface="+mn-lt"/>
              </a:defRPr>
            </a:lvl1pPr>
          </a:lstStyle>
          <a:p>
            <a:pPr lvl="0"/>
            <a:r>
              <a:rPr lang="en-US" altLang="ja-JP" dirty="0"/>
              <a:t>Text Here</a:t>
            </a:r>
            <a:endParaRPr lang="en-US" dirty="0"/>
          </a:p>
        </p:txBody>
      </p:sp>
      <p:sp>
        <p:nvSpPr>
          <p:cNvPr id="100" name="テキスト プレースホルダー 11"/>
          <p:cNvSpPr>
            <a:spLocks noGrp="1"/>
          </p:cNvSpPr>
          <p:nvPr>
            <p:ph type="body" sz="quarter" idx="25" hasCustomPrompt="1"/>
          </p:nvPr>
        </p:nvSpPr>
        <p:spPr>
          <a:xfrm>
            <a:off x="5375653" y="5128475"/>
            <a:ext cx="2452985" cy="430015"/>
          </a:xfrm>
        </p:spPr>
        <p:txBody>
          <a:bodyPr anchor="b">
            <a:noAutofit/>
          </a:bodyPr>
          <a:lstStyle>
            <a:lvl1pPr algn="l">
              <a:lnSpc>
                <a:spcPct val="120000"/>
              </a:lnSpc>
              <a:defRPr sz="1200" spc="150">
                <a:solidFill>
                  <a:schemeClr val="accent1"/>
                </a:solidFill>
                <a:latin typeface="+mj-lt"/>
              </a:defRPr>
            </a:lvl1pPr>
          </a:lstStyle>
          <a:p>
            <a:pPr lvl="0"/>
            <a:r>
              <a:rPr lang="en-US" altLang="ja-JP" dirty="0"/>
              <a:t>TEXT HERE</a:t>
            </a:r>
            <a:endParaRPr lang="en-US" dirty="0"/>
          </a:p>
        </p:txBody>
      </p:sp>
      <p:grpSp>
        <p:nvGrpSpPr>
          <p:cNvPr id="8" name="グループ化 7"/>
          <p:cNvGrpSpPr/>
          <p:nvPr userDrawn="1"/>
        </p:nvGrpSpPr>
        <p:grpSpPr>
          <a:xfrm>
            <a:off x="3117595" y="1954330"/>
            <a:ext cx="447261" cy="1216442"/>
            <a:chOff x="5214551" y="2965622"/>
            <a:chExt cx="894445" cy="1824663"/>
          </a:xfrm>
        </p:grpSpPr>
        <p:sp>
          <p:nvSpPr>
            <p:cNvPr id="108" name="円/楕円 107"/>
            <p:cNvSpPr/>
            <p:nvPr userDrawn="1"/>
          </p:nvSpPr>
          <p:spPr>
            <a:xfrm>
              <a:off x="5948968" y="4630257"/>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7" name="フリーフォーム 116"/>
            <p:cNvSpPr/>
            <p:nvPr userDrawn="1"/>
          </p:nvSpPr>
          <p:spPr>
            <a:xfrm>
              <a:off x="5214551" y="2965622"/>
              <a:ext cx="853068" cy="1729946"/>
            </a:xfrm>
            <a:custGeom>
              <a:avLst/>
              <a:gdLst>
                <a:gd name="connsiteX0" fmla="*/ 803190 w 853068"/>
                <a:gd name="connsiteY0" fmla="*/ 2384854 h 2384854"/>
                <a:gd name="connsiteX1" fmla="*/ 766119 w 853068"/>
                <a:gd name="connsiteY1" fmla="*/ 877329 h 2384854"/>
                <a:gd name="connsiteX2" fmla="*/ 0 w 853068"/>
                <a:gd name="connsiteY2" fmla="*/ 0 h 2384854"/>
              </a:gdLst>
              <a:ahLst/>
              <a:cxnLst>
                <a:cxn ang="0">
                  <a:pos x="connsiteX0" y="connsiteY0"/>
                </a:cxn>
                <a:cxn ang="0">
                  <a:pos x="connsiteX1" y="connsiteY1"/>
                </a:cxn>
                <a:cxn ang="0">
                  <a:pos x="connsiteX2" y="connsiteY2"/>
                </a:cxn>
              </a:cxnLst>
              <a:rect l="l" t="t" r="r" b="b"/>
              <a:pathLst>
                <a:path w="853068" h="2384854">
                  <a:moveTo>
                    <a:pt x="803190" y="2384854"/>
                  </a:moveTo>
                  <a:cubicBezTo>
                    <a:pt x="851587" y="1829829"/>
                    <a:pt x="899984" y="1274805"/>
                    <a:pt x="766119" y="877329"/>
                  </a:cubicBezTo>
                  <a:cubicBezTo>
                    <a:pt x="632254" y="479853"/>
                    <a:pt x="316127" y="239926"/>
                    <a:pt x="0"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a:off x="5380479" y="1760513"/>
            <a:ext cx="1016884" cy="1103658"/>
            <a:chOff x="9482906" y="2323070"/>
            <a:chExt cx="2033591" cy="1655487"/>
          </a:xfrm>
        </p:grpSpPr>
        <p:sp>
          <p:nvSpPr>
            <p:cNvPr id="106" name="円/楕円 105"/>
            <p:cNvSpPr/>
            <p:nvPr userDrawn="1"/>
          </p:nvSpPr>
          <p:spPr>
            <a:xfrm>
              <a:off x="9482906" y="3818529"/>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1" name="フリーフォーム 120"/>
            <p:cNvSpPr/>
            <p:nvPr userDrawn="1"/>
          </p:nvSpPr>
          <p:spPr>
            <a:xfrm>
              <a:off x="9564130" y="2323070"/>
              <a:ext cx="1952367" cy="1544595"/>
            </a:xfrm>
            <a:custGeom>
              <a:avLst/>
              <a:gdLst>
                <a:gd name="connsiteX0" fmla="*/ 0 w 1952367"/>
                <a:gd name="connsiteY0" fmla="*/ 1544595 h 1544595"/>
                <a:gd name="connsiteX1" fmla="*/ 642551 w 1952367"/>
                <a:gd name="connsiteY1" fmla="*/ 308919 h 1544595"/>
                <a:gd name="connsiteX2" fmla="*/ 1952367 w 1952367"/>
                <a:gd name="connsiteY2" fmla="*/ 0 h 1544595"/>
              </a:gdLst>
              <a:ahLst/>
              <a:cxnLst>
                <a:cxn ang="0">
                  <a:pos x="connsiteX0" y="connsiteY0"/>
                </a:cxn>
                <a:cxn ang="0">
                  <a:pos x="connsiteX1" y="connsiteY1"/>
                </a:cxn>
                <a:cxn ang="0">
                  <a:pos x="connsiteX2" y="connsiteY2"/>
                </a:cxn>
              </a:cxnLst>
              <a:rect l="l" t="t" r="r" b="b"/>
              <a:pathLst>
                <a:path w="1952367" h="1544595">
                  <a:moveTo>
                    <a:pt x="0" y="1544595"/>
                  </a:moveTo>
                  <a:cubicBezTo>
                    <a:pt x="158578" y="1055473"/>
                    <a:pt x="317157" y="566351"/>
                    <a:pt x="642551" y="308919"/>
                  </a:cubicBezTo>
                  <a:cubicBezTo>
                    <a:pt x="967945" y="51487"/>
                    <a:pt x="1460156" y="25743"/>
                    <a:pt x="1952367" y="0"/>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7" name="グループ化 6"/>
          <p:cNvGrpSpPr/>
          <p:nvPr userDrawn="1"/>
        </p:nvGrpSpPr>
        <p:grpSpPr>
          <a:xfrm>
            <a:off x="988627" y="3817388"/>
            <a:ext cx="1103096" cy="960559"/>
            <a:chOff x="1977081" y="5726081"/>
            <a:chExt cx="2206001" cy="1440838"/>
          </a:xfrm>
        </p:grpSpPr>
        <p:sp>
          <p:nvSpPr>
            <p:cNvPr id="103" name="円/楕円 102"/>
            <p:cNvSpPr/>
            <p:nvPr userDrawn="1"/>
          </p:nvSpPr>
          <p:spPr>
            <a:xfrm>
              <a:off x="4023054" y="5726081"/>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2" name="フリーフォーム 121"/>
            <p:cNvSpPr/>
            <p:nvPr userDrawn="1"/>
          </p:nvSpPr>
          <p:spPr>
            <a:xfrm>
              <a:off x="1977081" y="5807676"/>
              <a:ext cx="2075935" cy="1359243"/>
            </a:xfrm>
            <a:custGeom>
              <a:avLst/>
              <a:gdLst>
                <a:gd name="connsiteX0" fmla="*/ 2075935 w 2075935"/>
                <a:gd name="connsiteY0" fmla="*/ 0 h 1359243"/>
                <a:gd name="connsiteX1" fmla="*/ 778476 w 2075935"/>
                <a:gd name="connsiteY1" fmla="*/ 358346 h 1359243"/>
                <a:gd name="connsiteX2" fmla="*/ 0 w 2075935"/>
                <a:gd name="connsiteY2" fmla="*/ 1359243 h 1359243"/>
              </a:gdLst>
              <a:ahLst/>
              <a:cxnLst>
                <a:cxn ang="0">
                  <a:pos x="connsiteX0" y="connsiteY0"/>
                </a:cxn>
                <a:cxn ang="0">
                  <a:pos x="connsiteX1" y="connsiteY1"/>
                </a:cxn>
                <a:cxn ang="0">
                  <a:pos x="connsiteX2" y="connsiteY2"/>
                </a:cxn>
              </a:cxnLst>
              <a:rect l="l" t="t" r="r" b="b"/>
              <a:pathLst>
                <a:path w="2075935" h="1359243">
                  <a:moveTo>
                    <a:pt x="2075935" y="0"/>
                  </a:moveTo>
                  <a:cubicBezTo>
                    <a:pt x="1600200" y="65903"/>
                    <a:pt x="1124465" y="131806"/>
                    <a:pt x="778476" y="358346"/>
                  </a:cubicBezTo>
                  <a:cubicBezTo>
                    <a:pt x="432487" y="584886"/>
                    <a:pt x="216243" y="972064"/>
                    <a:pt x="0" y="1359243"/>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9" name="グループ化 8"/>
          <p:cNvGrpSpPr/>
          <p:nvPr userDrawn="1"/>
        </p:nvGrpSpPr>
        <p:grpSpPr>
          <a:xfrm>
            <a:off x="4547642" y="4582496"/>
            <a:ext cx="716004" cy="809479"/>
            <a:chOff x="7872755" y="6385186"/>
            <a:chExt cx="1431883" cy="1214219"/>
          </a:xfrm>
        </p:grpSpPr>
        <p:sp>
          <p:nvSpPr>
            <p:cNvPr id="105" name="円/楕円 104"/>
            <p:cNvSpPr/>
            <p:nvPr userDrawn="1"/>
          </p:nvSpPr>
          <p:spPr>
            <a:xfrm>
              <a:off x="7872755" y="6385186"/>
              <a:ext cx="160028" cy="160028"/>
            </a:xfrm>
            <a:prstGeom prst="ellipse">
              <a:avLst/>
            </a:prstGeom>
            <a:solidFill>
              <a:schemeClr val="accent1"/>
            </a:solidFill>
            <a:ln w="98425" cmpd="thinThick">
              <a:solidFill>
                <a:srgbClr val="7F283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4" name="フリーフォーム 123"/>
            <p:cNvSpPr/>
            <p:nvPr userDrawn="1"/>
          </p:nvSpPr>
          <p:spPr>
            <a:xfrm>
              <a:off x="7970108" y="6524368"/>
              <a:ext cx="1334530" cy="1075037"/>
            </a:xfrm>
            <a:custGeom>
              <a:avLst/>
              <a:gdLst>
                <a:gd name="connsiteX0" fmla="*/ 0 w 1334530"/>
                <a:gd name="connsiteY0" fmla="*/ 0 h 1075037"/>
                <a:gd name="connsiteX1" fmla="*/ 494270 w 1334530"/>
                <a:gd name="connsiteY1" fmla="*/ 790832 h 1075037"/>
                <a:gd name="connsiteX2" fmla="*/ 1334530 w 1334530"/>
                <a:gd name="connsiteY2" fmla="*/ 1075037 h 1075037"/>
              </a:gdLst>
              <a:ahLst/>
              <a:cxnLst>
                <a:cxn ang="0">
                  <a:pos x="connsiteX0" y="connsiteY0"/>
                </a:cxn>
                <a:cxn ang="0">
                  <a:pos x="connsiteX1" y="connsiteY1"/>
                </a:cxn>
                <a:cxn ang="0">
                  <a:pos x="connsiteX2" y="connsiteY2"/>
                </a:cxn>
              </a:cxnLst>
              <a:rect l="l" t="t" r="r" b="b"/>
              <a:pathLst>
                <a:path w="1334530" h="1075037">
                  <a:moveTo>
                    <a:pt x="0" y="0"/>
                  </a:moveTo>
                  <a:cubicBezTo>
                    <a:pt x="135924" y="305829"/>
                    <a:pt x="271848" y="611659"/>
                    <a:pt x="494270" y="790832"/>
                  </a:cubicBezTo>
                  <a:cubicBezTo>
                    <a:pt x="716692" y="970005"/>
                    <a:pt x="1025611" y="1022521"/>
                    <a:pt x="1334530" y="1075037"/>
                  </a:cubicBezTo>
                </a:path>
              </a:pathLst>
            </a:custGeom>
            <a:noFill/>
            <a:ln w="12700" cmpd="thinThick">
              <a:solidFill>
                <a:srgbClr val="7F283B"/>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01" name="グループ化 26">
            <a:extLst>
              <a:ext uri="{FF2B5EF4-FFF2-40B4-BE49-F238E27FC236}">
                <a16:creationId xmlns:a16="http://schemas.microsoft.com/office/drawing/2014/main" xmlns="" id="{F3CBABA2-1DA2-4449-BF39-BD0490738084}"/>
              </a:ext>
            </a:extLst>
          </p:cNvPr>
          <p:cNvGrpSpPr/>
          <p:nvPr userDrawn="1"/>
        </p:nvGrpSpPr>
        <p:grpSpPr>
          <a:xfrm>
            <a:off x="6009258" y="3544429"/>
            <a:ext cx="966631" cy="1406869"/>
            <a:chOff x="3775000" y="2576471"/>
            <a:chExt cx="5088444" cy="5128022"/>
          </a:xfrm>
          <a:solidFill>
            <a:schemeClr val="accent3">
              <a:lumMod val="50000"/>
            </a:schemeClr>
          </a:solidFill>
        </p:grpSpPr>
        <p:sp>
          <p:nvSpPr>
            <p:cNvPr id="102" name="ドーナツ 27">
              <a:extLst>
                <a:ext uri="{FF2B5EF4-FFF2-40B4-BE49-F238E27FC236}">
                  <a16:creationId xmlns:a16="http://schemas.microsoft.com/office/drawing/2014/main" xmlns="" id="{1C2214B0-AB6E-4CD9-8B6D-6BD4693B68F5}"/>
                </a:ext>
              </a:extLst>
            </p:cNvPr>
            <p:cNvSpPr/>
            <p:nvPr userDrawn="1"/>
          </p:nvSpPr>
          <p:spPr>
            <a:xfrm>
              <a:off x="4282666" y="3118275"/>
              <a:ext cx="4050450" cy="4050450"/>
            </a:xfrm>
            <a:prstGeom prst="donut">
              <a:avLst>
                <a:gd name="adj" fmla="val 10789"/>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endParaRPr>
            </a:p>
          </p:txBody>
        </p:sp>
        <p:sp>
          <p:nvSpPr>
            <p:cNvPr id="104" name="台形 28">
              <a:extLst>
                <a:ext uri="{FF2B5EF4-FFF2-40B4-BE49-F238E27FC236}">
                  <a16:creationId xmlns:a16="http://schemas.microsoft.com/office/drawing/2014/main" xmlns="" id="{957FFA32-D814-494C-9AC3-9E1D68B87D64}"/>
                </a:ext>
              </a:extLst>
            </p:cNvPr>
            <p:cNvSpPr/>
            <p:nvPr userDrawn="1"/>
          </p:nvSpPr>
          <p:spPr>
            <a:xfrm>
              <a:off x="5919624" y="25764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07" name="台形 29">
              <a:extLst>
                <a:ext uri="{FF2B5EF4-FFF2-40B4-BE49-F238E27FC236}">
                  <a16:creationId xmlns:a16="http://schemas.microsoft.com/office/drawing/2014/main" xmlns="" id="{1F7324D1-FDC5-4994-9BF5-9B2658BA4544}"/>
                </a:ext>
              </a:extLst>
            </p:cNvPr>
            <p:cNvSpPr/>
            <p:nvPr userDrawn="1"/>
          </p:nvSpPr>
          <p:spPr>
            <a:xfrm rot="10800000">
              <a:off x="5919624" y="67648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109" name="グループ化 30">
              <a:extLst>
                <a:ext uri="{FF2B5EF4-FFF2-40B4-BE49-F238E27FC236}">
                  <a16:creationId xmlns:a16="http://schemas.microsoft.com/office/drawing/2014/main" xmlns="" id="{69E3EA41-A5AB-4AB6-8108-B8D032357C61}"/>
                </a:ext>
              </a:extLst>
            </p:cNvPr>
            <p:cNvGrpSpPr/>
            <p:nvPr userDrawn="1"/>
          </p:nvGrpSpPr>
          <p:grpSpPr>
            <a:xfrm rot="8683707">
              <a:off x="5919624" y="2599846"/>
              <a:ext cx="776534" cy="5087308"/>
              <a:chOff x="9953296" y="2728871"/>
              <a:chExt cx="776534" cy="5087308"/>
            </a:xfrm>
            <a:grpFill/>
          </p:grpSpPr>
          <p:sp>
            <p:nvSpPr>
              <p:cNvPr id="120" name="台形 40">
                <a:extLst>
                  <a:ext uri="{FF2B5EF4-FFF2-40B4-BE49-F238E27FC236}">
                    <a16:creationId xmlns:a16="http://schemas.microsoft.com/office/drawing/2014/main" xmlns="" id="{8902BDA8-4959-4816-AC4B-173B11356F59}"/>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3" name="台形 41">
                <a:extLst>
                  <a:ext uri="{FF2B5EF4-FFF2-40B4-BE49-F238E27FC236}">
                    <a16:creationId xmlns:a16="http://schemas.microsoft.com/office/drawing/2014/main" xmlns="" id="{26202672-25DD-4262-BF53-949EFE139F9B}"/>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0" name="グループ化 31">
              <a:extLst>
                <a:ext uri="{FF2B5EF4-FFF2-40B4-BE49-F238E27FC236}">
                  <a16:creationId xmlns:a16="http://schemas.microsoft.com/office/drawing/2014/main" xmlns="" id="{918D1E4F-9D85-4E1E-AFBB-798CB5F04157}"/>
                </a:ext>
              </a:extLst>
            </p:cNvPr>
            <p:cNvGrpSpPr/>
            <p:nvPr userDrawn="1"/>
          </p:nvGrpSpPr>
          <p:grpSpPr>
            <a:xfrm rot="6486146">
              <a:off x="5930387" y="2598115"/>
              <a:ext cx="776534" cy="5087308"/>
              <a:chOff x="9953296" y="2728871"/>
              <a:chExt cx="776534" cy="5087308"/>
            </a:xfrm>
            <a:grpFill/>
          </p:grpSpPr>
          <p:sp>
            <p:nvSpPr>
              <p:cNvPr id="118" name="台形 38">
                <a:extLst>
                  <a:ext uri="{FF2B5EF4-FFF2-40B4-BE49-F238E27FC236}">
                    <a16:creationId xmlns:a16="http://schemas.microsoft.com/office/drawing/2014/main" xmlns="" id="{63B2E3E9-649D-4378-AA33-43557D070E2D}"/>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9" name="台形 39">
                <a:extLst>
                  <a:ext uri="{FF2B5EF4-FFF2-40B4-BE49-F238E27FC236}">
                    <a16:creationId xmlns:a16="http://schemas.microsoft.com/office/drawing/2014/main" xmlns="" id="{0FABC205-45BF-4A43-90DC-9772C94E4184}"/>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1" name="グループ化 32">
              <a:extLst>
                <a:ext uri="{FF2B5EF4-FFF2-40B4-BE49-F238E27FC236}">
                  <a16:creationId xmlns:a16="http://schemas.microsoft.com/office/drawing/2014/main" xmlns="" id="{190783B7-BDE0-4A17-940A-1C987ED92044}"/>
                </a:ext>
              </a:extLst>
            </p:cNvPr>
            <p:cNvGrpSpPr/>
            <p:nvPr userDrawn="1"/>
          </p:nvGrpSpPr>
          <p:grpSpPr>
            <a:xfrm rot="4265237">
              <a:off x="5931523" y="2576485"/>
              <a:ext cx="776534" cy="5087308"/>
              <a:chOff x="9953296" y="2728871"/>
              <a:chExt cx="776534" cy="5087308"/>
            </a:xfrm>
            <a:grpFill/>
          </p:grpSpPr>
          <p:sp>
            <p:nvSpPr>
              <p:cNvPr id="115" name="台形 36">
                <a:extLst>
                  <a:ext uri="{FF2B5EF4-FFF2-40B4-BE49-F238E27FC236}">
                    <a16:creationId xmlns:a16="http://schemas.microsoft.com/office/drawing/2014/main" xmlns="" id="{8EF61632-1E5E-475D-B6B6-8944498B0892}"/>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6" name="台形 37">
                <a:extLst>
                  <a:ext uri="{FF2B5EF4-FFF2-40B4-BE49-F238E27FC236}">
                    <a16:creationId xmlns:a16="http://schemas.microsoft.com/office/drawing/2014/main" xmlns="" id="{5E525BDF-65A8-4C17-8295-EB1EC07EE097}"/>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12" name="グループ化 33">
              <a:extLst>
                <a:ext uri="{FF2B5EF4-FFF2-40B4-BE49-F238E27FC236}">
                  <a16:creationId xmlns:a16="http://schemas.microsoft.com/office/drawing/2014/main" xmlns="" id="{1AF3E49E-D756-44D0-B17B-0E77DF4E0B74}"/>
                </a:ext>
              </a:extLst>
            </p:cNvPr>
            <p:cNvGrpSpPr/>
            <p:nvPr userDrawn="1"/>
          </p:nvGrpSpPr>
          <p:grpSpPr>
            <a:xfrm rot="2213029">
              <a:off x="5911663" y="2617185"/>
              <a:ext cx="776534" cy="5087308"/>
              <a:chOff x="9953296" y="2728871"/>
              <a:chExt cx="776534" cy="5087308"/>
            </a:xfrm>
            <a:grpFill/>
          </p:grpSpPr>
          <p:sp>
            <p:nvSpPr>
              <p:cNvPr id="113" name="台形 34">
                <a:extLst>
                  <a:ext uri="{FF2B5EF4-FFF2-40B4-BE49-F238E27FC236}">
                    <a16:creationId xmlns:a16="http://schemas.microsoft.com/office/drawing/2014/main" xmlns="" id="{A847EDF3-4E74-4881-87C9-AA065026B2A7}"/>
                  </a:ext>
                </a:extLst>
              </p:cNvPr>
              <p:cNvSpPr/>
              <p:nvPr userDrawn="1"/>
            </p:nvSpPr>
            <p:spPr>
              <a:xfrm>
                <a:off x="9953296" y="2728871"/>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4" name="台形 35">
                <a:extLst>
                  <a:ext uri="{FF2B5EF4-FFF2-40B4-BE49-F238E27FC236}">
                    <a16:creationId xmlns:a16="http://schemas.microsoft.com/office/drawing/2014/main" xmlns="" id="{D074273F-0446-4625-A1EF-70AFC56F9ECF}"/>
                  </a:ext>
                </a:extLst>
              </p:cNvPr>
              <p:cNvSpPr/>
              <p:nvPr userDrawn="1"/>
            </p:nvSpPr>
            <p:spPr>
              <a:xfrm rot="10800000">
                <a:off x="9953296" y="6917275"/>
                <a:ext cx="776534" cy="898904"/>
              </a:xfrm>
              <a:prstGeom prst="trapezoid">
                <a:avLst/>
              </a:prstGeom>
              <a:grp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grpSp>
        <p:nvGrpSpPr>
          <p:cNvPr id="125" name="グループ化 14">
            <a:extLst>
              <a:ext uri="{FF2B5EF4-FFF2-40B4-BE49-F238E27FC236}">
                <a16:creationId xmlns:a16="http://schemas.microsoft.com/office/drawing/2014/main" xmlns="" id="{3057F1D9-7B2D-42A0-B6A3-60F3F8431177}"/>
              </a:ext>
            </a:extLst>
          </p:cNvPr>
          <p:cNvGrpSpPr/>
          <p:nvPr userDrawn="1"/>
        </p:nvGrpSpPr>
        <p:grpSpPr>
          <a:xfrm>
            <a:off x="6517454" y="3757628"/>
            <a:ext cx="654120" cy="609112"/>
            <a:chOff x="11714086" y="5075269"/>
            <a:chExt cx="1322292" cy="852587"/>
          </a:xfrm>
        </p:grpSpPr>
        <p:sp>
          <p:nvSpPr>
            <p:cNvPr id="126" name="円/楕円 106">
              <a:extLst>
                <a:ext uri="{FF2B5EF4-FFF2-40B4-BE49-F238E27FC236}">
                  <a16:creationId xmlns:a16="http://schemas.microsoft.com/office/drawing/2014/main" xmlns="" id="{7D66EE39-BB40-4AA4-B7EB-F6B40B6E997C}"/>
                </a:ext>
              </a:extLst>
            </p:cNvPr>
            <p:cNvSpPr/>
            <p:nvPr userDrawn="1"/>
          </p:nvSpPr>
          <p:spPr>
            <a:xfrm>
              <a:off x="11714086" y="5767828"/>
              <a:ext cx="160028" cy="160028"/>
            </a:xfrm>
            <a:prstGeom prst="ellipse">
              <a:avLst/>
            </a:prstGeom>
            <a:solidFill>
              <a:schemeClr val="accent1"/>
            </a:solidFill>
            <a:ln w="98425" cmpd="thinThick">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7" name="フリーフォーム 124">
              <a:extLst>
                <a:ext uri="{FF2B5EF4-FFF2-40B4-BE49-F238E27FC236}">
                  <a16:creationId xmlns:a16="http://schemas.microsoft.com/office/drawing/2014/main" xmlns="" id="{72B82A0F-D8EE-4B89-8EDE-3BE2E2B98CFF}"/>
                </a:ext>
              </a:extLst>
            </p:cNvPr>
            <p:cNvSpPr/>
            <p:nvPr userDrawn="1"/>
          </p:nvSpPr>
          <p:spPr>
            <a:xfrm>
              <a:off x="11813059" y="5075269"/>
              <a:ext cx="1223319" cy="757120"/>
            </a:xfrm>
            <a:custGeom>
              <a:avLst/>
              <a:gdLst>
                <a:gd name="connsiteX0" fmla="*/ 0 w 1223319"/>
                <a:gd name="connsiteY0" fmla="*/ 757120 h 757120"/>
                <a:gd name="connsiteX1" fmla="*/ 593125 w 1223319"/>
                <a:gd name="connsiteY1" fmla="*/ 114569 h 757120"/>
                <a:gd name="connsiteX2" fmla="*/ 1223319 w 1223319"/>
                <a:gd name="connsiteY2" fmla="*/ 3358 h 757120"/>
              </a:gdLst>
              <a:ahLst/>
              <a:cxnLst>
                <a:cxn ang="0">
                  <a:pos x="connsiteX0" y="connsiteY0"/>
                </a:cxn>
                <a:cxn ang="0">
                  <a:pos x="connsiteX1" y="connsiteY1"/>
                </a:cxn>
                <a:cxn ang="0">
                  <a:pos x="connsiteX2" y="connsiteY2"/>
                </a:cxn>
              </a:cxnLst>
              <a:rect l="l" t="t" r="r" b="b"/>
              <a:pathLst>
                <a:path w="1223319" h="757120">
                  <a:moveTo>
                    <a:pt x="0" y="757120"/>
                  </a:moveTo>
                  <a:cubicBezTo>
                    <a:pt x="194619" y="498658"/>
                    <a:pt x="389239" y="240196"/>
                    <a:pt x="593125" y="114569"/>
                  </a:cubicBezTo>
                  <a:cubicBezTo>
                    <a:pt x="797011" y="-11058"/>
                    <a:pt x="1010165" y="-3850"/>
                    <a:pt x="1223319" y="3358"/>
                  </a:cubicBezTo>
                </a:path>
              </a:pathLst>
            </a:custGeom>
            <a:noFill/>
            <a:ln w="12700" cmpd="thinThick">
              <a:solidFill>
                <a:schemeClr val="bg2">
                  <a:lumMod val="25000"/>
                </a:schemeClr>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Tree>
    <p:extLst>
      <p:ext uri="{BB962C8B-B14F-4D97-AF65-F5344CB8AC3E}">
        <p14:creationId xmlns:p14="http://schemas.microsoft.com/office/powerpoint/2010/main" val="34801724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 calcmode="lin" valueType="num">
                                      <p:cBhvr>
                                        <p:cTn id="9" dur="500" fill="hold"/>
                                        <p:tgtEl>
                                          <p:spTgt spid="75"/>
                                        </p:tgtEl>
                                        <p:attrNameLst>
                                          <p:attrName>style.rotation</p:attrName>
                                        </p:attrNameLst>
                                      </p:cBhvr>
                                      <p:tavLst>
                                        <p:tav tm="0">
                                          <p:val>
                                            <p:fltVal val="360"/>
                                          </p:val>
                                        </p:tav>
                                        <p:tav tm="100000">
                                          <p:val>
                                            <p:fltVal val="0"/>
                                          </p:val>
                                        </p:tav>
                                      </p:tavLst>
                                    </p:anim>
                                    <p:animEffect transition="in" filter="fade">
                                      <p:cBhvr>
                                        <p:cTn id="10" dur="500"/>
                                        <p:tgtEl>
                                          <p:spTgt spid="75"/>
                                        </p:tgtEl>
                                      </p:cBhvr>
                                    </p:animEffect>
                                  </p:childTnLst>
                                </p:cTn>
                              </p:par>
                              <p:par>
                                <p:cTn id="11" presetID="22" presetClass="entr" presetSubtype="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right)">
                                      <p:cBhvr>
                                        <p:cTn id="13" dur="500"/>
                                        <p:tgtEl>
                                          <p:spTgt spid="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100"/>
                                        <p:tgtEl>
                                          <p:spTgt spid="9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100"/>
                                        <p:tgtEl>
                                          <p:spTgt spid="91"/>
                                        </p:tgtEl>
                                      </p:cBhvr>
                                    </p:animEffect>
                                  </p:childTnLst>
                                </p:cTn>
                              </p:par>
                            </p:childTnLst>
                          </p:cTn>
                        </p:par>
                        <p:par>
                          <p:cTn id="21" fill="hold">
                            <p:stCondLst>
                              <p:cond delay="600"/>
                            </p:stCondLst>
                            <p:childTnLst>
                              <p:par>
                                <p:cTn id="22" presetID="49" presetClass="entr" presetSubtype="0" decel="100000" fill="hold" nodeType="afterEffect">
                                  <p:stCondLst>
                                    <p:cond delay="250"/>
                                  </p:stCondLst>
                                  <p:childTnLst>
                                    <p:set>
                                      <p:cBhvr>
                                        <p:cTn id="23" dur="1" fill="hold">
                                          <p:stCondLst>
                                            <p:cond delay="0"/>
                                          </p:stCondLst>
                                        </p:cTn>
                                        <p:tgtEl>
                                          <p:spTgt spid="59"/>
                                        </p:tgtEl>
                                        <p:attrNameLst>
                                          <p:attrName>style.visibility</p:attrName>
                                        </p:attrNameLst>
                                      </p:cBhvr>
                                      <p:to>
                                        <p:strVal val="visible"/>
                                      </p:to>
                                    </p:set>
                                    <p:anim calcmode="lin" valueType="num">
                                      <p:cBhvr>
                                        <p:cTn id="24" dur="500" fill="hold"/>
                                        <p:tgtEl>
                                          <p:spTgt spid="59"/>
                                        </p:tgtEl>
                                        <p:attrNameLst>
                                          <p:attrName>ppt_w</p:attrName>
                                        </p:attrNameLst>
                                      </p:cBhvr>
                                      <p:tavLst>
                                        <p:tav tm="0">
                                          <p:val>
                                            <p:fltVal val="0"/>
                                          </p:val>
                                        </p:tav>
                                        <p:tav tm="100000">
                                          <p:val>
                                            <p:strVal val="#ppt_w"/>
                                          </p:val>
                                        </p:tav>
                                      </p:tavLst>
                                    </p:anim>
                                    <p:anim calcmode="lin" valueType="num">
                                      <p:cBhvr>
                                        <p:cTn id="25" dur="500" fill="hold"/>
                                        <p:tgtEl>
                                          <p:spTgt spid="59"/>
                                        </p:tgtEl>
                                        <p:attrNameLst>
                                          <p:attrName>ppt_h</p:attrName>
                                        </p:attrNameLst>
                                      </p:cBhvr>
                                      <p:tavLst>
                                        <p:tav tm="0">
                                          <p:val>
                                            <p:fltVal val="0"/>
                                          </p:val>
                                        </p:tav>
                                        <p:tav tm="100000">
                                          <p:val>
                                            <p:strVal val="#ppt_h"/>
                                          </p:val>
                                        </p:tav>
                                      </p:tavLst>
                                    </p:anim>
                                    <p:anim calcmode="lin" valueType="num">
                                      <p:cBhvr>
                                        <p:cTn id="26" dur="500" fill="hold"/>
                                        <p:tgtEl>
                                          <p:spTgt spid="59"/>
                                        </p:tgtEl>
                                        <p:attrNameLst>
                                          <p:attrName>style.rotation</p:attrName>
                                        </p:attrNameLst>
                                      </p:cBhvr>
                                      <p:tavLst>
                                        <p:tav tm="0">
                                          <p:val>
                                            <p:fltVal val="360"/>
                                          </p:val>
                                        </p:tav>
                                        <p:tav tm="100000">
                                          <p:val>
                                            <p:fltVal val="0"/>
                                          </p:val>
                                        </p:tav>
                                      </p:tavLst>
                                    </p:anim>
                                    <p:animEffect transition="in" filter="fade">
                                      <p:cBhvr>
                                        <p:cTn id="27" dur="500"/>
                                        <p:tgtEl>
                                          <p:spTgt spid="59"/>
                                        </p:tgtEl>
                                      </p:cBhvr>
                                    </p:animEffect>
                                  </p:childTnLst>
                                </p:cTn>
                              </p:par>
                              <p:par>
                                <p:cTn id="28" presetID="22" presetClass="entr" presetSubtype="4" fill="hold" nodeType="withEffect">
                                  <p:stCondLst>
                                    <p:cond delay="25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500"/>
                                        <p:tgtEl>
                                          <p:spTgt spid="8"/>
                                        </p:tgtEl>
                                      </p:cBhvr>
                                    </p:animEffect>
                                  </p:childTnLst>
                                </p:cTn>
                              </p:par>
                            </p:childTnLst>
                          </p:cTn>
                        </p:par>
                        <p:par>
                          <p:cTn id="31" fill="hold">
                            <p:stCondLst>
                              <p:cond delay="1350"/>
                            </p:stCondLst>
                            <p:childTnLst>
                              <p:par>
                                <p:cTn id="32" presetID="10"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00"/>
                                        <p:tgtEl>
                                          <p:spTgt spid="9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100"/>
                                        <p:tgtEl>
                                          <p:spTgt spid="93"/>
                                        </p:tgtEl>
                                      </p:cBhvr>
                                    </p:animEffect>
                                  </p:childTnLst>
                                </p:cTn>
                              </p:par>
                            </p:childTnLst>
                          </p:cTn>
                        </p:par>
                        <p:par>
                          <p:cTn id="38" fill="hold">
                            <p:stCondLst>
                              <p:cond delay="1450"/>
                            </p:stCondLst>
                            <p:childTnLst>
                              <p:par>
                                <p:cTn id="39" presetID="49" presetClass="entr" presetSubtype="0" decel="100000" fill="hold" nodeType="afterEffect">
                                  <p:stCondLst>
                                    <p:cond delay="25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 calcmode="lin" valueType="num">
                                      <p:cBhvr>
                                        <p:cTn id="43" dur="500" fill="hold"/>
                                        <p:tgtEl>
                                          <p:spTgt spid="43"/>
                                        </p:tgtEl>
                                        <p:attrNameLst>
                                          <p:attrName>style.rotation</p:attrName>
                                        </p:attrNameLst>
                                      </p:cBhvr>
                                      <p:tavLst>
                                        <p:tav tm="0">
                                          <p:val>
                                            <p:fltVal val="360"/>
                                          </p:val>
                                        </p:tav>
                                        <p:tav tm="100000">
                                          <p:val>
                                            <p:fltVal val="0"/>
                                          </p:val>
                                        </p:tav>
                                      </p:tavLst>
                                    </p:anim>
                                    <p:animEffect transition="in" filter="fade">
                                      <p:cBhvr>
                                        <p:cTn id="44" dur="500"/>
                                        <p:tgtEl>
                                          <p:spTgt spid="43"/>
                                        </p:tgtEl>
                                      </p:cBhvr>
                                    </p:animEffect>
                                  </p:childTnLst>
                                </p:cTn>
                              </p:par>
                              <p:par>
                                <p:cTn id="45" presetID="22" presetClass="entr" presetSubtype="1" fill="hold" nodeType="withEffect">
                                  <p:stCondLst>
                                    <p:cond delay="25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childTnLst>
                          </p:cTn>
                        </p:par>
                        <p:par>
                          <p:cTn id="48" fill="hold">
                            <p:stCondLst>
                              <p:cond delay="2200"/>
                            </p:stCondLst>
                            <p:childTnLst>
                              <p:par>
                                <p:cTn id="49" presetID="10" presetClass="entr" presetSubtype="0"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Effect transition="in" filter="fade">
                                      <p:cBhvr>
                                        <p:cTn id="51" dur="100"/>
                                        <p:tgtEl>
                                          <p:spTgt spid="10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9"/>
                                        </p:tgtEl>
                                        <p:attrNameLst>
                                          <p:attrName>style.visibility</p:attrName>
                                        </p:attrNameLst>
                                      </p:cBhvr>
                                      <p:to>
                                        <p:strVal val="visible"/>
                                      </p:to>
                                    </p:set>
                                    <p:animEffect transition="in" filter="fade">
                                      <p:cBhvr>
                                        <p:cTn id="54" dur="100"/>
                                        <p:tgtEl>
                                          <p:spTgt spid="99"/>
                                        </p:tgtEl>
                                      </p:cBhvr>
                                    </p:animEffect>
                                  </p:childTnLst>
                                </p:cTn>
                              </p:par>
                            </p:childTnLst>
                          </p:cTn>
                        </p:par>
                        <p:par>
                          <p:cTn id="55" fill="hold">
                            <p:stCondLst>
                              <p:cond delay="2300"/>
                            </p:stCondLst>
                            <p:childTnLst>
                              <p:par>
                                <p:cTn id="56" presetID="49" presetClass="entr" presetSubtype="0" decel="100000" fill="hold" nodeType="afterEffect">
                                  <p:stCondLst>
                                    <p:cond delay="250"/>
                                  </p:stCondLst>
                                  <p:childTnLst>
                                    <p:set>
                                      <p:cBhvr>
                                        <p:cTn id="57" dur="1" fill="hold">
                                          <p:stCondLst>
                                            <p:cond delay="0"/>
                                          </p:stCondLst>
                                        </p:cTn>
                                        <p:tgtEl>
                                          <p:spTgt spid="26"/>
                                        </p:tgtEl>
                                        <p:attrNameLst>
                                          <p:attrName>style.visibility</p:attrName>
                                        </p:attrNameLst>
                                      </p:cBhvr>
                                      <p:to>
                                        <p:strVal val="visible"/>
                                      </p:to>
                                    </p:set>
                                    <p:anim calcmode="lin" valueType="num">
                                      <p:cBhvr>
                                        <p:cTn id="58" dur="500" fill="hold"/>
                                        <p:tgtEl>
                                          <p:spTgt spid="26"/>
                                        </p:tgtEl>
                                        <p:attrNameLst>
                                          <p:attrName>ppt_w</p:attrName>
                                        </p:attrNameLst>
                                      </p:cBhvr>
                                      <p:tavLst>
                                        <p:tav tm="0">
                                          <p:val>
                                            <p:fltVal val="0"/>
                                          </p:val>
                                        </p:tav>
                                        <p:tav tm="100000">
                                          <p:val>
                                            <p:strVal val="#ppt_w"/>
                                          </p:val>
                                        </p:tav>
                                      </p:tavLst>
                                    </p:anim>
                                    <p:anim calcmode="lin" valueType="num">
                                      <p:cBhvr>
                                        <p:cTn id="59" dur="500" fill="hold"/>
                                        <p:tgtEl>
                                          <p:spTgt spid="26"/>
                                        </p:tgtEl>
                                        <p:attrNameLst>
                                          <p:attrName>ppt_h</p:attrName>
                                        </p:attrNameLst>
                                      </p:cBhvr>
                                      <p:tavLst>
                                        <p:tav tm="0">
                                          <p:val>
                                            <p:fltVal val="0"/>
                                          </p:val>
                                        </p:tav>
                                        <p:tav tm="100000">
                                          <p:val>
                                            <p:strVal val="#ppt_h"/>
                                          </p:val>
                                        </p:tav>
                                      </p:tavLst>
                                    </p:anim>
                                    <p:anim calcmode="lin" valueType="num">
                                      <p:cBhvr>
                                        <p:cTn id="60" dur="500" fill="hold"/>
                                        <p:tgtEl>
                                          <p:spTgt spid="26"/>
                                        </p:tgtEl>
                                        <p:attrNameLst>
                                          <p:attrName>style.rotation</p:attrName>
                                        </p:attrNameLst>
                                      </p:cBhvr>
                                      <p:tavLst>
                                        <p:tav tm="0">
                                          <p:val>
                                            <p:fltVal val="360"/>
                                          </p:val>
                                        </p:tav>
                                        <p:tav tm="100000">
                                          <p:val>
                                            <p:fltVal val="0"/>
                                          </p:val>
                                        </p:tav>
                                      </p:tavLst>
                                    </p:anim>
                                    <p:animEffect transition="in" filter="fade">
                                      <p:cBhvr>
                                        <p:cTn id="61" dur="500"/>
                                        <p:tgtEl>
                                          <p:spTgt spid="26"/>
                                        </p:tgtEl>
                                      </p:cBhvr>
                                    </p:animEffect>
                                  </p:childTnLst>
                                </p:cTn>
                              </p:par>
                              <p:par>
                                <p:cTn id="62" presetID="22" presetClass="entr" presetSubtype="8" fill="hold" nodeType="withEffect">
                                  <p:stCondLst>
                                    <p:cond delay="25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500"/>
                                        <p:tgtEl>
                                          <p:spTgt spid="14"/>
                                        </p:tgtEl>
                                      </p:cBhvr>
                                    </p:animEffect>
                                  </p:childTnLst>
                                </p:cTn>
                              </p:par>
                            </p:childTnLst>
                          </p:cTn>
                        </p:par>
                        <p:par>
                          <p:cTn id="65" fill="hold">
                            <p:stCondLst>
                              <p:cond delay="3050"/>
                            </p:stCondLst>
                            <p:childTnLst>
                              <p:par>
                                <p:cTn id="66" presetID="10" presetClass="entr" presetSubtype="0" fill="hold" grpId="0" nodeType="afterEffect">
                                  <p:stCondLst>
                                    <p:cond delay="0"/>
                                  </p:stCondLst>
                                  <p:childTnLst>
                                    <p:set>
                                      <p:cBhvr>
                                        <p:cTn id="67" dur="1" fill="hold">
                                          <p:stCondLst>
                                            <p:cond delay="0"/>
                                          </p:stCondLst>
                                        </p:cTn>
                                        <p:tgtEl>
                                          <p:spTgt spid="98"/>
                                        </p:tgtEl>
                                        <p:attrNameLst>
                                          <p:attrName>style.visibility</p:attrName>
                                        </p:attrNameLst>
                                      </p:cBhvr>
                                      <p:to>
                                        <p:strVal val="visible"/>
                                      </p:to>
                                    </p:set>
                                    <p:animEffect transition="in" filter="fade">
                                      <p:cBhvr>
                                        <p:cTn id="68" dur="100"/>
                                        <p:tgtEl>
                                          <p:spTgt spid="9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fade">
                                      <p:cBhvr>
                                        <p:cTn id="71" dur="100"/>
                                        <p:tgtEl>
                                          <p:spTgt spid="97"/>
                                        </p:tgtEl>
                                      </p:cBhvr>
                                    </p:animEffect>
                                  </p:childTnLst>
                                </p:cTn>
                              </p:par>
                            </p:childTnLst>
                          </p:cTn>
                        </p:par>
                        <p:par>
                          <p:cTn id="72" fill="hold">
                            <p:stCondLst>
                              <p:cond delay="3150"/>
                            </p:stCondLst>
                            <p:childTnLst>
                              <p:par>
                                <p:cTn id="73" presetID="49" presetClass="entr" presetSubtype="0" decel="100000" fill="hold" nodeType="afterEffect">
                                  <p:stCondLst>
                                    <p:cond delay="250"/>
                                  </p:stCondLst>
                                  <p:childTnLst>
                                    <p:set>
                                      <p:cBhvr>
                                        <p:cTn id="74" dur="1" fill="hold">
                                          <p:stCondLst>
                                            <p:cond delay="0"/>
                                          </p:stCondLst>
                                        </p:cTn>
                                        <p:tgtEl>
                                          <p:spTgt spid="101"/>
                                        </p:tgtEl>
                                        <p:attrNameLst>
                                          <p:attrName>style.visibility</p:attrName>
                                        </p:attrNameLst>
                                      </p:cBhvr>
                                      <p:to>
                                        <p:strVal val="visible"/>
                                      </p:to>
                                    </p:set>
                                    <p:anim calcmode="lin" valueType="num">
                                      <p:cBhvr>
                                        <p:cTn id="75" dur="500" fill="hold"/>
                                        <p:tgtEl>
                                          <p:spTgt spid="101"/>
                                        </p:tgtEl>
                                        <p:attrNameLst>
                                          <p:attrName>ppt_w</p:attrName>
                                        </p:attrNameLst>
                                      </p:cBhvr>
                                      <p:tavLst>
                                        <p:tav tm="0">
                                          <p:val>
                                            <p:fltVal val="0"/>
                                          </p:val>
                                        </p:tav>
                                        <p:tav tm="100000">
                                          <p:val>
                                            <p:strVal val="#ppt_w"/>
                                          </p:val>
                                        </p:tav>
                                      </p:tavLst>
                                    </p:anim>
                                    <p:anim calcmode="lin" valueType="num">
                                      <p:cBhvr>
                                        <p:cTn id="76" dur="500" fill="hold"/>
                                        <p:tgtEl>
                                          <p:spTgt spid="101"/>
                                        </p:tgtEl>
                                        <p:attrNameLst>
                                          <p:attrName>ppt_h</p:attrName>
                                        </p:attrNameLst>
                                      </p:cBhvr>
                                      <p:tavLst>
                                        <p:tav tm="0">
                                          <p:val>
                                            <p:fltVal val="0"/>
                                          </p:val>
                                        </p:tav>
                                        <p:tav tm="100000">
                                          <p:val>
                                            <p:strVal val="#ppt_h"/>
                                          </p:val>
                                        </p:tav>
                                      </p:tavLst>
                                    </p:anim>
                                    <p:anim calcmode="lin" valueType="num">
                                      <p:cBhvr>
                                        <p:cTn id="77" dur="500" fill="hold"/>
                                        <p:tgtEl>
                                          <p:spTgt spid="101"/>
                                        </p:tgtEl>
                                        <p:attrNameLst>
                                          <p:attrName>style.rotation</p:attrName>
                                        </p:attrNameLst>
                                      </p:cBhvr>
                                      <p:tavLst>
                                        <p:tav tm="0">
                                          <p:val>
                                            <p:fltVal val="360"/>
                                          </p:val>
                                        </p:tav>
                                        <p:tav tm="100000">
                                          <p:val>
                                            <p:fltVal val="0"/>
                                          </p:val>
                                        </p:tav>
                                      </p:tavLst>
                                    </p:anim>
                                    <p:animEffect transition="in" filter="fade">
                                      <p:cBhvr>
                                        <p:cTn id="78" dur="500"/>
                                        <p:tgtEl>
                                          <p:spTgt spid="101"/>
                                        </p:tgtEl>
                                      </p:cBhvr>
                                    </p:animEffect>
                                  </p:childTnLst>
                                </p:cTn>
                              </p:par>
                              <p:par>
                                <p:cTn id="79" presetID="22" presetClass="entr" presetSubtype="8" fill="hold" nodeType="withEffect">
                                  <p:stCondLst>
                                    <p:cond delay="250"/>
                                  </p:stCondLst>
                                  <p:childTnLst>
                                    <p:set>
                                      <p:cBhvr>
                                        <p:cTn id="80" dur="1" fill="hold">
                                          <p:stCondLst>
                                            <p:cond delay="0"/>
                                          </p:stCondLst>
                                        </p:cTn>
                                        <p:tgtEl>
                                          <p:spTgt spid="125"/>
                                        </p:tgtEl>
                                        <p:attrNameLst>
                                          <p:attrName>style.visibility</p:attrName>
                                        </p:attrNameLst>
                                      </p:cBhvr>
                                      <p:to>
                                        <p:strVal val="visible"/>
                                      </p:to>
                                    </p:set>
                                    <p:animEffect transition="in" filter="wipe(left)">
                                      <p:cBhvr>
                                        <p:cTn id="81" dur="500"/>
                                        <p:tgtEl>
                                          <p:spTgt spid="125"/>
                                        </p:tgtEl>
                                      </p:cBhvr>
                                    </p:animEffect>
                                  </p:childTnLst>
                                </p:cTn>
                              </p:par>
                              <p:par>
                                <p:cTn id="82" presetID="10" presetClass="entr" presetSubtype="0" fill="hold" grpId="0" nodeType="withEffect">
                                  <p:stCondLst>
                                    <p:cond delay="250"/>
                                  </p:stCondLst>
                                  <p:childTnLst>
                                    <p:set>
                                      <p:cBhvr>
                                        <p:cTn id="83" dur="1" fill="hold">
                                          <p:stCondLst>
                                            <p:cond delay="0"/>
                                          </p:stCondLst>
                                        </p:cTn>
                                        <p:tgtEl>
                                          <p:spTgt spid="95"/>
                                        </p:tgtEl>
                                        <p:attrNameLst>
                                          <p:attrName>style.visibility</p:attrName>
                                        </p:attrNameLst>
                                      </p:cBhvr>
                                      <p:to>
                                        <p:strVal val="visible"/>
                                      </p:to>
                                    </p:set>
                                    <p:animEffect transition="in" filter="fade">
                                      <p:cBhvr>
                                        <p:cTn id="84" dur="100"/>
                                        <p:tgtEl>
                                          <p:spTgt spid="95"/>
                                        </p:tgtEl>
                                      </p:cBhvr>
                                    </p:animEffect>
                                  </p:childTnLst>
                                </p:cTn>
                              </p:par>
                            </p:childTnLst>
                          </p:cTn>
                        </p:par>
                        <p:par>
                          <p:cTn id="85" fill="hold">
                            <p:stCondLst>
                              <p:cond delay="3900"/>
                            </p:stCondLst>
                            <p:childTnLst>
                              <p:par>
                                <p:cTn id="86" presetID="10" presetClass="entr" presetSubtype="0" fill="hold" grpId="0" nodeType="afterEffect">
                                  <p:stCondLst>
                                    <p:cond delay="0"/>
                                  </p:stCondLst>
                                  <p:childTnLst>
                                    <p:set>
                                      <p:cBhvr>
                                        <p:cTn id="87" dur="1" fill="hold">
                                          <p:stCondLst>
                                            <p:cond delay="0"/>
                                          </p:stCondLst>
                                        </p:cTn>
                                        <p:tgtEl>
                                          <p:spTgt spid="96"/>
                                        </p:tgtEl>
                                        <p:attrNameLst>
                                          <p:attrName>style.visibility</p:attrName>
                                        </p:attrNameLst>
                                      </p:cBhvr>
                                      <p:to>
                                        <p:strVal val="visible"/>
                                      </p:to>
                                    </p:set>
                                    <p:animEffect transition="in" filter="fade">
                                      <p:cBhvr>
                                        <p:cTn id="88"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tmplLst>
          <p:tmpl>
            <p:tnLst>
              <p:par>
                <p:cTn presetID="10" presetClass="entr" presetSubtype="0" fill="hold" nodeType="with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fade">
                      <p:cBhvr>
                        <p:cTn dur="100"/>
                        <p:tgtEl>
                          <p:spTgt spid="91"/>
                        </p:tgtEl>
                      </p:cBhvr>
                    </p:animEffect>
                  </p:childTnLst>
                </p:cTn>
              </p:par>
            </p:tnLst>
          </p:tmpl>
        </p:tmplLst>
      </p:bldP>
      <p:bldP spid="92" grpId="0">
        <p:tmplLst>
          <p:tmpl>
            <p:tnLst>
              <p:par>
                <p:cTn presetID="10" presetClass="entr" presetSubtype="0" fill="hold" nodeType="afterEffect">
                  <p:stCondLst>
                    <p:cond delay="0"/>
                  </p:stCondLst>
                  <p:childTnLst>
                    <p:set>
                      <p:cBhvr>
                        <p:cTn dur="1" fill="hold">
                          <p:stCondLst>
                            <p:cond delay="0"/>
                          </p:stCondLst>
                        </p:cTn>
                        <p:tgtEl>
                          <p:spTgt spid="92"/>
                        </p:tgtEl>
                        <p:attrNameLst>
                          <p:attrName>style.visibility</p:attrName>
                        </p:attrNameLst>
                      </p:cBhvr>
                      <p:to>
                        <p:strVal val="visible"/>
                      </p:to>
                    </p:set>
                    <p:animEffect transition="in" filter="fade">
                      <p:cBhvr>
                        <p:cTn dur="100"/>
                        <p:tgtEl>
                          <p:spTgt spid="92"/>
                        </p:tgtEl>
                      </p:cBhvr>
                    </p:animEffect>
                  </p:childTnLst>
                </p:cTn>
              </p:par>
            </p:tnLst>
          </p:tmpl>
        </p:tmplLst>
      </p:bldP>
      <p:bldP spid="93" grpId="0">
        <p:tmplLst>
          <p:tmpl>
            <p:tnLst>
              <p:par>
                <p:cTn presetID="10" presetClass="entr" presetSubtype="0" fill="hold" nodeType="withEffect">
                  <p:stCondLst>
                    <p:cond delay="0"/>
                  </p:stCondLst>
                  <p:childTnLst>
                    <p:set>
                      <p:cBhvr>
                        <p:cTn dur="1" fill="hold">
                          <p:stCondLst>
                            <p:cond delay="0"/>
                          </p:stCondLst>
                        </p:cTn>
                        <p:tgtEl>
                          <p:spTgt spid="93"/>
                        </p:tgtEl>
                        <p:attrNameLst>
                          <p:attrName>style.visibility</p:attrName>
                        </p:attrNameLst>
                      </p:cBhvr>
                      <p:to>
                        <p:strVal val="visible"/>
                      </p:to>
                    </p:set>
                    <p:animEffect transition="in" filter="fade">
                      <p:cBhvr>
                        <p:cTn dur="100"/>
                        <p:tgtEl>
                          <p:spTgt spid="93"/>
                        </p:tgtEl>
                      </p:cBhvr>
                    </p:animEffect>
                  </p:childTnLst>
                </p:cTn>
              </p:par>
            </p:tnLst>
          </p:tmpl>
        </p:tmplLst>
      </p:bldP>
      <p:bldP spid="94" grpId="0">
        <p:tmplLst>
          <p:tmpl>
            <p:tnLst>
              <p:par>
                <p:cTn presetID="10" presetClass="entr" presetSubtype="0" fill="hold" nodeType="afterEffect">
                  <p:stCondLst>
                    <p:cond delay="0"/>
                  </p:stCondLst>
                  <p:childTnLst>
                    <p:set>
                      <p:cBhvr>
                        <p:cTn dur="1" fill="hold">
                          <p:stCondLst>
                            <p:cond delay="0"/>
                          </p:stCondLst>
                        </p:cTn>
                        <p:tgtEl>
                          <p:spTgt spid="94"/>
                        </p:tgtEl>
                        <p:attrNameLst>
                          <p:attrName>style.visibility</p:attrName>
                        </p:attrNameLst>
                      </p:cBhvr>
                      <p:to>
                        <p:strVal val="visible"/>
                      </p:to>
                    </p:set>
                    <p:animEffect transition="in" filter="fade">
                      <p:cBhvr>
                        <p:cTn dur="100"/>
                        <p:tgtEl>
                          <p:spTgt spid="94"/>
                        </p:tgtEl>
                      </p:cBhvr>
                    </p:animEffect>
                  </p:childTnLst>
                </p:cTn>
              </p:par>
            </p:tnLst>
          </p:tmpl>
        </p:tmplLst>
      </p:bldP>
      <p:bldP spid="95" grpId="0">
        <p:tmplLst>
          <p:tmpl>
            <p:tnLst>
              <p:par>
                <p:cTn presetID="10" presetClass="entr" presetSubtype="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Effect transition="in" filter="fade">
                      <p:cBhvr>
                        <p:cTn dur="100"/>
                        <p:tgtEl>
                          <p:spTgt spid="95"/>
                        </p:tgtEl>
                      </p:cBhvr>
                    </p:animEffect>
                  </p:childTnLst>
                </p:cTn>
              </p:par>
            </p:tnLst>
          </p:tmpl>
        </p:tmplLst>
      </p:bldP>
      <p:bldP spid="96" grpId="0">
        <p:tmplLst>
          <p:tmpl>
            <p:tnLst>
              <p:par>
                <p:cTn presetID="10" presetClass="entr" presetSubtype="0" fill="hold" nodeType="afterEffect">
                  <p:stCondLst>
                    <p:cond delay="0"/>
                  </p:stCondLst>
                  <p:childTnLst>
                    <p:set>
                      <p:cBhvr>
                        <p:cTn dur="1" fill="hold">
                          <p:stCondLst>
                            <p:cond delay="0"/>
                          </p:stCondLst>
                        </p:cTn>
                        <p:tgtEl>
                          <p:spTgt spid="96"/>
                        </p:tgtEl>
                        <p:attrNameLst>
                          <p:attrName>style.visibility</p:attrName>
                        </p:attrNameLst>
                      </p:cBhvr>
                      <p:to>
                        <p:strVal val="visible"/>
                      </p:to>
                    </p:set>
                    <p:animEffect transition="in" filter="fade">
                      <p:cBhvr>
                        <p:cTn dur="100"/>
                        <p:tgtEl>
                          <p:spTgt spid="96"/>
                        </p:tgtEl>
                      </p:cBhvr>
                    </p:animEffect>
                  </p:childTnLst>
                </p:cTn>
              </p:par>
            </p:tnLst>
          </p:tmpl>
        </p:tmplLst>
      </p:bldP>
      <p:bldP spid="97" grpId="0">
        <p:tmplLst>
          <p:tmpl>
            <p:tnLst>
              <p:par>
                <p:cTn presetID="10" presetClass="entr" presetSubtype="0" fill="hold" nodeType="withEffect">
                  <p:stCondLst>
                    <p:cond delay="0"/>
                  </p:stCondLst>
                  <p:childTnLst>
                    <p:set>
                      <p:cBhvr>
                        <p:cTn dur="1" fill="hold">
                          <p:stCondLst>
                            <p:cond delay="0"/>
                          </p:stCondLst>
                        </p:cTn>
                        <p:tgtEl>
                          <p:spTgt spid="97"/>
                        </p:tgtEl>
                        <p:attrNameLst>
                          <p:attrName>style.visibility</p:attrName>
                        </p:attrNameLst>
                      </p:cBhvr>
                      <p:to>
                        <p:strVal val="visible"/>
                      </p:to>
                    </p:set>
                    <p:animEffect transition="in" filter="fade">
                      <p:cBhvr>
                        <p:cTn dur="100"/>
                        <p:tgtEl>
                          <p:spTgt spid="97"/>
                        </p:tgtEl>
                      </p:cBhvr>
                    </p:animEffect>
                  </p:childTnLst>
                </p:cTn>
              </p:par>
            </p:tnLst>
          </p:tmpl>
        </p:tmplLst>
      </p:bldP>
      <p:bldP spid="98" grpId="0">
        <p:tmplLst>
          <p:tmpl>
            <p:tnLst>
              <p:par>
                <p:cTn presetID="10" presetClass="entr" presetSubtype="0" fill="hold" nodeType="afterEffect">
                  <p:stCondLst>
                    <p:cond delay="0"/>
                  </p:stCondLst>
                  <p:childTnLst>
                    <p:set>
                      <p:cBhvr>
                        <p:cTn dur="1" fill="hold">
                          <p:stCondLst>
                            <p:cond delay="0"/>
                          </p:stCondLst>
                        </p:cTn>
                        <p:tgtEl>
                          <p:spTgt spid="98"/>
                        </p:tgtEl>
                        <p:attrNameLst>
                          <p:attrName>style.visibility</p:attrName>
                        </p:attrNameLst>
                      </p:cBhvr>
                      <p:to>
                        <p:strVal val="visible"/>
                      </p:to>
                    </p:set>
                    <p:animEffect transition="in" filter="fade">
                      <p:cBhvr>
                        <p:cTn dur="100"/>
                        <p:tgtEl>
                          <p:spTgt spid="98"/>
                        </p:tgtEl>
                      </p:cBhvr>
                    </p:animEffect>
                  </p:childTnLst>
                </p:cTn>
              </p:par>
            </p:tnLst>
          </p:tmpl>
        </p:tmplLst>
      </p:bldP>
      <p:bldP spid="99" grpId="0">
        <p:tmplLst>
          <p:tmpl>
            <p:tnLst>
              <p:par>
                <p:cTn presetID="10" presetClass="entr" presetSubtype="0" fill="hold" nodeType="withEffect">
                  <p:stCondLst>
                    <p:cond delay="0"/>
                  </p:stCondLst>
                  <p:childTnLst>
                    <p:set>
                      <p:cBhvr>
                        <p:cTn dur="1" fill="hold">
                          <p:stCondLst>
                            <p:cond delay="0"/>
                          </p:stCondLst>
                        </p:cTn>
                        <p:tgtEl>
                          <p:spTgt spid="99"/>
                        </p:tgtEl>
                        <p:attrNameLst>
                          <p:attrName>style.visibility</p:attrName>
                        </p:attrNameLst>
                      </p:cBhvr>
                      <p:to>
                        <p:strVal val="visible"/>
                      </p:to>
                    </p:set>
                    <p:animEffect transition="in" filter="fade">
                      <p:cBhvr>
                        <p:cTn dur="100"/>
                        <p:tgtEl>
                          <p:spTgt spid="99"/>
                        </p:tgtEl>
                      </p:cBhvr>
                    </p:animEffect>
                  </p:childTnLst>
                </p:cTn>
              </p:par>
            </p:tnLst>
          </p:tmpl>
        </p:tmplLst>
      </p:bldP>
      <p:bldP spid="100" grpId="0">
        <p:tmplLst>
          <p:tmpl>
            <p:tnLst>
              <p:par>
                <p:cTn presetID="10" presetClass="entr" presetSubtype="0" fill="hold" nodeType="afterEffect">
                  <p:stCondLst>
                    <p:cond delay="0"/>
                  </p:stCondLst>
                  <p:childTnLst>
                    <p:set>
                      <p:cBhvr>
                        <p:cTn dur="1" fill="hold">
                          <p:stCondLst>
                            <p:cond delay="0"/>
                          </p:stCondLst>
                        </p:cTn>
                        <p:tgtEl>
                          <p:spTgt spid="100"/>
                        </p:tgtEl>
                        <p:attrNameLst>
                          <p:attrName>style.visibility</p:attrName>
                        </p:attrNameLst>
                      </p:cBhvr>
                      <p:to>
                        <p:strVal val="visible"/>
                      </p:to>
                    </p:set>
                    <p:animEffect transition="in" filter="fade">
                      <p:cBhvr>
                        <p:cTn dur="100"/>
                        <p:tgtEl>
                          <p:spTgt spid="100"/>
                        </p:tgtEl>
                      </p:cBhvr>
                    </p:animEffect>
                  </p:childTnLst>
                </p:cTn>
              </p:par>
            </p:tnLst>
          </p:tmpl>
        </p:tmplLst>
      </p:bldP>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SWOT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 y="314264"/>
            <a:ext cx="0" cy="0"/>
          </a:xfrm>
        </p:spPr>
        <p:txBody>
          <a:bodyPr/>
          <a:lstStyle/>
          <a:p>
            <a:r>
              <a:rPr lang="en-US" altLang="ja-JP" dirty="0"/>
              <a:t>SLIDE TITLE HERE</a:t>
            </a:r>
            <a:endParaRPr kumimoji="1" lang="ja-JP" altLang="en-US" dirty="0"/>
          </a:p>
        </p:txBody>
      </p:sp>
      <p:sp>
        <p:nvSpPr>
          <p:cNvPr id="3" name="フッター プレースホルダー 2"/>
          <p:cNvSpPr>
            <a:spLocks noGrp="1"/>
          </p:cNvSpPr>
          <p:nvPr>
            <p:ph type="ftr" sz="quarter" idx="10"/>
          </p:nvPr>
        </p:nvSpPr>
        <p:spPr>
          <a:xfrm>
            <a:off x="-1" y="314264"/>
            <a:ext cx="0" cy="0"/>
          </a:xfrm>
        </p:spPr>
        <p:txBody>
          <a:bodyPr/>
          <a:lstStyle/>
          <a:p>
            <a:pPr defTabSz="685800"/>
            <a:r>
              <a:rPr lang="en-US" smtClean="0">
                <a:solidFill>
                  <a:prstClr val="black">
                    <a:tint val="75000"/>
                  </a:prstClr>
                </a:solidFill>
              </a:rPr>
              <a:t>The Power of PowerPoint | thepopp.com</a:t>
            </a:r>
            <a:endParaRPr lang="en-US" dirty="0">
              <a:solidFill>
                <a:prstClr val="black">
                  <a:tint val="75000"/>
                </a:prstClr>
              </a:solidFill>
            </a:endParaRPr>
          </a:p>
        </p:txBody>
      </p:sp>
      <p:sp>
        <p:nvSpPr>
          <p:cNvPr id="4" name="スライド番号プレースホルダー 3"/>
          <p:cNvSpPr>
            <a:spLocks noGrp="1"/>
          </p:cNvSpPr>
          <p:nvPr>
            <p:ph type="sldNum" sz="quarter" idx="11"/>
          </p:nvPr>
        </p:nvSpPr>
        <p:spPr>
          <a:xfrm>
            <a:off x="-1" y="314264"/>
            <a:ext cx="0" cy="0"/>
          </a:xfrm>
        </p:spPr>
        <p:txBody>
          <a:bodyPr/>
          <a:lstStyle/>
          <a:p>
            <a:pPr defTabSz="685800"/>
            <a:fld id="{387164BF-D67A-46C0-81D2-5BAF67C00C80}" type="slidenum">
              <a:rPr lang="en-US" smtClean="0">
                <a:solidFill>
                  <a:prstClr val="black">
                    <a:tint val="75000"/>
                  </a:prstClr>
                </a:solidFill>
              </a:rPr>
              <a:pPr defTabSz="685800"/>
              <a:t>‹Nº›</a:t>
            </a:fld>
            <a:endParaRPr lang="en-US" dirty="0">
              <a:solidFill>
                <a:prstClr val="black">
                  <a:tint val="75000"/>
                </a:prstClr>
              </a:solidFill>
            </a:endParaRPr>
          </a:p>
        </p:txBody>
      </p:sp>
      <p:sp>
        <p:nvSpPr>
          <p:cNvPr id="5" name="正方形/長方形 4"/>
          <p:cNvSpPr/>
          <p:nvPr userDrawn="1"/>
        </p:nvSpPr>
        <p:spPr>
          <a:xfrm>
            <a:off x="4588380" y="3988761"/>
            <a:ext cx="4555621" cy="2875734"/>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6" name="正方形/長方形 5"/>
          <p:cNvSpPr/>
          <p:nvPr userDrawn="1"/>
        </p:nvSpPr>
        <p:spPr>
          <a:xfrm>
            <a:off x="-20238" y="4012607"/>
            <a:ext cx="4634183" cy="2875735"/>
          </a:xfrm>
          <a:prstGeom prst="rect">
            <a:avLst/>
          </a:prstGeom>
          <a:solidFill>
            <a:schemeClr val="accent1">
              <a:lumMod val="40000"/>
              <a:lumOff val="6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7" name="正方形/長方形 6"/>
          <p:cNvSpPr/>
          <p:nvPr userDrawn="1"/>
        </p:nvSpPr>
        <p:spPr>
          <a:xfrm>
            <a:off x="4512189" y="827149"/>
            <a:ext cx="4631811" cy="3043398"/>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8" name="正方形/長方形 7"/>
          <p:cNvSpPr/>
          <p:nvPr userDrawn="1"/>
        </p:nvSpPr>
        <p:spPr>
          <a:xfrm>
            <a:off x="-1" y="827150"/>
            <a:ext cx="4567384" cy="3049890"/>
          </a:xfrm>
          <a:prstGeom prst="rect">
            <a:avLst/>
          </a:prstGeom>
          <a:solidFill>
            <a:srgbClr val="C3D4BA"/>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nvGrpSpPr>
          <p:cNvPr id="9" name="グループ化 8"/>
          <p:cNvGrpSpPr/>
          <p:nvPr userDrawn="1"/>
        </p:nvGrpSpPr>
        <p:grpSpPr>
          <a:xfrm>
            <a:off x="3350935" y="4035283"/>
            <a:ext cx="1141227" cy="2708336"/>
            <a:chOff x="6840453" y="5413530"/>
            <a:chExt cx="2086633" cy="2880320"/>
          </a:xfrm>
        </p:grpSpPr>
        <p:sp>
          <p:nvSpPr>
            <p:cNvPr id="10" name="涙形 9"/>
            <p:cNvSpPr/>
            <p:nvPr userDrawn="1"/>
          </p:nvSpPr>
          <p:spPr>
            <a:xfrm>
              <a:off x="7169301" y="5413530"/>
              <a:ext cx="174888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1" name="涙形 10"/>
            <p:cNvSpPr/>
            <p:nvPr userDrawn="1"/>
          </p:nvSpPr>
          <p:spPr>
            <a:xfrm>
              <a:off x="7074746" y="5413530"/>
              <a:ext cx="185234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2" name="涙形 11"/>
            <p:cNvSpPr/>
            <p:nvPr userDrawn="1"/>
          </p:nvSpPr>
          <p:spPr>
            <a:xfrm>
              <a:off x="6840453" y="5413530"/>
              <a:ext cx="2077728"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3" name="涙形 12"/>
            <p:cNvSpPr/>
            <p:nvPr userDrawn="1"/>
          </p:nvSpPr>
          <p:spPr>
            <a:xfrm>
              <a:off x="6953198" y="5520931"/>
              <a:ext cx="1852339" cy="2646363"/>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4" name="グループ化 13"/>
          <p:cNvGrpSpPr/>
          <p:nvPr userDrawn="1"/>
        </p:nvGrpSpPr>
        <p:grpSpPr>
          <a:xfrm rot="5400000">
            <a:off x="2517958" y="1838526"/>
            <a:ext cx="2701842" cy="1197353"/>
            <a:chOff x="6037861" y="5413530"/>
            <a:chExt cx="2889225" cy="2880320"/>
          </a:xfrm>
        </p:grpSpPr>
        <p:sp>
          <p:nvSpPr>
            <p:cNvPr id="15" name="涙形 14"/>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6" name="涙形 15"/>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7" name="涙形 16"/>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18" name="涙形 17"/>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19" name="グループ化 18"/>
          <p:cNvGrpSpPr/>
          <p:nvPr userDrawn="1"/>
        </p:nvGrpSpPr>
        <p:grpSpPr>
          <a:xfrm rot="10800000">
            <a:off x="4594878" y="1094603"/>
            <a:ext cx="1094225" cy="2693517"/>
            <a:chOff x="6037861" y="5413530"/>
            <a:chExt cx="2889225" cy="2880320"/>
          </a:xfrm>
        </p:grpSpPr>
        <p:sp>
          <p:nvSpPr>
            <p:cNvPr id="20" name="涙形 19"/>
            <p:cNvSpPr/>
            <p:nvPr userDrawn="1"/>
          </p:nvSpPr>
          <p:spPr>
            <a:xfrm>
              <a:off x="6037861"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1" name="涙形 20"/>
            <p:cNvSpPr/>
            <p:nvPr userDrawn="1"/>
          </p:nvSpPr>
          <p:spPr>
            <a:xfrm>
              <a:off x="6046766" y="5413530"/>
              <a:ext cx="2880320" cy="2880320"/>
            </a:xfrm>
            <a:prstGeom prst="teardrop">
              <a:avLst/>
            </a:prstGeom>
            <a:solidFill>
              <a:schemeClr val="accent1">
                <a:lumMod val="20000"/>
                <a:lumOff val="8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2" name="涙形 21"/>
            <p:cNvSpPr/>
            <p:nvPr userDrawn="1"/>
          </p:nvSpPr>
          <p:spPr>
            <a:xfrm>
              <a:off x="6037861" y="5413530"/>
              <a:ext cx="2880320" cy="2880320"/>
            </a:xfrm>
            <a:prstGeom prst="teardrop">
              <a:avLst/>
            </a:prstGeom>
            <a:solidFill>
              <a:schemeClr val="accent1">
                <a:lumMod val="60000"/>
                <a:lumOff val="40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3" name="涙形 22"/>
            <p:cNvSpPr/>
            <p:nvPr userDrawn="1"/>
          </p:nvSpPr>
          <p:spPr>
            <a:xfrm>
              <a:off x="6172876" y="5548545"/>
              <a:ext cx="2610290" cy="2610290"/>
            </a:xfrm>
            <a:prstGeom prst="teardrop">
              <a:avLst/>
            </a:prstGeom>
            <a:solidFill>
              <a:schemeClr val="bg1">
                <a:lumMod val="95000"/>
              </a:schemeClr>
            </a:solidFill>
            <a:ln w="127000" cmpd="sng">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grpSp>
        <p:nvGrpSpPr>
          <p:cNvPr id="24" name="グループ化 23"/>
          <p:cNvGrpSpPr/>
          <p:nvPr userDrawn="1"/>
        </p:nvGrpSpPr>
        <p:grpSpPr>
          <a:xfrm rot="16200000">
            <a:off x="3810743" y="4844024"/>
            <a:ext cx="2708336" cy="1090852"/>
            <a:chOff x="6037861" y="5413530"/>
            <a:chExt cx="2889225" cy="2880320"/>
          </a:xfrm>
        </p:grpSpPr>
        <p:sp>
          <p:nvSpPr>
            <p:cNvPr id="25" name="涙形 24"/>
            <p:cNvSpPr/>
            <p:nvPr userDrawn="1"/>
          </p:nvSpPr>
          <p:spPr>
            <a:xfrm>
              <a:off x="6037861"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6" name="涙形 25"/>
            <p:cNvSpPr/>
            <p:nvPr userDrawn="1"/>
          </p:nvSpPr>
          <p:spPr>
            <a:xfrm>
              <a:off x="6046766" y="5413530"/>
              <a:ext cx="2880320" cy="2880320"/>
            </a:xfrm>
            <a:prstGeom prst="teardrop">
              <a:avLst/>
            </a:prstGeom>
            <a:solidFill>
              <a:schemeClr val="accent1">
                <a:lumMod val="20000"/>
                <a:lumOff val="8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7" name="涙形 26"/>
            <p:cNvSpPr/>
            <p:nvPr userDrawn="1"/>
          </p:nvSpPr>
          <p:spPr>
            <a:xfrm>
              <a:off x="6037861" y="5413530"/>
              <a:ext cx="2880320" cy="2880320"/>
            </a:xfrm>
            <a:prstGeom prst="teardrop">
              <a:avLst/>
            </a:prstGeom>
            <a:solidFill>
              <a:schemeClr val="accent1">
                <a:lumMod val="60000"/>
                <a:lumOff val="40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sp>
          <p:nvSpPr>
            <p:cNvPr id="28" name="涙形 27"/>
            <p:cNvSpPr/>
            <p:nvPr userDrawn="1"/>
          </p:nvSpPr>
          <p:spPr>
            <a:xfrm>
              <a:off x="6172876" y="5548545"/>
              <a:ext cx="2610290" cy="2610290"/>
            </a:xfrm>
            <a:prstGeom prst="teardrop">
              <a:avLst/>
            </a:prstGeom>
            <a:solidFill>
              <a:schemeClr val="bg1">
                <a:lumMod val="95000"/>
              </a:schemeClr>
            </a:solidFill>
            <a:ln w="127000" cmpd="sng">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34" charset="-128"/>
                <a:cs typeface="+mn-cs"/>
              </a:endParaRPr>
            </a:p>
          </p:txBody>
        </p:sp>
      </p:grpSp>
      <p:sp>
        <p:nvSpPr>
          <p:cNvPr id="29" name="テキスト プレースホルダー 11"/>
          <p:cNvSpPr>
            <a:spLocks noGrp="1"/>
          </p:cNvSpPr>
          <p:nvPr>
            <p:ph type="body" sz="quarter" idx="15" hasCustomPrompt="1"/>
          </p:nvPr>
        </p:nvSpPr>
        <p:spPr>
          <a:xfrm>
            <a:off x="3131714" y="3025306"/>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0" name="テキスト プレースホルダー 11"/>
          <p:cNvSpPr>
            <a:spLocks noGrp="1"/>
          </p:cNvSpPr>
          <p:nvPr>
            <p:ph type="body" sz="quarter" idx="16" hasCustomPrompt="1"/>
          </p:nvPr>
        </p:nvSpPr>
        <p:spPr>
          <a:xfrm>
            <a:off x="3131714" y="2123085"/>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1" name="テキスト プレースホルダー 11"/>
          <p:cNvSpPr>
            <a:spLocks noGrp="1"/>
          </p:cNvSpPr>
          <p:nvPr>
            <p:ph type="body" sz="quarter" idx="17" hasCustomPrompt="1"/>
          </p:nvPr>
        </p:nvSpPr>
        <p:spPr>
          <a:xfrm>
            <a:off x="4792802" y="2936388"/>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2" name="テキスト プレースホルダー 11"/>
          <p:cNvSpPr>
            <a:spLocks noGrp="1"/>
          </p:cNvSpPr>
          <p:nvPr>
            <p:ph type="body" sz="quarter" idx="18" hasCustomPrompt="1"/>
          </p:nvPr>
        </p:nvSpPr>
        <p:spPr>
          <a:xfrm>
            <a:off x="4792802" y="2034167"/>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3" name="テキスト プレースホルダー 11"/>
          <p:cNvSpPr>
            <a:spLocks noGrp="1"/>
          </p:cNvSpPr>
          <p:nvPr>
            <p:ph type="body" sz="quarter" idx="19" hasCustomPrompt="1"/>
          </p:nvPr>
        </p:nvSpPr>
        <p:spPr>
          <a:xfrm>
            <a:off x="3102742"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4" name="テキスト プレースホルダー 11"/>
          <p:cNvSpPr>
            <a:spLocks noGrp="1"/>
          </p:cNvSpPr>
          <p:nvPr>
            <p:ph type="body" sz="quarter" idx="20" hasCustomPrompt="1"/>
          </p:nvPr>
        </p:nvSpPr>
        <p:spPr>
          <a:xfrm>
            <a:off x="3102742"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5" name="テキスト プレースホルダー 11"/>
          <p:cNvSpPr>
            <a:spLocks noGrp="1"/>
          </p:cNvSpPr>
          <p:nvPr>
            <p:ph type="body" sz="quarter" idx="21" hasCustomPrompt="1"/>
          </p:nvPr>
        </p:nvSpPr>
        <p:spPr>
          <a:xfrm>
            <a:off x="4808464" y="5338779"/>
            <a:ext cx="1197353" cy="507935"/>
          </a:xfrm>
        </p:spPr>
        <p:txBody>
          <a:bodyPr anchor="t">
            <a:noAutofit/>
          </a:bodyPr>
          <a:lstStyle>
            <a:lvl1pPr algn="ctr">
              <a:lnSpc>
                <a:spcPct val="120000"/>
              </a:lnSpc>
              <a:defRPr sz="1200">
                <a:solidFill>
                  <a:schemeClr val="tx1"/>
                </a:solidFill>
                <a:latin typeface="+mj-lt"/>
              </a:defRPr>
            </a:lvl1pPr>
          </a:lstStyle>
          <a:p>
            <a:pPr lvl="0"/>
            <a:r>
              <a:rPr lang="en-US" altLang="ja-JP" dirty="0"/>
              <a:t>Text Here</a:t>
            </a:r>
            <a:endParaRPr lang="en-US" dirty="0"/>
          </a:p>
        </p:txBody>
      </p:sp>
      <p:sp>
        <p:nvSpPr>
          <p:cNvPr id="36" name="テキスト プレースホルダー 11"/>
          <p:cNvSpPr>
            <a:spLocks noGrp="1"/>
          </p:cNvSpPr>
          <p:nvPr>
            <p:ph type="body" sz="quarter" idx="22" hasCustomPrompt="1"/>
          </p:nvPr>
        </p:nvSpPr>
        <p:spPr>
          <a:xfrm>
            <a:off x="4808464" y="4436558"/>
            <a:ext cx="1197353" cy="1087389"/>
          </a:xfrm>
        </p:spPr>
        <p:txBody>
          <a:bodyPr anchor="b">
            <a:noAutofit/>
          </a:bodyPr>
          <a:lstStyle>
            <a:lvl1pPr algn="ctr">
              <a:lnSpc>
                <a:spcPct val="100000"/>
              </a:lnSpc>
              <a:spcBef>
                <a:spcPts val="0"/>
              </a:spcBef>
              <a:defRPr sz="4400">
                <a:solidFill>
                  <a:schemeClr val="accent1"/>
                </a:solidFill>
                <a:latin typeface="+mj-lt"/>
              </a:defRPr>
            </a:lvl1pPr>
          </a:lstStyle>
          <a:p>
            <a:pPr lvl="0"/>
            <a:r>
              <a:rPr lang="en-US" altLang="ja-JP" dirty="0"/>
              <a:t>A</a:t>
            </a:r>
            <a:endParaRPr lang="en-US" dirty="0"/>
          </a:p>
        </p:txBody>
      </p:sp>
      <p:sp>
        <p:nvSpPr>
          <p:cNvPr id="37" name="テキスト プレースホルダー 11"/>
          <p:cNvSpPr>
            <a:spLocks noGrp="1"/>
          </p:cNvSpPr>
          <p:nvPr>
            <p:ph type="body" sz="quarter" idx="23" hasCustomPrompt="1"/>
          </p:nvPr>
        </p:nvSpPr>
        <p:spPr>
          <a:xfrm>
            <a:off x="318658" y="2160358"/>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8" name="テキスト プレースホルダー 11"/>
          <p:cNvSpPr>
            <a:spLocks noGrp="1"/>
          </p:cNvSpPr>
          <p:nvPr>
            <p:ph type="body" sz="quarter" idx="24" hasCustomPrompt="1"/>
          </p:nvPr>
        </p:nvSpPr>
        <p:spPr>
          <a:xfrm>
            <a:off x="318658" y="4410640"/>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39" name="テキスト プレースホルダー 11"/>
          <p:cNvSpPr>
            <a:spLocks noGrp="1"/>
          </p:cNvSpPr>
          <p:nvPr>
            <p:ph type="body" sz="quarter" idx="25" hasCustomPrompt="1"/>
          </p:nvPr>
        </p:nvSpPr>
        <p:spPr>
          <a:xfrm>
            <a:off x="6304842" y="2190361"/>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0" name="テキスト プレースホルダー 11"/>
          <p:cNvSpPr>
            <a:spLocks noGrp="1"/>
          </p:cNvSpPr>
          <p:nvPr>
            <p:ph type="body" sz="quarter" idx="26" hasCustomPrompt="1"/>
          </p:nvPr>
        </p:nvSpPr>
        <p:spPr>
          <a:xfrm>
            <a:off x="6304842" y="4440644"/>
            <a:ext cx="2520499" cy="1470163"/>
          </a:xfrm>
        </p:spPr>
        <p:txBody>
          <a:bodyPr anchor="ctr">
            <a:noAutofit/>
          </a:bodyPr>
          <a:lstStyle>
            <a:lvl1pPr marL="171458" indent="-180009" algn="l">
              <a:lnSpc>
                <a:spcPct val="120000"/>
              </a:lnSpc>
              <a:buClr>
                <a:schemeClr val="accent1"/>
              </a:buClr>
              <a:buFont typeface="Wingdings" panose="05000000000000000000" pitchFamily="2" charset="2"/>
              <a:buChar char="u"/>
              <a:defRPr sz="1000">
                <a:solidFill>
                  <a:schemeClr val="tx1"/>
                </a:solidFill>
                <a:latin typeface="+mn-lt"/>
              </a:defRPr>
            </a:lvl1pPr>
          </a:lstStyle>
          <a:p>
            <a:pPr lvl="0"/>
            <a:r>
              <a:rPr lang="en-US" altLang="ja-JP" dirty="0"/>
              <a:t>Text Here</a:t>
            </a:r>
            <a:endParaRPr lang="en-US" dirty="0"/>
          </a:p>
        </p:txBody>
      </p:sp>
      <p:sp>
        <p:nvSpPr>
          <p:cNvPr id="41" name="図プレースホルダー 7"/>
          <p:cNvSpPr>
            <a:spLocks noGrp="1"/>
          </p:cNvSpPr>
          <p:nvPr>
            <p:ph type="pic" sz="quarter" idx="37" hasCustomPrompt="1"/>
          </p:nvPr>
        </p:nvSpPr>
        <p:spPr>
          <a:xfrm>
            <a:off x="318658" y="1345112"/>
            <a:ext cx="611487" cy="815245"/>
          </a:xfrm>
        </p:spPr>
        <p:txBody>
          <a:bodyPr>
            <a:normAutofit/>
          </a:bodyPr>
          <a:lstStyle>
            <a:lvl1pPr>
              <a:defRPr sz="800"/>
            </a:lvl1pPr>
          </a:lstStyle>
          <a:p>
            <a:r>
              <a:rPr kumimoji="1" lang="en-US" altLang="ja-JP" dirty="0"/>
              <a:t>ICON</a:t>
            </a:r>
            <a:endParaRPr kumimoji="1" lang="ja-JP" altLang="en-US" dirty="0"/>
          </a:p>
        </p:txBody>
      </p:sp>
      <p:sp>
        <p:nvSpPr>
          <p:cNvPr id="42" name="図プレースホルダー 7"/>
          <p:cNvSpPr>
            <a:spLocks noGrp="1"/>
          </p:cNvSpPr>
          <p:nvPr>
            <p:ph type="pic" sz="quarter" idx="38" hasCustomPrompt="1"/>
          </p:nvPr>
        </p:nvSpPr>
        <p:spPr>
          <a:xfrm>
            <a:off x="8217721" y="1362691"/>
            <a:ext cx="611487" cy="815245"/>
          </a:xfrm>
        </p:spPr>
        <p:txBody>
          <a:bodyPr>
            <a:normAutofit/>
          </a:bodyPr>
          <a:lstStyle>
            <a:lvl1pPr>
              <a:defRPr sz="800"/>
            </a:lvl1pPr>
          </a:lstStyle>
          <a:p>
            <a:r>
              <a:rPr kumimoji="1" lang="en-US" altLang="ja-JP" dirty="0"/>
              <a:t>ICON</a:t>
            </a:r>
            <a:endParaRPr kumimoji="1" lang="ja-JP" altLang="en-US" dirty="0"/>
          </a:p>
        </p:txBody>
      </p:sp>
      <p:sp>
        <p:nvSpPr>
          <p:cNvPr id="43" name="図プレースホルダー 7"/>
          <p:cNvSpPr>
            <a:spLocks noGrp="1"/>
          </p:cNvSpPr>
          <p:nvPr>
            <p:ph type="pic" sz="quarter" idx="39" hasCustomPrompt="1"/>
          </p:nvPr>
        </p:nvSpPr>
        <p:spPr>
          <a:xfrm>
            <a:off x="318658" y="5880803"/>
            <a:ext cx="611487" cy="815245"/>
          </a:xfrm>
        </p:spPr>
        <p:txBody>
          <a:bodyPr>
            <a:normAutofit/>
          </a:bodyPr>
          <a:lstStyle>
            <a:lvl1pPr>
              <a:defRPr sz="800"/>
            </a:lvl1pPr>
          </a:lstStyle>
          <a:p>
            <a:r>
              <a:rPr kumimoji="1" lang="en-US" altLang="ja-JP" dirty="0"/>
              <a:t>ICON</a:t>
            </a:r>
            <a:endParaRPr kumimoji="1" lang="ja-JP" altLang="en-US" dirty="0"/>
          </a:p>
        </p:txBody>
      </p:sp>
      <p:sp>
        <p:nvSpPr>
          <p:cNvPr id="44" name="図プレースホルダー 7"/>
          <p:cNvSpPr>
            <a:spLocks noGrp="1"/>
          </p:cNvSpPr>
          <p:nvPr>
            <p:ph type="pic" sz="quarter" idx="40" hasCustomPrompt="1"/>
          </p:nvPr>
        </p:nvSpPr>
        <p:spPr>
          <a:xfrm>
            <a:off x="8217721" y="5898383"/>
            <a:ext cx="611487" cy="815245"/>
          </a:xfrm>
        </p:spPr>
        <p:txBody>
          <a:bodyPr>
            <a:normAutofit/>
          </a:bodyPr>
          <a:lstStyle>
            <a:lvl1pPr>
              <a:defRPr sz="800"/>
            </a:lvl1pPr>
          </a:lstStyle>
          <a:p>
            <a:r>
              <a:rPr kumimoji="1" lang="en-US" altLang="ja-JP" dirty="0"/>
              <a:t>ICON</a:t>
            </a:r>
            <a:endParaRPr kumimoji="1" lang="ja-JP" altLang="en-US" dirty="0"/>
          </a:p>
        </p:txBody>
      </p:sp>
    </p:spTree>
    <p:extLst>
      <p:ext uri="{BB962C8B-B14F-4D97-AF65-F5344CB8AC3E}">
        <p14:creationId xmlns:p14="http://schemas.microsoft.com/office/powerpoint/2010/main" val="373838845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 calcmode="lin" valueType="num">
                                      <p:cBhvr additive="base">
                                        <p:cTn id="11" dur="1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2" dur="100" fill="hold"/>
                                        <p:tgtEl>
                                          <p:spTgt spid="2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1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6" dur="100" fill="hold"/>
                                        <p:tgtEl>
                                          <p:spTgt spid="30">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12" decel="100000" fill="hold" nodeType="withEffect">
                                  <p:stCondLst>
                                    <p:cond delay="25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25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1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100" fill="hold"/>
                                        <p:tgtEl>
                                          <p:spTgt spid="3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25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1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100" fill="hold"/>
                                        <p:tgtEl>
                                          <p:spTgt spid="32">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3" decel="100000" fill="hold" nodeType="withEffect">
                                  <p:stCondLst>
                                    <p:cond delay="5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1+#ppt_w/2"/>
                                          </p:val>
                                        </p:tav>
                                        <p:tav tm="100000">
                                          <p:val>
                                            <p:strVal val="#ppt_x"/>
                                          </p:val>
                                        </p:tav>
                                      </p:tavLst>
                                    </p:anim>
                                    <p:anim calcmode="lin" valueType="num">
                                      <p:cBhvr additive="base">
                                        <p:cTn id="32" dur="500" fill="hold"/>
                                        <p:tgtEl>
                                          <p:spTgt spid="9"/>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33">
                                            <p:txEl>
                                              <p:pRg st="0" end="0"/>
                                            </p:txEl>
                                          </p:spTgt>
                                        </p:tgtEl>
                                        <p:attrNameLst>
                                          <p:attrName>style.visibility</p:attrName>
                                        </p:attrNameLst>
                                      </p:cBhvr>
                                      <p:to>
                                        <p:strVal val="visible"/>
                                      </p:to>
                                    </p:set>
                                    <p:anim calcmode="lin" valueType="num">
                                      <p:cBhvr additive="base">
                                        <p:cTn id="35" dur="1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6" dur="100" fill="hold"/>
                                        <p:tgtEl>
                                          <p:spTgt spid="33">
                                            <p:txEl>
                                              <p:pRg st="0" end="0"/>
                                            </p:txEl>
                                          </p:spTgt>
                                        </p:tgtEl>
                                        <p:attrNameLst>
                                          <p:attrName>ppt_y</p:attrName>
                                        </p:attrNameLst>
                                      </p:cBhvr>
                                      <p:tavLst>
                                        <p:tav tm="0">
                                          <p:val>
                                            <p:strVal val="0-#ppt_h/2"/>
                                          </p:val>
                                        </p:tav>
                                        <p:tav tm="100000">
                                          <p:val>
                                            <p:strVal val="#ppt_y"/>
                                          </p:val>
                                        </p:tav>
                                      </p:tavLst>
                                    </p:anim>
                                  </p:childTnLst>
                                </p:cTn>
                              </p:par>
                              <p:par>
                                <p:cTn id="37" presetID="2" presetClass="entr" presetSubtype="3" decel="100000" fill="hold" grpId="0" nodeType="withEffect">
                                  <p:stCondLst>
                                    <p:cond delay="0"/>
                                  </p:stCondLst>
                                  <p:childTnLst>
                                    <p:set>
                                      <p:cBhvr>
                                        <p:cTn id="38" dur="1" fill="hold">
                                          <p:stCondLst>
                                            <p:cond delay="0"/>
                                          </p:stCondLst>
                                        </p:cTn>
                                        <p:tgtEl>
                                          <p:spTgt spid="34">
                                            <p:txEl>
                                              <p:pRg st="0" end="0"/>
                                            </p:txEl>
                                          </p:spTgt>
                                        </p:tgtEl>
                                        <p:attrNameLst>
                                          <p:attrName>style.visibility</p:attrName>
                                        </p:attrNameLst>
                                      </p:cBhvr>
                                      <p:to>
                                        <p:strVal val="visible"/>
                                      </p:to>
                                    </p:set>
                                    <p:anim calcmode="lin" valueType="num">
                                      <p:cBhvr additive="base">
                                        <p:cTn id="39" dur="1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0" dur="100" fill="hold"/>
                                        <p:tgtEl>
                                          <p:spTgt spid="34">
                                            <p:txEl>
                                              <p:pRg st="0" end="0"/>
                                            </p:txEl>
                                          </p:spTgt>
                                        </p:tgtEl>
                                        <p:attrNameLst>
                                          <p:attrName>ppt_y</p:attrName>
                                        </p:attrNameLst>
                                      </p:cBhvr>
                                      <p:tavLst>
                                        <p:tav tm="0">
                                          <p:val>
                                            <p:strVal val="0-#ppt_h/2"/>
                                          </p:val>
                                        </p:tav>
                                        <p:tav tm="100000">
                                          <p:val>
                                            <p:strVal val="#ppt_y"/>
                                          </p:val>
                                        </p:tav>
                                      </p:tavLst>
                                    </p:anim>
                                  </p:childTnLst>
                                </p:cTn>
                              </p:par>
                              <p:par>
                                <p:cTn id="41" presetID="2" presetClass="entr" presetSubtype="9" decel="100000" fill="hold" nodeType="withEffect">
                                  <p:stCondLst>
                                    <p:cond delay="75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0-#ppt_h/2"/>
                                          </p:val>
                                        </p:tav>
                                        <p:tav tm="100000">
                                          <p:val>
                                            <p:strVal val="#ppt_y"/>
                                          </p:val>
                                        </p:tav>
                                      </p:tavLst>
                                    </p:anim>
                                  </p:childTnLst>
                                </p:cTn>
                              </p:par>
                              <p:par>
                                <p:cTn id="45" presetID="2" presetClass="entr" presetSubtype="9" decel="100000" fill="hold" grpId="0" nodeType="withEffect">
                                  <p:stCondLst>
                                    <p:cond delay="5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1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48" dur="100" fill="hold"/>
                                        <p:tgtEl>
                                          <p:spTgt spid="35">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9" decel="100000" fill="hold" grpId="0" nodeType="withEffect">
                                  <p:stCondLst>
                                    <p:cond delay="50"/>
                                  </p:stCondLst>
                                  <p:childTnLst>
                                    <p:set>
                                      <p:cBhvr>
                                        <p:cTn id="50" dur="1" fill="hold">
                                          <p:stCondLst>
                                            <p:cond delay="0"/>
                                          </p:stCondLst>
                                        </p:cTn>
                                        <p:tgtEl>
                                          <p:spTgt spid="36">
                                            <p:txEl>
                                              <p:pRg st="0" end="0"/>
                                            </p:txEl>
                                          </p:spTgt>
                                        </p:tgtEl>
                                        <p:attrNameLst>
                                          <p:attrName>style.visibility</p:attrName>
                                        </p:attrNameLst>
                                      </p:cBhvr>
                                      <p:to>
                                        <p:strVal val="visible"/>
                                      </p:to>
                                    </p:set>
                                    <p:anim calcmode="lin" valueType="num">
                                      <p:cBhvr additive="base">
                                        <p:cTn id="51" dur="1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52" dur="1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53" fill="hold">
                            <p:stCondLst>
                              <p:cond delay="1250"/>
                            </p:stCondLst>
                            <p:childTnLst>
                              <p:par>
                                <p:cTn id="54" presetID="22" presetClass="entr" presetSubtype="2" fill="hold" grpId="0" nodeType="afterEffect">
                                  <p:stCondLst>
                                    <p:cond delay="250"/>
                                  </p:stCondLst>
                                  <p:childTnLst>
                                    <p:set>
                                      <p:cBhvr>
                                        <p:cTn id="55" dur="1" fill="hold">
                                          <p:stCondLst>
                                            <p:cond delay="0"/>
                                          </p:stCondLst>
                                        </p:cTn>
                                        <p:tgtEl>
                                          <p:spTgt spid="8"/>
                                        </p:tgtEl>
                                        <p:attrNameLst>
                                          <p:attrName>style.visibility</p:attrName>
                                        </p:attrNameLst>
                                      </p:cBhvr>
                                      <p:to>
                                        <p:strVal val="visible"/>
                                      </p:to>
                                    </p:set>
                                    <p:animEffect transition="in" filter="wipe(right)">
                                      <p:cBhvr>
                                        <p:cTn id="56" dur="500"/>
                                        <p:tgtEl>
                                          <p:spTgt spid="8"/>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
                                        <p:tgtEl>
                                          <p:spTgt spid="41"/>
                                        </p:tgtEl>
                                      </p:cBhvr>
                                    </p:animEffect>
                                  </p:childTnLst>
                                </p:cTn>
                              </p:par>
                              <p:par>
                                <p:cTn id="60" presetID="10" presetClass="entr" presetSubtype="0" fill="hold" grpId="0" nodeType="withEffect">
                                  <p:stCondLst>
                                    <p:cond delay="1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100"/>
                                        <p:tgtEl>
                                          <p:spTgt spid="37"/>
                                        </p:tgtEl>
                                      </p:cBhvr>
                                    </p:animEffect>
                                  </p:childTnLst>
                                </p:cTn>
                              </p:par>
                            </p:childTnLst>
                          </p:cTn>
                        </p:par>
                        <p:par>
                          <p:cTn id="63" fill="hold">
                            <p:stCondLst>
                              <p:cond delay="2000"/>
                            </p:stCondLst>
                            <p:childTnLst>
                              <p:par>
                                <p:cTn id="64" presetID="22" presetClass="entr" presetSubtype="8" fill="hold" grpId="0" nodeType="afterEffect">
                                  <p:stCondLst>
                                    <p:cond delay="250"/>
                                  </p:stCondLst>
                                  <p:childTnLst>
                                    <p:set>
                                      <p:cBhvr>
                                        <p:cTn id="65" dur="1" fill="hold">
                                          <p:stCondLst>
                                            <p:cond delay="0"/>
                                          </p:stCondLst>
                                        </p:cTn>
                                        <p:tgtEl>
                                          <p:spTgt spid="7"/>
                                        </p:tgtEl>
                                        <p:attrNameLst>
                                          <p:attrName>style.visibility</p:attrName>
                                        </p:attrNameLst>
                                      </p:cBhvr>
                                      <p:to>
                                        <p:strVal val="visible"/>
                                      </p:to>
                                    </p:set>
                                    <p:animEffect transition="in" filter="wipe(left)">
                                      <p:cBhvr>
                                        <p:cTn id="66" dur="500"/>
                                        <p:tgtEl>
                                          <p:spTgt spid="7"/>
                                        </p:tgtEl>
                                      </p:cBhvr>
                                    </p:animEffect>
                                  </p:childTnLst>
                                </p:cTn>
                              </p:par>
                              <p:par>
                                <p:cTn id="67" presetID="10" presetClass="entr" presetSubtype="0" fill="hold" grpId="0" nodeType="withEffect">
                                  <p:stCondLst>
                                    <p:cond delay="500"/>
                                  </p:stCondLst>
                                  <p:childTnLst>
                                    <p:set>
                                      <p:cBhvr>
                                        <p:cTn id="68" dur="1" fill="hold">
                                          <p:stCondLst>
                                            <p:cond delay="0"/>
                                          </p:stCondLst>
                                        </p:cTn>
                                        <p:tgtEl>
                                          <p:spTgt spid="39"/>
                                        </p:tgtEl>
                                        <p:attrNameLst>
                                          <p:attrName>style.visibility</p:attrName>
                                        </p:attrNameLst>
                                      </p:cBhvr>
                                      <p:to>
                                        <p:strVal val="visible"/>
                                      </p:to>
                                    </p:set>
                                    <p:animEffect transition="in" filter="fade">
                                      <p:cBhvr>
                                        <p:cTn id="69" dur="100"/>
                                        <p:tgtEl>
                                          <p:spTgt spid="39"/>
                                        </p:tgtEl>
                                      </p:cBhvr>
                                    </p:animEffect>
                                  </p:childTnLst>
                                </p:cTn>
                              </p:par>
                              <p:par>
                                <p:cTn id="70" presetID="10" presetClass="entr" presetSubtype="0" fill="hold" grpId="0" nodeType="withEffect">
                                  <p:stCondLst>
                                    <p:cond delay="50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100"/>
                                        <p:tgtEl>
                                          <p:spTgt spid="42"/>
                                        </p:tgtEl>
                                      </p:cBhvr>
                                    </p:animEffect>
                                  </p:childTnLst>
                                </p:cTn>
                              </p:par>
                            </p:childTnLst>
                          </p:cTn>
                        </p:par>
                        <p:par>
                          <p:cTn id="73" fill="hold">
                            <p:stCondLst>
                              <p:cond delay="2750"/>
                            </p:stCondLst>
                            <p:childTnLst>
                              <p:par>
                                <p:cTn id="74" presetID="22" presetClass="entr" presetSubtype="2" fill="hold" grpId="0" nodeType="afterEffect">
                                  <p:stCondLst>
                                    <p:cond delay="250"/>
                                  </p:stCondLst>
                                  <p:childTnLst>
                                    <p:set>
                                      <p:cBhvr>
                                        <p:cTn id="75" dur="1" fill="hold">
                                          <p:stCondLst>
                                            <p:cond delay="0"/>
                                          </p:stCondLst>
                                        </p:cTn>
                                        <p:tgtEl>
                                          <p:spTgt spid="6"/>
                                        </p:tgtEl>
                                        <p:attrNameLst>
                                          <p:attrName>style.visibility</p:attrName>
                                        </p:attrNameLst>
                                      </p:cBhvr>
                                      <p:to>
                                        <p:strVal val="visible"/>
                                      </p:to>
                                    </p:set>
                                    <p:animEffect transition="in" filter="wipe(right)">
                                      <p:cBhvr>
                                        <p:cTn id="76" dur="500"/>
                                        <p:tgtEl>
                                          <p:spTgt spid="6"/>
                                        </p:tgtEl>
                                      </p:cBhvr>
                                    </p:animEffect>
                                  </p:childTnLst>
                                </p:cTn>
                              </p:par>
                              <p:par>
                                <p:cTn id="77" presetID="10" presetClass="entr" presetSubtype="0" fill="hold" grpId="0" nodeType="withEffect">
                                  <p:stCondLst>
                                    <p:cond delay="50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100"/>
                                        <p:tgtEl>
                                          <p:spTgt spid="3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
                                        <p:tgtEl>
                                          <p:spTgt spid="43"/>
                                        </p:tgtEl>
                                      </p:cBhvr>
                                    </p:animEffect>
                                  </p:childTnLst>
                                </p:cTn>
                              </p:par>
                            </p:childTnLst>
                          </p:cTn>
                        </p:par>
                        <p:par>
                          <p:cTn id="83" fill="hold">
                            <p:stCondLst>
                              <p:cond delay="3500"/>
                            </p:stCondLst>
                            <p:childTnLst>
                              <p:par>
                                <p:cTn id="84" presetID="22" presetClass="entr" presetSubtype="8" fill="hold" grpId="0" nodeType="afterEffect">
                                  <p:stCondLst>
                                    <p:cond delay="250"/>
                                  </p:stCondLst>
                                  <p:childTnLst>
                                    <p:set>
                                      <p:cBhvr>
                                        <p:cTn id="85" dur="1" fill="hold">
                                          <p:stCondLst>
                                            <p:cond delay="0"/>
                                          </p:stCondLst>
                                        </p:cTn>
                                        <p:tgtEl>
                                          <p:spTgt spid="5"/>
                                        </p:tgtEl>
                                        <p:attrNameLst>
                                          <p:attrName>style.visibility</p:attrName>
                                        </p:attrNameLst>
                                      </p:cBhvr>
                                      <p:to>
                                        <p:strVal val="visible"/>
                                      </p:to>
                                    </p:set>
                                    <p:animEffect transition="in" filter="wipe(left)">
                                      <p:cBhvr>
                                        <p:cTn id="86" dur="500"/>
                                        <p:tgtEl>
                                          <p:spTgt spid="5"/>
                                        </p:tgtEl>
                                      </p:cBhvr>
                                    </p:animEffect>
                                  </p:childTnLst>
                                </p:cTn>
                              </p:par>
                              <p:par>
                                <p:cTn id="87" presetID="10" presetClass="entr" presetSubtype="0" fill="hold" grpId="0" nodeType="withEffect">
                                  <p:stCondLst>
                                    <p:cond delay="500"/>
                                  </p:stCondLst>
                                  <p:childTnLst>
                                    <p:set>
                                      <p:cBhvr>
                                        <p:cTn id="88" dur="1" fill="hold">
                                          <p:stCondLst>
                                            <p:cond delay="0"/>
                                          </p:stCondLst>
                                        </p:cTn>
                                        <p:tgtEl>
                                          <p:spTgt spid="40"/>
                                        </p:tgtEl>
                                        <p:attrNameLst>
                                          <p:attrName>style.visibility</p:attrName>
                                        </p:attrNameLst>
                                      </p:cBhvr>
                                      <p:to>
                                        <p:strVal val="visible"/>
                                      </p:to>
                                    </p:set>
                                    <p:animEffect transition="in" filter="fade">
                                      <p:cBhvr>
                                        <p:cTn id="89" dur="100"/>
                                        <p:tgtEl>
                                          <p:spTgt spid="40"/>
                                        </p:tgtEl>
                                      </p:cBhvr>
                                    </p:animEffect>
                                  </p:childTnLst>
                                </p:cTn>
                              </p:par>
                              <p:par>
                                <p:cTn id="90" presetID="10" presetClass="entr" presetSubtype="0" fill="hold" grpId="0" nodeType="withEffect">
                                  <p:stCondLst>
                                    <p:cond delay="50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9" grpId="0" build="p">
        <p:tmplLst>
          <p:tmpl lvl="1">
            <p:tnLst>
              <p:par>
                <p:cTn presetID="2" presetClass="entr" presetSubtype="6"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 fill="hold"/>
                        <p:tgtEl>
                          <p:spTgt spid="29"/>
                        </p:tgtEl>
                        <p:attrNameLst>
                          <p:attrName>ppt_x</p:attrName>
                        </p:attrNameLst>
                      </p:cBhvr>
                      <p:tavLst>
                        <p:tav tm="0">
                          <p:val>
                            <p:strVal val="1+#ppt_w/2"/>
                          </p:val>
                        </p:tav>
                        <p:tav tm="100000">
                          <p:val>
                            <p:strVal val="#ppt_x"/>
                          </p:val>
                        </p:tav>
                      </p:tavLst>
                    </p:anim>
                    <p:anim calcmode="lin" valueType="num">
                      <p:cBhvr additive="base">
                        <p:cTn dur="1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6"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 fill="hold"/>
                        <p:tgtEl>
                          <p:spTgt spid="30"/>
                        </p:tgtEl>
                        <p:attrNameLst>
                          <p:attrName>ppt_x</p:attrName>
                        </p:attrNameLst>
                      </p:cBhvr>
                      <p:tavLst>
                        <p:tav tm="0">
                          <p:val>
                            <p:strVal val="1+#ppt_w/2"/>
                          </p:val>
                        </p:tav>
                        <p:tav tm="100000">
                          <p:val>
                            <p:strVal val="#ppt_x"/>
                          </p:val>
                        </p:tav>
                      </p:tavLst>
                    </p:anim>
                    <p:anim calcmode="lin" valueType="num">
                      <p:cBhvr additive="base">
                        <p:cTn dur="1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12" decel="100000"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 fill="hold"/>
                        <p:tgtEl>
                          <p:spTgt spid="31"/>
                        </p:tgtEl>
                        <p:attrNameLst>
                          <p:attrName>ppt_x</p:attrName>
                        </p:attrNameLst>
                      </p:cBhvr>
                      <p:tavLst>
                        <p:tav tm="0">
                          <p:val>
                            <p:strVal val="0-#ppt_w/2"/>
                          </p:val>
                        </p:tav>
                        <p:tav tm="100000">
                          <p:val>
                            <p:strVal val="#ppt_x"/>
                          </p:val>
                        </p:tav>
                      </p:tavLst>
                    </p:anim>
                    <p:anim calcmode="lin" valueType="num">
                      <p:cBhvr additive="base">
                        <p:cTn dur="1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12" decel="100000"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 fill="hold"/>
                        <p:tgtEl>
                          <p:spTgt spid="32"/>
                        </p:tgtEl>
                        <p:attrNameLst>
                          <p:attrName>ppt_x</p:attrName>
                        </p:attrNameLst>
                      </p:cBhvr>
                      <p:tavLst>
                        <p:tav tm="0">
                          <p:val>
                            <p:strVal val="0-#ppt_w/2"/>
                          </p:val>
                        </p:tav>
                        <p:tav tm="100000">
                          <p:val>
                            <p:strVal val="#ppt_x"/>
                          </p:val>
                        </p:tav>
                      </p:tavLst>
                    </p:anim>
                    <p:anim calcmode="lin" valueType="num">
                      <p:cBhvr additive="base">
                        <p:cTn dur="1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3" decel="100000" fill="hold" nodeType="withEffect">
                  <p:stCondLst>
                    <p:cond delay="50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 fill="hold"/>
                        <p:tgtEl>
                          <p:spTgt spid="33"/>
                        </p:tgtEl>
                        <p:attrNameLst>
                          <p:attrName>ppt_x</p:attrName>
                        </p:attrNameLst>
                      </p:cBhvr>
                      <p:tavLst>
                        <p:tav tm="0">
                          <p:val>
                            <p:strVal val="1+#ppt_w/2"/>
                          </p:val>
                        </p:tav>
                        <p:tav tm="100000">
                          <p:val>
                            <p:strVal val="#ppt_x"/>
                          </p:val>
                        </p:tav>
                      </p:tavLst>
                    </p:anim>
                    <p:anim calcmode="lin" valueType="num">
                      <p:cBhvr additive="base">
                        <p:cTn dur="100" fill="hold"/>
                        <p:tgtEl>
                          <p:spTgt spid="33"/>
                        </p:tgtEl>
                        <p:attrNameLst>
                          <p:attrName>ppt_y</p:attrName>
                        </p:attrNameLst>
                      </p:cBhvr>
                      <p:tavLst>
                        <p:tav tm="0">
                          <p:val>
                            <p:strVal val="0-#ppt_h/2"/>
                          </p:val>
                        </p:tav>
                        <p:tav tm="100000">
                          <p:val>
                            <p:strVal val="#ppt_y"/>
                          </p:val>
                        </p:tav>
                      </p:tavLst>
                    </p:anim>
                  </p:childTnLst>
                </p:cTn>
              </p:par>
            </p:tnLst>
          </p:tmpl>
        </p:tmplLst>
      </p:bldP>
      <p:bldP spid="34" grpId="0" build="p">
        <p:tmplLst>
          <p:tmpl lvl="1">
            <p:tnLst>
              <p:par>
                <p:cTn presetID="2" presetClass="entr" presetSubtype="3"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 fill="hold"/>
                        <p:tgtEl>
                          <p:spTgt spid="34"/>
                        </p:tgtEl>
                        <p:attrNameLst>
                          <p:attrName>ppt_x</p:attrName>
                        </p:attrNameLst>
                      </p:cBhvr>
                      <p:tavLst>
                        <p:tav tm="0">
                          <p:val>
                            <p:strVal val="1+#ppt_w/2"/>
                          </p:val>
                        </p:tav>
                        <p:tav tm="100000">
                          <p:val>
                            <p:strVal val="#ppt_x"/>
                          </p:val>
                        </p:tav>
                      </p:tavLst>
                    </p:anim>
                    <p:anim calcmode="lin" valueType="num">
                      <p:cBhvr additive="base">
                        <p:cTn dur="100" fill="hold"/>
                        <p:tgtEl>
                          <p:spTgt spid="34"/>
                        </p:tgtEl>
                        <p:attrNameLst>
                          <p:attrName>ppt_y</p:attrName>
                        </p:attrNameLst>
                      </p:cBhvr>
                      <p:tavLst>
                        <p:tav tm="0">
                          <p:val>
                            <p:strVal val="0-#ppt_h/2"/>
                          </p:val>
                        </p:tav>
                        <p:tav tm="100000">
                          <p:val>
                            <p:strVal val="#ppt_y"/>
                          </p:val>
                        </p:tav>
                      </p:tavLst>
                    </p:anim>
                  </p:childTnLst>
                </p:cTn>
              </p:par>
            </p:tnLst>
          </p:tmpl>
        </p:tmplLst>
      </p:bldP>
      <p:bldP spid="35" grpId="0" build="p">
        <p:tmplLst>
          <p:tmpl lvl="1">
            <p:tnLst>
              <p:par>
                <p:cTn presetID="2" presetClass="entr" presetSubtype="9" decel="100000" fill="hold" nodeType="withEffect">
                  <p:stCondLst>
                    <p:cond delay="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 fill="hold"/>
                        <p:tgtEl>
                          <p:spTgt spid="35"/>
                        </p:tgtEl>
                        <p:attrNameLst>
                          <p:attrName>ppt_x</p:attrName>
                        </p:attrNameLst>
                      </p:cBhvr>
                      <p:tavLst>
                        <p:tav tm="0">
                          <p:val>
                            <p:strVal val="0-#ppt_w/2"/>
                          </p:val>
                        </p:tav>
                        <p:tav tm="100000">
                          <p:val>
                            <p:strVal val="#ppt_x"/>
                          </p:val>
                        </p:tav>
                      </p:tavLst>
                    </p:anim>
                    <p:anim calcmode="lin" valueType="num">
                      <p:cBhvr additive="base">
                        <p:cTn dur="100" fill="hold"/>
                        <p:tgtEl>
                          <p:spTgt spid="35"/>
                        </p:tgtEl>
                        <p:attrNameLst>
                          <p:attrName>ppt_y</p:attrName>
                        </p:attrNameLst>
                      </p:cBhvr>
                      <p:tavLst>
                        <p:tav tm="0">
                          <p:val>
                            <p:strVal val="0-#ppt_h/2"/>
                          </p:val>
                        </p:tav>
                        <p:tav tm="100000">
                          <p:val>
                            <p:strVal val="#ppt_y"/>
                          </p:val>
                        </p:tav>
                      </p:tavLst>
                    </p:anim>
                  </p:childTnLst>
                </p:cTn>
              </p:par>
            </p:tnLst>
          </p:tmpl>
        </p:tmplLst>
      </p:bldP>
      <p:bldP spid="36" grpId="0" build="p">
        <p:tmplLst>
          <p:tmpl lvl="1">
            <p:tnLst>
              <p:par>
                <p:cTn presetID="2" presetClass="entr" presetSubtype="9" decel="100000" fill="hold" nodeType="withEffect">
                  <p:stCondLst>
                    <p:cond delay="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 fill="hold"/>
                        <p:tgtEl>
                          <p:spTgt spid="36"/>
                        </p:tgtEl>
                        <p:attrNameLst>
                          <p:attrName>ppt_x</p:attrName>
                        </p:attrNameLst>
                      </p:cBhvr>
                      <p:tavLst>
                        <p:tav tm="0">
                          <p:val>
                            <p:strVal val="0-#ppt_w/2"/>
                          </p:val>
                        </p:tav>
                        <p:tav tm="100000">
                          <p:val>
                            <p:strVal val="#ppt_x"/>
                          </p:val>
                        </p:tav>
                      </p:tavLst>
                    </p:anim>
                    <p:anim calcmode="lin" valueType="num">
                      <p:cBhvr additive="base">
                        <p:cTn dur="100" fill="hold"/>
                        <p:tgtEl>
                          <p:spTgt spid="36"/>
                        </p:tgtEl>
                        <p:attrNameLst>
                          <p:attrName>ppt_y</p:attrName>
                        </p:attrNameLst>
                      </p:cBhvr>
                      <p:tavLst>
                        <p:tav tm="0">
                          <p:val>
                            <p:strVal val="0-#ppt_h/2"/>
                          </p:val>
                        </p:tav>
                        <p:tav tm="100000">
                          <p:val>
                            <p:strVal val="#ppt_y"/>
                          </p:val>
                        </p:tav>
                      </p:tavLst>
                    </p:anim>
                  </p:childTnLst>
                </p:cTn>
              </p:par>
            </p:tnLst>
          </p:tmpl>
        </p:tmplLst>
      </p:bldP>
      <p:bldP spid="37" grpId="0">
        <p:tmplLst>
          <p:tmpl>
            <p:tnLst>
              <p:par>
                <p:cTn presetID="10" presetClass="entr" presetSubtype="0" fill="hold" nodeType="withEffect">
                  <p:stCondLst>
                    <p:cond delay="100"/>
                  </p:stCondLst>
                  <p:childTnLst>
                    <p:set>
                      <p:cBhvr>
                        <p:cTn dur="1" fill="hold">
                          <p:stCondLst>
                            <p:cond delay="0"/>
                          </p:stCondLst>
                        </p:cTn>
                        <p:tgtEl>
                          <p:spTgt spid="37"/>
                        </p:tgtEl>
                        <p:attrNameLst>
                          <p:attrName>style.visibility</p:attrName>
                        </p:attrNameLst>
                      </p:cBhvr>
                      <p:to>
                        <p:strVal val="visible"/>
                      </p:to>
                    </p:set>
                    <p:animEffect transition="in" filter="fade">
                      <p:cBhvr>
                        <p:cTn dur="100"/>
                        <p:tgtEl>
                          <p:spTgt spid="37"/>
                        </p:tgtEl>
                      </p:cBhvr>
                    </p:animEffect>
                  </p:childTnLst>
                </p:cTn>
              </p:par>
            </p:tnLst>
          </p:tmpl>
        </p:tmplLst>
      </p:bldP>
      <p:bldP spid="38" grpId="0">
        <p:tmplLst>
          <p:tmpl>
            <p:tnLst>
              <p:par>
                <p:cTn presetID="10" presetClass="entr" presetSubtype="0" fill="hold" nodeType="withEffect">
                  <p:stCondLst>
                    <p:cond delay="500"/>
                  </p:stCondLst>
                  <p:childTnLst>
                    <p:set>
                      <p:cBhvr>
                        <p:cTn dur="1" fill="hold">
                          <p:stCondLst>
                            <p:cond delay="0"/>
                          </p:stCondLst>
                        </p:cTn>
                        <p:tgtEl>
                          <p:spTgt spid="38"/>
                        </p:tgtEl>
                        <p:attrNameLst>
                          <p:attrName>style.visibility</p:attrName>
                        </p:attrNameLst>
                      </p:cBhvr>
                      <p:to>
                        <p:strVal val="visible"/>
                      </p:to>
                    </p:set>
                    <p:animEffect transition="in" filter="fade">
                      <p:cBhvr>
                        <p:cTn dur="100"/>
                        <p:tgtEl>
                          <p:spTgt spid="38"/>
                        </p:tgtEl>
                      </p:cBhvr>
                    </p:animEffect>
                  </p:childTnLst>
                </p:cTn>
              </p:par>
            </p:tnLst>
          </p:tmpl>
        </p:tmplLst>
      </p:bldP>
      <p:bldP spid="39" grpId="0">
        <p:tmplLst>
          <p:tmpl>
            <p:tnLst>
              <p:par>
                <p:cTn presetID="10" presetClass="entr" presetSubtype="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Effect transition="in" filter="fade">
                      <p:cBhvr>
                        <p:cTn dur="100"/>
                        <p:tgtEl>
                          <p:spTgt spid="39"/>
                        </p:tgtEl>
                      </p:cBhvr>
                    </p:animEffect>
                  </p:childTnLst>
                </p:cTn>
              </p:par>
            </p:tnLst>
          </p:tmpl>
        </p:tmplLst>
      </p:bldP>
      <p:bldP spid="40" grpId="0">
        <p:tmplLst>
          <p:tmpl>
            <p:tnLst>
              <p:par>
                <p:cTn presetID="10" presetClass="entr" presetSubtype="0" fill="hold" nodeType="withEffect">
                  <p:stCondLst>
                    <p:cond delay="500"/>
                  </p:stCondLst>
                  <p:childTnLst>
                    <p:set>
                      <p:cBhvr>
                        <p:cTn dur="1" fill="hold">
                          <p:stCondLst>
                            <p:cond delay="0"/>
                          </p:stCondLst>
                        </p:cTn>
                        <p:tgtEl>
                          <p:spTgt spid="40"/>
                        </p:tgtEl>
                        <p:attrNameLst>
                          <p:attrName>style.visibility</p:attrName>
                        </p:attrNameLst>
                      </p:cBhvr>
                      <p:to>
                        <p:strVal val="visible"/>
                      </p:to>
                    </p:set>
                    <p:animEffect transition="in" filter="fade">
                      <p:cBhvr>
                        <p:cTn dur="100"/>
                        <p:tgtEl>
                          <p:spTgt spid="40"/>
                        </p:tgtEl>
                      </p:cBhvr>
                    </p:animEffect>
                  </p:childTnLst>
                </p:cTn>
              </p:par>
            </p:tnLst>
          </p:tmpl>
        </p:tmplLst>
      </p:bldP>
      <p:bldP spid="41" grpId="0"/>
      <p:bldP spid="42" grpId="0"/>
      <p:bldP spid="43" grpId="0"/>
      <p:bldP spid="44"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1FA39CF2-07CF-C944-B8B2-FDFA615ECB4A}"/>
              </a:ext>
            </a:extLst>
          </p:cNvPr>
          <p:cNvSpPr>
            <a:spLocks noGrp="1"/>
          </p:cNvSpPr>
          <p:nvPr>
            <p:ph type="ctrTitle"/>
          </p:nvPr>
        </p:nvSpPr>
        <p:spPr>
          <a:xfrm>
            <a:off x="1143000" y="1122363"/>
            <a:ext cx="6858000" cy="2387600"/>
          </a:xfrm>
        </p:spPr>
        <p:txBody>
          <a:bodyPr anchor="b"/>
          <a:lstStyle>
            <a:lvl1pPr algn="ctr">
              <a:defRPr sz="4500"/>
            </a:lvl1pPr>
          </a:lstStyle>
          <a:p>
            <a:r>
              <a:rPr lang="es-ES"/>
              <a:t>Haga clic para modificar el estilo de título del patrón</a:t>
            </a:r>
            <a:endParaRPr lang="es-EC"/>
          </a:p>
        </p:txBody>
      </p:sp>
      <p:sp>
        <p:nvSpPr>
          <p:cNvPr id="3" name="Subtítulo 2">
            <a:extLst>
              <a:ext uri="{FF2B5EF4-FFF2-40B4-BE49-F238E27FC236}">
                <a16:creationId xmlns:a16="http://schemas.microsoft.com/office/drawing/2014/main" xmlns="" id="{875B6215-8CFA-C14E-A274-62A60F4AF286}"/>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s-EC"/>
          </a:p>
        </p:txBody>
      </p:sp>
      <p:sp>
        <p:nvSpPr>
          <p:cNvPr id="4" name="Marcador de fecha 3">
            <a:extLst>
              <a:ext uri="{FF2B5EF4-FFF2-40B4-BE49-F238E27FC236}">
                <a16:creationId xmlns:a16="http://schemas.microsoft.com/office/drawing/2014/main" xmlns="" id="{1FD39560-E7E9-C64A-BC8D-A84DFC30D798}"/>
              </a:ext>
            </a:extLst>
          </p:cNvPr>
          <p:cNvSpPr>
            <a:spLocks noGrp="1"/>
          </p:cNvSpPr>
          <p:nvPr>
            <p:ph type="dt" sz="half" idx="10"/>
          </p:nvPr>
        </p:nvSpPr>
        <p:spPr/>
        <p:txBody>
          <a:body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1769E16C-FF33-C748-B920-040B63746383}"/>
              </a:ext>
            </a:extLst>
          </p:cNvPr>
          <p:cNvSpPr>
            <a:spLocks noGrp="1"/>
          </p:cNvSpPr>
          <p:nvPr>
            <p:ph type="ftr" sz="quarter" idx="11"/>
          </p:nvPr>
        </p:nvSpPr>
        <p:spPr/>
        <p:txBody>
          <a:body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BCA12FA0-F7EB-E447-90BA-F67ACFEA6936}"/>
              </a:ext>
            </a:extLst>
          </p:cNvPr>
          <p:cNvSpPr>
            <a:spLocks noGrp="1"/>
          </p:cNvSpPr>
          <p:nvPr>
            <p:ph type="sldNum" sz="quarter" idx="12"/>
          </p:nvPr>
        </p:nvSpPr>
        <p:spPr/>
        <p:txBody>
          <a:body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19407402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18" Type="http://schemas.openxmlformats.org/officeDocument/2006/relationships/slideLayout" Target="../slideLayouts/slideLayout261.xml"/><Relationship Id="rId26" Type="http://schemas.openxmlformats.org/officeDocument/2006/relationships/slideLayout" Target="../slideLayouts/slideLayout269.xml"/><Relationship Id="rId3" Type="http://schemas.openxmlformats.org/officeDocument/2006/relationships/slideLayout" Target="../slideLayouts/slideLayout246.xml"/><Relationship Id="rId21" Type="http://schemas.openxmlformats.org/officeDocument/2006/relationships/slideLayout" Target="../slideLayouts/slideLayout264.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17" Type="http://schemas.openxmlformats.org/officeDocument/2006/relationships/slideLayout" Target="../slideLayouts/slideLayout260.xml"/><Relationship Id="rId25" Type="http://schemas.openxmlformats.org/officeDocument/2006/relationships/slideLayout" Target="../slideLayouts/slideLayout268.xml"/><Relationship Id="rId2" Type="http://schemas.openxmlformats.org/officeDocument/2006/relationships/slideLayout" Target="../slideLayouts/slideLayout245.xml"/><Relationship Id="rId16" Type="http://schemas.openxmlformats.org/officeDocument/2006/relationships/slideLayout" Target="../slideLayouts/slideLayout259.xml"/><Relationship Id="rId20" Type="http://schemas.openxmlformats.org/officeDocument/2006/relationships/slideLayout" Target="../slideLayouts/slideLayout263.xml"/><Relationship Id="rId29" Type="http://schemas.openxmlformats.org/officeDocument/2006/relationships/slideLayout" Target="../slideLayouts/slideLayout272.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24" Type="http://schemas.openxmlformats.org/officeDocument/2006/relationships/slideLayout" Target="../slideLayouts/slideLayout267.xml"/><Relationship Id="rId5" Type="http://schemas.openxmlformats.org/officeDocument/2006/relationships/slideLayout" Target="../slideLayouts/slideLayout248.xml"/><Relationship Id="rId15" Type="http://schemas.openxmlformats.org/officeDocument/2006/relationships/slideLayout" Target="../slideLayouts/slideLayout258.xml"/><Relationship Id="rId23" Type="http://schemas.openxmlformats.org/officeDocument/2006/relationships/slideLayout" Target="../slideLayouts/slideLayout266.xml"/><Relationship Id="rId28" Type="http://schemas.openxmlformats.org/officeDocument/2006/relationships/slideLayout" Target="../slideLayouts/slideLayout271.xml"/><Relationship Id="rId10" Type="http://schemas.openxmlformats.org/officeDocument/2006/relationships/slideLayout" Target="../slideLayouts/slideLayout253.xml"/><Relationship Id="rId19" Type="http://schemas.openxmlformats.org/officeDocument/2006/relationships/slideLayout" Target="../slideLayouts/slideLayout262.xml"/><Relationship Id="rId31" Type="http://schemas.openxmlformats.org/officeDocument/2006/relationships/image" Target="../media/image1.jpg"/><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slideLayout" Target="../slideLayouts/slideLayout257.xml"/><Relationship Id="rId22" Type="http://schemas.openxmlformats.org/officeDocument/2006/relationships/slideLayout" Target="../slideLayouts/slideLayout265.xml"/><Relationship Id="rId27" Type="http://schemas.openxmlformats.org/officeDocument/2006/relationships/slideLayout" Target="../slideLayouts/slideLayout270.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slideLayout" Target="../slideLayouts/slideLayout285.xml"/><Relationship Id="rId18" Type="http://schemas.openxmlformats.org/officeDocument/2006/relationships/slideLayout" Target="../slideLayouts/slideLayout290.xml"/><Relationship Id="rId26" Type="http://schemas.openxmlformats.org/officeDocument/2006/relationships/slideLayout" Target="../slideLayouts/slideLayout298.xml"/><Relationship Id="rId3" Type="http://schemas.openxmlformats.org/officeDocument/2006/relationships/slideLayout" Target="../slideLayouts/slideLayout275.xml"/><Relationship Id="rId21" Type="http://schemas.openxmlformats.org/officeDocument/2006/relationships/slideLayout" Target="../slideLayouts/slideLayout293.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17" Type="http://schemas.openxmlformats.org/officeDocument/2006/relationships/slideLayout" Target="../slideLayouts/slideLayout289.xml"/><Relationship Id="rId25" Type="http://schemas.openxmlformats.org/officeDocument/2006/relationships/slideLayout" Target="../slideLayouts/slideLayout297.xml"/><Relationship Id="rId2" Type="http://schemas.openxmlformats.org/officeDocument/2006/relationships/slideLayout" Target="../slideLayouts/slideLayout274.xml"/><Relationship Id="rId16" Type="http://schemas.openxmlformats.org/officeDocument/2006/relationships/slideLayout" Target="../slideLayouts/slideLayout288.xml"/><Relationship Id="rId20" Type="http://schemas.openxmlformats.org/officeDocument/2006/relationships/slideLayout" Target="../slideLayouts/slideLayout292.xml"/><Relationship Id="rId29" Type="http://schemas.openxmlformats.org/officeDocument/2006/relationships/slideLayout" Target="../slideLayouts/slideLayout301.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24" Type="http://schemas.openxmlformats.org/officeDocument/2006/relationships/slideLayout" Target="../slideLayouts/slideLayout296.xml"/><Relationship Id="rId5" Type="http://schemas.openxmlformats.org/officeDocument/2006/relationships/slideLayout" Target="../slideLayouts/slideLayout277.xml"/><Relationship Id="rId15" Type="http://schemas.openxmlformats.org/officeDocument/2006/relationships/slideLayout" Target="../slideLayouts/slideLayout287.xml"/><Relationship Id="rId23" Type="http://schemas.openxmlformats.org/officeDocument/2006/relationships/slideLayout" Target="../slideLayouts/slideLayout295.xml"/><Relationship Id="rId28" Type="http://schemas.openxmlformats.org/officeDocument/2006/relationships/slideLayout" Target="../slideLayouts/slideLayout300.xml"/><Relationship Id="rId10" Type="http://schemas.openxmlformats.org/officeDocument/2006/relationships/slideLayout" Target="../slideLayouts/slideLayout282.xml"/><Relationship Id="rId19" Type="http://schemas.openxmlformats.org/officeDocument/2006/relationships/slideLayout" Target="../slideLayouts/slideLayout291.xml"/><Relationship Id="rId31" Type="http://schemas.openxmlformats.org/officeDocument/2006/relationships/image" Target="../media/image1.jpg"/><Relationship Id="rId4" Type="http://schemas.openxmlformats.org/officeDocument/2006/relationships/slideLayout" Target="../slideLayouts/slideLayout276.xml"/><Relationship Id="rId9" Type="http://schemas.openxmlformats.org/officeDocument/2006/relationships/slideLayout" Target="../slideLayouts/slideLayout281.xml"/><Relationship Id="rId14" Type="http://schemas.openxmlformats.org/officeDocument/2006/relationships/slideLayout" Target="../slideLayouts/slideLayout286.xml"/><Relationship Id="rId22" Type="http://schemas.openxmlformats.org/officeDocument/2006/relationships/slideLayout" Target="../slideLayouts/slideLayout294.xml"/><Relationship Id="rId27" Type="http://schemas.openxmlformats.org/officeDocument/2006/relationships/slideLayout" Target="../slideLayouts/slideLayout299.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slideLayout" Target="../slideLayouts/slideLayout314.xml"/><Relationship Id="rId18" Type="http://schemas.openxmlformats.org/officeDocument/2006/relationships/slideLayout" Target="../slideLayouts/slideLayout319.xml"/><Relationship Id="rId26" Type="http://schemas.openxmlformats.org/officeDocument/2006/relationships/slideLayout" Target="../slideLayouts/slideLayout327.xml"/><Relationship Id="rId3" Type="http://schemas.openxmlformats.org/officeDocument/2006/relationships/slideLayout" Target="../slideLayouts/slideLayout304.xml"/><Relationship Id="rId21" Type="http://schemas.openxmlformats.org/officeDocument/2006/relationships/slideLayout" Target="../slideLayouts/slideLayout322.xml"/><Relationship Id="rId7" Type="http://schemas.openxmlformats.org/officeDocument/2006/relationships/slideLayout" Target="../slideLayouts/slideLayout308.xml"/><Relationship Id="rId12" Type="http://schemas.openxmlformats.org/officeDocument/2006/relationships/slideLayout" Target="../slideLayouts/slideLayout313.xml"/><Relationship Id="rId17" Type="http://schemas.openxmlformats.org/officeDocument/2006/relationships/slideLayout" Target="../slideLayouts/slideLayout318.xml"/><Relationship Id="rId25" Type="http://schemas.openxmlformats.org/officeDocument/2006/relationships/slideLayout" Target="../slideLayouts/slideLayout326.xml"/><Relationship Id="rId2" Type="http://schemas.openxmlformats.org/officeDocument/2006/relationships/slideLayout" Target="../slideLayouts/slideLayout303.xml"/><Relationship Id="rId16" Type="http://schemas.openxmlformats.org/officeDocument/2006/relationships/slideLayout" Target="../slideLayouts/slideLayout317.xml"/><Relationship Id="rId20" Type="http://schemas.openxmlformats.org/officeDocument/2006/relationships/slideLayout" Target="../slideLayouts/slideLayout321.xml"/><Relationship Id="rId29" Type="http://schemas.openxmlformats.org/officeDocument/2006/relationships/slideLayout" Target="../slideLayouts/slideLayout330.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24" Type="http://schemas.openxmlformats.org/officeDocument/2006/relationships/slideLayout" Target="../slideLayouts/slideLayout325.xml"/><Relationship Id="rId5" Type="http://schemas.openxmlformats.org/officeDocument/2006/relationships/slideLayout" Target="../slideLayouts/slideLayout306.xml"/><Relationship Id="rId15" Type="http://schemas.openxmlformats.org/officeDocument/2006/relationships/slideLayout" Target="../slideLayouts/slideLayout316.xml"/><Relationship Id="rId23" Type="http://schemas.openxmlformats.org/officeDocument/2006/relationships/slideLayout" Target="../slideLayouts/slideLayout324.xml"/><Relationship Id="rId28" Type="http://schemas.openxmlformats.org/officeDocument/2006/relationships/slideLayout" Target="../slideLayouts/slideLayout329.xml"/><Relationship Id="rId10" Type="http://schemas.openxmlformats.org/officeDocument/2006/relationships/slideLayout" Target="../slideLayouts/slideLayout311.xml"/><Relationship Id="rId19" Type="http://schemas.openxmlformats.org/officeDocument/2006/relationships/slideLayout" Target="../slideLayouts/slideLayout320.xml"/><Relationship Id="rId31" Type="http://schemas.openxmlformats.org/officeDocument/2006/relationships/image" Target="../media/image1.jpg"/><Relationship Id="rId4" Type="http://schemas.openxmlformats.org/officeDocument/2006/relationships/slideLayout" Target="../slideLayouts/slideLayout305.xml"/><Relationship Id="rId9" Type="http://schemas.openxmlformats.org/officeDocument/2006/relationships/slideLayout" Target="../slideLayouts/slideLayout310.xml"/><Relationship Id="rId14" Type="http://schemas.openxmlformats.org/officeDocument/2006/relationships/slideLayout" Target="../slideLayouts/slideLayout315.xml"/><Relationship Id="rId22" Type="http://schemas.openxmlformats.org/officeDocument/2006/relationships/slideLayout" Target="../slideLayouts/slideLayout323.xml"/><Relationship Id="rId27" Type="http://schemas.openxmlformats.org/officeDocument/2006/relationships/slideLayout" Target="../slideLayouts/slideLayout328.xml"/><Relationship Id="rId30"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18" Type="http://schemas.openxmlformats.org/officeDocument/2006/relationships/slideLayout" Target="../slideLayouts/slideLayout348.xml"/><Relationship Id="rId26" Type="http://schemas.openxmlformats.org/officeDocument/2006/relationships/slideLayout" Target="../slideLayouts/slideLayout356.xml"/><Relationship Id="rId3" Type="http://schemas.openxmlformats.org/officeDocument/2006/relationships/slideLayout" Target="../slideLayouts/slideLayout333.xml"/><Relationship Id="rId21" Type="http://schemas.openxmlformats.org/officeDocument/2006/relationships/slideLayout" Target="../slideLayouts/slideLayout351.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17" Type="http://schemas.openxmlformats.org/officeDocument/2006/relationships/slideLayout" Target="../slideLayouts/slideLayout347.xml"/><Relationship Id="rId25" Type="http://schemas.openxmlformats.org/officeDocument/2006/relationships/slideLayout" Target="../slideLayouts/slideLayout355.xml"/><Relationship Id="rId2" Type="http://schemas.openxmlformats.org/officeDocument/2006/relationships/slideLayout" Target="../slideLayouts/slideLayout332.xml"/><Relationship Id="rId16" Type="http://schemas.openxmlformats.org/officeDocument/2006/relationships/slideLayout" Target="../slideLayouts/slideLayout346.xml"/><Relationship Id="rId20" Type="http://schemas.openxmlformats.org/officeDocument/2006/relationships/slideLayout" Target="../slideLayouts/slideLayout350.xml"/><Relationship Id="rId29" Type="http://schemas.openxmlformats.org/officeDocument/2006/relationships/slideLayout" Target="../slideLayouts/slideLayout359.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24" Type="http://schemas.openxmlformats.org/officeDocument/2006/relationships/slideLayout" Target="../slideLayouts/slideLayout354.xml"/><Relationship Id="rId5" Type="http://schemas.openxmlformats.org/officeDocument/2006/relationships/slideLayout" Target="../slideLayouts/slideLayout335.xml"/><Relationship Id="rId15" Type="http://schemas.openxmlformats.org/officeDocument/2006/relationships/slideLayout" Target="../slideLayouts/slideLayout345.xml"/><Relationship Id="rId23" Type="http://schemas.openxmlformats.org/officeDocument/2006/relationships/slideLayout" Target="../slideLayouts/slideLayout353.xml"/><Relationship Id="rId28" Type="http://schemas.openxmlformats.org/officeDocument/2006/relationships/slideLayout" Target="../slideLayouts/slideLayout358.xml"/><Relationship Id="rId10" Type="http://schemas.openxmlformats.org/officeDocument/2006/relationships/slideLayout" Target="../slideLayouts/slideLayout340.xml"/><Relationship Id="rId19" Type="http://schemas.openxmlformats.org/officeDocument/2006/relationships/slideLayout" Target="../slideLayouts/slideLayout349.xml"/><Relationship Id="rId31" Type="http://schemas.openxmlformats.org/officeDocument/2006/relationships/image" Target="../media/image1.jpg"/><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slideLayout" Target="../slideLayouts/slideLayout344.xml"/><Relationship Id="rId22" Type="http://schemas.openxmlformats.org/officeDocument/2006/relationships/slideLayout" Target="../slideLayouts/slideLayout352.xml"/><Relationship Id="rId27" Type="http://schemas.openxmlformats.org/officeDocument/2006/relationships/slideLayout" Target="../slideLayouts/slideLayout357.xml"/><Relationship Id="rId30"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slideLayout" Target="../slideLayouts/slideLayout372.xml"/><Relationship Id="rId18" Type="http://schemas.openxmlformats.org/officeDocument/2006/relationships/slideLayout" Target="../slideLayouts/slideLayout377.xml"/><Relationship Id="rId26" Type="http://schemas.openxmlformats.org/officeDocument/2006/relationships/slideLayout" Target="../slideLayouts/slideLayout385.xml"/><Relationship Id="rId3" Type="http://schemas.openxmlformats.org/officeDocument/2006/relationships/slideLayout" Target="../slideLayouts/slideLayout362.xml"/><Relationship Id="rId21" Type="http://schemas.openxmlformats.org/officeDocument/2006/relationships/slideLayout" Target="../slideLayouts/slideLayout380.xml"/><Relationship Id="rId7" Type="http://schemas.openxmlformats.org/officeDocument/2006/relationships/slideLayout" Target="../slideLayouts/slideLayout366.xml"/><Relationship Id="rId12" Type="http://schemas.openxmlformats.org/officeDocument/2006/relationships/slideLayout" Target="../slideLayouts/slideLayout371.xml"/><Relationship Id="rId17" Type="http://schemas.openxmlformats.org/officeDocument/2006/relationships/slideLayout" Target="../slideLayouts/slideLayout376.xml"/><Relationship Id="rId25" Type="http://schemas.openxmlformats.org/officeDocument/2006/relationships/slideLayout" Target="../slideLayouts/slideLayout384.xml"/><Relationship Id="rId2" Type="http://schemas.openxmlformats.org/officeDocument/2006/relationships/slideLayout" Target="../slideLayouts/slideLayout361.xml"/><Relationship Id="rId16" Type="http://schemas.openxmlformats.org/officeDocument/2006/relationships/slideLayout" Target="../slideLayouts/slideLayout375.xml"/><Relationship Id="rId20" Type="http://schemas.openxmlformats.org/officeDocument/2006/relationships/slideLayout" Target="../slideLayouts/slideLayout379.xml"/><Relationship Id="rId29" Type="http://schemas.openxmlformats.org/officeDocument/2006/relationships/slideLayout" Target="../slideLayouts/slideLayout388.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24" Type="http://schemas.openxmlformats.org/officeDocument/2006/relationships/slideLayout" Target="../slideLayouts/slideLayout383.xml"/><Relationship Id="rId5" Type="http://schemas.openxmlformats.org/officeDocument/2006/relationships/slideLayout" Target="../slideLayouts/slideLayout364.xml"/><Relationship Id="rId15" Type="http://schemas.openxmlformats.org/officeDocument/2006/relationships/slideLayout" Target="../slideLayouts/slideLayout374.xml"/><Relationship Id="rId23" Type="http://schemas.openxmlformats.org/officeDocument/2006/relationships/slideLayout" Target="../slideLayouts/slideLayout382.xml"/><Relationship Id="rId28" Type="http://schemas.openxmlformats.org/officeDocument/2006/relationships/slideLayout" Target="../slideLayouts/slideLayout387.xml"/><Relationship Id="rId10" Type="http://schemas.openxmlformats.org/officeDocument/2006/relationships/slideLayout" Target="../slideLayouts/slideLayout369.xml"/><Relationship Id="rId19" Type="http://schemas.openxmlformats.org/officeDocument/2006/relationships/slideLayout" Target="../slideLayouts/slideLayout378.xml"/><Relationship Id="rId31" Type="http://schemas.openxmlformats.org/officeDocument/2006/relationships/image" Target="../media/image1.jpg"/><Relationship Id="rId4" Type="http://schemas.openxmlformats.org/officeDocument/2006/relationships/slideLayout" Target="../slideLayouts/slideLayout363.xml"/><Relationship Id="rId9" Type="http://schemas.openxmlformats.org/officeDocument/2006/relationships/slideLayout" Target="../slideLayouts/slideLayout368.xml"/><Relationship Id="rId14" Type="http://schemas.openxmlformats.org/officeDocument/2006/relationships/slideLayout" Target="../slideLayouts/slideLayout373.xml"/><Relationship Id="rId22" Type="http://schemas.openxmlformats.org/officeDocument/2006/relationships/slideLayout" Target="../slideLayouts/slideLayout381.xml"/><Relationship Id="rId27" Type="http://schemas.openxmlformats.org/officeDocument/2006/relationships/slideLayout" Target="../slideLayouts/slideLayout386.xml"/><Relationship Id="rId30"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slideLayout" Target="../slideLayouts/slideLayout401.xml"/><Relationship Id="rId18" Type="http://schemas.openxmlformats.org/officeDocument/2006/relationships/slideLayout" Target="../slideLayouts/slideLayout406.xml"/><Relationship Id="rId26" Type="http://schemas.openxmlformats.org/officeDocument/2006/relationships/slideLayout" Target="../slideLayouts/slideLayout414.xml"/><Relationship Id="rId3" Type="http://schemas.openxmlformats.org/officeDocument/2006/relationships/slideLayout" Target="../slideLayouts/slideLayout391.xml"/><Relationship Id="rId21" Type="http://schemas.openxmlformats.org/officeDocument/2006/relationships/slideLayout" Target="../slideLayouts/slideLayout409.xml"/><Relationship Id="rId7" Type="http://schemas.openxmlformats.org/officeDocument/2006/relationships/slideLayout" Target="../slideLayouts/slideLayout395.xml"/><Relationship Id="rId12" Type="http://schemas.openxmlformats.org/officeDocument/2006/relationships/slideLayout" Target="../slideLayouts/slideLayout400.xml"/><Relationship Id="rId17" Type="http://schemas.openxmlformats.org/officeDocument/2006/relationships/slideLayout" Target="../slideLayouts/slideLayout405.xml"/><Relationship Id="rId25" Type="http://schemas.openxmlformats.org/officeDocument/2006/relationships/slideLayout" Target="../slideLayouts/slideLayout413.xml"/><Relationship Id="rId2" Type="http://schemas.openxmlformats.org/officeDocument/2006/relationships/slideLayout" Target="../slideLayouts/slideLayout390.xml"/><Relationship Id="rId16" Type="http://schemas.openxmlformats.org/officeDocument/2006/relationships/slideLayout" Target="../slideLayouts/slideLayout404.xml"/><Relationship Id="rId20" Type="http://schemas.openxmlformats.org/officeDocument/2006/relationships/slideLayout" Target="../slideLayouts/slideLayout408.xml"/><Relationship Id="rId29" Type="http://schemas.openxmlformats.org/officeDocument/2006/relationships/slideLayout" Target="../slideLayouts/slideLayout417.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24" Type="http://schemas.openxmlformats.org/officeDocument/2006/relationships/slideLayout" Target="../slideLayouts/slideLayout412.xml"/><Relationship Id="rId5" Type="http://schemas.openxmlformats.org/officeDocument/2006/relationships/slideLayout" Target="../slideLayouts/slideLayout393.xml"/><Relationship Id="rId15" Type="http://schemas.openxmlformats.org/officeDocument/2006/relationships/slideLayout" Target="../slideLayouts/slideLayout403.xml"/><Relationship Id="rId23" Type="http://schemas.openxmlformats.org/officeDocument/2006/relationships/slideLayout" Target="../slideLayouts/slideLayout411.xml"/><Relationship Id="rId28" Type="http://schemas.openxmlformats.org/officeDocument/2006/relationships/slideLayout" Target="../slideLayouts/slideLayout416.xml"/><Relationship Id="rId10" Type="http://schemas.openxmlformats.org/officeDocument/2006/relationships/slideLayout" Target="../slideLayouts/slideLayout398.xml"/><Relationship Id="rId19" Type="http://schemas.openxmlformats.org/officeDocument/2006/relationships/slideLayout" Target="../slideLayouts/slideLayout407.xml"/><Relationship Id="rId31" Type="http://schemas.openxmlformats.org/officeDocument/2006/relationships/image" Target="../media/image1.jpg"/><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slideLayout" Target="../slideLayouts/slideLayout402.xml"/><Relationship Id="rId22" Type="http://schemas.openxmlformats.org/officeDocument/2006/relationships/slideLayout" Target="../slideLayouts/slideLayout410.xml"/><Relationship Id="rId27" Type="http://schemas.openxmlformats.org/officeDocument/2006/relationships/slideLayout" Target="../slideLayouts/slideLayout415.xml"/><Relationship Id="rId30" Type="http://schemas.openxmlformats.org/officeDocument/2006/relationships/theme" Target="../theme/theme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image" Target="../media/image1.jp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26" Type="http://schemas.openxmlformats.org/officeDocument/2006/relationships/slideLayout" Target="../slideLayouts/slideLayout66.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5" Type="http://schemas.openxmlformats.org/officeDocument/2006/relationships/slideLayout" Target="../slideLayouts/slideLayout65.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29" Type="http://schemas.openxmlformats.org/officeDocument/2006/relationships/slideLayout" Target="../slideLayouts/slideLayout69.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24" Type="http://schemas.openxmlformats.org/officeDocument/2006/relationships/slideLayout" Target="../slideLayouts/slideLayout64.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23" Type="http://schemas.openxmlformats.org/officeDocument/2006/relationships/slideLayout" Target="../slideLayouts/slideLayout63.xml"/><Relationship Id="rId28" Type="http://schemas.openxmlformats.org/officeDocument/2006/relationships/slideLayout" Target="../slideLayouts/slideLayout68.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31" Type="http://schemas.openxmlformats.org/officeDocument/2006/relationships/image" Target="../media/image1.jpg"/><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slideLayout" Target="../slideLayouts/slideLayout62.xml"/><Relationship Id="rId27" Type="http://schemas.openxmlformats.org/officeDocument/2006/relationships/slideLayout" Target="../slideLayouts/slideLayout67.xml"/><Relationship Id="rId30"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image" Target="../media/image1.jpg"/><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26" Type="http://schemas.openxmlformats.org/officeDocument/2006/relationships/slideLayout" Target="../slideLayouts/slideLayout124.xml"/><Relationship Id="rId3" Type="http://schemas.openxmlformats.org/officeDocument/2006/relationships/slideLayout" Target="../slideLayouts/slideLayout101.xml"/><Relationship Id="rId21" Type="http://schemas.openxmlformats.org/officeDocument/2006/relationships/slideLayout" Target="../slideLayouts/slideLayout119.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5" Type="http://schemas.openxmlformats.org/officeDocument/2006/relationships/slideLayout" Target="../slideLayouts/slideLayout123.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29" Type="http://schemas.openxmlformats.org/officeDocument/2006/relationships/slideLayout" Target="../slideLayouts/slideLayout127.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24" Type="http://schemas.openxmlformats.org/officeDocument/2006/relationships/slideLayout" Target="../slideLayouts/slideLayout122.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slideLayout" Target="../slideLayouts/slideLayout121.xml"/><Relationship Id="rId28" Type="http://schemas.openxmlformats.org/officeDocument/2006/relationships/slideLayout" Target="../slideLayouts/slideLayout126.xml"/><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31" Type="http://schemas.openxmlformats.org/officeDocument/2006/relationships/image" Target="../media/image1.jpg"/><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slideLayout" Target="../slideLayouts/slideLayout120.xml"/><Relationship Id="rId27" Type="http://schemas.openxmlformats.org/officeDocument/2006/relationships/slideLayout" Target="../slideLayouts/slideLayout125.xml"/><Relationship Id="rId30"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31" Type="http://schemas.openxmlformats.org/officeDocument/2006/relationships/image" Target="../media/image1.jpg"/><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image" Target="../media/image1.jpg"/><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18" Type="http://schemas.openxmlformats.org/officeDocument/2006/relationships/slideLayout" Target="../slideLayouts/slideLayout203.xml"/><Relationship Id="rId26" Type="http://schemas.openxmlformats.org/officeDocument/2006/relationships/slideLayout" Target="../slideLayouts/slideLayout211.xml"/><Relationship Id="rId3" Type="http://schemas.openxmlformats.org/officeDocument/2006/relationships/slideLayout" Target="../slideLayouts/slideLayout188.xml"/><Relationship Id="rId21" Type="http://schemas.openxmlformats.org/officeDocument/2006/relationships/slideLayout" Target="../slideLayouts/slideLayout206.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17" Type="http://schemas.openxmlformats.org/officeDocument/2006/relationships/slideLayout" Target="../slideLayouts/slideLayout202.xml"/><Relationship Id="rId25" Type="http://schemas.openxmlformats.org/officeDocument/2006/relationships/slideLayout" Target="../slideLayouts/slideLayout210.xml"/><Relationship Id="rId2" Type="http://schemas.openxmlformats.org/officeDocument/2006/relationships/slideLayout" Target="../slideLayouts/slideLayout187.xml"/><Relationship Id="rId16" Type="http://schemas.openxmlformats.org/officeDocument/2006/relationships/slideLayout" Target="../slideLayouts/slideLayout201.xml"/><Relationship Id="rId20" Type="http://schemas.openxmlformats.org/officeDocument/2006/relationships/slideLayout" Target="../slideLayouts/slideLayout205.xml"/><Relationship Id="rId29" Type="http://schemas.openxmlformats.org/officeDocument/2006/relationships/slideLayout" Target="../slideLayouts/slideLayout214.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24" Type="http://schemas.openxmlformats.org/officeDocument/2006/relationships/slideLayout" Target="../slideLayouts/slideLayout209.xml"/><Relationship Id="rId5" Type="http://schemas.openxmlformats.org/officeDocument/2006/relationships/slideLayout" Target="../slideLayouts/slideLayout190.xml"/><Relationship Id="rId15" Type="http://schemas.openxmlformats.org/officeDocument/2006/relationships/slideLayout" Target="../slideLayouts/slideLayout200.xml"/><Relationship Id="rId23" Type="http://schemas.openxmlformats.org/officeDocument/2006/relationships/slideLayout" Target="../slideLayouts/slideLayout208.xml"/><Relationship Id="rId28" Type="http://schemas.openxmlformats.org/officeDocument/2006/relationships/slideLayout" Target="../slideLayouts/slideLayout213.xml"/><Relationship Id="rId10" Type="http://schemas.openxmlformats.org/officeDocument/2006/relationships/slideLayout" Target="../slideLayouts/slideLayout195.xml"/><Relationship Id="rId19" Type="http://schemas.openxmlformats.org/officeDocument/2006/relationships/slideLayout" Target="../slideLayouts/slideLayout204.xml"/><Relationship Id="rId31" Type="http://schemas.openxmlformats.org/officeDocument/2006/relationships/image" Target="../media/image1.jpg"/><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slideLayout" Target="../slideLayouts/slideLayout199.xml"/><Relationship Id="rId22" Type="http://schemas.openxmlformats.org/officeDocument/2006/relationships/slideLayout" Target="../slideLayouts/slideLayout207.xml"/><Relationship Id="rId27" Type="http://schemas.openxmlformats.org/officeDocument/2006/relationships/slideLayout" Target="../slideLayouts/slideLayout212.xml"/><Relationship Id="rId30"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26" Type="http://schemas.openxmlformats.org/officeDocument/2006/relationships/slideLayout" Target="../slideLayouts/slideLayout240.xml"/><Relationship Id="rId3" Type="http://schemas.openxmlformats.org/officeDocument/2006/relationships/slideLayout" Target="../slideLayouts/slideLayout217.xml"/><Relationship Id="rId21" Type="http://schemas.openxmlformats.org/officeDocument/2006/relationships/slideLayout" Target="../slideLayouts/slideLayout235.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5" Type="http://schemas.openxmlformats.org/officeDocument/2006/relationships/slideLayout" Target="../slideLayouts/slideLayout239.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29" Type="http://schemas.openxmlformats.org/officeDocument/2006/relationships/slideLayout" Target="../slideLayouts/slideLayout243.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24" Type="http://schemas.openxmlformats.org/officeDocument/2006/relationships/slideLayout" Target="../slideLayouts/slideLayout238.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slideLayout" Target="../slideLayouts/slideLayout237.xml"/><Relationship Id="rId28" Type="http://schemas.openxmlformats.org/officeDocument/2006/relationships/slideLayout" Target="../slideLayouts/slideLayout242.xml"/><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31" Type="http://schemas.openxmlformats.org/officeDocument/2006/relationships/image" Target="../media/image1.jpg"/><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slideLayout" Target="../slideLayouts/slideLayout236.xml"/><Relationship Id="rId27" Type="http://schemas.openxmlformats.org/officeDocument/2006/relationships/slideLayout" Target="../slideLayouts/slideLayout241.xml"/><Relationship Id="rId30"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2 Marcador de texto"/>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3 Marcador de fecha"/>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65D6F2-F657-41F4-8BAE-6B3548111EA7}" type="datetimeFigureOut">
              <a:rPr lang="es-EC" smtClean="0"/>
              <a:t>06/01/2021</a:t>
            </a:fld>
            <a:endParaRPr lang="es-EC" dirty="0"/>
          </a:p>
        </p:txBody>
      </p:sp>
      <p:sp>
        <p:nvSpPr>
          <p:cNvPr id="5" name="4 Marcador de pie de página"/>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C" dirty="0"/>
          </a:p>
        </p:txBody>
      </p:sp>
      <p:sp>
        <p:nvSpPr>
          <p:cNvPr id="6" name="5 Marcador de número de diapositiva"/>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8EE3D2F-1C43-4C94-B491-26A6B20518BA}" type="slidenum">
              <a:rPr lang="es-EC" smtClean="0"/>
              <a:t>‹Nº›</a:t>
            </a:fld>
            <a:endParaRPr lang="es-EC" dirty="0"/>
          </a:p>
        </p:txBody>
      </p:sp>
    </p:spTree>
    <p:extLst>
      <p:ext uri="{BB962C8B-B14F-4D97-AF65-F5344CB8AC3E}">
        <p14:creationId xmlns:p14="http://schemas.microsoft.com/office/powerpoint/2010/main" val="77275367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686910329"/>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 id="2147484002" r:id="rId12"/>
    <p:sldLayoutId id="2147484003" r:id="rId13"/>
    <p:sldLayoutId id="2147484004" r:id="rId14"/>
    <p:sldLayoutId id="2147484005" r:id="rId15"/>
    <p:sldLayoutId id="2147484006" r:id="rId16"/>
    <p:sldLayoutId id="2147484007" r:id="rId17"/>
    <p:sldLayoutId id="2147484008" r:id="rId18"/>
    <p:sldLayoutId id="2147484009" r:id="rId19"/>
    <p:sldLayoutId id="2147484010" r:id="rId20"/>
    <p:sldLayoutId id="2147484011" r:id="rId21"/>
    <p:sldLayoutId id="2147484012" r:id="rId22"/>
    <p:sldLayoutId id="2147484013" r:id="rId23"/>
    <p:sldLayoutId id="2147484014" r:id="rId24"/>
    <p:sldLayoutId id="2147484015" r:id="rId25"/>
    <p:sldLayoutId id="2147484016" r:id="rId26"/>
    <p:sldLayoutId id="2147484017" r:id="rId27"/>
    <p:sldLayoutId id="2147484018" r:id="rId28"/>
    <p:sldLayoutId id="214748401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33965628"/>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 id="2147484032" r:id="rId12"/>
    <p:sldLayoutId id="2147484033" r:id="rId13"/>
    <p:sldLayoutId id="2147484034" r:id="rId14"/>
    <p:sldLayoutId id="2147484035" r:id="rId15"/>
    <p:sldLayoutId id="2147484036" r:id="rId16"/>
    <p:sldLayoutId id="2147484037" r:id="rId17"/>
    <p:sldLayoutId id="2147484038" r:id="rId18"/>
    <p:sldLayoutId id="2147484039" r:id="rId19"/>
    <p:sldLayoutId id="2147484040" r:id="rId20"/>
    <p:sldLayoutId id="2147484041" r:id="rId21"/>
    <p:sldLayoutId id="2147484042" r:id="rId22"/>
    <p:sldLayoutId id="2147484043" r:id="rId23"/>
    <p:sldLayoutId id="2147484044" r:id="rId24"/>
    <p:sldLayoutId id="2147484045" r:id="rId25"/>
    <p:sldLayoutId id="2147484046" r:id="rId26"/>
    <p:sldLayoutId id="2147484047" r:id="rId27"/>
    <p:sldLayoutId id="2147484048" r:id="rId28"/>
    <p:sldLayoutId id="214748404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338670071"/>
      </p:ext>
    </p:extLst>
  </p:cSld>
  <p:clrMap bg1="lt1" tx1="dk1" bg2="lt2" tx2="dk2" accent1="accent1" accent2="accent2" accent3="accent3" accent4="accent4" accent5="accent5" accent6="accent6" hlink="hlink" folHlink="folHlink"/>
  <p:sldLayoutIdLst>
    <p:sldLayoutId id="2147484051" r:id="rId1"/>
    <p:sldLayoutId id="2147484052" r:id="rId2"/>
    <p:sldLayoutId id="2147484053" r:id="rId3"/>
    <p:sldLayoutId id="2147484054" r:id="rId4"/>
    <p:sldLayoutId id="2147484055" r:id="rId5"/>
    <p:sldLayoutId id="2147484056" r:id="rId6"/>
    <p:sldLayoutId id="2147484057" r:id="rId7"/>
    <p:sldLayoutId id="2147484058" r:id="rId8"/>
    <p:sldLayoutId id="2147484059" r:id="rId9"/>
    <p:sldLayoutId id="2147484060" r:id="rId10"/>
    <p:sldLayoutId id="2147484061" r:id="rId11"/>
    <p:sldLayoutId id="2147484062" r:id="rId12"/>
    <p:sldLayoutId id="2147484063" r:id="rId13"/>
    <p:sldLayoutId id="2147484064" r:id="rId14"/>
    <p:sldLayoutId id="2147484065" r:id="rId15"/>
    <p:sldLayoutId id="2147484066" r:id="rId16"/>
    <p:sldLayoutId id="2147484067" r:id="rId17"/>
    <p:sldLayoutId id="2147484068" r:id="rId18"/>
    <p:sldLayoutId id="2147484069" r:id="rId19"/>
    <p:sldLayoutId id="2147484070" r:id="rId20"/>
    <p:sldLayoutId id="2147484071" r:id="rId21"/>
    <p:sldLayoutId id="2147484072" r:id="rId22"/>
    <p:sldLayoutId id="2147484073" r:id="rId23"/>
    <p:sldLayoutId id="2147484074" r:id="rId24"/>
    <p:sldLayoutId id="2147484075" r:id="rId25"/>
    <p:sldLayoutId id="2147484076" r:id="rId26"/>
    <p:sldLayoutId id="2147484077" r:id="rId27"/>
    <p:sldLayoutId id="2147484078" r:id="rId28"/>
    <p:sldLayoutId id="214748407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028048873"/>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 id="2147484094" r:id="rId14"/>
    <p:sldLayoutId id="2147484095" r:id="rId15"/>
    <p:sldLayoutId id="2147484096" r:id="rId16"/>
    <p:sldLayoutId id="2147484097" r:id="rId17"/>
    <p:sldLayoutId id="2147484098" r:id="rId18"/>
    <p:sldLayoutId id="2147484099" r:id="rId19"/>
    <p:sldLayoutId id="2147484100" r:id="rId20"/>
    <p:sldLayoutId id="2147484101" r:id="rId21"/>
    <p:sldLayoutId id="2147484102" r:id="rId22"/>
    <p:sldLayoutId id="2147484103" r:id="rId23"/>
    <p:sldLayoutId id="2147484104" r:id="rId24"/>
    <p:sldLayoutId id="2147484105" r:id="rId25"/>
    <p:sldLayoutId id="2147484106" r:id="rId26"/>
    <p:sldLayoutId id="2147484107" r:id="rId27"/>
    <p:sldLayoutId id="2147484108" r:id="rId28"/>
    <p:sldLayoutId id="214748410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895229536"/>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5" r:id="rId15"/>
    <p:sldLayoutId id="2147484126" r:id="rId16"/>
    <p:sldLayoutId id="2147484127" r:id="rId17"/>
    <p:sldLayoutId id="2147484128" r:id="rId18"/>
    <p:sldLayoutId id="2147484129" r:id="rId19"/>
    <p:sldLayoutId id="2147484130" r:id="rId20"/>
    <p:sldLayoutId id="2147484131" r:id="rId21"/>
    <p:sldLayoutId id="2147484132" r:id="rId22"/>
    <p:sldLayoutId id="2147484133" r:id="rId23"/>
    <p:sldLayoutId id="2147484134" r:id="rId24"/>
    <p:sldLayoutId id="2147484135" r:id="rId25"/>
    <p:sldLayoutId id="2147484136" r:id="rId26"/>
    <p:sldLayoutId id="2147484137" r:id="rId27"/>
    <p:sldLayoutId id="2147484138" r:id="rId28"/>
    <p:sldLayoutId id="214748413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2112783626"/>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 id="2147484153" r:id="rId13"/>
    <p:sldLayoutId id="2147484154" r:id="rId14"/>
    <p:sldLayoutId id="2147484155" r:id="rId15"/>
    <p:sldLayoutId id="2147484156" r:id="rId16"/>
    <p:sldLayoutId id="2147484157" r:id="rId17"/>
    <p:sldLayoutId id="2147484158" r:id="rId18"/>
    <p:sldLayoutId id="2147484159" r:id="rId19"/>
    <p:sldLayoutId id="2147484160" r:id="rId20"/>
    <p:sldLayoutId id="2147484161" r:id="rId21"/>
    <p:sldLayoutId id="2147484162" r:id="rId22"/>
    <p:sldLayoutId id="2147484163" r:id="rId23"/>
    <p:sldLayoutId id="2147484164" r:id="rId24"/>
    <p:sldLayoutId id="2147484165" r:id="rId25"/>
    <p:sldLayoutId id="2147484166" r:id="rId26"/>
    <p:sldLayoutId id="2147484167" r:id="rId27"/>
    <p:sldLayoutId id="2147484168" r:id="rId28"/>
    <p:sldLayoutId id="214748416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450584593"/>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8"/>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3"/>
            <a:ext cx="2057400" cy="365125"/>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fld id="{B31DCAEE-8C7D-934C-9731-756F74428F35}" type="datetimeFigureOut">
              <a:rPr lang="es-EC" smtClean="0">
                <a:solidFill>
                  <a:prstClr val="black">
                    <a:tint val="75000"/>
                  </a:prstClr>
                </a:solidFill>
              </a:rPr>
              <a:pPr>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3"/>
            <a:ext cx="3086100" cy="365125"/>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3"/>
            <a:ext cx="2057400" cy="365125"/>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fld id="{667973DA-7E5B-3245-A411-B52F02EF68FA}" type="slidenum">
              <a:rPr lang="es-EC" smtClean="0">
                <a:solidFill>
                  <a:prstClr val="black">
                    <a:tint val="75000"/>
                  </a:prstClr>
                </a:solidFill>
              </a:rPr>
              <a:pPr>
                <a:defRPr/>
              </a:pPr>
              <a:t>‹Nº›</a:t>
            </a:fld>
            <a:endParaRPr lang="es-EC">
              <a:solidFill>
                <a:prstClr val="black">
                  <a:tint val="75000"/>
                </a:prstClr>
              </a:solidFill>
            </a:endParaRPr>
          </a:p>
        </p:txBody>
      </p:sp>
    </p:spTree>
    <p:extLst>
      <p:ext uri="{BB962C8B-B14F-4D97-AF65-F5344CB8AC3E}">
        <p14:creationId xmlns:p14="http://schemas.microsoft.com/office/powerpoint/2010/main" val="123272103"/>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 id="2147483745" r:id="rId25"/>
    <p:sldLayoutId id="2147483746" r:id="rId26"/>
    <p:sldLayoutId id="2147483747" r:id="rId27"/>
    <p:sldLayoutId id="2147483748" r:id="rId28"/>
    <p:sldLayoutId id="214748374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514350" rtl="0" eaLnBrk="1" latinLnBrk="0" hangingPunct="1">
        <a:lnSpc>
          <a:spcPct val="90000"/>
        </a:lnSpc>
        <a:spcBef>
          <a:spcPct val="0"/>
        </a:spcBef>
        <a:buNone/>
        <a:defRPr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sz="1013" kern="1200">
          <a:solidFill>
            <a:schemeClr val="tx1"/>
          </a:solidFill>
          <a:latin typeface="+mn-lt"/>
          <a:ea typeface="+mn-ea"/>
          <a:cs typeface="+mn-cs"/>
        </a:defRPr>
      </a:lvl9pPr>
    </p:bodyStyle>
    <p:otherStyle>
      <a:defPPr>
        <a:defRPr lang="es-EC"/>
      </a:defPPr>
      <a:lvl1pPr marL="0" algn="l" defTabSz="514350" rtl="0" eaLnBrk="1" latinLnBrk="0" hangingPunct="1">
        <a:defRPr sz="1013" kern="1200">
          <a:solidFill>
            <a:schemeClr val="tx1"/>
          </a:solidFill>
          <a:latin typeface="+mn-lt"/>
          <a:ea typeface="+mn-ea"/>
          <a:cs typeface="+mn-cs"/>
        </a:defRPr>
      </a:lvl1pPr>
      <a:lvl2pPr marL="257175" algn="l" defTabSz="514350" rtl="0" eaLnBrk="1" latinLnBrk="0" hangingPunct="1">
        <a:defRPr sz="1013" kern="1200">
          <a:solidFill>
            <a:schemeClr val="tx1"/>
          </a:solidFill>
          <a:latin typeface="+mn-lt"/>
          <a:ea typeface="+mn-ea"/>
          <a:cs typeface="+mn-cs"/>
        </a:defRPr>
      </a:lvl2pPr>
      <a:lvl3pPr marL="514350" algn="l" defTabSz="514350" rtl="0" eaLnBrk="1" latinLnBrk="0" hangingPunct="1">
        <a:defRPr sz="1013" kern="1200">
          <a:solidFill>
            <a:schemeClr val="tx1"/>
          </a:solidFill>
          <a:latin typeface="+mn-lt"/>
          <a:ea typeface="+mn-ea"/>
          <a:cs typeface="+mn-cs"/>
        </a:defRPr>
      </a:lvl3pPr>
      <a:lvl4pPr marL="771525" algn="l" defTabSz="514350" rtl="0" eaLnBrk="1" latinLnBrk="0" hangingPunct="1">
        <a:defRPr sz="1013" kern="1200">
          <a:solidFill>
            <a:schemeClr val="tx1"/>
          </a:solidFill>
          <a:latin typeface="+mn-lt"/>
          <a:ea typeface="+mn-ea"/>
          <a:cs typeface="+mn-cs"/>
        </a:defRPr>
      </a:lvl4pPr>
      <a:lvl5pPr marL="1028700" algn="l" defTabSz="514350" rtl="0" eaLnBrk="1" latinLnBrk="0" hangingPunct="1">
        <a:defRPr sz="1013" kern="1200">
          <a:solidFill>
            <a:schemeClr val="tx1"/>
          </a:solidFill>
          <a:latin typeface="+mn-lt"/>
          <a:ea typeface="+mn-ea"/>
          <a:cs typeface="+mn-cs"/>
        </a:defRPr>
      </a:lvl5pPr>
      <a:lvl6pPr marL="1285875" algn="l" defTabSz="514350" rtl="0" eaLnBrk="1" latinLnBrk="0" hangingPunct="1">
        <a:defRPr sz="1013" kern="1200">
          <a:solidFill>
            <a:schemeClr val="tx1"/>
          </a:solidFill>
          <a:latin typeface="+mn-lt"/>
          <a:ea typeface="+mn-ea"/>
          <a:cs typeface="+mn-cs"/>
        </a:defRPr>
      </a:lvl6pPr>
      <a:lvl7pPr marL="1543050" algn="l" defTabSz="514350" rtl="0" eaLnBrk="1" latinLnBrk="0" hangingPunct="1">
        <a:defRPr sz="1013" kern="1200">
          <a:solidFill>
            <a:schemeClr val="tx1"/>
          </a:solidFill>
          <a:latin typeface="+mn-lt"/>
          <a:ea typeface="+mn-ea"/>
          <a:cs typeface="+mn-cs"/>
        </a:defRPr>
      </a:lvl7pPr>
      <a:lvl8pPr marL="1800225" algn="l" defTabSz="514350" rtl="0" eaLnBrk="1" latinLnBrk="0" hangingPunct="1">
        <a:defRPr sz="1013" kern="1200">
          <a:solidFill>
            <a:schemeClr val="tx1"/>
          </a:solidFill>
          <a:latin typeface="+mn-lt"/>
          <a:ea typeface="+mn-ea"/>
          <a:cs typeface="+mn-cs"/>
        </a:defRPr>
      </a:lvl8pPr>
      <a:lvl9pPr marL="2057400" algn="l" defTabSz="514350" rtl="0" eaLnBrk="1" latinLnBrk="0" hangingPunct="1">
        <a:defRPr sz="101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449192835"/>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 id="2147483773" r:id="rId23"/>
    <p:sldLayoutId id="2147483774" r:id="rId24"/>
    <p:sldLayoutId id="2147483775" r:id="rId25"/>
    <p:sldLayoutId id="2147483776" r:id="rId26"/>
    <p:sldLayoutId id="2147483777" r:id="rId27"/>
    <p:sldLayoutId id="2147483778" r:id="rId28"/>
    <p:sldLayoutId id="214748377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845742708"/>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 id="2147483793" r:id="rId13"/>
    <p:sldLayoutId id="2147483794" r:id="rId14"/>
    <p:sldLayoutId id="2147483795" r:id="rId15"/>
    <p:sldLayoutId id="2147483796" r:id="rId16"/>
    <p:sldLayoutId id="2147483797" r:id="rId17"/>
    <p:sldLayoutId id="2147483798" r:id="rId18"/>
    <p:sldLayoutId id="2147483799" r:id="rId19"/>
    <p:sldLayoutId id="2147483800" r:id="rId20"/>
    <p:sldLayoutId id="2147483801" r:id="rId21"/>
    <p:sldLayoutId id="2147483802" r:id="rId22"/>
    <p:sldLayoutId id="2147483803" r:id="rId23"/>
    <p:sldLayoutId id="2147483804" r:id="rId24"/>
    <p:sldLayoutId id="2147483805" r:id="rId25"/>
    <p:sldLayoutId id="2147483806" r:id="rId26"/>
    <p:sldLayoutId id="2147483807" r:id="rId27"/>
    <p:sldLayoutId id="2147483808" r:id="rId28"/>
    <p:sldLayoutId id="214748380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721561813"/>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 id="2147483829" r:id="rId19"/>
    <p:sldLayoutId id="2147483830" r:id="rId20"/>
    <p:sldLayoutId id="2147483831" r:id="rId21"/>
    <p:sldLayoutId id="2147483832" r:id="rId22"/>
    <p:sldLayoutId id="2147483833" r:id="rId23"/>
    <p:sldLayoutId id="2147483834" r:id="rId24"/>
    <p:sldLayoutId id="2147483835" r:id="rId25"/>
    <p:sldLayoutId id="2147483836" r:id="rId26"/>
    <p:sldLayoutId id="2147483837" r:id="rId27"/>
    <p:sldLayoutId id="2147483838" r:id="rId28"/>
    <p:sldLayoutId id="214748383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387562964"/>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 id="2147483914" r:id="rId14"/>
    <p:sldLayoutId id="2147483915" r:id="rId15"/>
    <p:sldLayoutId id="2147483916" r:id="rId16"/>
    <p:sldLayoutId id="2147483917" r:id="rId17"/>
    <p:sldLayoutId id="2147483918" r:id="rId18"/>
    <p:sldLayoutId id="2147483919" r:id="rId19"/>
    <p:sldLayoutId id="2147483920" r:id="rId20"/>
    <p:sldLayoutId id="2147483921" r:id="rId21"/>
    <p:sldLayoutId id="2147483922" r:id="rId22"/>
    <p:sldLayoutId id="2147483923" r:id="rId23"/>
    <p:sldLayoutId id="2147483924" r:id="rId24"/>
    <p:sldLayoutId id="2147483925" r:id="rId25"/>
    <p:sldLayoutId id="2147483926" r:id="rId26"/>
    <p:sldLayoutId id="2147483927" r:id="rId27"/>
    <p:sldLayoutId id="2147483928" r:id="rId28"/>
    <p:sldLayoutId id="214748392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138171968"/>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 id="2147483942" r:id="rId12"/>
    <p:sldLayoutId id="2147483943" r:id="rId13"/>
    <p:sldLayoutId id="2147483944" r:id="rId14"/>
    <p:sldLayoutId id="2147483945" r:id="rId15"/>
    <p:sldLayoutId id="2147483946" r:id="rId16"/>
    <p:sldLayoutId id="2147483947" r:id="rId17"/>
    <p:sldLayoutId id="2147483948" r:id="rId18"/>
    <p:sldLayoutId id="2147483949" r:id="rId19"/>
    <p:sldLayoutId id="2147483950" r:id="rId20"/>
    <p:sldLayoutId id="2147483951" r:id="rId21"/>
    <p:sldLayoutId id="2147483952" r:id="rId22"/>
    <p:sldLayoutId id="2147483953" r:id="rId23"/>
    <p:sldLayoutId id="2147483954" r:id="rId24"/>
    <p:sldLayoutId id="2147483955" r:id="rId25"/>
    <p:sldLayoutId id="2147483956" r:id="rId26"/>
    <p:sldLayoutId id="2147483957" r:id="rId27"/>
    <p:sldLayoutId id="2147483958" r:id="rId28"/>
    <p:sldLayoutId id="214748395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31">
            <a:lum/>
          </a:blip>
          <a:srcRect/>
          <a:stretch>
            <a:fillRect/>
          </a:stretch>
        </a:blip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65341551-D91D-DD4C-9019-575BBC73AE1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s-ES"/>
              <a:t>Haga clic para modificar el estilo de título del patrón</a:t>
            </a:r>
            <a:endParaRPr lang="es-EC"/>
          </a:p>
        </p:txBody>
      </p:sp>
      <p:sp>
        <p:nvSpPr>
          <p:cNvPr id="3" name="Marcador de texto 2">
            <a:extLst>
              <a:ext uri="{FF2B5EF4-FFF2-40B4-BE49-F238E27FC236}">
                <a16:creationId xmlns:a16="http://schemas.microsoft.com/office/drawing/2014/main" xmlns="" id="{290A3BEC-0F0A-2945-922F-1288E89F01F0}"/>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EC"/>
          </a:p>
        </p:txBody>
      </p:sp>
      <p:sp>
        <p:nvSpPr>
          <p:cNvPr id="4" name="Marcador de fecha 3">
            <a:extLst>
              <a:ext uri="{FF2B5EF4-FFF2-40B4-BE49-F238E27FC236}">
                <a16:creationId xmlns:a16="http://schemas.microsoft.com/office/drawing/2014/main" xmlns="" id="{220204C7-0270-EA43-8408-ABA1431161CC}"/>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defRPr/>
            </a:pPr>
            <a:fld id="{B31DCAEE-8C7D-934C-9731-756F74428F35}" type="datetimeFigureOut">
              <a:rPr lang="es-EC" smtClean="0">
                <a:solidFill>
                  <a:prstClr val="black">
                    <a:tint val="75000"/>
                  </a:prstClr>
                </a:solidFill>
              </a:rPr>
              <a:pPr defTabSz="685800">
                <a:defRPr/>
              </a:pPr>
              <a:t>06/01/2021</a:t>
            </a:fld>
            <a:endParaRPr lang="es-EC">
              <a:solidFill>
                <a:prstClr val="black">
                  <a:tint val="75000"/>
                </a:prstClr>
              </a:solidFill>
            </a:endParaRPr>
          </a:p>
        </p:txBody>
      </p:sp>
      <p:sp>
        <p:nvSpPr>
          <p:cNvPr id="5" name="Marcador de pie de página 4">
            <a:extLst>
              <a:ext uri="{FF2B5EF4-FFF2-40B4-BE49-F238E27FC236}">
                <a16:creationId xmlns:a16="http://schemas.microsoft.com/office/drawing/2014/main" xmlns="" id="{09078A95-3068-B648-A44E-9FF31274D7A1}"/>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defRPr/>
            </a:pPr>
            <a:endParaRPr lang="es-EC">
              <a:solidFill>
                <a:prstClr val="black">
                  <a:tint val="75000"/>
                </a:prstClr>
              </a:solidFill>
            </a:endParaRPr>
          </a:p>
        </p:txBody>
      </p:sp>
      <p:sp>
        <p:nvSpPr>
          <p:cNvPr id="6" name="Marcador de número de diapositiva 5">
            <a:extLst>
              <a:ext uri="{FF2B5EF4-FFF2-40B4-BE49-F238E27FC236}">
                <a16:creationId xmlns:a16="http://schemas.microsoft.com/office/drawing/2014/main" xmlns="" id="{C894070A-9262-3E42-9371-AEF9FDA0F4CE}"/>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defRPr/>
            </a:pPr>
            <a:fld id="{667973DA-7E5B-3245-A411-B52F02EF68FA}" type="slidenum">
              <a:rPr lang="es-EC" smtClean="0">
                <a:solidFill>
                  <a:prstClr val="black">
                    <a:tint val="75000"/>
                  </a:prstClr>
                </a:solidFill>
              </a:rPr>
              <a:pPr defTabSz="685800">
                <a:defRPr/>
              </a:pPr>
              <a:t>‹Nº›</a:t>
            </a:fld>
            <a:endParaRPr lang="es-EC">
              <a:solidFill>
                <a:prstClr val="black">
                  <a:tint val="75000"/>
                </a:prstClr>
              </a:solidFill>
            </a:endParaRPr>
          </a:p>
        </p:txBody>
      </p:sp>
    </p:spTree>
    <p:extLst>
      <p:ext uri="{BB962C8B-B14F-4D97-AF65-F5344CB8AC3E}">
        <p14:creationId xmlns:p14="http://schemas.microsoft.com/office/powerpoint/2010/main" val="442270071"/>
      </p:ext>
    </p:extLst>
  </p:cSld>
  <p:clrMap bg1="lt1" tx1="dk1" bg2="lt2" tx2="dk2" accent1="accent1" accent2="accent2" accent3="accent3" accent4="accent4" accent5="accent5" accent6="accent6" hlink="hlink" folHlink="fol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 id="2147483972" r:id="rId12"/>
    <p:sldLayoutId id="2147483973" r:id="rId13"/>
    <p:sldLayoutId id="2147483974" r:id="rId14"/>
    <p:sldLayoutId id="2147483975" r:id="rId15"/>
    <p:sldLayoutId id="2147483976" r:id="rId16"/>
    <p:sldLayoutId id="2147483977" r:id="rId17"/>
    <p:sldLayoutId id="2147483978" r:id="rId18"/>
    <p:sldLayoutId id="2147483979" r:id="rId19"/>
    <p:sldLayoutId id="2147483980" r:id="rId20"/>
    <p:sldLayoutId id="2147483981" r:id="rId21"/>
    <p:sldLayoutId id="2147483982" r:id="rId22"/>
    <p:sldLayoutId id="2147483983" r:id="rId23"/>
    <p:sldLayoutId id="2147483984" r:id="rId24"/>
    <p:sldLayoutId id="2147483985" r:id="rId25"/>
    <p:sldLayoutId id="2147483986" r:id="rId26"/>
    <p:sldLayoutId id="2147483987" r:id="rId27"/>
    <p:sldLayoutId id="2147483988" r:id="rId28"/>
    <p:sldLayoutId id="2147483989" r:id="rId29"/>
  </p:sldLayoutIdLst>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s-EC"/>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eg"/><Relationship Id="rId1" Type="http://schemas.openxmlformats.org/officeDocument/2006/relationships/slideLayout" Target="../slideLayouts/slideLayout202.xml"/><Relationship Id="rId4" Type="http://schemas.openxmlformats.org/officeDocument/2006/relationships/image" Target="../media/image21.jpeg"/></Relationships>
</file>

<file path=ppt/slides/_rels/slide1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1.png"/><Relationship Id="rId1" Type="http://schemas.openxmlformats.org/officeDocument/2006/relationships/slideLayout" Target="../slideLayouts/slideLayout17.xml"/><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11.png"/><Relationship Id="rId1" Type="http://schemas.openxmlformats.org/officeDocument/2006/relationships/slideLayout" Target="../slideLayouts/slideLayout17.xml"/><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5.png"/><Relationship Id="rId1" Type="http://schemas.openxmlformats.org/officeDocument/2006/relationships/slideLayout" Target="../slideLayouts/slideLayout17.xml"/><Relationship Id="rId4" Type="http://schemas.openxmlformats.org/officeDocument/2006/relationships/image" Target="../media/image26.png"/></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7.png"/><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29.png"/><Relationship Id="rId4" Type="http://schemas.openxmlformats.org/officeDocument/2006/relationships/image" Target="../media/image11.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1.png"/><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1.png"/><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30.png"/><Relationship Id="rId1" Type="http://schemas.openxmlformats.org/officeDocument/2006/relationships/slideLayout" Target="../slideLayouts/slideLayout17.xml"/><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30.png"/><Relationship Id="rId1" Type="http://schemas.openxmlformats.org/officeDocument/2006/relationships/slideLayout" Target="../slideLayouts/slideLayout17.xml"/><Relationship Id="rId5" Type="http://schemas.openxmlformats.org/officeDocument/2006/relationships/image" Target="../media/image32.png"/><Relationship Id="rId4" Type="http://schemas.openxmlformats.org/officeDocument/2006/relationships/image" Target="../media/image31.pn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g"/><Relationship Id="rId1" Type="http://schemas.openxmlformats.org/officeDocument/2006/relationships/slideLayout" Target="../slideLayouts/slideLayout25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149.xml"/><Relationship Id="rId5" Type="http://schemas.openxmlformats.org/officeDocument/2006/relationships/image" Target="../media/image35.png"/><Relationship Id="rId4" Type="http://schemas.openxmlformats.org/officeDocument/2006/relationships/image" Target="../media/image7.jpeg"/></Relationships>
</file>

<file path=ppt/slides/_rels/slide2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36.jpg"/><Relationship Id="rId1" Type="http://schemas.openxmlformats.org/officeDocument/2006/relationships/slideLayout" Target="../slideLayouts/slideLayout27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96.xml"/></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94.xml"/><Relationship Id="rId5" Type="http://schemas.openxmlformats.org/officeDocument/2006/relationships/image" Target="../media/image37.jpeg"/><Relationship Id="rId4" Type="http://schemas.openxmlformats.org/officeDocument/2006/relationships/image" Target="../media/image35.png"/></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image" Target="../media/image39.jpg"/><Relationship Id="rId1" Type="http://schemas.openxmlformats.org/officeDocument/2006/relationships/slideLayout" Target="../slideLayouts/slideLayout30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323.xml"/><Relationship Id="rId5" Type="http://schemas.openxmlformats.org/officeDocument/2006/relationships/image" Target="../media/image41.jpg"/><Relationship Id="rId4" Type="http://schemas.openxmlformats.org/officeDocument/2006/relationships/image" Target="../media/image40.jpeg"/></Relationships>
</file>

<file path=ppt/slides/_rels/slide34.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3.xml"/><Relationship Id="rId1" Type="http://schemas.openxmlformats.org/officeDocument/2006/relationships/slideLayout" Target="../slideLayouts/slideLayout337.xml"/><Relationship Id="rId4" Type="http://schemas.openxmlformats.org/officeDocument/2006/relationships/image" Target="../media/image42.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3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323.xml"/><Relationship Id="rId5" Type="http://schemas.openxmlformats.org/officeDocument/2006/relationships/image" Target="../media/image41.jpg"/><Relationship Id="rId4" Type="http://schemas.openxmlformats.org/officeDocument/2006/relationships/image" Target="../media/image40.jpeg"/></Relationships>
</file>

<file path=ppt/slides/_rels/slide3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31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3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slideLayout" Target="../slideLayouts/slideLayout17.xml"/><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image" Target="../media/image11.png"/></Relationships>
</file>

<file path=ppt/slides/_rels/slide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11.png"/></Relationships>
</file>

<file path=ppt/slides/_rels/slide4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395.xml"/></Relationships>
</file>

<file path=ppt/slides/_rels/slide4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395.xml"/></Relationships>
</file>

<file path=ppt/slides/_rels/slide48.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54.jpeg"/><Relationship Id="rId2" Type="http://schemas.openxmlformats.org/officeDocument/2006/relationships/image" Target="../media/image50.png"/><Relationship Id="rId1" Type="http://schemas.openxmlformats.org/officeDocument/2006/relationships/slideLayout" Target="../slideLayouts/slideLayout2.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7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5.xml"/></Relationships>
</file>

<file path=ppt/slides/_rels/slide9.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22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cxnSp>
        <p:nvCxnSpPr>
          <p:cNvPr id="9" name="Conector recto 8">
            <a:extLst>
              <a:ext uri="{FF2B5EF4-FFF2-40B4-BE49-F238E27FC236}">
                <a16:creationId xmlns:a16="http://schemas.microsoft.com/office/drawing/2014/main" xmlns="" id="{BCE7088B-96EC-8841-A837-F44032347E3E}"/>
              </a:ext>
            </a:extLst>
          </p:cNvPr>
          <p:cNvCxnSpPr/>
          <p:nvPr/>
        </p:nvCxnSpPr>
        <p:spPr>
          <a:xfrm>
            <a:off x="1978821" y="2616564"/>
            <a:ext cx="5734700" cy="1137"/>
          </a:xfrm>
          <a:prstGeom prst="line">
            <a:avLst/>
          </a:prstGeom>
          <a:ln w="57150"/>
        </p:spPr>
        <p:style>
          <a:lnRef idx="3">
            <a:schemeClr val="accent6"/>
          </a:lnRef>
          <a:fillRef idx="0">
            <a:schemeClr val="accent6"/>
          </a:fillRef>
          <a:effectRef idx="2">
            <a:schemeClr val="accent6"/>
          </a:effectRef>
          <a:fontRef idx="minor">
            <a:schemeClr val="tx1"/>
          </a:fontRef>
        </p:style>
      </p:cxnSp>
      <p:cxnSp>
        <p:nvCxnSpPr>
          <p:cNvPr id="10" name="Conector recto 9">
            <a:extLst>
              <a:ext uri="{FF2B5EF4-FFF2-40B4-BE49-F238E27FC236}">
                <a16:creationId xmlns:a16="http://schemas.microsoft.com/office/drawing/2014/main" xmlns="" id="{F24E8BE2-0783-824A-A337-74107E91AF45}"/>
              </a:ext>
            </a:extLst>
          </p:cNvPr>
          <p:cNvCxnSpPr/>
          <p:nvPr/>
        </p:nvCxnSpPr>
        <p:spPr>
          <a:xfrm>
            <a:off x="1978821" y="3783448"/>
            <a:ext cx="5734700" cy="1137"/>
          </a:xfrm>
          <a:prstGeom prst="line">
            <a:avLst/>
          </a:prstGeom>
          <a:ln w="57150"/>
        </p:spPr>
        <p:style>
          <a:lnRef idx="3">
            <a:schemeClr val="accent6"/>
          </a:lnRef>
          <a:fillRef idx="0">
            <a:schemeClr val="accent6"/>
          </a:fillRef>
          <a:effectRef idx="2">
            <a:schemeClr val="accent6"/>
          </a:effectRef>
          <a:fontRef idx="minor">
            <a:schemeClr val="tx1"/>
          </a:fontRef>
        </p:style>
      </p:cxnSp>
      <p:sp>
        <p:nvSpPr>
          <p:cNvPr id="2" name="CuadroTexto 1">
            <a:extLst>
              <a:ext uri="{FF2B5EF4-FFF2-40B4-BE49-F238E27FC236}">
                <a16:creationId xmlns:a16="http://schemas.microsoft.com/office/drawing/2014/main" xmlns="" id="{3818474D-A86F-C244-AA31-418253F2C546}"/>
              </a:ext>
            </a:extLst>
          </p:cNvPr>
          <p:cNvSpPr txBox="1"/>
          <p:nvPr/>
        </p:nvSpPr>
        <p:spPr>
          <a:xfrm>
            <a:off x="2625413" y="2269543"/>
            <a:ext cx="4330224" cy="300082"/>
          </a:xfrm>
          <a:prstGeom prst="rect">
            <a:avLst/>
          </a:prstGeom>
          <a:noFill/>
        </p:spPr>
        <p:txBody>
          <a:bodyPr wrap="none" rtlCol="0">
            <a:spAutoFit/>
          </a:bodyPr>
          <a:lstStyle/>
          <a:p>
            <a:pPr>
              <a:defRPr/>
            </a:pPr>
            <a:r>
              <a:rPr lang="es-EC" sz="1350" dirty="0">
                <a:solidFill>
                  <a:prstClr val="black"/>
                </a:solidFill>
                <a:latin typeface="Arial" panose="020B0604020202020204" pitchFamily="34" charset="0"/>
                <a:cs typeface="Arial" panose="020B0604020202020204" pitchFamily="34" charset="0"/>
              </a:rPr>
              <a:t>MAESTRÍA EN ESTRATEGIA </a:t>
            </a:r>
            <a:r>
              <a:rPr lang="es-EC" sz="1350" dirty="0" smtClean="0">
                <a:solidFill>
                  <a:prstClr val="black"/>
                </a:solidFill>
                <a:latin typeface="Arial" panose="020B0604020202020204" pitchFamily="34" charset="0"/>
                <a:cs typeface="Arial" panose="020B0604020202020204" pitchFamily="34" charset="0"/>
              </a:rPr>
              <a:t> MILITAR TERRESTRE</a:t>
            </a:r>
            <a:endParaRPr lang="es-EC" sz="1350" dirty="0">
              <a:solidFill>
                <a:prstClr val="black"/>
              </a:solidFill>
              <a:latin typeface="Arial" panose="020B0604020202020204" pitchFamily="34" charset="0"/>
              <a:cs typeface="Arial" panose="020B0604020202020204" pitchFamily="34" charset="0"/>
            </a:endParaRPr>
          </a:p>
        </p:txBody>
      </p:sp>
      <p:sp>
        <p:nvSpPr>
          <p:cNvPr id="11" name="CuadroTexto 10">
            <a:extLst>
              <a:ext uri="{FF2B5EF4-FFF2-40B4-BE49-F238E27FC236}">
                <a16:creationId xmlns:a16="http://schemas.microsoft.com/office/drawing/2014/main" xmlns="" id="{4D62C163-8FCA-404B-839C-BEA41DD0379B}"/>
              </a:ext>
            </a:extLst>
          </p:cNvPr>
          <p:cNvSpPr txBox="1"/>
          <p:nvPr/>
        </p:nvSpPr>
        <p:spPr>
          <a:xfrm>
            <a:off x="1978821" y="3818970"/>
            <a:ext cx="5734700" cy="923330"/>
          </a:xfrm>
          <a:prstGeom prst="rect">
            <a:avLst/>
          </a:prstGeom>
          <a:noFill/>
        </p:spPr>
        <p:txBody>
          <a:bodyPr wrap="square" rtlCol="0">
            <a:spAutoFit/>
          </a:bodyPr>
          <a:lstStyle/>
          <a:p>
            <a:pPr marL="0" lvl="1" algn="ctr" fontAlgn="base">
              <a:spcBef>
                <a:spcPct val="0"/>
              </a:spcBef>
              <a:spcAft>
                <a:spcPct val="0"/>
              </a:spcAft>
              <a:defRPr/>
            </a:pPr>
            <a:r>
              <a:rPr lang="es-ES" sz="1350" dirty="0">
                <a:solidFill>
                  <a:prstClr val="black"/>
                </a:solidFill>
                <a:latin typeface="Arial" panose="020B0604020202020204" pitchFamily="34" charset="0"/>
                <a:cs typeface="Arial" panose="020B0604020202020204" pitchFamily="34" charset="0"/>
              </a:rPr>
              <a:t>TCRN DE E.M. RENZO OSWALDO GUERRERO </a:t>
            </a:r>
            <a:r>
              <a:rPr lang="es-ES" sz="1350" dirty="0" smtClean="0">
                <a:solidFill>
                  <a:prstClr val="black"/>
                </a:solidFill>
                <a:latin typeface="Arial" panose="020B0604020202020204" pitchFamily="34" charset="0"/>
                <a:cs typeface="Arial" panose="020B0604020202020204" pitchFamily="34" charset="0"/>
              </a:rPr>
              <a:t>VILLAFUERTE,</a:t>
            </a:r>
            <a:endParaRPr lang="es-ES" sz="1350" dirty="0">
              <a:solidFill>
                <a:prstClr val="black"/>
              </a:solidFill>
              <a:latin typeface="Arial" panose="020B0604020202020204" pitchFamily="34" charset="0"/>
              <a:cs typeface="Arial" panose="020B0604020202020204" pitchFamily="34" charset="0"/>
            </a:endParaRPr>
          </a:p>
          <a:p>
            <a:pPr marL="0" lvl="1" algn="ctr" fontAlgn="base">
              <a:spcBef>
                <a:spcPct val="0"/>
              </a:spcBef>
              <a:spcAft>
                <a:spcPct val="0"/>
              </a:spcAft>
              <a:defRPr/>
            </a:pPr>
            <a:r>
              <a:rPr lang="es-ES" sz="1350" dirty="0" smtClean="0">
                <a:solidFill>
                  <a:prstClr val="black"/>
                </a:solidFill>
                <a:latin typeface="Arial" panose="020B0604020202020204" pitchFamily="34" charset="0"/>
                <a:cs typeface="Arial" panose="020B0604020202020204" pitchFamily="34" charset="0"/>
              </a:rPr>
              <a:t>TCRN</a:t>
            </a:r>
            <a:r>
              <a:rPr lang="es-ES" sz="1350" dirty="0">
                <a:solidFill>
                  <a:prstClr val="black"/>
                </a:solidFill>
                <a:latin typeface="Arial" panose="020B0604020202020204" pitchFamily="34" charset="0"/>
                <a:cs typeface="Arial" panose="020B0604020202020204" pitchFamily="34" charset="0"/>
              </a:rPr>
              <a:t>. DE E.M.  CARLOS PATRICIO PROAÑO </a:t>
            </a:r>
            <a:r>
              <a:rPr lang="es-ES" sz="1350" dirty="0" smtClean="0">
                <a:solidFill>
                  <a:prstClr val="black"/>
                </a:solidFill>
                <a:latin typeface="Arial" panose="020B0604020202020204" pitchFamily="34" charset="0"/>
                <a:cs typeface="Arial" panose="020B0604020202020204" pitchFamily="34" charset="0"/>
              </a:rPr>
              <a:t>ANDRADE.</a:t>
            </a:r>
            <a:endParaRPr lang="es-ES" sz="1350" dirty="0">
              <a:solidFill>
                <a:prstClr val="black"/>
              </a:solidFill>
              <a:latin typeface="Arial" panose="020B0604020202020204" pitchFamily="34" charset="0"/>
              <a:cs typeface="Arial" panose="020B0604020202020204" pitchFamily="34" charset="0"/>
            </a:endParaRPr>
          </a:p>
          <a:p>
            <a:pPr algn="ctr">
              <a:defRPr/>
            </a:pPr>
            <a:endParaRPr lang="es-EC" sz="1350" dirty="0">
              <a:solidFill>
                <a:prstClr val="black"/>
              </a:solidFill>
              <a:latin typeface="Arial" panose="020B0604020202020204" pitchFamily="34" charset="0"/>
              <a:cs typeface="Arial" panose="020B0604020202020204" pitchFamily="34" charset="0"/>
            </a:endParaRPr>
          </a:p>
          <a:p>
            <a:pPr algn="ctr">
              <a:defRPr/>
            </a:pPr>
            <a:r>
              <a:rPr lang="es-EC" sz="1350" dirty="0">
                <a:solidFill>
                  <a:prstClr val="black"/>
                </a:solidFill>
                <a:latin typeface="Arial" panose="020B0604020202020204" pitchFamily="34" charset="0"/>
                <a:cs typeface="Arial" panose="020B0604020202020204" pitchFamily="34" charset="0"/>
              </a:rPr>
              <a:t>DIRECTOR: TCRN. DE E.M </a:t>
            </a:r>
            <a:r>
              <a:rPr lang="es-EC" sz="1350" dirty="0" smtClean="0">
                <a:solidFill>
                  <a:prstClr val="black"/>
                </a:solidFill>
                <a:latin typeface="Arial" panose="020B0604020202020204" pitchFamily="34" charset="0"/>
                <a:cs typeface="Arial" panose="020B0604020202020204" pitchFamily="34" charset="0"/>
              </a:rPr>
              <a:t>GERMÁN VINICIO BRAVO </a:t>
            </a:r>
            <a:r>
              <a:rPr lang="es-EC" sz="1350" dirty="0" smtClean="0">
                <a:solidFill>
                  <a:prstClr val="black"/>
                </a:solidFill>
                <a:latin typeface="Arial" panose="020B0604020202020204" pitchFamily="34" charset="0"/>
                <a:cs typeface="Arial" panose="020B0604020202020204" pitchFamily="34" charset="0"/>
              </a:rPr>
              <a:t>TERÁN.</a:t>
            </a:r>
            <a:endParaRPr lang="es-EC" sz="1350" dirty="0">
              <a:solidFill>
                <a:prstClr val="black"/>
              </a:solidFill>
              <a:latin typeface="Arial" panose="020B0604020202020204" pitchFamily="34" charset="0"/>
              <a:cs typeface="Arial" panose="020B0604020202020204" pitchFamily="34" charset="0"/>
            </a:endParaRPr>
          </a:p>
        </p:txBody>
      </p:sp>
      <p:sp>
        <p:nvSpPr>
          <p:cNvPr id="12" name="Marcador de texto 1">
            <a:extLst>
              <a:ext uri="{FF2B5EF4-FFF2-40B4-BE49-F238E27FC236}">
                <a16:creationId xmlns:a16="http://schemas.microsoft.com/office/drawing/2014/main" xmlns="" id="{49D9001D-2F6D-441D-BFA5-A5403ECDDB11}"/>
              </a:ext>
            </a:extLst>
          </p:cNvPr>
          <p:cNvSpPr txBox="1">
            <a:spLocks/>
          </p:cNvSpPr>
          <p:nvPr/>
        </p:nvSpPr>
        <p:spPr>
          <a:xfrm>
            <a:off x="1547664" y="3025462"/>
            <a:ext cx="6804756" cy="79350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algn="ctr">
              <a:lnSpc>
                <a:spcPct val="100000"/>
              </a:lnSpc>
              <a:spcBef>
                <a:spcPts val="750"/>
              </a:spcBef>
              <a:buNone/>
            </a:pPr>
            <a:r>
              <a:rPr lang="es-EC" sz="1350" b="1" dirty="0">
                <a:solidFill>
                  <a:prstClr val="black"/>
                </a:solidFill>
                <a:latin typeface="Arial" panose="020B0604020202020204" pitchFamily="34" charset="0"/>
                <a:cs typeface="Arial" panose="020B0604020202020204" pitchFamily="34" charset="0"/>
              </a:rPr>
              <a:t>“EL MANEJO DE LA CIBERSEGURIDAD EN </a:t>
            </a:r>
            <a:r>
              <a:rPr lang="es-EC" sz="1350" b="1" dirty="0" smtClean="0">
                <a:solidFill>
                  <a:prstClr val="black"/>
                </a:solidFill>
                <a:latin typeface="Arial" panose="020B0604020202020204" pitchFamily="34" charset="0"/>
                <a:cs typeface="Arial" panose="020B0604020202020204" pitchFamily="34" charset="0"/>
              </a:rPr>
              <a:t>FUERZAS </a:t>
            </a:r>
            <a:r>
              <a:rPr lang="es-EC" sz="1350" b="1" dirty="0">
                <a:solidFill>
                  <a:prstClr val="black"/>
                </a:solidFill>
                <a:latin typeface="Arial" panose="020B0604020202020204" pitchFamily="34" charset="0"/>
                <a:cs typeface="Arial" panose="020B0604020202020204" pitchFamily="34" charset="0"/>
              </a:rPr>
              <a:t>ARMADAS”</a:t>
            </a:r>
          </a:p>
        </p:txBody>
      </p:sp>
    </p:spTree>
    <p:extLst>
      <p:ext uri="{BB962C8B-B14F-4D97-AF65-F5344CB8AC3E}">
        <p14:creationId xmlns:p14="http://schemas.microsoft.com/office/powerpoint/2010/main" val="107466791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a:xfrm>
            <a:off x="1478736" y="371558"/>
            <a:ext cx="3391531" cy="529568"/>
          </a:xfrm>
        </p:spPr>
        <p:txBody>
          <a:bodyPr/>
          <a:lstStyle/>
          <a:p>
            <a:r>
              <a:rPr lang="es-EC" sz="2700" b="1" dirty="0">
                <a:solidFill>
                  <a:srgbClr val="000000"/>
                </a:solidFill>
                <a:effectLst/>
                <a:latin typeface="Arial" panose="020B0604020202020204" pitchFamily="34" charset="0"/>
                <a:cs typeface="Arial" panose="020B0604020202020204" pitchFamily="34" charset="0"/>
              </a:rPr>
              <a:t>ANTECEDENTES</a:t>
            </a:r>
          </a:p>
        </p:txBody>
      </p:sp>
      <p:sp>
        <p:nvSpPr>
          <p:cNvPr id="20" name="テキスト プレースホルダー 19"/>
          <p:cNvSpPr>
            <a:spLocks noGrp="1"/>
          </p:cNvSpPr>
          <p:nvPr>
            <p:ph type="body" sz="quarter" idx="15"/>
          </p:nvPr>
        </p:nvSpPr>
        <p:spPr>
          <a:xfrm>
            <a:off x="827584" y="1127951"/>
            <a:ext cx="5797147" cy="323825"/>
          </a:xfrm>
        </p:spPr>
        <p:txBody>
          <a:bodyPr/>
          <a:lstStyle/>
          <a:p>
            <a:r>
              <a:rPr lang="es-EC" sz="2400" b="1" dirty="0">
                <a:solidFill>
                  <a:srgbClr val="000000"/>
                </a:solidFill>
                <a:effectLst/>
                <a:latin typeface="Arial" panose="020B0604020202020204" pitchFamily="34" charset="0"/>
                <a:cs typeface="Arial" panose="020B0604020202020204" pitchFamily="34" charset="0"/>
              </a:rPr>
              <a:t>Fuerzas Armadas </a:t>
            </a:r>
          </a:p>
        </p:txBody>
      </p:sp>
      <p:sp>
        <p:nvSpPr>
          <p:cNvPr id="21" name="テキスト プレースホルダー 20"/>
          <p:cNvSpPr>
            <a:spLocks noGrp="1"/>
          </p:cNvSpPr>
          <p:nvPr>
            <p:ph type="body" sz="quarter" idx="16"/>
          </p:nvPr>
        </p:nvSpPr>
        <p:spPr>
          <a:xfrm>
            <a:off x="1043608" y="1569730"/>
            <a:ext cx="7694514" cy="962866"/>
          </a:xfrm>
          <a:solidFill>
            <a:schemeClr val="accent4">
              <a:lumMod val="40000"/>
              <a:lumOff val="60000"/>
              <a:alpha val="86000"/>
            </a:schemeClr>
          </a:solidFill>
        </p:spPr>
        <p:txBody>
          <a:bodyPr>
            <a:noAutofit/>
          </a:bodyPr>
          <a:lstStyle/>
          <a:p>
            <a:pPr algn="just"/>
            <a:r>
              <a:rPr lang="es-EC" sz="1500" dirty="0">
                <a:solidFill>
                  <a:srgbClr val="000000"/>
                </a:solidFill>
                <a:effectLst/>
                <a:latin typeface="Arial" panose="020B0604020202020204" pitchFamily="34" charset="0"/>
                <a:cs typeface="Arial" panose="020B0604020202020204" pitchFamily="34" charset="0"/>
              </a:rPr>
              <a:t>Normadas en el Art. 158 de la Constitución, Ley Orgánica de la Defensa, la Ley de Seguridad Pública y del Estado, el Plan Nacional de desarrollo “Toda una Vida” 2017-2021, Plan Nacional de Seguridad Integral y Política de la Defensa Nacional del Ecuador 2018.</a:t>
            </a:r>
            <a:endParaRPr lang="en-US" sz="1500" dirty="0">
              <a:solidFill>
                <a:srgbClr val="000000"/>
              </a:solidFill>
              <a:effectLst/>
              <a:latin typeface="Arial" panose="020B0604020202020204" pitchFamily="34" charset="0"/>
              <a:cs typeface="Arial" panose="020B0604020202020204" pitchFamily="34" charset="0"/>
            </a:endParaRPr>
          </a:p>
        </p:txBody>
      </p:sp>
      <p:sp>
        <p:nvSpPr>
          <p:cNvPr id="22" name="テキスト プレースホルダー 21"/>
          <p:cNvSpPr>
            <a:spLocks noGrp="1"/>
          </p:cNvSpPr>
          <p:nvPr>
            <p:ph type="body" sz="quarter" idx="17"/>
          </p:nvPr>
        </p:nvSpPr>
        <p:spPr>
          <a:xfrm>
            <a:off x="1619672" y="2780928"/>
            <a:ext cx="5797147" cy="323825"/>
          </a:xfrm>
        </p:spPr>
        <p:txBody>
          <a:bodyPr/>
          <a:lstStyle/>
          <a:p>
            <a:r>
              <a:rPr lang="es-EC" sz="2400" b="1" dirty="0">
                <a:solidFill>
                  <a:srgbClr val="000000"/>
                </a:solidFill>
                <a:effectLst/>
                <a:latin typeface="Arial" panose="020B0604020202020204" pitchFamily="34" charset="0"/>
                <a:cs typeface="Arial" panose="020B0604020202020204" pitchFamily="34" charset="0"/>
              </a:rPr>
              <a:t>Ministerio de Defensa Nacional</a:t>
            </a:r>
          </a:p>
        </p:txBody>
      </p:sp>
      <p:sp>
        <p:nvSpPr>
          <p:cNvPr id="23" name="テキスト プレースホルダー 22"/>
          <p:cNvSpPr>
            <a:spLocks noGrp="1"/>
          </p:cNvSpPr>
          <p:nvPr>
            <p:ph type="body" sz="quarter" idx="18"/>
          </p:nvPr>
        </p:nvSpPr>
        <p:spPr>
          <a:xfrm>
            <a:off x="1964521" y="3284984"/>
            <a:ext cx="6985383" cy="555887"/>
          </a:xfrm>
          <a:solidFill>
            <a:schemeClr val="accent4">
              <a:lumMod val="60000"/>
              <a:lumOff val="40000"/>
              <a:alpha val="54000"/>
            </a:schemeClr>
          </a:solidFill>
        </p:spPr>
        <p:txBody>
          <a:bodyPr>
            <a:noAutofit/>
          </a:bodyPr>
          <a:lstStyle/>
          <a:p>
            <a:pPr algn="just"/>
            <a:r>
              <a:rPr lang="es-EC" sz="1500" dirty="0">
                <a:solidFill>
                  <a:srgbClr val="000000"/>
                </a:solidFill>
                <a:effectLst/>
                <a:latin typeface="Arial" panose="020B0604020202020204" pitchFamily="34" charset="0"/>
                <a:cs typeface="Arial" panose="020B0604020202020204" pitchFamily="34" charset="0"/>
              </a:rPr>
              <a:t>Actualiza constantemente la política de defenza que permita a FF.AA mantener su planificación militar alienada con los objetivos nacionales.</a:t>
            </a:r>
          </a:p>
        </p:txBody>
      </p:sp>
      <p:sp>
        <p:nvSpPr>
          <p:cNvPr id="24" name="テキスト プレースホルダー 23"/>
          <p:cNvSpPr>
            <a:spLocks noGrp="1"/>
          </p:cNvSpPr>
          <p:nvPr>
            <p:ph type="body" sz="quarter" idx="19"/>
          </p:nvPr>
        </p:nvSpPr>
        <p:spPr>
          <a:xfrm>
            <a:off x="2942633" y="4087839"/>
            <a:ext cx="5797147" cy="323825"/>
          </a:xfrm>
        </p:spPr>
        <p:txBody>
          <a:bodyPr/>
          <a:lstStyle/>
          <a:p>
            <a:r>
              <a:rPr lang="es-EC" sz="2100" b="1" dirty="0">
                <a:solidFill>
                  <a:srgbClr val="000000"/>
                </a:solidFill>
                <a:effectLst/>
                <a:latin typeface="Arial" panose="020B0604020202020204" pitchFamily="34" charset="0"/>
                <a:cs typeface="Arial" panose="020B0604020202020204" pitchFamily="34" charset="0"/>
              </a:rPr>
              <a:t>Plan Estratégico Institucional de Fuerzas Armadas - Plan de Gestión Institucional de la Fuerza Terrestre.</a:t>
            </a:r>
          </a:p>
        </p:txBody>
      </p:sp>
      <p:sp>
        <p:nvSpPr>
          <p:cNvPr id="25" name="テキスト プレースホルダー 24"/>
          <p:cNvSpPr>
            <a:spLocks noGrp="1"/>
          </p:cNvSpPr>
          <p:nvPr>
            <p:ph type="body" sz="quarter" idx="20"/>
          </p:nvPr>
        </p:nvSpPr>
        <p:spPr>
          <a:xfrm>
            <a:off x="3174501" y="5229200"/>
            <a:ext cx="5643973" cy="544091"/>
          </a:xfrm>
          <a:solidFill>
            <a:schemeClr val="accent4">
              <a:lumMod val="60000"/>
              <a:lumOff val="40000"/>
              <a:alpha val="50000"/>
            </a:schemeClr>
          </a:solidFill>
        </p:spPr>
        <p:txBody>
          <a:bodyPr>
            <a:normAutofit/>
          </a:bodyPr>
          <a:lstStyle/>
          <a:p>
            <a:r>
              <a:rPr lang="es-EC" sz="1500" dirty="0">
                <a:solidFill>
                  <a:srgbClr val="000000"/>
                </a:solidFill>
                <a:effectLst/>
                <a:latin typeface="Arial" panose="020B0604020202020204" pitchFamily="34" charset="0"/>
                <a:cs typeface="Arial" panose="020B0604020202020204" pitchFamily="34" charset="0"/>
              </a:rPr>
              <a:t>Capacidades </a:t>
            </a:r>
            <a:r>
              <a:rPr lang="es-EC" sz="1500" dirty="0" smtClean="0">
                <a:solidFill>
                  <a:srgbClr val="000000"/>
                </a:solidFill>
                <a:effectLst/>
                <a:latin typeface="Arial" panose="020B0604020202020204" pitchFamily="34" charset="0"/>
                <a:cs typeface="Arial" panose="020B0604020202020204" pitchFamily="34" charset="0"/>
              </a:rPr>
              <a:t>operativa de Fuerzas Armadas </a:t>
            </a:r>
            <a:r>
              <a:rPr lang="es-EC" sz="1500" dirty="0">
                <a:solidFill>
                  <a:srgbClr val="000000"/>
                </a:solidFill>
                <a:effectLst/>
                <a:latin typeface="Arial" panose="020B0604020202020204" pitchFamily="34" charset="0"/>
                <a:cs typeface="Arial" panose="020B0604020202020204" pitchFamily="34" charset="0"/>
              </a:rPr>
              <a:t>acorde con las amenazas actuales presentes en </a:t>
            </a:r>
            <a:r>
              <a:rPr lang="es-EC" sz="1500" dirty="0" smtClean="0">
                <a:solidFill>
                  <a:srgbClr val="000000"/>
                </a:solidFill>
                <a:effectLst/>
                <a:latin typeface="Arial" panose="020B0604020202020204" pitchFamily="34" charset="0"/>
                <a:cs typeface="Arial" panose="020B0604020202020204" pitchFamily="34" charset="0"/>
              </a:rPr>
              <a:t>el Ciberespacio.</a:t>
            </a:r>
            <a:endParaRPr lang="es-EC" sz="1500" dirty="0">
              <a:solidFill>
                <a:srgbClr val="000000"/>
              </a:solidFill>
              <a:effectLst/>
              <a:latin typeface="Arial" panose="020B0604020202020204" pitchFamily="34" charset="0"/>
              <a:cs typeface="Arial" panose="020B0604020202020204" pitchFamily="34" charset="0"/>
            </a:endParaRPr>
          </a:p>
          <a:p>
            <a:endParaRPr lang="es-EC" sz="1500" dirty="0">
              <a:solidFill>
                <a:srgbClr val="000000"/>
              </a:solidFill>
              <a:effectLst/>
              <a:latin typeface="Arial" panose="020B0604020202020204" pitchFamily="34" charset="0"/>
              <a:cs typeface="Arial" panose="020B0604020202020204" pitchFamily="34" charset="0"/>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12082" y="347339"/>
            <a:ext cx="1592383" cy="964138"/>
          </a:xfrm>
          <a:prstGeom prst="rect">
            <a:avLst/>
          </a:prstGeom>
        </p:spPr>
      </p:pic>
      <p:pic>
        <p:nvPicPr>
          <p:cNvPr id="3" name="Imagen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78736" y="4374875"/>
            <a:ext cx="1247379" cy="1708649"/>
          </a:xfrm>
          <a:prstGeom prst="rect">
            <a:avLst/>
          </a:prstGeom>
        </p:spPr>
      </p:pic>
      <p:pic>
        <p:nvPicPr>
          <p:cNvPr id="4" name="Imagen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3568" y="3255918"/>
            <a:ext cx="1051426" cy="789393"/>
          </a:xfrm>
          <a:prstGeom prst="rect">
            <a:avLst/>
          </a:prstGeom>
        </p:spPr>
      </p:pic>
    </p:spTree>
    <p:extLst>
      <p:ext uri="{BB962C8B-B14F-4D97-AF65-F5344CB8AC3E}">
        <p14:creationId xmlns:p14="http://schemas.microsoft.com/office/powerpoint/2010/main" val="426973891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333663" y="403892"/>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FUNDAMENTACIÓN TEÓRICA</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12" name="Picture 2">
            <a:extLst>
              <a:ext uri="{FF2B5EF4-FFF2-40B4-BE49-F238E27FC236}">
                <a16:creationId xmlns:a16="http://schemas.microsoft.com/office/drawing/2014/main" xmlns="" id="{25F4779A-A604-4637-8A3E-901B73C9D448}"/>
              </a:ext>
            </a:extLst>
          </p:cNvPr>
          <p:cNvPicPr>
            <a:picLocks noChangeAspect="1"/>
          </p:cNvPicPr>
          <p:nvPr/>
        </p:nvPicPr>
        <p:blipFill>
          <a:blip r:embed="rId2"/>
          <a:stretch>
            <a:fillRect/>
          </a:stretch>
        </p:blipFill>
        <p:spPr>
          <a:xfrm>
            <a:off x="179512" y="302124"/>
            <a:ext cx="1224136" cy="781143"/>
          </a:xfrm>
          <a:prstGeom prst="roundRect">
            <a:avLst>
              <a:gd name="adj" fmla="val 9689"/>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7" name="1 Rectángulo redondeado"/>
          <p:cNvSpPr/>
          <p:nvPr/>
        </p:nvSpPr>
        <p:spPr>
          <a:xfrm>
            <a:off x="971602" y="1640241"/>
            <a:ext cx="8066612" cy="4895850"/>
          </a:xfrm>
          <a:prstGeom prst="roundRect">
            <a:avLst>
              <a:gd name="adj" fmla="val 25291"/>
            </a:avLst>
          </a:prstGeom>
          <a:blipFill dpi="0" rotWithShape="1">
            <a:blip r:embed="rId3">
              <a:alphaModFix amt="86000"/>
            </a:blip>
            <a:srcRect/>
            <a:tile tx="0" ty="0" sx="100000" sy="100000" flip="none" algn="tl"/>
          </a:blipFill>
          <a:ln w="25400" cap="flat" cmpd="sng" algn="ctr">
            <a:noFill/>
            <a:prstDash val="soli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algn="just"/>
            <a:r>
              <a:rPr lang="es-MX" sz="2600" kern="0" dirty="0" smtClean="0">
                <a:solidFill>
                  <a:prstClr val="black"/>
                </a:solidFill>
                <a:latin typeface="Calibri"/>
              </a:rPr>
              <a:t>El </a:t>
            </a:r>
            <a:r>
              <a:rPr lang="es-MX" sz="2600" kern="0" dirty="0">
                <a:solidFill>
                  <a:prstClr val="black"/>
                </a:solidFill>
                <a:latin typeface="Calibri"/>
              </a:rPr>
              <a:t>Comando Conjunto de las Fuerzas Armadas ante las situaciones impuestas por el Estado realiza su planificación mediante el Plan Estratégico Institucional de Fuerzas Armadas </a:t>
            </a:r>
            <a:r>
              <a:rPr lang="es-MX" sz="2600" kern="0" dirty="0" smtClean="0">
                <a:solidFill>
                  <a:prstClr val="black"/>
                </a:solidFill>
                <a:latin typeface="Calibri"/>
              </a:rPr>
              <a:t>2017 </a:t>
            </a:r>
            <a:r>
              <a:rPr lang="es-MX" sz="2600" kern="0" dirty="0">
                <a:solidFill>
                  <a:prstClr val="black"/>
                </a:solidFill>
                <a:latin typeface="Calibri"/>
              </a:rPr>
              <a:t>- 2021, en el documento se encuentra detallado los procedimientos a seguir para alcanzar la excelencia profesional de la institución, orientada al aprovechamiento de las capacidades específicas para la consecución de las capacidades estratégicas, mediante la ejecución del cumplimiento de objetivos estratégicos y estrategias específicas. </a:t>
            </a:r>
            <a:endParaRPr lang="en-US" sz="2600" kern="0" dirty="0">
              <a:solidFill>
                <a:prstClr val="black"/>
              </a:solidFill>
              <a:latin typeface="Calibri"/>
            </a:endParaRPr>
          </a:p>
        </p:txBody>
      </p:sp>
      <p:pic>
        <p:nvPicPr>
          <p:cNvPr id="2" name="Imagen 1"/>
          <p:cNvPicPr>
            <a:picLocks noChangeAspect="1"/>
          </p:cNvPicPr>
          <p:nvPr/>
        </p:nvPicPr>
        <p:blipFill>
          <a:blip r:embed="rId4"/>
          <a:stretch>
            <a:fillRect/>
          </a:stretch>
        </p:blipFill>
        <p:spPr>
          <a:xfrm>
            <a:off x="7904976" y="145967"/>
            <a:ext cx="1095618" cy="1266809"/>
          </a:xfrm>
          <a:prstGeom prst="rect">
            <a:avLst/>
          </a:prstGeom>
        </p:spPr>
      </p:pic>
    </p:spTree>
    <p:extLst>
      <p:ext uri="{BB962C8B-B14F-4D97-AF65-F5344CB8AC3E}">
        <p14:creationId xmlns:p14="http://schemas.microsoft.com/office/powerpoint/2010/main" val="258698774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323528" y="692696"/>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HIPÓTESIS</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12" name="Picture 2">
            <a:extLst>
              <a:ext uri="{FF2B5EF4-FFF2-40B4-BE49-F238E27FC236}">
                <a16:creationId xmlns:a16="http://schemas.microsoft.com/office/drawing/2014/main" xmlns="" id="{25F4779A-A604-4637-8A3E-901B73C9D448}"/>
              </a:ext>
            </a:extLst>
          </p:cNvPr>
          <p:cNvPicPr>
            <a:picLocks noChangeAspect="1"/>
          </p:cNvPicPr>
          <p:nvPr/>
        </p:nvPicPr>
        <p:blipFill>
          <a:blip r:embed="rId2"/>
          <a:stretch>
            <a:fillRect/>
          </a:stretch>
        </p:blipFill>
        <p:spPr>
          <a:xfrm>
            <a:off x="323528" y="355935"/>
            <a:ext cx="1656184" cy="1056841"/>
          </a:xfrm>
          <a:prstGeom prst="roundRect">
            <a:avLst>
              <a:gd name="adj" fmla="val 9689"/>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7" name="1 Rectángulo redondeado"/>
          <p:cNvSpPr/>
          <p:nvPr/>
        </p:nvSpPr>
        <p:spPr>
          <a:xfrm>
            <a:off x="971600" y="2204928"/>
            <a:ext cx="7880137" cy="3600400"/>
          </a:xfrm>
          <a:prstGeom prst="roundRect">
            <a:avLst>
              <a:gd name="adj" fmla="val 28697"/>
            </a:avLst>
          </a:prstGeom>
          <a:blipFill dpi="0" rotWithShape="1">
            <a:blip r:embed="rId3">
              <a:alphaModFix amt="93000"/>
            </a:blip>
            <a:srcRect/>
            <a:tile tx="0" ty="0" sx="100000" sy="100000" flip="none" algn="tl"/>
          </a:blipFill>
          <a:ln w="25400" cap="flat" cmpd="sng" algn="ctr">
            <a:noFill/>
            <a:prstDash val="soli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R="0" lvl="0" algn="just" defTabSz="914400" eaLnBrk="1" fontAlgn="auto" latinLnBrk="0" hangingPunct="1">
              <a:lnSpc>
                <a:spcPct val="100000"/>
              </a:lnSpc>
              <a:spcBef>
                <a:spcPts val="0"/>
              </a:spcBef>
              <a:spcAft>
                <a:spcPts val="0"/>
              </a:spcAft>
              <a:buClrTx/>
              <a:buSzTx/>
              <a:tabLst/>
              <a:defRPr/>
            </a:pPr>
            <a:r>
              <a:rPr kumimoji="0" lang="es-MX" sz="2800" b="0" i="0" u="none" strike="noStrike" kern="0" cap="none" spc="0" normalizeH="0" baseline="0" noProof="0" dirty="0" smtClean="0">
                <a:ln>
                  <a:noFill/>
                </a:ln>
                <a:solidFill>
                  <a:prstClr val="black"/>
                </a:solidFill>
                <a:effectLst/>
                <a:uLnTx/>
                <a:uFillTx/>
                <a:latin typeface="Calibri"/>
                <a:ea typeface="+mn-ea"/>
                <a:cs typeface="+mn-cs"/>
              </a:rPr>
              <a:t>La existencia de una guía doctrinaria integrada y coordinada con las capacidades del Comando de Ciberdefensa del CC.FF.AA, permitirán enfrentar las nuevas amenazas y riesgos del Ciberespacio, así como las Políticas y Estrategias para neutralizar la amenaza del Ciberterrorismo contra la seguridad del Estado.</a:t>
            </a:r>
            <a:endParaRPr kumimoji="0" lang="es-EC" sz="2800" b="0" i="0" u="none" strike="noStrike" kern="0" cap="none" spc="0" normalizeH="0" baseline="0" noProof="0" dirty="0" smtClean="0">
              <a:ln>
                <a:noFill/>
              </a:ln>
              <a:solidFill>
                <a:prstClr val="black"/>
              </a:solidFill>
              <a:effectLst/>
              <a:uLnTx/>
              <a:uFillTx/>
              <a:latin typeface="Calibri"/>
              <a:ea typeface="+mn-ea"/>
              <a:cs typeface="+mn-cs"/>
            </a:endParaRPr>
          </a:p>
        </p:txBody>
      </p:sp>
      <p:pic>
        <p:nvPicPr>
          <p:cNvPr id="2" name="Imagen 1"/>
          <p:cNvPicPr>
            <a:picLocks noChangeAspect="1"/>
          </p:cNvPicPr>
          <p:nvPr/>
        </p:nvPicPr>
        <p:blipFill>
          <a:blip r:embed="rId4"/>
          <a:stretch>
            <a:fillRect/>
          </a:stretch>
        </p:blipFill>
        <p:spPr>
          <a:xfrm>
            <a:off x="7486115" y="164480"/>
            <a:ext cx="1365622" cy="1579001"/>
          </a:xfrm>
          <a:prstGeom prst="rect">
            <a:avLst/>
          </a:prstGeom>
        </p:spPr>
      </p:pic>
    </p:spTree>
    <p:extLst>
      <p:ext uri="{BB962C8B-B14F-4D97-AF65-F5344CB8AC3E}">
        <p14:creationId xmlns:p14="http://schemas.microsoft.com/office/powerpoint/2010/main" val="333450243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1259632" y="171287"/>
            <a:ext cx="6813927" cy="953457"/>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OPERACIONALIZACIÓN DE LA VARIABLE INDEPENDIENTE</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9" name="Picture 6">
            <a:extLst>
              <a:ext uri="{FF2B5EF4-FFF2-40B4-BE49-F238E27FC236}">
                <a16:creationId xmlns:a16="http://schemas.microsoft.com/office/drawing/2014/main" xmlns="" id="{AED06454-4DF0-4E93-8C29-246832649576}"/>
              </a:ext>
            </a:extLst>
          </p:cNvPr>
          <p:cNvPicPr>
            <a:picLocks noChangeAspect="1"/>
          </p:cNvPicPr>
          <p:nvPr/>
        </p:nvPicPr>
        <p:blipFill>
          <a:blip r:embed="rId2"/>
          <a:stretch>
            <a:fillRect/>
          </a:stretch>
        </p:blipFill>
        <p:spPr>
          <a:xfrm>
            <a:off x="0" y="1430710"/>
            <a:ext cx="9136360" cy="5427290"/>
          </a:xfrm>
          <a:prstGeom prst="rect">
            <a:avLst/>
          </a:prstGeom>
        </p:spPr>
      </p:pic>
      <p:pic>
        <p:nvPicPr>
          <p:cNvPr id="11"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179512" y="190854"/>
            <a:ext cx="1238181" cy="78987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5 Imagen" descr="Related image"/>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73558" y="68739"/>
            <a:ext cx="904123" cy="1200021"/>
          </a:xfrm>
          <a:prstGeom prst="rect">
            <a:avLst/>
          </a:prstGeom>
          <a:ln>
            <a:noFill/>
          </a:ln>
          <a:effectLst>
            <a:softEdge rad="112500"/>
          </a:effectLst>
        </p:spPr>
      </p:pic>
    </p:spTree>
    <p:extLst>
      <p:ext uri="{BB962C8B-B14F-4D97-AF65-F5344CB8AC3E}">
        <p14:creationId xmlns:p14="http://schemas.microsoft.com/office/powerpoint/2010/main" val="12684389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Related image"/>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12985" y="109560"/>
            <a:ext cx="949298" cy="1056005"/>
          </a:xfrm>
          <a:prstGeom prst="rect">
            <a:avLst/>
          </a:prstGeom>
          <a:ln>
            <a:noFill/>
          </a:ln>
          <a:effectLst>
            <a:softEdge rad="112500"/>
          </a:effectLst>
        </p:spPr>
      </p:pic>
      <p:sp>
        <p:nvSpPr>
          <p:cNvPr id="61" name="Rectangle 94"/>
          <p:cNvSpPr>
            <a:spLocks noChangeArrowheads="1"/>
          </p:cNvSpPr>
          <p:nvPr/>
        </p:nvSpPr>
        <p:spPr bwMode="auto">
          <a:xfrm>
            <a:off x="-36512"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EC" altLang="es-EC"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pic>
        <p:nvPicPr>
          <p:cNvPr id="3" name="Picture 2">
            <a:extLst>
              <a:ext uri="{FF2B5EF4-FFF2-40B4-BE49-F238E27FC236}">
                <a16:creationId xmlns:a16="http://schemas.microsoft.com/office/drawing/2014/main" xmlns="" id="{25F4779A-A604-4637-8A3E-901B73C9D448}"/>
              </a:ext>
            </a:extLst>
          </p:cNvPr>
          <p:cNvPicPr>
            <a:picLocks noChangeAspect="1"/>
          </p:cNvPicPr>
          <p:nvPr/>
        </p:nvPicPr>
        <p:blipFill>
          <a:blip r:embed="rId4"/>
          <a:stretch>
            <a:fillRect/>
          </a:stretch>
        </p:blipFill>
        <p:spPr>
          <a:xfrm>
            <a:off x="219725" y="116632"/>
            <a:ext cx="1238181" cy="78987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Picture 1">
            <a:extLst>
              <a:ext uri="{FF2B5EF4-FFF2-40B4-BE49-F238E27FC236}">
                <a16:creationId xmlns:a16="http://schemas.microsoft.com/office/drawing/2014/main" xmlns="" id="{9568FFFC-5DDA-49E1-8FE2-69B60E4A79F4}"/>
              </a:ext>
            </a:extLst>
          </p:cNvPr>
          <p:cNvPicPr>
            <a:picLocks noChangeAspect="1"/>
          </p:cNvPicPr>
          <p:nvPr/>
        </p:nvPicPr>
        <p:blipFill>
          <a:blip r:embed="rId5"/>
          <a:stretch>
            <a:fillRect/>
          </a:stretch>
        </p:blipFill>
        <p:spPr>
          <a:xfrm>
            <a:off x="0" y="1890088"/>
            <a:ext cx="9036496" cy="4635256"/>
          </a:xfrm>
          <a:prstGeom prst="rect">
            <a:avLst/>
          </a:prstGeom>
        </p:spPr>
      </p:pic>
      <p:sp>
        <p:nvSpPr>
          <p:cNvPr id="8" name="Title 1">
            <a:extLst>
              <a:ext uri="{FF2B5EF4-FFF2-40B4-BE49-F238E27FC236}">
                <a16:creationId xmlns:a16="http://schemas.microsoft.com/office/drawing/2014/main" xmlns="" id="{A5C00ECA-CB05-40FF-89F0-8B65A1C1BB52}"/>
              </a:ext>
            </a:extLst>
          </p:cNvPr>
          <p:cNvSpPr txBox="1">
            <a:spLocks/>
          </p:cNvSpPr>
          <p:nvPr/>
        </p:nvSpPr>
        <p:spPr bwMode="auto">
          <a:xfrm>
            <a:off x="836393" y="78374"/>
            <a:ext cx="7768446" cy="953457"/>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ea typeface="+mn-ea"/>
                <a:cs typeface="Times New Roman" pitchFamily="18" charset="0"/>
              </a:rPr>
              <a:t>OPERACIONALIZACIÓN DE LA VARIABLE INDEPENDIENTE</a:t>
            </a:r>
            <a:endParaRPr kumimoji="0" lang="es-ES" sz="28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ea typeface="+mn-ea"/>
              <a:cs typeface="Times New Roman" pitchFamily="18" charset="0"/>
            </a:endParaRPr>
          </a:p>
        </p:txBody>
      </p:sp>
      <p:pic>
        <p:nvPicPr>
          <p:cNvPr id="9" name="Picture 8">
            <a:extLst>
              <a:ext uri="{FF2B5EF4-FFF2-40B4-BE49-F238E27FC236}">
                <a16:creationId xmlns:a16="http://schemas.microsoft.com/office/drawing/2014/main" xmlns="" id="{5E734C4D-0105-4508-83AD-60C2A484629E}"/>
              </a:ext>
            </a:extLst>
          </p:cNvPr>
          <p:cNvPicPr>
            <a:picLocks noChangeAspect="1"/>
          </p:cNvPicPr>
          <p:nvPr/>
        </p:nvPicPr>
        <p:blipFill rotWithShape="1">
          <a:blip r:embed="rId6"/>
          <a:srcRect b="84063"/>
          <a:stretch/>
        </p:blipFill>
        <p:spPr>
          <a:xfrm>
            <a:off x="35496" y="1412776"/>
            <a:ext cx="8928992" cy="789874"/>
          </a:xfrm>
          <a:prstGeom prst="rect">
            <a:avLst/>
          </a:prstGeom>
        </p:spPr>
      </p:pic>
    </p:spTree>
    <p:extLst>
      <p:ext uri="{BB962C8B-B14F-4D97-AF65-F5344CB8AC3E}">
        <p14:creationId xmlns:p14="http://schemas.microsoft.com/office/powerpoint/2010/main" val="87384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Related image"/>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28085" y="105967"/>
            <a:ext cx="966883" cy="1063192"/>
          </a:xfrm>
          <a:prstGeom prst="rect">
            <a:avLst/>
          </a:prstGeom>
          <a:ln>
            <a:noFill/>
          </a:ln>
          <a:effectLst>
            <a:softEdge rad="112500"/>
          </a:effectLst>
        </p:spPr>
      </p:pic>
      <p:sp>
        <p:nvSpPr>
          <p:cNvPr id="5" name="Title 1"/>
          <p:cNvSpPr txBox="1">
            <a:spLocks/>
          </p:cNvSpPr>
          <p:nvPr/>
        </p:nvSpPr>
        <p:spPr bwMode="auto">
          <a:xfrm>
            <a:off x="836393" y="78374"/>
            <a:ext cx="7768446" cy="953457"/>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ea typeface="+mn-ea"/>
                <a:cs typeface="Times New Roman" pitchFamily="18" charset="0"/>
              </a:rPr>
              <a:t>OPERACIONALIZACIÓN DE LA VARIABLE DEPENDIENTE</a:t>
            </a:r>
            <a:endParaRPr kumimoji="0" lang="es-ES" sz="28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ea typeface="+mn-ea"/>
              <a:cs typeface="Times New Roman" pitchFamily="18" charset="0"/>
            </a:endParaRPr>
          </a:p>
        </p:txBody>
      </p:sp>
      <p:sp>
        <p:nvSpPr>
          <p:cNvPr id="61" name="Rectangle 94"/>
          <p:cNvSpPr>
            <a:spLocks noChangeArrowheads="1"/>
          </p:cNvSpPr>
          <p:nvPr/>
        </p:nvSpPr>
        <p:spPr bwMode="auto">
          <a:xfrm>
            <a:off x="-36512"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s-EC" altLang="es-EC" sz="1800" b="0" i="0" u="none" strike="noStrike" kern="1200" cap="none" spc="0" normalizeH="0" baseline="0" noProof="0">
              <a:ln>
                <a:noFill/>
              </a:ln>
              <a:solidFill>
                <a:prstClr val="black"/>
              </a:solidFill>
              <a:effectLst/>
              <a:uLnTx/>
              <a:uFillTx/>
              <a:latin typeface="Arial" pitchFamily="34" charset="0"/>
              <a:ea typeface="+mn-ea"/>
              <a:cs typeface="Arial" pitchFamily="34" charset="0"/>
            </a:endParaRPr>
          </a:p>
        </p:txBody>
      </p:sp>
      <p:pic>
        <p:nvPicPr>
          <p:cNvPr id="3" name="Picture 2">
            <a:extLst>
              <a:ext uri="{FF2B5EF4-FFF2-40B4-BE49-F238E27FC236}">
                <a16:creationId xmlns:a16="http://schemas.microsoft.com/office/drawing/2014/main" xmlns="" id="{25F4779A-A604-4637-8A3E-901B73C9D448}"/>
              </a:ext>
            </a:extLst>
          </p:cNvPr>
          <p:cNvPicPr>
            <a:picLocks noChangeAspect="1"/>
          </p:cNvPicPr>
          <p:nvPr/>
        </p:nvPicPr>
        <p:blipFill>
          <a:blip r:embed="rId4"/>
          <a:stretch>
            <a:fillRect/>
          </a:stretch>
        </p:blipFill>
        <p:spPr>
          <a:xfrm>
            <a:off x="257216" y="236964"/>
            <a:ext cx="1255931" cy="80119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0" name="Picture 9">
            <a:extLst>
              <a:ext uri="{FF2B5EF4-FFF2-40B4-BE49-F238E27FC236}">
                <a16:creationId xmlns:a16="http://schemas.microsoft.com/office/drawing/2014/main" xmlns="" id="{BB615A12-2ECB-4E28-B94E-92276812CD85}"/>
              </a:ext>
            </a:extLst>
          </p:cNvPr>
          <p:cNvPicPr>
            <a:picLocks noChangeAspect="1"/>
          </p:cNvPicPr>
          <p:nvPr/>
        </p:nvPicPr>
        <p:blipFill>
          <a:blip r:embed="rId5"/>
          <a:stretch>
            <a:fillRect/>
          </a:stretch>
        </p:blipFill>
        <p:spPr>
          <a:xfrm>
            <a:off x="0" y="1196752"/>
            <a:ext cx="9144000" cy="5332071"/>
          </a:xfrm>
          <a:prstGeom prst="rect">
            <a:avLst/>
          </a:prstGeom>
        </p:spPr>
      </p:pic>
    </p:spTree>
    <p:extLst>
      <p:ext uri="{BB962C8B-B14F-4D97-AF65-F5344CB8AC3E}">
        <p14:creationId xmlns:p14="http://schemas.microsoft.com/office/powerpoint/2010/main" val="346153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439450" y="524315"/>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OBJETO DE ESTUDIO </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12" name="Picture 2">
            <a:extLst>
              <a:ext uri="{FF2B5EF4-FFF2-40B4-BE49-F238E27FC236}">
                <a16:creationId xmlns:a16="http://schemas.microsoft.com/office/drawing/2014/main" xmlns="" id="{25F4779A-A604-4637-8A3E-901B73C9D448}"/>
              </a:ext>
            </a:extLst>
          </p:cNvPr>
          <p:cNvPicPr>
            <a:picLocks noChangeAspect="1"/>
          </p:cNvPicPr>
          <p:nvPr/>
        </p:nvPicPr>
        <p:blipFill>
          <a:blip r:embed="rId2"/>
          <a:stretch>
            <a:fillRect/>
          </a:stretch>
        </p:blipFill>
        <p:spPr>
          <a:xfrm>
            <a:off x="323528" y="355935"/>
            <a:ext cx="1346664" cy="859331"/>
          </a:xfrm>
          <a:prstGeom prst="roundRect">
            <a:avLst>
              <a:gd name="adj" fmla="val 9689"/>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Imagen 1"/>
          <p:cNvPicPr>
            <a:picLocks noChangeAspect="1"/>
          </p:cNvPicPr>
          <p:nvPr/>
        </p:nvPicPr>
        <p:blipFill>
          <a:blip r:embed="rId3"/>
          <a:stretch>
            <a:fillRect/>
          </a:stretch>
        </p:blipFill>
        <p:spPr>
          <a:xfrm>
            <a:off x="7697536" y="46159"/>
            <a:ext cx="1118333" cy="1293073"/>
          </a:xfrm>
          <a:prstGeom prst="rect">
            <a:avLst/>
          </a:prstGeom>
        </p:spPr>
      </p:pic>
      <p:sp>
        <p:nvSpPr>
          <p:cNvPr id="7" name="1 Rectángulo redondeado"/>
          <p:cNvSpPr/>
          <p:nvPr/>
        </p:nvSpPr>
        <p:spPr>
          <a:xfrm>
            <a:off x="219724" y="1525041"/>
            <a:ext cx="8744763" cy="5144319"/>
          </a:xfrm>
          <a:prstGeom prst="roundRect">
            <a:avLst>
              <a:gd name="adj" fmla="val 39256"/>
            </a:avLst>
          </a:prstGeom>
          <a:gradFill flip="none" rotWithShape="1">
            <a:gsLst>
              <a:gs pos="9000">
                <a:srgbClr val="9BBB59">
                  <a:tint val="50000"/>
                  <a:satMod val="300000"/>
                  <a:alpha val="53000"/>
                  <a:lumMod val="44000"/>
                  <a:lumOff val="56000"/>
                </a:srgbClr>
              </a:gs>
              <a:gs pos="35000">
                <a:srgbClr val="9BBB59">
                  <a:tint val="37000"/>
                  <a:satMod val="300000"/>
                </a:srgbClr>
              </a:gs>
              <a:gs pos="100000">
                <a:srgbClr val="9BBB59">
                  <a:tint val="15000"/>
                  <a:satMod val="350000"/>
                </a:srgbClr>
              </a:gs>
            </a:gsLst>
            <a:lin ang="10800000" scaled="1"/>
            <a:tileRect/>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tlCol="0" anchor="ctr"/>
          <a:lstStyle/>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sz="2200" b="0" i="0" u="none" strike="noStrike" kern="0" cap="none" spc="0" normalizeH="0" baseline="0" noProof="0" dirty="0">
                <a:ln>
                  <a:noFill/>
                </a:ln>
                <a:solidFill>
                  <a:prstClr val="black"/>
                </a:solidFill>
                <a:effectLst/>
                <a:uLnTx/>
                <a:uFillTx/>
                <a:latin typeface="Calibri"/>
                <a:ea typeface="+mn-ea"/>
                <a:cs typeface="+mn-cs"/>
              </a:rPr>
              <a:t>El MDN, estableció en la APDN, la necesidad de la protección de la información estratégica del Estado en materia de Defensa, incluyendo la protección de la infraestructura, las redes estratégicas y la información electrónica; el desarrollo de las capacidades de ciber defensa; y,  el fortalecimiento de los mecanismos inter institucionales para hacer frente a las amenazas cibernéticas.</a:t>
            </a:r>
          </a:p>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sz="2200" b="0" i="0" u="none" strike="noStrike" kern="0" cap="none" spc="0" normalizeH="0" baseline="0" noProof="0" dirty="0">
                <a:ln>
                  <a:noFill/>
                </a:ln>
                <a:solidFill>
                  <a:prstClr val="black"/>
                </a:solidFill>
                <a:effectLst/>
                <a:uLnTx/>
                <a:uFillTx/>
                <a:latin typeface="Calibri"/>
                <a:ea typeface="+mn-ea"/>
                <a:cs typeface="+mn-cs"/>
              </a:rPr>
              <a:t>Acuerdo Ministerial 281 de 14 de Sept 2014 creación.</a:t>
            </a:r>
          </a:p>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sz="2200" b="0" i="0" u="none" strike="noStrike" kern="0" cap="none" spc="0" normalizeH="0" baseline="0" noProof="0" dirty="0">
                <a:ln>
                  <a:noFill/>
                </a:ln>
                <a:solidFill>
                  <a:prstClr val="black"/>
                </a:solidFill>
                <a:effectLst/>
                <a:uLnTx/>
                <a:uFillTx/>
                <a:latin typeface="Calibri"/>
                <a:ea typeface="+mn-ea"/>
                <a:cs typeface="+mn-cs"/>
              </a:rPr>
              <a:t>APDN, se exhorta fortalecimiento de FF.AA para la defensa y desarrollo Nacional, protección del espacio Cibernético.</a:t>
            </a:r>
          </a:p>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sz="2200" b="0" i="0" u="none" strike="noStrike" kern="0" cap="none" spc="0" normalizeH="0" baseline="0" noProof="0" dirty="0">
                <a:ln>
                  <a:noFill/>
                </a:ln>
                <a:solidFill>
                  <a:prstClr val="black"/>
                </a:solidFill>
                <a:effectLst/>
                <a:uLnTx/>
                <a:uFillTx/>
                <a:latin typeface="Calibri"/>
                <a:ea typeface="+mn-ea"/>
                <a:cs typeface="+mn-cs"/>
              </a:rPr>
              <a:t>MDN, elabora Directiva de Defensa Nacional y crean políticas y estratégias encaminadas al desarrollo de las capacidades de la Institución</a:t>
            </a:r>
            <a:r>
              <a:rPr kumimoji="0" lang="en-US" sz="2200" b="0" i="0" u="none" strike="noStrike" kern="0" cap="none" spc="0" normalizeH="0" baseline="0" noProof="0" dirty="0" smtClean="0">
                <a:ln>
                  <a:noFill/>
                </a:ln>
                <a:solidFill>
                  <a:prstClr val="black"/>
                </a:solidFill>
                <a:effectLst/>
                <a:uLnTx/>
                <a:uFillTx/>
                <a:latin typeface="Calibri"/>
                <a:ea typeface="+mn-ea"/>
                <a:cs typeface="+mn-cs"/>
              </a:rPr>
              <a:t>.</a:t>
            </a:r>
            <a:endParaRPr kumimoji="0" lang="en-US" sz="2200" b="0" i="0" u="none" strike="noStrike" kern="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968537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439450" y="524315"/>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CAMPO DE ACCIÓN</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12" name="Picture 2">
            <a:extLst>
              <a:ext uri="{FF2B5EF4-FFF2-40B4-BE49-F238E27FC236}">
                <a16:creationId xmlns:a16="http://schemas.microsoft.com/office/drawing/2014/main" xmlns="" id="{25F4779A-A604-4637-8A3E-901B73C9D448}"/>
              </a:ext>
            </a:extLst>
          </p:cNvPr>
          <p:cNvPicPr>
            <a:picLocks noChangeAspect="1"/>
          </p:cNvPicPr>
          <p:nvPr/>
        </p:nvPicPr>
        <p:blipFill>
          <a:blip r:embed="rId2"/>
          <a:stretch>
            <a:fillRect/>
          </a:stretch>
        </p:blipFill>
        <p:spPr>
          <a:xfrm>
            <a:off x="323528" y="355935"/>
            <a:ext cx="1346664" cy="859331"/>
          </a:xfrm>
          <a:prstGeom prst="roundRect">
            <a:avLst>
              <a:gd name="adj" fmla="val 9689"/>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Imagen 1"/>
          <p:cNvPicPr>
            <a:picLocks noChangeAspect="1"/>
          </p:cNvPicPr>
          <p:nvPr/>
        </p:nvPicPr>
        <p:blipFill>
          <a:blip r:embed="rId3"/>
          <a:stretch>
            <a:fillRect/>
          </a:stretch>
        </p:blipFill>
        <p:spPr>
          <a:xfrm>
            <a:off x="7697536" y="46159"/>
            <a:ext cx="1118333" cy="1293073"/>
          </a:xfrm>
          <a:prstGeom prst="rect">
            <a:avLst/>
          </a:prstGeom>
        </p:spPr>
      </p:pic>
      <p:sp>
        <p:nvSpPr>
          <p:cNvPr id="6" name="1 Rectángulo redondeado"/>
          <p:cNvSpPr/>
          <p:nvPr/>
        </p:nvSpPr>
        <p:spPr>
          <a:xfrm>
            <a:off x="707640" y="1215265"/>
            <a:ext cx="8168169" cy="5544615"/>
          </a:xfrm>
          <a:prstGeom prst="roundRect">
            <a:avLst>
              <a:gd name="adj" fmla="val 24886"/>
            </a:avLst>
          </a:prstGeom>
          <a:gradFill flip="none" rotWithShape="1">
            <a:gsLst>
              <a:gs pos="0">
                <a:schemeClr val="accent6">
                  <a:lumMod val="5000"/>
                  <a:lumOff val="95000"/>
                </a:schemeClr>
              </a:gs>
              <a:gs pos="70000">
                <a:schemeClr val="accent6">
                  <a:lumMod val="45000"/>
                  <a:lumOff val="55000"/>
                  <a:alpha val="70000"/>
                </a:schemeClr>
              </a:gs>
              <a:gs pos="83000">
                <a:schemeClr val="accent6">
                  <a:lumMod val="45000"/>
                  <a:lumOff val="55000"/>
                </a:schemeClr>
              </a:gs>
              <a:gs pos="100000">
                <a:schemeClr val="accent6">
                  <a:lumMod val="30000"/>
                  <a:lumOff val="70000"/>
                </a:schemeClr>
              </a:gs>
            </a:gsLst>
            <a:lin ang="5400000" scaled="1"/>
            <a:tileRect/>
          </a:gradFill>
          <a:ln/>
        </p:spPr>
        <p:style>
          <a:lnRef idx="1">
            <a:schemeClr val="accent3"/>
          </a:lnRef>
          <a:fillRef idx="2">
            <a:schemeClr val="accent3"/>
          </a:fillRef>
          <a:effectRef idx="1">
            <a:schemeClr val="accent3"/>
          </a:effectRef>
          <a:fontRef idx="minor">
            <a:schemeClr val="dk1"/>
          </a:fontRef>
        </p:style>
        <p:txBody>
          <a:bodyPr rtlCol="0" anchor="ctr"/>
          <a:lstStyle/>
          <a:p>
            <a:pPr marL="457200" indent="-457200" algn="just">
              <a:buFont typeface="Wingdings" panose="05000000000000000000" pitchFamily="2" charset="2"/>
              <a:buChar char="Ø"/>
              <a:defRPr/>
            </a:pPr>
            <a:r>
              <a:rPr lang="en-US" sz="2400" dirty="0">
                <a:solidFill>
                  <a:prstClr val="black"/>
                </a:solidFill>
                <a:latin typeface="Calibri"/>
              </a:rPr>
              <a:t>El COCIBER, busca cumplir su misión dentro de tres líneas de operaciones primarias: </a:t>
            </a:r>
            <a:r>
              <a:rPr lang="es-EC" sz="2400" dirty="0">
                <a:solidFill>
                  <a:prstClr val="black"/>
                </a:solidFill>
                <a:latin typeface="Calibri"/>
              </a:rPr>
              <a:t>asegurar, operar y defender el Sistema de Información del Comando Conjunto (SICC), defender a las instalaciones estratégicas críticas de la nación de ataques cibernéticos y proporcionar apoyo cibernético a los Comandos Operacionales que lo requieran. </a:t>
            </a:r>
          </a:p>
          <a:p>
            <a:pPr marL="457200" indent="-457200" algn="just">
              <a:buFont typeface="Wingdings" panose="05000000000000000000" pitchFamily="2" charset="2"/>
              <a:buChar char="Ø"/>
              <a:defRPr/>
            </a:pPr>
            <a:r>
              <a:rPr lang="es-EC" sz="2400" dirty="0">
                <a:solidFill>
                  <a:prstClr val="black"/>
                </a:solidFill>
                <a:latin typeface="Calibri"/>
              </a:rPr>
              <a:t>Las Operaciones de Ciberespacio, requieren una coordinación constante y detallada entre las operaciones nacionales y de teatro, creando una estructura dinámica de C2 que se pueda adatar a los cambios constantes, amenazas emergentes y desconocidas en las cuales se incluye la protección de las redes del SICC</a:t>
            </a:r>
            <a:r>
              <a:rPr lang="es-EC" sz="2400" dirty="0" smtClean="0">
                <a:solidFill>
                  <a:prstClr val="black"/>
                </a:solidFill>
                <a:latin typeface="Calibri"/>
              </a:rPr>
              <a:t>.</a:t>
            </a:r>
            <a:endParaRPr lang="es-EC" sz="2400" dirty="0">
              <a:solidFill>
                <a:prstClr val="black"/>
              </a:solidFill>
              <a:latin typeface="Calibri"/>
            </a:endParaRPr>
          </a:p>
        </p:txBody>
      </p:sp>
    </p:spTree>
    <p:extLst>
      <p:ext uri="{BB962C8B-B14F-4D97-AF65-F5344CB8AC3E}">
        <p14:creationId xmlns:p14="http://schemas.microsoft.com/office/powerpoint/2010/main" val="384997985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bwMode="auto">
          <a:xfrm>
            <a:off x="219725" y="407055"/>
            <a:ext cx="8704550" cy="46101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DISEÑO DE LA INVESTIGACIÓN</a:t>
            </a:r>
            <a:endParaRPr lang="es-E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4" name="Imagen 3"/>
          <p:cNvPicPr>
            <a:picLocks noChangeAspect="1"/>
          </p:cNvPicPr>
          <p:nvPr/>
        </p:nvPicPr>
        <p:blipFill>
          <a:blip r:embed="rId2"/>
          <a:stretch>
            <a:fillRect/>
          </a:stretch>
        </p:blipFill>
        <p:spPr>
          <a:xfrm>
            <a:off x="267851" y="0"/>
            <a:ext cx="8608298" cy="1292464"/>
          </a:xfrm>
          <a:prstGeom prst="rect">
            <a:avLst/>
          </a:prstGeom>
        </p:spPr>
      </p:pic>
      <p:grpSp>
        <p:nvGrpSpPr>
          <p:cNvPr id="5" name="Group 3">
            <a:extLst>
              <a:ext uri="{FF2B5EF4-FFF2-40B4-BE49-F238E27FC236}">
                <a16:creationId xmlns:a16="http://schemas.microsoft.com/office/drawing/2014/main" xmlns="" id="{BB563A8F-C51E-4053-B434-10D82B50726D}"/>
              </a:ext>
            </a:extLst>
          </p:cNvPr>
          <p:cNvGrpSpPr/>
          <p:nvPr/>
        </p:nvGrpSpPr>
        <p:grpSpPr>
          <a:xfrm>
            <a:off x="755576" y="1196752"/>
            <a:ext cx="7704857" cy="1944217"/>
            <a:chOff x="-616564" y="1700973"/>
            <a:chExt cx="9077110" cy="1294596"/>
          </a:xfrm>
        </p:grpSpPr>
        <p:sp>
          <p:nvSpPr>
            <p:cNvPr id="6" name="1 Rectángulo redondeado"/>
            <p:cNvSpPr/>
            <p:nvPr/>
          </p:nvSpPr>
          <p:spPr>
            <a:xfrm>
              <a:off x="2098087" y="1700973"/>
              <a:ext cx="6362459" cy="1294596"/>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se fundamentará en función de los objetivos y propósitos planteados, tiene carácter de investigación en el campo de la Ciberdefensa y sobre todo en la seguridad del Estado frente a las amenazas y riesgos existentes.</a:t>
              </a:r>
              <a:endParaRPr kumimoji="0" lang="es-ES" sz="17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7" name="Title 1">
              <a:extLst>
                <a:ext uri="{FF2B5EF4-FFF2-40B4-BE49-F238E27FC236}">
                  <a16:creationId xmlns:a16="http://schemas.microsoft.com/office/drawing/2014/main" xmlns="" id="{AB4D2F32-ED9F-4E6F-80BA-D42DE205853C}"/>
                </a:ext>
              </a:extLst>
            </p:cNvPr>
            <p:cNvSpPr txBox="1">
              <a:spLocks/>
            </p:cNvSpPr>
            <p:nvPr/>
          </p:nvSpPr>
          <p:spPr bwMode="auto">
            <a:xfrm>
              <a:off x="-616564" y="2295754"/>
              <a:ext cx="2799482" cy="388951"/>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ENFOQUE DE LA INVESTIGACIÓN</a:t>
              </a:r>
              <a:endParaRPr kumimoji="0" lang="es-E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grpSp>
      <p:sp>
        <p:nvSpPr>
          <p:cNvPr id="8" name="1 Rectángulo redondeado">
            <a:extLst>
              <a:ext uri="{FF2B5EF4-FFF2-40B4-BE49-F238E27FC236}">
                <a16:creationId xmlns:a16="http://schemas.microsoft.com/office/drawing/2014/main" xmlns="" id="{FA1A3F1E-2952-47B6-8F97-EED27486E473}"/>
              </a:ext>
            </a:extLst>
          </p:cNvPr>
          <p:cNvSpPr/>
          <p:nvPr/>
        </p:nvSpPr>
        <p:spPr>
          <a:xfrm>
            <a:off x="2644115" y="3896034"/>
            <a:ext cx="6392381" cy="2917342"/>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Se utilizara una Investigación de campo.</a:t>
            </a:r>
          </a:p>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Ya que disponemos de datos directamente de los sujetos investigados, o de la realidad donde ocurren los hechos (datos primarios), sin manipular o controlar variables algunas, es decir, el investigador obtiene la información, pero no altera las condiciones existentes. De allí su carácter de investigación no experimental.   </a:t>
            </a:r>
          </a:p>
          <a:p>
            <a:pPr marL="0" marR="0" lvl="0" indent="0" defTabSz="914400" eaLnBrk="1" fontAlgn="auto" latinLnBrk="0" hangingPunct="1">
              <a:lnSpc>
                <a:spcPct val="100000"/>
              </a:lnSpc>
              <a:spcBef>
                <a:spcPts val="0"/>
              </a:spcBef>
              <a:spcAft>
                <a:spcPts val="0"/>
              </a:spcAft>
              <a:buClrTx/>
              <a:buSzTx/>
              <a:buFontTx/>
              <a:buNone/>
              <a:tabLst/>
              <a:defRPr/>
            </a:pPr>
            <a:r>
              <a:rPr kumimoji="0" lang="es-EC" sz="1800" b="0" i="0" u="none" strike="noStrike" kern="0" cap="none" spc="0" normalizeH="0" baseline="0" noProof="0" dirty="0" smtClean="0">
                <a:ln>
                  <a:noFill/>
                </a:ln>
                <a:solidFill>
                  <a:prstClr val="black"/>
                </a:solidFill>
                <a:effectLst/>
                <a:uLnTx/>
                <a:uFillTx/>
                <a:latin typeface="Calibri"/>
                <a:ea typeface="+mn-ea"/>
                <a:cs typeface="+mn-cs"/>
              </a:rPr>
              <a:t>		</a:t>
            </a: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 name="Title 1">
            <a:extLst>
              <a:ext uri="{FF2B5EF4-FFF2-40B4-BE49-F238E27FC236}">
                <a16:creationId xmlns:a16="http://schemas.microsoft.com/office/drawing/2014/main" xmlns="" id="{5F5D3D12-3895-46E4-9450-0EC34F400BF6}"/>
              </a:ext>
            </a:extLst>
          </p:cNvPr>
          <p:cNvSpPr txBox="1">
            <a:spLocks/>
          </p:cNvSpPr>
          <p:nvPr/>
        </p:nvSpPr>
        <p:spPr bwMode="auto">
          <a:xfrm>
            <a:off x="654247" y="5062642"/>
            <a:ext cx="2045545" cy="58412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16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TIPO DE  INVESTIGACIÓN</a:t>
            </a:r>
            <a:endParaRPr lang="es-ES" sz="16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Tree>
    <p:extLst>
      <p:ext uri="{BB962C8B-B14F-4D97-AF65-F5344CB8AC3E}">
        <p14:creationId xmlns:p14="http://schemas.microsoft.com/office/powerpoint/2010/main" val="33227895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bwMode="auto">
          <a:xfrm>
            <a:off x="219725" y="407055"/>
            <a:ext cx="8704550" cy="46101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DISEÑO DE LA INVESTIGACIÓN</a:t>
            </a:r>
            <a:endParaRPr lang="es-E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4" name="Imagen 3"/>
          <p:cNvPicPr>
            <a:picLocks noChangeAspect="1"/>
          </p:cNvPicPr>
          <p:nvPr/>
        </p:nvPicPr>
        <p:blipFill>
          <a:blip r:embed="rId2"/>
          <a:stretch>
            <a:fillRect/>
          </a:stretch>
        </p:blipFill>
        <p:spPr>
          <a:xfrm>
            <a:off x="267851" y="0"/>
            <a:ext cx="8608298" cy="1292464"/>
          </a:xfrm>
          <a:prstGeom prst="rect">
            <a:avLst/>
          </a:prstGeom>
        </p:spPr>
      </p:pic>
      <p:grpSp>
        <p:nvGrpSpPr>
          <p:cNvPr id="10" name="Group 3">
            <a:extLst>
              <a:ext uri="{FF2B5EF4-FFF2-40B4-BE49-F238E27FC236}">
                <a16:creationId xmlns:a16="http://schemas.microsoft.com/office/drawing/2014/main" xmlns="" id="{BB563A8F-C51E-4053-B434-10D82B50726D}"/>
              </a:ext>
            </a:extLst>
          </p:cNvPr>
          <p:cNvGrpSpPr/>
          <p:nvPr/>
        </p:nvGrpSpPr>
        <p:grpSpPr>
          <a:xfrm>
            <a:off x="827584" y="1412776"/>
            <a:ext cx="8087816" cy="1578512"/>
            <a:chOff x="-183358" y="1802465"/>
            <a:chExt cx="9189824" cy="1578512"/>
          </a:xfrm>
        </p:grpSpPr>
        <p:sp>
          <p:nvSpPr>
            <p:cNvPr id="11" name="1 Rectángulo redondeado"/>
            <p:cNvSpPr/>
            <p:nvPr/>
          </p:nvSpPr>
          <p:spPr>
            <a:xfrm>
              <a:off x="1880684" y="1802465"/>
              <a:ext cx="7125782" cy="1578512"/>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El universo de la presente investigación va estar orientado a obtener información del personal de oficiales que actualmente se encuentran realizando el curso de Estado Mayor.</a:t>
              </a:r>
              <a:endParaRPr kumimoji="0" lang="es-ES" sz="17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2" name="Title 1">
              <a:extLst>
                <a:ext uri="{FF2B5EF4-FFF2-40B4-BE49-F238E27FC236}">
                  <a16:creationId xmlns:a16="http://schemas.microsoft.com/office/drawing/2014/main" xmlns="" id="{AB4D2F32-ED9F-4E6F-80BA-D42DE205853C}"/>
                </a:ext>
              </a:extLst>
            </p:cNvPr>
            <p:cNvSpPr txBox="1">
              <a:spLocks/>
            </p:cNvSpPr>
            <p:nvPr/>
          </p:nvSpPr>
          <p:spPr bwMode="auto">
            <a:xfrm>
              <a:off x="-183358" y="2544681"/>
              <a:ext cx="1818585" cy="337904"/>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POBLACIÓN</a:t>
              </a:r>
              <a:endParaRPr kumimoji="0" lang="es-E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grpSp>
      <p:grpSp>
        <p:nvGrpSpPr>
          <p:cNvPr id="13" name="Group 7">
            <a:extLst>
              <a:ext uri="{FF2B5EF4-FFF2-40B4-BE49-F238E27FC236}">
                <a16:creationId xmlns:a16="http://schemas.microsoft.com/office/drawing/2014/main" xmlns="" id="{93AFF192-F5B0-449D-94FA-52D294CE6689}"/>
              </a:ext>
            </a:extLst>
          </p:cNvPr>
          <p:cNvGrpSpPr/>
          <p:nvPr/>
        </p:nvGrpSpPr>
        <p:grpSpPr>
          <a:xfrm>
            <a:off x="755576" y="3140968"/>
            <a:ext cx="8236296" cy="3504681"/>
            <a:chOff x="755576" y="3140968"/>
            <a:chExt cx="8236296" cy="3504681"/>
          </a:xfrm>
        </p:grpSpPr>
        <p:sp>
          <p:nvSpPr>
            <p:cNvPr id="14" name="1 Rectángulo redondeado">
              <a:extLst>
                <a:ext uri="{FF2B5EF4-FFF2-40B4-BE49-F238E27FC236}">
                  <a16:creationId xmlns:a16="http://schemas.microsoft.com/office/drawing/2014/main" xmlns="" id="{FA1A3F1E-2952-47B6-8F97-EED27486E473}"/>
                </a:ext>
              </a:extLst>
            </p:cNvPr>
            <p:cNvSpPr/>
            <p:nvPr/>
          </p:nvSpPr>
          <p:spPr>
            <a:xfrm>
              <a:off x="2469960" y="3140968"/>
              <a:ext cx="6521912" cy="3504681"/>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C" sz="1800" b="0" i="0" u="none" strike="noStrike" kern="0" cap="none" spc="0" normalizeH="0" baseline="0" noProof="0" dirty="0" smtClean="0">
                <a:ln>
                  <a:noFill/>
                </a:ln>
                <a:solidFill>
                  <a:prstClr val="black"/>
                </a:solidFill>
                <a:effectLst/>
                <a:uLnTx/>
                <a:uFillTx/>
                <a:latin typeface="Calibri"/>
                <a:ea typeface="+mn-ea"/>
                <a:cs typeface="+mn-cs"/>
              </a:endParaRPr>
            </a:p>
            <a:p>
              <a:pPr marR="0" lvl="0" algn="just" defTabSz="914400" eaLnBrk="1" fontAlgn="auto" latinLnBrk="0" hangingPunct="1">
                <a:lnSpc>
                  <a:spcPct val="150000"/>
                </a:lnSpc>
                <a:spcBef>
                  <a:spcPts val="0"/>
                </a:spcBef>
                <a:spcAft>
                  <a:spcPts val="0"/>
                </a:spcAft>
                <a:buClrTx/>
                <a:buSzTx/>
                <a:tabLst/>
                <a:defRPr/>
              </a:pPr>
              <a:endParaRPr kumimoji="0" lang="es-EC" sz="1700" b="0" i="0" u="none" strike="noStrike" kern="0" cap="none" spc="0" normalizeH="0" baseline="0" noProof="0" dirty="0" smtClean="0">
                <a:ln>
                  <a:noFill/>
                </a:ln>
                <a:solidFill>
                  <a:prstClr val="black"/>
                </a:solidFill>
                <a:effectLst/>
                <a:uLnTx/>
                <a:uFillTx/>
                <a:latin typeface="Calibri"/>
                <a:ea typeface="+mn-ea"/>
                <a:cs typeface="+mn-cs"/>
              </a:endParaRPr>
            </a:p>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Personal que labora en el Comando de Ciberdefensa, cree una instancia que implemente las directrices del nivel político, así como la capacidad de ciberdefensa”.</a:t>
              </a:r>
            </a:p>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 El COCIBER, esta integrado por personal técnico y operativo civil y militar. Tendrá la misión de operar las capacidades de defensa, explotación y respuesta en el espacio cibernético, para proteger y defender la infraestructura crítica e información estratégica del estado.”</a:t>
              </a: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C" sz="18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s-EC" sz="1800" b="0" i="0" u="none" strike="noStrike" kern="0" cap="none" spc="0" normalizeH="0" baseline="0" noProof="0" dirty="0" smtClean="0">
                  <a:ln>
                    <a:noFill/>
                  </a:ln>
                  <a:solidFill>
                    <a:prstClr val="black"/>
                  </a:solidFill>
                  <a:effectLst/>
                  <a:uLnTx/>
                  <a:uFillTx/>
                  <a:latin typeface="Calibri"/>
                  <a:ea typeface="+mn-ea"/>
                  <a:cs typeface="+mn-cs"/>
                </a:rPr>
                <a:t>		</a:t>
              </a: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5" name="Title 1">
              <a:extLst>
                <a:ext uri="{FF2B5EF4-FFF2-40B4-BE49-F238E27FC236}">
                  <a16:creationId xmlns:a16="http://schemas.microsoft.com/office/drawing/2014/main" xmlns="" id="{5F5D3D12-3895-46E4-9450-0EC34F400BF6}"/>
                </a:ext>
              </a:extLst>
            </p:cNvPr>
            <p:cNvSpPr txBox="1">
              <a:spLocks/>
            </p:cNvSpPr>
            <p:nvPr/>
          </p:nvSpPr>
          <p:spPr bwMode="auto">
            <a:xfrm>
              <a:off x="755576" y="4858234"/>
              <a:ext cx="1714383" cy="337904"/>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MUESTRA</a:t>
              </a:r>
              <a:endParaRPr kumimoji="0" lang="es-E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grpSp>
    </p:spTree>
    <p:extLst>
      <p:ext uri="{BB962C8B-B14F-4D97-AF65-F5344CB8AC3E}">
        <p14:creationId xmlns:p14="http://schemas.microsoft.com/office/powerpoint/2010/main" val="12180946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xmlns="" id="{F3E3CE28-1FC8-8E46-A07E-10CC378E0146}"/>
              </a:ext>
            </a:extLst>
          </p:cNvPr>
          <p:cNvSpPr/>
          <p:nvPr/>
        </p:nvSpPr>
        <p:spPr>
          <a:xfrm>
            <a:off x="755576" y="404664"/>
            <a:ext cx="7632848" cy="54864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s-EC" sz="2100" b="1" dirty="0">
                <a:solidFill>
                  <a:prstClr val="black"/>
                </a:solidFill>
                <a:latin typeface="Arial" panose="020B0604020202020204" pitchFamily="34" charset="0"/>
                <a:cs typeface="Arial" panose="020B0604020202020204" pitchFamily="34" charset="0"/>
              </a:rPr>
              <a:t>TEMARIO</a:t>
            </a:r>
          </a:p>
        </p:txBody>
      </p:sp>
      <p:sp>
        <p:nvSpPr>
          <p:cNvPr id="7" name="CuadroTexto 6">
            <a:extLst>
              <a:ext uri="{FF2B5EF4-FFF2-40B4-BE49-F238E27FC236}">
                <a16:creationId xmlns:a16="http://schemas.microsoft.com/office/drawing/2014/main" xmlns="" id="{1AC222EB-CE0E-1D4E-BA24-831B2CB3AD74}"/>
              </a:ext>
            </a:extLst>
          </p:cNvPr>
          <p:cNvSpPr txBox="1"/>
          <p:nvPr/>
        </p:nvSpPr>
        <p:spPr>
          <a:xfrm>
            <a:off x="2051720" y="1340768"/>
            <a:ext cx="6228184" cy="5133713"/>
          </a:xfrm>
          <a:prstGeom prst="rect">
            <a:avLst/>
          </a:prstGeom>
          <a:noFill/>
        </p:spPr>
        <p:txBody>
          <a:bodyPr wrap="square" rtlCol="0">
            <a:spAutoFit/>
          </a:bodyPr>
          <a:lstStyle/>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PLANTEAMIENTO DEL PROBLEMA</a:t>
            </a: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ENUNCIADO DEL PROBLEMA</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PREGUNTAS DE INVESTIGACIÓN</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JUSTIFICACIÓN DE LA INVESTIGACIÓN</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OBJETIVO GENERAL</a:t>
            </a: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FUNDAMENTACIÓN TEÓRICA</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HIPÓTESIS</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VARIABLES INDEPENDIENTE Y DEPENDIENTES</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OPERACIONALIZACIÓN DE LAS VARIABLES</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OBJETO DE ESTUDIO Y CAMPO DE ACCIÓN</a:t>
            </a:r>
            <a:endParaRPr lang="es-EC" dirty="0">
              <a:solidFill>
                <a:prstClr val="black"/>
              </a:solidFill>
              <a:latin typeface="Arial" panose="020B0604020202020204" pitchFamily="34" charset="0"/>
              <a:cs typeface="Arial" panose="020B0604020202020204" pitchFamily="34" charset="0"/>
            </a:endParaRP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DISEÑO DE LA INVESTIGACIÓN</a:t>
            </a:r>
          </a:p>
          <a:p>
            <a:pPr marL="342900" indent="-342900">
              <a:lnSpc>
                <a:spcPct val="130000"/>
              </a:lnSpc>
              <a:buFontTx/>
              <a:buAutoNum type="arabicPeriod"/>
              <a:defRPr/>
            </a:pPr>
            <a:r>
              <a:rPr lang="es-EC" i="1" dirty="0">
                <a:solidFill>
                  <a:prstClr val="black"/>
                </a:solidFill>
                <a:latin typeface="Arial" panose="020B0604020202020204" pitchFamily="34" charset="0"/>
                <a:cs typeface="Arial" panose="020B0604020202020204" pitchFamily="34" charset="0"/>
              </a:rPr>
              <a:t>DESARROLLO DE LOS OBJETIVOS</a:t>
            </a:r>
          </a:p>
          <a:p>
            <a:pPr marL="342900" indent="-342900">
              <a:lnSpc>
                <a:spcPct val="130000"/>
              </a:lnSpc>
              <a:buFont typeface="+mj-lt"/>
              <a:buAutoNum type="arabicPeriod" startAt="14"/>
              <a:defRPr/>
            </a:pPr>
            <a:r>
              <a:rPr lang="es-EC" i="1" dirty="0">
                <a:solidFill>
                  <a:prstClr val="black"/>
                </a:solidFill>
                <a:latin typeface="Arial" panose="020B0604020202020204" pitchFamily="34" charset="0"/>
                <a:cs typeface="Arial" panose="020B0604020202020204" pitchFamily="34" charset="0"/>
              </a:rPr>
              <a:t>PROPUESTA</a:t>
            </a:r>
          </a:p>
          <a:p>
            <a:pPr marL="342900" indent="-342900">
              <a:lnSpc>
                <a:spcPct val="130000"/>
              </a:lnSpc>
              <a:buFontTx/>
              <a:buAutoNum type="arabicPeriod" startAt="14"/>
              <a:defRPr/>
            </a:pPr>
            <a:r>
              <a:rPr lang="es-EC" i="1" dirty="0">
                <a:solidFill>
                  <a:prstClr val="black"/>
                </a:solidFill>
                <a:latin typeface="Arial" panose="020B0604020202020204" pitchFamily="34" charset="0"/>
                <a:cs typeface="Arial" panose="020B0604020202020204" pitchFamily="34" charset="0"/>
              </a:rPr>
              <a:t>CONCLUSIONES Y RECOMENDACIONES</a:t>
            </a:r>
            <a:endParaRPr lang="es-EC"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3500381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bwMode="auto">
          <a:xfrm>
            <a:off x="219725" y="407055"/>
            <a:ext cx="8704550" cy="46101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DISEÑO DE LA INVESTIGACIÓN</a:t>
            </a:r>
            <a:endParaRPr lang="es-E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4" name="Imagen 3"/>
          <p:cNvPicPr>
            <a:picLocks noChangeAspect="1"/>
          </p:cNvPicPr>
          <p:nvPr/>
        </p:nvPicPr>
        <p:blipFill>
          <a:blip r:embed="rId2"/>
          <a:stretch>
            <a:fillRect/>
          </a:stretch>
        </p:blipFill>
        <p:spPr>
          <a:xfrm>
            <a:off x="267851" y="0"/>
            <a:ext cx="8608298" cy="1292464"/>
          </a:xfrm>
          <a:prstGeom prst="rect">
            <a:avLst/>
          </a:prstGeom>
        </p:spPr>
      </p:pic>
      <p:grpSp>
        <p:nvGrpSpPr>
          <p:cNvPr id="16" name="Group 11">
            <a:extLst>
              <a:ext uri="{FF2B5EF4-FFF2-40B4-BE49-F238E27FC236}">
                <a16:creationId xmlns:a16="http://schemas.microsoft.com/office/drawing/2014/main" xmlns="" id="{A1AE1DA6-78A9-421A-9FA2-8BB49E4832BA}"/>
              </a:ext>
            </a:extLst>
          </p:cNvPr>
          <p:cNvGrpSpPr/>
          <p:nvPr/>
        </p:nvGrpSpPr>
        <p:grpSpPr>
          <a:xfrm>
            <a:off x="683568" y="1699519"/>
            <a:ext cx="8270270" cy="1800199"/>
            <a:chOff x="493407" y="1420350"/>
            <a:chExt cx="8270270" cy="1800199"/>
          </a:xfrm>
        </p:grpSpPr>
        <p:sp>
          <p:nvSpPr>
            <p:cNvPr id="17" name="1 Rectángulo redondeado"/>
            <p:cNvSpPr/>
            <p:nvPr/>
          </p:nvSpPr>
          <p:spPr>
            <a:xfrm>
              <a:off x="2180012" y="1420350"/>
              <a:ext cx="6583665" cy="1800199"/>
            </a:xfrm>
            <a:prstGeom prst="roundRect">
              <a:avLst/>
            </a:prstGeom>
            <a:blipFill dpi="0" rotWithShape="1">
              <a:blip r:embed="rId3">
                <a:alphaModFix amt="93000"/>
              </a:blip>
              <a:srcRect/>
              <a:tile tx="0" ty="0" sx="100000" sy="100000" flip="none" algn="tl"/>
            </a:blipFill>
            <a:ln w="25400" cap="flat" cmpd="sng" algn="ctr">
              <a:noFill/>
              <a:prstDash val="soli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s-EC" sz="2400" b="0" i="0" u="none" strike="noStrike" kern="0" cap="none" spc="0" normalizeH="0" baseline="0" noProof="0" dirty="0" smtClean="0">
                <a:ln>
                  <a:noFill/>
                </a:ln>
                <a:solidFill>
                  <a:prstClr val="white"/>
                </a:solidFill>
                <a:effectLst/>
                <a:uLnTx/>
                <a:uFillTx/>
                <a:latin typeface="Calibri"/>
                <a:ea typeface="+mn-ea"/>
                <a:cs typeface="+mn-cs"/>
              </a:endParaRP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s-EC" sz="2400" b="0" i="0" u="none" strike="noStrike" kern="0" cap="none" spc="0" normalizeH="0" baseline="0" noProof="0" dirty="0" smtClean="0">
                <a:ln>
                  <a:noFill/>
                </a:ln>
                <a:solidFill>
                  <a:prstClr val="white"/>
                </a:solidFill>
                <a:effectLst/>
                <a:uLnTx/>
                <a:uFillTx/>
                <a:latin typeface="Calibri"/>
                <a:ea typeface="+mn-ea"/>
                <a:cs typeface="+mn-cs"/>
              </a:endParaRP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Esta investigación se la realizará mediante el método de investigación científica básica.</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se utilizará una investigación explicativa o de comprobación de hipótesis causales, por cuanto se parte de una situación problema o conocimiento .</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s-EC"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8" name="Title 1">
              <a:extLst>
                <a:ext uri="{FF2B5EF4-FFF2-40B4-BE49-F238E27FC236}">
                  <a16:creationId xmlns:a16="http://schemas.microsoft.com/office/drawing/2014/main" xmlns="" id="{243B9FA6-0E02-4403-A176-19EF5CEDBDAF}"/>
                </a:ext>
              </a:extLst>
            </p:cNvPr>
            <p:cNvSpPr txBox="1">
              <a:spLocks/>
            </p:cNvSpPr>
            <p:nvPr/>
          </p:nvSpPr>
          <p:spPr bwMode="auto">
            <a:xfrm>
              <a:off x="493407" y="1990557"/>
              <a:ext cx="1686605" cy="337904"/>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´MÉTODO</a:t>
              </a:r>
              <a:endParaRPr kumimoji="0" lang="es-ES" sz="16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grpSp>
      <p:grpSp>
        <p:nvGrpSpPr>
          <p:cNvPr id="19" name="Group 12">
            <a:extLst>
              <a:ext uri="{FF2B5EF4-FFF2-40B4-BE49-F238E27FC236}">
                <a16:creationId xmlns:a16="http://schemas.microsoft.com/office/drawing/2014/main" xmlns="" id="{9FFCA00C-8E59-4644-AED9-5DC5E62BEF55}"/>
              </a:ext>
            </a:extLst>
          </p:cNvPr>
          <p:cNvGrpSpPr/>
          <p:nvPr/>
        </p:nvGrpSpPr>
        <p:grpSpPr>
          <a:xfrm>
            <a:off x="683568" y="3742050"/>
            <a:ext cx="8080109" cy="2927310"/>
            <a:chOff x="683568" y="3742050"/>
            <a:chExt cx="8080109" cy="2927310"/>
          </a:xfrm>
        </p:grpSpPr>
        <p:sp>
          <p:nvSpPr>
            <p:cNvPr id="20" name="Title 1">
              <a:extLst>
                <a:ext uri="{FF2B5EF4-FFF2-40B4-BE49-F238E27FC236}">
                  <a16:creationId xmlns:a16="http://schemas.microsoft.com/office/drawing/2014/main" xmlns="" id="{9FD7A928-327D-4FB2-8D69-55CF9BC94463}"/>
                </a:ext>
              </a:extLst>
            </p:cNvPr>
            <p:cNvSpPr txBox="1">
              <a:spLocks/>
            </p:cNvSpPr>
            <p:nvPr/>
          </p:nvSpPr>
          <p:spPr bwMode="auto">
            <a:xfrm>
              <a:off x="683568" y="4357063"/>
              <a:ext cx="2042667"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TÉCNICAS, INSTRUMENTOS</a:t>
              </a:r>
              <a:endParaRPr kumimoji="0" lang="es-ES" sz="14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sp>
          <p:nvSpPr>
            <p:cNvPr id="21" name="1 Rectángulo redondeado">
              <a:extLst>
                <a:ext uri="{FF2B5EF4-FFF2-40B4-BE49-F238E27FC236}">
                  <a16:creationId xmlns:a16="http://schemas.microsoft.com/office/drawing/2014/main" xmlns="" id="{4FE96AAD-6315-4F31-9823-9739B7A60C54}"/>
                </a:ext>
              </a:extLst>
            </p:cNvPr>
            <p:cNvSpPr/>
            <p:nvPr/>
          </p:nvSpPr>
          <p:spPr>
            <a:xfrm>
              <a:off x="2548203" y="3742050"/>
              <a:ext cx="6215474" cy="2927310"/>
            </a:xfrm>
            <a:prstGeom prst="roundRect">
              <a:avLst>
                <a:gd name="adj" fmla="val 6956"/>
              </a:avLst>
            </a:prstGeom>
            <a:blipFill dpi="0" rotWithShape="1">
              <a:blip r:embed="rId3">
                <a:alphaModFix amt="93000"/>
              </a:blip>
              <a:srcRect/>
              <a:tile tx="0" ty="0" sx="100000" sy="100000" flip="none" algn="tl"/>
            </a:blipFill>
            <a:ln w="25400" cap="flat" cmpd="sng" algn="ctr">
              <a:noFill/>
              <a:prstDash val="soli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Se empleará mediante encuestas con la modalidad de cuestionarios, que serán aplicadas a Oficiales del CEMA N.º 70 y al personal involucrado en el desarrollo de los proyectos de Ciberdefensa.</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 de allí se obtendrán datos importantes que servirán para cuantificar y medir las interrogantes sobre las variables objeto de investigación.</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Instrumento será la entrevista dirigida a expertos y encuestas.</a:t>
              </a:r>
            </a:p>
          </p:txBody>
        </p:sp>
        <p:pic>
          <p:nvPicPr>
            <p:cNvPr id="22" name="Picture 10">
              <a:extLst>
                <a:ext uri="{FF2B5EF4-FFF2-40B4-BE49-F238E27FC236}">
                  <a16:creationId xmlns:a16="http://schemas.microsoft.com/office/drawing/2014/main" xmlns="" id="{A93B91B1-E9AB-4A68-9742-238D22104A98}"/>
                </a:ext>
              </a:extLst>
            </p:cNvPr>
            <p:cNvPicPr>
              <a:picLocks noChangeAspect="1"/>
            </p:cNvPicPr>
            <p:nvPr/>
          </p:nvPicPr>
          <p:blipFill>
            <a:blip r:embed="rId4"/>
            <a:stretch>
              <a:fillRect/>
            </a:stretch>
          </p:blipFill>
          <p:spPr>
            <a:xfrm>
              <a:off x="1093627" y="5151486"/>
              <a:ext cx="866486" cy="1170984"/>
            </a:xfrm>
            <a:prstGeom prst="rect">
              <a:avLst/>
            </a:prstGeom>
          </p:spPr>
        </p:pic>
      </p:grpSp>
    </p:spTree>
    <p:extLst>
      <p:ext uri="{BB962C8B-B14F-4D97-AF65-F5344CB8AC3E}">
        <p14:creationId xmlns:p14="http://schemas.microsoft.com/office/powerpoint/2010/main" val="14907207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bwMode="auto">
          <a:xfrm>
            <a:off x="219725" y="407055"/>
            <a:ext cx="8704550" cy="46101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DISEÑO DE LA INVESTIGACIÓN</a:t>
            </a:r>
            <a:endParaRPr lang="es-ES" sz="24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4" name="Imagen 3"/>
          <p:cNvPicPr>
            <a:picLocks noChangeAspect="1"/>
          </p:cNvPicPr>
          <p:nvPr/>
        </p:nvPicPr>
        <p:blipFill>
          <a:blip r:embed="rId2"/>
          <a:stretch>
            <a:fillRect/>
          </a:stretch>
        </p:blipFill>
        <p:spPr>
          <a:xfrm>
            <a:off x="267851" y="0"/>
            <a:ext cx="8608298" cy="1292464"/>
          </a:xfrm>
          <a:prstGeom prst="rect">
            <a:avLst/>
          </a:prstGeom>
        </p:spPr>
      </p:pic>
      <p:grpSp>
        <p:nvGrpSpPr>
          <p:cNvPr id="11" name="Group 12">
            <a:extLst>
              <a:ext uri="{FF2B5EF4-FFF2-40B4-BE49-F238E27FC236}">
                <a16:creationId xmlns:a16="http://schemas.microsoft.com/office/drawing/2014/main" xmlns="" id="{9FFCA00C-8E59-4644-AED9-5DC5E62BEF55}"/>
              </a:ext>
            </a:extLst>
          </p:cNvPr>
          <p:cNvGrpSpPr/>
          <p:nvPr/>
        </p:nvGrpSpPr>
        <p:grpSpPr>
          <a:xfrm>
            <a:off x="779578" y="1484784"/>
            <a:ext cx="8256918" cy="3279274"/>
            <a:chOff x="692619" y="4676515"/>
            <a:chExt cx="8256918" cy="1992845"/>
          </a:xfrm>
        </p:grpSpPr>
        <p:sp>
          <p:nvSpPr>
            <p:cNvPr id="12" name="Title 1">
              <a:extLst>
                <a:ext uri="{FF2B5EF4-FFF2-40B4-BE49-F238E27FC236}">
                  <a16:creationId xmlns:a16="http://schemas.microsoft.com/office/drawing/2014/main" xmlns="" id="{9FD7A928-327D-4FB2-8D69-55CF9BC94463}"/>
                </a:ext>
              </a:extLst>
            </p:cNvPr>
            <p:cNvSpPr txBox="1">
              <a:spLocks/>
            </p:cNvSpPr>
            <p:nvPr/>
          </p:nvSpPr>
          <p:spPr bwMode="auto">
            <a:xfrm>
              <a:off x="692619" y="5070893"/>
              <a:ext cx="2042667" cy="448497"/>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marR="0" lvl="1" indent="0" algn="ctr" defTabSz="91440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rPr>
                <a:t>TÉCNICAS PARA EL  ANÁLISIS DE DATOS</a:t>
              </a:r>
              <a:endParaRPr kumimoji="0" lang="es-ES" sz="1400" b="0" i="0" u="none" strike="noStrike" kern="0" cap="none" spc="0" normalizeH="0" baseline="0" noProof="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uLnTx/>
                <a:uFillTx/>
                <a:latin typeface="Arial Black" pitchFamily="34" charset="0"/>
                <a:cs typeface="Times New Roman" pitchFamily="18" charset="0"/>
              </a:endParaRPr>
            </a:p>
          </p:txBody>
        </p:sp>
        <p:sp>
          <p:nvSpPr>
            <p:cNvPr id="13" name="1 Rectángulo redondeado">
              <a:extLst>
                <a:ext uri="{FF2B5EF4-FFF2-40B4-BE49-F238E27FC236}">
                  <a16:creationId xmlns:a16="http://schemas.microsoft.com/office/drawing/2014/main" xmlns="" id="{4FE96AAD-6315-4F31-9823-9739B7A60C54}"/>
                </a:ext>
              </a:extLst>
            </p:cNvPr>
            <p:cNvSpPr/>
            <p:nvPr/>
          </p:nvSpPr>
          <p:spPr>
            <a:xfrm>
              <a:off x="2735286" y="4676515"/>
              <a:ext cx="6214251" cy="1992845"/>
            </a:xfrm>
            <a:prstGeom prst="roundRect">
              <a:avLst>
                <a:gd name="adj" fmla="val 6956"/>
              </a:avLst>
            </a:prstGeom>
            <a:blipFill dpi="0" rotWithShape="1">
              <a:blip r:embed="rId3">
                <a:alphaModFix amt="93000"/>
              </a:blip>
              <a:srcRect/>
              <a:tile tx="0" ty="0" sx="100000" sy="100000" flip="none" algn="tl"/>
            </a:blipFill>
            <a:ln w="25400" cap="flat" cmpd="sng" algn="ctr">
              <a:noFill/>
              <a:prstDash val="solid"/>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lstStyle/>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Este conjunto de técnicas estadísticas emplea datos de series temporales para predecir cuál es el resultado más probable que se puede dar en el futuro cercano. </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En esta fase de análisis e interpretación de resultados tiene que ver con las operaciones matemáticas a las cuales se someten los datos con la finalidad de comprobar las Hipótesis propuestas en esta investigación.</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1700" b="0" i="0" u="none" strike="noStrike" kern="0" cap="none" spc="0" normalizeH="0" baseline="0" noProof="0" dirty="0" smtClean="0">
                  <a:ln>
                    <a:noFill/>
                  </a:ln>
                  <a:solidFill>
                    <a:prstClr val="black"/>
                  </a:solidFill>
                  <a:effectLst/>
                  <a:uLnTx/>
                  <a:uFillTx/>
                  <a:latin typeface="Calibri"/>
                  <a:ea typeface="+mn-ea"/>
                  <a:cs typeface="+mn-cs"/>
                </a:rPr>
                <a:t>Tabulación de datos de la encuesta.</a:t>
              </a: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s-EC" sz="2000" b="0" i="0" u="none" strike="noStrike" kern="0" cap="none" spc="0" normalizeH="0" baseline="0" noProof="0" dirty="0" smtClean="0">
                <a:ln>
                  <a:noFill/>
                </a:ln>
                <a:solidFill>
                  <a:prstClr val="black"/>
                </a:solidFill>
                <a:effectLst/>
                <a:uLnTx/>
                <a:uFillTx/>
                <a:latin typeface="Calibri"/>
                <a:ea typeface="+mn-ea"/>
                <a:cs typeface="+mn-cs"/>
              </a:endParaRPr>
            </a:p>
            <a:p>
              <a:pPr marL="342900" marR="0" lvl="0" indent="-3429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s-EC" sz="2000" b="0" i="0" u="none" strike="noStrike" kern="0" cap="none" spc="0" normalizeH="0" baseline="0" noProof="0" dirty="0" smtClean="0">
                <a:ln>
                  <a:noFill/>
                </a:ln>
                <a:solidFill>
                  <a:prstClr val="black"/>
                </a:solidFill>
                <a:effectLst/>
                <a:uLnTx/>
                <a:uFillTx/>
                <a:latin typeface="Calibri"/>
                <a:ea typeface="+mn-ea"/>
                <a:cs typeface="+mn-cs"/>
              </a:endParaRPr>
            </a:p>
          </p:txBody>
        </p:sp>
        <p:pic>
          <p:nvPicPr>
            <p:cNvPr id="14" name="Picture 10">
              <a:extLst>
                <a:ext uri="{FF2B5EF4-FFF2-40B4-BE49-F238E27FC236}">
                  <a16:creationId xmlns:a16="http://schemas.microsoft.com/office/drawing/2014/main" xmlns="" id="{A93B91B1-E9AB-4A68-9742-238D22104A98}"/>
                </a:ext>
              </a:extLst>
            </p:cNvPr>
            <p:cNvPicPr>
              <a:picLocks noChangeAspect="1"/>
            </p:cNvPicPr>
            <p:nvPr/>
          </p:nvPicPr>
          <p:blipFill>
            <a:blip r:embed="rId4"/>
            <a:stretch>
              <a:fillRect/>
            </a:stretch>
          </p:blipFill>
          <p:spPr>
            <a:xfrm>
              <a:off x="1280709" y="5597078"/>
              <a:ext cx="866486" cy="763057"/>
            </a:xfrm>
            <a:prstGeom prst="rect">
              <a:avLst/>
            </a:prstGeom>
          </p:spPr>
        </p:pic>
      </p:grpSp>
      <p:graphicFrame>
        <p:nvGraphicFramePr>
          <p:cNvPr id="15" name="Table 3">
            <a:extLst>
              <a:ext uri="{FF2B5EF4-FFF2-40B4-BE49-F238E27FC236}">
                <a16:creationId xmlns:a16="http://schemas.microsoft.com/office/drawing/2014/main" xmlns="" id="{38A55AF0-7322-4C61-A762-95203EE88270}"/>
              </a:ext>
            </a:extLst>
          </p:cNvPr>
          <p:cNvGraphicFramePr>
            <a:graphicFrameLocks noGrp="1"/>
          </p:cNvGraphicFramePr>
          <p:nvPr>
            <p:extLst>
              <p:ext uri="{D42A27DB-BD31-4B8C-83A1-F6EECF244321}">
                <p14:modId xmlns:p14="http://schemas.microsoft.com/office/powerpoint/2010/main" val="2980606932"/>
              </p:ext>
            </p:extLst>
          </p:nvPr>
        </p:nvGraphicFramePr>
        <p:xfrm>
          <a:off x="4374989" y="4005064"/>
          <a:ext cx="3797411" cy="2512948"/>
        </p:xfrm>
        <a:graphic>
          <a:graphicData uri="http://schemas.openxmlformats.org/drawingml/2006/table">
            <a:tbl>
              <a:tblPr firstRow="1" firstCol="1" bandRow="1"/>
              <a:tblGrid>
                <a:gridCol w="1265299">
                  <a:extLst>
                    <a:ext uri="{9D8B030D-6E8A-4147-A177-3AD203B41FA5}">
                      <a16:colId xmlns:a16="http://schemas.microsoft.com/office/drawing/2014/main" xmlns="" val="419198425"/>
                    </a:ext>
                  </a:extLst>
                </a:gridCol>
                <a:gridCol w="1265299">
                  <a:extLst>
                    <a:ext uri="{9D8B030D-6E8A-4147-A177-3AD203B41FA5}">
                      <a16:colId xmlns:a16="http://schemas.microsoft.com/office/drawing/2014/main" xmlns="" val="1319528819"/>
                    </a:ext>
                  </a:extLst>
                </a:gridCol>
                <a:gridCol w="1266813">
                  <a:extLst>
                    <a:ext uri="{9D8B030D-6E8A-4147-A177-3AD203B41FA5}">
                      <a16:colId xmlns:a16="http://schemas.microsoft.com/office/drawing/2014/main" xmlns="" val="500367477"/>
                    </a:ext>
                  </a:extLst>
                </a:gridCol>
              </a:tblGrid>
              <a:tr h="318388">
                <a:tc gridSpan="3">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dirty="0">
                          <a:effectLst/>
                        </a:rPr>
                        <a:t>CUADRO RESUMEN DE TABULACIÓN DE ENCUESTA</a:t>
                      </a:r>
                      <a:endParaRPr lang="es-EC" sz="1100" dirty="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hMerge="1">
                  <a:txBody>
                    <a:bodyPr/>
                    <a:lstStyle/>
                    <a:p>
                      <a:endParaRPr lang="es-EC"/>
                    </a:p>
                  </a:txBody>
                  <a:tcPr/>
                </a:tc>
                <a:tc hMerge="1">
                  <a:txBody>
                    <a:bodyPr/>
                    <a:lstStyle/>
                    <a:p>
                      <a:endParaRPr lang="es-EC"/>
                    </a:p>
                  </a:txBody>
                  <a:tcPr/>
                </a:tc>
                <a:extLst>
                  <a:ext uri="{0D108BD9-81ED-4DB2-BD59-A6C34878D82A}">
                    <a16:rowId xmlns:a16="http://schemas.microsoft.com/office/drawing/2014/main" xmlns="" val="1833434758"/>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PREGUNTA</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SI</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NO</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2211731034"/>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1</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10</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23</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xmlns="" val="1069691084"/>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2</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4</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29</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3294314085"/>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3</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16</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17</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xmlns="" val="4201842977"/>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4</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dirty="0">
                          <a:effectLst/>
                        </a:rPr>
                        <a:t>2</a:t>
                      </a:r>
                      <a:endParaRPr lang="es-EC" sz="1100" dirty="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31</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1169309703"/>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5</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mayoría</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minoría</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xmlns="" val="3984609155"/>
                  </a:ext>
                </a:extLst>
              </a:tr>
              <a:tr h="318388">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6</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Capacidades adicionales.</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Desconocen</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688151206"/>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7</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5</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28</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xmlns="" val="406755625"/>
                  </a:ext>
                </a:extLst>
              </a:tr>
              <a:tr h="15371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lnSpc>
                          <a:spcPct val="120000"/>
                        </a:lnSpc>
                        <a:spcBef>
                          <a:spcPts val="1200"/>
                        </a:spcBef>
                        <a:spcAft>
                          <a:spcPts val="600"/>
                        </a:spcAft>
                      </a:pPr>
                      <a:r>
                        <a:rPr lang="es-MX" sz="1200">
                          <a:effectLst/>
                        </a:rPr>
                        <a:t>8</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a:effectLst/>
                        </a:rPr>
                        <a:t>19</a:t>
                      </a:r>
                      <a:endParaRPr lang="es-EC" sz="110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lnSpc>
                          <a:spcPct val="120000"/>
                        </a:lnSpc>
                        <a:spcBef>
                          <a:spcPts val="1200"/>
                        </a:spcBef>
                        <a:spcAft>
                          <a:spcPts val="600"/>
                        </a:spcAft>
                      </a:pPr>
                      <a:r>
                        <a:rPr lang="es-MX" sz="1200" dirty="0">
                          <a:effectLst/>
                        </a:rPr>
                        <a:t>14</a:t>
                      </a:r>
                      <a:endParaRPr lang="es-EC" sz="1100" dirty="0">
                        <a:effectLst/>
                        <a:latin typeface="Calibri" panose="020F0502020204030204" pitchFamily="34" charset="0"/>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1162284221"/>
                  </a:ext>
                </a:extLst>
              </a:tr>
            </a:tbl>
          </a:graphicData>
        </a:graphic>
      </p:graphicFrame>
      <p:pic>
        <p:nvPicPr>
          <p:cNvPr id="23" name="Picture 6">
            <a:extLst>
              <a:ext uri="{FF2B5EF4-FFF2-40B4-BE49-F238E27FC236}">
                <a16:creationId xmlns:a16="http://schemas.microsoft.com/office/drawing/2014/main" xmlns="" id="{5C45665C-6240-4205-9751-853980A3E82A}"/>
              </a:ext>
            </a:extLst>
          </p:cNvPr>
          <p:cNvPicPr>
            <a:picLocks noChangeAspect="1"/>
          </p:cNvPicPr>
          <p:nvPr/>
        </p:nvPicPr>
        <p:blipFill>
          <a:blip r:embed="rId5"/>
          <a:stretch>
            <a:fillRect/>
          </a:stretch>
        </p:blipFill>
        <p:spPr>
          <a:xfrm>
            <a:off x="974339" y="4891895"/>
            <a:ext cx="2503758" cy="1542825"/>
          </a:xfrm>
          <a:prstGeom prst="rect">
            <a:avLst/>
          </a:prstGeom>
        </p:spPr>
      </p:pic>
    </p:spTree>
    <p:extLst>
      <p:ext uri="{BB962C8B-B14F-4D97-AF65-F5344CB8AC3E}">
        <p14:creationId xmlns:p14="http://schemas.microsoft.com/office/powerpoint/2010/main" val="354086719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94"/>
          <p:cNvSpPr>
            <a:spLocks noChangeArrowheads="1"/>
          </p:cNvSpPr>
          <p:nvPr/>
        </p:nvSpPr>
        <p:spPr bwMode="auto">
          <a:xfrm>
            <a:off x="0"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dirty="0">
              <a:ln>
                <a:noFill/>
              </a:ln>
              <a:solidFill>
                <a:schemeClr val="tx1"/>
              </a:solidFill>
              <a:effectLst/>
              <a:latin typeface="Arial" pitchFamily="34" charset="0"/>
              <a:cs typeface="Arial" pitchFamily="34" charset="0"/>
            </a:endParaRPr>
          </a:p>
        </p:txBody>
      </p:sp>
      <p:sp>
        <p:nvSpPr>
          <p:cNvPr id="3" name="2 Rectángulo"/>
          <p:cNvSpPr/>
          <p:nvPr/>
        </p:nvSpPr>
        <p:spPr>
          <a:xfrm>
            <a:off x="3419872" y="1124744"/>
            <a:ext cx="5473723" cy="5632311"/>
          </a:xfrm>
          <a:prstGeom prst="rect">
            <a:avLst/>
          </a:prstGeom>
          <a:solidFill>
            <a:schemeClr val="accent3">
              <a:lumMod val="60000"/>
              <a:lumOff val="4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just">
              <a:lnSpc>
                <a:spcPct val="150000"/>
              </a:lnSpc>
            </a:pPr>
            <a:r>
              <a:rPr lang="es-EC" sz="2400" dirty="0" smtClean="0"/>
              <a:t>Permitir </a:t>
            </a:r>
            <a:r>
              <a:rPr lang="es-EC" sz="2400" dirty="0"/>
              <a:t>determinar un mecanismo articulador entre la doctrina y las capacidades que podrían minimizar las posibles amenazas y riesgos existentes en el manejo de la Ciberseguridad en las Fuerzas Armadas, a fin de establecer los lineamientos doctrinarios ante la necesidad de la protección de la información estratégica del Estado en materia de Defensa y Seguridad.</a:t>
            </a:r>
          </a:p>
        </p:txBody>
      </p:sp>
      <p:sp>
        <p:nvSpPr>
          <p:cNvPr id="7" name="Title 1"/>
          <p:cNvSpPr txBox="1">
            <a:spLocks/>
          </p:cNvSpPr>
          <p:nvPr/>
        </p:nvSpPr>
        <p:spPr bwMode="auto">
          <a:xfrm>
            <a:off x="971600" y="476672"/>
            <a:ext cx="741682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ALCANCE  DE LA PROPUESTA</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8"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202049" y="2470924"/>
            <a:ext cx="3073807" cy="247024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70918709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94"/>
          <p:cNvSpPr>
            <a:spLocks noChangeArrowheads="1"/>
          </p:cNvSpPr>
          <p:nvPr/>
        </p:nvSpPr>
        <p:spPr bwMode="auto">
          <a:xfrm>
            <a:off x="0"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dirty="0">
              <a:ln>
                <a:noFill/>
              </a:ln>
              <a:solidFill>
                <a:schemeClr val="tx1"/>
              </a:solidFill>
              <a:effectLst/>
              <a:latin typeface="Arial" pitchFamily="34" charset="0"/>
              <a:cs typeface="Arial" pitchFamily="34" charset="0"/>
            </a:endParaRPr>
          </a:p>
        </p:txBody>
      </p:sp>
      <p:sp>
        <p:nvSpPr>
          <p:cNvPr id="3" name="2 Rectángulo"/>
          <p:cNvSpPr/>
          <p:nvPr/>
        </p:nvSpPr>
        <p:spPr>
          <a:xfrm>
            <a:off x="179512" y="1052736"/>
            <a:ext cx="6912768" cy="5632311"/>
          </a:xfrm>
          <a:prstGeom prst="rect">
            <a:avLst/>
          </a:prstGeom>
          <a:solidFill>
            <a:schemeClr val="accent3">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just"/>
            <a:r>
              <a:rPr lang="es-EC" sz="2400" dirty="0" smtClean="0"/>
              <a:t>Dada </a:t>
            </a:r>
            <a:r>
              <a:rPr lang="es-EC" sz="2400" dirty="0"/>
              <a:t>la importancia estratégica de la seguridad en el ciberespacio, la existencia de  Ciberamenazas, económicas, asimétricas, anónimas, sin fronteras es imprescindible y prioritario el empleo adicional del personal especializado de FF.AA, en las denominadas guerras cibernéticas,  preparadas para: comandar, explotar y mantener un sistema de Ciberdefensa; alcanzar la capacidad de resiliencia, remediación y respuesta ante ciberataques, incidentes o emergencias informáticas, asumir la misión de defender prioritariamente las instalaciones, redes, servicios y equipos físicos y de tecnología de la información cuya interrupción o destrucción tendría un impacto en el eficaz funcionamiento de las instituciones del sector de la Defensa  y del Estado.</a:t>
            </a:r>
            <a:endParaRPr lang="es-EC" sz="2400" b="1" dirty="0"/>
          </a:p>
        </p:txBody>
      </p:sp>
      <p:sp>
        <p:nvSpPr>
          <p:cNvPr id="7" name="Title 1"/>
          <p:cNvSpPr txBox="1">
            <a:spLocks/>
          </p:cNvSpPr>
          <p:nvPr/>
        </p:nvSpPr>
        <p:spPr bwMode="auto">
          <a:xfrm>
            <a:off x="971600" y="332656"/>
            <a:ext cx="741682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ALCANCE  DE LA PROPUESTA</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8" name="Oval 13">
            <a:extLst>
              <a:ext uri="{FF2B5EF4-FFF2-40B4-BE49-F238E27FC236}">
                <a16:creationId xmlns:a16="http://schemas.microsoft.com/office/drawing/2014/main" xmlns="" id="{0F22FBBD-E68E-4454-B488-D3C4700AF9EC}"/>
              </a:ext>
            </a:extLst>
          </p:cNvPr>
          <p:cNvSpPr/>
          <p:nvPr/>
        </p:nvSpPr>
        <p:spPr>
          <a:xfrm>
            <a:off x="7236296" y="2924944"/>
            <a:ext cx="1872208" cy="2016224"/>
          </a:xfrm>
          <a:prstGeom prst="ellipse">
            <a:avLst/>
          </a:prstGeom>
          <a:blipFill rotWithShape="0">
            <a:blip r:embed="rId3" cstate="print">
              <a:extLst>
                <a:ext uri="{28A0092B-C50C-407E-A947-70E740481C1C}">
                  <a14:useLocalDpi xmlns:a14="http://schemas.microsoft.com/office/drawing/2010/main" val="0"/>
                </a:ext>
              </a:extLst>
            </a:blip>
            <a:srcRect/>
            <a:stretch>
              <a:fillRect l="-62000" r="-62000"/>
            </a:stretch>
          </a:blipFill>
        </p:spPr>
        <p:style>
          <a:lnRef idx="1">
            <a:schemeClr val="dk2">
              <a:hueOff val="0"/>
              <a:satOff val="0"/>
              <a:lumOff val="0"/>
              <a:alphaOff val="0"/>
            </a:schemeClr>
          </a:lnRef>
          <a:fillRef idx="1">
            <a:scrgbClr r="0" g="0" b="0"/>
          </a:fillRef>
          <a:effectRef idx="2">
            <a:schemeClr val="lt2">
              <a:hueOff val="0"/>
              <a:satOff val="0"/>
              <a:lumOff val="0"/>
              <a:alphaOff val="0"/>
            </a:schemeClr>
          </a:effectRef>
          <a:fontRef idx="minor">
            <a:schemeClr val="dk1">
              <a:hueOff val="0"/>
              <a:satOff val="0"/>
              <a:lumOff val="0"/>
              <a:alphaOff val="0"/>
            </a:schemeClr>
          </a:fontRef>
        </p:style>
      </p:sp>
    </p:spTree>
    <p:extLst>
      <p:ext uri="{BB962C8B-B14F-4D97-AF65-F5344CB8AC3E}">
        <p14:creationId xmlns:p14="http://schemas.microsoft.com/office/powerpoint/2010/main" val="20294774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87" name="Rectangle 86">
            <a:extLst>
              <a:ext uri="{FF2B5EF4-FFF2-40B4-BE49-F238E27FC236}">
                <a16:creationId xmlns:a16="http://schemas.microsoft.com/office/drawing/2014/main" xmlns="" id="{2A0E4E09-FC02-4ADC-951A-3FFA90B6FE3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857250"/>
            <a:ext cx="9143771"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pic>
        <p:nvPicPr>
          <p:cNvPr id="3" name="Imagen 2">
            <a:extLst>
              <a:ext uri="{FF2B5EF4-FFF2-40B4-BE49-F238E27FC236}">
                <a16:creationId xmlns:a16="http://schemas.microsoft.com/office/drawing/2014/main" xmlns="" id="{56631A3C-86A8-4DCB-9A87-AB298747420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49121" y="620688"/>
            <a:ext cx="6794879" cy="5904655"/>
          </a:xfrm>
          <a:prstGeom prst="rect">
            <a:avLst/>
          </a:prstGeom>
        </p:spPr>
      </p:pic>
      <p:sp>
        <p:nvSpPr>
          <p:cNvPr id="4" name="CuadroTexto 3">
            <a:extLst>
              <a:ext uri="{FF2B5EF4-FFF2-40B4-BE49-F238E27FC236}">
                <a16:creationId xmlns:a16="http://schemas.microsoft.com/office/drawing/2014/main" xmlns="" id="{66FC4374-5D5B-4F14-A9B1-840D5640B8CD}"/>
              </a:ext>
            </a:extLst>
          </p:cNvPr>
          <p:cNvSpPr txBox="1"/>
          <p:nvPr/>
        </p:nvSpPr>
        <p:spPr>
          <a:xfrm>
            <a:off x="5373946" y="476672"/>
            <a:ext cx="3729383" cy="1728192"/>
          </a:xfrm>
          <a:prstGeom prst="rect">
            <a:avLst/>
          </a:prstGeom>
        </p:spPr>
        <p:txBody>
          <a:bodyPr vert="horz" lIns="68580" tIns="34290" rIns="68580" bIns="34290" rtlCol="0" anchor="b">
            <a:normAutofit/>
          </a:bodyPr>
          <a:lstStyle/>
          <a:p>
            <a:pPr algn="ctr" defTabSz="685800">
              <a:lnSpc>
                <a:spcPct val="150000"/>
              </a:lnSpc>
              <a:spcBef>
                <a:spcPct val="0"/>
              </a:spcBef>
              <a:spcAft>
                <a:spcPts val="450"/>
              </a:spcAft>
            </a:pPr>
            <a:r>
              <a:rPr lang="en-US" sz="2700" b="1" dirty="0">
                <a:solidFill>
                  <a:schemeClr val="bg1"/>
                </a:solidFill>
                <a:latin typeface="Arial" panose="020B0604020202020204" pitchFamily="34" charset="0"/>
                <a:cs typeface="Arial" panose="020B0604020202020204" pitchFamily="34" charset="0"/>
              </a:rPr>
              <a:t>PRIMER OBJETIVO </a:t>
            </a:r>
            <a:r>
              <a:rPr lang="en-US" sz="2700" b="1" dirty="0" smtClean="0">
                <a:solidFill>
                  <a:schemeClr val="bg1"/>
                </a:solidFill>
                <a:latin typeface="Arial" panose="020B0604020202020204" pitchFamily="34" charset="0"/>
                <a:cs typeface="Arial" panose="020B0604020202020204" pitchFamily="34" charset="0"/>
              </a:rPr>
              <a:t>ESPECÍFICO</a:t>
            </a:r>
            <a:endParaRPr lang="en-US" sz="2700" b="1" dirty="0">
              <a:solidFill>
                <a:schemeClr val="bg1"/>
              </a:solidFill>
              <a:latin typeface="Arial" panose="020B0604020202020204" pitchFamily="34" charset="0"/>
              <a:cs typeface="Arial" panose="020B0604020202020204" pitchFamily="34" charset="0"/>
            </a:endParaRPr>
          </a:p>
        </p:txBody>
      </p:sp>
      <p:sp>
        <p:nvSpPr>
          <p:cNvPr id="89" name="Freeform: Shape 88">
            <a:extLst>
              <a:ext uri="{FF2B5EF4-FFF2-40B4-BE49-F238E27FC236}">
                <a16:creationId xmlns:a16="http://schemas.microsoft.com/office/drawing/2014/main" xmlns="" id="{9453FF84-60C1-4EA8-B49B-1B8C2D0C589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857253"/>
            <a:ext cx="4394613" cy="5143498"/>
          </a:xfrm>
          <a:custGeom>
            <a:avLst/>
            <a:gdLst>
              <a:gd name="connsiteX0" fmla="*/ 3198825 w 5859484"/>
              <a:gd name="connsiteY0" fmla="*/ 0 h 6857997"/>
              <a:gd name="connsiteX1" fmla="*/ 3962351 w 5859484"/>
              <a:gd name="connsiteY1" fmla="*/ 0 h 6857997"/>
              <a:gd name="connsiteX2" fmla="*/ 4129776 w 5859484"/>
              <a:gd name="connsiteY2" fmla="*/ 128761 h 6857997"/>
              <a:gd name="connsiteX3" fmla="*/ 5859484 w 5859484"/>
              <a:gd name="connsiteY3" fmla="*/ 3718209 h 6857997"/>
              <a:gd name="connsiteX4" fmla="*/ 4624700 w 5859484"/>
              <a:gd name="connsiteY4" fmla="*/ 6845880 h 6857997"/>
              <a:gd name="connsiteX5" fmla="*/ 4612896 w 5859484"/>
              <a:gd name="connsiteY5" fmla="*/ 6857997 h 6857997"/>
              <a:gd name="connsiteX6" fmla="*/ 4017658 w 5859484"/>
              <a:gd name="connsiteY6" fmla="*/ 6857997 h 6857997"/>
              <a:gd name="connsiteX7" fmla="*/ 4173230 w 5859484"/>
              <a:gd name="connsiteY7" fmla="*/ 6719623 h 6857997"/>
              <a:gd name="connsiteX8" fmla="*/ 5443583 w 5859484"/>
              <a:gd name="connsiteY8" fmla="*/ 3718209 h 6857997"/>
              <a:gd name="connsiteX9" fmla="*/ 3355352 w 5859484"/>
              <a:gd name="connsiteY9" fmla="*/ 88079 h 6857997"/>
              <a:gd name="connsiteX10" fmla="*/ 0 w 5859484"/>
              <a:gd name="connsiteY10" fmla="*/ 0 h 6857997"/>
              <a:gd name="connsiteX11" fmla="*/ 2941255 w 5859484"/>
              <a:gd name="connsiteY11" fmla="*/ 0 h 6857997"/>
              <a:gd name="connsiteX12" fmla="*/ 3117080 w 5859484"/>
              <a:gd name="connsiteY12" fmla="*/ 88129 h 6857997"/>
              <a:gd name="connsiteX13" fmla="*/ 5324754 w 5859484"/>
              <a:gd name="connsiteY13" fmla="*/ 3718209 h 6857997"/>
              <a:gd name="connsiteX14" fmla="*/ 4089206 w 5859484"/>
              <a:gd name="connsiteY14" fmla="*/ 6637392 h 6857997"/>
              <a:gd name="connsiteX15" fmla="*/ 3841183 w 5859484"/>
              <a:gd name="connsiteY15" fmla="*/ 6857997 h 6857997"/>
              <a:gd name="connsiteX16" fmla="*/ 0 w 5859484"/>
              <a:gd name="connsiteY1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484" h="6857997">
                <a:moveTo>
                  <a:pt x="3198825" y="0"/>
                </a:moveTo>
                <a:lnTo>
                  <a:pt x="3962351" y="0"/>
                </a:lnTo>
                <a:lnTo>
                  <a:pt x="4129776" y="128761"/>
                </a:lnTo>
                <a:cubicBezTo>
                  <a:pt x="5186152" y="981944"/>
                  <a:pt x="5859484" y="2273123"/>
                  <a:pt x="5859484" y="3718209"/>
                </a:cubicBezTo>
                <a:cubicBezTo>
                  <a:pt x="5859484" y="4922447"/>
                  <a:pt x="5391893" y="6019805"/>
                  <a:pt x="4624700" y="6845880"/>
                </a:cubicBezTo>
                <a:lnTo>
                  <a:pt x="4612896" y="6857997"/>
                </a:lnTo>
                <a:lnTo>
                  <a:pt x="4017658" y="6857997"/>
                </a:lnTo>
                <a:lnTo>
                  <a:pt x="4173230" y="6719623"/>
                </a:lnTo>
                <a:cubicBezTo>
                  <a:pt x="4958119" y="5951494"/>
                  <a:pt x="5443583" y="4890334"/>
                  <a:pt x="5443583" y="3718209"/>
                </a:cubicBezTo>
                <a:cubicBezTo>
                  <a:pt x="5443583" y="2179795"/>
                  <a:pt x="4607295" y="832535"/>
                  <a:pt x="3355352" y="88079"/>
                </a:cubicBezTo>
                <a:close/>
                <a:moveTo>
                  <a:pt x="0" y="0"/>
                </a:moveTo>
                <a:lnTo>
                  <a:pt x="2941255" y="0"/>
                </a:lnTo>
                <a:lnTo>
                  <a:pt x="3117080" y="88129"/>
                </a:lnTo>
                <a:cubicBezTo>
                  <a:pt x="4432070" y="787221"/>
                  <a:pt x="5324754" y="2150692"/>
                  <a:pt x="5324754" y="3718209"/>
                </a:cubicBezTo>
                <a:cubicBezTo>
                  <a:pt x="5324754" y="4858221"/>
                  <a:pt x="4852591" y="5890308"/>
                  <a:pt x="4089206" y="6637392"/>
                </a:cubicBezTo>
                <a:lnTo>
                  <a:pt x="3841183" y="6857997"/>
                </a:lnTo>
                <a:lnTo>
                  <a:pt x="0" y="6857997"/>
                </a:lnTo>
                <a:close/>
              </a:path>
            </a:pathLst>
          </a:cu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1350">
              <a:solidFill>
                <a:prstClr val="white"/>
              </a:solidFill>
              <a:latin typeface="Calibri" panose="020F0502020204030204"/>
            </a:endParaRPr>
          </a:p>
        </p:txBody>
      </p:sp>
      <p:pic>
        <p:nvPicPr>
          <p:cNvPr id="6" name="Imagen 5">
            <a:extLst>
              <a:ext uri="{FF2B5EF4-FFF2-40B4-BE49-F238E27FC236}">
                <a16:creationId xmlns:a16="http://schemas.microsoft.com/office/drawing/2014/main" xmlns="" id="{35312621-9EB3-44E9-974D-83C8EBC570F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620688"/>
            <a:ext cx="4394612" cy="5904656"/>
          </a:xfrm>
          <a:custGeom>
            <a:avLst/>
            <a:gdLst/>
            <a:ahLst/>
            <a:cxnLst/>
            <a:rect l="l" t="t" r="r" b="b"/>
            <a:pathLst>
              <a:path w="6095695" h="6857997">
                <a:moveTo>
                  <a:pt x="3435036" y="0"/>
                </a:moveTo>
                <a:lnTo>
                  <a:pt x="4198562" y="0"/>
                </a:lnTo>
                <a:lnTo>
                  <a:pt x="4365987" y="128761"/>
                </a:lnTo>
                <a:cubicBezTo>
                  <a:pt x="5422363" y="981944"/>
                  <a:pt x="6095695" y="2273123"/>
                  <a:pt x="6095695" y="3718209"/>
                </a:cubicBezTo>
                <a:cubicBezTo>
                  <a:pt x="6095695" y="4922447"/>
                  <a:pt x="5628104" y="6019805"/>
                  <a:pt x="4860911" y="6845880"/>
                </a:cubicBezTo>
                <a:lnTo>
                  <a:pt x="4849107" y="6857997"/>
                </a:lnTo>
                <a:lnTo>
                  <a:pt x="4253869" y="6857997"/>
                </a:lnTo>
                <a:lnTo>
                  <a:pt x="4409441" y="6719623"/>
                </a:lnTo>
                <a:cubicBezTo>
                  <a:pt x="5194330" y="5951494"/>
                  <a:pt x="5679794" y="4890334"/>
                  <a:pt x="5679794" y="3718209"/>
                </a:cubicBezTo>
                <a:cubicBezTo>
                  <a:pt x="5679794" y="2179795"/>
                  <a:pt x="4843506" y="832535"/>
                  <a:pt x="3591563" y="88079"/>
                </a:cubicBezTo>
                <a:close/>
                <a:moveTo>
                  <a:pt x="0" y="0"/>
                </a:moveTo>
                <a:lnTo>
                  <a:pt x="3177466" y="0"/>
                </a:lnTo>
                <a:lnTo>
                  <a:pt x="3353291" y="88129"/>
                </a:lnTo>
                <a:cubicBezTo>
                  <a:pt x="4668281" y="787221"/>
                  <a:pt x="5560965" y="2150692"/>
                  <a:pt x="5560965" y="3718209"/>
                </a:cubicBezTo>
                <a:cubicBezTo>
                  <a:pt x="5560965" y="4858221"/>
                  <a:pt x="5088802" y="5890308"/>
                  <a:pt x="4325417" y="6637392"/>
                </a:cubicBezTo>
                <a:lnTo>
                  <a:pt x="4077394" y="6857997"/>
                </a:lnTo>
                <a:lnTo>
                  <a:pt x="0" y="6857997"/>
                </a:lnTo>
                <a:close/>
              </a:path>
            </a:pathLst>
          </a:custGeom>
        </p:spPr>
      </p:pic>
      <p:sp>
        <p:nvSpPr>
          <p:cNvPr id="2" name="Rectángulo redondeado 1"/>
          <p:cNvSpPr/>
          <p:nvPr/>
        </p:nvSpPr>
        <p:spPr>
          <a:xfrm>
            <a:off x="4571886" y="4802419"/>
            <a:ext cx="3987519" cy="1434893"/>
          </a:xfrm>
          <a:prstGeom prst="round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just" fontAlgn="base">
              <a:spcBef>
                <a:spcPct val="0"/>
              </a:spcBef>
              <a:spcAft>
                <a:spcPct val="0"/>
              </a:spcAft>
              <a:defRPr/>
            </a:pPr>
            <a:r>
              <a:rPr lang="es-MX" sz="2100" b="1" dirty="0">
                <a:solidFill>
                  <a:prstClr val="white"/>
                </a:solidFill>
                <a:latin typeface="Arial" panose="020B0604020202020204" pitchFamily="34" charset="0"/>
                <a:cs typeface="Arial" panose="020B0604020202020204" pitchFamily="34" charset="0"/>
              </a:rPr>
              <a:t>Analizar el escenario prospectivo de Fuerzas Armadas en el campo de la Ciberdefensa.</a:t>
            </a:r>
            <a:endParaRPr lang="es-ES" sz="2100" b="1"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90652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直線コネクタ 125">
            <a:extLst>
              <a:ext uri="{FF2B5EF4-FFF2-40B4-BE49-F238E27FC236}">
                <a16:creationId xmlns:a16="http://schemas.microsoft.com/office/drawing/2014/main" xmlns="" id="{C9B9C54E-194C-4E18-B65D-81938ECF485F}"/>
              </a:ext>
            </a:extLst>
          </p:cNvPr>
          <p:cNvCxnSpPr>
            <a:cxnSpLocks/>
          </p:cNvCxnSpPr>
          <p:nvPr/>
        </p:nvCxnSpPr>
        <p:spPr>
          <a:xfrm>
            <a:off x="6139456" y="2690203"/>
            <a:ext cx="741627" cy="3986"/>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6954845" y="2753199"/>
            <a:ext cx="220690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cxnSpLocks/>
          </p:cNvCxnSpPr>
          <p:nvPr/>
        </p:nvCxnSpPr>
        <p:spPr>
          <a:xfrm flipH="1" flipV="1">
            <a:off x="6139456" y="1862866"/>
            <a:ext cx="14733" cy="827337"/>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a:cxnSpLocks/>
          </p:cNvCxnSpPr>
          <p:nvPr/>
        </p:nvCxnSpPr>
        <p:spPr>
          <a:xfrm>
            <a:off x="3761473" y="1947548"/>
            <a:ext cx="1423298"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a:cxnSpLocks/>
            <a:stCxn id="12" idx="3"/>
          </p:cNvCxnSpPr>
          <p:nvPr/>
        </p:nvCxnSpPr>
        <p:spPr>
          <a:xfrm>
            <a:off x="1892413" y="2792807"/>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cxnSpLocks/>
          </p:cNvCxnSpPr>
          <p:nvPr/>
        </p:nvCxnSpPr>
        <p:spPr>
          <a:xfrm>
            <a:off x="32526" y="2729990"/>
            <a:ext cx="1043686" cy="2853"/>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タイトル 8"/>
          <p:cNvSpPr>
            <a:spLocks noGrp="1"/>
          </p:cNvSpPr>
          <p:nvPr>
            <p:ph type="title"/>
          </p:nvPr>
        </p:nvSpPr>
        <p:spPr>
          <a:xfrm>
            <a:off x="1113015" y="329438"/>
            <a:ext cx="8229600" cy="706090"/>
          </a:xfrm>
        </p:spPr>
        <p:txBody>
          <a:bodyPr>
            <a:normAutofit/>
          </a:bodyPr>
          <a:lstStyle/>
          <a:p>
            <a:r>
              <a:rPr lang="es-EC" sz="2700" b="1" dirty="0">
                <a:effectLst/>
                <a:latin typeface="Arial" panose="020B0604020202020204" pitchFamily="34" charset="0"/>
                <a:cs typeface="Arial" panose="020B0604020202020204" pitchFamily="34" charset="0"/>
              </a:rPr>
              <a:t>PRIMER OBJETIVO ESPECÍFICO</a:t>
            </a:r>
          </a:p>
        </p:txBody>
      </p:sp>
      <p:sp>
        <p:nvSpPr>
          <p:cNvPr id="11" name="正方形/長方形 10"/>
          <p:cNvSpPr/>
          <p:nvPr/>
        </p:nvSpPr>
        <p:spPr>
          <a:xfrm rot="363050">
            <a:off x="301937" y="2553784"/>
            <a:ext cx="1684371"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 name="正方形/長方形 11"/>
          <p:cNvSpPr/>
          <p:nvPr/>
        </p:nvSpPr>
        <p:spPr>
          <a:xfrm>
            <a:off x="313753" y="2321806"/>
            <a:ext cx="1598524"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latin typeface="Arial" panose="020B0604020202020204" pitchFamily="34" charset="0"/>
                <a:cs typeface="Arial" panose="020B0604020202020204" pitchFamily="34" charset="0"/>
              </a:rPr>
              <a:t>Introducción</a:t>
            </a:r>
          </a:p>
        </p:txBody>
      </p:sp>
      <p:sp>
        <p:nvSpPr>
          <p:cNvPr id="116" name="正方形/長方形 115"/>
          <p:cNvSpPr/>
          <p:nvPr/>
        </p:nvSpPr>
        <p:spPr>
          <a:xfrm rot="363050">
            <a:off x="3049229" y="1758768"/>
            <a:ext cx="2365863"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17" name="正方形/長方形 116"/>
          <p:cNvSpPr/>
          <p:nvPr/>
        </p:nvSpPr>
        <p:spPr>
          <a:xfrm>
            <a:off x="2888872" y="1219010"/>
            <a:ext cx="2761646"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Conocimiento del hecho</a:t>
            </a:r>
          </a:p>
        </p:txBody>
      </p:sp>
      <p:sp>
        <p:nvSpPr>
          <p:cNvPr id="122" name="正方形/長方形 121"/>
          <p:cNvSpPr/>
          <p:nvPr/>
        </p:nvSpPr>
        <p:spPr>
          <a:xfrm rot="363050">
            <a:off x="6739076" y="2521197"/>
            <a:ext cx="1550676" cy="453923"/>
          </a:xfrm>
          <a:prstGeom prst="rect">
            <a:avLst/>
          </a:prstGeom>
          <a:solidFill>
            <a:srgbClr val="4B32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3" name="正方形/長方形 122"/>
          <p:cNvSpPr/>
          <p:nvPr/>
        </p:nvSpPr>
        <p:spPr>
          <a:xfrm>
            <a:off x="6843593" y="1966898"/>
            <a:ext cx="1581851"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Análisis</a:t>
            </a:r>
          </a:p>
        </p:txBody>
      </p:sp>
      <p:cxnSp>
        <p:nvCxnSpPr>
          <p:cNvPr id="24" name="直線コネクタ 114">
            <a:extLst>
              <a:ext uri="{FF2B5EF4-FFF2-40B4-BE49-F238E27FC236}">
                <a16:creationId xmlns:a16="http://schemas.microsoft.com/office/drawing/2014/main" xmlns="" id="{3DC70128-B578-4F4F-981C-24A2A49E4C43}"/>
              </a:ext>
            </a:extLst>
          </p:cNvPr>
          <p:cNvCxnSpPr>
            <a:cxnSpLocks/>
          </p:cNvCxnSpPr>
          <p:nvPr/>
        </p:nvCxnSpPr>
        <p:spPr>
          <a:xfrm>
            <a:off x="2459929" y="1862865"/>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 name="直線コネクタ 114">
            <a:extLst>
              <a:ext uri="{FF2B5EF4-FFF2-40B4-BE49-F238E27FC236}">
                <a16:creationId xmlns:a16="http://schemas.microsoft.com/office/drawing/2014/main" xmlns="" id="{95ABB9B0-9DBA-439D-90B3-082423905512}"/>
              </a:ext>
            </a:extLst>
          </p:cNvPr>
          <p:cNvCxnSpPr>
            <a:cxnSpLocks/>
          </p:cNvCxnSpPr>
          <p:nvPr/>
        </p:nvCxnSpPr>
        <p:spPr>
          <a:xfrm>
            <a:off x="2428897" y="1862865"/>
            <a:ext cx="0" cy="917882"/>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125">
            <a:extLst>
              <a:ext uri="{FF2B5EF4-FFF2-40B4-BE49-F238E27FC236}">
                <a16:creationId xmlns:a16="http://schemas.microsoft.com/office/drawing/2014/main" xmlns="" id="{622DCF4B-CA7A-47AE-B705-138738755634}"/>
              </a:ext>
            </a:extLst>
          </p:cNvPr>
          <p:cNvCxnSpPr>
            <a:cxnSpLocks/>
          </p:cNvCxnSpPr>
          <p:nvPr/>
        </p:nvCxnSpPr>
        <p:spPr>
          <a:xfrm>
            <a:off x="5432426" y="1862865"/>
            <a:ext cx="70703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 name="Recortar rectángulo de esquina sencilla 4"/>
          <p:cNvSpPr/>
          <p:nvPr/>
        </p:nvSpPr>
        <p:spPr>
          <a:xfrm>
            <a:off x="171446" y="2920196"/>
            <a:ext cx="2505433" cy="3901807"/>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a:solidFill>
                  <a:prstClr val="black"/>
                </a:solidFill>
                <a:latin typeface="Arial" panose="020B0604020202020204" pitchFamily="34" charset="0"/>
                <a:cs typeface="Arial" panose="020B0604020202020204" pitchFamily="34" charset="0"/>
              </a:rPr>
              <a:t>Actualmente el CC.FF.AA, se encuentra frente a un entorno complejo, incierto y dinámico y es justamente en esa incertidumbre cuando funciona la prospectiva, que es la herramienta utilizada para el diseño del escenario de las Fuerzas Armadas ecuatorianas.</a:t>
            </a:r>
          </a:p>
        </p:txBody>
      </p:sp>
      <p:sp>
        <p:nvSpPr>
          <p:cNvPr id="22" name="Recortar rectángulo de esquina sencilla 21"/>
          <p:cNvSpPr/>
          <p:nvPr/>
        </p:nvSpPr>
        <p:spPr>
          <a:xfrm>
            <a:off x="2771800" y="1695953"/>
            <a:ext cx="3033027" cy="4973408"/>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lvl="0" indent="-457200" algn="just">
              <a:buFont typeface="Wingdings" panose="05000000000000000000" pitchFamily="2" charset="2"/>
              <a:buChar char="Ø"/>
            </a:pPr>
            <a:r>
              <a:rPr lang="es-EC" sz="1500" dirty="0">
                <a:solidFill>
                  <a:prstClr val="black"/>
                </a:solidFill>
                <a:latin typeface="Arial" panose="020B0604020202020204" pitchFamily="34" charset="0"/>
                <a:cs typeface="Arial" panose="020B0604020202020204" pitchFamily="34" charset="0"/>
              </a:rPr>
              <a:t>Al interior de la institución se ha completado la reestructuración de </a:t>
            </a:r>
            <a:r>
              <a:rPr lang="es-EC" sz="1500" dirty="0" smtClean="0">
                <a:solidFill>
                  <a:prstClr val="black"/>
                </a:solidFill>
                <a:latin typeface="Arial" panose="020B0604020202020204" pitchFamily="34" charset="0"/>
                <a:cs typeface="Arial" panose="020B0604020202020204" pitchFamily="34" charset="0"/>
              </a:rPr>
              <a:t>F.A, </a:t>
            </a:r>
            <a:r>
              <a:rPr lang="es-EC" sz="1500" dirty="0">
                <a:solidFill>
                  <a:prstClr val="black"/>
                </a:solidFill>
                <a:latin typeface="Arial" panose="020B0604020202020204" pitchFamily="34" charset="0"/>
                <a:cs typeface="Arial" panose="020B0604020202020204" pitchFamily="34" charset="0"/>
              </a:rPr>
              <a:t>proceso que ha permitido un dimensionamiento de fuerza acorde al nuevo escenario estratégico, implementando una organización dinámica y flexible, que facilita cumplir las misiones de las Fuerzas Armadas mediante la integración sinérgica y coordinación de los organismos de planificación, preparación, empleo y apoyo de manera efectiva</a:t>
            </a:r>
          </a:p>
        </p:txBody>
      </p:sp>
      <p:sp>
        <p:nvSpPr>
          <p:cNvPr id="23" name="Recortar rectángulo de esquina sencilla 22"/>
          <p:cNvSpPr/>
          <p:nvPr/>
        </p:nvSpPr>
        <p:spPr>
          <a:xfrm>
            <a:off x="6228184" y="2419439"/>
            <a:ext cx="2838641" cy="4249922"/>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smtClean="0">
                <a:solidFill>
                  <a:prstClr val="black"/>
                </a:solidFill>
                <a:latin typeface="Arial" panose="020B0604020202020204" pitchFamily="34" charset="0"/>
                <a:cs typeface="Arial" panose="020B0604020202020204" pitchFamily="34" charset="0"/>
              </a:rPr>
              <a:t>Para </a:t>
            </a:r>
            <a:r>
              <a:rPr lang="es-EC" sz="1500" dirty="0">
                <a:solidFill>
                  <a:prstClr val="black"/>
                </a:solidFill>
                <a:latin typeface="Arial" panose="020B0604020202020204" pitchFamily="34" charset="0"/>
                <a:cs typeface="Arial" panose="020B0604020202020204" pitchFamily="34" charset="0"/>
              </a:rPr>
              <a:t>hacer frente a los nuevos requerimientos es necesario incrementar capacidades específicas en función de cuatro componentes fundamentales: Estructura organizacional, Procesos probados, Personal altamente entrenado y Tecnología de vanguardia, orientados a iniciar el desarrollo de una adecuada capacidad estratégica conjunta de Ciberdefensa </a:t>
            </a:r>
            <a:endParaRPr lang="en-US" sz="15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242761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
                                        <p:tgtEl>
                                          <p:spTgt spid="104"/>
                                        </p:tgtEl>
                                      </p:cBhvr>
                                    </p:animEffect>
                                  </p:childTnLst>
                                </p:cTn>
                              </p:par>
                            </p:childTnLst>
                          </p:cTn>
                        </p:par>
                        <p:par>
                          <p:cTn id="8" fill="hold">
                            <p:stCondLst>
                              <p:cond delay="100"/>
                            </p:stCondLst>
                            <p:childTnLst>
                              <p:par>
                                <p:cTn id="9" presetID="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 fill="hold"/>
                                        <p:tgtEl>
                                          <p:spTgt spid="12"/>
                                        </p:tgtEl>
                                        <p:attrNameLst>
                                          <p:attrName>ppt_x</p:attrName>
                                        </p:attrNameLst>
                                      </p:cBhvr>
                                      <p:tavLst>
                                        <p:tav tm="0">
                                          <p:val>
                                            <p:strVal val="0-#ppt_w/2"/>
                                          </p:val>
                                        </p:tav>
                                        <p:tav tm="100000">
                                          <p:val>
                                            <p:strVal val="#ppt_x"/>
                                          </p:val>
                                        </p:tav>
                                      </p:tavLst>
                                    </p:anim>
                                    <p:anim calcmode="lin" valueType="num">
                                      <p:cBhvr additive="base">
                                        <p:cTn id="12" dur="1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 fill="hold"/>
                                        <p:tgtEl>
                                          <p:spTgt spid="11"/>
                                        </p:tgtEl>
                                        <p:attrNameLst>
                                          <p:attrName>ppt_x</p:attrName>
                                        </p:attrNameLst>
                                      </p:cBhvr>
                                      <p:tavLst>
                                        <p:tav tm="0">
                                          <p:val>
                                            <p:strVal val="0-#ppt_w/2"/>
                                          </p:val>
                                        </p:tav>
                                        <p:tav tm="100000">
                                          <p:val>
                                            <p:strVal val="#ppt_x"/>
                                          </p:val>
                                        </p:tav>
                                      </p:tavLst>
                                    </p:anim>
                                    <p:anim calcmode="lin" valueType="num">
                                      <p:cBhvr additive="base">
                                        <p:cTn id="16" dur="100" fill="hold"/>
                                        <p:tgtEl>
                                          <p:spTgt spid="11"/>
                                        </p:tgtEl>
                                        <p:attrNameLst>
                                          <p:attrName>ppt_y</p:attrName>
                                        </p:attrNameLst>
                                      </p:cBhvr>
                                      <p:tavLst>
                                        <p:tav tm="0">
                                          <p:val>
                                            <p:strVal val="0-#ppt_h/2"/>
                                          </p:val>
                                        </p:tav>
                                        <p:tav tm="100000">
                                          <p:val>
                                            <p:strVal val="#ppt_y"/>
                                          </p:val>
                                        </p:tav>
                                      </p:tavLst>
                                    </p:anim>
                                  </p:childTnLst>
                                </p:cTn>
                              </p:par>
                            </p:childTnLst>
                          </p:cTn>
                        </p:par>
                        <p:par>
                          <p:cTn id="17" fill="hold">
                            <p:stCondLst>
                              <p:cond delay="200"/>
                            </p:stCondLst>
                            <p:childTnLst>
                              <p:par>
                                <p:cTn id="18" presetID="22" presetClass="entr" presetSubtype="8" fill="hold" nodeType="after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wipe(left)">
                                      <p:cBhvr>
                                        <p:cTn id="20" dur="100"/>
                                        <p:tgtEl>
                                          <p:spTgt spid="115"/>
                                        </p:tgtEl>
                                      </p:cBhvr>
                                    </p:animEffect>
                                  </p:childTnLst>
                                </p:cTn>
                              </p:par>
                            </p:childTnLst>
                          </p:cTn>
                        </p:par>
                        <p:par>
                          <p:cTn id="21" fill="hold">
                            <p:stCondLst>
                              <p:cond delay="300"/>
                            </p:stCondLst>
                            <p:childTnLst>
                              <p:par>
                                <p:cTn id="22" presetID="22" presetClass="entr" presetSubtype="8"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100"/>
                                        <p:tgtEl>
                                          <p:spTgt spid="25"/>
                                        </p:tgtEl>
                                      </p:cBhvr>
                                    </p:animEffect>
                                  </p:childTnLst>
                                </p:cTn>
                              </p:par>
                            </p:childTnLst>
                          </p:cTn>
                        </p:par>
                        <p:par>
                          <p:cTn id="25" fill="hold">
                            <p:stCondLst>
                              <p:cond delay="400"/>
                            </p:stCondLst>
                            <p:childTnLst>
                              <p:par>
                                <p:cTn id="26" presetID="22" presetClass="entr" presetSubtype="8"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100"/>
                                        <p:tgtEl>
                                          <p:spTgt spid="24"/>
                                        </p:tgtEl>
                                      </p:cBhvr>
                                    </p:animEffect>
                                  </p:childTnLst>
                                </p:cTn>
                              </p:par>
                            </p:childTnLst>
                          </p:cTn>
                        </p:par>
                        <p:par>
                          <p:cTn id="29" fill="hold">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117"/>
                                        </p:tgtEl>
                                        <p:attrNameLst>
                                          <p:attrName>style.visibility</p:attrName>
                                        </p:attrNameLst>
                                      </p:cBhvr>
                                      <p:to>
                                        <p:strVal val="visible"/>
                                      </p:to>
                                    </p:set>
                                    <p:anim calcmode="lin" valueType="num">
                                      <p:cBhvr additive="base">
                                        <p:cTn id="32" dur="100" fill="hold"/>
                                        <p:tgtEl>
                                          <p:spTgt spid="117"/>
                                        </p:tgtEl>
                                        <p:attrNameLst>
                                          <p:attrName>ppt_x</p:attrName>
                                        </p:attrNameLst>
                                      </p:cBhvr>
                                      <p:tavLst>
                                        <p:tav tm="0">
                                          <p:val>
                                            <p:strVal val="0-#ppt_w/2"/>
                                          </p:val>
                                        </p:tav>
                                        <p:tav tm="100000">
                                          <p:val>
                                            <p:strVal val="#ppt_x"/>
                                          </p:val>
                                        </p:tav>
                                      </p:tavLst>
                                    </p:anim>
                                    <p:anim calcmode="lin" valueType="num">
                                      <p:cBhvr additive="base">
                                        <p:cTn id="33" dur="100" fill="hold"/>
                                        <p:tgtEl>
                                          <p:spTgt spid="117"/>
                                        </p:tgtEl>
                                        <p:attrNameLst>
                                          <p:attrName>ppt_y</p:attrName>
                                        </p:attrNameLst>
                                      </p:cBhvr>
                                      <p:tavLst>
                                        <p:tav tm="0">
                                          <p:val>
                                            <p:strVal val="#ppt_y"/>
                                          </p:val>
                                        </p:tav>
                                        <p:tav tm="100000">
                                          <p:val>
                                            <p:strVal val="#ppt_y"/>
                                          </p:val>
                                        </p:tav>
                                      </p:tavLst>
                                    </p:anim>
                                  </p:childTnLst>
                                </p:cTn>
                              </p:par>
                              <p:par>
                                <p:cTn id="34" presetID="2" presetClass="entr" presetSubtype="9" fill="hold" grpId="0" nodeType="withEffect">
                                  <p:stCondLst>
                                    <p:cond delay="0"/>
                                  </p:stCondLst>
                                  <p:childTnLst>
                                    <p:set>
                                      <p:cBhvr>
                                        <p:cTn id="35" dur="1" fill="hold">
                                          <p:stCondLst>
                                            <p:cond delay="0"/>
                                          </p:stCondLst>
                                        </p:cTn>
                                        <p:tgtEl>
                                          <p:spTgt spid="116"/>
                                        </p:tgtEl>
                                        <p:attrNameLst>
                                          <p:attrName>style.visibility</p:attrName>
                                        </p:attrNameLst>
                                      </p:cBhvr>
                                      <p:to>
                                        <p:strVal val="visible"/>
                                      </p:to>
                                    </p:set>
                                    <p:anim calcmode="lin" valueType="num">
                                      <p:cBhvr additive="base">
                                        <p:cTn id="36" dur="100" fill="hold"/>
                                        <p:tgtEl>
                                          <p:spTgt spid="116"/>
                                        </p:tgtEl>
                                        <p:attrNameLst>
                                          <p:attrName>ppt_x</p:attrName>
                                        </p:attrNameLst>
                                      </p:cBhvr>
                                      <p:tavLst>
                                        <p:tav tm="0">
                                          <p:val>
                                            <p:strVal val="0-#ppt_w/2"/>
                                          </p:val>
                                        </p:tav>
                                        <p:tav tm="100000">
                                          <p:val>
                                            <p:strVal val="#ppt_x"/>
                                          </p:val>
                                        </p:tav>
                                      </p:tavLst>
                                    </p:anim>
                                    <p:anim calcmode="lin" valueType="num">
                                      <p:cBhvr additive="base">
                                        <p:cTn id="37" dur="100" fill="hold"/>
                                        <p:tgtEl>
                                          <p:spTgt spid="116"/>
                                        </p:tgtEl>
                                        <p:attrNameLst>
                                          <p:attrName>ppt_y</p:attrName>
                                        </p:attrNameLst>
                                      </p:cBhvr>
                                      <p:tavLst>
                                        <p:tav tm="0">
                                          <p:val>
                                            <p:strVal val="0-#ppt_h/2"/>
                                          </p:val>
                                        </p:tav>
                                        <p:tav tm="100000">
                                          <p:val>
                                            <p:strVal val="#ppt_y"/>
                                          </p:val>
                                        </p:tav>
                                      </p:tavLst>
                                    </p:anim>
                                  </p:childTnLst>
                                </p:cTn>
                              </p:par>
                            </p:childTnLst>
                          </p:cTn>
                        </p:par>
                        <p:par>
                          <p:cTn id="38" fill="hold">
                            <p:stCondLst>
                              <p:cond delay="60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100"/>
                                        <p:tgtEl>
                                          <p:spTgt spid="29"/>
                                        </p:tgtEl>
                                      </p:cBhvr>
                                    </p:animEffect>
                                  </p:childTnLst>
                                </p:cTn>
                              </p:par>
                            </p:childTnLst>
                          </p:cTn>
                        </p:par>
                        <p:par>
                          <p:cTn id="42" fill="hold">
                            <p:stCondLst>
                              <p:cond delay="700"/>
                            </p:stCondLst>
                            <p:childTnLst>
                              <p:par>
                                <p:cTn id="43" presetID="22" presetClass="entr" presetSubtype="8" fill="hold" nodeType="afterEffect">
                                  <p:stCondLst>
                                    <p:cond delay="0"/>
                                  </p:stCondLst>
                                  <p:childTnLst>
                                    <p:set>
                                      <p:cBhvr>
                                        <p:cTn id="44" dur="1" fill="hold">
                                          <p:stCondLst>
                                            <p:cond delay="0"/>
                                          </p:stCondLst>
                                        </p:cTn>
                                        <p:tgtEl>
                                          <p:spTgt spid="126"/>
                                        </p:tgtEl>
                                        <p:attrNameLst>
                                          <p:attrName>style.visibility</p:attrName>
                                        </p:attrNameLst>
                                      </p:cBhvr>
                                      <p:to>
                                        <p:strVal val="visible"/>
                                      </p:to>
                                    </p:set>
                                    <p:animEffect transition="in" filter="wipe(left)">
                                      <p:cBhvr>
                                        <p:cTn id="45" dur="100"/>
                                        <p:tgtEl>
                                          <p:spTgt spid="126"/>
                                        </p:tgtEl>
                                      </p:cBhvr>
                                    </p:animEffect>
                                  </p:childTnLst>
                                </p:cTn>
                              </p:par>
                            </p:childTnLst>
                          </p:cTn>
                        </p:par>
                        <p:par>
                          <p:cTn id="46" fill="hold">
                            <p:stCondLst>
                              <p:cond delay="800"/>
                            </p:stCondLst>
                            <p:childTnLst>
                              <p:par>
                                <p:cTn id="47" presetID="22" presetClass="entr" presetSubtype="8"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100"/>
                                        <p:tgtEl>
                                          <p:spTgt spid="36"/>
                                        </p:tgtEl>
                                      </p:cBhvr>
                                    </p:animEffect>
                                  </p:childTnLst>
                                </p:cTn>
                              </p:par>
                            </p:childTnLst>
                          </p:cTn>
                        </p:par>
                        <p:par>
                          <p:cTn id="50" fill="hold">
                            <p:stCondLst>
                              <p:cond delay="900"/>
                            </p:stCondLst>
                            <p:childTnLst>
                              <p:par>
                                <p:cTn id="51" presetID="2" presetClass="entr" presetSubtype="8" fill="hold" grpId="0" nodeType="afterEffect">
                                  <p:stCondLst>
                                    <p:cond delay="0"/>
                                  </p:stCondLst>
                                  <p:childTnLst>
                                    <p:set>
                                      <p:cBhvr>
                                        <p:cTn id="52" dur="1" fill="hold">
                                          <p:stCondLst>
                                            <p:cond delay="0"/>
                                          </p:stCondLst>
                                        </p:cTn>
                                        <p:tgtEl>
                                          <p:spTgt spid="123"/>
                                        </p:tgtEl>
                                        <p:attrNameLst>
                                          <p:attrName>style.visibility</p:attrName>
                                        </p:attrNameLst>
                                      </p:cBhvr>
                                      <p:to>
                                        <p:strVal val="visible"/>
                                      </p:to>
                                    </p:set>
                                    <p:anim calcmode="lin" valueType="num">
                                      <p:cBhvr additive="base">
                                        <p:cTn id="53" dur="100" fill="hold"/>
                                        <p:tgtEl>
                                          <p:spTgt spid="123"/>
                                        </p:tgtEl>
                                        <p:attrNameLst>
                                          <p:attrName>ppt_x</p:attrName>
                                        </p:attrNameLst>
                                      </p:cBhvr>
                                      <p:tavLst>
                                        <p:tav tm="0">
                                          <p:val>
                                            <p:strVal val="0-#ppt_w/2"/>
                                          </p:val>
                                        </p:tav>
                                        <p:tav tm="100000">
                                          <p:val>
                                            <p:strVal val="#ppt_x"/>
                                          </p:val>
                                        </p:tav>
                                      </p:tavLst>
                                    </p:anim>
                                    <p:anim calcmode="lin" valueType="num">
                                      <p:cBhvr additive="base">
                                        <p:cTn id="54" dur="100" fill="hold"/>
                                        <p:tgtEl>
                                          <p:spTgt spid="123"/>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2" presetClass="entr" presetSubtype="8" fill="hold" nodeType="afterEffect">
                                  <p:stCondLst>
                                    <p:cond delay="0"/>
                                  </p:stCondLst>
                                  <p:childTnLst>
                                    <p:set>
                                      <p:cBhvr>
                                        <p:cTn id="57" dur="1" fill="hold">
                                          <p:stCondLst>
                                            <p:cond delay="0"/>
                                          </p:stCondLst>
                                        </p:cTn>
                                        <p:tgtEl>
                                          <p:spTgt spid="121"/>
                                        </p:tgtEl>
                                        <p:attrNameLst>
                                          <p:attrName>style.visibility</p:attrName>
                                        </p:attrNameLst>
                                      </p:cBhvr>
                                      <p:to>
                                        <p:strVal val="visible"/>
                                      </p:to>
                                    </p:set>
                                    <p:animEffect transition="in" filter="wipe(left)">
                                      <p:cBhvr>
                                        <p:cTn id="58" dur="100"/>
                                        <p:tgtEl>
                                          <p:spTgt spid="121"/>
                                        </p:tgtEl>
                                      </p:cBhvr>
                                    </p:animEffect>
                                  </p:childTnLst>
                                </p:cTn>
                              </p:par>
                              <p:par>
                                <p:cTn id="59" presetID="2" presetClass="entr" presetSubtype="9" fill="hold" grpId="0" nodeType="withEffect">
                                  <p:stCondLst>
                                    <p:cond delay="0"/>
                                  </p:stCondLst>
                                  <p:childTnLst>
                                    <p:set>
                                      <p:cBhvr>
                                        <p:cTn id="60" dur="1" fill="hold">
                                          <p:stCondLst>
                                            <p:cond delay="0"/>
                                          </p:stCondLst>
                                        </p:cTn>
                                        <p:tgtEl>
                                          <p:spTgt spid="122"/>
                                        </p:tgtEl>
                                        <p:attrNameLst>
                                          <p:attrName>style.visibility</p:attrName>
                                        </p:attrNameLst>
                                      </p:cBhvr>
                                      <p:to>
                                        <p:strVal val="visible"/>
                                      </p:to>
                                    </p:set>
                                    <p:anim calcmode="lin" valueType="num">
                                      <p:cBhvr additive="base">
                                        <p:cTn id="61" dur="100" fill="hold"/>
                                        <p:tgtEl>
                                          <p:spTgt spid="122"/>
                                        </p:tgtEl>
                                        <p:attrNameLst>
                                          <p:attrName>ppt_x</p:attrName>
                                        </p:attrNameLst>
                                      </p:cBhvr>
                                      <p:tavLst>
                                        <p:tav tm="0">
                                          <p:val>
                                            <p:strVal val="0-#ppt_w/2"/>
                                          </p:val>
                                        </p:tav>
                                        <p:tav tm="100000">
                                          <p:val>
                                            <p:strVal val="#ppt_x"/>
                                          </p:val>
                                        </p:tav>
                                      </p:tavLst>
                                    </p:anim>
                                    <p:anim calcmode="lin" valueType="num">
                                      <p:cBhvr additive="base">
                                        <p:cTn id="62" dur="100" fill="hold"/>
                                        <p:tgtEl>
                                          <p:spTgt spid="122"/>
                                        </p:tgtEl>
                                        <p:attrNameLst>
                                          <p:attrName>ppt_y</p:attrName>
                                        </p:attrNameLst>
                                      </p:cBhvr>
                                      <p:tavLst>
                                        <p:tav tm="0">
                                          <p:val>
                                            <p:strVal val="0-#ppt_h/2"/>
                                          </p:val>
                                        </p:tav>
                                        <p:tav tm="100000">
                                          <p:val>
                                            <p:strVal val="#ppt_y"/>
                                          </p:val>
                                        </p:tav>
                                      </p:tavLst>
                                    </p:anim>
                                  </p:childTnLst>
                                </p:cTn>
                              </p:par>
                            </p:childTnLst>
                          </p:cTn>
                        </p:par>
                        <p:par>
                          <p:cTn id="63" fill="hold">
                            <p:stCondLst>
                              <p:cond delay="1100"/>
                            </p:stCondLst>
                            <p:childTnLst>
                              <p:par>
                                <p:cTn id="64" presetID="22" presetClass="entr" presetSubtype="8" fill="hold" nodeType="afterEffect">
                                  <p:stCondLst>
                                    <p:cond delay="0"/>
                                  </p:stCondLst>
                                  <p:childTnLst>
                                    <p:set>
                                      <p:cBhvr>
                                        <p:cTn id="65" dur="1" fill="hold">
                                          <p:stCondLst>
                                            <p:cond delay="0"/>
                                          </p:stCondLst>
                                        </p:cTn>
                                        <p:tgtEl>
                                          <p:spTgt spid="139"/>
                                        </p:tgtEl>
                                        <p:attrNameLst>
                                          <p:attrName>style.visibility</p:attrName>
                                        </p:attrNameLst>
                                      </p:cBhvr>
                                      <p:to>
                                        <p:strVal val="visible"/>
                                      </p:to>
                                    </p:set>
                                    <p:animEffect transition="in" filter="wipe(left)">
                                      <p:cBhvr>
                                        <p:cTn id="66" dur="1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16" grpId="0" animBg="1"/>
      <p:bldP spid="117" grpId="0" animBg="1"/>
      <p:bldP spid="122" grpId="0" animBg="1"/>
      <p:bldP spid="12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p:txBody>
          <a:bodyPr>
            <a:normAutofit/>
          </a:bodyPr>
          <a:lstStyle/>
          <a:p>
            <a:r>
              <a:rPr kumimoji="1" lang="es-EC" altLang="ja-JP" sz="2700" b="1" dirty="0">
                <a:latin typeface="Arial" panose="020B0604020202020204" pitchFamily="34" charset="0"/>
                <a:cs typeface="Arial" panose="020B0604020202020204" pitchFamily="34" charset="0"/>
              </a:rPr>
              <a:t>CONCLUSIONES PARCIALES</a:t>
            </a:r>
          </a:p>
        </p:txBody>
      </p:sp>
      <p:sp>
        <p:nvSpPr>
          <p:cNvPr id="17" name="テキスト プレースホルダー 16"/>
          <p:cNvSpPr>
            <a:spLocks noGrp="1"/>
          </p:cNvSpPr>
          <p:nvPr>
            <p:ph type="body" sz="quarter" idx="16"/>
          </p:nvPr>
        </p:nvSpPr>
        <p:spPr>
          <a:xfrm>
            <a:off x="3043004" y="3127967"/>
            <a:ext cx="5957872" cy="1165129"/>
          </a:xfrm>
          <a:solidFill>
            <a:schemeClr val="accent2">
              <a:lumMod val="60000"/>
              <a:lumOff val="40000"/>
            </a:schemeClr>
          </a:solidFill>
        </p:spPr>
        <p:txBody>
          <a:bodyPr>
            <a:normAutofit lnSpcReduction="10000"/>
          </a:bodyPr>
          <a:lstStyle/>
          <a:p>
            <a:pPr algn="just"/>
            <a:r>
              <a:rPr kumimoji="1" lang="es-EC" sz="1600" spc="0" dirty="0" smtClean="0">
                <a:solidFill>
                  <a:schemeClr val="tx1"/>
                </a:solidFill>
                <a:latin typeface="Arial" panose="020B0604020202020204" pitchFamily="34" charset="0"/>
                <a:cs typeface="Arial" panose="020B0604020202020204" pitchFamily="34" charset="0"/>
              </a:rPr>
              <a:t>La </a:t>
            </a:r>
            <a:r>
              <a:rPr kumimoji="1" lang="es-EC" sz="1600" spc="0" dirty="0">
                <a:solidFill>
                  <a:schemeClr val="tx1"/>
                </a:solidFill>
                <a:latin typeface="Arial" panose="020B0604020202020204" pitchFamily="34" charset="0"/>
                <a:cs typeface="Arial" panose="020B0604020202020204" pitchFamily="34" charset="0"/>
              </a:rPr>
              <a:t>participación en la seguridad integral, por parte de Fuerzas Armadas, conlleva la tarea de realizar operaciones de protección a las áreas de infraestructura estratégica a nivel del territorio continental, marítimo,  insular, aéreo y cibernético </a:t>
            </a:r>
            <a:endParaRPr kumimoji="1" lang="es-EC" altLang="ja-JP" sz="1600" spc="0" dirty="0">
              <a:solidFill>
                <a:schemeClr val="tx1"/>
              </a:solidFill>
              <a:latin typeface="Arial" panose="020B0604020202020204" pitchFamily="34" charset="0"/>
              <a:cs typeface="Arial" panose="020B0604020202020204" pitchFamily="34" charset="0"/>
            </a:endParaRPr>
          </a:p>
        </p:txBody>
      </p:sp>
      <p:sp>
        <p:nvSpPr>
          <p:cNvPr id="9" name="テキスト プレースホルダー 16"/>
          <p:cNvSpPr>
            <a:spLocks noGrp="1"/>
          </p:cNvSpPr>
          <p:nvPr>
            <p:ph type="body" sz="quarter" idx="17"/>
          </p:nvPr>
        </p:nvSpPr>
        <p:spPr>
          <a:xfrm>
            <a:off x="3059832" y="932700"/>
            <a:ext cx="5941416" cy="1920235"/>
          </a:xfrm>
          <a:solidFill>
            <a:schemeClr val="accent2">
              <a:lumMod val="60000"/>
              <a:lumOff val="40000"/>
            </a:schemeClr>
          </a:solidFill>
        </p:spPr>
        <p:txBody>
          <a:bodyPr>
            <a:normAutofit/>
          </a:bodyPr>
          <a:lstStyle/>
          <a:p>
            <a:pPr algn="just"/>
            <a:r>
              <a:rPr kumimoji="1" lang="es-EC" sz="1600" spc="0" dirty="0" smtClean="0">
                <a:solidFill>
                  <a:schemeClr val="tx1"/>
                </a:solidFill>
                <a:latin typeface="Arial" panose="020B0604020202020204" pitchFamily="34" charset="0"/>
                <a:cs typeface="Arial" panose="020B0604020202020204" pitchFamily="34" charset="0"/>
              </a:rPr>
              <a:t>La </a:t>
            </a:r>
            <a:r>
              <a:rPr kumimoji="1" lang="es-EC" sz="1600" spc="0" dirty="0">
                <a:solidFill>
                  <a:schemeClr val="tx1"/>
                </a:solidFill>
                <a:latin typeface="Arial" panose="020B0604020202020204" pitchFamily="34" charset="0"/>
                <a:cs typeface="Arial" panose="020B0604020202020204" pitchFamily="34" charset="0"/>
              </a:rPr>
              <a:t>protección y defensa de  los recursos e información estratégica de las FF.AA; y del </a:t>
            </a:r>
            <a:r>
              <a:rPr kumimoji="1" lang="es-EC" sz="1600" spc="0" dirty="0" smtClean="0">
                <a:solidFill>
                  <a:schemeClr val="tx1"/>
                </a:solidFill>
                <a:latin typeface="Arial" panose="020B0604020202020204" pitchFamily="34" charset="0"/>
                <a:cs typeface="Arial" panose="020B0604020202020204" pitchFamily="34" charset="0"/>
              </a:rPr>
              <a:t>Estado, deben </a:t>
            </a:r>
            <a:r>
              <a:rPr kumimoji="1" lang="es-EC" sz="1600" spc="0" dirty="0">
                <a:solidFill>
                  <a:schemeClr val="tx1"/>
                </a:solidFill>
                <a:latin typeface="Arial" panose="020B0604020202020204" pitchFamily="34" charset="0"/>
                <a:cs typeface="Arial" panose="020B0604020202020204" pitchFamily="34" charset="0"/>
              </a:rPr>
              <a:t>responder a un concepto integral de defensa física y virtual, quedando lejos el concepto operacional de emplear exclusivamente equipos cinéticos y guardias  bien entrenados para proteger la infraestructura crítica controlada por las TIC’s.</a:t>
            </a:r>
            <a:endParaRPr kumimoji="1" lang="es-EC" altLang="ja-JP" sz="1600" spc="0" dirty="0">
              <a:solidFill>
                <a:schemeClr val="tx1"/>
              </a:solidFill>
              <a:latin typeface="Arial" panose="020B0604020202020204" pitchFamily="34" charset="0"/>
              <a:cs typeface="Arial" panose="020B0604020202020204" pitchFamily="34" charset="0"/>
            </a:endParaRPr>
          </a:p>
        </p:txBody>
      </p:sp>
      <p:sp>
        <p:nvSpPr>
          <p:cNvPr id="21" name="テキスト プレースホルダー 20"/>
          <p:cNvSpPr>
            <a:spLocks noGrp="1"/>
          </p:cNvSpPr>
          <p:nvPr>
            <p:ph type="body" sz="quarter" idx="19"/>
          </p:nvPr>
        </p:nvSpPr>
        <p:spPr>
          <a:xfrm>
            <a:off x="3060660" y="4568128"/>
            <a:ext cx="5957872" cy="1934201"/>
          </a:xfrm>
          <a:solidFill>
            <a:schemeClr val="accent2">
              <a:lumMod val="60000"/>
              <a:lumOff val="40000"/>
            </a:schemeClr>
          </a:solidFill>
        </p:spPr>
        <p:txBody>
          <a:bodyPr>
            <a:normAutofit/>
          </a:bodyPr>
          <a:lstStyle/>
          <a:p>
            <a:pPr algn="just"/>
            <a:r>
              <a:rPr lang="es-EC" sz="1600" dirty="0" smtClean="0">
                <a:solidFill>
                  <a:schemeClr val="tx1"/>
                </a:solidFill>
                <a:latin typeface="Arial" panose="020B0604020202020204" pitchFamily="34" charset="0"/>
                <a:cs typeface="Arial" panose="020B0604020202020204" pitchFamily="34" charset="0"/>
              </a:rPr>
              <a:t>La </a:t>
            </a:r>
            <a:r>
              <a:rPr lang="es-EC" sz="1600" spc="0" dirty="0" smtClean="0">
                <a:solidFill>
                  <a:schemeClr val="tx1"/>
                </a:solidFill>
                <a:latin typeface="Arial" panose="020B0604020202020204" pitchFamily="34" charset="0"/>
                <a:cs typeface="Arial" panose="020B0604020202020204" pitchFamily="34" charset="0"/>
              </a:rPr>
              <a:t>criticidad </a:t>
            </a:r>
            <a:r>
              <a:rPr lang="es-EC" sz="1600" spc="0" dirty="0">
                <a:solidFill>
                  <a:schemeClr val="tx1"/>
                </a:solidFill>
                <a:latin typeface="Arial" panose="020B0604020202020204" pitchFamily="34" charset="0"/>
                <a:cs typeface="Arial" panose="020B0604020202020204" pitchFamily="34" charset="0"/>
              </a:rPr>
              <a:t>depende del impacto que puede ocasionar la interrupción o destrucción de las instalaciones asociadas a las infraestructuras críticas tales </a:t>
            </a:r>
            <a:r>
              <a:rPr lang="es-EC" sz="1600" spc="0" dirty="0" smtClean="0">
                <a:solidFill>
                  <a:schemeClr val="tx1"/>
                </a:solidFill>
                <a:latin typeface="Arial" panose="020B0604020202020204" pitchFamily="34" charset="0"/>
                <a:cs typeface="Arial" panose="020B0604020202020204" pitchFamily="34" charset="0"/>
              </a:rPr>
              <a:t>como:</a:t>
            </a:r>
          </a:p>
          <a:p>
            <a:pPr algn="just"/>
            <a:r>
              <a:rPr lang="es-EC" sz="1600" spc="0" dirty="0" smtClean="0">
                <a:solidFill>
                  <a:schemeClr val="tx1"/>
                </a:solidFill>
                <a:latin typeface="Arial" panose="020B0604020202020204" pitchFamily="34" charset="0"/>
                <a:cs typeface="Arial" panose="020B0604020202020204" pitchFamily="34" charset="0"/>
              </a:rPr>
              <a:t> </a:t>
            </a:r>
            <a:r>
              <a:rPr lang="es-EC" sz="1600" spc="0" dirty="0">
                <a:solidFill>
                  <a:schemeClr val="tx1"/>
                </a:solidFill>
                <a:latin typeface="Arial" panose="020B0604020202020204" pitchFamily="34" charset="0"/>
                <a:cs typeface="Arial" panose="020B0604020202020204" pitchFamily="34" charset="0"/>
              </a:rPr>
              <a:t>redes eléctricas y de telecomunicaciones, </a:t>
            </a:r>
            <a:endParaRPr lang="es-EC" sz="1600" spc="0" dirty="0" smtClean="0">
              <a:solidFill>
                <a:schemeClr val="tx1"/>
              </a:solidFill>
              <a:latin typeface="Arial" panose="020B0604020202020204" pitchFamily="34" charset="0"/>
              <a:cs typeface="Arial" panose="020B0604020202020204" pitchFamily="34" charset="0"/>
            </a:endParaRPr>
          </a:p>
          <a:p>
            <a:pPr algn="just"/>
            <a:r>
              <a:rPr lang="es-EC" sz="1600" spc="0" dirty="0" smtClean="0">
                <a:solidFill>
                  <a:schemeClr val="tx1"/>
                </a:solidFill>
                <a:latin typeface="Arial" panose="020B0604020202020204" pitchFamily="34" charset="0"/>
                <a:cs typeface="Arial" panose="020B0604020202020204" pitchFamily="34" charset="0"/>
              </a:rPr>
              <a:t>servicios </a:t>
            </a:r>
            <a:r>
              <a:rPr lang="es-EC" sz="1600" spc="0" dirty="0">
                <a:solidFill>
                  <a:schemeClr val="tx1"/>
                </a:solidFill>
                <a:latin typeface="Arial" panose="020B0604020202020204" pitchFamily="34" charset="0"/>
                <a:cs typeface="Arial" panose="020B0604020202020204" pitchFamily="34" charset="0"/>
              </a:rPr>
              <a:t>que afecten las actividades económicas, productivas, laborables, la gobernabilidad y los derechos y deberes de los ciudadanos</a:t>
            </a:r>
            <a:r>
              <a:rPr lang="es-EC" sz="1600" spc="0" dirty="0" smtClean="0">
                <a:solidFill>
                  <a:schemeClr val="tx1"/>
                </a:solidFill>
                <a:latin typeface="Arial" panose="020B0604020202020204" pitchFamily="34" charset="0"/>
                <a:cs typeface="Arial" panose="020B0604020202020204" pitchFamily="34" charset="0"/>
              </a:rPr>
              <a:t>.</a:t>
            </a:r>
            <a:endParaRPr lang="en-US" sz="1600" spc="0" dirty="0">
              <a:solidFill>
                <a:schemeClr val="tx1"/>
              </a:solidFill>
              <a:latin typeface="Arial" panose="020B0604020202020204" pitchFamily="34" charset="0"/>
              <a:cs typeface="Arial" panose="020B0604020202020204" pitchFamily="34" charset="0"/>
            </a:endParaRPr>
          </a:p>
        </p:txBody>
      </p:sp>
      <p:pic>
        <p:nvPicPr>
          <p:cNvPr id="14"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973687" y="1412776"/>
            <a:ext cx="1921679" cy="115383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6" name="Oval 13">
            <a:extLst>
              <a:ext uri="{FF2B5EF4-FFF2-40B4-BE49-F238E27FC236}">
                <a16:creationId xmlns:a16="http://schemas.microsoft.com/office/drawing/2014/main" xmlns="" id="{0F22FBBD-E68E-4454-B488-D3C4700AF9EC}"/>
              </a:ext>
            </a:extLst>
          </p:cNvPr>
          <p:cNvSpPr/>
          <p:nvPr/>
        </p:nvSpPr>
        <p:spPr>
          <a:xfrm>
            <a:off x="899592" y="2996952"/>
            <a:ext cx="1896944" cy="1778861"/>
          </a:xfrm>
          <a:prstGeom prst="ellipse">
            <a:avLst/>
          </a:prstGeom>
          <a:blipFill rotWithShape="0">
            <a:blip r:embed="rId4" cstate="print">
              <a:extLst>
                <a:ext uri="{28A0092B-C50C-407E-A947-70E740481C1C}">
                  <a14:useLocalDpi xmlns:a14="http://schemas.microsoft.com/office/drawing/2010/main" val="0"/>
                </a:ext>
              </a:extLst>
            </a:blip>
            <a:srcRect/>
            <a:stretch>
              <a:fillRect l="-62000" r="-62000"/>
            </a:stretch>
          </a:blipFill>
          <a:ln w="9525" cap="flat" cmpd="sng" algn="ctr">
            <a:solidFill>
              <a:srgbClr val="1F497D">
                <a:hueOff val="0"/>
                <a:satOff val="0"/>
                <a:lumOff val="0"/>
                <a:alphaOff val="0"/>
                <a:shade val="95000"/>
                <a:satMod val="105000"/>
              </a:srgbClr>
            </a:solidFill>
            <a:prstDash val="solid"/>
          </a:ln>
          <a:effectLst>
            <a:outerShdw blurRad="40000" dist="23000" dir="5400000" rotWithShape="0">
              <a:srgbClr val="000000">
                <a:alpha val="35000"/>
              </a:srgbClr>
            </a:outerShdw>
          </a:effectLst>
        </p:spPr>
      </p:sp>
      <p:pic>
        <p:nvPicPr>
          <p:cNvPr id="18" name="5 Imagen" descr="Related image"/>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3687" y="4788841"/>
            <a:ext cx="1822849" cy="159654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41619074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7" name="Rectangle 102">
            <a:extLst>
              <a:ext uri="{FF2B5EF4-FFF2-40B4-BE49-F238E27FC236}">
                <a16:creationId xmlns:a16="http://schemas.microsoft.com/office/drawing/2014/main" xmlns="" id="{2A0E4E09-FC02-4ADC-951A-3FFA90B6FE3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857250"/>
            <a:ext cx="9143771"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pic>
        <p:nvPicPr>
          <p:cNvPr id="8" name="Imagen 7">
            <a:extLst>
              <a:ext uri="{FF2B5EF4-FFF2-40B4-BE49-F238E27FC236}">
                <a16:creationId xmlns:a16="http://schemas.microsoft.com/office/drawing/2014/main" xmlns="" id="{0CE7E7E1-E29D-4BDD-BE80-5A4D87CD79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49121" y="476671"/>
            <a:ext cx="6794879" cy="5904657"/>
          </a:xfrm>
          <a:prstGeom prst="rect">
            <a:avLst/>
          </a:prstGeom>
        </p:spPr>
      </p:pic>
      <p:sp>
        <p:nvSpPr>
          <p:cNvPr id="6" name="CuadroTexto 5">
            <a:extLst>
              <a:ext uri="{FF2B5EF4-FFF2-40B4-BE49-F238E27FC236}">
                <a16:creationId xmlns:a16="http://schemas.microsoft.com/office/drawing/2014/main" xmlns="" id="{3D51574B-498B-4299-85D3-35D031C3BEC1}"/>
              </a:ext>
            </a:extLst>
          </p:cNvPr>
          <p:cNvSpPr txBox="1"/>
          <p:nvPr/>
        </p:nvSpPr>
        <p:spPr>
          <a:xfrm>
            <a:off x="5173329" y="1594520"/>
            <a:ext cx="3729383" cy="1368152"/>
          </a:xfrm>
          <a:prstGeom prst="rect">
            <a:avLst/>
          </a:prstGeom>
        </p:spPr>
        <p:txBody>
          <a:bodyPr vert="horz" lIns="68580" tIns="34290" rIns="68580" bIns="34290" rtlCol="0" anchor="b">
            <a:normAutofit/>
          </a:bodyPr>
          <a:lstStyle/>
          <a:p>
            <a:pPr algn="ctr" defTabSz="685800">
              <a:lnSpc>
                <a:spcPct val="150000"/>
              </a:lnSpc>
              <a:spcBef>
                <a:spcPct val="0"/>
              </a:spcBef>
              <a:spcAft>
                <a:spcPts val="450"/>
              </a:spcAft>
            </a:pPr>
            <a:r>
              <a:rPr lang="en-US" sz="2700" b="1" dirty="0">
                <a:solidFill>
                  <a:schemeClr val="bg1"/>
                </a:solidFill>
                <a:latin typeface="Arial" panose="020B0604020202020204" pitchFamily="34" charset="0"/>
                <a:cs typeface="Arial" panose="020B0604020202020204" pitchFamily="34" charset="0"/>
              </a:rPr>
              <a:t>SEGUNDO OBJETIVO </a:t>
            </a:r>
            <a:r>
              <a:rPr lang="en-US" sz="2700" b="1" dirty="0" smtClean="0">
                <a:solidFill>
                  <a:schemeClr val="bg1"/>
                </a:solidFill>
                <a:latin typeface="Arial" panose="020B0604020202020204" pitchFamily="34" charset="0"/>
                <a:cs typeface="Arial" panose="020B0604020202020204" pitchFamily="34" charset="0"/>
              </a:rPr>
              <a:t>ESPECÍFICO</a:t>
            </a:r>
            <a:endParaRPr lang="en-US" sz="2700" b="1" dirty="0">
              <a:solidFill>
                <a:schemeClr val="bg1"/>
              </a:solidFill>
              <a:latin typeface="Arial" panose="020B0604020202020204" pitchFamily="34" charset="0"/>
              <a:cs typeface="Arial" panose="020B0604020202020204" pitchFamily="34" charset="0"/>
            </a:endParaRPr>
          </a:p>
        </p:txBody>
      </p:sp>
      <p:sp>
        <p:nvSpPr>
          <p:cNvPr id="108" name="Freeform: Shape 104">
            <a:extLst>
              <a:ext uri="{FF2B5EF4-FFF2-40B4-BE49-F238E27FC236}">
                <a16:creationId xmlns:a16="http://schemas.microsoft.com/office/drawing/2014/main" xmlns="" id="{9453FF84-60C1-4EA8-B49B-1B8C2D0C589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857253"/>
            <a:ext cx="4394613" cy="5143498"/>
          </a:xfrm>
          <a:custGeom>
            <a:avLst/>
            <a:gdLst>
              <a:gd name="connsiteX0" fmla="*/ 3198825 w 5859484"/>
              <a:gd name="connsiteY0" fmla="*/ 0 h 6857997"/>
              <a:gd name="connsiteX1" fmla="*/ 3962351 w 5859484"/>
              <a:gd name="connsiteY1" fmla="*/ 0 h 6857997"/>
              <a:gd name="connsiteX2" fmla="*/ 4129776 w 5859484"/>
              <a:gd name="connsiteY2" fmla="*/ 128761 h 6857997"/>
              <a:gd name="connsiteX3" fmla="*/ 5859484 w 5859484"/>
              <a:gd name="connsiteY3" fmla="*/ 3718209 h 6857997"/>
              <a:gd name="connsiteX4" fmla="*/ 4624700 w 5859484"/>
              <a:gd name="connsiteY4" fmla="*/ 6845880 h 6857997"/>
              <a:gd name="connsiteX5" fmla="*/ 4612896 w 5859484"/>
              <a:gd name="connsiteY5" fmla="*/ 6857997 h 6857997"/>
              <a:gd name="connsiteX6" fmla="*/ 4017658 w 5859484"/>
              <a:gd name="connsiteY6" fmla="*/ 6857997 h 6857997"/>
              <a:gd name="connsiteX7" fmla="*/ 4173230 w 5859484"/>
              <a:gd name="connsiteY7" fmla="*/ 6719623 h 6857997"/>
              <a:gd name="connsiteX8" fmla="*/ 5443583 w 5859484"/>
              <a:gd name="connsiteY8" fmla="*/ 3718209 h 6857997"/>
              <a:gd name="connsiteX9" fmla="*/ 3355352 w 5859484"/>
              <a:gd name="connsiteY9" fmla="*/ 88079 h 6857997"/>
              <a:gd name="connsiteX10" fmla="*/ 0 w 5859484"/>
              <a:gd name="connsiteY10" fmla="*/ 0 h 6857997"/>
              <a:gd name="connsiteX11" fmla="*/ 2941255 w 5859484"/>
              <a:gd name="connsiteY11" fmla="*/ 0 h 6857997"/>
              <a:gd name="connsiteX12" fmla="*/ 3117080 w 5859484"/>
              <a:gd name="connsiteY12" fmla="*/ 88129 h 6857997"/>
              <a:gd name="connsiteX13" fmla="*/ 5324754 w 5859484"/>
              <a:gd name="connsiteY13" fmla="*/ 3718209 h 6857997"/>
              <a:gd name="connsiteX14" fmla="*/ 4089206 w 5859484"/>
              <a:gd name="connsiteY14" fmla="*/ 6637392 h 6857997"/>
              <a:gd name="connsiteX15" fmla="*/ 3841183 w 5859484"/>
              <a:gd name="connsiteY15" fmla="*/ 6857997 h 6857997"/>
              <a:gd name="connsiteX16" fmla="*/ 0 w 5859484"/>
              <a:gd name="connsiteY1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484" h="6857997">
                <a:moveTo>
                  <a:pt x="3198825" y="0"/>
                </a:moveTo>
                <a:lnTo>
                  <a:pt x="3962351" y="0"/>
                </a:lnTo>
                <a:lnTo>
                  <a:pt x="4129776" y="128761"/>
                </a:lnTo>
                <a:cubicBezTo>
                  <a:pt x="5186152" y="981944"/>
                  <a:pt x="5859484" y="2273123"/>
                  <a:pt x="5859484" y="3718209"/>
                </a:cubicBezTo>
                <a:cubicBezTo>
                  <a:pt x="5859484" y="4922447"/>
                  <a:pt x="5391893" y="6019805"/>
                  <a:pt x="4624700" y="6845880"/>
                </a:cubicBezTo>
                <a:lnTo>
                  <a:pt x="4612896" y="6857997"/>
                </a:lnTo>
                <a:lnTo>
                  <a:pt x="4017658" y="6857997"/>
                </a:lnTo>
                <a:lnTo>
                  <a:pt x="4173230" y="6719623"/>
                </a:lnTo>
                <a:cubicBezTo>
                  <a:pt x="4958119" y="5951494"/>
                  <a:pt x="5443583" y="4890334"/>
                  <a:pt x="5443583" y="3718209"/>
                </a:cubicBezTo>
                <a:cubicBezTo>
                  <a:pt x="5443583" y="2179795"/>
                  <a:pt x="4607295" y="832535"/>
                  <a:pt x="3355352" y="88079"/>
                </a:cubicBezTo>
                <a:close/>
                <a:moveTo>
                  <a:pt x="0" y="0"/>
                </a:moveTo>
                <a:lnTo>
                  <a:pt x="2941255" y="0"/>
                </a:lnTo>
                <a:lnTo>
                  <a:pt x="3117080" y="88129"/>
                </a:lnTo>
                <a:cubicBezTo>
                  <a:pt x="4432070" y="787221"/>
                  <a:pt x="5324754" y="2150692"/>
                  <a:pt x="5324754" y="3718209"/>
                </a:cubicBezTo>
                <a:cubicBezTo>
                  <a:pt x="5324754" y="4858221"/>
                  <a:pt x="4852591" y="5890308"/>
                  <a:pt x="4089206" y="6637392"/>
                </a:cubicBezTo>
                <a:lnTo>
                  <a:pt x="3841183" y="6857997"/>
                </a:lnTo>
                <a:lnTo>
                  <a:pt x="0" y="6857997"/>
                </a:lnTo>
                <a:close/>
              </a:path>
            </a:pathLst>
          </a:cu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1350">
              <a:solidFill>
                <a:prstClr val="white"/>
              </a:solidFill>
              <a:latin typeface="Calibri" panose="020F0502020204030204"/>
            </a:endParaRPr>
          </a:p>
        </p:txBody>
      </p:sp>
      <p:pic>
        <p:nvPicPr>
          <p:cNvPr id="3" name="Imagen 2">
            <a:extLst>
              <a:ext uri="{FF2B5EF4-FFF2-40B4-BE49-F238E27FC236}">
                <a16:creationId xmlns:a16="http://schemas.microsoft.com/office/drawing/2014/main" xmlns="" id="{3F5B6CAF-785F-4D33-B018-B805E1CFE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476672"/>
            <a:ext cx="4571771" cy="5904656"/>
          </a:xfrm>
          <a:custGeom>
            <a:avLst/>
            <a:gdLst/>
            <a:ahLst/>
            <a:cxnLst/>
            <a:rect l="l" t="t" r="r" b="b"/>
            <a:pathLst>
              <a:path w="6095695" h="6857997">
                <a:moveTo>
                  <a:pt x="3435036" y="0"/>
                </a:moveTo>
                <a:lnTo>
                  <a:pt x="4198562" y="0"/>
                </a:lnTo>
                <a:lnTo>
                  <a:pt x="4365987" y="128761"/>
                </a:lnTo>
                <a:cubicBezTo>
                  <a:pt x="5422363" y="981944"/>
                  <a:pt x="6095695" y="2273123"/>
                  <a:pt x="6095695" y="3718209"/>
                </a:cubicBezTo>
                <a:cubicBezTo>
                  <a:pt x="6095695" y="4922447"/>
                  <a:pt x="5628104" y="6019805"/>
                  <a:pt x="4860911" y="6845880"/>
                </a:cubicBezTo>
                <a:lnTo>
                  <a:pt x="4849107" y="6857997"/>
                </a:lnTo>
                <a:lnTo>
                  <a:pt x="4253869" y="6857997"/>
                </a:lnTo>
                <a:lnTo>
                  <a:pt x="4409441" y="6719623"/>
                </a:lnTo>
                <a:cubicBezTo>
                  <a:pt x="5194330" y="5951494"/>
                  <a:pt x="5679794" y="4890334"/>
                  <a:pt x="5679794" y="3718209"/>
                </a:cubicBezTo>
                <a:cubicBezTo>
                  <a:pt x="5679794" y="2179795"/>
                  <a:pt x="4843506" y="832535"/>
                  <a:pt x="3591563" y="88079"/>
                </a:cubicBezTo>
                <a:close/>
                <a:moveTo>
                  <a:pt x="0" y="0"/>
                </a:moveTo>
                <a:lnTo>
                  <a:pt x="3177466" y="0"/>
                </a:lnTo>
                <a:lnTo>
                  <a:pt x="3353291" y="88129"/>
                </a:lnTo>
                <a:cubicBezTo>
                  <a:pt x="4668281" y="787221"/>
                  <a:pt x="5560965" y="2150692"/>
                  <a:pt x="5560965" y="3718209"/>
                </a:cubicBezTo>
                <a:cubicBezTo>
                  <a:pt x="5560965" y="4858221"/>
                  <a:pt x="5088802" y="5890308"/>
                  <a:pt x="4325417" y="6637392"/>
                </a:cubicBezTo>
                <a:lnTo>
                  <a:pt x="4077394" y="6857997"/>
                </a:lnTo>
                <a:lnTo>
                  <a:pt x="0" y="6857997"/>
                </a:lnTo>
                <a:close/>
              </a:path>
            </a:pathLst>
          </a:custGeom>
        </p:spPr>
      </p:pic>
      <p:sp>
        <p:nvSpPr>
          <p:cNvPr id="2" name="Recortar rectángulo de esquina sencilla 1"/>
          <p:cNvSpPr/>
          <p:nvPr/>
        </p:nvSpPr>
        <p:spPr>
          <a:xfrm>
            <a:off x="4932041" y="4149080"/>
            <a:ext cx="4211960" cy="1825935"/>
          </a:xfrm>
          <a:prstGeom prst="snip1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s-EC" sz="2100" b="1" dirty="0">
                <a:solidFill>
                  <a:prstClr val="black"/>
                </a:solidFill>
                <a:latin typeface="Arial" panose="020B0604020202020204" pitchFamily="34" charset="0"/>
                <a:cs typeface="Arial" panose="020B0604020202020204" pitchFamily="34" charset="0"/>
              </a:rPr>
              <a:t>Analizar </a:t>
            </a:r>
            <a:r>
              <a:rPr lang="es-MX" sz="2100" b="1" dirty="0" smtClean="0">
                <a:solidFill>
                  <a:prstClr val="black"/>
                </a:solidFill>
                <a:latin typeface="Arial" panose="020B0604020202020204" pitchFamily="34" charset="0"/>
                <a:cs typeface="Arial" panose="020B0604020202020204" pitchFamily="34" charset="0"/>
              </a:rPr>
              <a:t>los </a:t>
            </a:r>
            <a:r>
              <a:rPr lang="es-MX" sz="2100" b="1" dirty="0">
                <a:solidFill>
                  <a:prstClr val="black"/>
                </a:solidFill>
                <a:latin typeface="Arial" panose="020B0604020202020204" pitchFamily="34" charset="0"/>
                <a:cs typeface="Arial" panose="020B0604020202020204" pitchFamily="34" charset="0"/>
              </a:rPr>
              <a:t>aspectos doctrinarios que deber ser tomados en consideración para el desarrollo de las capacidades del ciberespacio.</a:t>
            </a:r>
            <a:endParaRPr lang="en-US" sz="2100" b="1"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606303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直線コネクタ 125">
            <a:extLst>
              <a:ext uri="{FF2B5EF4-FFF2-40B4-BE49-F238E27FC236}">
                <a16:creationId xmlns:a16="http://schemas.microsoft.com/office/drawing/2014/main" xmlns="" id="{C9B9C54E-194C-4E18-B65D-81938ECF485F}"/>
              </a:ext>
            </a:extLst>
          </p:cNvPr>
          <p:cNvCxnSpPr>
            <a:cxnSpLocks/>
          </p:cNvCxnSpPr>
          <p:nvPr/>
        </p:nvCxnSpPr>
        <p:spPr>
          <a:xfrm>
            <a:off x="6139456" y="2690203"/>
            <a:ext cx="741627" cy="3986"/>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6954845" y="2753199"/>
            <a:ext cx="220690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cxnSpLocks/>
          </p:cNvCxnSpPr>
          <p:nvPr/>
        </p:nvCxnSpPr>
        <p:spPr>
          <a:xfrm flipH="1" flipV="1">
            <a:off x="6139456" y="1862866"/>
            <a:ext cx="14733" cy="827337"/>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a:cxnSpLocks/>
          </p:cNvCxnSpPr>
          <p:nvPr/>
        </p:nvCxnSpPr>
        <p:spPr>
          <a:xfrm>
            <a:off x="3761473" y="1947548"/>
            <a:ext cx="1423298"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a:cxnSpLocks/>
            <a:stCxn id="12" idx="3"/>
          </p:cNvCxnSpPr>
          <p:nvPr/>
        </p:nvCxnSpPr>
        <p:spPr>
          <a:xfrm>
            <a:off x="1892413" y="2792807"/>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cxnSpLocks/>
          </p:cNvCxnSpPr>
          <p:nvPr/>
        </p:nvCxnSpPr>
        <p:spPr>
          <a:xfrm>
            <a:off x="32526" y="2729990"/>
            <a:ext cx="1043686" cy="2853"/>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タイトル 8"/>
          <p:cNvSpPr>
            <a:spLocks noGrp="1"/>
          </p:cNvSpPr>
          <p:nvPr>
            <p:ph type="title"/>
          </p:nvPr>
        </p:nvSpPr>
        <p:spPr>
          <a:xfrm>
            <a:off x="1113015" y="329438"/>
            <a:ext cx="5979265" cy="706090"/>
          </a:xfrm>
        </p:spPr>
        <p:txBody>
          <a:bodyPr>
            <a:normAutofit/>
          </a:bodyPr>
          <a:lstStyle/>
          <a:p>
            <a:r>
              <a:rPr lang="es-EC" sz="2700" b="1" dirty="0" smtClean="0">
                <a:effectLst/>
                <a:latin typeface="Arial" panose="020B0604020202020204" pitchFamily="34" charset="0"/>
                <a:cs typeface="Arial" panose="020B0604020202020204" pitchFamily="34" charset="0"/>
              </a:rPr>
              <a:t>SEGUNDO OBJETIVO </a:t>
            </a:r>
            <a:r>
              <a:rPr lang="es-EC" sz="2700" b="1" dirty="0">
                <a:effectLst/>
                <a:latin typeface="Arial" panose="020B0604020202020204" pitchFamily="34" charset="0"/>
                <a:cs typeface="Arial" panose="020B0604020202020204" pitchFamily="34" charset="0"/>
              </a:rPr>
              <a:t>ESPECÍFICO</a:t>
            </a:r>
          </a:p>
        </p:txBody>
      </p:sp>
      <p:sp>
        <p:nvSpPr>
          <p:cNvPr id="11" name="正方形/長方形 10"/>
          <p:cNvSpPr/>
          <p:nvPr/>
        </p:nvSpPr>
        <p:spPr>
          <a:xfrm rot="363050">
            <a:off x="301937" y="2553784"/>
            <a:ext cx="1684371"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 name="正方形/長方形 11"/>
          <p:cNvSpPr/>
          <p:nvPr/>
        </p:nvSpPr>
        <p:spPr>
          <a:xfrm>
            <a:off x="344860" y="2276872"/>
            <a:ext cx="1598524"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latin typeface="Arial" panose="020B0604020202020204" pitchFamily="34" charset="0"/>
                <a:cs typeface="Arial" panose="020B0604020202020204" pitchFamily="34" charset="0"/>
              </a:rPr>
              <a:t>Introducción</a:t>
            </a:r>
          </a:p>
        </p:txBody>
      </p:sp>
      <p:sp>
        <p:nvSpPr>
          <p:cNvPr id="116" name="正方形/長方形 115"/>
          <p:cNvSpPr/>
          <p:nvPr/>
        </p:nvSpPr>
        <p:spPr>
          <a:xfrm rot="363050">
            <a:off x="3049229" y="1758768"/>
            <a:ext cx="2365863"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17" name="正方形/長方形 116"/>
          <p:cNvSpPr/>
          <p:nvPr/>
        </p:nvSpPr>
        <p:spPr>
          <a:xfrm>
            <a:off x="3024295" y="1382950"/>
            <a:ext cx="2761646"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Conocimiento del hecho</a:t>
            </a:r>
          </a:p>
        </p:txBody>
      </p:sp>
      <p:sp>
        <p:nvSpPr>
          <p:cNvPr id="122" name="正方形/長方形 121"/>
          <p:cNvSpPr/>
          <p:nvPr/>
        </p:nvSpPr>
        <p:spPr>
          <a:xfrm rot="363050">
            <a:off x="6739076" y="2521197"/>
            <a:ext cx="1550676" cy="453923"/>
          </a:xfrm>
          <a:prstGeom prst="rect">
            <a:avLst/>
          </a:prstGeom>
          <a:solidFill>
            <a:srgbClr val="4B32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3" name="正方形/長方形 122"/>
          <p:cNvSpPr/>
          <p:nvPr/>
        </p:nvSpPr>
        <p:spPr>
          <a:xfrm>
            <a:off x="6719471" y="2094844"/>
            <a:ext cx="1581851"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Análisis</a:t>
            </a:r>
          </a:p>
        </p:txBody>
      </p:sp>
      <p:cxnSp>
        <p:nvCxnSpPr>
          <p:cNvPr id="24" name="直線コネクタ 114">
            <a:extLst>
              <a:ext uri="{FF2B5EF4-FFF2-40B4-BE49-F238E27FC236}">
                <a16:creationId xmlns:a16="http://schemas.microsoft.com/office/drawing/2014/main" xmlns="" id="{3DC70128-B578-4F4F-981C-24A2A49E4C43}"/>
              </a:ext>
            </a:extLst>
          </p:cNvPr>
          <p:cNvCxnSpPr>
            <a:cxnSpLocks/>
          </p:cNvCxnSpPr>
          <p:nvPr/>
        </p:nvCxnSpPr>
        <p:spPr>
          <a:xfrm>
            <a:off x="2459929" y="1862865"/>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 name="直線コネクタ 114">
            <a:extLst>
              <a:ext uri="{FF2B5EF4-FFF2-40B4-BE49-F238E27FC236}">
                <a16:creationId xmlns:a16="http://schemas.microsoft.com/office/drawing/2014/main" xmlns="" id="{95ABB9B0-9DBA-439D-90B3-082423905512}"/>
              </a:ext>
            </a:extLst>
          </p:cNvPr>
          <p:cNvCxnSpPr>
            <a:cxnSpLocks/>
          </p:cNvCxnSpPr>
          <p:nvPr/>
        </p:nvCxnSpPr>
        <p:spPr>
          <a:xfrm>
            <a:off x="2428897" y="1862865"/>
            <a:ext cx="0" cy="917882"/>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125">
            <a:extLst>
              <a:ext uri="{FF2B5EF4-FFF2-40B4-BE49-F238E27FC236}">
                <a16:creationId xmlns:a16="http://schemas.microsoft.com/office/drawing/2014/main" xmlns="" id="{622DCF4B-CA7A-47AE-B705-138738755634}"/>
              </a:ext>
            </a:extLst>
          </p:cNvPr>
          <p:cNvCxnSpPr>
            <a:cxnSpLocks/>
          </p:cNvCxnSpPr>
          <p:nvPr/>
        </p:nvCxnSpPr>
        <p:spPr>
          <a:xfrm>
            <a:off x="5432426" y="1862865"/>
            <a:ext cx="70703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 name="Recortar rectángulo de esquina sencilla 4"/>
          <p:cNvSpPr/>
          <p:nvPr/>
        </p:nvSpPr>
        <p:spPr>
          <a:xfrm>
            <a:off x="77592" y="2780928"/>
            <a:ext cx="3270272" cy="3901807"/>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smtClean="0">
                <a:solidFill>
                  <a:prstClr val="black"/>
                </a:solidFill>
                <a:latin typeface="Arial" panose="020B0604020202020204" pitchFamily="34" charset="0"/>
                <a:cs typeface="Arial" panose="020B0604020202020204" pitchFamily="34" charset="0"/>
              </a:rPr>
              <a:t>La </a:t>
            </a:r>
            <a:r>
              <a:rPr lang="es-EC" sz="1500" dirty="0">
                <a:solidFill>
                  <a:prstClr val="black"/>
                </a:solidFill>
                <a:latin typeface="Arial" panose="020B0604020202020204" pitchFamily="34" charset="0"/>
                <a:cs typeface="Arial" panose="020B0604020202020204" pitchFamily="34" charset="0"/>
              </a:rPr>
              <a:t>doctrinaria que se plantea </a:t>
            </a:r>
            <a:r>
              <a:rPr lang="es-EC" sz="1500" dirty="0" smtClean="0">
                <a:solidFill>
                  <a:prstClr val="black"/>
                </a:solidFill>
                <a:latin typeface="Arial" panose="020B0604020202020204" pitchFamily="34" charset="0"/>
                <a:cs typeface="Arial" panose="020B0604020202020204" pitchFamily="34" charset="0"/>
              </a:rPr>
              <a:t>busca </a:t>
            </a:r>
            <a:r>
              <a:rPr lang="es-EC" sz="1500" dirty="0">
                <a:solidFill>
                  <a:prstClr val="black"/>
                </a:solidFill>
                <a:latin typeface="Arial" panose="020B0604020202020204" pitchFamily="34" charset="0"/>
                <a:cs typeface="Arial" panose="020B0604020202020204" pitchFamily="34" charset="0"/>
              </a:rPr>
              <a:t>definir aquellos aspectos que deben ser tomados en consideración para el desarrollo de las capacidades del ciberespacio y para la planificación y ejecución de las </a:t>
            </a:r>
            <a:r>
              <a:rPr lang="es-EC" sz="1500" dirty="0" smtClean="0">
                <a:solidFill>
                  <a:prstClr val="black"/>
                </a:solidFill>
                <a:latin typeface="Arial" panose="020B0604020202020204" pitchFamily="34" charset="0"/>
                <a:cs typeface="Arial" panose="020B0604020202020204" pitchFamily="34" charset="0"/>
              </a:rPr>
              <a:t>OC, por </a:t>
            </a:r>
            <a:r>
              <a:rPr lang="es-EC" sz="1500" dirty="0">
                <a:solidFill>
                  <a:prstClr val="black"/>
                </a:solidFill>
                <a:latin typeface="Arial" panose="020B0604020202020204" pitchFamily="34" charset="0"/>
                <a:cs typeface="Arial" panose="020B0604020202020204" pitchFamily="34" charset="0"/>
              </a:rPr>
              <a:t>parte del </a:t>
            </a:r>
            <a:r>
              <a:rPr lang="es-EC" sz="1500" dirty="0" smtClean="0">
                <a:solidFill>
                  <a:prstClr val="black"/>
                </a:solidFill>
                <a:latin typeface="Arial" panose="020B0604020202020204" pitchFamily="34" charset="0"/>
                <a:cs typeface="Arial" panose="020B0604020202020204" pitchFamily="34" charset="0"/>
              </a:rPr>
              <a:t>COCIBER., </a:t>
            </a:r>
            <a:r>
              <a:rPr lang="es-EC" sz="1500" dirty="0">
                <a:solidFill>
                  <a:prstClr val="black"/>
                </a:solidFill>
                <a:latin typeface="Arial" panose="020B0604020202020204" pitchFamily="34" charset="0"/>
                <a:cs typeface="Arial" panose="020B0604020202020204" pitchFamily="34" charset="0"/>
              </a:rPr>
              <a:t>en apoyo a las otras operaciones militares que se planifican y ejecutan por parte de una fuerza conjunta, en una Zona/ Teatro de Operaciones Conjunto, para la consecución de los objetivos asignados.  </a:t>
            </a:r>
            <a:endParaRPr lang="en-US" sz="1500" dirty="0">
              <a:solidFill>
                <a:prstClr val="black"/>
              </a:solidFill>
              <a:latin typeface="Arial" panose="020B0604020202020204" pitchFamily="34" charset="0"/>
              <a:cs typeface="Arial" panose="020B0604020202020204" pitchFamily="34" charset="0"/>
            </a:endParaRPr>
          </a:p>
          <a:p>
            <a:pPr marL="214313" indent="-214313" algn="just" defTabSz="685800">
              <a:buFont typeface="Arial" panose="020B0604020202020204" pitchFamily="34" charset="0"/>
              <a:buChar char="•"/>
            </a:pPr>
            <a:endParaRPr lang="es-EC" sz="1500" dirty="0">
              <a:solidFill>
                <a:prstClr val="black"/>
              </a:solidFill>
              <a:latin typeface="Arial" panose="020B0604020202020204" pitchFamily="34" charset="0"/>
              <a:cs typeface="Arial" panose="020B0604020202020204" pitchFamily="34" charset="0"/>
            </a:endParaRPr>
          </a:p>
        </p:txBody>
      </p:sp>
      <p:sp>
        <p:nvSpPr>
          <p:cNvPr id="22" name="Recortar rectángulo de esquina sencilla 21"/>
          <p:cNvSpPr/>
          <p:nvPr/>
        </p:nvSpPr>
        <p:spPr>
          <a:xfrm>
            <a:off x="3442523" y="1947548"/>
            <a:ext cx="2659936" cy="4699194"/>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lvl="0" indent="-457200" algn="just">
              <a:buFont typeface="Wingdings" panose="05000000000000000000" pitchFamily="2" charset="2"/>
              <a:buChar char="Ø"/>
            </a:pPr>
            <a:r>
              <a:rPr lang="es-EC" sz="1500" dirty="0" smtClean="0">
                <a:solidFill>
                  <a:prstClr val="black"/>
                </a:solidFill>
                <a:latin typeface="Arial" panose="020B0604020202020204" pitchFamily="34" charset="0"/>
                <a:cs typeface="Arial" panose="020B0604020202020204" pitchFamily="34" charset="0"/>
              </a:rPr>
              <a:t>El </a:t>
            </a:r>
            <a:r>
              <a:rPr lang="es-EC" sz="1500" dirty="0">
                <a:solidFill>
                  <a:prstClr val="black"/>
                </a:solidFill>
                <a:latin typeface="Arial" panose="020B0604020202020204" pitchFamily="34" charset="0"/>
                <a:cs typeface="Arial" panose="020B0604020202020204" pitchFamily="34" charset="0"/>
              </a:rPr>
              <a:t>Ciberespacio que es parte del ambiente de la información, depende de los dominios físicos del aire, tierra, marítimo y espacial. Las OC emplean links y nodos localizados en los dominios físicos y ejecutan funciones lógicas para crear efectos primeramente en el Ciberespacio y luego, de ser necesario, en los dominios físicos. </a:t>
            </a:r>
          </a:p>
        </p:txBody>
      </p:sp>
      <p:sp>
        <p:nvSpPr>
          <p:cNvPr id="23" name="Recortar rectángulo de esquina sencilla 22"/>
          <p:cNvSpPr/>
          <p:nvPr/>
        </p:nvSpPr>
        <p:spPr>
          <a:xfrm>
            <a:off x="6337833" y="2686303"/>
            <a:ext cx="2629286" cy="3960439"/>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smtClean="0">
                <a:solidFill>
                  <a:prstClr val="black"/>
                </a:solidFill>
                <a:latin typeface="Arial" panose="020B0604020202020204" pitchFamily="34" charset="0"/>
                <a:cs typeface="Arial" panose="020B0604020202020204" pitchFamily="34" charset="0"/>
              </a:rPr>
              <a:t>El COCIBER, </a:t>
            </a:r>
            <a:r>
              <a:rPr lang="es-EC" sz="1500" dirty="0">
                <a:solidFill>
                  <a:prstClr val="black"/>
                </a:solidFill>
                <a:latin typeface="Arial" panose="020B0604020202020204" pitchFamily="34" charset="0"/>
                <a:cs typeface="Arial" panose="020B0604020202020204" pitchFamily="34" charset="0"/>
              </a:rPr>
              <a:t>busca cumplir su misión dentro de tres líneas de operaciones primarias: asegurar, operar y defender </a:t>
            </a:r>
            <a:r>
              <a:rPr lang="es-EC" sz="1500" dirty="0" smtClean="0">
                <a:solidFill>
                  <a:prstClr val="black"/>
                </a:solidFill>
                <a:latin typeface="Arial" panose="020B0604020202020204" pitchFamily="34" charset="0"/>
                <a:cs typeface="Arial" panose="020B0604020202020204" pitchFamily="34" charset="0"/>
              </a:rPr>
              <a:t>el SICC, </a:t>
            </a:r>
            <a:r>
              <a:rPr lang="es-EC" sz="1500" dirty="0">
                <a:solidFill>
                  <a:prstClr val="black"/>
                </a:solidFill>
                <a:latin typeface="Arial" panose="020B0604020202020204" pitchFamily="34" charset="0"/>
                <a:cs typeface="Arial" panose="020B0604020202020204" pitchFamily="34" charset="0"/>
              </a:rPr>
              <a:t>defender a las instalaciones estratégicas críticas de la nación de ataques cibernéticos y proporcionar apoyo cibernético a los Comandos Operacionales que lo requieran.</a:t>
            </a:r>
            <a:endParaRPr lang="en-US" sz="15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549705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
                                        <p:tgtEl>
                                          <p:spTgt spid="104"/>
                                        </p:tgtEl>
                                      </p:cBhvr>
                                    </p:animEffect>
                                  </p:childTnLst>
                                </p:cTn>
                              </p:par>
                            </p:childTnLst>
                          </p:cTn>
                        </p:par>
                        <p:par>
                          <p:cTn id="8" fill="hold">
                            <p:stCondLst>
                              <p:cond delay="100"/>
                            </p:stCondLst>
                            <p:childTnLst>
                              <p:par>
                                <p:cTn id="9" presetID="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 fill="hold"/>
                                        <p:tgtEl>
                                          <p:spTgt spid="12"/>
                                        </p:tgtEl>
                                        <p:attrNameLst>
                                          <p:attrName>ppt_x</p:attrName>
                                        </p:attrNameLst>
                                      </p:cBhvr>
                                      <p:tavLst>
                                        <p:tav tm="0">
                                          <p:val>
                                            <p:strVal val="0-#ppt_w/2"/>
                                          </p:val>
                                        </p:tav>
                                        <p:tav tm="100000">
                                          <p:val>
                                            <p:strVal val="#ppt_x"/>
                                          </p:val>
                                        </p:tav>
                                      </p:tavLst>
                                    </p:anim>
                                    <p:anim calcmode="lin" valueType="num">
                                      <p:cBhvr additive="base">
                                        <p:cTn id="12" dur="1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 fill="hold"/>
                                        <p:tgtEl>
                                          <p:spTgt spid="11"/>
                                        </p:tgtEl>
                                        <p:attrNameLst>
                                          <p:attrName>ppt_x</p:attrName>
                                        </p:attrNameLst>
                                      </p:cBhvr>
                                      <p:tavLst>
                                        <p:tav tm="0">
                                          <p:val>
                                            <p:strVal val="0-#ppt_w/2"/>
                                          </p:val>
                                        </p:tav>
                                        <p:tav tm="100000">
                                          <p:val>
                                            <p:strVal val="#ppt_x"/>
                                          </p:val>
                                        </p:tav>
                                      </p:tavLst>
                                    </p:anim>
                                    <p:anim calcmode="lin" valueType="num">
                                      <p:cBhvr additive="base">
                                        <p:cTn id="16" dur="100" fill="hold"/>
                                        <p:tgtEl>
                                          <p:spTgt spid="11"/>
                                        </p:tgtEl>
                                        <p:attrNameLst>
                                          <p:attrName>ppt_y</p:attrName>
                                        </p:attrNameLst>
                                      </p:cBhvr>
                                      <p:tavLst>
                                        <p:tav tm="0">
                                          <p:val>
                                            <p:strVal val="0-#ppt_h/2"/>
                                          </p:val>
                                        </p:tav>
                                        <p:tav tm="100000">
                                          <p:val>
                                            <p:strVal val="#ppt_y"/>
                                          </p:val>
                                        </p:tav>
                                      </p:tavLst>
                                    </p:anim>
                                  </p:childTnLst>
                                </p:cTn>
                              </p:par>
                            </p:childTnLst>
                          </p:cTn>
                        </p:par>
                        <p:par>
                          <p:cTn id="17" fill="hold">
                            <p:stCondLst>
                              <p:cond delay="200"/>
                            </p:stCondLst>
                            <p:childTnLst>
                              <p:par>
                                <p:cTn id="18" presetID="22" presetClass="entr" presetSubtype="8" fill="hold" nodeType="after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wipe(left)">
                                      <p:cBhvr>
                                        <p:cTn id="20" dur="100"/>
                                        <p:tgtEl>
                                          <p:spTgt spid="115"/>
                                        </p:tgtEl>
                                      </p:cBhvr>
                                    </p:animEffect>
                                  </p:childTnLst>
                                </p:cTn>
                              </p:par>
                            </p:childTnLst>
                          </p:cTn>
                        </p:par>
                        <p:par>
                          <p:cTn id="21" fill="hold">
                            <p:stCondLst>
                              <p:cond delay="300"/>
                            </p:stCondLst>
                            <p:childTnLst>
                              <p:par>
                                <p:cTn id="22" presetID="22" presetClass="entr" presetSubtype="8"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100"/>
                                        <p:tgtEl>
                                          <p:spTgt spid="25"/>
                                        </p:tgtEl>
                                      </p:cBhvr>
                                    </p:animEffect>
                                  </p:childTnLst>
                                </p:cTn>
                              </p:par>
                            </p:childTnLst>
                          </p:cTn>
                        </p:par>
                        <p:par>
                          <p:cTn id="25" fill="hold">
                            <p:stCondLst>
                              <p:cond delay="400"/>
                            </p:stCondLst>
                            <p:childTnLst>
                              <p:par>
                                <p:cTn id="26" presetID="22" presetClass="entr" presetSubtype="8"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100"/>
                                        <p:tgtEl>
                                          <p:spTgt spid="24"/>
                                        </p:tgtEl>
                                      </p:cBhvr>
                                    </p:animEffect>
                                  </p:childTnLst>
                                </p:cTn>
                              </p:par>
                            </p:childTnLst>
                          </p:cTn>
                        </p:par>
                        <p:par>
                          <p:cTn id="29" fill="hold">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117"/>
                                        </p:tgtEl>
                                        <p:attrNameLst>
                                          <p:attrName>style.visibility</p:attrName>
                                        </p:attrNameLst>
                                      </p:cBhvr>
                                      <p:to>
                                        <p:strVal val="visible"/>
                                      </p:to>
                                    </p:set>
                                    <p:anim calcmode="lin" valueType="num">
                                      <p:cBhvr additive="base">
                                        <p:cTn id="32" dur="100" fill="hold"/>
                                        <p:tgtEl>
                                          <p:spTgt spid="117"/>
                                        </p:tgtEl>
                                        <p:attrNameLst>
                                          <p:attrName>ppt_x</p:attrName>
                                        </p:attrNameLst>
                                      </p:cBhvr>
                                      <p:tavLst>
                                        <p:tav tm="0">
                                          <p:val>
                                            <p:strVal val="0-#ppt_w/2"/>
                                          </p:val>
                                        </p:tav>
                                        <p:tav tm="100000">
                                          <p:val>
                                            <p:strVal val="#ppt_x"/>
                                          </p:val>
                                        </p:tav>
                                      </p:tavLst>
                                    </p:anim>
                                    <p:anim calcmode="lin" valueType="num">
                                      <p:cBhvr additive="base">
                                        <p:cTn id="33" dur="100" fill="hold"/>
                                        <p:tgtEl>
                                          <p:spTgt spid="117"/>
                                        </p:tgtEl>
                                        <p:attrNameLst>
                                          <p:attrName>ppt_y</p:attrName>
                                        </p:attrNameLst>
                                      </p:cBhvr>
                                      <p:tavLst>
                                        <p:tav tm="0">
                                          <p:val>
                                            <p:strVal val="#ppt_y"/>
                                          </p:val>
                                        </p:tav>
                                        <p:tav tm="100000">
                                          <p:val>
                                            <p:strVal val="#ppt_y"/>
                                          </p:val>
                                        </p:tav>
                                      </p:tavLst>
                                    </p:anim>
                                  </p:childTnLst>
                                </p:cTn>
                              </p:par>
                              <p:par>
                                <p:cTn id="34" presetID="2" presetClass="entr" presetSubtype="9" fill="hold" grpId="0" nodeType="withEffect">
                                  <p:stCondLst>
                                    <p:cond delay="0"/>
                                  </p:stCondLst>
                                  <p:childTnLst>
                                    <p:set>
                                      <p:cBhvr>
                                        <p:cTn id="35" dur="1" fill="hold">
                                          <p:stCondLst>
                                            <p:cond delay="0"/>
                                          </p:stCondLst>
                                        </p:cTn>
                                        <p:tgtEl>
                                          <p:spTgt spid="116"/>
                                        </p:tgtEl>
                                        <p:attrNameLst>
                                          <p:attrName>style.visibility</p:attrName>
                                        </p:attrNameLst>
                                      </p:cBhvr>
                                      <p:to>
                                        <p:strVal val="visible"/>
                                      </p:to>
                                    </p:set>
                                    <p:anim calcmode="lin" valueType="num">
                                      <p:cBhvr additive="base">
                                        <p:cTn id="36" dur="100" fill="hold"/>
                                        <p:tgtEl>
                                          <p:spTgt spid="116"/>
                                        </p:tgtEl>
                                        <p:attrNameLst>
                                          <p:attrName>ppt_x</p:attrName>
                                        </p:attrNameLst>
                                      </p:cBhvr>
                                      <p:tavLst>
                                        <p:tav tm="0">
                                          <p:val>
                                            <p:strVal val="0-#ppt_w/2"/>
                                          </p:val>
                                        </p:tav>
                                        <p:tav tm="100000">
                                          <p:val>
                                            <p:strVal val="#ppt_x"/>
                                          </p:val>
                                        </p:tav>
                                      </p:tavLst>
                                    </p:anim>
                                    <p:anim calcmode="lin" valueType="num">
                                      <p:cBhvr additive="base">
                                        <p:cTn id="37" dur="100" fill="hold"/>
                                        <p:tgtEl>
                                          <p:spTgt spid="116"/>
                                        </p:tgtEl>
                                        <p:attrNameLst>
                                          <p:attrName>ppt_y</p:attrName>
                                        </p:attrNameLst>
                                      </p:cBhvr>
                                      <p:tavLst>
                                        <p:tav tm="0">
                                          <p:val>
                                            <p:strVal val="0-#ppt_h/2"/>
                                          </p:val>
                                        </p:tav>
                                        <p:tav tm="100000">
                                          <p:val>
                                            <p:strVal val="#ppt_y"/>
                                          </p:val>
                                        </p:tav>
                                      </p:tavLst>
                                    </p:anim>
                                  </p:childTnLst>
                                </p:cTn>
                              </p:par>
                            </p:childTnLst>
                          </p:cTn>
                        </p:par>
                        <p:par>
                          <p:cTn id="38" fill="hold">
                            <p:stCondLst>
                              <p:cond delay="60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100"/>
                                        <p:tgtEl>
                                          <p:spTgt spid="29"/>
                                        </p:tgtEl>
                                      </p:cBhvr>
                                    </p:animEffect>
                                  </p:childTnLst>
                                </p:cTn>
                              </p:par>
                            </p:childTnLst>
                          </p:cTn>
                        </p:par>
                        <p:par>
                          <p:cTn id="42" fill="hold">
                            <p:stCondLst>
                              <p:cond delay="700"/>
                            </p:stCondLst>
                            <p:childTnLst>
                              <p:par>
                                <p:cTn id="43" presetID="22" presetClass="entr" presetSubtype="8" fill="hold" nodeType="afterEffect">
                                  <p:stCondLst>
                                    <p:cond delay="0"/>
                                  </p:stCondLst>
                                  <p:childTnLst>
                                    <p:set>
                                      <p:cBhvr>
                                        <p:cTn id="44" dur="1" fill="hold">
                                          <p:stCondLst>
                                            <p:cond delay="0"/>
                                          </p:stCondLst>
                                        </p:cTn>
                                        <p:tgtEl>
                                          <p:spTgt spid="126"/>
                                        </p:tgtEl>
                                        <p:attrNameLst>
                                          <p:attrName>style.visibility</p:attrName>
                                        </p:attrNameLst>
                                      </p:cBhvr>
                                      <p:to>
                                        <p:strVal val="visible"/>
                                      </p:to>
                                    </p:set>
                                    <p:animEffect transition="in" filter="wipe(left)">
                                      <p:cBhvr>
                                        <p:cTn id="45" dur="100"/>
                                        <p:tgtEl>
                                          <p:spTgt spid="126"/>
                                        </p:tgtEl>
                                      </p:cBhvr>
                                    </p:animEffect>
                                  </p:childTnLst>
                                </p:cTn>
                              </p:par>
                            </p:childTnLst>
                          </p:cTn>
                        </p:par>
                        <p:par>
                          <p:cTn id="46" fill="hold">
                            <p:stCondLst>
                              <p:cond delay="800"/>
                            </p:stCondLst>
                            <p:childTnLst>
                              <p:par>
                                <p:cTn id="47" presetID="22" presetClass="entr" presetSubtype="8"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100"/>
                                        <p:tgtEl>
                                          <p:spTgt spid="36"/>
                                        </p:tgtEl>
                                      </p:cBhvr>
                                    </p:animEffect>
                                  </p:childTnLst>
                                </p:cTn>
                              </p:par>
                            </p:childTnLst>
                          </p:cTn>
                        </p:par>
                        <p:par>
                          <p:cTn id="50" fill="hold">
                            <p:stCondLst>
                              <p:cond delay="900"/>
                            </p:stCondLst>
                            <p:childTnLst>
                              <p:par>
                                <p:cTn id="51" presetID="2" presetClass="entr" presetSubtype="8" fill="hold" grpId="0" nodeType="afterEffect">
                                  <p:stCondLst>
                                    <p:cond delay="0"/>
                                  </p:stCondLst>
                                  <p:childTnLst>
                                    <p:set>
                                      <p:cBhvr>
                                        <p:cTn id="52" dur="1" fill="hold">
                                          <p:stCondLst>
                                            <p:cond delay="0"/>
                                          </p:stCondLst>
                                        </p:cTn>
                                        <p:tgtEl>
                                          <p:spTgt spid="123"/>
                                        </p:tgtEl>
                                        <p:attrNameLst>
                                          <p:attrName>style.visibility</p:attrName>
                                        </p:attrNameLst>
                                      </p:cBhvr>
                                      <p:to>
                                        <p:strVal val="visible"/>
                                      </p:to>
                                    </p:set>
                                    <p:anim calcmode="lin" valueType="num">
                                      <p:cBhvr additive="base">
                                        <p:cTn id="53" dur="100" fill="hold"/>
                                        <p:tgtEl>
                                          <p:spTgt spid="123"/>
                                        </p:tgtEl>
                                        <p:attrNameLst>
                                          <p:attrName>ppt_x</p:attrName>
                                        </p:attrNameLst>
                                      </p:cBhvr>
                                      <p:tavLst>
                                        <p:tav tm="0">
                                          <p:val>
                                            <p:strVal val="0-#ppt_w/2"/>
                                          </p:val>
                                        </p:tav>
                                        <p:tav tm="100000">
                                          <p:val>
                                            <p:strVal val="#ppt_x"/>
                                          </p:val>
                                        </p:tav>
                                      </p:tavLst>
                                    </p:anim>
                                    <p:anim calcmode="lin" valueType="num">
                                      <p:cBhvr additive="base">
                                        <p:cTn id="54" dur="100" fill="hold"/>
                                        <p:tgtEl>
                                          <p:spTgt spid="123"/>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2" presetClass="entr" presetSubtype="8" fill="hold" nodeType="afterEffect">
                                  <p:stCondLst>
                                    <p:cond delay="0"/>
                                  </p:stCondLst>
                                  <p:childTnLst>
                                    <p:set>
                                      <p:cBhvr>
                                        <p:cTn id="57" dur="1" fill="hold">
                                          <p:stCondLst>
                                            <p:cond delay="0"/>
                                          </p:stCondLst>
                                        </p:cTn>
                                        <p:tgtEl>
                                          <p:spTgt spid="121"/>
                                        </p:tgtEl>
                                        <p:attrNameLst>
                                          <p:attrName>style.visibility</p:attrName>
                                        </p:attrNameLst>
                                      </p:cBhvr>
                                      <p:to>
                                        <p:strVal val="visible"/>
                                      </p:to>
                                    </p:set>
                                    <p:animEffect transition="in" filter="wipe(left)">
                                      <p:cBhvr>
                                        <p:cTn id="58" dur="100"/>
                                        <p:tgtEl>
                                          <p:spTgt spid="121"/>
                                        </p:tgtEl>
                                      </p:cBhvr>
                                    </p:animEffect>
                                  </p:childTnLst>
                                </p:cTn>
                              </p:par>
                              <p:par>
                                <p:cTn id="59" presetID="2" presetClass="entr" presetSubtype="9" fill="hold" grpId="0" nodeType="withEffect">
                                  <p:stCondLst>
                                    <p:cond delay="0"/>
                                  </p:stCondLst>
                                  <p:childTnLst>
                                    <p:set>
                                      <p:cBhvr>
                                        <p:cTn id="60" dur="1" fill="hold">
                                          <p:stCondLst>
                                            <p:cond delay="0"/>
                                          </p:stCondLst>
                                        </p:cTn>
                                        <p:tgtEl>
                                          <p:spTgt spid="122"/>
                                        </p:tgtEl>
                                        <p:attrNameLst>
                                          <p:attrName>style.visibility</p:attrName>
                                        </p:attrNameLst>
                                      </p:cBhvr>
                                      <p:to>
                                        <p:strVal val="visible"/>
                                      </p:to>
                                    </p:set>
                                    <p:anim calcmode="lin" valueType="num">
                                      <p:cBhvr additive="base">
                                        <p:cTn id="61" dur="100" fill="hold"/>
                                        <p:tgtEl>
                                          <p:spTgt spid="122"/>
                                        </p:tgtEl>
                                        <p:attrNameLst>
                                          <p:attrName>ppt_x</p:attrName>
                                        </p:attrNameLst>
                                      </p:cBhvr>
                                      <p:tavLst>
                                        <p:tav tm="0">
                                          <p:val>
                                            <p:strVal val="0-#ppt_w/2"/>
                                          </p:val>
                                        </p:tav>
                                        <p:tav tm="100000">
                                          <p:val>
                                            <p:strVal val="#ppt_x"/>
                                          </p:val>
                                        </p:tav>
                                      </p:tavLst>
                                    </p:anim>
                                    <p:anim calcmode="lin" valueType="num">
                                      <p:cBhvr additive="base">
                                        <p:cTn id="62" dur="100" fill="hold"/>
                                        <p:tgtEl>
                                          <p:spTgt spid="122"/>
                                        </p:tgtEl>
                                        <p:attrNameLst>
                                          <p:attrName>ppt_y</p:attrName>
                                        </p:attrNameLst>
                                      </p:cBhvr>
                                      <p:tavLst>
                                        <p:tav tm="0">
                                          <p:val>
                                            <p:strVal val="0-#ppt_h/2"/>
                                          </p:val>
                                        </p:tav>
                                        <p:tav tm="100000">
                                          <p:val>
                                            <p:strVal val="#ppt_y"/>
                                          </p:val>
                                        </p:tav>
                                      </p:tavLst>
                                    </p:anim>
                                  </p:childTnLst>
                                </p:cTn>
                              </p:par>
                            </p:childTnLst>
                          </p:cTn>
                        </p:par>
                        <p:par>
                          <p:cTn id="63" fill="hold">
                            <p:stCondLst>
                              <p:cond delay="1100"/>
                            </p:stCondLst>
                            <p:childTnLst>
                              <p:par>
                                <p:cTn id="64" presetID="22" presetClass="entr" presetSubtype="8" fill="hold" nodeType="afterEffect">
                                  <p:stCondLst>
                                    <p:cond delay="0"/>
                                  </p:stCondLst>
                                  <p:childTnLst>
                                    <p:set>
                                      <p:cBhvr>
                                        <p:cTn id="65" dur="1" fill="hold">
                                          <p:stCondLst>
                                            <p:cond delay="0"/>
                                          </p:stCondLst>
                                        </p:cTn>
                                        <p:tgtEl>
                                          <p:spTgt spid="139"/>
                                        </p:tgtEl>
                                        <p:attrNameLst>
                                          <p:attrName>style.visibility</p:attrName>
                                        </p:attrNameLst>
                                      </p:cBhvr>
                                      <p:to>
                                        <p:strVal val="visible"/>
                                      </p:to>
                                    </p:set>
                                    <p:animEffect transition="in" filter="wipe(left)">
                                      <p:cBhvr>
                                        <p:cTn id="66" dur="1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16" grpId="0" animBg="1"/>
      <p:bldP spid="117" grpId="0" animBg="1"/>
      <p:bldP spid="122" grpId="0" animBg="1"/>
      <p:bldP spid="12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p:txBody>
          <a:bodyPr>
            <a:normAutofit/>
          </a:bodyPr>
          <a:lstStyle/>
          <a:p>
            <a:r>
              <a:rPr kumimoji="1" lang="es-EC" altLang="ja-JP" sz="2700" b="1" dirty="0">
                <a:latin typeface="Arial" panose="020B0604020202020204" pitchFamily="34" charset="0"/>
                <a:cs typeface="Arial" panose="020B0604020202020204" pitchFamily="34" charset="0"/>
              </a:rPr>
              <a:t>CONCLUSIONES PARCIALES</a:t>
            </a:r>
          </a:p>
        </p:txBody>
      </p:sp>
      <p:sp>
        <p:nvSpPr>
          <p:cNvPr id="17" name="テキスト プレースホルダー 16"/>
          <p:cNvSpPr>
            <a:spLocks noGrp="1"/>
          </p:cNvSpPr>
          <p:nvPr>
            <p:ph type="body" sz="quarter" idx="16"/>
          </p:nvPr>
        </p:nvSpPr>
        <p:spPr>
          <a:xfrm>
            <a:off x="3069393" y="4107609"/>
            <a:ext cx="5957872" cy="833560"/>
          </a:xfrm>
          <a:solidFill>
            <a:schemeClr val="accent2">
              <a:lumMod val="60000"/>
              <a:lumOff val="40000"/>
            </a:schemeClr>
          </a:solidFill>
        </p:spPr>
        <p:txBody>
          <a:bodyPr>
            <a:normAutofit/>
          </a:bodyPr>
          <a:lstStyle/>
          <a:p>
            <a:pPr algn="just"/>
            <a:r>
              <a:rPr lang="es-EC" sz="1600" dirty="0">
                <a:solidFill>
                  <a:schemeClr val="tx1"/>
                </a:solidFill>
                <a:latin typeface="Arial" panose="020B0604020202020204" pitchFamily="34" charset="0"/>
                <a:cs typeface="Arial" panose="020B0604020202020204" pitchFamily="34" charset="0"/>
              </a:rPr>
              <a:t>Cualquier usuario que no sigue cuidadosamente las políticas de ciberseguridad, puede constituirse en una amenaza interna. </a:t>
            </a:r>
          </a:p>
        </p:txBody>
      </p:sp>
      <p:sp>
        <p:nvSpPr>
          <p:cNvPr id="9" name="テキスト プレースホルダー 16"/>
          <p:cNvSpPr>
            <a:spLocks noGrp="1"/>
          </p:cNvSpPr>
          <p:nvPr>
            <p:ph type="body" sz="quarter" idx="17"/>
          </p:nvPr>
        </p:nvSpPr>
        <p:spPr>
          <a:xfrm>
            <a:off x="3059460" y="1249020"/>
            <a:ext cx="5941416" cy="1056140"/>
          </a:xfrm>
          <a:solidFill>
            <a:schemeClr val="accent2">
              <a:lumMod val="60000"/>
              <a:lumOff val="40000"/>
            </a:schemeClr>
          </a:solidFill>
        </p:spPr>
        <p:txBody>
          <a:bodyPr>
            <a:normAutofit/>
          </a:bodyPr>
          <a:lstStyle/>
          <a:p>
            <a:pPr algn="just"/>
            <a:r>
              <a:rPr kumimoji="1" lang="es-EC" sz="1600" dirty="0" smtClean="0">
                <a:solidFill>
                  <a:schemeClr val="tx1"/>
                </a:solidFill>
                <a:latin typeface="Arial" panose="020B0604020202020204" pitchFamily="34" charset="0"/>
                <a:cs typeface="Arial" panose="020B0604020202020204" pitchFamily="34" charset="0"/>
              </a:rPr>
              <a:t>El </a:t>
            </a:r>
            <a:r>
              <a:rPr kumimoji="1" lang="es-EC" sz="1600" dirty="0">
                <a:solidFill>
                  <a:schemeClr val="tx1"/>
                </a:solidFill>
                <a:latin typeface="Arial" panose="020B0604020202020204" pitchFamily="34" charset="0"/>
                <a:cs typeface="Arial" panose="020B0604020202020204" pitchFamily="34" charset="0"/>
              </a:rPr>
              <a:t>ciberespacio es una actividad que sincroniza e integra la planificación y operación de los sensores; medios; y sistemas de procesamiento, explotación y diseminación, en apoyo a las operaciones decurrentes o futuras. </a:t>
            </a:r>
            <a:endParaRPr kumimoji="1" lang="es-EC" altLang="ja-JP" sz="1600" dirty="0">
              <a:solidFill>
                <a:schemeClr val="tx1"/>
              </a:solidFill>
              <a:latin typeface="Arial" panose="020B0604020202020204" pitchFamily="34" charset="0"/>
              <a:cs typeface="Arial" panose="020B0604020202020204" pitchFamily="34" charset="0"/>
            </a:endParaRPr>
          </a:p>
        </p:txBody>
      </p:sp>
      <p:sp>
        <p:nvSpPr>
          <p:cNvPr id="21" name="テキスト プレースホルダー 20"/>
          <p:cNvSpPr>
            <a:spLocks noGrp="1"/>
          </p:cNvSpPr>
          <p:nvPr>
            <p:ph type="body" sz="quarter" idx="19"/>
          </p:nvPr>
        </p:nvSpPr>
        <p:spPr>
          <a:xfrm>
            <a:off x="3065898" y="2551276"/>
            <a:ext cx="5957872" cy="1310216"/>
          </a:xfrm>
          <a:solidFill>
            <a:schemeClr val="accent2">
              <a:lumMod val="60000"/>
              <a:lumOff val="40000"/>
            </a:schemeClr>
          </a:solidFill>
        </p:spPr>
        <p:txBody>
          <a:bodyPr>
            <a:normAutofit/>
          </a:bodyPr>
          <a:lstStyle/>
          <a:p>
            <a:pPr algn="just"/>
            <a:r>
              <a:rPr lang="es-EC" sz="1600" dirty="0" smtClean="0">
                <a:solidFill>
                  <a:schemeClr val="tx1"/>
                </a:solidFill>
                <a:latin typeface="Arial" panose="020B0604020202020204" pitchFamily="34" charset="0"/>
                <a:cs typeface="Arial" panose="020B0604020202020204" pitchFamily="34" charset="0"/>
              </a:rPr>
              <a:t>La </a:t>
            </a:r>
            <a:r>
              <a:rPr lang="es-EC" sz="1600" dirty="0">
                <a:solidFill>
                  <a:schemeClr val="tx1"/>
                </a:solidFill>
                <a:latin typeface="Arial" panose="020B0604020202020204" pitchFamily="34" charset="0"/>
                <a:cs typeface="Arial" panose="020B0604020202020204" pitchFamily="34" charset="0"/>
              </a:rPr>
              <a:t>inteligencia, vigilancia y reconocimiento (IVR), en el ciberespacio se enfoca en la obtención de información táctica y operacional y en el mapeo de las redes del adversario para apoyar la planificación militar.</a:t>
            </a:r>
            <a:endParaRPr lang="en-US" sz="1600" dirty="0">
              <a:solidFill>
                <a:schemeClr val="tx1"/>
              </a:solidFill>
              <a:latin typeface="Arial" panose="020B0604020202020204" pitchFamily="34" charset="0"/>
              <a:cs typeface="Arial" panose="020B0604020202020204" pitchFamily="34" charset="0"/>
            </a:endParaRPr>
          </a:p>
        </p:txBody>
      </p:sp>
      <p:pic>
        <p:nvPicPr>
          <p:cNvPr id="14"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973687" y="1412776"/>
            <a:ext cx="1921679" cy="115383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8" name="5 Imagen" descr="Related image"/>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687" y="4795578"/>
            <a:ext cx="1822849" cy="159654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Imagen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4522" y="3140968"/>
            <a:ext cx="1962683" cy="1188343"/>
          </a:xfrm>
          <a:prstGeom prst="rect">
            <a:avLst/>
          </a:prstGeom>
        </p:spPr>
      </p:pic>
      <p:sp>
        <p:nvSpPr>
          <p:cNvPr id="10" name="テキスト プレースホルダー 16"/>
          <p:cNvSpPr>
            <a:spLocks noGrp="1"/>
          </p:cNvSpPr>
          <p:nvPr>
            <p:ph type="body" sz="quarter" idx="16"/>
          </p:nvPr>
        </p:nvSpPr>
        <p:spPr>
          <a:xfrm>
            <a:off x="3043004" y="5187286"/>
            <a:ext cx="5957872" cy="1385763"/>
          </a:xfrm>
          <a:solidFill>
            <a:schemeClr val="accent2">
              <a:lumMod val="60000"/>
              <a:lumOff val="40000"/>
            </a:schemeClr>
          </a:solidFill>
        </p:spPr>
        <p:txBody>
          <a:bodyPr>
            <a:noAutofit/>
          </a:bodyPr>
          <a:lstStyle/>
          <a:p>
            <a:pPr algn="just"/>
            <a:r>
              <a:rPr lang="es-EC" sz="1600" dirty="0" smtClean="0">
                <a:solidFill>
                  <a:schemeClr val="tx1"/>
                </a:solidFill>
                <a:latin typeface="Arial" panose="020B0604020202020204" pitchFamily="34" charset="0"/>
                <a:cs typeface="Arial" panose="020B0604020202020204" pitchFamily="34" charset="0"/>
              </a:rPr>
              <a:t>El </a:t>
            </a:r>
            <a:r>
              <a:rPr lang="es-EC" sz="1600" dirty="0">
                <a:solidFill>
                  <a:schemeClr val="tx1"/>
                </a:solidFill>
                <a:latin typeface="Arial" panose="020B0604020202020204" pitchFamily="34" charset="0"/>
                <a:cs typeface="Arial" panose="020B0604020202020204" pitchFamily="34" charset="0"/>
              </a:rPr>
              <a:t>CFC debe utilizar medidas de mitigación para esta amenaza, como el reforzamiento del entrenamiento de la </a:t>
            </a:r>
            <a:r>
              <a:rPr lang="es-EC" sz="1600" dirty="0" smtClean="0">
                <a:solidFill>
                  <a:schemeClr val="tx1"/>
                </a:solidFill>
                <a:latin typeface="Arial" panose="020B0604020202020204" pitchFamily="34" charset="0"/>
                <a:cs typeface="Arial" panose="020B0604020202020204" pitchFamily="34" charset="0"/>
              </a:rPr>
              <a:t>Fuerzas </a:t>
            </a:r>
            <a:r>
              <a:rPr lang="es-EC" sz="1600" dirty="0">
                <a:solidFill>
                  <a:schemeClr val="tx1"/>
                </a:solidFill>
                <a:latin typeface="Arial" panose="020B0604020202020204" pitchFamily="34" charset="0"/>
                <a:cs typeface="Arial" panose="020B0604020202020204" pitchFamily="34" charset="0"/>
              </a:rPr>
              <a:t>para estar alerta por actividades sospechosas internas y utilizar un control de dos personas sobre hardware, software o información sensible. </a:t>
            </a:r>
          </a:p>
        </p:txBody>
      </p:sp>
    </p:spTree>
    <p:extLst>
      <p:ext uri="{BB962C8B-B14F-4D97-AF65-F5344CB8AC3E}">
        <p14:creationId xmlns:p14="http://schemas.microsoft.com/office/powerpoint/2010/main" val="20955522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683568" y="386150"/>
            <a:ext cx="758893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PLANTEAMIENTO</a:t>
            </a: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 DEL </a:t>
            </a:r>
            <a:r>
              <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PROBLEMA</a:t>
            </a:r>
          </a:p>
        </p:txBody>
      </p:sp>
      <p:sp>
        <p:nvSpPr>
          <p:cNvPr id="32" name="6 Rectángulo"/>
          <p:cNvSpPr/>
          <p:nvPr/>
        </p:nvSpPr>
        <p:spPr>
          <a:xfrm>
            <a:off x="1115616" y="2100912"/>
            <a:ext cx="7409843" cy="3416320"/>
          </a:xfrm>
          <a:prstGeom prst="rect">
            <a:avLst/>
          </a:prstGeom>
          <a:solidFill>
            <a:srgbClr val="9BBB59">
              <a:lumMod val="60000"/>
              <a:lumOff val="40000"/>
            </a:srgbClr>
          </a:solidFill>
          <a:scene3d>
            <a:camera prst="orthographicFront"/>
            <a:lightRig rig="threePt" dir="t"/>
          </a:scene3d>
          <a:sp3d>
            <a:bevelT/>
          </a:sp3d>
        </p:spPr>
        <p:txBody>
          <a:bodyPr wrap="square">
            <a:spAutoFit/>
          </a:bodyPr>
          <a:lstStyle/>
          <a:p>
            <a:pPr marL="342900" indent="-342900" algn="just">
              <a:buFont typeface="Arial" panose="020B0604020202020204" pitchFamily="34" charset="0"/>
              <a:buChar char="•"/>
            </a:pPr>
            <a:r>
              <a:rPr lang="es-EC" sz="2400" kern="0" dirty="0">
                <a:solidFill>
                  <a:prstClr val="black"/>
                </a:solidFill>
              </a:rPr>
              <a:t>Las amenazas cibernéticas tienen una connotación diferente a la de otras amenazas </a:t>
            </a:r>
            <a:r>
              <a:rPr lang="es-EC" sz="2400" kern="0" dirty="0" smtClean="0">
                <a:solidFill>
                  <a:prstClr val="black"/>
                </a:solidFill>
              </a:rPr>
              <a:t>que atentan a </a:t>
            </a:r>
            <a:r>
              <a:rPr lang="es-EC" sz="2400" kern="0" dirty="0">
                <a:solidFill>
                  <a:prstClr val="black"/>
                </a:solidFill>
              </a:rPr>
              <a:t>la seguridad del Estado. </a:t>
            </a:r>
          </a:p>
          <a:p>
            <a:pPr marL="342900" indent="-342900" algn="just">
              <a:buFont typeface="Arial" panose="020B0604020202020204" pitchFamily="34" charset="0"/>
              <a:buChar char="•"/>
            </a:pPr>
            <a:r>
              <a:rPr lang="es-EC" sz="2400" kern="0" dirty="0">
                <a:solidFill>
                  <a:prstClr val="black"/>
                </a:solidFill>
              </a:rPr>
              <a:t>Es evidente que cuando se habla de Ciberseguridad, se refiere al conjunto de acciones de carácter preventivo que tienen por objeto el asegurar el uso de las redes propias y negarlo a terceros, a fin de que estar puedan utilizarse para proteger los activos de la organización y de los usuarios en el </a:t>
            </a:r>
            <a:r>
              <a:rPr lang="es-EC" sz="2400" kern="0" dirty="0" smtClean="0">
                <a:solidFill>
                  <a:prstClr val="black"/>
                </a:solidFill>
              </a:rPr>
              <a:t>ciberentorno.</a:t>
            </a:r>
            <a:endParaRPr lang="es-EC" sz="2400" kern="0" dirty="0">
              <a:solidFill>
                <a:prstClr val="black"/>
              </a:solidFill>
            </a:endParaRPr>
          </a:p>
        </p:txBody>
      </p:sp>
      <p:sp>
        <p:nvSpPr>
          <p:cNvPr id="5" name="Oval 13">
            <a:extLst>
              <a:ext uri="{FF2B5EF4-FFF2-40B4-BE49-F238E27FC236}">
                <a16:creationId xmlns:a16="http://schemas.microsoft.com/office/drawing/2014/main" xmlns="" id="{0F22FBBD-E68E-4454-B488-D3C4700AF9EC}"/>
              </a:ext>
            </a:extLst>
          </p:cNvPr>
          <p:cNvSpPr/>
          <p:nvPr/>
        </p:nvSpPr>
        <p:spPr>
          <a:xfrm>
            <a:off x="7794776" y="872517"/>
            <a:ext cx="1074766" cy="1008112"/>
          </a:xfrm>
          <a:prstGeom prst="ellipse">
            <a:avLst/>
          </a:prstGeom>
          <a:blipFill rotWithShape="0">
            <a:blip r:embed="rId2" cstate="print">
              <a:extLst>
                <a:ext uri="{28A0092B-C50C-407E-A947-70E740481C1C}">
                  <a14:useLocalDpi xmlns:a14="http://schemas.microsoft.com/office/drawing/2010/main" val="0"/>
                </a:ext>
              </a:extLst>
            </a:blip>
            <a:srcRect/>
            <a:stretch>
              <a:fillRect l="-62000" r="-62000"/>
            </a:stretch>
          </a:blipFill>
          <a:ln w="9525" cap="flat" cmpd="sng" algn="ctr">
            <a:solidFill>
              <a:srgbClr val="1F497D">
                <a:hueOff val="0"/>
                <a:satOff val="0"/>
                <a:lumOff val="0"/>
                <a:alphaOff val="0"/>
                <a:shade val="95000"/>
                <a:satMod val="105000"/>
              </a:srgbClr>
            </a:solidFill>
            <a:prstDash val="solid"/>
          </a:ln>
          <a:effectLst>
            <a:outerShdw blurRad="40000" dist="23000" dir="5400000" rotWithShape="0">
              <a:srgbClr val="000000">
                <a:alpha val="35000"/>
              </a:srgbClr>
            </a:outerShdw>
          </a:effectLst>
        </p:spPr>
      </p:sp>
      <p:pic>
        <p:nvPicPr>
          <p:cNvPr id="7" name="5 Imagen" descr="Related image">
            <a:extLst>
              <a:ext uri="{FF2B5EF4-FFF2-40B4-BE49-F238E27FC236}">
                <a16:creationId xmlns:a16="http://schemas.microsoft.com/office/drawing/2014/main" xmlns="" id="{FB0983D6-4C99-4A92-A009-1A7A749871BA}"/>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3373" y="5805264"/>
            <a:ext cx="1406379" cy="86409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52253912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par>
                                <p:cTn id="11" presetID="22" presetClass="entr" presetSubtype="4"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bwMode="auto">
          <a:xfrm>
            <a:off x="219725" y="83891"/>
            <a:ext cx="8704550" cy="1107345"/>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MX" sz="22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ASPECTOS DOCTRINARIOS QUE DEBEN SER TOMADOS EN CONSIDERACIÓN PARA EL DESARROLLO DE LAS CAPACIDADES DEL CIBERESPACIO</a:t>
            </a:r>
            <a:endParaRPr lang="es-ES" sz="22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7" name="1 Rectángulo redondeado"/>
          <p:cNvSpPr/>
          <p:nvPr/>
        </p:nvSpPr>
        <p:spPr>
          <a:xfrm>
            <a:off x="840719" y="1162636"/>
            <a:ext cx="8303281" cy="5505641"/>
          </a:xfrm>
          <a:prstGeom prst="roundRect">
            <a:avLst>
              <a:gd name="adj" fmla="val 10785"/>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s-EC" sz="2200" b="0" i="0" u="none" strike="noStrike" kern="0" cap="none" spc="0" normalizeH="0" baseline="0" noProof="0" dirty="0" smtClean="0">
              <a:ln>
                <a:noFill/>
              </a:ln>
              <a:solidFill>
                <a:prstClr val="black"/>
              </a:solidFill>
              <a:effectLst/>
              <a:uLnTx/>
              <a:uFillTx/>
              <a:latin typeface="Calibri"/>
              <a:ea typeface="+mn-ea"/>
              <a:cs typeface="+mn-cs"/>
            </a:endParaRPr>
          </a:p>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lang="es-EC" sz="2200" kern="0" dirty="0">
              <a:solidFill>
                <a:prstClr val="black"/>
              </a:solidFill>
              <a:latin typeface="Calibri"/>
            </a:endParaRPr>
          </a:p>
          <a:p>
            <a:pPr marL="457200" marR="0" lvl="0" indent="-457200" algn="just"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s-EC" sz="2200" b="0" i="0" u="none" strike="noStrike" kern="0" cap="none" spc="0" normalizeH="0" baseline="0" noProof="0" dirty="0" smtClean="0">
                <a:ln>
                  <a:noFill/>
                </a:ln>
                <a:solidFill>
                  <a:prstClr val="black"/>
                </a:solidFill>
                <a:effectLst/>
                <a:uLnTx/>
                <a:uFillTx/>
                <a:latin typeface="Calibri"/>
                <a:ea typeface="+mn-ea"/>
                <a:cs typeface="+mn-cs"/>
              </a:rPr>
              <a:t>La autoridad para la planificación ejecución de Operaciones militares en el ciberespacio está establecida dentro de las políticas emitidas por el Ministerio de Defensa así como en las órdenes recibidas que autorizan al Comando de Ciberdefensa a la ejecución de estas operaciones</a:t>
            </a:r>
            <a:r>
              <a:rPr kumimoji="0" lang="es-EC" sz="2400" b="0" i="0" u="none" strike="noStrike" kern="0" cap="none" spc="0" normalizeH="0" baseline="0" noProof="0" dirty="0" smtClean="0">
                <a:ln>
                  <a:noFill/>
                </a:ln>
                <a:solidFill>
                  <a:prstClr val="black"/>
                </a:solidFill>
                <a:effectLst/>
                <a:uLnTx/>
                <a:uFillTx/>
                <a:latin typeface="Calibri"/>
                <a:ea typeface="+mn-ea"/>
                <a:cs typeface="+mn-cs"/>
              </a:rPr>
              <a:t>.</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s-EC" sz="22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00000"/>
              </a:lnSpc>
              <a:spcBef>
                <a:spcPts val="0"/>
              </a:spcBef>
              <a:spcAft>
                <a:spcPts val="0"/>
              </a:spcAft>
              <a:buClrTx/>
              <a:buSzTx/>
              <a:buFontTx/>
              <a:buNone/>
              <a:tabLst/>
              <a:defRPr/>
            </a:pPr>
            <a:r>
              <a:rPr kumimoji="0" lang="es-EC" sz="2200" b="0" i="0" u="none" strike="noStrike" kern="0" cap="none" spc="0" normalizeH="0" baseline="0" noProof="0" dirty="0" smtClean="0">
                <a:ln>
                  <a:noFill/>
                </a:ln>
                <a:solidFill>
                  <a:prstClr val="black"/>
                </a:solidFill>
                <a:effectLst/>
                <a:uLnTx/>
                <a:uFillTx/>
                <a:latin typeface="Calibri"/>
                <a:ea typeface="+mn-ea"/>
                <a:cs typeface="+mn-cs"/>
              </a:rPr>
              <a:t>El sistema de Ciberdefensa está conformado de la siguiente forma:</a:t>
            </a:r>
          </a:p>
          <a:p>
            <a:pPr marL="0" marR="0" lvl="0" indent="0" algn="just" defTabSz="914400" eaLnBrk="1" fontAlgn="auto" latinLnBrk="0" hangingPunct="1">
              <a:lnSpc>
                <a:spcPct val="100000"/>
              </a:lnSpc>
              <a:spcBef>
                <a:spcPts val="0"/>
              </a:spcBef>
              <a:spcAft>
                <a:spcPts val="0"/>
              </a:spcAft>
              <a:buClrTx/>
              <a:buSzTx/>
              <a:buFontTx/>
              <a:buNone/>
              <a:tabLst/>
              <a:defRPr/>
            </a:pPr>
            <a:endParaRPr kumimoji="0" lang="es-EC" sz="2400" b="0" i="0" u="none" strike="noStrike" kern="0" cap="none" spc="0" normalizeH="0" baseline="0" noProof="0" dirty="0" smtClean="0">
              <a:ln>
                <a:noFill/>
              </a:ln>
              <a:solidFill>
                <a:prstClr val="black"/>
              </a:solidFill>
              <a:effectLst/>
              <a:uLnTx/>
              <a:uFillTx/>
              <a:latin typeface="Calibri"/>
              <a:ea typeface="+mn-ea"/>
              <a:cs typeface="+mn-cs"/>
            </a:endParaRPr>
          </a:p>
          <a:p>
            <a:pPr marL="457200" marR="0" lvl="0" indent="-457200" algn="just" defTabSz="914400" eaLnBrk="1" fontAlgn="auto" latinLnBrk="0" hangingPunct="1">
              <a:lnSpc>
                <a:spcPct val="150000"/>
              </a:lnSpc>
              <a:spcBef>
                <a:spcPts val="0"/>
              </a:spcBef>
              <a:spcAft>
                <a:spcPts val="0"/>
              </a:spcAft>
              <a:buClrTx/>
              <a:buSzTx/>
              <a:buFont typeface="Wingdings" panose="05000000000000000000" pitchFamily="2" charset="2"/>
              <a:buChar char="Ø"/>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algn="just" defTabSz="914400" eaLnBrk="1" fontAlgn="auto" latinLnBrk="0" hangingPunct="1">
              <a:lnSpc>
                <a:spcPct val="150000"/>
              </a:lnSpc>
              <a:spcBef>
                <a:spcPts val="0"/>
              </a:spcBef>
              <a:spcAft>
                <a:spcPts val="0"/>
              </a:spcAft>
              <a:buClrTx/>
              <a:buSzTx/>
              <a:buFontTx/>
              <a:buNone/>
              <a:tabLst/>
              <a:defRPr/>
            </a:pP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p:txBody>
      </p:sp>
      <p:pic>
        <p:nvPicPr>
          <p:cNvPr id="2" name="Imagen 1"/>
          <p:cNvPicPr>
            <a:picLocks noChangeAspect="1"/>
          </p:cNvPicPr>
          <p:nvPr/>
        </p:nvPicPr>
        <p:blipFill>
          <a:blip r:embed="rId3"/>
          <a:stretch>
            <a:fillRect/>
          </a:stretch>
        </p:blipFill>
        <p:spPr>
          <a:xfrm>
            <a:off x="2339752" y="3672634"/>
            <a:ext cx="5561221" cy="2995644"/>
          </a:xfrm>
          <a:prstGeom prst="rect">
            <a:avLst/>
          </a:prstGeom>
        </p:spPr>
      </p:pic>
    </p:spTree>
    <p:extLst>
      <p:ext uri="{BB962C8B-B14F-4D97-AF65-F5344CB8AC3E}">
        <p14:creationId xmlns:p14="http://schemas.microsoft.com/office/powerpoint/2010/main" val="173414627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82" name="Rectangle 81">
            <a:extLst>
              <a:ext uri="{FF2B5EF4-FFF2-40B4-BE49-F238E27FC236}">
                <a16:creationId xmlns:a16="http://schemas.microsoft.com/office/drawing/2014/main" xmlns="" id="{2A0E4E09-FC02-4ADC-951A-3FFA90B6FE3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857250"/>
            <a:ext cx="9143771"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ndParaRPr>
          </a:p>
        </p:txBody>
      </p:sp>
      <p:pic>
        <p:nvPicPr>
          <p:cNvPr id="3" name="Imagen 2">
            <a:extLst>
              <a:ext uri="{FF2B5EF4-FFF2-40B4-BE49-F238E27FC236}">
                <a16:creationId xmlns:a16="http://schemas.microsoft.com/office/drawing/2014/main" xmlns="" id="{C082A5A8-5469-4E1A-BA32-5026A45ACD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49121" y="404664"/>
            <a:ext cx="6794879" cy="6120680"/>
          </a:xfrm>
          <a:prstGeom prst="rect">
            <a:avLst/>
          </a:prstGeom>
        </p:spPr>
      </p:pic>
      <p:sp>
        <p:nvSpPr>
          <p:cNvPr id="12" name="CuadroTexto 11">
            <a:extLst>
              <a:ext uri="{FF2B5EF4-FFF2-40B4-BE49-F238E27FC236}">
                <a16:creationId xmlns:a16="http://schemas.microsoft.com/office/drawing/2014/main" xmlns="" id="{635DC483-2330-4358-A168-0A95CE78E8FC}"/>
              </a:ext>
            </a:extLst>
          </p:cNvPr>
          <p:cNvSpPr txBox="1"/>
          <p:nvPr/>
        </p:nvSpPr>
        <p:spPr>
          <a:xfrm>
            <a:off x="5414617" y="404663"/>
            <a:ext cx="3729383" cy="1022855"/>
          </a:xfrm>
          <a:prstGeom prst="rect">
            <a:avLst/>
          </a:prstGeom>
        </p:spPr>
        <p:txBody>
          <a:bodyPr vert="horz" lIns="68580" tIns="34290" rIns="68580" bIns="34290" rtlCol="0" anchor="b">
            <a:normAutofit fontScale="85000" lnSpcReduction="20000"/>
          </a:bodyPr>
          <a:lstStyle/>
          <a:p>
            <a:pPr algn="ctr" defTabSz="685800">
              <a:lnSpc>
                <a:spcPct val="150000"/>
              </a:lnSpc>
              <a:spcBef>
                <a:spcPct val="0"/>
              </a:spcBef>
              <a:spcAft>
                <a:spcPts val="450"/>
              </a:spcAft>
            </a:pPr>
            <a:r>
              <a:rPr lang="en-US" sz="2700" b="1" dirty="0">
                <a:solidFill>
                  <a:prstClr val="black"/>
                </a:solidFill>
                <a:latin typeface="Arial" panose="020B0604020202020204" pitchFamily="34" charset="0"/>
                <a:cs typeface="Arial" panose="020B0604020202020204" pitchFamily="34" charset="0"/>
              </a:rPr>
              <a:t>TERCER OBJETIVO ESPECÍFICO</a:t>
            </a:r>
          </a:p>
        </p:txBody>
      </p:sp>
      <p:sp>
        <p:nvSpPr>
          <p:cNvPr id="84" name="Freeform: Shape 83">
            <a:extLst>
              <a:ext uri="{FF2B5EF4-FFF2-40B4-BE49-F238E27FC236}">
                <a16:creationId xmlns:a16="http://schemas.microsoft.com/office/drawing/2014/main" xmlns="" id="{9453FF84-60C1-4EA8-B49B-1B8C2D0C589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857253"/>
            <a:ext cx="4394613" cy="5143498"/>
          </a:xfrm>
          <a:custGeom>
            <a:avLst/>
            <a:gdLst>
              <a:gd name="connsiteX0" fmla="*/ 3198825 w 5859484"/>
              <a:gd name="connsiteY0" fmla="*/ 0 h 6857997"/>
              <a:gd name="connsiteX1" fmla="*/ 3962351 w 5859484"/>
              <a:gd name="connsiteY1" fmla="*/ 0 h 6857997"/>
              <a:gd name="connsiteX2" fmla="*/ 4129776 w 5859484"/>
              <a:gd name="connsiteY2" fmla="*/ 128761 h 6857997"/>
              <a:gd name="connsiteX3" fmla="*/ 5859484 w 5859484"/>
              <a:gd name="connsiteY3" fmla="*/ 3718209 h 6857997"/>
              <a:gd name="connsiteX4" fmla="*/ 4624700 w 5859484"/>
              <a:gd name="connsiteY4" fmla="*/ 6845880 h 6857997"/>
              <a:gd name="connsiteX5" fmla="*/ 4612896 w 5859484"/>
              <a:gd name="connsiteY5" fmla="*/ 6857997 h 6857997"/>
              <a:gd name="connsiteX6" fmla="*/ 4017658 w 5859484"/>
              <a:gd name="connsiteY6" fmla="*/ 6857997 h 6857997"/>
              <a:gd name="connsiteX7" fmla="*/ 4173230 w 5859484"/>
              <a:gd name="connsiteY7" fmla="*/ 6719623 h 6857997"/>
              <a:gd name="connsiteX8" fmla="*/ 5443583 w 5859484"/>
              <a:gd name="connsiteY8" fmla="*/ 3718209 h 6857997"/>
              <a:gd name="connsiteX9" fmla="*/ 3355352 w 5859484"/>
              <a:gd name="connsiteY9" fmla="*/ 88079 h 6857997"/>
              <a:gd name="connsiteX10" fmla="*/ 0 w 5859484"/>
              <a:gd name="connsiteY10" fmla="*/ 0 h 6857997"/>
              <a:gd name="connsiteX11" fmla="*/ 2941255 w 5859484"/>
              <a:gd name="connsiteY11" fmla="*/ 0 h 6857997"/>
              <a:gd name="connsiteX12" fmla="*/ 3117080 w 5859484"/>
              <a:gd name="connsiteY12" fmla="*/ 88129 h 6857997"/>
              <a:gd name="connsiteX13" fmla="*/ 5324754 w 5859484"/>
              <a:gd name="connsiteY13" fmla="*/ 3718209 h 6857997"/>
              <a:gd name="connsiteX14" fmla="*/ 4089206 w 5859484"/>
              <a:gd name="connsiteY14" fmla="*/ 6637392 h 6857997"/>
              <a:gd name="connsiteX15" fmla="*/ 3841183 w 5859484"/>
              <a:gd name="connsiteY15" fmla="*/ 6857997 h 6857997"/>
              <a:gd name="connsiteX16" fmla="*/ 0 w 5859484"/>
              <a:gd name="connsiteY1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484" h="6857997">
                <a:moveTo>
                  <a:pt x="3198825" y="0"/>
                </a:moveTo>
                <a:lnTo>
                  <a:pt x="3962351" y="0"/>
                </a:lnTo>
                <a:lnTo>
                  <a:pt x="4129776" y="128761"/>
                </a:lnTo>
                <a:cubicBezTo>
                  <a:pt x="5186152" y="981944"/>
                  <a:pt x="5859484" y="2273123"/>
                  <a:pt x="5859484" y="3718209"/>
                </a:cubicBezTo>
                <a:cubicBezTo>
                  <a:pt x="5859484" y="4922447"/>
                  <a:pt x="5391893" y="6019805"/>
                  <a:pt x="4624700" y="6845880"/>
                </a:cubicBezTo>
                <a:lnTo>
                  <a:pt x="4612896" y="6857997"/>
                </a:lnTo>
                <a:lnTo>
                  <a:pt x="4017658" y="6857997"/>
                </a:lnTo>
                <a:lnTo>
                  <a:pt x="4173230" y="6719623"/>
                </a:lnTo>
                <a:cubicBezTo>
                  <a:pt x="4958119" y="5951494"/>
                  <a:pt x="5443583" y="4890334"/>
                  <a:pt x="5443583" y="3718209"/>
                </a:cubicBezTo>
                <a:cubicBezTo>
                  <a:pt x="5443583" y="2179795"/>
                  <a:pt x="4607295" y="832535"/>
                  <a:pt x="3355352" y="88079"/>
                </a:cubicBezTo>
                <a:close/>
                <a:moveTo>
                  <a:pt x="0" y="0"/>
                </a:moveTo>
                <a:lnTo>
                  <a:pt x="2941255" y="0"/>
                </a:lnTo>
                <a:lnTo>
                  <a:pt x="3117080" y="88129"/>
                </a:lnTo>
                <a:cubicBezTo>
                  <a:pt x="4432070" y="787221"/>
                  <a:pt x="5324754" y="2150692"/>
                  <a:pt x="5324754" y="3718209"/>
                </a:cubicBezTo>
                <a:cubicBezTo>
                  <a:pt x="5324754" y="4858221"/>
                  <a:pt x="4852591" y="5890308"/>
                  <a:pt x="4089206" y="6637392"/>
                </a:cubicBezTo>
                <a:lnTo>
                  <a:pt x="3841183" y="6857997"/>
                </a:lnTo>
                <a:lnTo>
                  <a:pt x="0" y="6857997"/>
                </a:lnTo>
                <a:close/>
              </a:path>
            </a:pathLst>
          </a:cu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sz="1350">
              <a:solidFill>
                <a:prstClr val="white"/>
              </a:solidFill>
              <a:latin typeface="Calibri" panose="020F0502020204030204"/>
            </a:endParaRPr>
          </a:p>
        </p:txBody>
      </p:sp>
      <p:pic>
        <p:nvPicPr>
          <p:cNvPr id="5" name="Imagen 4">
            <a:extLst>
              <a:ext uri="{FF2B5EF4-FFF2-40B4-BE49-F238E27FC236}">
                <a16:creationId xmlns:a16="http://schemas.microsoft.com/office/drawing/2014/main" xmlns="" id="{5B0B4271-8F2A-445E-A5D4-011BBFAD42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404664"/>
            <a:ext cx="4571771" cy="6120680"/>
          </a:xfrm>
          <a:custGeom>
            <a:avLst/>
            <a:gdLst/>
            <a:ahLst/>
            <a:cxnLst/>
            <a:rect l="l" t="t" r="r" b="b"/>
            <a:pathLst>
              <a:path w="6095695" h="6857997">
                <a:moveTo>
                  <a:pt x="3435036" y="0"/>
                </a:moveTo>
                <a:lnTo>
                  <a:pt x="4198562" y="0"/>
                </a:lnTo>
                <a:lnTo>
                  <a:pt x="4365987" y="128761"/>
                </a:lnTo>
                <a:cubicBezTo>
                  <a:pt x="5422363" y="981944"/>
                  <a:pt x="6095695" y="2273123"/>
                  <a:pt x="6095695" y="3718209"/>
                </a:cubicBezTo>
                <a:cubicBezTo>
                  <a:pt x="6095695" y="4922447"/>
                  <a:pt x="5628104" y="6019805"/>
                  <a:pt x="4860911" y="6845880"/>
                </a:cubicBezTo>
                <a:lnTo>
                  <a:pt x="4849107" y="6857997"/>
                </a:lnTo>
                <a:lnTo>
                  <a:pt x="4253869" y="6857997"/>
                </a:lnTo>
                <a:lnTo>
                  <a:pt x="4409441" y="6719623"/>
                </a:lnTo>
                <a:cubicBezTo>
                  <a:pt x="5194330" y="5951494"/>
                  <a:pt x="5679794" y="4890334"/>
                  <a:pt x="5679794" y="3718209"/>
                </a:cubicBezTo>
                <a:cubicBezTo>
                  <a:pt x="5679794" y="2179795"/>
                  <a:pt x="4843506" y="832535"/>
                  <a:pt x="3591563" y="88079"/>
                </a:cubicBezTo>
                <a:close/>
                <a:moveTo>
                  <a:pt x="0" y="0"/>
                </a:moveTo>
                <a:lnTo>
                  <a:pt x="3177466" y="0"/>
                </a:lnTo>
                <a:lnTo>
                  <a:pt x="3353291" y="88129"/>
                </a:lnTo>
                <a:cubicBezTo>
                  <a:pt x="4668281" y="787221"/>
                  <a:pt x="5560965" y="2150692"/>
                  <a:pt x="5560965" y="3718209"/>
                </a:cubicBezTo>
                <a:cubicBezTo>
                  <a:pt x="5560965" y="4858221"/>
                  <a:pt x="5088802" y="5890308"/>
                  <a:pt x="4325417" y="6637392"/>
                </a:cubicBezTo>
                <a:lnTo>
                  <a:pt x="4077394" y="6857997"/>
                </a:lnTo>
                <a:lnTo>
                  <a:pt x="0" y="6857997"/>
                </a:lnTo>
                <a:close/>
              </a:path>
            </a:pathLst>
          </a:custGeom>
        </p:spPr>
      </p:pic>
      <p:sp>
        <p:nvSpPr>
          <p:cNvPr id="13" name="Rectángulo 12">
            <a:extLst>
              <a:ext uri="{FF2B5EF4-FFF2-40B4-BE49-F238E27FC236}">
                <a16:creationId xmlns:a16="http://schemas.microsoft.com/office/drawing/2014/main" xmlns="" id="{F9BCED94-4550-43C7-912E-0AC3A4E10DB3}"/>
              </a:ext>
            </a:extLst>
          </p:cNvPr>
          <p:cNvSpPr/>
          <p:nvPr/>
        </p:nvSpPr>
        <p:spPr>
          <a:xfrm>
            <a:off x="4939902" y="2636912"/>
            <a:ext cx="3952578" cy="1252216"/>
          </a:xfrm>
          <a:prstGeom prst="rect">
            <a:avLst/>
          </a:prstGeom>
          <a:solidFill>
            <a:schemeClr val="accent6">
              <a:lumMod val="40000"/>
              <a:lumOff val="60000"/>
            </a:schemeClr>
          </a:solidFill>
        </p:spPr>
        <p:txBody>
          <a:bodyPr vert="horz" lIns="68580" tIns="34290" rIns="68580" bIns="34290" rtlCol="0">
            <a:noAutofit/>
          </a:bodyPr>
          <a:lstStyle/>
          <a:p>
            <a:r>
              <a:rPr lang="es-MX" sz="2400" dirty="0" smtClean="0">
                <a:solidFill>
                  <a:prstClr val="black"/>
                </a:solidFill>
                <a:latin typeface="Arial" panose="020B0604020202020204" pitchFamily="34" charset="0"/>
                <a:cs typeface="Arial" panose="020B0604020202020204" pitchFamily="34" charset="0"/>
              </a:rPr>
              <a:t>Determinar </a:t>
            </a:r>
            <a:r>
              <a:rPr lang="es-MX" sz="2400" dirty="0">
                <a:solidFill>
                  <a:prstClr val="black"/>
                </a:solidFill>
                <a:latin typeface="Arial" panose="020B0604020202020204" pitchFamily="34" charset="0"/>
                <a:cs typeface="Arial" panose="020B0604020202020204" pitchFamily="34" charset="0"/>
              </a:rPr>
              <a:t>las amenazas y riesgos existentes para el Comando de Ciberdefensa.</a:t>
            </a:r>
            <a:endParaRPr lang="en-US" sz="24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21445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直線コネクタ 125">
            <a:extLst>
              <a:ext uri="{FF2B5EF4-FFF2-40B4-BE49-F238E27FC236}">
                <a16:creationId xmlns:a16="http://schemas.microsoft.com/office/drawing/2014/main" xmlns="" id="{C9B9C54E-194C-4E18-B65D-81938ECF485F}"/>
              </a:ext>
            </a:extLst>
          </p:cNvPr>
          <p:cNvCxnSpPr>
            <a:cxnSpLocks/>
          </p:cNvCxnSpPr>
          <p:nvPr/>
        </p:nvCxnSpPr>
        <p:spPr>
          <a:xfrm>
            <a:off x="6139456" y="2690203"/>
            <a:ext cx="741627" cy="3986"/>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6954845" y="2753199"/>
            <a:ext cx="220690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cxnSpLocks/>
          </p:cNvCxnSpPr>
          <p:nvPr/>
        </p:nvCxnSpPr>
        <p:spPr>
          <a:xfrm flipH="1" flipV="1">
            <a:off x="6139456" y="1862866"/>
            <a:ext cx="14733" cy="827337"/>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a:cxnSpLocks/>
          </p:cNvCxnSpPr>
          <p:nvPr/>
        </p:nvCxnSpPr>
        <p:spPr>
          <a:xfrm>
            <a:off x="3761473" y="1947548"/>
            <a:ext cx="1423298"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a:cxnSpLocks/>
            <a:stCxn id="12" idx="3"/>
          </p:cNvCxnSpPr>
          <p:nvPr/>
        </p:nvCxnSpPr>
        <p:spPr>
          <a:xfrm>
            <a:off x="1892413" y="2792807"/>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cxnSpLocks/>
          </p:cNvCxnSpPr>
          <p:nvPr/>
        </p:nvCxnSpPr>
        <p:spPr>
          <a:xfrm>
            <a:off x="32526" y="2729990"/>
            <a:ext cx="1043686" cy="2853"/>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タイトル 8"/>
          <p:cNvSpPr>
            <a:spLocks noGrp="1"/>
          </p:cNvSpPr>
          <p:nvPr>
            <p:ph type="title"/>
          </p:nvPr>
        </p:nvSpPr>
        <p:spPr>
          <a:xfrm>
            <a:off x="1113015" y="329438"/>
            <a:ext cx="5979265" cy="706090"/>
          </a:xfrm>
        </p:spPr>
        <p:txBody>
          <a:bodyPr>
            <a:normAutofit/>
          </a:bodyPr>
          <a:lstStyle/>
          <a:p>
            <a:r>
              <a:rPr lang="es-EC" sz="2700" b="1" dirty="0" smtClean="0">
                <a:effectLst/>
                <a:latin typeface="Arial" panose="020B0604020202020204" pitchFamily="34" charset="0"/>
                <a:cs typeface="Arial" panose="020B0604020202020204" pitchFamily="34" charset="0"/>
              </a:rPr>
              <a:t>TERCER OBJETIVO </a:t>
            </a:r>
            <a:r>
              <a:rPr lang="es-EC" sz="2700" b="1" dirty="0">
                <a:effectLst/>
                <a:latin typeface="Arial" panose="020B0604020202020204" pitchFamily="34" charset="0"/>
                <a:cs typeface="Arial" panose="020B0604020202020204" pitchFamily="34" charset="0"/>
              </a:rPr>
              <a:t>ESPECÍFICO</a:t>
            </a:r>
          </a:p>
        </p:txBody>
      </p:sp>
      <p:sp>
        <p:nvSpPr>
          <p:cNvPr id="11" name="正方形/長方形 10"/>
          <p:cNvSpPr/>
          <p:nvPr/>
        </p:nvSpPr>
        <p:spPr>
          <a:xfrm rot="363050">
            <a:off x="301937" y="2553784"/>
            <a:ext cx="1684371"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 name="正方形/長方形 11"/>
          <p:cNvSpPr/>
          <p:nvPr/>
        </p:nvSpPr>
        <p:spPr>
          <a:xfrm>
            <a:off x="344860" y="2276872"/>
            <a:ext cx="1598524"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latin typeface="Arial" panose="020B0604020202020204" pitchFamily="34" charset="0"/>
                <a:cs typeface="Arial" panose="020B0604020202020204" pitchFamily="34" charset="0"/>
              </a:rPr>
              <a:t>Introducción</a:t>
            </a:r>
          </a:p>
        </p:txBody>
      </p:sp>
      <p:sp>
        <p:nvSpPr>
          <p:cNvPr id="116" name="正方形/長方形 115"/>
          <p:cNvSpPr/>
          <p:nvPr/>
        </p:nvSpPr>
        <p:spPr>
          <a:xfrm rot="363050">
            <a:off x="3049229" y="1758768"/>
            <a:ext cx="2365863"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17" name="正方形/長方形 116"/>
          <p:cNvSpPr/>
          <p:nvPr/>
        </p:nvSpPr>
        <p:spPr>
          <a:xfrm>
            <a:off x="3013353" y="1632881"/>
            <a:ext cx="2761646"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Conocimiento del hecho</a:t>
            </a:r>
          </a:p>
        </p:txBody>
      </p:sp>
      <p:sp>
        <p:nvSpPr>
          <p:cNvPr id="122" name="正方形/長方形 121"/>
          <p:cNvSpPr/>
          <p:nvPr/>
        </p:nvSpPr>
        <p:spPr>
          <a:xfrm rot="363050">
            <a:off x="6739076" y="2521197"/>
            <a:ext cx="1550676" cy="453923"/>
          </a:xfrm>
          <a:prstGeom prst="rect">
            <a:avLst/>
          </a:prstGeom>
          <a:solidFill>
            <a:srgbClr val="4B32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3" name="正方形/長方形 122"/>
          <p:cNvSpPr/>
          <p:nvPr/>
        </p:nvSpPr>
        <p:spPr>
          <a:xfrm>
            <a:off x="6734565" y="2399013"/>
            <a:ext cx="1581851"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Análisis</a:t>
            </a:r>
          </a:p>
        </p:txBody>
      </p:sp>
      <p:cxnSp>
        <p:nvCxnSpPr>
          <p:cNvPr id="24" name="直線コネクタ 114">
            <a:extLst>
              <a:ext uri="{FF2B5EF4-FFF2-40B4-BE49-F238E27FC236}">
                <a16:creationId xmlns:a16="http://schemas.microsoft.com/office/drawing/2014/main" xmlns="" id="{3DC70128-B578-4F4F-981C-24A2A49E4C43}"/>
              </a:ext>
            </a:extLst>
          </p:cNvPr>
          <p:cNvCxnSpPr>
            <a:cxnSpLocks/>
          </p:cNvCxnSpPr>
          <p:nvPr/>
        </p:nvCxnSpPr>
        <p:spPr>
          <a:xfrm>
            <a:off x="2459929" y="1862865"/>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 name="直線コネクタ 114">
            <a:extLst>
              <a:ext uri="{FF2B5EF4-FFF2-40B4-BE49-F238E27FC236}">
                <a16:creationId xmlns:a16="http://schemas.microsoft.com/office/drawing/2014/main" xmlns="" id="{95ABB9B0-9DBA-439D-90B3-082423905512}"/>
              </a:ext>
            </a:extLst>
          </p:cNvPr>
          <p:cNvCxnSpPr>
            <a:cxnSpLocks/>
          </p:cNvCxnSpPr>
          <p:nvPr/>
        </p:nvCxnSpPr>
        <p:spPr>
          <a:xfrm>
            <a:off x="2428897" y="1862865"/>
            <a:ext cx="0" cy="917882"/>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125">
            <a:extLst>
              <a:ext uri="{FF2B5EF4-FFF2-40B4-BE49-F238E27FC236}">
                <a16:creationId xmlns:a16="http://schemas.microsoft.com/office/drawing/2014/main" xmlns="" id="{622DCF4B-CA7A-47AE-B705-138738755634}"/>
              </a:ext>
            </a:extLst>
          </p:cNvPr>
          <p:cNvCxnSpPr>
            <a:cxnSpLocks/>
          </p:cNvCxnSpPr>
          <p:nvPr/>
        </p:nvCxnSpPr>
        <p:spPr>
          <a:xfrm>
            <a:off x="5432426" y="1862865"/>
            <a:ext cx="70703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 name="Recortar rectángulo de esquina sencilla 4"/>
          <p:cNvSpPr/>
          <p:nvPr/>
        </p:nvSpPr>
        <p:spPr>
          <a:xfrm>
            <a:off x="45032" y="2690203"/>
            <a:ext cx="3240212" cy="4067214"/>
          </a:xfrm>
          <a:prstGeom prst="snip1Rect">
            <a:avLst>
              <a:gd name="adj" fmla="val 29226"/>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Wingdings" panose="05000000000000000000" pitchFamily="2" charset="2"/>
              <a:buChar char="Ø"/>
            </a:pPr>
            <a:r>
              <a:rPr lang="es-EC" sz="1500" dirty="0" smtClean="0">
                <a:solidFill>
                  <a:prstClr val="black"/>
                </a:solidFill>
                <a:latin typeface="Arial" panose="020B0604020202020204" pitchFamily="34" charset="0"/>
                <a:cs typeface="Arial" panose="020B0604020202020204" pitchFamily="34" charset="0"/>
              </a:rPr>
              <a:t>El </a:t>
            </a:r>
            <a:r>
              <a:rPr lang="es-EC" sz="1500" dirty="0">
                <a:solidFill>
                  <a:prstClr val="black"/>
                </a:solidFill>
                <a:latin typeface="Arial" panose="020B0604020202020204" pitchFamily="34" charset="0"/>
                <a:cs typeface="Arial" panose="020B0604020202020204" pitchFamily="34" charset="0"/>
              </a:rPr>
              <a:t>mundo vive una época de incertidumbre marcada fundamentalmente por eventos violentos, que amenazan a la defensa y seguridad de los Estados de manera permanente </a:t>
            </a:r>
            <a:r>
              <a:rPr lang="es-EC" sz="1500" dirty="0" smtClean="0">
                <a:solidFill>
                  <a:prstClr val="black"/>
                </a:solidFill>
                <a:latin typeface="Arial" panose="020B0604020202020204" pitchFamily="34" charset="0"/>
                <a:cs typeface="Arial" panose="020B0604020202020204" pitchFamily="34" charset="0"/>
              </a:rPr>
              <a:t>.</a:t>
            </a:r>
          </a:p>
          <a:p>
            <a:pPr marL="457200" lvl="0" indent="-457200" algn="just">
              <a:buFont typeface="Wingdings" panose="05000000000000000000" pitchFamily="2" charset="2"/>
              <a:buChar char="Ø"/>
            </a:pPr>
            <a:r>
              <a:rPr lang="es-EC" sz="1500" dirty="0">
                <a:solidFill>
                  <a:prstClr val="black"/>
                </a:solidFill>
                <a:latin typeface="Arial" panose="020B0604020202020204" pitchFamily="34" charset="0"/>
                <a:cs typeface="Arial" panose="020B0604020202020204" pitchFamily="34" charset="0"/>
              </a:rPr>
              <a:t>Es entonces cuando la defensa se constituye en el instrumento para el empleo de la fuerza ante la amenaza externa que atenta contra estos intereses.</a:t>
            </a:r>
          </a:p>
          <a:p>
            <a:pPr algn="just" defTabSz="685800"/>
            <a:endParaRPr lang="es-EC" sz="1500" dirty="0">
              <a:solidFill>
                <a:prstClr val="black"/>
              </a:solidFill>
              <a:latin typeface="Arial" panose="020B0604020202020204" pitchFamily="34" charset="0"/>
              <a:cs typeface="Arial" panose="020B0604020202020204" pitchFamily="34" charset="0"/>
            </a:endParaRPr>
          </a:p>
        </p:txBody>
      </p:sp>
      <p:sp>
        <p:nvSpPr>
          <p:cNvPr id="22" name="Recortar rectángulo de esquina sencilla 21"/>
          <p:cNvSpPr/>
          <p:nvPr/>
        </p:nvSpPr>
        <p:spPr>
          <a:xfrm>
            <a:off x="3393906" y="2345371"/>
            <a:ext cx="2807379" cy="3493276"/>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lvl="0" indent="-457200" algn="just">
              <a:buFont typeface="Wingdings" panose="05000000000000000000" pitchFamily="2" charset="2"/>
              <a:buChar char="Ø"/>
            </a:pPr>
            <a:r>
              <a:rPr lang="es-EC" sz="1500" dirty="0" smtClean="0">
                <a:solidFill>
                  <a:prstClr val="black"/>
                </a:solidFill>
                <a:latin typeface="Arial" panose="020B0604020202020204" pitchFamily="34" charset="0"/>
                <a:cs typeface="Arial" panose="020B0604020202020204" pitchFamily="34" charset="0"/>
              </a:rPr>
              <a:t>El </a:t>
            </a:r>
            <a:r>
              <a:rPr lang="es-EC" sz="1500" dirty="0">
                <a:solidFill>
                  <a:prstClr val="black"/>
                </a:solidFill>
                <a:latin typeface="Arial" panose="020B0604020202020204" pitchFamily="34" charset="0"/>
                <a:cs typeface="Arial" panose="020B0604020202020204" pitchFamily="34" charset="0"/>
              </a:rPr>
              <a:t>Estado al haber definido sus intereses vitales y estratégicos en la agenda política de la defensa, requiere garantizar la vigencia de los mismos; por tanto, al existir amenazas y riesgos que inciden en la consecución de estos, debe estar en condiciones de protegerlos. </a:t>
            </a:r>
          </a:p>
        </p:txBody>
      </p:sp>
      <p:sp>
        <p:nvSpPr>
          <p:cNvPr id="23" name="Recortar rectángulo de esquina sencilla 22"/>
          <p:cNvSpPr/>
          <p:nvPr/>
        </p:nvSpPr>
        <p:spPr>
          <a:xfrm>
            <a:off x="6372200" y="3177549"/>
            <a:ext cx="2599838" cy="3170350"/>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smtClean="0">
                <a:solidFill>
                  <a:prstClr val="black"/>
                </a:solidFill>
                <a:latin typeface="Arial" panose="020B0604020202020204" pitchFamily="34" charset="0"/>
                <a:cs typeface="Arial" panose="020B0604020202020204" pitchFamily="34" charset="0"/>
              </a:rPr>
              <a:t>El Ciberespacio, </a:t>
            </a:r>
            <a:r>
              <a:rPr lang="es-EC" sz="1500" dirty="0">
                <a:solidFill>
                  <a:prstClr val="black"/>
                </a:solidFill>
                <a:latin typeface="Arial" panose="020B0604020202020204" pitchFamily="34" charset="0"/>
                <a:cs typeface="Arial" panose="020B0604020202020204" pitchFamily="34" charset="0"/>
              </a:rPr>
              <a:t>está lleno de un gran número de amenazas que ponen en peligro el éxito de las operaciones militares, así como a las personas que las llevan a cabo. La Ciberseguridad es una necesidad de nuestra sociedad y de nuestro modelo económico. </a:t>
            </a:r>
            <a:endParaRPr lang="en-US" sz="15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151685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
                                        <p:tgtEl>
                                          <p:spTgt spid="104"/>
                                        </p:tgtEl>
                                      </p:cBhvr>
                                    </p:animEffect>
                                  </p:childTnLst>
                                </p:cTn>
                              </p:par>
                            </p:childTnLst>
                          </p:cTn>
                        </p:par>
                        <p:par>
                          <p:cTn id="8" fill="hold">
                            <p:stCondLst>
                              <p:cond delay="100"/>
                            </p:stCondLst>
                            <p:childTnLst>
                              <p:par>
                                <p:cTn id="9" presetID="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 fill="hold"/>
                                        <p:tgtEl>
                                          <p:spTgt spid="12"/>
                                        </p:tgtEl>
                                        <p:attrNameLst>
                                          <p:attrName>ppt_x</p:attrName>
                                        </p:attrNameLst>
                                      </p:cBhvr>
                                      <p:tavLst>
                                        <p:tav tm="0">
                                          <p:val>
                                            <p:strVal val="0-#ppt_w/2"/>
                                          </p:val>
                                        </p:tav>
                                        <p:tav tm="100000">
                                          <p:val>
                                            <p:strVal val="#ppt_x"/>
                                          </p:val>
                                        </p:tav>
                                      </p:tavLst>
                                    </p:anim>
                                    <p:anim calcmode="lin" valueType="num">
                                      <p:cBhvr additive="base">
                                        <p:cTn id="12" dur="1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 fill="hold"/>
                                        <p:tgtEl>
                                          <p:spTgt spid="11"/>
                                        </p:tgtEl>
                                        <p:attrNameLst>
                                          <p:attrName>ppt_x</p:attrName>
                                        </p:attrNameLst>
                                      </p:cBhvr>
                                      <p:tavLst>
                                        <p:tav tm="0">
                                          <p:val>
                                            <p:strVal val="0-#ppt_w/2"/>
                                          </p:val>
                                        </p:tav>
                                        <p:tav tm="100000">
                                          <p:val>
                                            <p:strVal val="#ppt_x"/>
                                          </p:val>
                                        </p:tav>
                                      </p:tavLst>
                                    </p:anim>
                                    <p:anim calcmode="lin" valueType="num">
                                      <p:cBhvr additive="base">
                                        <p:cTn id="16" dur="100" fill="hold"/>
                                        <p:tgtEl>
                                          <p:spTgt spid="11"/>
                                        </p:tgtEl>
                                        <p:attrNameLst>
                                          <p:attrName>ppt_y</p:attrName>
                                        </p:attrNameLst>
                                      </p:cBhvr>
                                      <p:tavLst>
                                        <p:tav tm="0">
                                          <p:val>
                                            <p:strVal val="0-#ppt_h/2"/>
                                          </p:val>
                                        </p:tav>
                                        <p:tav tm="100000">
                                          <p:val>
                                            <p:strVal val="#ppt_y"/>
                                          </p:val>
                                        </p:tav>
                                      </p:tavLst>
                                    </p:anim>
                                  </p:childTnLst>
                                </p:cTn>
                              </p:par>
                            </p:childTnLst>
                          </p:cTn>
                        </p:par>
                        <p:par>
                          <p:cTn id="17" fill="hold">
                            <p:stCondLst>
                              <p:cond delay="200"/>
                            </p:stCondLst>
                            <p:childTnLst>
                              <p:par>
                                <p:cTn id="18" presetID="22" presetClass="entr" presetSubtype="8" fill="hold" nodeType="after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wipe(left)">
                                      <p:cBhvr>
                                        <p:cTn id="20" dur="100"/>
                                        <p:tgtEl>
                                          <p:spTgt spid="115"/>
                                        </p:tgtEl>
                                      </p:cBhvr>
                                    </p:animEffect>
                                  </p:childTnLst>
                                </p:cTn>
                              </p:par>
                            </p:childTnLst>
                          </p:cTn>
                        </p:par>
                        <p:par>
                          <p:cTn id="21" fill="hold">
                            <p:stCondLst>
                              <p:cond delay="300"/>
                            </p:stCondLst>
                            <p:childTnLst>
                              <p:par>
                                <p:cTn id="22" presetID="22" presetClass="entr" presetSubtype="8"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100"/>
                                        <p:tgtEl>
                                          <p:spTgt spid="25"/>
                                        </p:tgtEl>
                                      </p:cBhvr>
                                    </p:animEffect>
                                  </p:childTnLst>
                                </p:cTn>
                              </p:par>
                            </p:childTnLst>
                          </p:cTn>
                        </p:par>
                        <p:par>
                          <p:cTn id="25" fill="hold">
                            <p:stCondLst>
                              <p:cond delay="400"/>
                            </p:stCondLst>
                            <p:childTnLst>
                              <p:par>
                                <p:cTn id="26" presetID="22" presetClass="entr" presetSubtype="8"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100"/>
                                        <p:tgtEl>
                                          <p:spTgt spid="24"/>
                                        </p:tgtEl>
                                      </p:cBhvr>
                                    </p:animEffect>
                                  </p:childTnLst>
                                </p:cTn>
                              </p:par>
                            </p:childTnLst>
                          </p:cTn>
                        </p:par>
                        <p:par>
                          <p:cTn id="29" fill="hold">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117"/>
                                        </p:tgtEl>
                                        <p:attrNameLst>
                                          <p:attrName>style.visibility</p:attrName>
                                        </p:attrNameLst>
                                      </p:cBhvr>
                                      <p:to>
                                        <p:strVal val="visible"/>
                                      </p:to>
                                    </p:set>
                                    <p:anim calcmode="lin" valueType="num">
                                      <p:cBhvr additive="base">
                                        <p:cTn id="32" dur="100" fill="hold"/>
                                        <p:tgtEl>
                                          <p:spTgt spid="117"/>
                                        </p:tgtEl>
                                        <p:attrNameLst>
                                          <p:attrName>ppt_x</p:attrName>
                                        </p:attrNameLst>
                                      </p:cBhvr>
                                      <p:tavLst>
                                        <p:tav tm="0">
                                          <p:val>
                                            <p:strVal val="0-#ppt_w/2"/>
                                          </p:val>
                                        </p:tav>
                                        <p:tav tm="100000">
                                          <p:val>
                                            <p:strVal val="#ppt_x"/>
                                          </p:val>
                                        </p:tav>
                                      </p:tavLst>
                                    </p:anim>
                                    <p:anim calcmode="lin" valueType="num">
                                      <p:cBhvr additive="base">
                                        <p:cTn id="33" dur="100" fill="hold"/>
                                        <p:tgtEl>
                                          <p:spTgt spid="117"/>
                                        </p:tgtEl>
                                        <p:attrNameLst>
                                          <p:attrName>ppt_y</p:attrName>
                                        </p:attrNameLst>
                                      </p:cBhvr>
                                      <p:tavLst>
                                        <p:tav tm="0">
                                          <p:val>
                                            <p:strVal val="#ppt_y"/>
                                          </p:val>
                                        </p:tav>
                                        <p:tav tm="100000">
                                          <p:val>
                                            <p:strVal val="#ppt_y"/>
                                          </p:val>
                                        </p:tav>
                                      </p:tavLst>
                                    </p:anim>
                                  </p:childTnLst>
                                </p:cTn>
                              </p:par>
                              <p:par>
                                <p:cTn id="34" presetID="2" presetClass="entr" presetSubtype="9" fill="hold" grpId="0" nodeType="withEffect">
                                  <p:stCondLst>
                                    <p:cond delay="0"/>
                                  </p:stCondLst>
                                  <p:childTnLst>
                                    <p:set>
                                      <p:cBhvr>
                                        <p:cTn id="35" dur="1" fill="hold">
                                          <p:stCondLst>
                                            <p:cond delay="0"/>
                                          </p:stCondLst>
                                        </p:cTn>
                                        <p:tgtEl>
                                          <p:spTgt spid="116"/>
                                        </p:tgtEl>
                                        <p:attrNameLst>
                                          <p:attrName>style.visibility</p:attrName>
                                        </p:attrNameLst>
                                      </p:cBhvr>
                                      <p:to>
                                        <p:strVal val="visible"/>
                                      </p:to>
                                    </p:set>
                                    <p:anim calcmode="lin" valueType="num">
                                      <p:cBhvr additive="base">
                                        <p:cTn id="36" dur="100" fill="hold"/>
                                        <p:tgtEl>
                                          <p:spTgt spid="116"/>
                                        </p:tgtEl>
                                        <p:attrNameLst>
                                          <p:attrName>ppt_x</p:attrName>
                                        </p:attrNameLst>
                                      </p:cBhvr>
                                      <p:tavLst>
                                        <p:tav tm="0">
                                          <p:val>
                                            <p:strVal val="0-#ppt_w/2"/>
                                          </p:val>
                                        </p:tav>
                                        <p:tav tm="100000">
                                          <p:val>
                                            <p:strVal val="#ppt_x"/>
                                          </p:val>
                                        </p:tav>
                                      </p:tavLst>
                                    </p:anim>
                                    <p:anim calcmode="lin" valueType="num">
                                      <p:cBhvr additive="base">
                                        <p:cTn id="37" dur="100" fill="hold"/>
                                        <p:tgtEl>
                                          <p:spTgt spid="116"/>
                                        </p:tgtEl>
                                        <p:attrNameLst>
                                          <p:attrName>ppt_y</p:attrName>
                                        </p:attrNameLst>
                                      </p:cBhvr>
                                      <p:tavLst>
                                        <p:tav tm="0">
                                          <p:val>
                                            <p:strVal val="0-#ppt_h/2"/>
                                          </p:val>
                                        </p:tav>
                                        <p:tav tm="100000">
                                          <p:val>
                                            <p:strVal val="#ppt_y"/>
                                          </p:val>
                                        </p:tav>
                                      </p:tavLst>
                                    </p:anim>
                                  </p:childTnLst>
                                </p:cTn>
                              </p:par>
                            </p:childTnLst>
                          </p:cTn>
                        </p:par>
                        <p:par>
                          <p:cTn id="38" fill="hold">
                            <p:stCondLst>
                              <p:cond delay="60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100"/>
                                        <p:tgtEl>
                                          <p:spTgt spid="29"/>
                                        </p:tgtEl>
                                      </p:cBhvr>
                                    </p:animEffect>
                                  </p:childTnLst>
                                </p:cTn>
                              </p:par>
                            </p:childTnLst>
                          </p:cTn>
                        </p:par>
                        <p:par>
                          <p:cTn id="42" fill="hold">
                            <p:stCondLst>
                              <p:cond delay="700"/>
                            </p:stCondLst>
                            <p:childTnLst>
                              <p:par>
                                <p:cTn id="43" presetID="22" presetClass="entr" presetSubtype="8" fill="hold" nodeType="afterEffect">
                                  <p:stCondLst>
                                    <p:cond delay="0"/>
                                  </p:stCondLst>
                                  <p:childTnLst>
                                    <p:set>
                                      <p:cBhvr>
                                        <p:cTn id="44" dur="1" fill="hold">
                                          <p:stCondLst>
                                            <p:cond delay="0"/>
                                          </p:stCondLst>
                                        </p:cTn>
                                        <p:tgtEl>
                                          <p:spTgt spid="126"/>
                                        </p:tgtEl>
                                        <p:attrNameLst>
                                          <p:attrName>style.visibility</p:attrName>
                                        </p:attrNameLst>
                                      </p:cBhvr>
                                      <p:to>
                                        <p:strVal val="visible"/>
                                      </p:to>
                                    </p:set>
                                    <p:animEffect transition="in" filter="wipe(left)">
                                      <p:cBhvr>
                                        <p:cTn id="45" dur="100"/>
                                        <p:tgtEl>
                                          <p:spTgt spid="126"/>
                                        </p:tgtEl>
                                      </p:cBhvr>
                                    </p:animEffect>
                                  </p:childTnLst>
                                </p:cTn>
                              </p:par>
                            </p:childTnLst>
                          </p:cTn>
                        </p:par>
                        <p:par>
                          <p:cTn id="46" fill="hold">
                            <p:stCondLst>
                              <p:cond delay="800"/>
                            </p:stCondLst>
                            <p:childTnLst>
                              <p:par>
                                <p:cTn id="47" presetID="22" presetClass="entr" presetSubtype="8"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100"/>
                                        <p:tgtEl>
                                          <p:spTgt spid="36"/>
                                        </p:tgtEl>
                                      </p:cBhvr>
                                    </p:animEffect>
                                  </p:childTnLst>
                                </p:cTn>
                              </p:par>
                            </p:childTnLst>
                          </p:cTn>
                        </p:par>
                        <p:par>
                          <p:cTn id="50" fill="hold">
                            <p:stCondLst>
                              <p:cond delay="900"/>
                            </p:stCondLst>
                            <p:childTnLst>
                              <p:par>
                                <p:cTn id="51" presetID="2" presetClass="entr" presetSubtype="8" fill="hold" grpId="0" nodeType="afterEffect">
                                  <p:stCondLst>
                                    <p:cond delay="0"/>
                                  </p:stCondLst>
                                  <p:childTnLst>
                                    <p:set>
                                      <p:cBhvr>
                                        <p:cTn id="52" dur="1" fill="hold">
                                          <p:stCondLst>
                                            <p:cond delay="0"/>
                                          </p:stCondLst>
                                        </p:cTn>
                                        <p:tgtEl>
                                          <p:spTgt spid="123"/>
                                        </p:tgtEl>
                                        <p:attrNameLst>
                                          <p:attrName>style.visibility</p:attrName>
                                        </p:attrNameLst>
                                      </p:cBhvr>
                                      <p:to>
                                        <p:strVal val="visible"/>
                                      </p:to>
                                    </p:set>
                                    <p:anim calcmode="lin" valueType="num">
                                      <p:cBhvr additive="base">
                                        <p:cTn id="53" dur="100" fill="hold"/>
                                        <p:tgtEl>
                                          <p:spTgt spid="123"/>
                                        </p:tgtEl>
                                        <p:attrNameLst>
                                          <p:attrName>ppt_x</p:attrName>
                                        </p:attrNameLst>
                                      </p:cBhvr>
                                      <p:tavLst>
                                        <p:tav tm="0">
                                          <p:val>
                                            <p:strVal val="0-#ppt_w/2"/>
                                          </p:val>
                                        </p:tav>
                                        <p:tav tm="100000">
                                          <p:val>
                                            <p:strVal val="#ppt_x"/>
                                          </p:val>
                                        </p:tav>
                                      </p:tavLst>
                                    </p:anim>
                                    <p:anim calcmode="lin" valueType="num">
                                      <p:cBhvr additive="base">
                                        <p:cTn id="54" dur="100" fill="hold"/>
                                        <p:tgtEl>
                                          <p:spTgt spid="123"/>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2" presetClass="entr" presetSubtype="8" fill="hold" nodeType="afterEffect">
                                  <p:stCondLst>
                                    <p:cond delay="0"/>
                                  </p:stCondLst>
                                  <p:childTnLst>
                                    <p:set>
                                      <p:cBhvr>
                                        <p:cTn id="57" dur="1" fill="hold">
                                          <p:stCondLst>
                                            <p:cond delay="0"/>
                                          </p:stCondLst>
                                        </p:cTn>
                                        <p:tgtEl>
                                          <p:spTgt spid="121"/>
                                        </p:tgtEl>
                                        <p:attrNameLst>
                                          <p:attrName>style.visibility</p:attrName>
                                        </p:attrNameLst>
                                      </p:cBhvr>
                                      <p:to>
                                        <p:strVal val="visible"/>
                                      </p:to>
                                    </p:set>
                                    <p:animEffect transition="in" filter="wipe(left)">
                                      <p:cBhvr>
                                        <p:cTn id="58" dur="100"/>
                                        <p:tgtEl>
                                          <p:spTgt spid="121"/>
                                        </p:tgtEl>
                                      </p:cBhvr>
                                    </p:animEffect>
                                  </p:childTnLst>
                                </p:cTn>
                              </p:par>
                              <p:par>
                                <p:cTn id="59" presetID="2" presetClass="entr" presetSubtype="9" fill="hold" grpId="0" nodeType="withEffect">
                                  <p:stCondLst>
                                    <p:cond delay="0"/>
                                  </p:stCondLst>
                                  <p:childTnLst>
                                    <p:set>
                                      <p:cBhvr>
                                        <p:cTn id="60" dur="1" fill="hold">
                                          <p:stCondLst>
                                            <p:cond delay="0"/>
                                          </p:stCondLst>
                                        </p:cTn>
                                        <p:tgtEl>
                                          <p:spTgt spid="122"/>
                                        </p:tgtEl>
                                        <p:attrNameLst>
                                          <p:attrName>style.visibility</p:attrName>
                                        </p:attrNameLst>
                                      </p:cBhvr>
                                      <p:to>
                                        <p:strVal val="visible"/>
                                      </p:to>
                                    </p:set>
                                    <p:anim calcmode="lin" valueType="num">
                                      <p:cBhvr additive="base">
                                        <p:cTn id="61" dur="100" fill="hold"/>
                                        <p:tgtEl>
                                          <p:spTgt spid="122"/>
                                        </p:tgtEl>
                                        <p:attrNameLst>
                                          <p:attrName>ppt_x</p:attrName>
                                        </p:attrNameLst>
                                      </p:cBhvr>
                                      <p:tavLst>
                                        <p:tav tm="0">
                                          <p:val>
                                            <p:strVal val="0-#ppt_w/2"/>
                                          </p:val>
                                        </p:tav>
                                        <p:tav tm="100000">
                                          <p:val>
                                            <p:strVal val="#ppt_x"/>
                                          </p:val>
                                        </p:tav>
                                      </p:tavLst>
                                    </p:anim>
                                    <p:anim calcmode="lin" valueType="num">
                                      <p:cBhvr additive="base">
                                        <p:cTn id="62" dur="100" fill="hold"/>
                                        <p:tgtEl>
                                          <p:spTgt spid="122"/>
                                        </p:tgtEl>
                                        <p:attrNameLst>
                                          <p:attrName>ppt_y</p:attrName>
                                        </p:attrNameLst>
                                      </p:cBhvr>
                                      <p:tavLst>
                                        <p:tav tm="0">
                                          <p:val>
                                            <p:strVal val="0-#ppt_h/2"/>
                                          </p:val>
                                        </p:tav>
                                        <p:tav tm="100000">
                                          <p:val>
                                            <p:strVal val="#ppt_y"/>
                                          </p:val>
                                        </p:tav>
                                      </p:tavLst>
                                    </p:anim>
                                  </p:childTnLst>
                                </p:cTn>
                              </p:par>
                            </p:childTnLst>
                          </p:cTn>
                        </p:par>
                        <p:par>
                          <p:cTn id="63" fill="hold">
                            <p:stCondLst>
                              <p:cond delay="1100"/>
                            </p:stCondLst>
                            <p:childTnLst>
                              <p:par>
                                <p:cTn id="64" presetID="22" presetClass="entr" presetSubtype="8" fill="hold" nodeType="afterEffect">
                                  <p:stCondLst>
                                    <p:cond delay="0"/>
                                  </p:stCondLst>
                                  <p:childTnLst>
                                    <p:set>
                                      <p:cBhvr>
                                        <p:cTn id="65" dur="1" fill="hold">
                                          <p:stCondLst>
                                            <p:cond delay="0"/>
                                          </p:stCondLst>
                                        </p:cTn>
                                        <p:tgtEl>
                                          <p:spTgt spid="139"/>
                                        </p:tgtEl>
                                        <p:attrNameLst>
                                          <p:attrName>style.visibility</p:attrName>
                                        </p:attrNameLst>
                                      </p:cBhvr>
                                      <p:to>
                                        <p:strVal val="visible"/>
                                      </p:to>
                                    </p:set>
                                    <p:animEffect transition="in" filter="wipe(left)">
                                      <p:cBhvr>
                                        <p:cTn id="66" dur="1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16" grpId="0" animBg="1"/>
      <p:bldP spid="117" grpId="0" animBg="1"/>
      <p:bldP spid="122" grpId="0" animBg="1"/>
      <p:bldP spid="12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a:xfrm>
            <a:off x="973687" y="247912"/>
            <a:ext cx="6622649" cy="590502"/>
          </a:xfrm>
        </p:spPr>
        <p:txBody>
          <a:bodyPr>
            <a:normAutofit/>
          </a:bodyPr>
          <a:lstStyle/>
          <a:p>
            <a:r>
              <a:rPr kumimoji="1" lang="es-EC" altLang="ja-JP" sz="2700" b="1" dirty="0">
                <a:latin typeface="Arial" panose="020B0604020202020204" pitchFamily="34" charset="0"/>
                <a:cs typeface="Arial" panose="020B0604020202020204" pitchFamily="34" charset="0"/>
              </a:rPr>
              <a:t>CONCLUSIONES PARCIALES</a:t>
            </a:r>
          </a:p>
        </p:txBody>
      </p:sp>
      <p:sp>
        <p:nvSpPr>
          <p:cNvPr id="17" name="テキスト プレースホルダー 16"/>
          <p:cNvSpPr>
            <a:spLocks noGrp="1"/>
          </p:cNvSpPr>
          <p:nvPr>
            <p:ph type="body" sz="quarter" idx="16"/>
          </p:nvPr>
        </p:nvSpPr>
        <p:spPr>
          <a:xfrm>
            <a:off x="2926174" y="4632427"/>
            <a:ext cx="6097595" cy="833560"/>
          </a:xfrm>
          <a:solidFill>
            <a:schemeClr val="accent2">
              <a:lumMod val="60000"/>
              <a:lumOff val="40000"/>
            </a:schemeClr>
          </a:solidFill>
        </p:spPr>
        <p:txBody>
          <a:bodyPr>
            <a:normAutofit/>
          </a:bodyPr>
          <a:lstStyle/>
          <a:p>
            <a:r>
              <a:rPr lang="es-EC" sz="1600" dirty="0">
                <a:solidFill>
                  <a:schemeClr val="tx1"/>
                </a:solidFill>
                <a:latin typeface="Arial" panose="020B0604020202020204" pitchFamily="34" charset="0"/>
                <a:cs typeface="Arial" panose="020B0604020202020204" pitchFamily="34" charset="0"/>
              </a:rPr>
              <a:t>convirtiéndose en un potente instrumento de agresión contra la infraestructura del Estado, lo cual podría comprometer la seguridad nacional.</a:t>
            </a:r>
            <a:endParaRPr lang="en-US" sz="1600" dirty="0">
              <a:solidFill>
                <a:schemeClr val="tx1"/>
              </a:solidFill>
              <a:latin typeface="Arial" panose="020B0604020202020204" pitchFamily="34" charset="0"/>
              <a:cs typeface="Arial" panose="020B0604020202020204" pitchFamily="34" charset="0"/>
            </a:endParaRPr>
          </a:p>
        </p:txBody>
      </p:sp>
      <p:sp>
        <p:nvSpPr>
          <p:cNvPr id="9" name="テキスト プレースホルダー 16"/>
          <p:cNvSpPr>
            <a:spLocks noGrp="1"/>
          </p:cNvSpPr>
          <p:nvPr>
            <p:ph type="body" sz="quarter" idx="17"/>
          </p:nvPr>
        </p:nvSpPr>
        <p:spPr>
          <a:xfrm>
            <a:off x="2926174" y="764704"/>
            <a:ext cx="6074701" cy="748368"/>
          </a:xfrm>
          <a:solidFill>
            <a:schemeClr val="accent2">
              <a:lumMod val="60000"/>
              <a:lumOff val="40000"/>
            </a:schemeClr>
          </a:solidFill>
        </p:spPr>
        <p:txBody>
          <a:bodyPr>
            <a:normAutofit/>
          </a:bodyPr>
          <a:lstStyle/>
          <a:p>
            <a:pPr algn="just"/>
            <a:r>
              <a:rPr kumimoji="1" lang="es-EC" sz="1600" dirty="0" smtClean="0">
                <a:solidFill>
                  <a:schemeClr val="tx1"/>
                </a:solidFill>
                <a:latin typeface="Arial" panose="020B0604020202020204" pitchFamily="34" charset="0"/>
                <a:cs typeface="Arial" panose="020B0604020202020204" pitchFamily="34" charset="0"/>
              </a:rPr>
              <a:t>Las </a:t>
            </a:r>
            <a:r>
              <a:rPr kumimoji="1" lang="es-EC" sz="1600" dirty="0">
                <a:solidFill>
                  <a:schemeClr val="tx1"/>
                </a:solidFill>
                <a:latin typeface="Arial" panose="020B0604020202020204" pitchFamily="34" charset="0"/>
                <a:cs typeface="Arial" panose="020B0604020202020204" pitchFamily="34" charset="0"/>
              </a:rPr>
              <a:t>amenazas globales tienen una connotación transnacional que podría afectar a la defensa y seguridad de los Estados.</a:t>
            </a:r>
            <a:endParaRPr kumimoji="1" lang="es-EC" altLang="ja-JP" sz="1600" dirty="0">
              <a:solidFill>
                <a:schemeClr val="tx1"/>
              </a:solidFill>
              <a:latin typeface="Arial" panose="020B0604020202020204" pitchFamily="34" charset="0"/>
              <a:cs typeface="Arial" panose="020B0604020202020204" pitchFamily="34" charset="0"/>
            </a:endParaRPr>
          </a:p>
        </p:txBody>
      </p:sp>
      <p:pic>
        <p:nvPicPr>
          <p:cNvPr id="14"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934522" y="1477771"/>
            <a:ext cx="1921679" cy="115383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Imagen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06530" y="3068960"/>
            <a:ext cx="1765270" cy="1068816"/>
          </a:xfrm>
          <a:prstGeom prst="rect">
            <a:avLst/>
          </a:prstGeom>
        </p:spPr>
      </p:pic>
      <p:sp>
        <p:nvSpPr>
          <p:cNvPr id="10" name="テキスト プレースホルダー 16"/>
          <p:cNvSpPr>
            <a:spLocks noGrp="1"/>
          </p:cNvSpPr>
          <p:nvPr>
            <p:ph type="body" sz="quarter" idx="16"/>
          </p:nvPr>
        </p:nvSpPr>
        <p:spPr>
          <a:xfrm>
            <a:off x="2926175" y="5661248"/>
            <a:ext cx="6074701" cy="911801"/>
          </a:xfrm>
          <a:solidFill>
            <a:schemeClr val="accent2">
              <a:lumMod val="60000"/>
              <a:lumOff val="40000"/>
            </a:schemeClr>
          </a:solidFill>
        </p:spPr>
        <p:txBody>
          <a:bodyPr>
            <a:noAutofit/>
          </a:bodyPr>
          <a:lstStyle/>
          <a:p>
            <a:r>
              <a:rPr lang="es-EC" sz="1600" dirty="0" smtClean="0">
                <a:solidFill>
                  <a:schemeClr val="tx1"/>
                </a:solidFill>
                <a:latin typeface="Arial" panose="020B0604020202020204" pitchFamily="34" charset="0"/>
                <a:cs typeface="Arial" panose="020B0604020202020204" pitchFamily="34" charset="0"/>
              </a:rPr>
              <a:t>Los </a:t>
            </a:r>
            <a:r>
              <a:rPr lang="es-EC" sz="1600" dirty="0">
                <a:solidFill>
                  <a:schemeClr val="tx1"/>
                </a:solidFill>
                <a:latin typeface="Arial" panose="020B0604020202020204" pitchFamily="34" charset="0"/>
                <a:cs typeface="Arial" panose="020B0604020202020204" pitchFamily="34" charset="0"/>
              </a:rPr>
              <a:t>riesgos causados por el hombre pueden convertirse en amenazas una vez que se identifique su motivación, capacidad e intención.</a:t>
            </a:r>
            <a:endParaRPr lang="en-US" sz="1600" dirty="0">
              <a:solidFill>
                <a:schemeClr val="tx1"/>
              </a:solidFill>
              <a:latin typeface="Arial" panose="020B0604020202020204" pitchFamily="34" charset="0"/>
              <a:cs typeface="Arial" panose="020B0604020202020204" pitchFamily="34" charset="0"/>
            </a:endParaRPr>
          </a:p>
        </p:txBody>
      </p:sp>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4522" y="4632427"/>
            <a:ext cx="1815026" cy="1174649"/>
          </a:xfrm>
          <a:prstGeom prst="rect">
            <a:avLst/>
          </a:prstGeom>
        </p:spPr>
      </p:pic>
      <p:sp>
        <p:nvSpPr>
          <p:cNvPr id="12" name="テキスト プレースホルダー 20"/>
          <p:cNvSpPr>
            <a:spLocks noGrp="1"/>
          </p:cNvSpPr>
          <p:nvPr>
            <p:ph type="body" sz="quarter" idx="19"/>
          </p:nvPr>
        </p:nvSpPr>
        <p:spPr>
          <a:xfrm>
            <a:off x="2917346" y="1761092"/>
            <a:ext cx="6106424" cy="2676020"/>
          </a:xfrm>
          <a:solidFill>
            <a:schemeClr val="accent2">
              <a:lumMod val="60000"/>
              <a:lumOff val="40000"/>
            </a:schemeClr>
          </a:solidFill>
        </p:spPr>
        <p:txBody>
          <a:bodyPr>
            <a:noAutofit/>
          </a:bodyPr>
          <a:lstStyle/>
          <a:p>
            <a:pPr algn="just" defTabSz="914400">
              <a:lnSpc>
                <a:spcPct val="100000"/>
              </a:lnSpc>
              <a:spcBef>
                <a:spcPts val="0"/>
              </a:spcBef>
              <a:defRPr/>
            </a:pPr>
            <a:r>
              <a:rPr lang="es-EC" sz="1600" dirty="0">
                <a:solidFill>
                  <a:schemeClr val="tx1"/>
                </a:solidFill>
                <a:latin typeface="Arial" panose="020B0604020202020204" pitchFamily="34" charset="0"/>
                <a:cs typeface="Arial" panose="020B0604020202020204" pitchFamily="34" charset="0"/>
              </a:rPr>
              <a:t>Debido al entorno en el que se desarrollan las amenazas y riesgos en el ciberespacio que atentan las redes que gestionan la información y las infraestructuras más sensibles del Estado se hace inevitable mitigar esas amenazas de naturaleza cibernética que son difíciles de identificar y neutralizar debido a la rapidez  de su evolución técnica científica, siendo imprescindible la implantación, consolidación y sobrevivencia de una industria de defensa en el país, asociada al fortalecimiento de la matriz productiva, dependiente de nuevas tecnologías, de una constante formación y actualización de </a:t>
            </a:r>
            <a:r>
              <a:rPr lang="es-EC" sz="1600" dirty="0" smtClean="0">
                <a:solidFill>
                  <a:schemeClr val="tx1"/>
                </a:solidFill>
                <a:latin typeface="Arial" panose="020B0604020202020204" pitchFamily="34" charset="0"/>
                <a:cs typeface="Arial" panose="020B0604020202020204" pitchFamily="34" charset="0"/>
              </a:rPr>
              <a:t>recursos</a:t>
            </a:r>
            <a:endParaRPr lang="es-EC" sz="16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55007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xmlns="" id="{E45663E7-0D54-4578-8C0D-1E398BB8265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 y="332656"/>
            <a:ext cx="9141714" cy="6192688"/>
          </a:xfrm>
          <a:prstGeom prst="rect">
            <a:avLst/>
          </a:prstGeom>
          <a:solidFill>
            <a:schemeClr val="bg1">
              <a:alpha val="38000"/>
            </a:schemeClr>
          </a:solidFill>
        </p:spPr>
      </p:pic>
      <p:sp>
        <p:nvSpPr>
          <p:cNvPr id="6" name="CuadroTexto 5">
            <a:extLst>
              <a:ext uri="{FF2B5EF4-FFF2-40B4-BE49-F238E27FC236}">
                <a16:creationId xmlns:a16="http://schemas.microsoft.com/office/drawing/2014/main" xmlns="" id="{D7954AF3-F4FA-4F7F-BFA9-9C34DD87E913}"/>
              </a:ext>
            </a:extLst>
          </p:cNvPr>
          <p:cNvSpPr txBox="1"/>
          <p:nvPr/>
        </p:nvSpPr>
        <p:spPr>
          <a:xfrm>
            <a:off x="5004048" y="855744"/>
            <a:ext cx="3985902" cy="994172"/>
          </a:xfrm>
          <a:prstGeom prst="rect">
            <a:avLst/>
          </a:prstGeom>
        </p:spPr>
        <p:txBody>
          <a:bodyPr vert="horz" lIns="68580" tIns="34290" rIns="68580" bIns="34290" rtlCol="0" anchor="ctr">
            <a:noAutofit/>
          </a:bodyPr>
          <a:lstStyle/>
          <a:p>
            <a:pPr algn="ctr" defTabSz="685800">
              <a:lnSpc>
                <a:spcPct val="150000"/>
              </a:lnSpc>
              <a:spcBef>
                <a:spcPct val="0"/>
              </a:spcBef>
              <a:spcAft>
                <a:spcPts val="450"/>
              </a:spcAft>
            </a:pPr>
            <a:r>
              <a:rPr lang="en-US" sz="2800" b="1" dirty="0">
                <a:solidFill>
                  <a:schemeClr val="bg1"/>
                </a:solidFill>
                <a:latin typeface="Arial" panose="020B0604020202020204" pitchFamily="34" charset="0"/>
                <a:cs typeface="Arial" panose="020B0604020202020204" pitchFamily="34" charset="0"/>
              </a:rPr>
              <a:t>CUARTO OBJETIVO ESPECÍFICO</a:t>
            </a:r>
          </a:p>
        </p:txBody>
      </p:sp>
      <p:sp>
        <p:nvSpPr>
          <p:cNvPr id="44" name="Freeform: Shape 43">
            <a:extLst>
              <a:ext uri="{FF2B5EF4-FFF2-40B4-BE49-F238E27FC236}">
                <a16:creationId xmlns:a16="http://schemas.microsoft.com/office/drawing/2014/main" xmlns="" id="{CF62D2A7-8207-488C-9F46-316BA81A16C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855744"/>
            <a:ext cx="4206915" cy="4380209"/>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pic>
        <p:nvPicPr>
          <p:cNvPr id="3" name="Imagen 2">
            <a:extLst>
              <a:ext uri="{FF2B5EF4-FFF2-40B4-BE49-F238E27FC236}">
                <a16:creationId xmlns:a16="http://schemas.microsoft.com/office/drawing/2014/main" xmlns="" id="{81B20538-15AB-4827-B3EF-DC3D641E2AC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37" y="855745"/>
            <a:ext cx="4208651" cy="4380208"/>
          </a:xfrm>
          <a:custGeom>
            <a:avLst/>
            <a:gdLst/>
            <a:ahLst/>
            <a:cxnLst/>
            <a:rect l="l" t="t" r="r" b="b"/>
            <a:pathLst>
              <a:path w="5067519" h="5265942">
                <a:moveTo>
                  <a:pt x="0" y="0"/>
                </a:moveTo>
                <a:lnTo>
                  <a:pt x="4097786" y="0"/>
                </a:lnTo>
                <a:lnTo>
                  <a:pt x="4176264" y="71326"/>
                </a:lnTo>
                <a:cubicBezTo>
                  <a:pt x="4726927" y="621989"/>
                  <a:pt x="5067519" y="1382723"/>
                  <a:pt x="5067519" y="2223006"/>
                </a:cubicBezTo>
                <a:cubicBezTo>
                  <a:pt x="5067519" y="3903573"/>
                  <a:pt x="3705150" y="5265942"/>
                  <a:pt x="2024583" y="5265942"/>
                </a:cubicBezTo>
                <a:cubicBezTo>
                  <a:pt x="1315594" y="5265942"/>
                  <a:pt x="663237" y="5023470"/>
                  <a:pt x="145914" y="4616926"/>
                </a:cubicBezTo>
                <a:lnTo>
                  <a:pt x="0" y="4489006"/>
                </a:lnTo>
                <a:close/>
              </a:path>
            </a:pathLst>
          </a:custGeom>
        </p:spPr>
      </p:pic>
      <p:sp>
        <p:nvSpPr>
          <p:cNvPr id="7" name="Rectángulo 6">
            <a:extLst>
              <a:ext uri="{FF2B5EF4-FFF2-40B4-BE49-F238E27FC236}">
                <a16:creationId xmlns:a16="http://schemas.microsoft.com/office/drawing/2014/main" xmlns="" id="{B80C4310-E8F6-4839-A5EB-B52FFA554C48}"/>
              </a:ext>
            </a:extLst>
          </p:cNvPr>
          <p:cNvSpPr/>
          <p:nvPr/>
        </p:nvSpPr>
        <p:spPr>
          <a:xfrm>
            <a:off x="4206915" y="4005064"/>
            <a:ext cx="4577162" cy="2379704"/>
          </a:xfrm>
          <a:prstGeom prst="rect">
            <a:avLst/>
          </a:prstGeom>
          <a:solidFill>
            <a:schemeClr val="accent6">
              <a:lumMod val="40000"/>
              <a:lumOff val="60000"/>
            </a:schemeClr>
          </a:solidFill>
        </p:spPr>
        <p:txBody>
          <a:bodyPr vert="horz" lIns="68580" tIns="34290" rIns="68580" bIns="34290" rtlCol="0" anchor="t">
            <a:normAutofit lnSpcReduction="10000"/>
          </a:bodyPr>
          <a:lstStyle/>
          <a:p>
            <a:pPr algn="just"/>
            <a:r>
              <a:rPr lang="es-MX" sz="2250" dirty="0" smtClean="0">
                <a:solidFill>
                  <a:prstClr val="black"/>
                </a:solidFill>
                <a:latin typeface="Arial" panose="020B0604020202020204" pitchFamily="34" charset="0"/>
                <a:cs typeface="Arial" panose="020B0604020202020204" pitchFamily="34" charset="0"/>
              </a:rPr>
              <a:t>Analizar </a:t>
            </a:r>
            <a:r>
              <a:rPr lang="es-MX" sz="2250" dirty="0">
                <a:solidFill>
                  <a:prstClr val="black"/>
                </a:solidFill>
                <a:latin typeface="Arial" panose="020B0604020202020204" pitchFamily="34" charset="0"/>
                <a:cs typeface="Arial" panose="020B0604020202020204" pitchFamily="34" charset="0"/>
              </a:rPr>
              <a:t>la planificación por capacidades del Comando Conjunto de las </a:t>
            </a:r>
            <a:r>
              <a:rPr lang="es-MX" sz="2250" dirty="0" smtClean="0">
                <a:solidFill>
                  <a:prstClr val="black"/>
                </a:solidFill>
                <a:latin typeface="Arial" panose="020B0604020202020204" pitchFamily="34" charset="0"/>
                <a:cs typeface="Arial" panose="020B0604020202020204" pitchFamily="34" charset="0"/>
              </a:rPr>
              <a:t>FF.AA</a:t>
            </a:r>
            <a:r>
              <a:rPr lang="es-MX" sz="2250" dirty="0">
                <a:solidFill>
                  <a:prstClr val="black"/>
                </a:solidFill>
                <a:latin typeface="Arial" panose="020B0604020202020204" pitchFamily="34" charset="0"/>
                <a:cs typeface="Arial" panose="020B0604020202020204" pitchFamily="34" charset="0"/>
              </a:rPr>
              <a:t> </a:t>
            </a:r>
            <a:r>
              <a:rPr lang="es-MX" sz="2250" dirty="0" smtClean="0">
                <a:solidFill>
                  <a:prstClr val="black"/>
                </a:solidFill>
                <a:latin typeface="Arial" panose="020B0604020202020204" pitchFamily="34" charset="0"/>
                <a:cs typeface="Arial" panose="020B0604020202020204" pitchFamily="34" charset="0"/>
              </a:rPr>
              <a:t>y d</a:t>
            </a:r>
            <a:r>
              <a:rPr lang="es-ES" sz="2400" dirty="0" smtClean="0">
                <a:solidFill>
                  <a:prstClr val="black"/>
                </a:solidFill>
                <a:latin typeface="Arial" panose="020B0604020202020204" pitchFamily="34" charset="0"/>
                <a:cs typeface="Arial" panose="020B0604020202020204" pitchFamily="34" charset="0"/>
              </a:rPr>
              <a:t>eterminar </a:t>
            </a:r>
            <a:r>
              <a:rPr lang="es-ES" sz="2400" dirty="0">
                <a:solidFill>
                  <a:prstClr val="black"/>
                </a:solidFill>
                <a:latin typeface="Arial" panose="020B0604020202020204" pitchFamily="34" charset="0"/>
                <a:cs typeface="Arial" panose="020B0604020202020204" pitchFamily="34" charset="0"/>
              </a:rPr>
              <a:t>los requerimientos necesarios para aumentar la capacidad operativa del Comando de Ciberdefensa</a:t>
            </a:r>
            <a:endParaRPr lang="en-US" sz="225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7762869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直線コネクタ 125">
            <a:extLst>
              <a:ext uri="{FF2B5EF4-FFF2-40B4-BE49-F238E27FC236}">
                <a16:creationId xmlns:a16="http://schemas.microsoft.com/office/drawing/2014/main" xmlns="" id="{C9B9C54E-194C-4E18-B65D-81938ECF485F}"/>
              </a:ext>
            </a:extLst>
          </p:cNvPr>
          <p:cNvCxnSpPr>
            <a:cxnSpLocks/>
          </p:cNvCxnSpPr>
          <p:nvPr/>
        </p:nvCxnSpPr>
        <p:spPr>
          <a:xfrm>
            <a:off x="6139456" y="2690203"/>
            <a:ext cx="741627" cy="3986"/>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6954845" y="2753199"/>
            <a:ext cx="220690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cxnSpLocks/>
          </p:cNvCxnSpPr>
          <p:nvPr/>
        </p:nvCxnSpPr>
        <p:spPr>
          <a:xfrm flipH="1" flipV="1">
            <a:off x="6139456" y="1862866"/>
            <a:ext cx="14733" cy="827337"/>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a:cxnSpLocks/>
          </p:cNvCxnSpPr>
          <p:nvPr/>
        </p:nvCxnSpPr>
        <p:spPr>
          <a:xfrm>
            <a:off x="3761473" y="1947548"/>
            <a:ext cx="1423298"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a:cxnSpLocks/>
            <a:stCxn id="12" idx="3"/>
          </p:cNvCxnSpPr>
          <p:nvPr/>
        </p:nvCxnSpPr>
        <p:spPr>
          <a:xfrm>
            <a:off x="1892413" y="2792807"/>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a:cxnSpLocks/>
          </p:cNvCxnSpPr>
          <p:nvPr/>
        </p:nvCxnSpPr>
        <p:spPr>
          <a:xfrm>
            <a:off x="32526" y="2729990"/>
            <a:ext cx="1043686" cy="2853"/>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タイトル 8"/>
          <p:cNvSpPr>
            <a:spLocks noGrp="1"/>
          </p:cNvSpPr>
          <p:nvPr>
            <p:ph type="title"/>
          </p:nvPr>
        </p:nvSpPr>
        <p:spPr>
          <a:xfrm>
            <a:off x="1113015" y="329438"/>
            <a:ext cx="5979265" cy="706090"/>
          </a:xfrm>
        </p:spPr>
        <p:txBody>
          <a:bodyPr>
            <a:normAutofit/>
          </a:bodyPr>
          <a:lstStyle/>
          <a:p>
            <a:r>
              <a:rPr lang="es-EC" sz="2700" b="1" dirty="0" smtClean="0">
                <a:effectLst/>
                <a:latin typeface="Arial" panose="020B0604020202020204" pitchFamily="34" charset="0"/>
                <a:cs typeface="Arial" panose="020B0604020202020204" pitchFamily="34" charset="0"/>
              </a:rPr>
              <a:t>TERCER OBJETIVO </a:t>
            </a:r>
            <a:r>
              <a:rPr lang="es-EC" sz="2700" b="1" dirty="0">
                <a:effectLst/>
                <a:latin typeface="Arial" panose="020B0604020202020204" pitchFamily="34" charset="0"/>
                <a:cs typeface="Arial" panose="020B0604020202020204" pitchFamily="34" charset="0"/>
              </a:rPr>
              <a:t>ESPECÍFICO</a:t>
            </a:r>
          </a:p>
        </p:txBody>
      </p:sp>
      <p:sp>
        <p:nvSpPr>
          <p:cNvPr id="11" name="正方形/長方形 10"/>
          <p:cNvSpPr/>
          <p:nvPr/>
        </p:nvSpPr>
        <p:spPr>
          <a:xfrm rot="363050">
            <a:off x="301937" y="2553784"/>
            <a:ext cx="1684371"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 name="正方形/長方形 11"/>
          <p:cNvSpPr/>
          <p:nvPr/>
        </p:nvSpPr>
        <p:spPr>
          <a:xfrm>
            <a:off x="344860" y="1917247"/>
            <a:ext cx="1598524"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latin typeface="Arial" panose="020B0604020202020204" pitchFamily="34" charset="0"/>
                <a:cs typeface="Arial" panose="020B0604020202020204" pitchFamily="34" charset="0"/>
              </a:rPr>
              <a:t>Introducción</a:t>
            </a:r>
          </a:p>
        </p:txBody>
      </p:sp>
      <p:sp>
        <p:nvSpPr>
          <p:cNvPr id="116" name="正方形/長方形 115"/>
          <p:cNvSpPr/>
          <p:nvPr/>
        </p:nvSpPr>
        <p:spPr>
          <a:xfrm rot="363050">
            <a:off x="3049229" y="1758768"/>
            <a:ext cx="2365863" cy="453923"/>
          </a:xfrm>
          <a:prstGeom prst="rect">
            <a:avLst/>
          </a:prstGeom>
          <a:solidFill>
            <a:srgbClr val="4D333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17" name="正方形/長方形 116"/>
          <p:cNvSpPr/>
          <p:nvPr/>
        </p:nvSpPr>
        <p:spPr>
          <a:xfrm>
            <a:off x="3013353" y="1632881"/>
            <a:ext cx="2761646"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Conocimiento del hecho</a:t>
            </a:r>
          </a:p>
        </p:txBody>
      </p:sp>
      <p:sp>
        <p:nvSpPr>
          <p:cNvPr id="122" name="正方形/長方形 121"/>
          <p:cNvSpPr/>
          <p:nvPr/>
        </p:nvSpPr>
        <p:spPr>
          <a:xfrm rot="363050">
            <a:off x="6739076" y="2521197"/>
            <a:ext cx="1550676" cy="453923"/>
          </a:xfrm>
          <a:prstGeom prst="rect">
            <a:avLst/>
          </a:prstGeom>
          <a:solidFill>
            <a:srgbClr val="4B323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solidFill>
                <a:prstClr val="white"/>
              </a:solidFill>
              <a:latin typeface="Arial" panose="020B0604020202020204" pitchFamily="34" charset="0"/>
              <a:cs typeface="Arial" panose="020B0604020202020204" pitchFamily="34" charset="0"/>
            </a:endParaRPr>
          </a:p>
        </p:txBody>
      </p:sp>
      <p:sp>
        <p:nvSpPr>
          <p:cNvPr id="123" name="正方形/長方形 122"/>
          <p:cNvSpPr/>
          <p:nvPr/>
        </p:nvSpPr>
        <p:spPr>
          <a:xfrm>
            <a:off x="6734565" y="2399013"/>
            <a:ext cx="1581851" cy="453923"/>
          </a:xfrm>
          <a:prstGeom prst="rect">
            <a:avLst/>
          </a:prstGeom>
          <a:solidFill>
            <a:srgbClr val="7F283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00"/>
            <a:r>
              <a:rPr lang="es-EC" b="1" dirty="0">
                <a:solidFill>
                  <a:prstClr val="white"/>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Análisis</a:t>
            </a:r>
          </a:p>
        </p:txBody>
      </p:sp>
      <p:cxnSp>
        <p:nvCxnSpPr>
          <p:cNvPr id="24" name="直線コネクタ 114">
            <a:extLst>
              <a:ext uri="{FF2B5EF4-FFF2-40B4-BE49-F238E27FC236}">
                <a16:creationId xmlns:a16="http://schemas.microsoft.com/office/drawing/2014/main" xmlns="" id="{3DC70128-B578-4F4F-981C-24A2A49E4C43}"/>
              </a:ext>
            </a:extLst>
          </p:cNvPr>
          <p:cNvCxnSpPr>
            <a:cxnSpLocks/>
          </p:cNvCxnSpPr>
          <p:nvPr/>
        </p:nvCxnSpPr>
        <p:spPr>
          <a:xfrm>
            <a:off x="2459929" y="1862865"/>
            <a:ext cx="553424"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 name="直線コネクタ 114">
            <a:extLst>
              <a:ext uri="{FF2B5EF4-FFF2-40B4-BE49-F238E27FC236}">
                <a16:creationId xmlns:a16="http://schemas.microsoft.com/office/drawing/2014/main" xmlns="" id="{95ABB9B0-9DBA-439D-90B3-082423905512}"/>
              </a:ext>
            </a:extLst>
          </p:cNvPr>
          <p:cNvCxnSpPr>
            <a:cxnSpLocks/>
          </p:cNvCxnSpPr>
          <p:nvPr/>
        </p:nvCxnSpPr>
        <p:spPr>
          <a:xfrm>
            <a:off x="2428897" y="1862865"/>
            <a:ext cx="0" cy="917882"/>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線コネクタ 125">
            <a:extLst>
              <a:ext uri="{FF2B5EF4-FFF2-40B4-BE49-F238E27FC236}">
                <a16:creationId xmlns:a16="http://schemas.microsoft.com/office/drawing/2014/main" xmlns="" id="{622DCF4B-CA7A-47AE-B705-138738755634}"/>
              </a:ext>
            </a:extLst>
          </p:cNvPr>
          <p:cNvCxnSpPr>
            <a:cxnSpLocks/>
          </p:cNvCxnSpPr>
          <p:nvPr/>
        </p:nvCxnSpPr>
        <p:spPr>
          <a:xfrm>
            <a:off x="5432426" y="1862865"/>
            <a:ext cx="707030" cy="0"/>
          </a:xfrm>
          <a:prstGeom prst="line">
            <a:avLst/>
          </a:prstGeom>
          <a:ln w="285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 name="Recortar rectángulo de esquina sencilla 4"/>
          <p:cNvSpPr/>
          <p:nvPr/>
        </p:nvSpPr>
        <p:spPr>
          <a:xfrm>
            <a:off x="72377" y="2420888"/>
            <a:ext cx="3274433" cy="4437112"/>
          </a:xfrm>
          <a:prstGeom prst="snip1Rect">
            <a:avLst>
              <a:gd name="adj" fmla="val 33258"/>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a:buFont typeface="Wingdings" panose="05000000000000000000" pitchFamily="2" charset="2"/>
              <a:buChar char="Ø"/>
            </a:pPr>
            <a:r>
              <a:rPr lang="en-US" sz="1500" dirty="0" smtClean="0">
                <a:solidFill>
                  <a:prstClr val="black"/>
                </a:solidFill>
                <a:latin typeface="Arial" panose="020B0604020202020204" pitchFamily="34" charset="0"/>
                <a:cs typeface="Arial" panose="020B0604020202020204" pitchFamily="34" charset="0"/>
              </a:rPr>
              <a:t>La </a:t>
            </a:r>
            <a:r>
              <a:rPr lang="en-US" sz="1500" dirty="0">
                <a:solidFill>
                  <a:prstClr val="black"/>
                </a:solidFill>
                <a:latin typeface="Arial" panose="020B0604020202020204" pitchFamily="34" charset="0"/>
                <a:cs typeface="Arial" panose="020B0604020202020204" pitchFamily="34" charset="0"/>
              </a:rPr>
              <a:t>planificación basada en capacidades aplicada por Fuerzas Armadas ecuatorianas proporciona un fundamento más racional para la toma de decisiones sobre la modernización del material existente, adquisiciones futuras y el sostenimiento operacional, a la vez que ofrece soluciones integrales, para afrontar con éxito los actuales y potenciales escenarios de conflicto. </a:t>
            </a:r>
            <a:endParaRPr lang="es-EC" sz="1500" dirty="0">
              <a:solidFill>
                <a:prstClr val="black"/>
              </a:solidFill>
              <a:latin typeface="Arial" panose="020B0604020202020204" pitchFamily="34" charset="0"/>
              <a:cs typeface="Arial" panose="020B0604020202020204" pitchFamily="34" charset="0"/>
            </a:endParaRPr>
          </a:p>
        </p:txBody>
      </p:sp>
      <p:sp>
        <p:nvSpPr>
          <p:cNvPr id="22" name="Recortar rectángulo de esquina sencilla 21"/>
          <p:cNvSpPr/>
          <p:nvPr/>
        </p:nvSpPr>
        <p:spPr>
          <a:xfrm>
            <a:off x="3491880" y="2276534"/>
            <a:ext cx="2807379" cy="3493276"/>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Ø"/>
            </a:pPr>
            <a:r>
              <a:rPr lang="es-EC" sz="1500" dirty="0" smtClean="0">
                <a:solidFill>
                  <a:prstClr val="black"/>
                </a:solidFill>
                <a:latin typeface="Arial" panose="020B0604020202020204" pitchFamily="34" charset="0"/>
                <a:cs typeface="Arial" panose="020B0604020202020204" pitchFamily="34" charset="0"/>
              </a:rPr>
              <a:t>El </a:t>
            </a:r>
            <a:r>
              <a:rPr lang="es-EC" sz="1500" dirty="0">
                <a:solidFill>
                  <a:prstClr val="black"/>
                </a:solidFill>
                <a:latin typeface="Arial" panose="020B0604020202020204" pitchFamily="34" charset="0"/>
                <a:cs typeface="Arial" panose="020B0604020202020204" pitchFamily="34" charset="0"/>
              </a:rPr>
              <a:t>nuevo diseño de Fuerzas, debe responder al desarrollo de capacidades para el empleo conjunto de las Fuerzas Armadas, para enfrentar con éxitos las amenazas, riesgos y desafíos del Estado, en los actuales y futuros escenarios estratégicos de seguridad y defensa, así como en las amenazas emergentes. </a:t>
            </a:r>
            <a:endParaRPr lang="en-US" sz="1500" dirty="0">
              <a:solidFill>
                <a:prstClr val="black"/>
              </a:solidFill>
              <a:latin typeface="Arial" panose="020B0604020202020204" pitchFamily="34" charset="0"/>
              <a:cs typeface="Arial" panose="020B0604020202020204" pitchFamily="34" charset="0"/>
            </a:endParaRPr>
          </a:p>
        </p:txBody>
      </p:sp>
      <p:sp>
        <p:nvSpPr>
          <p:cNvPr id="23" name="Recortar rectángulo de esquina sencilla 22"/>
          <p:cNvSpPr/>
          <p:nvPr/>
        </p:nvSpPr>
        <p:spPr>
          <a:xfrm>
            <a:off x="6444208" y="2924944"/>
            <a:ext cx="2599838" cy="3632586"/>
          </a:xfrm>
          <a:prstGeom prst="snip1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14313" indent="-214313" algn="just" defTabSz="685800">
              <a:buFont typeface="Arial" panose="020B0604020202020204" pitchFamily="34" charset="0"/>
              <a:buChar char="•"/>
            </a:pPr>
            <a:r>
              <a:rPr lang="es-EC" sz="1500" dirty="0" smtClean="0">
                <a:solidFill>
                  <a:prstClr val="black"/>
                </a:solidFill>
                <a:latin typeface="Arial" panose="020B0604020202020204" pitchFamily="34" charset="0"/>
                <a:cs typeface="Arial" panose="020B0604020202020204" pitchFamily="34" charset="0"/>
              </a:rPr>
              <a:t>El </a:t>
            </a:r>
            <a:r>
              <a:rPr lang="es-EC" sz="1500" dirty="0">
                <a:solidFill>
                  <a:prstClr val="black"/>
                </a:solidFill>
                <a:latin typeface="Arial" panose="020B0604020202020204" pitchFamily="34" charset="0"/>
                <a:cs typeface="Arial" panose="020B0604020202020204" pitchFamily="34" charset="0"/>
              </a:rPr>
              <a:t>Planeamiento por Capacidades permite el diseño de la Fuerza y la determinación de los medios y recursos necesarios basados en los escenarios, misiones y estrategias establecidas, alcanzando las capacidades militares que permitan cumplir los objetivos dispuestos desde el nivel político. </a:t>
            </a:r>
            <a:endParaRPr lang="en-US" sz="1500" dirty="0">
              <a:solidFill>
                <a:prstClr val="black"/>
              </a:solidFill>
              <a:latin typeface="Arial" panose="020B0604020202020204" pitchFamily="34" charset="0"/>
              <a:cs typeface="Arial" panose="020B0604020202020204" pitchFamily="34" charset="0"/>
            </a:endParaRPr>
          </a:p>
          <a:p>
            <a:pPr algn="just" defTabSz="685800"/>
            <a:endParaRPr lang="en-US" sz="150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974749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
                                        <p:tgtEl>
                                          <p:spTgt spid="104"/>
                                        </p:tgtEl>
                                      </p:cBhvr>
                                    </p:animEffect>
                                  </p:childTnLst>
                                </p:cTn>
                              </p:par>
                            </p:childTnLst>
                          </p:cTn>
                        </p:par>
                        <p:par>
                          <p:cTn id="8" fill="hold">
                            <p:stCondLst>
                              <p:cond delay="100"/>
                            </p:stCondLst>
                            <p:childTnLst>
                              <p:par>
                                <p:cTn id="9" presetID="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 fill="hold"/>
                                        <p:tgtEl>
                                          <p:spTgt spid="12"/>
                                        </p:tgtEl>
                                        <p:attrNameLst>
                                          <p:attrName>ppt_x</p:attrName>
                                        </p:attrNameLst>
                                      </p:cBhvr>
                                      <p:tavLst>
                                        <p:tav tm="0">
                                          <p:val>
                                            <p:strVal val="0-#ppt_w/2"/>
                                          </p:val>
                                        </p:tav>
                                        <p:tav tm="100000">
                                          <p:val>
                                            <p:strVal val="#ppt_x"/>
                                          </p:val>
                                        </p:tav>
                                      </p:tavLst>
                                    </p:anim>
                                    <p:anim calcmode="lin" valueType="num">
                                      <p:cBhvr additive="base">
                                        <p:cTn id="12" dur="1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 fill="hold"/>
                                        <p:tgtEl>
                                          <p:spTgt spid="11"/>
                                        </p:tgtEl>
                                        <p:attrNameLst>
                                          <p:attrName>ppt_x</p:attrName>
                                        </p:attrNameLst>
                                      </p:cBhvr>
                                      <p:tavLst>
                                        <p:tav tm="0">
                                          <p:val>
                                            <p:strVal val="0-#ppt_w/2"/>
                                          </p:val>
                                        </p:tav>
                                        <p:tav tm="100000">
                                          <p:val>
                                            <p:strVal val="#ppt_x"/>
                                          </p:val>
                                        </p:tav>
                                      </p:tavLst>
                                    </p:anim>
                                    <p:anim calcmode="lin" valueType="num">
                                      <p:cBhvr additive="base">
                                        <p:cTn id="16" dur="100" fill="hold"/>
                                        <p:tgtEl>
                                          <p:spTgt spid="11"/>
                                        </p:tgtEl>
                                        <p:attrNameLst>
                                          <p:attrName>ppt_y</p:attrName>
                                        </p:attrNameLst>
                                      </p:cBhvr>
                                      <p:tavLst>
                                        <p:tav tm="0">
                                          <p:val>
                                            <p:strVal val="0-#ppt_h/2"/>
                                          </p:val>
                                        </p:tav>
                                        <p:tav tm="100000">
                                          <p:val>
                                            <p:strVal val="#ppt_y"/>
                                          </p:val>
                                        </p:tav>
                                      </p:tavLst>
                                    </p:anim>
                                  </p:childTnLst>
                                </p:cTn>
                              </p:par>
                            </p:childTnLst>
                          </p:cTn>
                        </p:par>
                        <p:par>
                          <p:cTn id="17" fill="hold">
                            <p:stCondLst>
                              <p:cond delay="200"/>
                            </p:stCondLst>
                            <p:childTnLst>
                              <p:par>
                                <p:cTn id="18" presetID="22" presetClass="entr" presetSubtype="8" fill="hold" nodeType="after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wipe(left)">
                                      <p:cBhvr>
                                        <p:cTn id="20" dur="100"/>
                                        <p:tgtEl>
                                          <p:spTgt spid="115"/>
                                        </p:tgtEl>
                                      </p:cBhvr>
                                    </p:animEffect>
                                  </p:childTnLst>
                                </p:cTn>
                              </p:par>
                            </p:childTnLst>
                          </p:cTn>
                        </p:par>
                        <p:par>
                          <p:cTn id="21" fill="hold">
                            <p:stCondLst>
                              <p:cond delay="300"/>
                            </p:stCondLst>
                            <p:childTnLst>
                              <p:par>
                                <p:cTn id="22" presetID="22" presetClass="entr" presetSubtype="8"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100"/>
                                        <p:tgtEl>
                                          <p:spTgt spid="25"/>
                                        </p:tgtEl>
                                      </p:cBhvr>
                                    </p:animEffect>
                                  </p:childTnLst>
                                </p:cTn>
                              </p:par>
                            </p:childTnLst>
                          </p:cTn>
                        </p:par>
                        <p:par>
                          <p:cTn id="25" fill="hold">
                            <p:stCondLst>
                              <p:cond delay="400"/>
                            </p:stCondLst>
                            <p:childTnLst>
                              <p:par>
                                <p:cTn id="26" presetID="22" presetClass="entr" presetSubtype="8"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left)">
                                      <p:cBhvr>
                                        <p:cTn id="28" dur="100"/>
                                        <p:tgtEl>
                                          <p:spTgt spid="24"/>
                                        </p:tgtEl>
                                      </p:cBhvr>
                                    </p:animEffect>
                                  </p:childTnLst>
                                </p:cTn>
                              </p:par>
                            </p:childTnLst>
                          </p:cTn>
                        </p:par>
                        <p:par>
                          <p:cTn id="29" fill="hold">
                            <p:stCondLst>
                              <p:cond delay="500"/>
                            </p:stCondLst>
                            <p:childTnLst>
                              <p:par>
                                <p:cTn id="30" presetID="2" presetClass="entr" presetSubtype="8" fill="hold" grpId="0" nodeType="afterEffect">
                                  <p:stCondLst>
                                    <p:cond delay="0"/>
                                  </p:stCondLst>
                                  <p:childTnLst>
                                    <p:set>
                                      <p:cBhvr>
                                        <p:cTn id="31" dur="1" fill="hold">
                                          <p:stCondLst>
                                            <p:cond delay="0"/>
                                          </p:stCondLst>
                                        </p:cTn>
                                        <p:tgtEl>
                                          <p:spTgt spid="117"/>
                                        </p:tgtEl>
                                        <p:attrNameLst>
                                          <p:attrName>style.visibility</p:attrName>
                                        </p:attrNameLst>
                                      </p:cBhvr>
                                      <p:to>
                                        <p:strVal val="visible"/>
                                      </p:to>
                                    </p:set>
                                    <p:anim calcmode="lin" valueType="num">
                                      <p:cBhvr additive="base">
                                        <p:cTn id="32" dur="100" fill="hold"/>
                                        <p:tgtEl>
                                          <p:spTgt spid="117"/>
                                        </p:tgtEl>
                                        <p:attrNameLst>
                                          <p:attrName>ppt_x</p:attrName>
                                        </p:attrNameLst>
                                      </p:cBhvr>
                                      <p:tavLst>
                                        <p:tav tm="0">
                                          <p:val>
                                            <p:strVal val="0-#ppt_w/2"/>
                                          </p:val>
                                        </p:tav>
                                        <p:tav tm="100000">
                                          <p:val>
                                            <p:strVal val="#ppt_x"/>
                                          </p:val>
                                        </p:tav>
                                      </p:tavLst>
                                    </p:anim>
                                    <p:anim calcmode="lin" valueType="num">
                                      <p:cBhvr additive="base">
                                        <p:cTn id="33" dur="100" fill="hold"/>
                                        <p:tgtEl>
                                          <p:spTgt spid="117"/>
                                        </p:tgtEl>
                                        <p:attrNameLst>
                                          <p:attrName>ppt_y</p:attrName>
                                        </p:attrNameLst>
                                      </p:cBhvr>
                                      <p:tavLst>
                                        <p:tav tm="0">
                                          <p:val>
                                            <p:strVal val="#ppt_y"/>
                                          </p:val>
                                        </p:tav>
                                        <p:tav tm="100000">
                                          <p:val>
                                            <p:strVal val="#ppt_y"/>
                                          </p:val>
                                        </p:tav>
                                      </p:tavLst>
                                    </p:anim>
                                  </p:childTnLst>
                                </p:cTn>
                              </p:par>
                              <p:par>
                                <p:cTn id="34" presetID="2" presetClass="entr" presetSubtype="9" fill="hold" grpId="0" nodeType="withEffect">
                                  <p:stCondLst>
                                    <p:cond delay="0"/>
                                  </p:stCondLst>
                                  <p:childTnLst>
                                    <p:set>
                                      <p:cBhvr>
                                        <p:cTn id="35" dur="1" fill="hold">
                                          <p:stCondLst>
                                            <p:cond delay="0"/>
                                          </p:stCondLst>
                                        </p:cTn>
                                        <p:tgtEl>
                                          <p:spTgt spid="116"/>
                                        </p:tgtEl>
                                        <p:attrNameLst>
                                          <p:attrName>style.visibility</p:attrName>
                                        </p:attrNameLst>
                                      </p:cBhvr>
                                      <p:to>
                                        <p:strVal val="visible"/>
                                      </p:to>
                                    </p:set>
                                    <p:anim calcmode="lin" valueType="num">
                                      <p:cBhvr additive="base">
                                        <p:cTn id="36" dur="100" fill="hold"/>
                                        <p:tgtEl>
                                          <p:spTgt spid="116"/>
                                        </p:tgtEl>
                                        <p:attrNameLst>
                                          <p:attrName>ppt_x</p:attrName>
                                        </p:attrNameLst>
                                      </p:cBhvr>
                                      <p:tavLst>
                                        <p:tav tm="0">
                                          <p:val>
                                            <p:strVal val="0-#ppt_w/2"/>
                                          </p:val>
                                        </p:tav>
                                        <p:tav tm="100000">
                                          <p:val>
                                            <p:strVal val="#ppt_x"/>
                                          </p:val>
                                        </p:tav>
                                      </p:tavLst>
                                    </p:anim>
                                    <p:anim calcmode="lin" valueType="num">
                                      <p:cBhvr additive="base">
                                        <p:cTn id="37" dur="100" fill="hold"/>
                                        <p:tgtEl>
                                          <p:spTgt spid="116"/>
                                        </p:tgtEl>
                                        <p:attrNameLst>
                                          <p:attrName>ppt_y</p:attrName>
                                        </p:attrNameLst>
                                      </p:cBhvr>
                                      <p:tavLst>
                                        <p:tav tm="0">
                                          <p:val>
                                            <p:strVal val="0-#ppt_h/2"/>
                                          </p:val>
                                        </p:tav>
                                        <p:tav tm="100000">
                                          <p:val>
                                            <p:strVal val="#ppt_y"/>
                                          </p:val>
                                        </p:tav>
                                      </p:tavLst>
                                    </p:anim>
                                  </p:childTnLst>
                                </p:cTn>
                              </p:par>
                            </p:childTnLst>
                          </p:cTn>
                        </p:par>
                        <p:par>
                          <p:cTn id="38" fill="hold">
                            <p:stCondLst>
                              <p:cond delay="600"/>
                            </p:stCondLst>
                            <p:childTnLst>
                              <p:par>
                                <p:cTn id="39" presetID="22" presetClass="entr" presetSubtype="8" fill="hold" nodeType="after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100"/>
                                        <p:tgtEl>
                                          <p:spTgt spid="29"/>
                                        </p:tgtEl>
                                      </p:cBhvr>
                                    </p:animEffect>
                                  </p:childTnLst>
                                </p:cTn>
                              </p:par>
                            </p:childTnLst>
                          </p:cTn>
                        </p:par>
                        <p:par>
                          <p:cTn id="42" fill="hold">
                            <p:stCondLst>
                              <p:cond delay="700"/>
                            </p:stCondLst>
                            <p:childTnLst>
                              <p:par>
                                <p:cTn id="43" presetID="22" presetClass="entr" presetSubtype="8" fill="hold" nodeType="afterEffect">
                                  <p:stCondLst>
                                    <p:cond delay="0"/>
                                  </p:stCondLst>
                                  <p:childTnLst>
                                    <p:set>
                                      <p:cBhvr>
                                        <p:cTn id="44" dur="1" fill="hold">
                                          <p:stCondLst>
                                            <p:cond delay="0"/>
                                          </p:stCondLst>
                                        </p:cTn>
                                        <p:tgtEl>
                                          <p:spTgt spid="126"/>
                                        </p:tgtEl>
                                        <p:attrNameLst>
                                          <p:attrName>style.visibility</p:attrName>
                                        </p:attrNameLst>
                                      </p:cBhvr>
                                      <p:to>
                                        <p:strVal val="visible"/>
                                      </p:to>
                                    </p:set>
                                    <p:animEffect transition="in" filter="wipe(left)">
                                      <p:cBhvr>
                                        <p:cTn id="45" dur="100"/>
                                        <p:tgtEl>
                                          <p:spTgt spid="126"/>
                                        </p:tgtEl>
                                      </p:cBhvr>
                                    </p:animEffect>
                                  </p:childTnLst>
                                </p:cTn>
                              </p:par>
                            </p:childTnLst>
                          </p:cTn>
                        </p:par>
                        <p:par>
                          <p:cTn id="46" fill="hold">
                            <p:stCondLst>
                              <p:cond delay="800"/>
                            </p:stCondLst>
                            <p:childTnLst>
                              <p:par>
                                <p:cTn id="47" presetID="22" presetClass="entr" presetSubtype="8"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100"/>
                                        <p:tgtEl>
                                          <p:spTgt spid="36"/>
                                        </p:tgtEl>
                                      </p:cBhvr>
                                    </p:animEffect>
                                  </p:childTnLst>
                                </p:cTn>
                              </p:par>
                            </p:childTnLst>
                          </p:cTn>
                        </p:par>
                        <p:par>
                          <p:cTn id="50" fill="hold">
                            <p:stCondLst>
                              <p:cond delay="900"/>
                            </p:stCondLst>
                            <p:childTnLst>
                              <p:par>
                                <p:cTn id="51" presetID="2" presetClass="entr" presetSubtype="8" fill="hold" grpId="0" nodeType="afterEffect">
                                  <p:stCondLst>
                                    <p:cond delay="0"/>
                                  </p:stCondLst>
                                  <p:childTnLst>
                                    <p:set>
                                      <p:cBhvr>
                                        <p:cTn id="52" dur="1" fill="hold">
                                          <p:stCondLst>
                                            <p:cond delay="0"/>
                                          </p:stCondLst>
                                        </p:cTn>
                                        <p:tgtEl>
                                          <p:spTgt spid="123"/>
                                        </p:tgtEl>
                                        <p:attrNameLst>
                                          <p:attrName>style.visibility</p:attrName>
                                        </p:attrNameLst>
                                      </p:cBhvr>
                                      <p:to>
                                        <p:strVal val="visible"/>
                                      </p:to>
                                    </p:set>
                                    <p:anim calcmode="lin" valueType="num">
                                      <p:cBhvr additive="base">
                                        <p:cTn id="53" dur="100" fill="hold"/>
                                        <p:tgtEl>
                                          <p:spTgt spid="123"/>
                                        </p:tgtEl>
                                        <p:attrNameLst>
                                          <p:attrName>ppt_x</p:attrName>
                                        </p:attrNameLst>
                                      </p:cBhvr>
                                      <p:tavLst>
                                        <p:tav tm="0">
                                          <p:val>
                                            <p:strVal val="0-#ppt_w/2"/>
                                          </p:val>
                                        </p:tav>
                                        <p:tav tm="100000">
                                          <p:val>
                                            <p:strVal val="#ppt_x"/>
                                          </p:val>
                                        </p:tav>
                                      </p:tavLst>
                                    </p:anim>
                                    <p:anim calcmode="lin" valueType="num">
                                      <p:cBhvr additive="base">
                                        <p:cTn id="54" dur="100" fill="hold"/>
                                        <p:tgtEl>
                                          <p:spTgt spid="123"/>
                                        </p:tgtEl>
                                        <p:attrNameLst>
                                          <p:attrName>ppt_y</p:attrName>
                                        </p:attrNameLst>
                                      </p:cBhvr>
                                      <p:tavLst>
                                        <p:tav tm="0">
                                          <p:val>
                                            <p:strVal val="#ppt_y"/>
                                          </p:val>
                                        </p:tav>
                                        <p:tav tm="100000">
                                          <p:val>
                                            <p:strVal val="#ppt_y"/>
                                          </p:val>
                                        </p:tav>
                                      </p:tavLst>
                                    </p:anim>
                                  </p:childTnLst>
                                </p:cTn>
                              </p:par>
                            </p:childTnLst>
                          </p:cTn>
                        </p:par>
                        <p:par>
                          <p:cTn id="55" fill="hold">
                            <p:stCondLst>
                              <p:cond delay="1000"/>
                            </p:stCondLst>
                            <p:childTnLst>
                              <p:par>
                                <p:cTn id="56" presetID="22" presetClass="entr" presetSubtype="8" fill="hold" nodeType="afterEffect">
                                  <p:stCondLst>
                                    <p:cond delay="0"/>
                                  </p:stCondLst>
                                  <p:childTnLst>
                                    <p:set>
                                      <p:cBhvr>
                                        <p:cTn id="57" dur="1" fill="hold">
                                          <p:stCondLst>
                                            <p:cond delay="0"/>
                                          </p:stCondLst>
                                        </p:cTn>
                                        <p:tgtEl>
                                          <p:spTgt spid="121"/>
                                        </p:tgtEl>
                                        <p:attrNameLst>
                                          <p:attrName>style.visibility</p:attrName>
                                        </p:attrNameLst>
                                      </p:cBhvr>
                                      <p:to>
                                        <p:strVal val="visible"/>
                                      </p:to>
                                    </p:set>
                                    <p:animEffect transition="in" filter="wipe(left)">
                                      <p:cBhvr>
                                        <p:cTn id="58" dur="100"/>
                                        <p:tgtEl>
                                          <p:spTgt spid="121"/>
                                        </p:tgtEl>
                                      </p:cBhvr>
                                    </p:animEffect>
                                  </p:childTnLst>
                                </p:cTn>
                              </p:par>
                              <p:par>
                                <p:cTn id="59" presetID="2" presetClass="entr" presetSubtype="9" fill="hold" grpId="0" nodeType="withEffect">
                                  <p:stCondLst>
                                    <p:cond delay="0"/>
                                  </p:stCondLst>
                                  <p:childTnLst>
                                    <p:set>
                                      <p:cBhvr>
                                        <p:cTn id="60" dur="1" fill="hold">
                                          <p:stCondLst>
                                            <p:cond delay="0"/>
                                          </p:stCondLst>
                                        </p:cTn>
                                        <p:tgtEl>
                                          <p:spTgt spid="122"/>
                                        </p:tgtEl>
                                        <p:attrNameLst>
                                          <p:attrName>style.visibility</p:attrName>
                                        </p:attrNameLst>
                                      </p:cBhvr>
                                      <p:to>
                                        <p:strVal val="visible"/>
                                      </p:to>
                                    </p:set>
                                    <p:anim calcmode="lin" valueType="num">
                                      <p:cBhvr additive="base">
                                        <p:cTn id="61" dur="100" fill="hold"/>
                                        <p:tgtEl>
                                          <p:spTgt spid="122"/>
                                        </p:tgtEl>
                                        <p:attrNameLst>
                                          <p:attrName>ppt_x</p:attrName>
                                        </p:attrNameLst>
                                      </p:cBhvr>
                                      <p:tavLst>
                                        <p:tav tm="0">
                                          <p:val>
                                            <p:strVal val="0-#ppt_w/2"/>
                                          </p:val>
                                        </p:tav>
                                        <p:tav tm="100000">
                                          <p:val>
                                            <p:strVal val="#ppt_x"/>
                                          </p:val>
                                        </p:tav>
                                      </p:tavLst>
                                    </p:anim>
                                    <p:anim calcmode="lin" valueType="num">
                                      <p:cBhvr additive="base">
                                        <p:cTn id="62" dur="100" fill="hold"/>
                                        <p:tgtEl>
                                          <p:spTgt spid="122"/>
                                        </p:tgtEl>
                                        <p:attrNameLst>
                                          <p:attrName>ppt_y</p:attrName>
                                        </p:attrNameLst>
                                      </p:cBhvr>
                                      <p:tavLst>
                                        <p:tav tm="0">
                                          <p:val>
                                            <p:strVal val="0-#ppt_h/2"/>
                                          </p:val>
                                        </p:tav>
                                        <p:tav tm="100000">
                                          <p:val>
                                            <p:strVal val="#ppt_y"/>
                                          </p:val>
                                        </p:tav>
                                      </p:tavLst>
                                    </p:anim>
                                  </p:childTnLst>
                                </p:cTn>
                              </p:par>
                            </p:childTnLst>
                          </p:cTn>
                        </p:par>
                        <p:par>
                          <p:cTn id="63" fill="hold">
                            <p:stCondLst>
                              <p:cond delay="1100"/>
                            </p:stCondLst>
                            <p:childTnLst>
                              <p:par>
                                <p:cTn id="64" presetID="22" presetClass="entr" presetSubtype="8" fill="hold" nodeType="afterEffect">
                                  <p:stCondLst>
                                    <p:cond delay="0"/>
                                  </p:stCondLst>
                                  <p:childTnLst>
                                    <p:set>
                                      <p:cBhvr>
                                        <p:cTn id="65" dur="1" fill="hold">
                                          <p:stCondLst>
                                            <p:cond delay="0"/>
                                          </p:stCondLst>
                                        </p:cTn>
                                        <p:tgtEl>
                                          <p:spTgt spid="139"/>
                                        </p:tgtEl>
                                        <p:attrNameLst>
                                          <p:attrName>style.visibility</p:attrName>
                                        </p:attrNameLst>
                                      </p:cBhvr>
                                      <p:to>
                                        <p:strVal val="visible"/>
                                      </p:to>
                                    </p:set>
                                    <p:animEffect transition="in" filter="wipe(left)">
                                      <p:cBhvr>
                                        <p:cTn id="66" dur="1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16" grpId="0" animBg="1"/>
      <p:bldP spid="117" grpId="0" animBg="1"/>
      <p:bldP spid="122" grpId="0" animBg="1"/>
      <p:bldP spid="12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a:xfrm>
            <a:off x="973687" y="247912"/>
            <a:ext cx="6622649" cy="590502"/>
          </a:xfrm>
        </p:spPr>
        <p:txBody>
          <a:bodyPr>
            <a:normAutofit/>
          </a:bodyPr>
          <a:lstStyle/>
          <a:p>
            <a:r>
              <a:rPr kumimoji="1" lang="es-EC" altLang="ja-JP" sz="2700" b="1" dirty="0">
                <a:latin typeface="Arial" panose="020B0604020202020204" pitchFamily="34" charset="0"/>
                <a:cs typeface="Arial" panose="020B0604020202020204" pitchFamily="34" charset="0"/>
              </a:rPr>
              <a:t>CONCLUSIONES PARCIALES</a:t>
            </a:r>
          </a:p>
        </p:txBody>
      </p:sp>
      <p:sp>
        <p:nvSpPr>
          <p:cNvPr id="9" name="テキスト プレースホルダー 16"/>
          <p:cNvSpPr>
            <a:spLocks noGrp="1"/>
          </p:cNvSpPr>
          <p:nvPr>
            <p:ph type="body" sz="quarter" idx="17"/>
          </p:nvPr>
        </p:nvSpPr>
        <p:spPr>
          <a:xfrm>
            <a:off x="2998033" y="2703250"/>
            <a:ext cx="6002844" cy="1286137"/>
          </a:xfrm>
          <a:solidFill>
            <a:schemeClr val="accent2">
              <a:lumMod val="60000"/>
              <a:lumOff val="40000"/>
            </a:schemeClr>
          </a:solidFill>
        </p:spPr>
        <p:txBody>
          <a:bodyPr>
            <a:noAutofit/>
          </a:bodyPr>
          <a:lstStyle/>
          <a:p>
            <a:pPr algn="just"/>
            <a:r>
              <a:rPr kumimoji="1" lang="es-EC" sz="1600" dirty="0" smtClean="0">
                <a:solidFill>
                  <a:schemeClr val="tx1"/>
                </a:solidFill>
                <a:latin typeface="Arial" panose="020B0604020202020204" pitchFamily="34" charset="0"/>
                <a:cs typeface="Arial" panose="020B0604020202020204" pitchFamily="34" charset="0"/>
              </a:rPr>
              <a:t>El </a:t>
            </a:r>
            <a:r>
              <a:rPr kumimoji="1" lang="es-EC" sz="1600" dirty="0">
                <a:solidFill>
                  <a:schemeClr val="tx1"/>
                </a:solidFill>
                <a:latin typeface="Arial" panose="020B0604020202020204" pitchFamily="34" charset="0"/>
                <a:cs typeface="Arial" panose="020B0604020202020204" pitchFamily="34" charset="0"/>
              </a:rPr>
              <a:t>Planeamiento por Capacidades se basa en los lineamientos establecidos en el marco legal, en el nivel político a través del Consejo de Seguridad Pública y del Estado quien emite el Plan Nacional de Seguridad Integral. </a:t>
            </a:r>
            <a:endParaRPr kumimoji="1" lang="en-US" sz="1600" dirty="0">
              <a:solidFill>
                <a:schemeClr val="tx1"/>
              </a:solidFill>
              <a:latin typeface="Arial" panose="020B0604020202020204" pitchFamily="34" charset="0"/>
              <a:cs typeface="Arial" panose="020B0604020202020204" pitchFamily="34" charset="0"/>
            </a:endParaRPr>
          </a:p>
        </p:txBody>
      </p:sp>
      <p:pic>
        <p:nvPicPr>
          <p:cNvPr id="14" name="Picture 2">
            <a:extLst>
              <a:ext uri="{FF2B5EF4-FFF2-40B4-BE49-F238E27FC236}">
                <a16:creationId xmlns:a16="http://schemas.microsoft.com/office/drawing/2014/main" xmlns="" id="{25F4779A-A604-4637-8A3E-901B73C9D448}"/>
              </a:ext>
            </a:extLst>
          </p:cNvPr>
          <p:cNvPicPr>
            <a:picLocks noChangeAspect="1"/>
          </p:cNvPicPr>
          <p:nvPr/>
        </p:nvPicPr>
        <p:blipFill>
          <a:blip r:embed="rId3"/>
          <a:stretch>
            <a:fillRect/>
          </a:stretch>
        </p:blipFill>
        <p:spPr>
          <a:xfrm>
            <a:off x="934522" y="1477771"/>
            <a:ext cx="1921679" cy="115383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2" name="Imagen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06530" y="3068960"/>
            <a:ext cx="1765270" cy="1068816"/>
          </a:xfrm>
          <a:prstGeom prst="rect">
            <a:avLst/>
          </a:prstGeom>
        </p:spPr>
      </p:pic>
      <p:sp>
        <p:nvSpPr>
          <p:cNvPr id="10" name="テキスト プレースホルダー 16"/>
          <p:cNvSpPr>
            <a:spLocks noGrp="1"/>
          </p:cNvSpPr>
          <p:nvPr>
            <p:ph type="body" sz="quarter" idx="16"/>
          </p:nvPr>
        </p:nvSpPr>
        <p:spPr>
          <a:xfrm>
            <a:off x="2856201" y="4476484"/>
            <a:ext cx="6074701" cy="2396973"/>
          </a:xfrm>
          <a:solidFill>
            <a:schemeClr val="accent2">
              <a:lumMod val="60000"/>
              <a:lumOff val="40000"/>
            </a:schemeClr>
          </a:solidFill>
        </p:spPr>
        <p:txBody>
          <a:bodyPr>
            <a:noAutofit/>
          </a:bodyPr>
          <a:lstStyle/>
          <a:p>
            <a:pPr algn="just"/>
            <a:r>
              <a:rPr lang="es-EC" sz="1600" dirty="0" smtClean="0">
                <a:solidFill>
                  <a:schemeClr val="tx1"/>
                </a:solidFill>
                <a:latin typeface="Arial" panose="020B0604020202020204" pitchFamily="34" charset="0"/>
                <a:cs typeface="Arial" panose="020B0604020202020204" pitchFamily="34" charset="0"/>
              </a:rPr>
              <a:t>Actualmente </a:t>
            </a:r>
            <a:r>
              <a:rPr lang="es-EC" sz="1600" dirty="0">
                <a:solidFill>
                  <a:schemeClr val="tx1"/>
                </a:solidFill>
                <a:latin typeface="Arial" panose="020B0604020202020204" pitchFamily="34" charset="0"/>
                <a:cs typeface="Arial" panose="020B0604020202020204" pitchFamily="34" charset="0"/>
              </a:rPr>
              <a:t>el Comando Conjunto de las Fuerzas Armadas se encuentra frente a un entorno complejo, incierto y dinámico y es justamente en esa incertidumbre cuando funciona la prospectiva, que es la herramienta utilizada para el diseño del escenario de las Fuerzas Armadas ecuatorianas. Si bien el futuro es imposible de predecir, la prospectiva es una disciplina científica que nos ayuda a reducir la incertidumbre y desentrañar el futuro, si bien es una disciplina relativamente nueva en nuestro medio, en el mundo se viene aplicando desde inicios del siglo XX</a:t>
            </a:r>
            <a:endParaRPr lang="en-US" sz="1600" dirty="0">
              <a:solidFill>
                <a:schemeClr val="tx1"/>
              </a:solidFill>
              <a:latin typeface="Arial" panose="020B0604020202020204" pitchFamily="34" charset="0"/>
              <a:cs typeface="Arial" panose="020B0604020202020204" pitchFamily="34" charset="0"/>
            </a:endParaRPr>
          </a:p>
        </p:txBody>
      </p:sp>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4522" y="4632427"/>
            <a:ext cx="1815026" cy="1174649"/>
          </a:xfrm>
          <a:prstGeom prst="rect">
            <a:avLst/>
          </a:prstGeom>
        </p:spPr>
      </p:pic>
      <p:sp>
        <p:nvSpPr>
          <p:cNvPr id="12" name="テキスト プレースホルダー 20"/>
          <p:cNvSpPr>
            <a:spLocks noGrp="1"/>
          </p:cNvSpPr>
          <p:nvPr>
            <p:ph type="body" sz="quarter" idx="19"/>
          </p:nvPr>
        </p:nvSpPr>
        <p:spPr>
          <a:xfrm>
            <a:off x="2999413" y="869428"/>
            <a:ext cx="6001463" cy="1368152"/>
          </a:xfrm>
          <a:solidFill>
            <a:schemeClr val="accent2">
              <a:lumMod val="60000"/>
              <a:lumOff val="40000"/>
            </a:schemeClr>
          </a:solidFill>
        </p:spPr>
        <p:txBody>
          <a:bodyPr>
            <a:noAutofit/>
          </a:bodyPr>
          <a:lstStyle/>
          <a:p>
            <a:pPr algn="just"/>
            <a:r>
              <a:rPr lang="es-EC" sz="1600" dirty="0" smtClean="0">
                <a:solidFill>
                  <a:schemeClr val="tx1"/>
                </a:solidFill>
                <a:latin typeface="Arial" panose="020B0604020202020204" pitchFamily="34" charset="0"/>
                <a:cs typeface="Arial" panose="020B0604020202020204" pitchFamily="34" charset="0"/>
              </a:rPr>
              <a:t>Una </a:t>
            </a:r>
            <a:r>
              <a:rPr lang="es-EC" sz="1600" dirty="0">
                <a:solidFill>
                  <a:schemeClr val="tx1"/>
                </a:solidFill>
                <a:latin typeface="Arial" panose="020B0604020202020204" pitchFamily="34" charset="0"/>
                <a:cs typeface="Arial" panose="020B0604020202020204" pitchFamily="34" charset="0"/>
              </a:rPr>
              <a:t>capacidad militar no es únicamente un arma o un sistema de armas, sino que es algo más, es un conjunto de factores, unos más críticos que otros, pero que en definitiva son igualmente importantes para la consecución del efecto deseado.</a:t>
            </a:r>
            <a:endParaRPr lang="en-US" sz="16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25458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Marcador de posición de imagen 5">
            <a:extLst>
              <a:ext uri="{FF2B5EF4-FFF2-40B4-BE49-F238E27FC236}">
                <a16:creationId xmlns:a16="http://schemas.microsoft.com/office/drawing/2014/main" xmlns="" id="{EA4C15A5-F54B-45FC-8AE1-566489C0138C}"/>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tretch>
            <a:fillRect/>
          </a:stretch>
        </p:blipFill>
        <p:spPr>
          <a:xfrm>
            <a:off x="324472" y="858284"/>
            <a:ext cx="8495070" cy="5667059"/>
          </a:xfrm>
          <a:noFill/>
        </p:spPr>
      </p:pic>
      <p:sp>
        <p:nvSpPr>
          <p:cNvPr id="22" name="Text Placeholder 2">
            <a:extLst>
              <a:ext uri="{FF2B5EF4-FFF2-40B4-BE49-F238E27FC236}">
                <a16:creationId xmlns:a16="http://schemas.microsoft.com/office/drawing/2014/main" xmlns="" id="{08D3393C-CFDD-43AD-A9FC-8F8B0B92E153}"/>
              </a:ext>
            </a:extLst>
          </p:cNvPr>
          <p:cNvSpPr>
            <a:spLocks noGrp="1"/>
          </p:cNvSpPr>
          <p:nvPr>
            <p:ph type="body" sz="quarter" idx="15"/>
          </p:nvPr>
        </p:nvSpPr>
        <p:spPr>
          <a:xfrm>
            <a:off x="2680907" y="4220349"/>
            <a:ext cx="6063273" cy="1073588"/>
          </a:xfrm>
        </p:spPr>
        <p:txBody>
          <a:bodyPr/>
          <a:lstStyle/>
          <a:p>
            <a:endParaRPr lang="en-US" dirty="0"/>
          </a:p>
        </p:txBody>
      </p:sp>
      <p:sp>
        <p:nvSpPr>
          <p:cNvPr id="10" name="タイトル 9"/>
          <p:cNvSpPr>
            <a:spLocks noGrp="1"/>
          </p:cNvSpPr>
          <p:nvPr>
            <p:ph type="ctrTitle"/>
          </p:nvPr>
        </p:nvSpPr>
        <p:spPr>
          <a:xfrm>
            <a:off x="4139951" y="4142822"/>
            <a:ext cx="3663023" cy="594878"/>
          </a:xfrm>
        </p:spPr>
        <p:txBody>
          <a:bodyPr>
            <a:normAutofit fontScale="90000"/>
          </a:bodyPr>
          <a:lstStyle/>
          <a:p>
            <a:r>
              <a:rPr lang="en-US" sz="2775" b="1" dirty="0"/>
              <a:t>CAPÍTULO QUINTO 	</a:t>
            </a:r>
          </a:p>
        </p:txBody>
      </p:sp>
      <p:sp>
        <p:nvSpPr>
          <p:cNvPr id="11" name="サブタイトル 10"/>
          <p:cNvSpPr>
            <a:spLocks noGrp="1"/>
          </p:cNvSpPr>
          <p:nvPr>
            <p:ph type="subTitle" idx="1"/>
          </p:nvPr>
        </p:nvSpPr>
        <p:spPr>
          <a:xfrm>
            <a:off x="4423291" y="4830519"/>
            <a:ext cx="3096344" cy="392656"/>
          </a:xfrm>
        </p:spPr>
        <p:txBody>
          <a:bodyPr>
            <a:noAutofit/>
          </a:bodyPr>
          <a:lstStyle/>
          <a:p>
            <a:r>
              <a:rPr lang="es-EC" sz="2400" b="1" dirty="0" smtClean="0"/>
              <a:t>LA PROPUESTA</a:t>
            </a:r>
            <a:endParaRPr lang="es-EC" sz="2400" b="1" dirty="0"/>
          </a:p>
        </p:txBody>
      </p:sp>
      <p:sp>
        <p:nvSpPr>
          <p:cNvPr id="23" name="Content Placeholder 5">
            <a:extLst>
              <a:ext uri="{FF2B5EF4-FFF2-40B4-BE49-F238E27FC236}">
                <a16:creationId xmlns:a16="http://schemas.microsoft.com/office/drawing/2014/main" xmlns="" id="{8CF1681E-117D-466E-8465-22D03F873E9D}"/>
              </a:ext>
            </a:extLst>
          </p:cNvPr>
          <p:cNvSpPr>
            <a:spLocks noGrp="1"/>
          </p:cNvSpPr>
          <p:nvPr>
            <p:ph sz="quarter" idx="13"/>
          </p:nvPr>
        </p:nvSpPr>
        <p:spPr>
          <a:xfrm rot="18000000">
            <a:off x="7013684" y="4465572"/>
            <a:ext cx="2632830" cy="457240"/>
          </a:xfrm>
        </p:spPr>
        <p:txBody>
          <a:bodyPr/>
          <a:lstStyle/>
          <a:p>
            <a:endParaRPr lang="en-US"/>
          </a:p>
        </p:txBody>
      </p:sp>
      <p:sp>
        <p:nvSpPr>
          <p:cNvPr id="24" name="Content Placeholder 6">
            <a:extLst>
              <a:ext uri="{FF2B5EF4-FFF2-40B4-BE49-F238E27FC236}">
                <a16:creationId xmlns:a16="http://schemas.microsoft.com/office/drawing/2014/main" xmlns="" id="{A8B2835C-B6D1-4320-9AEA-9F37E3960C8B}"/>
              </a:ext>
            </a:extLst>
          </p:cNvPr>
          <p:cNvSpPr>
            <a:spLocks noGrp="1"/>
          </p:cNvSpPr>
          <p:nvPr>
            <p:ph sz="quarter" idx="11"/>
          </p:nvPr>
        </p:nvSpPr>
        <p:spPr>
          <a:xfrm rot="7200000">
            <a:off x="1206449" y="4465572"/>
            <a:ext cx="2632830" cy="457240"/>
          </a:xfrm>
        </p:spPr>
        <p:txBody>
          <a:bodyPr/>
          <a:lstStyle/>
          <a:p>
            <a:endParaRPr lang="en-US" dirty="0"/>
          </a:p>
        </p:txBody>
      </p:sp>
    </p:spTree>
    <p:extLst>
      <p:ext uri="{BB962C8B-B14F-4D97-AF65-F5344CB8AC3E}">
        <p14:creationId xmlns:p14="http://schemas.microsoft.com/office/powerpoint/2010/main" val="227330480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タイトル 22"/>
          <p:cNvSpPr>
            <a:spLocks noGrp="1"/>
          </p:cNvSpPr>
          <p:nvPr>
            <p:ph type="title"/>
          </p:nvPr>
        </p:nvSpPr>
        <p:spPr/>
        <p:txBody>
          <a:bodyPr>
            <a:normAutofit/>
          </a:bodyPr>
          <a:lstStyle/>
          <a:p>
            <a:r>
              <a:rPr lang="es-EC" sz="2700" b="1" dirty="0">
                <a:effectLst/>
                <a:latin typeface="Arial" panose="020B0604020202020204" pitchFamily="34" charset="0"/>
                <a:cs typeface="Arial" panose="020B0604020202020204" pitchFamily="34" charset="0"/>
              </a:rPr>
              <a:t>LA PROPUESTA</a:t>
            </a:r>
          </a:p>
        </p:txBody>
      </p:sp>
      <p:sp>
        <p:nvSpPr>
          <p:cNvPr id="26" name="テキスト プレースホルダー 25"/>
          <p:cNvSpPr>
            <a:spLocks noGrp="1"/>
          </p:cNvSpPr>
          <p:nvPr>
            <p:ph type="body" sz="quarter" idx="16"/>
          </p:nvPr>
        </p:nvSpPr>
        <p:spPr>
          <a:xfrm>
            <a:off x="2898121" y="3215734"/>
            <a:ext cx="5499920" cy="1001229"/>
          </a:xfrm>
          <a:solidFill>
            <a:schemeClr val="accent6">
              <a:lumMod val="40000"/>
              <a:lumOff val="60000"/>
            </a:schemeClr>
          </a:solidFill>
        </p:spPr>
        <p:txBody>
          <a:bodyPr>
            <a:noAutofit/>
          </a:bodyPr>
          <a:lstStyle/>
          <a:p>
            <a:r>
              <a:rPr lang="es-EC" dirty="0" smtClean="0">
                <a:solidFill>
                  <a:schemeClr val="tx1"/>
                </a:solidFill>
                <a:effectLst/>
                <a:latin typeface="Arial" panose="020B0604020202020204" pitchFamily="34" charset="0"/>
                <a:cs typeface="Arial" panose="020B0604020202020204" pitchFamily="34" charset="0"/>
              </a:rPr>
              <a:t>Tiene como base diagnostico FODA y CAME.</a:t>
            </a:r>
            <a:endParaRPr lang="es-EC" dirty="0">
              <a:solidFill>
                <a:schemeClr val="tx1"/>
              </a:solidFill>
              <a:effectLst/>
              <a:latin typeface="Arial" panose="020B0604020202020204" pitchFamily="34" charset="0"/>
              <a:cs typeface="Arial" panose="020B0604020202020204" pitchFamily="34" charset="0"/>
            </a:endParaRPr>
          </a:p>
          <a:p>
            <a:r>
              <a:rPr lang="es-EC" dirty="0" smtClean="0">
                <a:solidFill>
                  <a:schemeClr val="tx1"/>
                </a:solidFill>
                <a:latin typeface="Arial" panose="020B0604020202020204" pitchFamily="34" charset="0"/>
                <a:cs typeface="Arial" panose="020B0604020202020204" pitchFamily="34" charset="0"/>
              </a:rPr>
              <a:t>Los resultados obtenidos permiten corregir, afrontar, mantener y explotar</a:t>
            </a:r>
            <a:r>
              <a:rPr lang="es-EC" dirty="0" smtClean="0">
                <a:solidFill>
                  <a:schemeClr val="tx1"/>
                </a:solidFill>
                <a:effectLst/>
                <a:latin typeface="Arial" panose="020B0604020202020204" pitchFamily="34" charset="0"/>
                <a:cs typeface="Arial" panose="020B0604020202020204" pitchFamily="34" charset="0"/>
              </a:rPr>
              <a:t>, a través de una transición del FODA al CAME </a:t>
            </a:r>
          </a:p>
        </p:txBody>
      </p:sp>
      <p:sp>
        <p:nvSpPr>
          <p:cNvPr id="27" name="テキスト プレースホルダー 26"/>
          <p:cNvSpPr>
            <a:spLocks noGrp="1"/>
          </p:cNvSpPr>
          <p:nvPr>
            <p:ph type="body" sz="quarter" idx="17"/>
          </p:nvPr>
        </p:nvSpPr>
        <p:spPr>
          <a:xfrm>
            <a:off x="2898121" y="1659867"/>
            <a:ext cx="5499920" cy="864891"/>
          </a:xfrm>
          <a:solidFill>
            <a:schemeClr val="accent4">
              <a:lumMod val="60000"/>
              <a:lumOff val="40000"/>
            </a:schemeClr>
          </a:solidFill>
        </p:spPr>
        <p:txBody>
          <a:bodyPr>
            <a:noAutofit/>
          </a:bodyPr>
          <a:lstStyle/>
          <a:p>
            <a:r>
              <a:rPr lang="es-EC" dirty="0" smtClean="0">
                <a:solidFill>
                  <a:schemeClr val="tx1"/>
                </a:solidFill>
                <a:effectLst/>
                <a:latin typeface="Arial" panose="020B0604020202020204" pitchFamily="34" charset="0"/>
                <a:cs typeface="Arial" panose="020B0604020202020204" pitchFamily="34" charset="0"/>
              </a:rPr>
              <a:t>Se realizó proceso investigativo y determinó la situación actual de las capacidades operativas de Fuerzas Armadas.</a:t>
            </a:r>
            <a:endParaRPr lang="es-EC" dirty="0">
              <a:solidFill>
                <a:schemeClr val="tx1"/>
              </a:solidFill>
              <a:effectLst/>
              <a:latin typeface="Arial" panose="020B0604020202020204" pitchFamily="34" charset="0"/>
              <a:cs typeface="Arial" panose="020B0604020202020204" pitchFamily="34" charset="0"/>
            </a:endParaRPr>
          </a:p>
          <a:p>
            <a:r>
              <a:rPr lang="es-EC" dirty="0" smtClean="0">
                <a:solidFill>
                  <a:schemeClr val="tx1"/>
                </a:solidFill>
                <a:effectLst/>
                <a:latin typeface="Arial" panose="020B0604020202020204" pitchFamily="34" charset="0"/>
                <a:cs typeface="Arial" panose="020B0604020202020204" pitchFamily="34" charset="0"/>
              </a:rPr>
              <a:t>Se procedió a definir la propuestas (Política y estrategias para el fortalecimiento de las capacidades operativas)</a:t>
            </a:r>
            <a:endParaRPr lang="en-US" dirty="0">
              <a:solidFill>
                <a:schemeClr val="tx1"/>
              </a:solidFill>
              <a:effectLst/>
              <a:latin typeface="Arial" panose="020B0604020202020204" pitchFamily="34" charset="0"/>
              <a:cs typeface="Arial" panose="020B0604020202020204" pitchFamily="34" charset="0"/>
            </a:endParaRPr>
          </a:p>
        </p:txBody>
      </p:sp>
      <p:sp>
        <p:nvSpPr>
          <p:cNvPr id="29" name="テキスト プレースホルダー 28"/>
          <p:cNvSpPr>
            <a:spLocks noGrp="1"/>
          </p:cNvSpPr>
          <p:nvPr>
            <p:ph type="body" sz="quarter" idx="19"/>
          </p:nvPr>
        </p:nvSpPr>
        <p:spPr>
          <a:xfrm>
            <a:off x="2987824" y="5008688"/>
            <a:ext cx="5760640" cy="1156616"/>
          </a:xfrm>
          <a:solidFill>
            <a:srgbClr val="92D050"/>
          </a:solidFill>
        </p:spPr>
        <p:txBody>
          <a:bodyPr>
            <a:normAutofit fontScale="85000" lnSpcReduction="10000"/>
          </a:bodyPr>
          <a:lstStyle/>
          <a:p>
            <a:pPr algn="just"/>
            <a:r>
              <a:rPr lang="es-EC" sz="2175" dirty="0">
                <a:solidFill>
                  <a:schemeClr val="tx1"/>
                </a:solidFill>
                <a:latin typeface="Arial" panose="020B0604020202020204" pitchFamily="34" charset="0"/>
                <a:cs typeface="Arial" panose="020B0604020202020204" pitchFamily="34" charset="0"/>
              </a:rPr>
              <a:t>Realizar matriz FODA y establecer como diagnostico </a:t>
            </a:r>
            <a:r>
              <a:rPr lang="es-EC" sz="2175" dirty="0" smtClean="0">
                <a:solidFill>
                  <a:schemeClr val="tx1"/>
                </a:solidFill>
                <a:latin typeface="Arial" panose="020B0604020202020204" pitchFamily="34" charset="0"/>
                <a:cs typeface="Arial" panose="020B0604020202020204" pitchFamily="34" charset="0"/>
              </a:rPr>
              <a:t>inicial, y poder definir </a:t>
            </a:r>
            <a:r>
              <a:rPr lang="es-EC" sz="2175" dirty="0">
                <a:solidFill>
                  <a:schemeClr val="tx1"/>
                </a:solidFill>
                <a:latin typeface="Arial" panose="020B0604020202020204" pitchFamily="34" charset="0"/>
                <a:cs typeface="Arial" panose="020B0604020202020204" pitchFamily="34" charset="0"/>
              </a:rPr>
              <a:t>las acciones a tomar a partir de los resultados de las fortalezas, amenazas, oportunidades y debilidades encontradas</a:t>
            </a:r>
            <a:r>
              <a:rPr lang="es-EC" sz="1800" dirty="0">
                <a:solidFill>
                  <a:schemeClr val="tx1"/>
                </a:solidFill>
                <a:latin typeface="Arial" panose="020B0604020202020204" pitchFamily="34" charset="0"/>
                <a:cs typeface="Arial" panose="020B0604020202020204" pitchFamily="34" charset="0"/>
              </a:rPr>
              <a:t>.</a:t>
            </a:r>
            <a:endParaRPr lang="en-US" sz="1800" dirty="0">
              <a:solidFill>
                <a:schemeClr val="tx1"/>
              </a:solidFill>
              <a:latin typeface="Arial" panose="020B0604020202020204" pitchFamily="34" charset="0"/>
              <a:cs typeface="Arial" panose="020B0604020202020204" pitchFamily="34" charset="0"/>
            </a:endParaRPr>
          </a:p>
        </p:txBody>
      </p:sp>
      <p:sp>
        <p:nvSpPr>
          <p:cNvPr id="30" name="テキスト プレースホルダー 29"/>
          <p:cNvSpPr>
            <a:spLocks noGrp="1"/>
          </p:cNvSpPr>
          <p:nvPr>
            <p:ph type="body" sz="quarter" idx="20"/>
          </p:nvPr>
        </p:nvSpPr>
        <p:spPr>
          <a:xfrm>
            <a:off x="1095010" y="1916832"/>
            <a:ext cx="1610307" cy="606616"/>
          </a:xfrm>
          <a:solidFill>
            <a:srgbClr val="7F283B"/>
          </a:solidFill>
        </p:spPr>
        <p:txBody>
          <a:bodyPr>
            <a:normAutofit/>
          </a:bodyPr>
          <a:lstStyle/>
          <a:p>
            <a:pPr marL="0" indent="0">
              <a:buNone/>
            </a:pPr>
            <a:r>
              <a:rPr lang="es-EC" sz="1800" dirty="0">
                <a:latin typeface="Arial" panose="020B0604020202020204" pitchFamily="34" charset="0"/>
                <a:cs typeface="Arial" panose="020B0604020202020204" pitchFamily="34" charset="0"/>
              </a:rPr>
              <a:t>Introducción</a:t>
            </a:r>
          </a:p>
        </p:txBody>
      </p:sp>
      <p:sp>
        <p:nvSpPr>
          <p:cNvPr id="32" name="テキスト プレースホルダー 31"/>
          <p:cNvSpPr>
            <a:spLocks noGrp="1"/>
          </p:cNvSpPr>
          <p:nvPr>
            <p:ph type="body" sz="quarter" idx="22"/>
          </p:nvPr>
        </p:nvSpPr>
        <p:spPr/>
        <p:txBody>
          <a:bodyPr>
            <a:normAutofit/>
          </a:bodyPr>
          <a:lstStyle/>
          <a:p>
            <a:pPr marL="0" indent="0">
              <a:buNone/>
            </a:pPr>
            <a:r>
              <a:rPr lang="es-EC" sz="1800" dirty="0">
                <a:latin typeface="Arial" panose="020B0604020202020204" pitchFamily="34" charset="0"/>
                <a:cs typeface="Arial" panose="020B0604020202020204" pitchFamily="34" charset="0"/>
              </a:rPr>
              <a:t>Desarrollo de la Propuesta</a:t>
            </a:r>
          </a:p>
        </p:txBody>
      </p:sp>
      <p:sp>
        <p:nvSpPr>
          <p:cNvPr id="9" name="テキスト プレースホルダー 8">
            <a:extLst>
              <a:ext uri="{FF2B5EF4-FFF2-40B4-BE49-F238E27FC236}">
                <a16:creationId xmlns:a16="http://schemas.microsoft.com/office/drawing/2014/main" xmlns="" id="{69626DDB-27B0-46B6-947D-E51898A67C29}"/>
              </a:ext>
            </a:extLst>
          </p:cNvPr>
          <p:cNvSpPr>
            <a:spLocks noGrp="1"/>
          </p:cNvSpPr>
          <p:nvPr>
            <p:ph type="body" sz="quarter" idx="21"/>
          </p:nvPr>
        </p:nvSpPr>
        <p:spPr>
          <a:xfrm>
            <a:off x="1095011" y="3430199"/>
            <a:ext cx="1610307" cy="498531"/>
          </a:xfrm>
        </p:spPr>
        <p:txBody>
          <a:bodyPr anchor="ctr">
            <a:normAutofit fontScale="92500" lnSpcReduction="20000"/>
          </a:bodyPr>
          <a:lstStyle>
            <a:lvl1pPr algn="ctr">
              <a:defRPr sz="1867" baseline="0">
                <a:solidFill>
                  <a:schemeClr val="bg1"/>
                </a:solidFill>
                <a:effectLst>
                  <a:outerShdw blurRad="25400" dist="25400" dir="2700000" algn="tl" rotWithShape="0">
                    <a:prstClr val="black">
                      <a:alpha val="40000"/>
                    </a:prstClr>
                  </a:outerShdw>
                </a:effectLst>
              </a:defRPr>
            </a:lvl1pPr>
          </a:lstStyle>
          <a:p>
            <a:pPr marL="0" indent="0">
              <a:buNone/>
            </a:pPr>
            <a:r>
              <a:rPr lang="es-EC" sz="1800" dirty="0">
                <a:latin typeface="Arial" panose="020B0604020202020204" pitchFamily="34" charset="0"/>
                <a:cs typeface="Arial" panose="020B0604020202020204" pitchFamily="34" charset="0"/>
              </a:rPr>
              <a:t>Base de la Propuesta</a:t>
            </a:r>
          </a:p>
        </p:txBody>
      </p:sp>
    </p:spTree>
    <p:extLst>
      <p:ext uri="{BB962C8B-B14F-4D97-AF65-F5344CB8AC3E}">
        <p14:creationId xmlns:p14="http://schemas.microsoft.com/office/powerpoint/2010/main" val="1299884917"/>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tmplLst>
          <p:tmpl lvl="1">
            <p:tnLst>
              <p:par>
                <p:cTn presetID="2" presetClass="entr" presetSubtype="8" fill="hold" nodeType="with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2 Rectángulo"/>
          <p:cNvSpPr/>
          <p:nvPr/>
        </p:nvSpPr>
        <p:spPr>
          <a:xfrm>
            <a:off x="1619672" y="1313147"/>
            <a:ext cx="6984776" cy="3477875"/>
          </a:xfrm>
          <a:prstGeom prst="rect">
            <a:avLst/>
          </a:prstGeom>
          <a:solidFill>
            <a:srgbClr val="9BBB59">
              <a:lumMod val="60000"/>
              <a:lumOff val="40000"/>
            </a:srgb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s-MX" sz="2200" b="0" i="0" u="none" strike="noStrike" kern="0" cap="none" spc="0" normalizeH="0" baseline="0" noProof="0" dirty="0" smtClean="0">
                <a:ln>
                  <a:noFill/>
                </a:ln>
                <a:solidFill>
                  <a:prstClr val="black"/>
                </a:solidFill>
                <a:effectLst/>
                <a:uLnTx/>
                <a:uFillTx/>
              </a:rPr>
              <a:t>Desarrollar una guía doctrinaria para el Comando de Ciberdefensa, para que de manera integrada y coordinada con las demás Fuerzas puedan definir aquellos aspectos que deben ser considerados para el desarrollo de las capacidades actuales del Comando de Ciberdefensa para contribuir en el mejoramiento de la capacidad operativa del Comando de Ciberdefensa del CC.FF.AA, ante las nuevas amenazas y riesgos  del ciberespacio, así como las Políticas y Estrategias para neutralizar la amenaza del ciberterrorismo contra la seguridad del Estado.</a:t>
            </a:r>
            <a:endParaRPr kumimoji="0" lang="es-EC" sz="2200" b="0" i="0" u="none" strike="noStrike" kern="0" cap="none" spc="0" normalizeH="0" baseline="0" noProof="0" dirty="0" smtClean="0">
              <a:ln>
                <a:noFill/>
              </a:ln>
              <a:solidFill>
                <a:prstClr val="black"/>
              </a:solidFill>
              <a:effectLst/>
              <a:uLnTx/>
              <a:uFillTx/>
            </a:endParaRPr>
          </a:p>
        </p:txBody>
      </p:sp>
      <p:sp>
        <p:nvSpPr>
          <p:cNvPr id="7" name="Title 1"/>
          <p:cNvSpPr txBox="1">
            <a:spLocks/>
          </p:cNvSpPr>
          <p:nvPr/>
        </p:nvSpPr>
        <p:spPr bwMode="auto">
          <a:xfrm>
            <a:off x="827584" y="260648"/>
            <a:ext cx="741682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OBJETIVO DE LA PROPUESTA</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19872" y="5085184"/>
            <a:ext cx="2771800" cy="1559138"/>
          </a:xfrm>
          <a:prstGeom prst="rect">
            <a:avLst/>
          </a:prstGeom>
        </p:spPr>
      </p:pic>
    </p:spTree>
    <p:extLst>
      <p:ext uri="{BB962C8B-B14F-4D97-AF65-F5344CB8AC3E}">
        <p14:creationId xmlns:p14="http://schemas.microsoft.com/office/powerpoint/2010/main" val="69719757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6 Rectángulo"/>
          <p:cNvSpPr/>
          <p:nvPr/>
        </p:nvSpPr>
        <p:spPr>
          <a:xfrm>
            <a:off x="1475656" y="1758886"/>
            <a:ext cx="6048672" cy="3785652"/>
          </a:xfrm>
          <a:prstGeom prst="rect">
            <a:avLst/>
          </a:prstGeom>
          <a:solidFill>
            <a:srgbClr val="9BBB59">
              <a:lumMod val="60000"/>
              <a:lumOff val="40000"/>
            </a:srgbClr>
          </a:solidFill>
          <a:scene3d>
            <a:camera prst="orthographicFront"/>
            <a:lightRig rig="threePt" dir="t"/>
          </a:scene3d>
          <a:sp3d>
            <a:bevelT/>
          </a:sp3d>
        </p:spPr>
        <p:txBody>
          <a:bodyPr wrap="square">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s-EC" sz="2400" b="0" i="0" u="none" strike="noStrike" kern="0" cap="none" spc="0" normalizeH="0" baseline="0" noProof="0" dirty="0" smtClean="0">
                <a:ln>
                  <a:noFill/>
                </a:ln>
                <a:solidFill>
                  <a:prstClr val="black"/>
                </a:solidFill>
                <a:effectLst/>
                <a:uLnTx/>
                <a:uFillTx/>
              </a:rPr>
              <a:t>El manejo de la Ciberseguridad en las FF. AA, está acorde con las capacidades actuales del COCIBER y sus capacidades específicas necesitan ser revisadas para mejorar su capacidad operativa y luego ser empleada por la Fuerza en las diferentes operaciones, por lo que no se cuenta con una planificación estratégica enfocada hacia dónde están evolucionando las amenazas y riesgos de seguridad en el ámbito global</a:t>
            </a:r>
            <a:r>
              <a:rPr kumimoji="0" lang="es-EC" b="0" i="0" u="none" strike="noStrike" kern="0" cap="none" spc="0" normalizeH="0" baseline="0" noProof="0" dirty="0" smtClean="0">
                <a:ln>
                  <a:noFill/>
                </a:ln>
                <a:solidFill>
                  <a:prstClr val="black"/>
                </a:solidFill>
                <a:effectLst/>
                <a:uLnTx/>
                <a:uFillTx/>
              </a:rPr>
              <a:t>. </a:t>
            </a:r>
          </a:p>
        </p:txBody>
      </p:sp>
      <p:sp>
        <p:nvSpPr>
          <p:cNvPr id="4" name="Title 1"/>
          <p:cNvSpPr txBox="1">
            <a:spLocks/>
          </p:cNvSpPr>
          <p:nvPr/>
        </p:nvSpPr>
        <p:spPr bwMode="auto">
          <a:xfrm>
            <a:off x="323528" y="620688"/>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ENUNCIADO</a:t>
            </a:r>
            <a:r>
              <a:rPr lang="en-US"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 </a:t>
            </a:r>
            <a:r>
              <a:rPr lang="en-U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DEL </a:t>
            </a:r>
            <a:r>
              <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PROBLEMA</a:t>
            </a:r>
          </a:p>
        </p:txBody>
      </p:sp>
      <p:sp>
        <p:nvSpPr>
          <p:cNvPr id="5" name="Oval 11">
            <a:extLst>
              <a:ext uri="{FF2B5EF4-FFF2-40B4-BE49-F238E27FC236}">
                <a16:creationId xmlns:a16="http://schemas.microsoft.com/office/drawing/2014/main" xmlns="" id="{E7C70B17-A965-4A77-ABE6-8A8413A62331}"/>
              </a:ext>
            </a:extLst>
          </p:cNvPr>
          <p:cNvSpPr/>
          <p:nvPr/>
        </p:nvSpPr>
        <p:spPr>
          <a:xfrm>
            <a:off x="7793665" y="1783195"/>
            <a:ext cx="810784" cy="873353"/>
          </a:xfrm>
          <a:prstGeom prst="ellipse">
            <a:avLst/>
          </a:prstGeom>
          <a:blipFill rotWithShape="0">
            <a:blip r:embed="rId2"/>
            <a:srcRect/>
            <a:stretch>
              <a:fillRect l="-14000" r="-14000"/>
            </a:stretch>
          </a:blipFill>
        </p:spPr>
        <p:style>
          <a:lnRef idx="1">
            <a:schemeClr val="dk2">
              <a:hueOff val="0"/>
              <a:satOff val="0"/>
              <a:lumOff val="0"/>
              <a:alphaOff val="0"/>
            </a:schemeClr>
          </a:lnRef>
          <a:fillRef idx="1">
            <a:scrgbClr r="0" g="0" b="0"/>
          </a:fillRef>
          <a:effectRef idx="2">
            <a:schemeClr val="lt2">
              <a:hueOff val="0"/>
              <a:satOff val="0"/>
              <a:lumOff val="0"/>
              <a:alphaOff val="0"/>
            </a:schemeClr>
          </a:effectRef>
          <a:fontRef idx="minor">
            <a:schemeClr val="dk1">
              <a:hueOff val="0"/>
              <a:satOff val="0"/>
              <a:lumOff val="0"/>
              <a:alphaOff val="0"/>
            </a:schemeClr>
          </a:fontRef>
        </p:style>
      </p:sp>
      <p:pic>
        <p:nvPicPr>
          <p:cNvPr id="7" name="5 Imagen" descr="Related image">
            <a:extLst>
              <a:ext uri="{FF2B5EF4-FFF2-40B4-BE49-F238E27FC236}">
                <a16:creationId xmlns:a16="http://schemas.microsoft.com/office/drawing/2014/main" xmlns="" id="{FB0983D6-4C99-4A92-A009-1A7A749871BA}"/>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78328" y="4425293"/>
            <a:ext cx="954800" cy="68004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2">
            <a:extLst>
              <a:ext uri="{FF2B5EF4-FFF2-40B4-BE49-F238E27FC236}">
                <a16:creationId xmlns:a16="http://schemas.microsoft.com/office/drawing/2014/main" xmlns="" id="{25F4779A-A604-4637-8A3E-901B73C9D448}"/>
              </a:ext>
            </a:extLst>
          </p:cNvPr>
          <p:cNvPicPr>
            <a:picLocks noChangeAspect="1"/>
          </p:cNvPicPr>
          <p:nvPr/>
        </p:nvPicPr>
        <p:blipFill>
          <a:blip r:embed="rId4"/>
          <a:stretch>
            <a:fillRect/>
          </a:stretch>
        </p:blipFill>
        <p:spPr>
          <a:xfrm>
            <a:off x="7579695" y="3252025"/>
            <a:ext cx="1384794" cy="90195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426355342"/>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2000"/>
                                        <p:tgtEl>
                                          <p:spTgt spid="5"/>
                                        </p:tgtEl>
                                      </p:cBhvr>
                                    </p:animEffect>
                                  </p:childTnLst>
                                </p:cTn>
                              </p:par>
                              <p:par>
                                <p:cTn id="11" presetID="6" presetClass="entr" presetSubtype="16"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2000"/>
                                        <p:tgtEl>
                                          <p:spTgt spid="6"/>
                                        </p:tgtEl>
                                      </p:cBhvr>
                                    </p:animEffect>
                                  </p:childTnLst>
                                </p:cTn>
                              </p:par>
                              <p:par>
                                <p:cTn id="14" presetID="6" presetClass="entr" presetSubtype="16"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circle(in)">
                                      <p:cBhvr>
                                        <p:cTn id="16"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827584" y="260648"/>
            <a:ext cx="741682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VALIDACIÓN DE LA PROPUESTA</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5" name="1 Rectángulo redondeado"/>
          <p:cNvSpPr/>
          <p:nvPr/>
        </p:nvSpPr>
        <p:spPr>
          <a:xfrm>
            <a:off x="1187624" y="836712"/>
            <a:ext cx="7704856" cy="4680520"/>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es-EC" sz="2100" b="0" i="0" u="none" strike="noStrike" kern="0" cap="none" spc="0" normalizeH="0" baseline="0" noProof="0" dirty="0" smtClean="0">
                <a:ln>
                  <a:noFill/>
                </a:ln>
                <a:solidFill>
                  <a:prstClr val="black"/>
                </a:solidFill>
                <a:effectLst/>
                <a:uLnTx/>
                <a:uFillTx/>
                <a:latin typeface="Calibri"/>
                <a:ea typeface="+mn-ea"/>
                <a:cs typeface="+mn-cs"/>
              </a:rPr>
              <a:t>La presente propuesta se enmarca en bien de los intereses institucionales de Fuerzas Armadas debido a que en la actualidad no solo se enfrenta a un enemigo conocido sino a diferentes amenazas y riesgos que se presentan con el desarrollo de la humanidad. El saber utilizar la información y aprovechar ésta, obliga a tener un organismo que se encargue de proteger las redes y sistemas informáticos de Fuerzas Armadas y su infraestructura crítica, constituyéndose en parte fundamental para el éxito de las operaciones en cualquier tipo de escenario.</a:t>
            </a:r>
            <a:endParaRPr kumimoji="0" lang="es-ES" sz="2400" b="0" i="0" u="none" strike="noStrike" kern="0" cap="none" spc="0" normalizeH="0" baseline="0" noProof="0" dirty="0" smtClean="0">
              <a:ln>
                <a:noFill/>
              </a:ln>
              <a:solidFill>
                <a:prstClr val="black"/>
              </a:solidFill>
              <a:effectLst/>
              <a:uLnTx/>
              <a:uFillTx/>
              <a:latin typeface="Calibri"/>
              <a:ea typeface="+mn-ea"/>
              <a:cs typeface="+mn-cs"/>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51920" y="5517232"/>
            <a:ext cx="2054804" cy="1268760"/>
          </a:xfrm>
          <a:prstGeom prst="rect">
            <a:avLst/>
          </a:prstGeom>
        </p:spPr>
      </p:pic>
    </p:spTree>
    <p:extLst>
      <p:ext uri="{BB962C8B-B14F-4D97-AF65-F5344CB8AC3E}">
        <p14:creationId xmlns:p14="http://schemas.microsoft.com/office/powerpoint/2010/main" val="1918628293"/>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971600" y="620688"/>
            <a:ext cx="7416824"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ALCANCE DE LA PROPUESTA</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5" name="1 Rectángulo redondeado"/>
          <p:cNvSpPr/>
          <p:nvPr/>
        </p:nvSpPr>
        <p:spPr>
          <a:xfrm>
            <a:off x="1331640" y="2060848"/>
            <a:ext cx="7416824" cy="3528392"/>
          </a:xfrm>
          <a:prstGeom prst="roundRect">
            <a:avLst/>
          </a:prstGeom>
          <a:gradFill flip="none" rotWithShape="1">
            <a:gsLst>
              <a:gs pos="14000">
                <a:srgbClr val="1F497D">
                  <a:tint val="40000"/>
                  <a:satMod val="350000"/>
                  <a:alpha val="0"/>
                </a:srgbClr>
              </a:gs>
              <a:gs pos="84000">
                <a:srgbClr val="1F497D">
                  <a:tint val="45000"/>
                  <a:shade val="99000"/>
                  <a:satMod val="350000"/>
                </a:srgbClr>
              </a:gs>
              <a:gs pos="100000">
                <a:srgbClr val="1F497D">
                  <a:shade val="20000"/>
                  <a:satMod val="255000"/>
                </a:srgbClr>
              </a:gs>
            </a:gsLst>
            <a:path path="circle">
              <a:fillToRect r="100000" b="100000"/>
            </a:path>
            <a:tileRect l="-100000" t="-100000"/>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algn="just"/>
            <a:r>
              <a:rPr lang="es-EC" sz="2400" kern="0" dirty="0" smtClean="0">
                <a:solidFill>
                  <a:prstClr val="black"/>
                </a:solidFill>
                <a:latin typeface="Calibri"/>
              </a:rPr>
              <a:t>La </a:t>
            </a:r>
            <a:r>
              <a:rPr lang="es-EC" sz="2400" kern="0" dirty="0">
                <a:solidFill>
                  <a:prstClr val="black"/>
                </a:solidFill>
                <a:latin typeface="Calibri"/>
              </a:rPr>
              <a:t>realización de la presente propuesta, permitirá determinar un mecanismo articulador entre la doctrina y las capacidades que podrían minimizar las posibles amenazas y riesgos existentes en el manejo de la Ciberseguridad en las Fuerzas Armadas, a fin de establecer los lineamientos doctrinarios ante la necesidad de la protección de la información estratégica del Estado en materia de Defensa y Seguridad.</a:t>
            </a:r>
            <a:endParaRPr lang="en-US" sz="2400" kern="0" dirty="0">
              <a:solidFill>
                <a:prstClr val="black"/>
              </a:solidFill>
              <a:latin typeface="Calibri"/>
            </a:endParaRPr>
          </a:p>
        </p:txBody>
      </p:sp>
      <p:pic>
        <p:nvPicPr>
          <p:cNvPr id="2" name="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17051" y="1017352"/>
            <a:ext cx="1342746" cy="1008112"/>
          </a:xfrm>
          <a:prstGeom prst="rect">
            <a:avLst/>
          </a:prstGeom>
        </p:spPr>
      </p:pic>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3568" y="5649018"/>
            <a:ext cx="1671836" cy="1087402"/>
          </a:xfrm>
          <a:prstGeom prst="rect">
            <a:avLst/>
          </a:prstGeom>
        </p:spPr>
      </p:pic>
    </p:spTree>
    <p:extLst>
      <p:ext uri="{BB962C8B-B14F-4D97-AF65-F5344CB8AC3E}">
        <p14:creationId xmlns:p14="http://schemas.microsoft.com/office/powerpoint/2010/main" val="47706420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redondeado"/>
          <p:cNvSpPr/>
          <p:nvPr/>
        </p:nvSpPr>
        <p:spPr>
          <a:xfrm>
            <a:off x="219725" y="783218"/>
            <a:ext cx="8704550" cy="5820657"/>
          </a:xfrm>
          <a:prstGeom prst="roundRect">
            <a:avLst>
              <a:gd name="adj" fmla="val 17039"/>
            </a:avLst>
          </a:prstGeom>
          <a:blipFill dpi="0" rotWithShape="1">
            <a:blip r:embed="rId3">
              <a:alphaModFix amt="93000"/>
            </a:blip>
            <a:srcRect/>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s-MX" sz="2200" dirty="0" smtClean="0">
              <a:solidFill>
                <a:schemeClr val="tx1"/>
              </a:solidFill>
            </a:endParaRPr>
          </a:p>
          <a:p>
            <a:pPr algn="just">
              <a:lnSpc>
                <a:spcPct val="150000"/>
              </a:lnSpc>
            </a:pPr>
            <a:endParaRPr lang="es-MX" sz="2200" dirty="0">
              <a:solidFill>
                <a:schemeClr val="tx1"/>
              </a:solidFill>
            </a:endParaRPr>
          </a:p>
          <a:p>
            <a:pPr algn="just">
              <a:lnSpc>
                <a:spcPct val="150000"/>
              </a:lnSpc>
            </a:pPr>
            <a:endParaRPr lang="es-MX" sz="2200" dirty="0">
              <a:solidFill>
                <a:schemeClr val="tx1"/>
              </a:solidFill>
            </a:endParaRPr>
          </a:p>
          <a:p>
            <a:pPr algn="just">
              <a:lnSpc>
                <a:spcPct val="150000"/>
              </a:lnSpc>
            </a:pPr>
            <a:r>
              <a:rPr lang="es-MX" sz="2000" dirty="0" smtClean="0">
                <a:solidFill>
                  <a:schemeClr val="tx1"/>
                </a:solidFill>
              </a:rPr>
              <a:t>El MDN, velará </a:t>
            </a:r>
            <a:r>
              <a:rPr lang="es-MX" sz="2000" dirty="0">
                <a:solidFill>
                  <a:schemeClr val="tx1"/>
                </a:solidFill>
              </a:rPr>
              <a:t>por el fortalecimiento de las capacidades operativas pertinentes y desarrollará las políticas específicas en el ámbito aeroespacial, Ciberdefensa, gestión de riesgos, seguridad integral, empleo progresivo de la fuerza contra vuelos ilegales y misiones de </a:t>
            </a:r>
            <a:r>
              <a:rPr lang="es-MX" sz="2000" dirty="0" smtClean="0">
                <a:solidFill>
                  <a:schemeClr val="tx1"/>
                </a:solidFill>
              </a:rPr>
              <a:t>inteligencia.</a:t>
            </a:r>
            <a:r>
              <a:rPr lang="es-MX" sz="2000" dirty="0" smtClean="0"/>
              <a:t>.</a:t>
            </a:r>
            <a:endParaRPr lang="es-EC" sz="2000" dirty="0"/>
          </a:p>
          <a:p>
            <a:pPr algn="just">
              <a:lnSpc>
                <a:spcPct val="150000"/>
              </a:lnSpc>
            </a:pPr>
            <a:r>
              <a:rPr lang="es-EC" sz="2000" dirty="0" smtClean="0">
                <a:solidFill>
                  <a:schemeClr val="tx1"/>
                </a:solidFill>
              </a:rPr>
              <a:t>El </a:t>
            </a:r>
            <a:r>
              <a:rPr lang="es-EC" sz="2000" dirty="0">
                <a:solidFill>
                  <a:schemeClr val="tx1"/>
                </a:solidFill>
              </a:rPr>
              <a:t>desafío es entrenar a todos los usuarios del </a:t>
            </a:r>
            <a:r>
              <a:rPr lang="es-EC" sz="2000" dirty="0" smtClean="0">
                <a:solidFill>
                  <a:schemeClr val="tx1"/>
                </a:solidFill>
              </a:rPr>
              <a:t>CC.FF.AA, </a:t>
            </a:r>
            <a:r>
              <a:rPr lang="es-EC" sz="2000" dirty="0">
                <a:solidFill>
                  <a:schemeClr val="tx1"/>
                </a:solidFill>
              </a:rPr>
              <a:t>para comprender el significado de las amenazas del ciberespacio, y a reconocer las tácticas de la amenaza para que el uso del ciberespacio no genere un riesgo innecesario a las operaciones.  </a:t>
            </a:r>
            <a:endParaRPr lang="es-EC" sz="2000" dirty="0" smtClean="0">
              <a:solidFill>
                <a:schemeClr val="tx1"/>
              </a:solidFill>
            </a:endParaRPr>
          </a:p>
          <a:p>
            <a:pPr algn="just">
              <a:lnSpc>
                <a:spcPct val="150000"/>
              </a:lnSpc>
            </a:pPr>
            <a:r>
              <a:rPr lang="es-EC" sz="2000" dirty="0" smtClean="0">
                <a:solidFill>
                  <a:schemeClr val="tx1"/>
                </a:solidFill>
              </a:rPr>
              <a:t>La </a:t>
            </a:r>
            <a:r>
              <a:rPr lang="es-EC" sz="2000" dirty="0">
                <a:solidFill>
                  <a:schemeClr val="tx1"/>
                </a:solidFill>
              </a:rPr>
              <a:t>protección del ciberespacio del </a:t>
            </a:r>
            <a:r>
              <a:rPr lang="es-EC" sz="2000" dirty="0" smtClean="0">
                <a:solidFill>
                  <a:schemeClr val="tx1"/>
                </a:solidFill>
              </a:rPr>
              <a:t>CC.FF.AA, </a:t>
            </a:r>
            <a:r>
              <a:rPr lang="es-EC" sz="2000" dirty="0">
                <a:solidFill>
                  <a:schemeClr val="tx1"/>
                </a:solidFill>
              </a:rPr>
              <a:t>mediante el establecimiento de una cultura de prevención de las vulnerabilidades, particularmente mediante políticas, prácticas y entrenamiento, es crítico para el éxito de todos los tipos de operaciones permitidas en el ciberespacio</a:t>
            </a:r>
            <a:r>
              <a:rPr lang="es-EC" sz="2000" dirty="0" smtClean="0">
                <a:solidFill>
                  <a:schemeClr val="tx1"/>
                </a:solidFill>
              </a:rPr>
              <a:t>.</a:t>
            </a:r>
          </a:p>
          <a:p>
            <a:pPr algn="just">
              <a:lnSpc>
                <a:spcPct val="150000"/>
              </a:lnSpc>
            </a:pPr>
            <a:endParaRPr lang="es-EC" sz="2000" dirty="0">
              <a:solidFill>
                <a:schemeClr val="tx1"/>
              </a:solidFill>
            </a:endParaRPr>
          </a:p>
          <a:p>
            <a:pPr algn="just">
              <a:lnSpc>
                <a:spcPct val="150000"/>
              </a:lnSpc>
            </a:pPr>
            <a:endParaRPr lang="es-EC" sz="2000" dirty="0" smtClean="0">
              <a:solidFill>
                <a:schemeClr val="tx1"/>
              </a:solidFill>
            </a:endParaRPr>
          </a:p>
          <a:p>
            <a:pPr algn="just">
              <a:lnSpc>
                <a:spcPct val="150000"/>
              </a:lnSpc>
            </a:pPr>
            <a:endParaRPr lang="es-EC" sz="2200" dirty="0">
              <a:solidFill>
                <a:schemeClr val="tx1"/>
              </a:solidFill>
            </a:endParaRPr>
          </a:p>
        </p:txBody>
      </p:sp>
      <p:sp>
        <p:nvSpPr>
          <p:cNvPr id="5" name="Title 1"/>
          <p:cNvSpPr txBox="1">
            <a:spLocks/>
          </p:cNvSpPr>
          <p:nvPr/>
        </p:nvSpPr>
        <p:spPr bwMode="auto">
          <a:xfrm>
            <a:off x="341336" y="260648"/>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FUNDAMENTACIÓN  DOCTRINARIA</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61" name="Rectangle 94"/>
          <p:cNvSpPr>
            <a:spLocks noChangeArrowheads="1"/>
          </p:cNvSpPr>
          <p:nvPr/>
        </p:nvSpPr>
        <p:spPr bwMode="auto">
          <a:xfrm>
            <a:off x="0" y="530767"/>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dirty="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3048070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p:cNvSpPr>
            <a:spLocks noGrp="1"/>
          </p:cNvSpPr>
          <p:nvPr>
            <p:ph type="title"/>
          </p:nvPr>
        </p:nvSpPr>
        <p:spPr>
          <a:xfrm>
            <a:off x="529032" y="122697"/>
            <a:ext cx="8047833" cy="367067"/>
          </a:xfrm>
        </p:spPr>
        <p:txBody>
          <a:bodyPr>
            <a:normAutofit fontScale="90000"/>
          </a:bodyPr>
          <a:lstStyle/>
          <a:p>
            <a:pPr lvl="1" algn="ctr" rtl="0" fontAlgn="base">
              <a:spcBef>
                <a:spcPct val="0"/>
              </a:spcBef>
              <a:spcAft>
                <a:spcPct val="0"/>
              </a:spcAft>
              <a:defRPr/>
            </a:pPr>
            <a:r>
              <a:rPr lang="es-EC" sz="240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ea typeface="+mn-ea"/>
                <a:cs typeface="Times New Roman" pitchFamily="18" charset="0"/>
              </a:rPr>
              <a:t>METODO Y CRITERIOS DE </a:t>
            </a:r>
            <a:r>
              <a:rPr lang="es-EC" sz="240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ea typeface="+mn-ea"/>
                <a:cs typeface="Times New Roman" pitchFamily="18" charset="0"/>
              </a:rPr>
              <a:t>VALIDACIÓN</a:t>
            </a:r>
            <a:endParaRPr lang="en-US" sz="240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ea typeface="+mn-ea"/>
              <a:cs typeface="Times New Roman" pitchFamily="18" charset="0"/>
            </a:endParaRPr>
          </a:p>
        </p:txBody>
      </p:sp>
      <p:sp>
        <p:nvSpPr>
          <p:cNvPr id="5" name="Marcador de texto 4"/>
          <p:cNvSpPr>
            <a:spLocks noGrp="1"/>
          </p:cNvSpPr>
          <p:nvPr>
            <p:ph type="body" sz="quarter" idx="16"/>
          </p:nvPr>
        </p:nvSpPr>
        <p:spPr>
          <a:xfrm>
            <a:off x="745280" y="5130283"/>
            <a:ext cx="3034856" cy="1340281"/>
          </a:xfrm>
          <a:solidFill>
            <a:schemeClr val="accent4">
              <a:lumMod val="60000"/>
              <a:lumOff val="40000"/>
              <a:alpha val="40000"/>
            </a:schemeClr>
          </a:solidFill>
        </p:spPr>
        <p:txBody>
          <a:bodyPr/>
          <a:lstStyle/>
          <a:p>
            <a:pPr marL="0" indent="0" algn="just">
              <a:buNone/>
            </a:pPr>
            <a:r>
              <a:rPr lang="es-EC" sz="1400" dirty="0" smtClean="0">
                <a:latin typeface="Arial" panose="020B0604020202020204" pitchFamily="34" charset="0"/>
                <a:cs typeface="Arial" panose="020B0604020202020204" pitchFamily="34" charset="0"/>
              </a:rPr>
              <a:t>Entendidas </a:t>
            </a:r>
            <a:r>
              <a:rPr lang="es-EC" sz="1400" dirty="0">
                <a:latin typeface="Arial" panose="020B0604020202020204" pitchFamily="34" charset="0"/>
                <a:cs typeface="Arial" panose="020B0604020202020204" pitchFamily="34" charset="0"/>
              </a:rPr>
              <a:t>como problemas internos, que una vez identificados y desarrollando una adecuada estrategia, pueden y deben eliminarse.</a:t>
            </a:r>
            <a:endParaRPr lang="en-US" sz="1400" dirty="0">
              <a:latin typeface="Arial" panose="020B0604020202020204" pitchFamily="34" charset="0"/>
              <a:cs typeface="Arial" panose="020B0604020202020204" pitchFamily="34" charset="0"/>
            </a:endParaRPr>
          </a:p>
          <a:p>
            <a:endParaRPr lang="en-US" dirty="0"/>
          </a:p>
        </p:txBody>
      </p:sp>
      <p:sp>
        <p:nvSpPr>
          <p:cNvPr id="6" name="Marcador de texto 5"/>
          <p:cNvSpPr>
            <a:spLocks noGrp="1"/>
          </p:cNvSpPr>
          <p:nvPr>
            <p:ph type="body" sz="quarter" idx="17"/>
          </p:nvPr>
        </p:nvSpPr>
        <p:spPr>
          <a:xfrm>
            <a:off x="775199" y="4690024"/>
            <a:ext cx="2147632" cy="430015"/>
          </a:xfrm>
        </p:spPr>
        <p:txBody>
          <a:bodyPr/>
          <a:lstStyle/>
          <a:p>
            <a:r>
              <a:rPr lang="es-EC" b="1" dirty="0">
                <a:solidFill>
                  <a:schemeClr val="tx1"/>
                </a:solidFill>
                <a:latin typeface="Arial" panose="020B0604020202020204" pitchFamily="34" charset="0"/>
                <a:cs typeface="Arial" panose="020B0604020202020204" pitchFamily="34" charset="0"/>
              </a:rPr>
              <a:t>DEBILIDADES</a:t>
            </a:r>
            <a:endParaRPr lang="en-US" b="1" dirty="0">
              <a:solidFill>
                <a:schemeClr val="tx1"/>
              </a:solidFill>
              <a:latin typeface="Arial" panose="020B0604020202020204" pitchFamily="34" charset="0"/>
              <a:cs typeface="Arial" panose="020B0604020202020204" pitchFamily="34" charset="0"/>
            </a:endParaRPr>
          </a:p>
        </p:txBody>
      </p:sp>
      <p:sp>
        <p:nvSpPr>
          <p:cNvPr id="8" name="Marcador de texto 7"/>
          <p:cNvSpPr>
            <a:spLocks noGrp="1"/>
          </p:cNvSpPr>
          <p:nvPr>
            <p:ph type="body" sz="quarter" idx="18"/>
          </p:nvPr>
        </p:nvSpPr>
        <p:spPr>
          <a:xfrm>
            <a:off x="783161" y="1973933"/>
            <a:ext cx="2441262" cy="1226862"/>
          </a:xfrm>
          <a:solidFill>
            <a:schemeClr val="accent4">
              <a:lumMod val="60000"/>
              <a:lumOff val="40000"/>
              <a:alpha val="52000"/>
            </a:schemeClr>
          </a:solidFill>
        </p:spPr>
        <p:txBody>
          <a:bodyPr/>
          <a:lstStyle/>
          <a:p>
            <a:pPr marL="0" indent="0" algn="just">
              <a:buNone/>
            </a:pPr>
            <a:r>
              <a:rPr lang="es-EC" sz="1400" dirty="0" smtClean="0">
                <a:latin typeface="Arial" panose="020B0604020202020204" pitchFamily="34" charset="0"/>
                <a:cs typeface="Arial" panose="020B0604020202020204" pitchFamily="34" charset="0"/>
              </a:rPr>
              <a:t>Son </a:t>
            </a:r>
            <a:r>
              <a:rPr lang="es-EC" sz="1400" dirty="0">
                <a:latin typeface="Arial" panose="020B0604020202020204" pitchFamily="34" charset="0"/>
                <a:cs typeface="Arial" panose="020B0604020202020204" pitchFamily="34" charset="0"/>
              </a:rPr>
              <a:t>todas aquellos elementos internos y positivos que poseen nuestras Fuerzas Armadas</a:t>
            </a:r>
            <a:r>
              <a:rPr lang="es-EC" sz="1400" dirty="0" smtClean="0">
                <a:latin typeface="Arial" panose="020B0604020202020204" pitchFamily="34" charset="0"/>
                <a:cs typeface="Arial" panose="020B0604020202020204" pitchFamily="34" charset="0"/>
              </a:rPr>
              <a:t>.</a:t>
            </a:r>
            <a:endParaRPr lang="en-US" sz="1400" dirty="0">
              <a:latin typeface="Arial" panose="020B0604020202020204" pitchFamily="34" charset="0"/>
              <a:cs typeface="Arial" panose="020B0604020202020204" pitchFamily="34" charset="0"/>
            </a:endParaRPr>
          </a:p>
        </p:txBody>
      </p:sp>
      <p:sp>
        <p:nvSpPr>
          <p:cNvPr id="9" name="Marcador de texto 8"/>
          <p:cNvSpPr>
            <a:spLocks noGrp="1"/>
          </p:cNvSpPr>
          <p:nvPr>
            <p:ph type="body" sz="quarter" idx="19"/>
          </p:nvPr>
        </p:nvSpPr>
        <p:spPr/>
        <p:txBody>
          <a:bodyPr/>
          <a:lstStyle/>
          <a:p>
            <a:r>
              <a:rPr lang="es-EC" b="1" dirty="0" smtClean="0">
                <a:solidFill>
                  <a:schemeClr val="tx1"/>
                </a:solidFill>
                <a:latin typeface="Arial" panose="020B0604020202020204" pitchFamily="34" charset="0"/>
                <a:cs typeface="Arial" panose="020B0604020202020204" pitchFamily="34" charset="0"/>
              </a:rPr>
              <a:t>FORTALEZAS</a:t>
            </a:r>
            <a:endParaRPr lang="en-US" b="1" dirty="0">
              <a:solidFill>
                <a:schemeClr val="tx1"/>
              </a:solidFill>
              <a:latin typeface="Arial" panose="020B0604020202020204" pitchFamily="34" charset="0"/>
              <a:cs typeface="Arial" panose="020B0604020202020204" pitchFamily="34" charset="0"/>
            </a:endParaRPr>
          </a:p>
        </p:txBody>
      </p:sp>
      <p:sp>
        <p:nvSpPr>
          <p:cNvPr id="14" name="Marcador de texto 13"/>
          <p:cNvSpPr>
            <a:spLocks noGrp="1"/>
          </p:cNvSpPr>
          <p:nvPr>
            <p:ph type="body" sz="quarter" idx="23"/>
          </p:nvPr>
        </p:nvSpPr>
        <p:spPr>
          <a:xfrm>
            <a:off x="5897562" y="963134"/>
            <a:ext cx="2452985" cy="430015"/>
          </a:xfrm>
        </p:spPr>
        <p:txBody>
          <a:bodyPr/>
          <a:lstStyle/>
          <a:p>
            <a:r>
              <a:rPr lang="es-EC" b="1" dirty="0">
                <a:solidFill>
                  <a:schemeClr val="tx1"/>
                </a:solidFill>
                <a:latin typeface="Arial" panose="020B0604020202020204" pitchFamily="34" charset="0"/>
                <a:cs typeface="Arial" panose="020B0604020202020204" pitchFamily="34" charset="0"/>
              </a:rPr>
              <a:t>OPORTUNIDADES</a:t>
            </a:r>
            <a:endParaRPr lang="en-US" b="1" dirty="0">
              <a:solidFill>
                <a:schemeClr val="tx1"/>
              </a:solidFill>
              <a:latin typeface="Arial" panose="020B0604020202020204" pitchFamily="34" charset="0"/>
              <a:cs typeface="Arial" panose="020B0604020202020204" pitchFamily="34" charset="0"/>
            </a:endParaRPr>
          </a:p>
        </p:txBody>
      </p:sp>
      <p:sp>
        <p:nvSpPr>
          <p:cNvPr id="16" name="Marcador de texto 15"/>
          <p:cNvSpPr>
            <a:spLocks noGrp="1"/>
          </p:cNvSpPr>
          <p:nvPr>
            <p:ph type="body" sz="quarter" idx="25"/>
          </p:nvPr>
        </p:nvSpPr>
        <p:spPr>
          <a:xfrm>
            <a:off x="4860032" y="3928143"/>
            <a:ext cx="2452985" cy="430015"/>
          </a:xfrm>
        </p:spPr>
        <p:txBody>
          <a:bodyPr/>
          <a:lstStyle/>
          <a:p>
            <a:r>
              <a:rPr lang="es-EC" b="1" dirty="0">
                <a:solidFill>
                  <a:schemeClr val="tx1"/>
                </a:solidFill>
                <a:latin typeface="Arial" panose="020B0604020202020204" pitchFamily="34" charset="0"/>
                <a:cs typeface="Arial" panose="020B0604020202020204" pitchFamily="34" charset="0"/>
              </a:rPr>
              <a:t>AMENAZAS</a:t>
            </a:r>
            <a:endParaRPr lang="en-US" b="1" dirty="0">
              <a:solidFill>
                <a:schemeClr val="tx1"/>
              </a:solidFill>
              <a:latin typeface="Arial" panose="020B0604020202020204" pitchFamily="34" charset="0"/>
              <a:cs typeface="Arial" panose="020B0604020202020204" pitchFamily="34" charset="0"/>
            </a:endParaRPr>
          </a:p>
        </p:txBody>
      </p:sp>
      <p:sp>
        <p:nvSpPr>
          <p:cNvPr id="17" name="Rectángulo 16"/>
          <p:cNvSpPr/>
          <p:nvPr/>
        </p:nvSpPr>
        <p:spPr>
          <a:xfrm>
            <a:off x="529031" y="623195"/>
            <a:ext cx="8047833" cy="338554"/>
          </a:xfrm>
          <a:prstGeom prst="rect">
            <a:avLst/>
          </a:prstGeom>
        </p:spPr>
        <p:txBody>
          <a:bodyPr wrap="square">
            <a:spAutoFit/>
          </a:bodyPr>
          <a:lstStyle/>
          <a:p>
            <a:r>
              <a:rPr lang="es-EC" sz="1600" dirty="0" smtClean="0">
                <a:latin typeface="Arial" panose="020B0604020202020204" pitchFamily="34" charset="0"/>
                <a:ea typeface="Calibri" panose="020F0502020204030204" pitchFamily="34" charset="0"/>
              </a:rPr>
              <a:t>El método a emplear para la validación de la presente propuesta será la matriz FODA., </a:t>
            </a:r>
            <a:endParaRPr lang="en-US" sz="2800" dirty="0"/>
          </a:p>
        </p:txBody>
      </p:sp>
      <p:sp>
        <p:nvSpPr>
          <p:cNvPr id="19" name="Marcador de texto 14"/>
          <p:cNvSpPr>
            <a:spLocks noGrp="1"/>
          </p:cNvSpPr>
          <p:nvPr>
            <p:ph type="body" sz="quarter" idx="24"/>
          </p:nvPr>
        </p:nvSpPr>
        <p:spPr>
          <a:xfrm>
            <a:off x="6209512" y="1380729"/>
            <a:ext cx="2843808" cy="2435671"/>
          </a:xfrm>
          <a:solidFill>
            <a:schemeClr val="accent4">
              <a:lumMod val="60000"/>
              <a:lumOff val="40000"/>
              <a:alpha val="40000"/>
            </a:schemeClr>
          </a:solidFill>
        </p:spPr>
        <p:txBody>
          <a:bodyPr/>
          <a:lstStyle/>
          <a:p>
            <a:pPr marL="0" indent="0" algn="just">
              <a:buNone/>
            </a:pPr>
            <a:r>
              <a:rPr lang="es-EC" sz="1400" dirty="0">
                <a:latin typeface="Arial" panose="020B0604020202020204" pitchFamily="34" charset="0"/>
                <a:cs typeface="Arial" panose="020B0604020202020204" pitchFamily="34" charset="0"/>
              </a:rPr>
              <a:t>Son los aspectos positivos que podemos aprovechar utilizando nuestras fortalezas, además se debe considerar analizar junto a las amenazas la parte del Análisis Externo, que nos podrían llegar a afectar de manera positiva si somos capaces de capitalizarlas.</a:t>
            </a:r>
            <a:endParaRPr lang="en-US" sz="1400" dirty="0">
              <a:latin typeface="Arial" panose="020B0604020202020204" pitchFamily="34" charset="0"/>
              <a:cs typeface="Arial" panose="020B0604020202020204" pitchFamily="34" charset="0"/>
            </a:endParaRPr>
          </a:p>
          <a:p>
            <a:pPr algn="just"/>
            <a:endParaRPr lang="en-US" sz="1400" dirty="0">
              <a:latin typeface="Arial" panose="020B0604020202020204" pitchFamily="34" charset="0"/>
              <a:cs typeface="Arial" panose="020B0604020202020204" pitchFamily="34" charset="0"/>
            </a:endParaRPr>
          </a:p>
        </p:txBody>
      </p:sp>
      <p:sp>
        <p:nvSpPr>
          <p:cNvPr id="20" name="Marcador de texto 4"/>
          <p:cNvSpPr>
            <a:spLocks noGrp="1"/>
          </p:cNvSpPr>
          <p:nvPr>
            <p:ph type="body" sz="quarter" idx="16"/>
          </p:nvPr>
        </p:nvSpPr>
        <p:spPr>
          <a:xfrm>
            <a:off x="4985444" y="4358159"/>
            <a:ext cx="4040496" cy="2424636"/>
          </a:xfrm>
          <a:solidFill>
            <a:schemeClr val="accent4">
              <a:lumMod val="60000"/>
              <a:lumOff val="40000"/>
              <a:alpha val="40000"/>
            </a:schemeClr>
          </a:solidFill>
        </p:spPr>
        <p:txBody>
          <a:bodyPr/>
          <a:lstStyle/>
          <a:p>
            <a:pPr marL="0" indent="0" algn="just">
              <a:buNone/>
            </a:pPr>
            <a:r>
              <a:rPr lang="en-US" sz="1400" dirty="0">
                <a:latin typeface="Arial" panose="020B0604020202020204" pitchFamily="34" charset="0"/>
                <a:cs typeface="Arial" panose="020B0604020202020204" pitchFamily="34" charset="0"/>
              </a:rPr>
              <a:t>A</a:t>
            </a:r>
            <a:r>
              <a:rPr lang="en-US" sz="1400" dirty="0" smtClean="0">
                <a:latin typeface="Arial" panose="020B0604020202020204" pitchFamily="34" charset="0"/>
                <a:cs typeface="Arial" panose="020B0604020202020204" pitchFamily="34" charset="0"/>
              </a:rPr>
              <a:t>quellas </a:t>
            </a:r>
            <a:r>
              <a:rPr lang="en-US" sz="1400" dirty="0">
                <a:latin typeface="Arial" panose="020B0604020202020204" pitchFamily="34" charset="0"/>
                <a:cs typeface="Arial" panose="020B0604020202020204" pitchFamily="34" charset="0"/>
              </a:rPr>
              <a:t>actividades o situaciones que implican o conllevan riesgos de daños, trastornos y efectos nocivos para la seguridad en uno o más campos de la actividad nacional. Son provocadas, ejecutadas o causadas por opositores, adversarios o enemigos del Estado, internos o </a:t>
            </a:r>
            <a:r>
              <a:rPr lang="en-US" sz="1400" dirty="0" smtClean="0">
                <a:latin typeface="Arial" panose="020B0604020202020204" pitchFamily="34" charset="0"/>
                <a:cs typeface="Arial" panose="020B0604020202020204" pitchFamily="34" charset="0"/>
              </a:rPr>
              <a:t>externos, lo cual se </a:t>
            </a:r>
            <a:r>
              <a:rPr lang="en-US" sz="1400" dirty="0">
                <a:latin typeface="Arial" panose="020B0604020202020204" pitchFamily="34" charset="0"/>
                <a:cs typeface="Arial" panose="020B0604020202020204" pitchFamily="34" charset="0"/>
              </a:rPr>
              <a:t>convierten en conflictos que atentan contra la Seguridad y Defensa Nacional. </a:t>
            </a:r>
          </a:p>
        </p:txBody>
      </p:sp>
    </p:spTree>
    <p:extLst>
      <p:ext uri="{BB962C8B-B14F-4D97-AF65-F5344CB8AC3E}">
        <p14:creationId xmlns:p14="http://schemas.microsoft.com/office/powerpoint/2010/main" val="262288068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Related image"/>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28384" y="68739"/>
            <a:ext cx="949298" cy="1056005"/>
          </a:xfrm>
          <a:prstGeom prst="rect">
            <a:avLst/>
          </a:prstGeom>
          <a:ln>
            <a:noFill/>
          </a:ln>
          <a:effectLst>
            <a:softEdge rad="112500"/>
          </a:effectLst>
        </p:spPr>
      </p:pic>
      <p:sp>
        <p:nvSpPr>
          <p:cNvPr id="61" name="Rectangle 94"/>
          <p:cNvSpPr>
            <a:spLocks noChangeArrowheads="1"/>
          </p:cNvSpPr>
          <p:nvPr/>
        </p:nvSpPr>
        <p:spPr bwMode="auto">
          <a:xfrm>
            <a:off x="-36512"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dirty="0">
              <a:ln>
                <a:noFill/>
              </a:ln>
              <a:solidFill>
                <a:schemeClr val="tx1"/>
              </a:solidFill>
              <a:effectLst/>
              <a:latin typeface="Arial" pitchFamily="34" charset="0"/>
              <a:cs typeface="Arial" pitchFamily="34" charset="0"/>
            </a:endParaRPr>
          </a:p>
        </p:txBody>
      </p:sp>
      <p:pic>
        <p:nvPicPr>
          <p:cNvPr id="3" name="Picture 2">
            <a:extLst>
              <a:ext uri="{FF2B5EF4-FFF2-40B4-BE49-F238E27FC236}">
                <a16:creationId xmlns:a16="http://schemas.microsoft.com/office/drawing/2014/main" xmlns="" id="{25F4779A-A604-4637-8A3E-901B73C9D448}"/>
              </a:ext>
            </a:extLst>
          </p:cNvPr>
          <p:cNvPicPr>
            <a:picLocks noChangeAspect="1"/>
          </p:cNvPicPr>
          <p:nvPr/>
        </p:nvPicPr>
        <p:blipFill>
          <a:blip r:embed="rId4"/>
          <a:stretch>
            <a:fillRect/>
          </a:stretch>
        </p:blipFill>
        <p:spPr>
          <a:xfrm>
            <a:off x="219725" y="116632"/>
            <a:ext cx="1238181" cy="78987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8" name="Title 1">
            <a:extLst>
              <a:ext uri="{FF2B5EF4-FFF2-40B4-BE49-F238E27FC236}">
                <a16:creationId xmlns:a16="http://schemas.microsoft.com/office/drawing/2014/main" xmlns="" id="{78692E52-B60C-4C7B-9600-C087051C1A4F}"/>
              </a:ext>
            </a:extLst>
          </p:cNvPr>
          <p:cNvSpPr txBox="1">
            <a:spLocks/>
          </p:cNvSpPr>
          <p:nvPr/>
        </p:nvSpPr>
        <p:spPr bwMode="auto">
          <a:xfrm>
            <a:off x="1043608" y="293817"/>
            <a:ext cx="7336007"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MATRIZ FODA</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725" y="1124744"/>
            <a:ext cx="8792259" cy="52565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66611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Related image"/>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28384" y="68739"/>
            <a:ext cx="949298" cy="1056005"/>
          </a:xfrm>
          <a:prstGeom prst="rect">
            <a:avLst/>
          </a:prstGeom>
          <a:ln>
            <a:noFill/>
          </a:ln>
          <a:effectLst>
            <a:softEdge rad="112500"/>
          </a:effectLst>
        </p:spPr>
      </p:pic>
      <p:sp>
        <p:nvSpPr>
          <p:cNvPr id="61" name="Rectangle 94"/>
          <p:cNvSpPr>
            <a:spLocks noChangeArrowheads="1"/>
          </p:cNvSpPr>
          <p:nvPr/>
        </p:nvSpPr>
        <p:spPr bwMode="auto">
          <a:xfrm>
            <a:off x="-36512"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altLang="es-EC" sz="1800" b="0" i="0" u="none" strike="noStrike" cap="none" normalizeH="0" baseline="0" dirty="0">
              <a:ln>
                <a:noFill/>
              </a:ln>
              <a:solidFill>
                <a:schemeClr val="tx1"/>
              </a:solidFill>
              <a:effectLst/>
              <a:latin typeface="Arial" pitchFamily="34" charset="0"/>
              <a:cs typeface="Arial" pitchFamily="34" charset="0"/>
            </a:endParaRPr>
          </a:p>
        </p:txBody>
      </p:sp>
      <p:pic>
        <p:nvPicPr>
          <p:cNvPr id="3" name="Picture 2">
            <a:extLst>
              <a:ext uri="{FF2B5EF4-FFF2-40B4-BE49-F238E27FC236}">
                <a16:creationId xmlns:a16="http://schemas.microsoft.com/office/drawing/2014/main" xmlns="" id="{25F4779A-A604-4637-8A3E-901B73C9D448}"/>
              </a:ext>
            </a:extLst>
          </p:cNvPr>
          <p:cNvPicPr>
            <a:picLocks noChangeAspect="1"/>
          </p:cNvPicPr>
          <p:nvPr/>
        </p:nvPicPr>
        <p:blipFill>
          <a:blip r:embed="rId4"/>
          <a:stretch>
            <a:fillRect/>
          </a:stretch>
        </p:blipFill>
        <p:spPr>
          <a:xfrm>
            <a:off x="219725" y="116632"/>
            <a:ext cx="1238181" cy="78987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8" name="Title 1">
            <a:extLst>
              <a:ext uri="{FF2B5EF4-FFF2-40B4-BE49-F238E27FC236}">
                <a16:creationId xmlns:a16="http://schemas.microsoft.com/office/drawing/2014/main" xmlns="" id="{78692E52-B60C-4C7B-9600-C087051C1A4F}"/>
              </a:ext>
            </a:extLst>
          </p:cNvPr>
          <p:cNvSpPr txBox="1">
            <a:spLocks/>
          </p:cNvSpPr>
          <p:nvPr/>
        </p:nvSpPr>
        <p:spPr bwMode="auto">
          <a:xfrm>
            <a:off x="1043608" y="293817"/>
            <a:ext cx="7336007"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MATRIZ FODA</a:t>
            </a:r>
            <a:endParaRPr lang="es-ES"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pic>
        <p:nvPicPr>
          <p:cNvPr id="205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394" y="1031078"/>
            <a:ext cx="8568078" cy="585430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64420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Cloud 173">
            <a:extLst>
              <a:ext uri="{FF2B5EF4-FFF2-40B4-BE49-F238E27FC236}">
                <a16:creationId xmlns:a16="http://schemas.microsoft.com/office/drawing/2014/main" xmlns="" id="{02DF8C51-BAA0-47C1-9C0B-006808CC004E}"/>
              </a:ext>
            </a:extLst>
          </p:cNvPr>
          <p:cNvSpPr/>
          <p:nvPr/>
        </p:nvSpPr>
        <p:spPr>
          <a:xfrm>
            <a:off x="6891187" y="1993045"/>
            <a:ext cx="1944911" cy="818951"/>
          </a:xfrm>
          <a:prstGeom prst="clou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1" name="Cloud 174">
            <a:extLst>
              <a:ext uri="{FF2B5EF4-FFF2-40B4-BE49-F238E27FC236}">
                <a16:creationId xmlns:a16="http://schemas.microsoft.com/office/drawing/2014/main" xmlns="" id="{22B83599-F6A9-4311-8A46-34CABA87A76C}"/>
              </a:ext>
            </a:extLst>
          </p:cNvPr>
          <p:cNvSpPr/>
          <p:nvPr/>
        </p:nvSpPr>
        <p:spPr>
          <a:xfrm>
            <a:off x="4935329" y="3768766"/>
            <a:ext cx="1944911" cy="818951"/>
          </a:xfrm>
          <a:prstGeom prst="cloud">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2" name="Cloud 175">
            <a:extLst>
              <a:ext uri="{FF2B5EF4-FFF2-40B4-BE49-F238E27FC236}">
                <a16:creationId xmlns:a16="http://schemas.microsoft.com/office/drawing/2014/main" xmlns="" id="{872FF2D7-9D74-4E8A-9CA9-D78D238795E2}"/>
              </a:ext>
            </a:extLst>
          </p:cNvPr>
          <p:cNvSpPr/>
          <p:nvPr/>
        </p:nvSpPr>
        <p:spPr>
          <a:xfrm>
            <a:off x="1352852" y="2369879"/>
            <a:ext cx="1944911" cy="818951"/>
          </a:xfrm>
          <a:prstGeom prst="cloud">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3" name="Cloud 176">
            <a:extLst>
              <a:ext uri="{FF2B5EF4-FFF2-40B4-BE49-F238E27FC236}">
                <a16:creationId xmlns:a16="http://schemas.microsoft.com/office/drawing/2014/main" xmlns="" id="{5A4A7CC4-1ABC-46C8-BEF9-AEBA55B3348A}"/>
              </a:ext>
            </a:extLst>
          </p:cNvPr>
          <p:cNvSpPr/>
          <p:nvPr/>
        </p:nvSpPr>
        <p:spPr>
          <a:xfrm>
            <a:off x="1258167" y="4554722"/>
            <a:ext cx="1944911" cy="818951"/>
          </a:xfrm>
          <a:prstGeom prst="clou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12" name="TextBox 5">
            <a:extLst>
              <a:ext uri="{FF2B5EF4-FFF2-40B4-BE49-F238E27FC236}">
                <a16:creationId xmlns:a16="http://schemas.microsoft.com/office/drawing/2014/main" xmlns="" id="{90E4D0D5-49BE-4ED8-80D5-B1F972327EBD}"/>
              </a:ext>
            </a:extLst>
          </p:cNvPr>
          <p:cNvSpPr txBox="1"/>
          <p:nvPr/>
        </p:nvSpPr>
        <p:spPr>
          <a:xfrm>
            <a:off x="4365375" y="839614"/>
            <a:ext cx="4269425" cy="1077218"/>
          </a:xfrm>
          <a:prstGeom prst="rect">
            <a:avLst/>
          </a:prstGeom>
          <a:noFill/>
        </p:spPr>
        <p:txBody>
          <a:bodyPr wrap="square" rtlCol="0">
            <a:spAutoFit/>
          </a:bodyPr>
          <a:lstStyle/>
          <a:p>
            <a:pPr algn="just"/>
            <a:r>
              <a:rPr lang="es-EC" sz="1600" dirty="0" smtClean="0"/>
              <a:t>La </a:t>
            </a:r>
            <a:r>
              <a:rPr lang="es-EC" sz="1600" dirty="0"/>
              <a:t>Ciberdefensa se encuentra como una capacidad del área de mando y control, la misma que tiene tres </a:t>
            </a:r>
            <a:r>
              <a:rPr lang="es-EC" sz="1600" dirty="0" smtClean="0"/>
              <a:t>Sub-capacidades </a:t>
            </a:r>
            <a:r>
              <a:rPr lang="es-EC" sz="1600" dirty="0"/>
              <a:t>o capacidades específicas: prevención, detección y respuesta.</a:t>
            </a:r>
          </a:p>
        </p:txBody>
      </p:sp>
      <p:grpSp>
        <p:nvGrpSpPr>
          <p:cNvPr id="213" name="Grupo 212">
            <a:extLst>
              <a:ext uri="{FF2B5EF4-FFF2-40B4-BE49-F238E27FC236}">
                <a16:creationId xmlns:a16="http://schemas.microsoft.com/office/drawing/2014/main" xmlns="" id="{75D89155-09CE-4D6D-921F-6AC4700E35CD}"/>
              </a:ext>
            </a:extLst>
          </p:cNvPr>
          <p:cNvGrpSpPr/>
          <p:nvPr/>
        </p:nvGrpSpPr>
        <p:grpSpPr>
          <a:xfrm>
            <a:off x="814417" y="887601"/>
            <a:ext cx="3261768" cy="715940"/>
            <a:chOff x="1223158" y="1029409"/>
            <a:chExt cx="5226461" cy="1152716"/>
          </a:xfrm>
        </p:grpSpPr>
        <p:sp>
          <p:nvSpPr>
            <p:cNvPr id="115" name="Rectangle 160">
              <a:extLst>
                <a:ext uri="{FF2B5EF4-FFF2-40B4-BE49-F238E27FC236}">
                  <a16:creationId xmlns:a16="http://schemas.microsoft.com/office/drawing/2014/main" xmlns="" id="{27B40905-3FD0-43BB-891E-4E380E138F30}"/>
                </a:ext>
              </a:extLst>
            </p:cNvPr>
            <p:cNvSpPr/>
            <p:nvPr/>
          </p:nvSpPr>
          <p:spPr>
            <a:xfrm>
              <a:off x="1223158" y="1394565"/>
              <a:ext cx="4528465" cy="41852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17" name="Group 32">
              <a:extLst>
                <a:ext uri="{FF2B5EF4-FFF2-40B4-BE49-F238E27FC236}">
                  <a16:creationId xmlns:a16="http://schemas.microsoft.com/office/drawing/2014/main" xmlns="" id="{79EC59E5-3497-47C9-868B-84B9542A509B}"/>
                </a:ext>
              </a:extLst>
            </p:cNvPr>
            <p:cNvGrpSpPr/>
            <p:nvPr/>
          </p:nvGrpSpPr>
          <p:grpSpPr>
            <a:xfrm>
              <a:off x="5680005" y="1029409"/>
              <a:ext cx="769614" cy="1152716"/>
              <a:chOff x="6856413" y="1955317"/>
              <a:chExt cx="990600" cy="1483706"/>
            </a:xfrm>
          </p:grpSpPr>
          <p:sp>
            <p:nvSpPr>
              <p:cNvPr id="195" name="Oval 5">
                <a:extLst>
                  <a:ext uri="{FF2B5EF4-FFF2-40B4-BE49-F238E27FC236}">
                    <a16:creationId xmlns:a16="http://schemas.microsoft.com/office/drawing/2014/main" xmlns="" id="{CA574D86-5693-42AA-9A4F-8C2BEE1ADB22}"/>
                  </a:ext>
                </a:extLst>
              </p:cNvPr>
              <p:cNvSpPr>
                <a:spLocks noChangeArrowheads="1"/>
              </p:cNvSpPr>
              <p:nvPr/>
            </p:nvSpPr>
            <p:spPr bwMode="auto">
              <a:xfrm rot="5400000">
                <a:off x="7743490" y="2647786"/>
                <a:ext cx="109742" cy="97304"/>
              </a:xfrm>
              <a:prstGeom prst="ellipse">
                <a:avLst/>
              </a:prstGeom>
              <a:solidFill>
                <a:schemeClr val="accent4">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6" name="Freeform 6">
                <a:extLst>
                  <a:ext uri="{FF2B5EF4-FFF2-40B4-BE49-F238E27FC236}">
                    <a16:creationId xmlns:a16="http://schemas.microsoft.com/office/drawing/2014/main" xmlns="" id="{803E4D96-FDE7-4B85-85B7-CED5B38402A1}"/>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1">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7" name="Freeform 7">
                <a:extLst>
                  <a:ext uri="{FF2B5EF4-FFF2-40B4-BE49-F238E27FC236}">
                    <a16:creationId xmlns:a16="http://schemas.microsoft.com/office/drawing/2014/main" xmlns="" id="{8B818A1C-9204-4B73-AFE7-4D8D8EECA51A}"/>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8" name="Freeform 8">
                <a:extLst>
                  <a:ext uri="{FF2B5EF4-FFF2-40B4-BE49-F238E27FC236}">
                    <a16:creationId xmlns:a16="http://schemas.microsoft.com/office/drawing/2014/main" xmlns="" id="{0F0AB730-238E-4C9F-BC25-D12498B802D1}"/>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9" name="Freeform 9">
                <a:extLst>
                  <a:ext uri="{FF2B5EF4-FFF2-40B4-BE49-F238E27FC236}">
                    <a16:creationId xmlns:a16="http://schemas.microsoft.com/office/drawing/2014/main" xmlns="" id="{6DF130A2-8F04-4182-8235-95B0EEEC199B}"/>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0" name="Freeform 10">
                <a:extLst>
                  <a:ext uri="{FF2B5EF4-FFF2-40B4-BE49-F238E27FC236}">
                    <a16:creationId xmlns:a16="http://schemas.microsoft.com/office/drawing/2014/main" xmlns="" id="{ACEC9C58-CC92-49D2-BC2D-3F952506D361}"/>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1" name="Freeform 11">
                <a:extLst>
                  <a:ext uri="{FF2B5EF4-FFF2-40B4-BE49-F238E27FC236}">
                    <a16:creationId xmlns:a16="http://schemas.microsoft.com/office/drawing/2014/main" xmlns="" id="{1BAFAED3-F095-4735-8D0E-87EE94DE76FA}"/>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2" name="Freeform 12">
                <a:extLst>
                  <a:ext uri="{FF2B5EF4-FFF2-40B4-BE49-F238E27FC236}">
                    <a16:creationId xmlns:a16="http://schemas.microsoft.com/office/drawing/2014/main" xmlns="" id="{E2B2630E-0E30-4DB6-8F60-E1094065C429}"/>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3" name="Freeform 13">
                <a:extLst>
                  <a:ext uri="{FF2B5EF4-FFF2-40B4-BE49-F238E27FC236}">
                    <a16:creationId xmlns:a16="http://schemas.microsoft.com/office/drawing/2014/main" xmlns="" id="{7A2FC518-3FA8-49C5-98F4-82A370A1595A}"/>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4" name="Freeform 14">
                <a:extLst>
                  <a:ext uri="{FF2B5EF4-FFF2-40B4-BE49-F238E27FC236}">
                    <a16:creationId xmlns:a16="http://schemas.microsoft.com/office/drawing/2014/main" xmlns="" id="{02E3A2A9-7FE0-4860-8316-AAFF3A2C0076}"/>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5" name="Freeform 15">
                <a:extLst>
                  <a:ext uri="{FF2B5EF4-FFF2-40B4-BE49-F238E27FC236}">
                    <a16:creationId xmlns:a16="http://schemas.microsoft.com/office/drawing/2014/main" xmlns="" id="{8FF4D60C-AE1C-4246-ADA3-1CE34DB3BBD5}"/>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6" name="Freeform 16">
                <a:extLst>
                  <a:ext uri="{FF2B5EF4-FFF2-40B4-BE49-F238E27FC236}">
                    <a16:creationId xmlns:a16="http://schemas.microsoft.com/office/drawing/2014/main" xmlns="" id="{B6B53911-BA99-4009-9E2C-4041911FD773}"/>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7" name="Freeform 17">
                <a:extLst>
                  <a:ext uri="{FF2B5EF4-FFF2-40B4-BE49-F238E27FC236}">
                    <a16:creationId xmlns:a16="http://schemas.microsoft.com/office/drawing/2014/main" xmlns="" id="{76FEBB5F-A00C-4A94-8846-2D85A89A4CB4}"/>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8" name="Freeform 18">
                <a:extLst>
                  <a:ext uri="{FF2B5EF4-FFF2-40B4-BE49-F238E27FC236}">
                    <a16:creationId xmlns:a16="http://schemas.microsoft.com/office/drawing/2014/main" xmlns="" id="{141E4AE2-9AF5-4DCC-BAC4-1A9817A055D0}"/>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9" name="Freeform 19">
                <a:extLst>
                  <a:ext uri="{FF2B5EF4-FFF2-40B4-BE49-F238E27FC236}">
                    <a16:creationId xmlns:a16="http://schemas.microsoft.com/office/drawing/2014/main" xmlns="" id="{0CB1C2AF-5B1E-43DF-96B0-81677A72F7E2}"/>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210" name="Straight Connector 31">
                <a:extLst>
                  <a:ext uri="{FF2B5EF4-FFF2-40B4-BE49-F238E27FC236}">
                    <a16:creationId xmlns:a16="http://schemas.microsoft.com/office/drawing/2014/main" xmlns="" id="{2E639881-268C-42A8-B968-B1F5B3D7C965}"/>
                  </a:ext>
                </a:extLst>
              </p:cNvPr>
              <p:cNvCxnSpPr/>
              <p:nvPr/>
            </p:nvCxnSpPr>
            <p:spPr>
              <a:xfrm>
                <a:off x="7807324" y="2515776"/>
                <a:ext cx="0" cy="381000"/>
              </a:xfrm>
              <a:prstGeom prst="line">
                <a:avLst/>
              </a:prstGeom>
              <a:ln>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4" name="Grupo 213">
            <a:extLst>
              <a:ext uri="{FF2B5EF4-FFF2-40B4-BE49-F238E27FC236}">
                <a16:creationId xmlns:a16="http://schemas.microsoft.com/office/drawing/2014/main" xmlns="" id="{A1874BF2-E645-41CE-BACF-4F7123E568A0}"/>
              </a:ext>
            </a:extLst>
          </p:cNvPr>
          <p:cNvGrpSpPr/>
          <p:nvPr/>
        </p:nvGrpSpPr>
        <p:grpSpPr>
          <a:xfrm>
            <a:off x="936921" y="2087239"/>
            <a:ext cx="2603141" cy="864537"/>
            <a:chOff x="24443" y="1938077"/>
            <a:chExt cx="7253991" cy="1152716"/>
          </a:xfrm>
        </p:grpSpPr>
        <p:sp>
          <p:nvSpPr>
            <p:cNvPr id="116" name="Rectangle 159">
              <a:extLst>
                <a:ext uri="{FF2B5EF4-FFF2-40B4-BE49-F238E27FC236}">
                  <a16:creationId xmlns:a16="http://schemas.microsoft.com/office/drawing/2014/main" xmlns="" id="{07D12DAF-D07B-4D82-987C-E5CF6B1D6A3B}"/>
                </a:ext>
              </a:extLst>
            </p:cNvPr>
            <p:cNvSpPr/>
            <p:nvPr/>
          </p:nvSpPr>
          <p:spPr>
            <a:xfrm>
              <a:off x="24443" y="2367041"/>
              <a:ext cx="6580438" cy="41852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18" name="Group 33">
              <a:extLst>
                <a:ext uri="{FF2B5EF4-FFF2-40B4-BE49-F238E27FC236}">
                  <a16:creationId xmlns:a16="http://schemas.microsoft.com/office/drawing/2014/main" xmlns="" id="{4B4A263F-754B-4022-9D68-CB139C90294C}"/>
                </a:ext>
              </a:extLst>
            </p:cNvPr>
            <p:cNvGrpSpPr/>
            <p:nvPr/>
          </p:nvGrpSpPr>
          <p:grpSpPr>
            <a:xfrm>
              <a:off x="6508820" y="1938077"/>
              <a:ext cx="769614" cy="1152716"/>
              <a:chOff x="6856413" y="1955317"/>
              <a:chExt cx="990600" cy="1483706"/>
            </a:xfrm>
          </p:grpSpPr>
          <p:sp>
            <p:nvSpPr>
              <p:cNvPr id="179" name="Oval 5">
                <a:extLst>
                  <a:ext uri="{FF2B5EF4-FFF2-40B4-BE49-F238E27FC236}">
                    <a16:creationId xmlns:a16="http://schemas.microsoft.com/office/drawing/2014/main" xmlns="" id="{15C8C5A2-F33B-4701-A0B9-3230884E8BF8}"/>
                  </a:ext>
                </a:extLst>
              </p:cNvPr>
              <p:cNvSpPr>
                <a:spLocks noChangeArrowheads="1"/>
              </p:cNvSpPr>
              <p:nvPr/>
            </p:nvSpPr>
            <p:spPr bwMode="auto">
              <a:xfrm rot="5400000">
                <a:off x="7743490" y="2647786"/>
                <a:ext cx="109742" cy="97304"/>
              </a:xfrm>
              <a:prstGeom prst="ellipse">
                <a:avLst/>
              </a:prstGeom>
              <a:solidFill>
                <a:schemeClr val="accent1">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0" name="Freeform 6">
                <a:extLst>
                  <a:ext uri="{FF2B5EF4-FFF2-40B4-BE49-F238E27FC236}">
                    <a16:creationId xmlns:a16="http://schemas.microsoft.com/office/drawing/2014/main" xmlns="" id="{9A67018F-DC96-47F8-B754-ACC5369BC307}"/>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1" name="Freeform 7">
                <a:extLst>
                  <a:ext uri="{FF2B5EF4-FFF2-40B4-BE49-F238E27FC236}">
                    <a16:creationId xmlns:a16="http://schemas.microsoft.com/office/drawing/2014/main" xmlns="" id="{7E4271D1-AAAC-4500-BB96-BB62A7CA2CC1}"/>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2" name="Freeform 8">
                <a:extLst>
                  <a:ext uri="{FF2B5EF4-FFF2-40B4-BE49-F238E27FC236}">
                    <a16:creationId xmlns:a16="http://schemas.microsoft.com/office/drawing/2014/main" xmlns="" id="{A0E4C433-DB6F-4D19-90F3-2D4E58B502DC}"/>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3" name="Freeform 9">
                <a:extLst>
                  <a:ext uri="{FF2B5EF4-FFF2-40B4-BE49-F238E27FC236}">
                    <a16:creationId xmlns:a16="http://schemas.microsoft.com/office/drawing/2014/main" xmlns="" id="{0BD605C3-BC2F-4320-9BA8-829D4D1F0B46}"/>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4" name="Freeform 10">
                <a:extLst>
                  <a:ext uri="{FF2B5EF4-FFF2-40B4-BE49-F238E27FC236}">
                    <a16:creationId xmlns:a16="http://schemas.microsoft.com/office/drawing/2014/main" xmlns="" id="{8A7FEDEE-787E-41B1-8A63-62DBEE1DB277}"/>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5" name="Freeform 11">
                <a:extLst>
                  <a:ext uri="{FF2B5EF4-FFF2-40B4-BE49-F238E27FC236}">
                    <a16:creationId xmlns:a16="http://schemas.microsoft.com/office/drawing/2014/main" xmlns="" id="{DA704D22-E490-4AE5-80C7-26A409ADD4B9}"/>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6" name="Freeform 12">
                <a:extLst>
                  <a:ext uri="{FF2B5EF4-FFF2-40B4-BE49-F238E27FC236}">
                    <a16:creationId xmlns:a16="http://schemas.microsoft.com/office/drawing/2014/main" xmlns="" id="{EA3DA487-961B-48EF-AC85-91953F901389}"/>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7" name="Freeform 13">
                <a:extLst>
                  <a:ext uri="{FF2B5EF4-FFF2-40B4-BE49-F238E27FC236}">
                    <a16:creationId xmlns:a16="http://schemas.microsoft.com/office/drawing/2014/main" xmlns="" id="{37686D12-0B07-4904-B828-81C8BF08D0A6}"/>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8" name="Freeform 14">
                <a:extLst>
                  <a:ext uri="{FF2B5EF4-FFF2-40B4-BE49-F238E27FC236}">
                    <a16:creationId xmlns:a16="http://schemas.microsoft.com/office/drawing/2014/main" xmlns="" id="{8E491971-37EE-4057-AB7C-013AC7558E71}"/>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89" name="Freeform 15">
                <a:extLst>
                  <a:ext uri="{FF2B5EF4-FFF2-40B4-BE49-F238E27FC236}">
                    <a16:creationId xmlns:a16="http://schemas.microsoft.com/office/drawing/2014/main" xmlns="" id="{38CDDD75-E466-4614-8DA4-6A3F27B039ED}"/>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0" name="Freeform 16">
                <a:extLst>
                  <a:ext uri="{FF2B5EF4-FFF2-40B4-BE49-F238E27FC236}">
                    <a16:creationId xmlns:a16="http://schemas.microsoft.com/office/drawing/2014/main" xmlns="" id="{BAE08768-D5A0-4A59-A518-40601E106928}"/>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1" name="Freeform 17">
                <a:extLst>
                  <a:ext uri="{FF2B5EF4-FFF2-40B4-BE49-F238E27FC236}">
                    <a16:creationId xmlns:a16="http://schemas.microsoft.com/office/drawing/2014/main" xmlns="" id="{EE29AB50-0E2D-4B7F-BD88-4288DACBEB27}"/>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2" name="Freeform 18">
                <a:extLst>
                  <a:ext uri="{FF2B5EF4-FFF2-40B4-BE49-F238E27FC236}">
                    <a16:creationId xmlns:a16="http://schemas.microsoft.com/office/drawing/2014/main" xmlns="" id="{9B1D6156-EA55-45FD-8AE6-0F725CDB6D3E}"/>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3" name="Freeform 19">
                <a:extLst>
                  <a:ext uri="{FF2B5EF4-FFF2-40B4-BE49-F238E27FC236}">
                    <a16:creationId xmlns:a16="http://schemas.microsoft.com/office/drawing/2014/main" xmlns="" id="{6CB7CEDF-441A-4724-9AFC-DA0A1E4C3733}"/>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1">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94" name="Straight Connector 49">
                <a:extLst>
                  <a:ext uri="{FF2B5EF4-FFF2-40B4-BE49-F238E27FC236}">
                    <a16:creationId xmlns:a16="http://schemas.microsoft.com/office/drawing/2014/main" xmlns="" id="{5F3ECF54-3F84-4CB9-BEAD-ECB50E2F7516}"/>
                  </a:ext>
                </a:extLst>
              </p:cNvPr>
              <p:cNvCxnSpPr/>
              <p:nvPr/>
            </p:nvCxnSpPr>
            <p:spPr>
              <a:xfrm>
                <a:off x="7807324" y="2515776"/>
                <a:ext cx="0" cy="38100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7" name="Grupo 216">
            <a:extLst>
              <a:ext uri="{FF2B5EF4-FFF2-40B4-BE49-F238E27FC236}">
                <a16:creationId xmlns:a16="http://schemas.microsoft.com/office/drawing/2014/main" xmlns="" id="{902E21A8-4D4F-4FA3-81F1-BC580AFE7999}"/>
              </a:ext>
            </a:extLst>
          </p:cNvPr>
          <p:cNvGrpSpPr/>
          <p:nvPr/>
        </p:nvGrpSpPr>
        <p:grpSpPr>
          <a:xfrm>
            <a:off x="1116512" y="5427105"/>
            <a:ext cx="2178308" cy="890784"/>
            <a:chOff x="0" y="5366368"/>
            <a:chExt cx="6449619" cy="1152716"/>
          </a:xfrm>
        </p:grpSpPr>
        <p:sp>
          <p:nvSpPr>
            <p:cNvPr id="119" name="Rectangle 163">
              <a:extLst>
                <a:ext uri="{FF2B5EF4-FFF2-40B4-BE49-F238E27FC236}">
                  <a16:creationId xmlns:a16="http://schemas.microsoft.com/office/drawing/2014/main" xmlns="" id="{F9A8F728-5107-4C38-9CF6-946A6B9E4F75}"/>
                </a:ext>
              </a:extLst>
            </p:cNvPr>
            <p:cNvSpPr/>
            <p:nvPr/>
          </p:nvSpPr>
          <p:spPr>
            <a:xfrm>
              <a:off x="0" y="5732438"/>
              <a:ext cx="5751623" cy="41852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21" name="Group 87">
              <a:extLst>
                <a:ext uri="{FF2B5EF4-FFF2-40B4-BE49-F238E27FC236}">
                  <a16:creationId xmlns:a16="http://schemas.microsoft.com/office/drawing/2014/main" xmlns="" id="{B1297664-B2A9-46D7-9FA2-1C1F303C554B}"/>
                </a:ext>
              </a:extLst>
            </p:cNvPr>
            <p:cNvGrpSpPr/>
            <p:nvPr/>
          </p:nvGrpSpPr>
          <p:grpSpPr>
            <a:xfrm flipV="1">
              <a:off x="5680005" y="5366368"/>
              <a:ext cx="769614" cy="1152716"/>
              <a:chOff x="6856413" y="1955317"/>
              <a:chExt cx="990600" cy="1483706"/>
            </a:xfrm>
          </p:grpSpPr>
          <p:sp>
            <p:nvSpPr>
              <p:cNvPr id="163" name="Oval 5">
                <a:extLst>
                  <a:ext uri="{FF2B5EF4-FFF2-40B4-BE49-F238E27FC236}">
                    <a16:creationId xmlns:a16="http://schemas.microsoft.com/office/drawing/2014/main" xmlns="" id="{6CA81FF9-2057-4761-A949-5944A4B9B070}"/>
                  </a:ext>
                </a:extLst>
              </p:cNvPr>
              <p:cNvSpPr>
                <a:spLocks noChangeArrowheads="1"/>
              </p:cNvSpPr>
              <p:nvPr/>
            </p:nvSpPr>
            <p:spPr bwMode="auto">
              <a:xfrm rot="5400000">
                <a:off x="7743490" y="2647786"/>
                <a:ext cx="109742" cy="97304"/>
              </a:xfrm>
              <a:prstGeom prst="ellipse">
                <a:avLst/>
              </a:prstGeom>
              <a:solidFill>
                <a:schemeClr val="accent5">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4" name="Freeform 6">
                <a:extLst>
                  <a:ext uri="{FF2B5EF4-FFF2-40B4-BE49-F238E27FC236}">
                    <a16:creationId xmlns:a16="http://schemas.microsoft.com/office/drawing/2014/main" xmlns="" id="{4870DB9A-C191-4168-9C73-8144217B6FB3}"/>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4">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5" name="Freeform 7">
                <a:extLst>
                  <a:ext uri="{FF2B5EF4-FFF2-40B4-BE49-F238E27FC236}">
                    <a16:creationId xmlns:a16="http://schemas.microsoft.com/office/drawing/2014/main" xmlns="" id="{264ACB9D-4895-486B-B1E8-8923D332BD45}"/>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6" name="Freeform 8">
                <a:extLst>
                  <a:ext uri="{FF2B5EF4-FFF2-40B4-BE49-F238E27FC236}">
                    <a16:creationId xmlns:a16="http://schemas.microsoft.com/office/drawing/2014/main" xmlns="" id="{2DBECC98-F12C-470D-83DA-4D22FCC6E2A5}"/>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7" name="Freeform 9">
                <a:extLst>
                  <a:ext uri="{FF2B5EF4-FFF2-40B4-BE49-F238E27FC236}">
                    <a16:creationId xmlns:a16="http://schemas.microsoft.com/office/drawing/2014/main" xmlns="" id="{0EBDD83B-FC5E-499E-AD1F-AE247573BEDD}"/>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8" name="Freeform 10">
                <a:extLst>
                  <a:ext uri="{FF2B5EF4-FFF2-40B4-BE49-F238E27FC236}">
                    <a16:creationId xmlns:a16="http://schemas.microsoft.com/office/drawing/2014/main" xmlns="" id="{32929385-D205-415D-874D-007408385AAF}"/>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9" name="Freeform 11">
                <a:extLst>
                  <a:ext uri="{FF2B5EF4-FFF2-40B4-BE49-F238E27FC236}">
                    <a16:creationId xmlns:a16="http://schemas.microsoft.com/office/drawing/2014/main" xmlns="" id="{35CD7C4B-CE2F-4762-B600-E891C5661269}"/>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0" name="Freeform 12">
                <a:extLst>
                  <a:ext uri="{FF2B5EF4-FFF2-40B4-BE49-F238E27FC236}">
                    <a16:creationId xmlns:a16="http://schemas.microsoft.com/office/drawing/2014/main" xmlns="" id="{EA3AF99B-D6DA-41C6-A4F0-BE4AE60FDEA7}"/>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1" name="Freeform 13">
                <a:extLst>
                  <a:ext uri="{FF2B5EF4-FFF2-40B4-BE49-F238E27FC236}">
                    <a16:creationId xmlns:a16="http://schemas.microsoft.com/office/drawing/2014/main" xmlns="" id="{2FD9C589-43CA-4C82-8DC7-4A8264BF4BB4}"/>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2" name="Freeform 14">
                <a:extLst>
                  <a:ext uri="{FF2B5EF4-FFF2-40B4-BE49-F238E27FC236}">
                    <a16:creationId xmlns:a16="http://schemas.microsoft.com/office/drawing/2014/main" xmlns="" id="{5A3421F1-30A7-4851-8E65-D17690599701}"/>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3" name="Freeform 15">
                <a:extLst>
                  <a:ext uri="{FF2B5EF4-FFF2-40B4-BE49-F238E27FC236}">
                    <a16:creationId xmlns:a16="http://schemas.microsoft.com/office/drawing/2014/main" xmlns="" id="{E6E9C4E2-B34B-4B16-BD5A-CF044EAD8AC0}"/>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4" name="Freeform 16">
                <a:extLst>
                  <a:ext uri="{FF2B5EF4-FFF2-40B4-BE49-F238E27FC236}">
                    <a16:creationId xmlns:a16="http://schemas.microsoft.com/office/drawing/2014/main" xmlns="" id="{5A8719B6-42A7-4B18-8CE8-2E45803B66B7}"/>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5" name="Freeform 17">
                <a:extLst>
                  <a:ext uri="{FF2B5EF4-FFF2-40B4-BE49-F238E27FC236}">
                    <a16:creationId xmlns:a16="http://schemas.microsoft.com/office/drawing/2014/main" xmlns="" id="{063BE3FA-2F84-43D7-A1F9-7B5DACA20C03}"/>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6" name="Freeform 18">
                <a:extLst>
                  <a:ext uri="{FF2B5EF4-FFF2-40B4-BE49-F238E27FC236}">
                    <a16:creationId xmlns:a16="http://schemas.microsoft.com/office/drawing/2014/main" xmlns="" id="{655C7EB2-BC19-499C-9834-BEB7D43D6128}"/>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7" name="Freeform 19">
                <a:extLst>
                  <a:ext uri="{FF2B5EF4-FFF2-40B4-BE49-F238E27FC236}">
                    <a16:creationId xmlns:a16="http://schemas.microsoft.com/office/drawing/2014/main" xmlns="" id="{9FE5BD04-B9A6-4ABC-BEF9-68C12144BB07}"/>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78" name="Straight Connector 120">
                <a:extLst>
                  <a:ext uri="{FF2B5EF4-FFF2-40B4-BE49-F238E27FC236}">
                    <a16:creationId xmlns:a16="http://schemas.microsoft.com/office/drawing/2014/main" xmlns="" id="{5D52F653-3E24-4498-968A-AC5A9E64C67A}"/>
                  </a:ext>
                </a:extLst>
              </p:cNvPr>
              <p:cNvCxnSpPr/>
              <p:nvPr/>
            </p:nvCxnSpPr>
            <p:spPr>
              <a:xfrm>
                <a:off x="7807324" y="2515776"/>
                <a:ext cx="0" cy="381000"/>
              </a:xfrm>
              <a:prstGeom prst="line">
                <a:avLst/>
              </a:prstGeom>
              <a:ln>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6" name="Grupo 215">
            <a:extLst>
              <a:ext uri="{FF2B5EF4-FFF2-40B4-BE49-F238E27FC236}">
                <a16:creationId xmlns:a16="http://schemas.microsoft.com/office/drawing/2014/main" xmlns="" id="{02A9437B-4805-472D-A1EC-61208E7C9AE1}"/>
              </a:ext>
            </a:extLst>
          </p:cNvPr>
          <p:cNvGrpSpPr/>
          <p:nvPr/>
        </p:nvGrpSpPr>
        <p:grpSpPr>
          <a:xfrm>
            <a:off x="897083" y="4133795"/>
            <a:ext cx="3090706" cy="960479"/>
            <a:chOff x="0" y="4457700"/>
            <a:chExt cx="7278434" cy="1152716"/>
          </a:xfrm>
        </p:grpSpPr>
        <p:sp>
          <p:nvSpPr>
            <p:cNvPr id="120" name="Rectangle 161">
              <a:extLst>
                <a:ext uri="{FF2B5EF4-FFF2-40B4-BE49-F238E27FC236}">
                  <a16:creationId xmlns:a16="http://schemas.microsoft.com/office/drawing/2014/main" xmlns="" id="{EA22837C-661F-4D11-A4D1-271421DF07FE}"/>
                </a:ext>
              </a:extLst>
            </p:cNvPr>
            <p:cNvSpPr/>
            <p:nvPr/>
          </p:nvSpPr>
          <p:spPr>
            <a:xfrm>
              <a:off x="0" y="4826136"/>
              <a:ext cx="6580438" cy="418521"/>
            </a:xfrm>
            <a:prstGeom prst="rect">
              <a:avLst/>
            </a:prstGeom>
            <a:solidFill>
              <a:srgbClr val="8584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22" name="Group 88">
              <a:extLst>
                <a:ext uri="{FF2B5EF4-FFF2-40B4-BE49-F238E27FC236}">
                  <a16:creationId xmlns:a16="http://schemas.microsoft.com/office/drawing/2014/main" xmlns="" id="{A49131FC-A81A-44CD-A8E6-D3288B4C183A}"/>
                </a:ext>
              </a:extLst>
            </p:cNvPr>
            <p:cNvGrpSpPr/>
            <p:nvPr/>
          </p:nvGrpSpPr>
          <p:grpSpPr>
            <a:xfrm flipV="1">
              <a:off x="6508820" y="4457700"/>
              <a:ext cx="769614" cy="1152716"/>
              <a:chOff x="6856413" y="1955317"/>
              <a:chExt cx="990600" cy="1483706"/>
            </a:xfrm>
          </p:grpSpPr>
          <p:sp>
            <p:nvSpPr>
              <p:cNvPr id="147" name="Oval 5">
                <a:extLst>
                  <a:ext uri="{FF2B5EF4-FFF2-40B4-BE49-F238E27FC236}">
                    <a16:creationId xmlns:a16="http://schemas.microsoft.com/office/drawing/2014/main" xmlns="" id="{D78E7BF8-BD00-414E-818D-65AB7134C75B}"/>
                  </a:ext>
                </a:extLst>
              </p:cNvPr>
              <p:cNvSpPr>
                <a:spLocks noChangeArrowheads="1"/>
              </p:cNvSpPr>
              <p:nvPr/>
            </p:nvSpPr>
            <p:spPr bwMode="auto">
              <a:xfrm rot="5400000">
                <a:off x="7743490" y="2647786"/>
                <a:ext cx="109742" cy="97304"/>
              </a:xfrm>
              <a:prstGeom prst="ellipse">
                <a:avLst/>
              </a:prstGeom>
              <a:solidFill>
                <a:schemeClr val="bg2">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8" name="Freeform 6">
                <a:extLst>
                  <a:ext uri="{FF2B5EF4-FFF2-40B4-BE49-F238E27FC236}">
                    <a16:creationId xmlns:a16="http://schemas.microsoft.com/office/drawing/2014/main" xmlns="" id="{05064243-7DB5-4F03-9517-6AE495C30818}"/>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rgbClr val="858446"/>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9" name="Freeform 7">
                <a:extLst>
                  <a:ext uri="{FF2B5EF4-FFF2-40B4-BE49-F238E27FC236}">
                    <a16:creationId xmlns:a16="http://schemas.microsoft.com/office/drawing/2014/main" xmlns="" id="{52C91503-D8D8-4C96-84BB-F4057BE0F09D}"/>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0" name="Freeform 8">
                <a:extLst>
                  <a:ext uri="{FF2B5EF4-FFF2-40B4-BE49-F238E27FC236}">
                    <a16:creationId xmlns:a16="http://schemas.microsoft.com/office/drawing/2014/main" xmlns="" id="{7BB26736-2C47-464D-8FA5-02C4D2C634C8}"/>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1" name="Freeform 9">
                <a:extLst>
                  <a:ext uri="{FF2B5EF4-FFF2-40B4-BE49-F238E27FC236}">
                    <a16:creationId xmlns:a16="http://schemas.microsoft.com/office/drawing/2014/main" xmlns="" id="{2284E5A2-E217-40EE-92EE-D9FA39D6E331}"/>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2" name="Freeform 10">
                <a:extLst>
                  <a:ext uri="{FF2B5EF4-FFF2-40B4-BE49-F238E27FC236}">
                    <a16:creationId xmlns:a16="http://schemas.microsoft.com/office/drawing/2014/main" xmlns="" id="{5BA31ACE-6BD3-41A6-87C1-331450C1FD64}"/>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3" name="Freeform 11">
                <a:extLst>
                  <a:ext uri="{FF2B5EF4-FFF2-40B4-BE49-F238E27FC236}">
                    <a16:creationId xmlns:a16="http://schemas.microsoft.com/office/drawing/2014/main" xmlns="" id="{A2B8738D-1C88-4AD0-8F69-0EC2B38B00FA}"/>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4" name="Freeform 12">
                <a:extLst>
                  <a:ext uri="{FF2B5EF4-FFF2-40B4-BE49-F238E27FC236}">
                    <a16:creationId xmlns:a16="http://schemas.microsoft.com/office/drawing/2014/main" xmlns="" id="{A42ABA0A-E7AB-4950-8ED7-8AA4E0CB0F5C}"/>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5" name="Freeform 13">
                <a:extLst>
                  <a:ext uri="{FF2B5EF4-FFF2-40B4-BE49-F238E27FC236}">
                    <a16:creationId xmlns:a16="http://schemas.microsoft.com/office/drawing/2014/main" xmlns="" id="{4C2AE883-B445-454C-AD6D-FDF0A1D49968}"/>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6" name="Freeform 14">
                <a:extLst>
                  <a:ext uri="{FF2B5EF4-FFF2-40B4-BE49-F238E27FC236}">
                    <a16:creationId xmlns:a16="http://schemas.microsoft.com/office/drawing/2014/main" xmlns="" id="{5B8AABC6-6E7D-4C2D-BA72-9F43042D6FCB}"/>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7" name="Freeform 15">
                <a:extLst>
                  <a:ext uri="{FF2B5EF4-FFF2-40B4-BE49-F238E27FC236}">
                    <a16:creationId xmlns:a16="http://schemas.microsoft.com/office/drawing/2014/main" xmlns="" id="{9B337A3E-9A27-4015-A5E7-69B7BCC3588B}"/>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8" name="Freeform 16">
                <a:extLst>
                  <a:ext uri="{FF2B5EF4-FFF2-40B4-BE49-F238E27FC236}">
                    <a16:creationId xmlns:a16="http://schemas.microsoft.com/office/drawing/2014/main" xmlns="" id="{092D32AD-6B73-4392-8D7D-2DA9FB424CDC}"/>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9" name="Freeform 17">
                <a:extLst>
                  <a:ext uri="{FF2B5EF4-FFF2-40B4-BE49-F238E27FC236}">
                    <a16:creationId xmlns:a16="http://schemas.microsoft.com/office/drawing/2014/main" xmlns="" id="{0F3AACD9-7466-4BD4-850C-19ED0EACD5AD}"/>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0" name="Freeform 18">
                <a:extLst>
                  <a:ext uri="{FF2B5EF4-FFF2-40B4-BE49-F238E27FC236}">
                    <a16:creationId xmlns:a16="http://schemas.microsoft.com/office/drawing/2014/main" xmlns="" id="{931BC1CB-E844-4BF8-A28C-F7AED6F1FDD7}"/>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1" name="Freeform 19">
                <a:extLst>
                  <a:ext uri="{FF2B5EF4-FFF2-40B4-BE49-F238E27FC236}">
                    <a16:creationId xmlns:a16="http://schemas.microsoft.com/office/drawing/2014/main" xmlns="" id="{269FCE67-5F14-4AE6-BFB1-660AF15F792D}"/>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62" name="Straight Connector 104">
                <a:extLst>
                  <a:ext uri="{FF2B5EF4-FFF2-40B4-BE49-F238E27FC236}">
                    <a16:creationId xmlns:a16="http://schemas.microsoft.com/office/drawing/2014/main" xmlns="" id="{B162E784-2C17-4798-9368-A4E52D4AE602}"/>
                  </a:ext>
                </a:extLst>
              </p:cNvPr>
              <p:cNvCxnSpPr/>
              <p:nvPr/>
            </p:nvCxnSpPr>
            <p:spPr>
              <a:xfrm>
                <a:off x="7807324" y="2515776"/>
                <a:ext cx="0" cy="38100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5" name="Grupo 214">
            <a:extLst>
              <a:ext uri="{FF2B5EF4-FFF2-40B4-BE49-F238E27FC236}">
                <a16:creationId xmlns:a16="http://schemas.microsoft.com/office/drawing/2014/main" xmlns="" id="{C80103EE-C0DD-402A-A8F9-2EE73375139A}"/>
              </a:ext>
            </a:extLst>
          </p:cNvPr>
          <p:cNvGrpSpPr/>
          <p:nvPr/>
        </p:nvGrpSpPr>
        <p:grpSpPr>
          <a:xfrm>
            <a:off x="3524023" y="3062246"/>
            <a:ext cx="4187398" cy="864537"/>
            <a:chOff x="4910391" y="3197888"/>
            <a:chExt cx="7278434" cy="1152716"/>
          </a:xfrm>
        </p:grpSpPr>
        <p:sp>
          <p:nvSpPr>
            <p:cNvPr id="123" name="Rectangle 158">
              <a:extLst>
                <a:ext uri="{FF2B5EF4-FFF2-40B4-BE49-F238E27FC236}">
                  <a16:creationId xmlns:a16="http://schemas.microsoft.com/office/drawing/2014/main" xmlns="" id="{5ACCCF8E-D9EB-43CE-97E1-3ED9BA47BEAE}"/>
                </a:ext>
              </a:extLst>
            </p:cNvPr>
            <p:cNvSpPr/>
            <p:nvPr/>
          </p:nvSpPr>
          <p:spPr>
            <a:xfrm>
              <a:off x="5608387" y="3563565"/>
              <a:ext cx="6580438" cy="41852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dirty="0">
                <a:solidFill>
                  <a:prstClr val="white"/>
                </a:solidFill>
                <a:latin typeface="Arial" panose="020B0604020202020204" pitchFamily="34" charset="0"/>
                <a:cs typeface="Arial" panose="020B0604020202020204" pitchFamily="34" charset="0"/>
              </a:endParaRPr>
            </a:p>
          </p:txBody>
        </p:sp>
        <p:grpSp>
          <p:nvGrpSpPr>
            <p:cNvPr id="124" name="Group 123">
              <a:extLst>
                <a:ext uri="{FF2B5EF4-FFF2-40B4-BE49-F238E27FC236}">
                  <a16:creationId xmlns:a16="http://schemas.microsoft.com/office/drawing/2014/main" xmlns="" id="{EE10EC03-50F2-4891-9F0F-6FDFF9DEE449}"/>
                </a:ext>
              </a:extLst>
            </p:cNvPr>
            <p:cNvGrpSpPr/>
            <p:nvPr/>
          </p:nvGrpSpPr>
          <p:grpSpPr>
            <a:xfrm flipH="1" flipV="1">
              <a:off x="4910391" y="3197888"/>
              <a:ext cx="769614" cy="1152716"/>
              <a:chOff x="6856413" y="1955317"/>
              <a:chExt cx="990600" cy="1483706"/>
            </a:xfrm>
          </p:grpSpPr>
          <p:sp>
            <p:nvSpPr>
              <p:cNvPr id="131" name="Oval 5">
                <a:extLst>
                  <a:ext uri="{FF2B5EF4-FFF2-40B4-BE49-F238E27FC236}">
                    <a16:creationId xmlns:a16="http://schemas.microsoft.com/office/drawing/2014/main" xmlns="" id="{F728AC2E-B81B-4E98-89ED-B8C74CFDAEC6}"/>
                  </a:ext>
                </a:extLst>
              </p:cNvPr>
              <p:cNvSpPr>
                <a:spLocks noChangeArrowheads="1"/>
              </p:cNvSpPr>
              <p:nvPr/>
            </p:nvSpPr>
            <p:spPr bwMode="auto">
              <a:xfrm rot="5400000">
                <a:off x="7743490" y="2647786"/>
                <a:ext cx="109742" cy="97304"/>
              </a:xfrm>
              <a:prstGeom prst="ellipse">
                <a:avLst/>
              </a:prstGeom>
              <a:solidFill>
                <a:schemeClr val="accent2">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2" name="Freeform 6">
                <a:extLst>
                  <a:ext uri="{FF2B5EF4-FFF2-40B4-BE49-F238E27FC236}">
                    <a16:creationId xmlns:a16="http://schemas.microsoft.com/office/drawing/2014/main" xmlns="" id="{5BC595F4-8109-4AAE-80DD-D02A427C085C}"/>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6">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dirty="0">
                  <a:solidFill>
                    <a:prstClr val="black"/>
                  </a:solidFill>
                  <a:latin typeface="Arial" panose="020B0604020202020204" pitchFamily="34" charset="0"/>
                  <a:cs typeface="Arial" panose="020B0604020202020204" pitchFamily="34" charset="0"/>
                </a:endParaRPr>
              </a:p>
            </p:txBody>
          </p:sp>
          <p:sp>
            <p:nvSpPr>
              <p:cNvPr id="133" name="Freeform 7">
                <a:extLst>
                  <a:ext uri="{FF2B5EF4-FFF2-40B4-BE49-F238E27FC236}">
                    <a16:creationId xmlns:a16="http://schemas.microsoft.com/office/drawing/2014/main" xmlns="" id="{FC6C2E80-566A-46AC-9FB3-CF6D0A612335}"/>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4" name="Freeform 8">
                <a:extLst>
                  <a:ext uri="{FF2B5EF4-FFF2-40B4-BE49-F238E27FC236}">
                    <a16:creationId xmlns:a16="http://schemas.microsoft.com/office/drawing/2014/main" xmlns="" id="{3AD7E000-2C6C-4013-A4F2-27666913E871}"/>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5" name="Freeform 9">
                <a:extLst>
                  <a:ext uri="{FF2B5EF4-FFF2-40B4-BE49-F238E27FC236}">
                    <a16:creationId xmlns:a16="http://schemas.microsoft.com/office/drawing/2014/main" xmlns="" id="{7E40403F-613B-47BB-AC68-90FD12E40ECC}"/>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6" name="Freeform 10">
                <a:extLst>
                  <a:ext uri="{FF2B5EF4-FFF2-40B4-BE49-F238E27FC236}">
                    <a16:creationId xmlns:a16="http://schemas.microsoft.com/office/drawing/2014/main" xmlns="" id="{55AB0241-B67A-4392-8A5B-21301F1C6050}"/>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7" name="Freeform 11">
                <a:extLst>
                  <a:ext uri="{FF2B5EF4-FFF2-40B4-BE49-F238E27FC236}">
                    <a16:creationId xmlns:a16="http://schemas.microsoft.com/office/drawing/2014/main" xmlns="" id="{36D03E9B-0ECF-4A5E-B9CE-CC0B1B09A026}"/>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8" name="Freeform 12">
                <a:extLst>
                  <a:ext uri="{FF2B5EF4-FFF2-40B4-BE49-F238E27FC236}">
                    <a16:creationId xmlns:a16="http://schemas.microsoft.com/office/drawing/2014/main" xmlns="" id="{E4ECF3A9-AAAE-4C4E-B29A-75315515AFFC}"/>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9" name="Freeform 13">
                <a:extLst>
                  <a:ext uri="{FF2B5EF4-FFF2-40B4-BE49-F238E27FC236}">
                    <a16:creationId xmlns:a16="http://schemas.microsoft.com/office/drawing/2014/main" xmlns="" id="{2A663246-B309-4FC1-A156-C1F315FA3837}"/>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0" name="Freeform 14">
                <a:extLst>
                  <a:ext uri="{FF2B5EF4-FFF2-40B4-BE49-F238E27FC236}">
                    <a16:creationId xmlns:a16="http://schemas.microsoft.com/office/drawing/2014/main" xmlns="" id="{8E7C2A37-13AB-44C0-8F54-64F98064392B}"/>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1" name="Freeform 15">
                <a:extLst>
                  <a:ext uri="{FF2B5EF4-FFF2-40B4-BE49-F238E27FC236}">
                    <a16:creationId xmlns:a16="http://schemas.microsoft.com/office/drawing/2014/main" xmlns="" id="{BCFEF33E-B25E-4DA6-B7AB-7DD5EA3EE06C}"/>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2" name="Freeform 16">
                <a:extLst>
                  <a:ext uri="{FF2B5EF4-FFF2-40B4-BE49-F238E27FC236}">
                    <a16:creationId xmlns:a16="http://schemas.microsoft.com/office/drawing/2014/main" xmlns="" id="{705D0480-AE97-4F78-9CEA-7F672D7AFA78}"/>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3" name="Freeform 17">
                <a:extLst>
                  <a:ext uri="{FF2B5EF4-FFF2-40B4-BE49-F238E27FC236}">
                    <a16:creationId xmlns:a16="http://schemas.microsoft.com/office/drawing/2014/main" xmlns="" id="{62341979-8347-4259-9D7F-06F1F20C2291}"/>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4" name="Freeform 18">
                <a:extLst>
                  <a:ext uri="{FF2B5EF4-FFF2-40B4-BE49-F238E27FC236}">
                    <a16:creationId xmlns:a16="http://schemas.microsoft.com/office/drawing/2014/main" xmlns="" id="{74E42639-5949-44BD-A4AD-6DA0040A1A8F}"/>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5" name="Freeform 19">
                <a:extLst>
                  <a:ext uri="{FF2B5EF4-FFF2-40B4-BE49-F238E27FC236}">
                    <a16:creationId xmlns:a16="http://schemas.microsoft.com/office/drawing/2014/main" xmlns="" id="{DF8147FB-1480-444E-B036-97DDCF34F8A8}"/>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46" name="Straight Connector 139">
                <a:extLst>
                  <a:ext uri="{FF2B5EF4-FFF2-40B4-BE49-F238E27FC236}">
                    <a16:creationId xmlns:a16="http://schemas.microsoft.com/office/drawing/2014/main" xmlns="" id="{33F8724D-BC9F-49D5-9A85-517C0335D3F7}"/>
                  </a:ext>
                </a:extLst>
              </p:cNvPr>
              <p:cNvCxnSpPr/>
              <p:nvPr/>
            </p:nvCxnSpPr>
            <p:spPr>
              <a:xfrm>
                <a:off x="7807324" y="2515776"/>
                <a:ext cx="0" cy="38100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grpSp>
      <p:sp>
        <p:nvSpPr>
          <p:cNvPr id="130" name="TextBox 168">
            <a:extLst>
              <a:ext uri="{FF2B5EF4-FFF2-40B4-BE49-F238E27FC236}">
                <a16:creationId xmlns:a16="http://schemas.microsoft.com/office/drawing/2014/main" xmlns="" id="{808E650F-2B50-4951-900D-2D2E2F2AA886}"/>
              </a:ext>
            </a:extLst>
          </p:cNvPr>
          <p:cNvSpPr txBox="1"/>
          <p:nvPr/>
        </p:nvSpPr>
        <p:spPr>
          <a:xfrm>
            <a:off x="4162835" y="4021350"/>
            <a:ext cx="4779698" cy="1323439"/>
          </a:xfrm>
          <a:prstGeom prst="rect">
            <a:avLst/>
          </a:prstGeom>
          <a:noFill/>
        </p:spPr>
        <p:txBody>
          <a:bodyPr wrap="square" rtlCol="0">
            <a:spAutoFit/>
          </a:bodyPr>
          <a:lstStyle/>
          <a:p>
            <a:pPr algn="just" defTabSz="685800"/>
            <a:r>
              <a:rPr lang="es-ES" sz="1600" dirty="0"/>
              <a:t>Se crea el Comando de Ciberdefensa del CC.FF.AA integrado por personal técnico y operativo, militar y servidores públicos, con la misión de operar las capacidades de Defensa, Exploración y Respuesta en el espacio cibernético</a:t>
            </a:r>
            <a:endParaRPr lang="en-US" sz="15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28" name="TextBox 171">
            <a:extLst>
              <a:ext uri="{FF2B5EF4-FFF2-40B4-BE49-F238E27FC236}">
                <a16:creationId xmlns:a16="http://schemas.microsoft.com/office/drawing/2014/main" xmlns="" id="{330D15D8-AC63-417E-BD73-30308F75F54B}"/>
              </a:ext>
            </a:extLst>
          </p:cNvPr>
          <p:cNvSpPr txBox="1"/>
          <p:nvPr/>
        </p:nvSpPr>
        <p:spPr>
          <a:xfrm>
            <a:off x="3962743" y="2129674"/>
            <a:ext cx="3489740" cy="1015663"/>
          </a:xfrm>
          <a:prstGeom prst="rect">
            <a:avLst/>
          </a:prstGeom>
          <a:noFill/>
        </p:spPr>
        <p:txBody>
          <a:bodyPr wrap="square" rtlCol="0">
            <a:spAutoFit/>
          </a:bodyPr>
          <a:lstStyle/>
          <a:p>
            <a:pPr algn="just" defTabSz="685800"/>
            <a:r>
              <a:rPr lang="es-EC" sz="1500" dirty="0">
                <a:solidFill>
                  <a:prstClr val="black"/>
                </a:solidFill>
                <a:latin typeface="Arial" panose="020B0604020202020204" pitchFamily="34" charset="0"/>
                <a:cs typeface="Arial" panose="020B0604020202020204" pitchFamily="34" charset="0"/>
              </a:rPr>
              <a:t>Marco legal vigente, que pese a existir leyes aplicables a </a:t>
            </a:r>
            <a:r>
              <a:rPr lang="es-EC" sz="1500" dirty="0" smtClean="0">
                <a:solidFill>
                  <a:prstClr val="black"/>
                </a:solidFill>
                <a:latin typeface="Arial" panose="020B0604020202020204" pitchFamily="34" charset="0"/>
                <a:cs typeface="Arial" panose="020B0604020202020204" pitchFamily="34" charset="0"/>
              </a:rPr>
              <a:t>la defensa de la Soberanía, </a:t>
            </a:r>
            <a:r>
              <a:rPr lang="es-EC" sz="1500" dirty="0">
                <a:solidFill>
                  <a:prstClr val="black"/>
                </a:solidFill>
                <a:latin typeface="Arial" panose="020B0604020202020204" pitchFamily="34" charset="0"/>
                <a:cs typeface="Arial" panose="020B0604020202020204" pitchFamily="34" charset="0"/>
              </a:rPr>
              <a:t>no es </a:t>
            </a:r>
            <a:r>
              <a:rPr lang="es-EC" sz="1500" dirty="0" smtClean="0">
                <a:solidFill>
                  <a:prstClr val="black"/>
                </a:solidFill>
                <a:latin typeface="Arial" panose="020B0604020202020204" pitchFamily="34" charset="0"/>
                <a:cs typeface="Arial" panose="020B0604020202020204" pitchFamily="34" charset="0"/>
              </a:rPr>
              <a:t>suficiente para su accionar. </a:t>
            </a:r>
            <a:endParaRPr lang="en-US" sz="15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219" name="CuadroTexto 218">
            <a:extLst>
              <a:ext uri="{FF2B5EF4-FFF2-40B4-BE49-F238E27FC236}">
                <a16:creationId xmlns:a16="http://schemas.microsoft.com/office/drawing/2014/main" xmlns="" id="{96DC7E96-1179-4BE9-9BE5-4B68D74C862A}"/>
              </a:ext>
            </a:extLst>
          </p:cNvPr>
          <p:cNvSpPr txBox="1"/>
          <p:nvPr/>
        </p:nvSpPr>
        <p:spPr>
          <a:xfrm>
            <a:off x="448011" y="365009"/>
            <a:ext cx="3884868" cy="507831"/>
          </a:xfrm>
          <a:prstGeom prst="rect">
            <a:avLst/>
          </a:prstGeom>
          <a:noFill/>
        </p:spPr>
        <p:txBody>
          <a:bodyPr wrap="square" rtlCol="0">
            <a:spAutoFit/>
          </a:bodyPr>
          <a:lstStyle/>
          <a:p>
            <a:pPr defTabSz="685800"/>
            <a:r>
              <a:rPr lang="es-EC" sz="2700" b="1" dirty="0">
                <a:solidFill>
                  <a:prstClr val="black"/>
                </a:solidFill>
                <a:latin typeface="Arial" panose="020B0604020202020204" pitchFamily="34" charset="0"/>
                <a:cs typeface="Arial" panose="020B0604020202020204" pitchFamily="34" charset="0"/>
              </a:rPr>
              <a:t>CONCLUSIONES</a:t>
            </a:r>
          </a:p>
        </p:txBody>
      </p:sp>
      <p:sp>
        <p:nvSpPr>
          <p:cNvPr id="220" name="TextBox 168">
            <a:extLst>
              <a:ext uri="{FF2B5EF4-FFF2-40B4-BE49-F238E27FC236}">
                <a16:creationId xmlns:a16="http://schemas.microsoft.com/office/drawing/2014/main" xmlns="" id="{AB293E25-FCB9-4936-BEF7-FEE11C117AB6}"/>
              </a:ext>
            </a:extLst>
          </p:cNvPr>
          <p:cNvSpPr txBox="1"/>
          <p:nvPr/>
        </p:nvSpPr>
        <p:spPr>
          <a:xfrm>
            <a:off x="1443094" y="3199583"/>
            <a:ext cx="2137418" cy="1015663"/>
          </a:xfrm>
          <a:prstGeom prst="rect">
            <a:avLst/>
          </a:prstGeom>
          <a:noFill/>
        </p:spPr>
        <p:txBody>
          <a:bodyPr wrap="square" rtlCol="0">
            <a:spAutoFit/>
          </a:bodyPr>
          <a:lstStyle/>
          <a:p>
            <a:pPr defTabSz="685800"/>
            <a:r>
              <a:rPr lang="es-EC" sz="1500" dirty="0">
                <a:solidFill>
                  <a:prstClr val="black">
                    <a:lumMod val="75000"/>
                    <a:lumOff val="25000"/>
                  </a:prstClr>
                </a:solidFill>
                <a:latin typeface="Arial" panose="020B0604020202020204" pitchFamily="34" charset="0"/>
                <a:cs typeface="Arial" panose="020B0604020202020204" pitchFamily="34" charset="0"/>
              </a:rPr>
              <a:t>No cuentan con material, equipo y tecnología actualizados.</a:t>
            </a:r>
            <a:endParaRPr lang="en-US" sz="15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221" name="TextBox 168">
            <a:extLst>
              <a:ext uri="{FF2B5EF4-FFF2-40B4-BE49-F238E27FC236}">
                <a16:creationId xmlns:a16="http://schemas.microsoft.com/office/drawing/2014/main" xmlns="" id="{AE876702-190E-402E-ABA9-9735C09A4094}"/>
              </a:ext>
            </a:extLst>
          </p:cNvPr>
          <p:cNvSpPr txBox="1"/>
          <p:nvPr/>
        </p:nvSpPr>
        <p:spPr>
          <a:xfrm>
            <a:off x="3402111" y="5724492"/>
            <a:ext cx="3577922" cy="1015663"/>
          </a:xfrm>
          <a:prstGeom prst="rect">
            <a:avLst/>
          </a:prstGeom>
          <a:noFill/>
        </p:spPr>
        <p:txBody>
          <a:bodyPr wrap="square" rtlCol="0">
            <a:spAutoFit/>
          </a:bodyPr>
          <a:lstStyle/>
          <a:p>
            <a:pPr defTabSz="685800"/>
            <a:r>
              <a:rPr lang="es-EC" sz="1500" dirty="0">
                <a:solidFill>
                  <a:prstClr val="black">
                    <a:lumMod val="75000"/>
                    <a:lumOff val="25000"/>
                  </a:prstClr>
                </a:solidFill>
                <a:latin typeface="Arial" panose="020B0604020202020204" pitchFamily="34" charset="0"/>
                <a:cs typeface="Arial" panose="020B0604020202020204" pitchFamily="34" charset="0"/>
              </a:rPr>
              <a:t>Es necesario proponer e impulsar una política concreta y sus estrategias para fortalecer las capacidades operativas de </a:t>
            </a:r>
            <a:r>
              <a:rPr lang="es-EC" sz="1500" dirty="0" smtClean="0">
                <a:solidFill>
                  <a:prstClr val="black">
                    <a:lumMod val="75000"/>
                    <a:lumOff val="25000"/>
                  </a:prstClr>
                </a:solidFill>
                <a:latin typeface="Arial" panose="020B0604020202020204" pitchFamily="34" charset="0"/>
                <a:cs typeface="Arial" panose="020B0604020202020204" pitchFamily="34" charset="0"/>
              </a:rPr>
              <a:t>Fuerzas Armadas.</a:t>
            </a:r>
            <a:endParaRPr lang="en-US" sz="15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07" name="Cloud 173">
            <a:extLst>
              <a:ext uri="{FF2B5EF4-FFF2-40B4-BE49-F238E27FC236}">
                <a16:creationId xmlns:a16="http://schemas.microsoft.com/office/drawing/2014/main" xmlns="" id="{02DF8C51-BAA0-47C1-9C0B-006808CC004E}"/>
              </a:ext>
            </a:extLst>
          </p:cNvPr>
          <p:cNvSpPr/>
          <p:nvPr/>
        </p:nvSpPr>
        <p:spPr>
          <a:xfrm>
            <a:off x="3391183" y="122588"/>
            <a:ext cx="1944911" cy="818951"/>
          </a:xfrm>
          <a:prstGeom prst="clou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pic>
        <p:nvPicPr>
          <p:cNvPr id="2" name="Imagen 1"/>
          <p:cNvPicPr>
            <a:picLocks noChangeAspect="1"/>
          </p:cNvPicPr>
          <p:nvPr/>
        </p:nvPicPr>
        <p:blipFill>
          <a:blip r:embed="rId2"/>
          <a:stretch>
            <a:fillRect/>
          </a:stretch>
        </p:blipFill>
        <p:spPr>
          <a:xfrm>
            <a:off x="8319840" y="86076"/>
            <a:ext cx="803102" cy="1179618"/>
          </a:xfrm>
          <a:prstGeom prst="rect">
            <a:avLst/>
          </a:prstGeom>
        </p:spPr>
      </p:pic>
    </p:spTree>
    <p:extLst>
      <p:ext uri="{BB962C8B-B14F-4D97-AF65-F5344CB8AC3E}">
        <p14:creationId xmlns:p14="http://schemas.microsoft.com/office/powerpoint/2010/main" val="275435604"/>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100"/>
                                        <p:tgtEl>
                                          <p:spTgt spid="113"/>
                                        </p:tgtEl>
                                      </p:cBhvr>
                                    </p:animEffect>
                                    <p:anim calcmode="lin" valueType="num">
                                      <p:cBhvr>
                                        <p:cTn id="8" dur="100" fill="hold"/>
                                        <p:tgtEl>
                                          <p:spTgt spid="113"/>
                                        </p:tgtEl>
                                        <p:attrNameLst>
                                          <p:attrName>ppt_x</p:attrName>
                                        </p:attrNameLst>
                                      </p:cBhvr>
                                      <p:tavLst>
                                        <p:tav tm="0">
                                          <p:val>
                                            <p:strVal val="#ppt_x"/>
                                          </p:val>
                                        </p:tav>
                                        <p:tav tm="100000">
                                          <p:val>
                                            <p:strVal val="#ppt_x"/>
                                          </p:val>
                                        </p:tav>
                                      </p:tavLst>
                                    </p:anim>
                                    <p:anim calcmode="lin" valueType="num">
                                      <p:cBhvr>
                                        <p:cTn id="9" dur="100" fill="hold"/>
                                        <p:tgtEl>
                                          <p:spTgt spid="11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2"/>
                                        </p:tgtEl>
                                        <p:attrNameLst>
                                          <p:attrName>style.visibility</p:attrName>
                                        </p:attrNameLst>
                                      </p:cBhvr>
                                      <p:to>
                                        <p:strVal val="visible"/>
                                      </p:to>
                                    </p:set>
                                    <p:animEffect transition="in" filter="fade">
                                      <p:cBhvr>
                                        <p:cTn id="12" dur="100"/>
                                        <p:tgtEl>
                                          <p:spTgt spid="112"/>
                                        </p:tgtEl>
                                      </p:cBhvr>
                                    </p:animEffect>
                                    <p:anim calcmode="lin" valueType="num">
                                      <p:cBhvr>
                                        <p:cTn id="13" dur="100" fill="hold"/>
                                        <p:tgtEl>
                                          <p:spTgt spid="112"/>
                                        </p:tgtEl>
                                        <p:attrNameLst>
                                          <p:attrName>ppt_x</p:attrName>
                                        </p:attrNameLst>
                                      </p:cBhvr>
                                      <p:tavLst>
                                        <p:tav tm="0">
                                          <p:val>
                                            <p:strVal val="#ppt_x"/>
                                          </p:val>
                                        </p:tav>
                                        <p:tav tm="100000">
                                          <p:val>
                                            <p:strVal val="#ppt_x"/>
                                          </p:val>
                                        </p:tav>
                                      </p:tavLst>
                                    </p:anim>
                                    <p:anim calcmode="lin" valueType="num">
                                      <p:cBhvr>
                                        <p:cTn id="14" dur="100" fill="hold"/>
                                        <p:tgtEl>
                                          <p:spTgt spid="1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0"/>
                                        </p:tgtEl>
                                        <p:attrNameLst>
                                          <p:attrName>style.visibility</p:attrName>
                                        </p:attrNameLst>
                                      </p:cBhvr>
                                      <p:to>
                                        <p:strVal val="visible"/>
                                      </p:to>
                                    </p:set>
                                    <p:animEffect transition="in" filter="fade">
                                      <p:cBhvr>
                                        <p:cTn id="17" dur="100"/>
                                        <p:tgtEl>
                                          <p:spTgt spid="110"/>
                                        </p:tgtEl>
                                      </p:cBhvr>
                                    </p:animEffect>
                                    <p:anim calcmode="lin" valueType="num">
                                      <p:cBhvr>
                                        <p:cTn id="18" dur="100" fill="hold"/>
                                        <p:tgtEl>
                                          <p:spTgt spid="110"/>
                                        </p:tgtEl>
                                        <p:attrNameLst>
                                          <p:attrName>ppt_x</p:attrName>
                                        </p:attrNameLst>
                                      </p:cBhvr>
                                      <p:tavLst>
                                        <p:tav tm="0">
                                          <p:val>
                                            <p:strVal val="#ppt_x"/>
                                          </p:val>
                                        </p:tav>
                                        <p:tav tm="100000">
                                          <p:val>
                                            <p:strVal val="#ppt_x"/>
                                          </p:val>
                                        </p:tav>
                                      </p:tavLst>
                                    </p:anim>
                                    <p:anim calcmode="lin" valueType="num">
                                      <p:cBhvr>
                                        <p:cTn id="19" dur="100" fill="hold"/>
                                        <p:tgtEl>
                                          <p:spTgt spid="1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1"/>
                                        </p:tgtEl>
                                        <p:attrNameLst>
                                          <p:attrName>style.visibility</p:attrName>
                                        </p:attrNameLst>
                                      </p:cBhvr>
                                      <p:to>
                                        <p:strVal val="visible"/>
                                      </p:to>
                                    </p:set>
                                    <p:animEffect transition="in" filter="fade">
                                      <p:cBhvr>
                                        <p:cTn id="22" dur="100"/>
                                        <p:tgtEl>
                                          <p:spTgt spid="111"/>
                                        </p:tgtEl>
                                      </p:cBhvr>
                                    </p:animEffect>
                                    <p:anim calcmode="lin" valueType="num">
                                      <p:cBhvr>
                                        <p:cTn id="23" dur="100" fill="hold"/>
                                        <p:tgtEl>
                                          <p:spTgt spid="111"/>
                                        </p:tgtEl>
                                        <p:attrNameLst>
                                          <p:attrName>ppt_x</p:attrName>
                                        </p:attrNameLst>
                                      </p:cBhvr>
                                      <p:tavLst>
                                        <p:tav tm="0">
                                          <p:val>
                                            <p:strVal val="#ppt_x"/>
                                          </p:val>
                                        </p:tav>
                                        <p:tav tm="100000">
                                          <p:val>
                                            <p:strVal val="#ppt_x"/>
                                          </p:val>
                                        </p:tav>
                                      </p:tavLst>
                                    </p:anim>
                                    <p:anim calcmode="lin" valueType="num">
                                      <p:cBhvr>
                                        <p:cTn id="24" dur="100" fill="hold"/>
                                        <p:tgtEl>
                                          <p:spTgt spid="111"/>
                                        </p:tgtEl>
                                        <p:attrNameLst>
                                          <p:attrName>ppt_y</p:attrName>
                                        </p:attrNameLst>
                                      </p:cBhvr>
                                      <p:tavLst>
                                        <p:tav tm="0">
                                          <p:val>
                                            <p:strVal val="#ppt_y+.1"/>
                                          </p:val>
                                        </p:tav>
                                        <p:tav tm="100000">
                                          <p:val>
                                            <p:strVal val="#ppt_y"/>
                                          </p:val>
                                        </p:tav>
                                      </p:tavLst>
                                    </p:anim>
                                  </p:childTnLst>
                                </p:cTn>
                              </p:par>
                            </p:childTnLst>
                          </p:cTn>
                        </p:par>
                        <p:par>
                          <p:cTn id="25" fill="hold">
                            <p:stCondLst>
                              <p:cond delay="100"/>
                            </p:stCondLst>
                            <p:childTnLst>
                              <p:par>
                                <p:cTn id="26" presetID="2" presetClass="entr" presetSubtype="8" fill="hold" nodeType="afterEffect">
                                  <p:stCondLst>
                                    <p:cond delay="0"/>
                                  </p:stCondLst>
                                  <p:childTnLst>
                                    <p:set>
                                      <p:cBhvr>
                                        <p:cTn id="27" dur="1" fill="hold">
                                          <p:stCondLst>
                                            <p:cond delay="0"/>
                                          </p:stCondLst>
                                        </p:cTn>
                                        <p:tgtEl>
                                          <p:spTgt spid="213"/>
                                        </p:tgtEl>
                                        <p:attrNameLst>
                                          <p:attrName>style.visibility</p:attrName>
                                        </p:attrNameLst>
                                      </p:cBhvr>
                                      <p:to>
                                        <p:strVal val="visible"/>
                                      </p:to>
                                    </p:set>
                                    <p:anim calcmode="lin" valueType="num">
                                      <p:cBhvr additive="base">
                                        <p:cTn id="28" dur="100" fill="hold"/>
                                        <p:tgtEl>
                                          <p:spTgt spid="213"/>
                                        </p:tgtEl>
                                        <p:attrNameLst>
                                          <p:attrName>ppt_x</p:attrName>
                                        </p:attrNameLst>
                                      </p:cBhvr>
                                      <p:tavLst>
                                        <p:tav tm="0">
                                          <p:val>
                                            <p:strVal val="0-#ppt_w/2"/>
                                          </p:val>
                                        </p:tav>
                                        <p:tav tm="100000">
                                          <p:val>
                                            <p:strVal val="#ppt_x"/>
                                          </p:val>
                                        </p:tav>
                                      </p:tavLst>
                                    </p:anim>
                                    <p:anim calcmode="lin" valueType="num">
                                      <p:cBhvr additive="base">
                                        <p:cTn id="29" dur="100" fill="hold"/>
                                        <p:tgtEl>
                                          <p:spTgt spid="213"/>
                                        </p:tgtEl>
                                        <p:attrNameLst>
                                          <p:attrName>ppt_y</p:attrName>
                                        </p:attrNameLst>
                                      </p:cBhvr>
                                      <p:tavLst>
                                        <p:tav tm="0">
                                          <p:val>
                                            <p:strVal val="#ppt_y"/>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12"/>
                                        </p:tgtEl>
                                        <p:attrNameLst>
                                          <p:attrName>style.visibility</p:attrName>
                                        </p:attrNameLst>
                                      </p:cBhvr>
                                      <p:to>
                                        <p:strVal val="visible"/>
                                      </p:to>
                                    </p:set>
                                    <p:animEffect transition="in" filter="fade">
                                      <p:cBhvr>
                                        <p:cTn id="32" dur="100"/>
                                        <p:tgtEl>
                                          <p:spTgt spid="212"/>
                                        </p:tgtEl>
                                      </p:cBhvr>
                                    </p:animEffect>
                                    <p:anim calcmode="lin" valueType="num">
                                      <p:cBhvr>
                                        <p:cTn id="33" dur="100" fill="hold"/>
                                        <p:tgtEl>
                                          <p:spTgt spid="212"/>
                                        </p:tgtEl>
                                        <p:attrNameLst>
                                          <p:attrName>ppt_x</p:attrName>
                                        </p:attrNameLst>
                                      </p:cBhvr>
                                      <p:tavLst>
                                        <p:tav tm="0">
                                          <p:val>
                                            <p:strVal val="#ppt_x"/>
                                          </p:val>
                                        </p:tav>
                                        <p:tav tm="100000">
                                          <p:val>
                                            <p:strVal val="#ppt_x"/>
                                          </p:val>
                                        </p:tav>
                                      </p:tavLst>
                                    </p:anim>
                                    <p:anim calcmode="lin" valueType="num">
                                      <p:cBhvr>
                                        <p:cTn id="34" dur="100" fill="hold"/>
                                        <p:tgtEl>
                                          <p:spTgt spid="212"/>
                                        </p:tgtEl>
                                        <p:attrNameLst>
                                          <p:attrName>ppt_y</p:attrName>
                                        </p:attrNameLst>
                                      </p:cBhvr>
                                      <p:tavLst>
                                        <p:tav tm="0">
                                          <p:val>
                                            <p:strVal val="#ppt_y+.1"/>
                                          </p:val>
                                        </p:tav>
                                        <p:tav tm="100000">
                                          <p:val>
                                            <p:strVal val="#ppt_y"/>
                                          </p:val>
                                        </p:tav>
                                      </p:tavLst>
                                    </p:anim>
                                  </p:childTnLst>
                                </p:cTn>
                              </p:par>
                            </p:childTnLst>
                          </p:cTn>
                        </p:par>
                        <p:par>
                          <p:cTn id="35" fill="hold">
                            <p:stCondLst>
                              <p:cond delay="200"/>
                            </p:stCondLst>
                            <p:childTnLst>
                              <p:par>
                                <p:cTn id="36" presetID="2" presetClass="entr" presetSubtype="8" fill="hold" nodeType="afterEffect">
                                  <p:stCondLst>
                                    <p:cond delay="0"/>
                                  </p:stCondLst>
                                  <p:childTnLst>
                                    <p:set>
                                      <p:cBhvr>
                                        <p:cTn id="37" dur="1" fill="hold">
                                          <p:stCondLst>
                                            <p:cond delay="0"/>
                                          </p:stCondLst>
                                        </p:cTn>
                                        <p:tgtEl>
                                          <p:spTgt spid="214"/>
                                        </p:tgtEl>
                                        <p:attrNameLst>
                                          <p:attrName>style.visibility</p:attrName>
                                        </p:attrNameLst>
                                      </p:cBhvr>
                                      <p:to>
                                        <p:strVal val="visible"/>
                                      </p:to>
                                    </p:set>
                                    <p:anim calcmode="lin" valueType="num">
                                      <p:cBhvr additive="base">
                                        <p:cTn id="38" dur="100" fill="hold"/>
                                        <p:tgtEl>
                                          <p:spTgt spid="214"/>
                                        </p:tgtEl>
                                        <p:attrNameLst>
                                          <p:attrName>ppt_x</p:attrName>
                                        </p:attrNameLst>
                                      </p:cBhvr>
                                      <p:tavLst>
                                        <p:tav tm="0">
                                          <p:val>
                                            <p:strVal val="0-#ppt_w/2"/>
                                          </p:val>
                                        </p:tav>
                                        <p:tav tm="100000">
                                          <p:val>
                                            <p:strVal val="#ppt_x"/>
                                          </p:val>
                                        </p:tav>
                                      </p:tavLst>
                                    </p:anim>
                                    <p:anim calcmode="lin" valueType="num">
                                      <p:cBhvr additive="base">
                                        <p:cTn id="39" dur="100" fill="hold"/>
                                        <p:tgtEl>
                                          <p:spTgt spid="214"/>
                                        </p:tgtEl>
                                        <p:attrNameLst>
                                          <p:attrName>ppt_y</p:attrName>
                                        </p:attrNameLst>
                                      </p:cBhvr>
                                      <p:tavLst>
                                        <p:tav tm="0">
                                          <p:val>
                                            <p:strVal val="#ppt_y"/>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fade">
                                      <p:cBhvr>
                                        <p:cTn id="42" dur="100"/>
                                        <p:tgtEl>
                                          <p:spTgt spid="128"/>
                                        </p:tgtEl>
                                      </p:cBhvr>
                                    </p:animEffect>
                                    <p:anim calcmode="lin" valueType="num">
                                      <p:cBhvr>
                                        <p:cTn id="43" dur="100" fill="hold"/>
                                        <p:tgtEl>
                                          <p:spTgt spid="128"/>
                                        </p:tgtEl>
                                        <p:attrNameLst>
                                          <p:attrName>ppt_x</p:attrName>
                                        </p:attrNameLst>
                                      </p:cBhvr>
                                      <p:tavLst>
                                        <p:tav tm="0">
                                          <p:val>
                                            <p:strVal val="#ppt_x"/>
                                          </p:val>
                                        </p:tav>
                                        <p:tav tm="100000">
                                          <p:val>
                                            <p:strVal val="#ppt_x"/>
                                          </p:val>
                                        </p:tav>
                                      </p:tavLst>
                                    </p:anim>
                                    <p:anim calcmode="lin" valueType="num">
                                      <p:cBhvr>
                                        <p:cTn id="44" dur="100" fill="hold"/>
                                        <p:tgtEl>
                                          <p:spTgt spid="128"/>
                                        </p:tgtEl>
                                        <p:attrNameLst>
                                          <p:attrName>ppt_y</p:attrName>
                                        </p:attrNameLst>
                                      </p:cBhvr>
                                      <p:tavLst>
                                        <p:tav tm="0">
                                          <p:val>
                                            <p:strVal val="#ppt_y+.1"/>
                                          </p:val>
                                        </p:tav>
                                        <p:tav tm="100000">
                                          <p:val>
                                            <p:strVal val="#ppt_y"/>
                                          </p:val>
                                        </p:tav>
                                      </p:tavLst>
                                    </p:anim>
                                  </p:childTnLst>
                                </p:cTn>
                              </p:par>
                            </p:childTnLst>
                          </p:cTn>
                        </p:par>
                        <p:par>
                          <p:cTn id="45" fill="hold">
                            <p:stCondLst>
                              <p:cond delay="300"/>
                            </p:stCondLst>
                            <p:childTnLst>
                              <p:par>
                                <p:cTn id="46" presetID="2" presetClass="entr" presetSubtype="2" fill="hold" nodeType="afterEffect">
                                  <p:stCondLst>
                                    <p:cond delay="0"/>
                                  </p:stCondLst>
                                  <p:childTnLst>
                                    <p:set>
                                      <p:cBhvr>
                                        <p:cTn id="47" dur="1" fill="hold">
                                          <p:stCondLst>
                                            <p:cond delay="0"/>
                                          </p:stCondLst>
                                        </p:cTn>
                                        <p:tgtEl>
                                          <p:spTgt spid="215"/>
                                        </p:tgtEl>
                                        <p:attrNameLst>
                                          <p:attrName>style.visibility</p:attrName>
                                        </p:attrNameLst>
                                      </p:cBhvr>
                                      <p:to>
                                        <p:strVal val="visible"/>
                                      </p:to>
                                    </p:set>
                                    <p:anim calcmode="lin" valueType="num">
                                      <p:cBhvr additive="base">
                                        <p:cTn id="48" dur="100" fill="hold"/>
                                        <p:tgtEl>
                                          <p:spTgt spid="215"/>
                                        </p:tgtEl>
                                        <p:attrNameLst>
                                          <p:attrName>ppt_x</p:attrName>
                                        </p:attrNameLst>
                                      </p:cBhvr>
                                      <p:tavLst>
                                        <p:tav tm="0">
                                          <p:val>
                                            <p:strVal val="1+#ppt_w/2"/>
                                          </p:val>
                                        </p:tav>
                                        <p:tav tm="100000">
                                          <p:val>
                                            <p:strVal val="#ppt_x"/>
                                          </p:val>
                                        </p:tav>
                                      </p:tavLst>
                                    </p:anim>
                                    <p:anim calcmode="lin" valueType="num">
                                      <p:cBhvr additive="base">
                                        <p:cTn id="49" dur="100" fill="hold"/>
                                        <p:tgtEl>
                                          <p:spTgt spid="215"/>
                                        </p:tgtEl>
                                        <p:attrNameLst>
                                          <p:attrName>ppt_y</p:attrName>
                                        </p:attrNameLst>
                                      </p:cBhvr>
                                      <p:tavLst>
                                        <p:tav tm="0">
                                          <p:val>
                                            <p:strVal val="#ppt_y"/>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20"/>
                                        </p:tgtEl>
                                        <p:attrNameLst>
                                          <p:attrName>style.visibility</p:attrName>
                                        </p:attrNameLst>
                                      </p:cBhvr>
                                      <p:to>
                                        <p:strVal val="visible"/>
                                      </p:to>
                                    </p:set>
                                    <p:animEffect transition="in" filter="fade">
                                      <p:cBhvr>
                                        <p:cTn id="52" dur="100"/>
                                        <p:tgtEl>
                                          <p:spTgt spid="220"/>
                                        </p:tgtEl>
                                      </p:cBhvr>
                                    </p:animEffect>
                                    <p:anim calcmode="lin" valueType="num">
                                      <p:cBhvr>
                                        <p:cTn id="53" dur="100" fill="hold"/>
                                        <p:tgtEl>
                                          <p:spTgt spid="220"/>
                                        </p:tgtEl>
                                        <p:attrNameLst>
                                          <p:attrName>ppt_x</p:attrName>
                                        </p:attrNameLst>
                                      </p:cBhvr>
                                      <p:tavLst>
                                        <p:tav tm="0">
                                          <p:val>
                                            <p:strVal val="#ppt_x"/>
                                          </p:val>
                                        </p:tav>
                                        <p:tav tm="100000">
                                          <p:val>
                                            <p:strVal val="#ppt_x"/>
                                          </p:val>
                                        </p:tav>
                                      </p:tavLst>
                                    </p:anim>
                                    <p:anim calcmode="lin" valueType="num">
                                      <p:cBhvr>
                                        <p:cTn id="54" dur="100" fill="hold"/>
                                        <p:tgtEl>
                                          <p:spTgt spid="220"/>
                                        </p:tgtEl>
                                        <p:attrNameLst>
                                          <p:attrName>ppt_y</p:attrName>
                                        </p:attrNameLst>
                                      </p:cBhvr>
                                      <p:tavLst>
                                        <p:tav tm="0">
                                          <p:val>
                                            <p:strVal val="#ppt_y+.1"/>
                                          </p:val>
                                        </p:tav>
                                        <p:tav tm="100000">
                                          <p:val>
                                            <p:strVal val="#ppt_y"/>
                                          </p:val>
                                        </p:tav>
                                      </p:tavLst>
                                    </p:anim>
                                  </p:childTnLst>
                                </p:cTn>
                              </p:par>
                            </p:childTnLst>
                          </p:cTn>
                        </p:par>
                        <p:par>
                          <p:cTn id="55" fill="hold">
                            <p:stCondLst>
                              <p:cond delay="400"/>
                            </p:stCondLst>
                            <p:childTnLst>
                              <p:par>
                                <p:cTn id="56" presetID="2" presetClass="entr" presetSubtype="8" fill="hold" nodeType="afterEffect">
                                  <p:stCondLst>
                                    <p:cond delay="0"/>
                                  </p:stCondLst>
                                  <p:childTnLst>
                                    <p:set>
                                      <p:cBhvr>
                                        <p:cTn id="57" dur="1" fill="hold">
                                          <p:stCondLst>
                                            <p:cond delay="0"/>
                                          </p:stCondLst>
                                        </p:cTn>
                                        <p:tgtEl>
                                          <p:spTgt spid="216"/>
                                        </p:tgtEl>
                                        <p:attrNameLst>
                                          <p:attrName>style.visibility</p:attrName>
                                        </p:attrNameLst>
                                      </p:cBhvr>
                                      <p:to>
                                        <p:strVal val="visible"/>
                                      </p:to>
                                    </p:set>
                                    <p:anim calcmode="lin" valueType="num">
                                      <p:cBhvr additive="base">
                                        <p:cTn id="58" dur="100" fill="hold"/>
                                        <p:tgtEl>
                                          <p:spTgt spid="216"/>
                                        </p:tgtEl>
                                        <p:attrNameLst>
                                          <p:attrName>ppt_x</p:attrName>
                                        </p:attrNameLst>
                                      </p:cBhvr>
                                      <p:tavLst>
                                        <p:tav tm="0">
                                          <p:val>
                                            <p:strVal val="0-#ppt_w/2"/>
                                          </p:val>
                                        </p:tav>
                                        <p:tav tm="100000">
                                          <p:val>
                                            <p:strVal val="#ppt_x"/>
                                          </p:val>
                                        </p:tav>
                                      </p:tavLst>
                                    </p:anim>
                                    <p:anim calcmode="lin" valueType="num">
                                      <p:cBhvr additive="base">
                                        <p:cTn id="59" dur="100" fill="hold"/>
                                        <p:tgtEl>
                                          <p:spTgt spid="216"/>
                                        </p:tgtEl>
                                        <p:attrNameLst>
                                          <p:attrName>ppt_y</p:attrName>
                                        </p:attrNameLst>
                                      </p:cBhvr>
                                      <p:tavLst>
                                        <p:tav tm="0">
                                          <p:val>
                                            <p:strVal val="#ppt_y"/>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21"/>
                                        </p:tgtEl>
                                        <p:attrNameLst>
                                          <p:attrName>style.visibility</p:attrName>
                                        </p:attrNameLst>
                                      </p:cBhvr>
                                      <p:to>
                                        <p:strVal val="visible"/>
                                      </p:to>
                                    </p:set>
                                    <p:animEffect transition="in" filter="fade">
                                      <p:cBhvr>
                                        <p:cTn id="62" dur="100"/>
                                        <p:tgtEl>
                                          <p:spTgt spid="221"/>
                                        </p:tgtEl>
                                      </p:cBhvr>
                                    </p:animEffect>
                                    <p:anim calcmode="lin" valueType="num">
                                      <p:cBhvr>
                                        <p:cTn id="63" dur="100" fill="hold"/>
                                        <p:tgtEl>
                                          <p:spTgt spid="221"/>
                                        </p:tgtEl>
                                        <p:attrNameLst>
                                          <p:attrName>ppt_x</p:attrName>
                                        </p:attrNameLst>
                                      </p:cBhvr>
                                      <p:tavLst>
                                        <p:tav tm="0">
                                          <p:val>
                                            <p:strVal val="#ppt_x"/>
                                          </p:val>
                                        </p:tav>
                                        <p:tav tm="100000">
                                          <p:val>
                                            <p:strVal val="#ppt_x"/>
                                          </p:val>
                                        </p:tav>
                                      </p:tavLst>
                                    </p:anim>
                                    <p:anim calcmode="lin" valueType="num">
                                      <p:cBhvr>
                                        <p:cTn id="64" dur="100" fill="hold"/>
                                        <p:tgtEl>
                                          <p:spTgt spid="221"/>
                                        </p:tgtEl>
                                        <p:attrNameLst>
                                          <p:attrName>ppt_y</p:attrName>
                                        </p:attrNameLst>
                                      </p:cBhvr>
                                      <p:tavLst>
                                        <p:tav tm="0">
                                          <p:val>
                                            <p:strVal val="#ppt_y+.1"/>
                                          </p:val>
                                        </p:tav>
                                        <p:tav tm="100000">
                                          <p:val>
                                            <p:strVal val="#ppt_y"/>
                                          </p:val>
                                        </p:tav>
                                      </p:tavLst>
                                    </p:anim>
                                  </p:childTnLst>
                                </p:cTn>
                              </p:par>
                            </p:childTnLst>
                          </p:cTn>
                        </p:par>
                        <p:par>
                          <p:cTn id="65" fill="hold">
                            <p:stCondLst>
                              <p:cond delay="500"/>
                            </p:stCondLst>
                            <p:childTnLst>
                              <p:par>
                                <p:cTn id="66" presetID="2" presetClass="entr" presetSubtype="8" fill="hold" nodeType="afterEffect">
                                  <p:stCondLst>
                                    <p:cond delay="0"/>
                                  </p:stCondLst>
                                  <p:childTnLst>
                                    <p:set>
                                      <p:cBhvr>
                                        <p:cTn id="67" dur="1" fill="hold">
                                          <p:stCondLst>
                                            <p:cond delay="0"/>
                                          </p:stCondLst>
                                        </p:cTn>
                                        <p:tgtEl>
                                          <p:spTgt spid="217"/>
                                        </p:tgtEl>
                                        <p:attrNameLst>
                                          <p:attrName>style.visibility</p:attrName>
                                        </p:attrNameLst>
                                      </p:cBhvr>
                                      <p:to>
                                        <p:strVal val="visible"/>
                                      </p:to>
                                    </p:set>
                                    <p:anim calcmode="lin" valueType="num">
                                      <p:cBhvr additive="base">
                                        <p:cTn id="68" dur="100" fill="hold"/>
                                        <p:tgtEl>
                                          <p:spTgt spid="217"/>
                                        </p:tgtEl>
                                        <p:attrNameLst>
                                          <p:attrName>ppt_x</p:attrName>
                                        </p:attrNameLst>
                                      </p:cBhvr>
                                      <p:tavLst>
                                        <p:tav tm="0">
                                          <p:val>
                                            <p:strVal val="0-#ppt_w/2"/>
                                          </p:val>
                                        </p:tav>
                                        <p:tav tm="100000">
                                          <p:val>
                                            <p:strVal val="#ppt_x"/>
                                          </p:val>
                                        </p:tav>
                                      </p:tavLst>
                                    </p:anim>
                                    <p:anim calcmode="lin" valueType="num">
                                      <p:cBhvr additive="base">
                                        <p:cTn id="69" dur="100" fill="hold"/>
                                        <p:tgtEl>
                                          <p:spTgt spid="217"/>
                                        </p:tgtEl>
                                        <p:attrNameLst>
                                          <p:attrName>ppt_y</p:attrName>
                                        </p:attrNameLst>
                                      </p:cBhvr>
                                      <p:tavLst>
                                        <p:tav tm="0">
                                          <p:val>
                                            <p:strVal val="#ppt_y"/>
                                          </p:val>
                                        </p:tav>
                                        <p:tav tm="100000">
                                          <p:val>
                                            <p:strVal val="#ppt_y"/>
                                          </p:val>
                                        </p:tav>
                                      </p:tavLst>
                                    </p:anim>
                                  </p:childTnLst>
                                </p:cTn>
                              </p:par>
                              <p:par>
                                <p:cTn id="70" presetID="42" presetClass="entr" presetSubtype="0" fill="hold" grpId="0" nodeType="withEffect">
                                  <p:stCondLst>
                                    <p:cond delay="0"/>
                                  </p:stCondLst>
                                  <p:childTnLst>
                                    <p:set>
                                      <p:cBhvr>
                                        <p:cTn id="71" dur="1" fill="hold">
                                          <p:stCondLst>
                                            <p:cond delay="0"/>
                                          </p:stCondLst>
                                        </p:cTn>
                                        <p:tgtEl>
                                          <p:spTgt spid="130"/>
                                        </p:tgtEl>
                                        <p:attrNameLst>
                                          <p:attrName>style.visibility</p:attrName>
                                        </p:attrNameLst>
                                      </p:cBhvr>
                                      <p:to>
                                        <p:strVal val="visible"/>
                                      </p:to>
                                    </p:set>
                                    <p:animEffect transition="in" filter="fade">
                                      <p:cBhvr>
                                        <p:cTn id="72" dur="100"/>
                                        <p:tgtEl>
                                          <p:spTgt spid="130"/>
                                        </p:tgtEl>
                                      </p:cBhvr>
                                    </p:animEffect>
                                    <p:anim calcmode="lin" valueType="num">
                                      <p:cBhvr>
                                        <p:cTn id="73" dur="100" fill="hold"/>
                                        <p:tgtEl>
                                          <p:spTgt spid="130"/>
                                        </p:tgtEl>
                                        <p:attrNameLst>
                                          <p:attrName>ppt_x</p:attrName>
                                        </p:attrNameLst>
                                      </p:cBhvr>
                                      <p:tavLst>
                                        <p:tav tm="0">
                                          <p:val>
                                            <p:strVal val="#ppt_x"/>
                                          </p:val>
                                        </p:tav>
                                        <p:tav tm="100000">
                                          <p:val>
                                            <p:strVal val="#ppt_x"/>
                                          </p:val>
                                        </p:tav>
                                      </p:tavLst>
                                    </p:anim>
                                    <p:anim calcmode="lin" valueType="num">
                                      <p:cBhvr>
                                        <p:cTn id="74" dur="100" fill="hold"/>
                                        <p:tgtEl>
                                          <p:spTgt spid="130"/>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107"/>
                                        </p:tgtEl>
                                        <p:attrNameLst>
                                          <p:attrName>style.visibility</p:attrName>
                                        </p:attrNameLst>
                                      </p:cBhvr>
                                      <p:to>
                                        <p:strVal val="visible"/>
                                      </p:to>
                                    </p:set>
                                    <p:animEffect transition="in" filter="fade">
                                      <p:cBhvr>
                                        <p:cTn id="77" dur="100"/>
                                        <p:tgtEl>
                                          <p:spTgt spid="107"/>
                                        </p:tgtEl>
                                      </p:cBhvr>
                                    </p:animEffect>
                                    <p:anim calcmode="lin" valueType="num">
                                      <p:cBhvr>
                                        <p:cTn id="78" dur="100" fill="hold"/>
                                        <p:tgtEl>
                                          <p:spTgt spid="107"/>
                                        </p:tgtEl>
                                        <p:attrNameLst>
                                          <p:attrName>ppt_x</p:attrName>
                                        </p:attrNameLst>
                                      </p:cBhvr>
                                      <p:tavLst>
                                        <p:tav tm="0">
                                          <p:val>
                                            <p:strVal val="#ppt_x"/>
                                          </p:val>
                                        </p:tav>
                                        <p:tav tm="100000">
                                          <p:val>
                                            <p:strVal val="#ppt_x"/>
                                          </p:val>
                                        </p:tav>
                                      </p:tavLst>
                                    </p:anim>
                                    <p:anim calcmode="lin" valueType="num">
                                      <p:cBhvr>
                                        <p:cTn id="79" dur="100" fill="hold"/>
                                        <p:tgtEl>
                                          <p:spTgt spid="1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animBg="1"/>
      <p:bldP spid="212" grpId="0"/>
      <p:bldP spid="130" grpId="0"/>
      <p:bldP spid="128" grpId="0"/>
      <p:bldP spid="220" grpId="0"/>
      <p:bldP spid="221" grpId="0"/>
      <p:bldP spid="10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Cloud 173">
            <a:extLst>
              <a:ext uri="{FF2B5EF4-FFF2-40B4-BE49-F238E27FC236}">
                <a16:creationId xmlns:a16="http://schemas.microsoft.com/office/drawing/2014/main" xmlns="" id="{02DF8C51-BAA0-47C1-9C0B-006808CC004E}"/>
              </a:ext>
            </a:extLst>
          </p:cNvPr>
          <p:cNvSpPr/>
          <p:nvPr/>
        </p:nvSpPr>
        <p:spPr>
          <a:xfrm>
            <a:off x="7020272" y="1799835"/>
            <a:ext cx="1944911" cy="818951"/>
          </a:xfrm>
          <a:prstGeom prst="clou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1" name="Cloud 174">
            <a:extLst>
              <a:ext uri="{FF2B5EF4-FFF2-40B4-BE49-F238E27FC236}">
                <a16:creationId xmlns:a16="http://schemas.microsoft.com/office/drawing/2014/main" xmlns="" id="{22B83599-F6A9-4311-8A46-34CABA87A76C}"/>
              </a:ext>
            </a:extLst>
          </p:cNvPr>
          <p:cNvSpPr/>
          <p:nvPr/>
        </p:nvSpPr>
        <p:spPr>
          <a:xfrm>
            <a:off x="4896000" y="3429000"/>
            <a:ext cx="1944911" cy="818951"/>
          </a:xfrm>
          <a:prstGeom prst="cloud">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2" name="Cloud 175">
            <a:extLst>
              <a:ext uri="{FF2B5EF4-FFF2-40B4-BE49-F238E27FC236}">
                <a16:creationId xmlns:a16="http://schemas.microsoft.com/office/drawing/2014/main" xmlns="" id="{872FF2D7-9D74-4E8A-9CA9-D78D238795E2}"/>
              </a:ext>
            </a:extLst>
          </p:cNvPr>
          <p:cNvSpPr/>
          <p:nvPr/>
        </p:nvSpPr>
        <p:spPr>
          <a:xfrm>
            <a:off x="1152741" y="3222587"/>
            <a:ext cx="1944911" cy="818951"/>
          </a:xfrm>
          <a:prstGeom prst="cloud">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13" name="Cloud 176">
            <a:extLst>
              <a:ext uri="{FF2B5EF4-FFF2-40B4-BE49-F238E27FC236}">
                <a16:creationId xmlns:a16="http://schemas.microsoft.com/office/drawing/2014/main" xmlns="" id="{5A4A7CC4-1ABC-46C8-BEF9-AEBA55B3348A}"/>
              </a:ext>
            </a:extLst>
          </p:cNvPr>
          <p:cNvSpPr/>
          <p:nvPr/>
        </p:nvSpPr>
        <p:spPr>
          <a:xfrm>
            <a:off x="1258167" y="4554722"/>
            <a:ext cx="1944911" cy="818951"/>
          </a:xfrm>
          <a:prstGeom prst="clou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213" name="Grupo 212">
            <a:extLst>
              <a:ext uri="{FF2B5EF4-FFF2-40B4-BE49-F238E27FC236}">
                <a16:creationId xmlns:a16="http://schemas.microsoft.com/office/drawing/2014/main" xmlns="" id="{75D89155-09CE-4D6D-921F-6AC4700E35CD}"/>
              </a:ext>
            </a:extLst>
          </p:cNvPr>
          <p:cNvGrpSpPr/>
          <p:nvPr/>
        </p:nvGrpSpPr>
        <p:grpSpPr>
          <a:xfrm>
            <a:off x="814417" y="887601"/>
            <a:ext cx="2559325" cy="715940"/>
            <a:chOff x="1223158" y="1029409"/>
            <a:chExt cx="5226461" cy="1152716"/>
          </a:xfrm>
        </p:grpSpPr>
        <p:sp>
          <p:nvSpPr>
            <p:cNvPr id="115" name="Rectangle 160">
              <a:extLst>
                <a:ext uri="{FF2B5EF4-FFF2-40B4-BE49-F238E27FC236}">
                  <a16:creationId xmlns:a16="http://schemas.microsoft.com/office/drawing/2014/main" xmlns="" id="{27B40905-3FD0-43BB-891E-4E380E138F30}"/>
                </a:ext>
              </a:extLst>
            </p:cNvPr>
            <p:cNvSpPr/>
            <p:nvPr/>
          </p:nvSpPr>
          <p:spPr>
            <a:xfrm>
              <a:off x="1223158" y="1394565"/>
              <a:ext cx="4528465" cy="41852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17" name="Group 32">
              <a:extLst>
                <a:ext uri="{FF2B5EF4-FFF2-40B4-BE49-F238E27FC236}">
                  <a16:creationId xmlns:a16="http://schemas.microsoft.com/office/drawing/2014/main" xmlns="" id="{79EC59E5-3497-47C9-868B-84B9542A509B}"/>
                </a:ext>
              </a:extLst>
            </p:cNvPr>
            <p:cNvGrpSpPr/>
            <p:nvPr/>
          </p:nvGrpSpPr>
          <p:grpSpPr>
            <a:xfrm>
              <a:off x="5680005" y="1029409"/>
              <a:ext cx="769614" cy="1152716"/>
              <a:chOff x="6856413" y="1955317"/>
              <a:chExt cx="990600" cy="1483706"/>
            </a:xfrm>
          </p:grpSpPr>
          <p:sp>
            <p:nvSpPr>
              <p:cNvPr id="195" name="Oval 5">
                <a:extLst>
                  <a:ext uri="{FF2B5EF4-FFF2-40B4-BE49-F238E27FC236}">
                    <a16:creationId xmlns:a16="http://schemas.microsoft.com/office/drawing/2014/main" xmlns="" id="{CA574D86-5693-42AA-9A4F-8C2BEE1ADB22}"/>
                  </a:ext>
                </a:extLst>
              </p:cNvPr>
              <p:cNvSpPr>
                <a:spLocks noChangeArrowheads="1"/>
              </p:cNvSpPr>
              <p:nvPr/>
            </p:nvSpPr>
            <p:spPr bwMode="auto">
              <a:xfrm rot="5400000">
                <a:off x="7743490" y="2647786"/>
                <a:ext cx="109742" cy="97304"/>
              </a:xfrm>
              <a:prstGeom prst="ellipse">
                <a:avLst/>
              </a:prstGeom>
              <a:solidFill>
                <a:schemeClr val="accent4">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6" name="Freeform 6">
                <a:extLst>
                  <a:ext uri="{FF2B5EF4-FFF2-40B4-BE49-F238E27FC236}">
                    <a16:creationId xmlns:a16="http://schemas.microsoft.com/office/drawing/2014/main" xmlns="" id="{803E4D96-FDE7-4B85-85B7-CED5B38402A1}"/>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1">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7" name="Freeform 7">
                <a:extLst>
                  <a:ext uri="{FF2B5EF4-FFF2-40B4-BE49-F238E27FC236}">
                    <a16:creationId xmlns:a16="http://schemas.microsoft.com/office/drawing/2014/main" xmlns="" id="{8B818A1C-9204-4B73-AFE7-4D8D8EECA51A}"/>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8" name="Freeform 8">
                <a:extLst>
                  <a:ext uri="{FF2B5EF4-FFF2-40B4-BE49-F238E27FC236}">
                    <a16:creationId xmlns:a16="http://schemas.microsoft.com/office/drawing/2014/main" xmlns="" id="{0F0AB730-238E-4C9F-BC25-D12498B802D1}"/>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99" name="Freeform 9">
                <a:extLst>
                  <a:ext uri="{FF2B5EF4-FFF2-40B4-BE49-F238E27FC236}">
                    <a16:creationId xmlns:a16="http://schemas.microsoft.com/office/drawing/2014/main" xmlns="" id="{6DF130A2-8F04-4182-8235-95B0EEEC199B}"/>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0" name="Freeform 10">
                <a:extLst>
                  <a:ext uri="{FF2B5EF4-FFF2-40B4-BE49-F238E27FC236}">
                    <a16:creationId xmlns:a16="http://schemas.microsoft.com/office/drawing/2014/main" xmlns="" id="{ACEC9C58-CC92-49D2-BC2D-3F952506D361}"/>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1" name="Freeform 11">
                <a:extLst>
                  <a:ext uri="{FF2B5EF4-FFF2-40B4-BE49-F238E27FC236}">
                    <a16:creationId xmlns:a16="http://schemas.microsoft.com/office/drawing/2014/main" xmlns="" id="{1BAFAED3-F095-4735-8D0E-87EE94DE76FA}"/>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2" name="Freeform 12">
                <a:extLst>
                  <a:ext uri="{FF2B5EF4-FFF2-40B4-BE49-F238E27FC236}">
                    <a16:creationId xmlns:a16="http://schemas.microsoft.com/office/drawing/2014/main" xmlns="" id="{E2B2630E-0E30-4DB6-8F60-E1094065C429}"/>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3" name="Freeform 13">
                <a:extLst>
                  <a:ext uri="{FF2B5EF4-FFF2-40B4-BE49-F238E27FC236}">
                    <a16:creationId xmlns:a16="http://schemas.microsoft.com/office/drawing/2014/main" xmlns="" id="{7A2FC518-3FA8-49C5-98F4-82A370A1595A}"/>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4" name="Freeform 14">
                <a:extLst>
                  <a:ext uri="{FF2B5EF4-FFF2-40B4-BE49-F238E27FC236}">
                    <a16:creationId xmlns:a16="http://schemas.microsoft.com/office/drawing/2014/main" xmlns="" id="{02E3A2A9-7FE0-4860-8316-AAFF3A2C0076}"/>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5" name="Freeform 15">
                <a:extLst>
                  <a:ext uri="{FF2B5EF4-FFF2-40B4-BE49-F238E27FC236}">
                    <a16:creationId xmlns:a16="http://schemas.microsoft.com/office/drawing/2014/main" xmlns="" id="{8FF4D60C-AE1C-4246-ADA3-1CE34DB3BBD5}"/>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6" name="Freeform 16">
                <a:extLst>
                  <a:ext uri="{FF2B5EF4-FFF2-40B4-BE49-F238E27FC236}">
                    <a16:creationId xmlns:a16="http://schemas.microsoft.com/office/drawing/2014/main" xmlns="" id="{B6B53911-BA99-4009-9E2C-4041911FD773}"/>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7" name="Freeform 17">
                <a:extLst>
                  <a:ext uri="{FF2B5EF4-FFF2-40B4-BE49-F238E27FC236}">
                    <a16:creationId xmlns:a16="http://schemas.microsoft.com/office/drawing/2014/main" xmlns="" id="{76FEBB5F-A00C-4A94-8846-2D85A89A4CB4}"/>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8" name="Freeform 18">
                <a:extLst>
                  <a:ext uri="{FF2B5EF4-FFF2-40B4-BE49-F238E27FC236}">
                    <a16:creationId xmlns:a16="http://schemas.microsoft.com/office/drawing/2014/main" xmlns="" id="{141E4AE2-9AF5-4DCC-BAC4-1A9817A055D0}"/>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209" name="Freeform 19">
                <a:extLst>
                  <a:ext uri="{FF2B5EF4-FFF2-40B4-BE49-F238E27FC236}">
                    <a16:creationId xmlns:a16="http://schemas.microsoft.com/office/drawing/2014/main" xmlns="" id="{0CB1C2AF-5B1E-43DF-96B0-81677A72F7E2}"/>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4">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210" name="Straight Connector 31">
                <a:extLst>
                  <a:ext uri="{FF2B5EF4-FFF2-40B4-BE49-F238E27FC236}">
                    <a16:creationId xmlns:a16="http://schemas.microsoft.com/office/drawing/2014/main" xmlns="" id="{2E639881-268C-42A8-B968-B1F5B3D7C965}"/>
                  </a:ext>
                </a:extLst>
              </p:cNvPr>
              <p:cNvCxnSpPr/>
              <p:nvPr/>
            </p:nvCxnSpPr>
            <p:spPr>
              <a:xfrm>
                <a:off x="7807324" y="2515776"/>
                <a:ext cx="0" cy="381000"/>
              </a:xfrm>
              <a:prstGeom prst="line">
                <a:avLst/>
              </a:prstGeom>
              <a:ln>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7" name="Grupo 216">
            <a:extLst>
              <a:ext uri="{FF2B5EF4-FFF2-40B4-BE49-F238E27FC236}">
                <a16:creationId xmlns:a16="http://schemas.microsoft.com/office/drawing/2014/main" xmlns="" id="{902E21A8-4D4F-4FA3-81F1-BC580AFE7999}"/>
              </a:ext>
            </a:extLst>
          </p:cNvPr>
          <p:cNvGrpSpPr/>
          <p:nvPr/>
        </p:nvGrpSpPr>
        <p:grpSpPr>
          <a:xfrm>
            <a:off x="839039" y="2348880"/>
            <a:ext cx="1872218" cy="893980"/>
            <a:chOff x="0" y="5366368"/>
            <a:chExt cx="6449619" cy="1152716"/>
          </a:xfrm>
        </p:grpSpPr>
        <p:sp>
          <p:nvSpPr>
            <p:cNvPr id="119" name="Rectangle 163">
              <a:extLst>
                <a:ext uri="{FF2B5EF4-FFF2-40B4-BE49-F238E27FC236}">
                  <a16:creationId xmlns:a16="http://schemas.microsoft.com/office/drawing/2014/main" xmlns="" id="{F9A8F728-5107-4C38-9CF6-946A6B9E4F75}"/>
                </a:ext>
              </a:extLst>
            </p:cNvPr>
            <p:cNvSpPr/>
            <p:nvPr/>
          </p:nvSpPr>
          <p:spPr>
            <a:xfrm>
              <a:off x="0" y="5732438"/>
              <a:ext cx="5751623" cy="41852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21" name="Group 87">
              <a:extLst>
                <a:ext uri="{FF2B5EF4-FFF2-40B4-BE49-F238E27FC236}">
                  <a16:creationId xmlns:a16="http://schemas.microsoft.com/office/drawing/2014/main" xmlns="" id="{B1297664-B2A9-46D7-9FA2-1C1F303C554B}"/>
                </a:ext>
              </a:extLst>
            </p:cNvPr>
            <p:cNvGrpSpPr/>
            <p:nvPr/>
          </p:nvGrpSpPr>
          <p:grpSpPr>
            <a:xfrm flipV="1">
              <a:off x="5680005" y="5366368"/>
              <a:ext cx="769614" cy="1152716"/>
              <a:chOff x="6856413" y="1955317"/>
              <a:chExt cx="990600" cy="1483706"/>
            </a:xfrm>
          </p:grpSpPr>
          <p:sp>
            <p:nvSpPr>
              <p:cNvPr id="163" name="Oval 5">
                <a:extLst>
                  <a:ext uri="{FF2B5EF4-FFF2-40B4-BE49-F238E27FC236}">
                    <a16:creationId xmlns:a16="http://schemas.microsoft.com/office/drawing/2014/main" xmlns="" id="{6CA81FF9-2057-4761-A949-5944A4B9B070}"/>
                  </a:ext>
                </a:extLst>
              </p:cNvPr>
              <p:cNvSpPr>
                <a:spLocks noChangeArrowheads="1"/>
              </p:cNvSpPr>
              <p:nvPr/>
            </p:nvSpPr>
            <p:spPr bwMode="auto">
              <a:xfrm rot="5400000">
                <a:off x="7743490" y="2647786"/>
                <a:ext cx="109742" cy="97304"/>
              </a:xfrm>
              <a:prstGeom prst="ellipse">
                <a:avLst/>
              </a:prstGeom>
              <a:solidFill>
                <a:schemeClr val="accent5">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4" name="Freeform 6">
                <a:extLst>
                  <a:ext uri="{FF2B5EF4-FFF2-40B4-BE49-F238E27FC236}">
                    <a16:creationId xmlns:a16="http://schemas.microsoft.com/office/drawing/2014/main" xmlns="" id="{4870DB9A-C191-4168-9C73-8144217B6FB3}"/>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4">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5" name="Freeform 7">
                <a:extLst>
                  <a:ext uri="{FF2B5EF4-FFF2-40B4-BE49-F238E27FC236}">
                    <a16:creationId xmlns:a16="http://schemas.microsoft.com/office/drawing/2014/main" xmlns="" id="{264ACB9D-4895-486B-B1E8-8923D332BD45}"/>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6" name="Freeform 8">
                <a:extLst>
                  <a:ext uri="{FF2B5EF4-FFF2-40B4-BE49-F238E27FC236}">
                    <a16:creationId xmlns:a16="http://schemas.microsoft.com/office/drawing/2014/main" xmlns="" id="{2DBECC98-F12C-470D-83DA-4D22FCC6E2A5}"/>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7" name="Freeform 9">
                <a:extLst>
                  <a:ext uri="{FF2B5EF4-FFF2-40B4-BE49-F238E27FC236}">
                    <a16:creationId xmlns:a16="http://schemas.microsoft.com/office/drawing/2014/main" xmlns="" id="{0EBDD83B-FC5E-499E-AD1F-AE247573BEDD}"/>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8" name="Freeform 10">
                <a:extLst>
                  <a:ext uri="{FF2B5EF4-FFF2-40B4-BE49-F238E27FC236}">
                    <a16:creationId xmlns:a16="http://schemas.microsoft.com/office/drawing/2014/main" xmlns="" id="{32929385-D205-415D-874D-007408385AAF}"/>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9" name="Freeform 11">
                <a:extLst>
                  <a:ext uri="{FF2B5EF4-FFF2-40B4-BE49-F238E27FC236}">
                    <a16:creationId xmlns:a16="http://schemas.microsoft.com/office/drawing/2014/main" xmlns="" id="{35CD7C4B-CE2F-4762-B600-E891C5661269}"/>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0" name="Freeform 12">
                <a:extLst>
                  <a:ext uri="{FF2B5EF4-FFF2-40B4-BE49-F238E27FC236}">
                    <a16:creationId xmlns:a16="http://schemas.microsoft.com/office/drawing/2014/main" xmlns="" id="{EA3AF99B-D6DA-41C6-A4F0-BE4AE60FDEA7}"/>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1" name="Freeform 13">
                <a:extLst>
                  <a:ext uri="{FF2B5EF4-FFF2-40B4-BE49-F238E27FC236}">
                    <a16:creationId xmlns:a16="http://schemas.microsoft.com/office/drawing/2014/main" xmlns="" id="{2FD9C589-43CA-4C82-8DC7-4A8264BF4BB4}"/>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2" name="Freeform 14">
                <a:extLst>
                  <a:ext uri="{FF2B5EF4-FFF2-40B4-BE49-F238E27FC236}">
                    <a16:creationId xmlns:a16="http://schemas.microsoft.com/office/drawing/2014/main" xmlns="" id="{5A3421F1-30A7-4851-8E65-D17690599701}"/>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3" name="Freeform 15">
                <a:extLst>
                  <a:ext uri="{FF2B5EF4-FFF2-40B4-BE49-F238E27FC236}">
                    <a16:creationId xmlns:a16="http://schemas.microsoft.com/office/drawing/2014/main" xmlns="" id="{E6E9C4E2-B34B-4B16-BD5A-CF044EAD8AC0}"/>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4" name="Freeform 16">
                <a:extLst>
                  <a:ext uri="{FF2B5EF4-FFF2-40B4-BE49-F238E27FC236}">
                    <a16:creationId xmlns:a16="http://schemas.microsoft.com/office/drawing/2014/main" xmlns="" id="{5A8719B6-42A7-4B18-8CE8-2E45803B66B7}"/>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5" name="Freeform 17">
                <a:extLst>
                  <a:ext uri="{FF2B5EF4-FFF2-40B4-BE49-F238E27FC236}">
                    <a16:creationId xmlns:a16="http://schemas.microsoft.com/office/drawing/2014/main" xmlns="" id="{063BE3FA-2F84-43D7-A1F9-7B5DACA20C03}"/>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6" name="Freeform 18">
                <a:extLst>
                  <a:ext uri="{FF2B5EF4-FFF2-40B4-BE49-F238E27FC236}">
                    <a16:creationId xmlns:a16="http://schemas.microsoft.com/office/drawing/2014/main" xmlns="" id="{655C7EB2-BC19-499C-9834-BEB7D43D6128}"/>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77" name="Freeform 19">
                <a:extLst>
                  <a:ext uri="{FF2B5EF4-FFF2-40B4-BE49-F238E27FC236}">
                    <a16:creationId xmlns:a16="http://schemas.microsoft.com/office/drawing/2014/main" xmlns="" id="{9FE5BD04-B9A6-4ABC-BEF9-68C12144BB07}"/>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78" name="Straight Connector 120">
                <a:extLst>
                  <a:ext uri="{FF2B5EF4-FFF2-40B4-BE49-F238E27FC236}">
                    <a16:creationId xmlns:a16="http://schemas.microsoft.com/office/drawing/2014/main" xmlns="" id="{5D52F653-3E24-4498-968A-AC5A9E64C67A}"/>
                  </a:ext>
                </a:extLst>
              </p:cNvPr>
              <p:cNvCxnSpPr/>
              <p:nvPr/>
            </p:nvCxnSpPr>
            <p:spPr>
              <a:xfrm>
                <a:off x="7807324" y="2515776"/>
                <a:ext cx="0" cy="381000"/>
              </a:xfrm>
              <a:prstGeom prst="line">
                <a:avLst/>
              </a:prstGeom>
              <a:ln>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6" name="Grupo 215">
            <a:extLst>
              <a:ext uri="{FF2B5EF4-FFF2-40B4-BE49-F238E27FC236}">
                <a16:creationId xmlns:a16="http://schemas.microsoft.com/office/drawing/2014/main" xmlns="" id="{02A9437B-4805-472D-A1EC-61208E7C9AE1}"/>
              </a:ext>
            </a:extLst>
          </p:cNvPr>
          <p:cNvGrpSpPr/>
          <p:nvPr/>
        </p:nvGrpSpPr>
        <p:grpSpPr>
          <a:xfrm>
            <a:off x="803351" y="1287618"/>
            <a:ext cx="2297035" cy="773230"/>
            <a:chOff x="0" y="4457700"/>
            <a:chExt cx="7278434" cy="1152716"/>
          </a:xfrm>
        </p:grpSpPr>
        <p:sp>
          <p:nvSpPr>
            <p:cNvPr id="120" name="Rectangle 161">
              <a:extLst>
                <a:ext uri="{FF2B5EF4-FFF2-40B4-BE49-F238E27FC236}">
                  <a16:creationId xmlns:a16="http://schemas.microsoft.com/office/drawing/2014/main" xmlns="" id="{EA22837C-661F-4D11-A4D1-271421DF07FE}"/>
                </a:ext>
              </a:extLst>
            </p:cNvPr>
            <p:cNvSpPr/>
            <p:nvPr/>
          </p:nvSpPr>
          <p:spPr>
            <a:xfrm>
              <a:off x="0" y="4826136"/>
              <a:ext cx="6580438" cy="418521"/>
            </a:xfrm>
            <a:prstGeom prst="rect">
              <a:avLst/>
            </a:prstGeom>
            <a:solidFill>
              <a:srgbClr val="8584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122" name="Group 88">
              <a:extLst>
                <a:ext uri="{FF2B5EF4-FFF2-40B4-BE49-F238E27FC236}">
                  <a16:creationId xmlns:a16="http://schemas.microsoft.com/office/drawing/2014/main" xmlns="" id="{A49131FC-A81A-44CD-A8E6-D3288B4C183A}"/>
                </a:ext>
              </a:extLst>
            </p:cNvPr>
            <p:cNvGrpSpPr/>
            <p:nvPr/>
          </p:nvGrpSpPr>
          <p:grpSpPr>
            <a:xfrm flipV="1">
              <a:off x="6508820" y="4457700"/>
              <a:ext cx="769614" cy="1152716"/>
              <a:chOff x="6856413" y="1955317"/>
              <a:chExt cx="990600" cy="1483706"/>
            </a:xfrm>
          </p:grpSpPr>
          <p:sp>
            <p:nvSpPr>
              <p:cNvPr id="147" name="Oval 5">
                <a:extLst>
                  <a:ext uri="{FF2B5EF4-FFF2-40B4-BE49-F238E27FC236}">
                    <a16:creationId xmlns:a16="http://schemas.microsoft.com/office/drawing/2014/main" xmlns="" id="{D78E7BF8-BD00-414E-818D-65AB7134C75B}"/>
                  </a:ext>
                </a:extLst>
              </p:cNvPr>
              <p:cNvSpPr>
                <a:spLocks noChangeArrowheads="1"/>
              </p:cNvSpPr>
              <p:nvPr/>
            </p:nvSpPr>
            <p:spPr bwMode="auto">
              <a:xfrm rot="5400000">
                <a:off x="7743490" y="2647786"/>
                <a:ext cx="109742" cy="97304"/>
              </a:xfrm>
              <a:prstGeom prst="ellipse">
                <a:avLst/>
              </a:prstGeom>
              <a:solidFill>
                <a:schemeClr val="bg2">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8" name="Freeform 6">
                <a:extLst>
                  <a:ext uri="{FF2B5EF4-FFF2-40B4-BE49-F238E27FC236}">
                    <a16:creationId xmlns:a16="http://schemas.microsoft.com/office/drawing/2014/main" xmlns="" id="{05064243-7DB5-4F03-9517-6AE495C30818}"/>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rgbClr val="858446"/>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9" name="Freeform 7">
                <a:extLst>
                  <a:ext uri="{FF2B5EF4-FFF2-40B4-BE49-F238E27FC236}">
                    <a16:creationId xmlns:a16="http://schemas.microsoft.com/office/drawing/2014/main" xmlns="" id="{52C91503-D8D8-4C96-84BB-F4057BE0F09D}"/>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0" name="Freeform 8">
                <a:extLst>
                  <a:ext uri="{FF2B5EF4-FFF2-40B4-BE49-F238E27FC236}">
                    <a16:creationId xmlns:a16="http://schemas.microsoft.com/office/drawing/2014/main" xmlns="" id="{7BB26736-2C47-464D-8FA5-02C4D2C634C8}"/>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1" name="Freeform 9">
                <a:extLst>
                  <a:ext uri="{FF2B5EF4-FFF2-40B4-BE49-F238E27FC236}">
                    <a16:creationId xmlns:a16="http://schemas.microsoft.com/office/drawing/2014/main" xmlns="" id="{2284E5A2-E217-40EE-92EE-D9FA39D6E331}"/>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2" name="Freeform 10">
                <a:extLst>
                  <a:ext uri="{FF2B5EF4-FFF2-40B4-BE49-F238E27FC236}">
                    <a16:creationId xmlns:a16="http://schemas.microsoft.com/office/drawing/2014/main" xmlns="" id="{5BA31ACE-6BD3-41A6-87C1-331450C1FD64}"/>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3" name="Freeform 11">
                <a:extLst>
                  <a:ext uri="{FF2B5EF4-FFF2-40B4-BE49-F238E27FC236}">
                    <a16:creationId xmlns:a16="http://schemas.microsoft.com/office/drawing/2014/main" xmlns="" id="{A2B8738D-1C88-4AD0-8F69-0EC2B38B00FA}"/>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4" name="Freeform 12">
                <a:extLst>
                  <a:ext uri="{FF2B5EF4-FFF2-40B4-BE49-F238E27FC236}">
                    <a16:creationId xmlns:a16="http://schemas.microsoft.com/office/drawing/2014/main" xmlns="" id="{A42ABA0A-E7AB-4950-8ED7-8AA4E0CB0F5C}"/>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5" name="Freeform 13">
                <a:extLst>
                  <a:ext uri="{FF2B5EF4-FFF2-40B4-BE49-F238E27FC236}">
                    <a16:creationId xmlns:a16="http://schemas.microsoft.com/office/drawing/2014/main" xmlns="" id="{4C2AE883-B445-454C-AD6D-FDF0A1D49968}"/>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6" name="Freeform 14">
                <a:extLst>
                  <a:ext uri="{FF2B5EF4-FFF2-40B4-BE49-F238E27FC236}">
                    <a16:creationId xmlns:a16="http://schemas.microsoft.com/office/drawing/2014/main" xmlns="" id="{5B8AABC6-6E7D-4C2D-BA72-9F43042D6FCB}"/>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7" name="Freeform 15">
                <a:extLst>
                  <a:ext uri="{FF2B5EF4-FFF2-40B4-BE49-F238E27FC236}">
                    <a16:creationId xmlns:a16="http://schemas.microsoft.com/office/drawing/2014/main" xmlns="" id="{9B337A3E-9A27-4015-A5E7-69B7BCC3588B}"/>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8" name="Freeform 16">
                <a:extLst>
                  <a:ext uri="{FF2B5EF4-FFF2-40B4-BE49-F238E27FC236}">
                    <a16:creationId xmlns:a16="http://schemas.microsoft.com/office/drawing/2014/main" xmlns="" id="{092D32AD-6B73-4392-8D7D-2DA9FB424CDC}"/>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59" name="Freeform 17">
                <a:extLst>
                  <a:ext uri="{FF2B5EF4-FFF2-40B4-BE49-F238E27FC236}">
                    <a16:creationId xmlns:a16="http://schemas.microsoft.com/office/drawing/2014/main" xmlns="" id="{0F3AACD9-7466-4BD4-850C-19ED0EACD5AD}"/>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0" name="Freeform 18">
                <a:extLst>
                  <a:ext uri="{FF2B5EF4-FFF2-40B4-BE49-F238E27FC236}">
                    <a16:creationId xmlns:a16="http://schemas.microsoft.com/office/drawing/2014/main" xmlns="" id="{931BC1CB-E844-4BF8-A28C-F7AED6F1FDD7}"/>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61" name="Freeform 19">
                <a:extLst>
                  <a:ext uri="{FF2B5EF4-FFF2-40B4-BE49-F238E27FC236}">
                    <a16:creationId xmlns:a16="http://schemas.microsoft.com/office/drawing/2014/main" xmlns="" id="{269FCE67-5F14-4AE6-BFB1-660AF15F792D}"/>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bg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62" name="Straight Connector 104">
                <a:extLst>
                  <a:ext uri="{FF2B5EF4-FFF2-40B4-BE49-F238E27FC236}">
                    <a16:creationId xmlns:a16="http://schemas.microsoft.com/office/drawing/2014/main" xmlns="" id="{B162E784-2C17-4798-9368-A4E52D4AE602}"/>
                  </a:ext>
                </a:extLst>
              </p:cNvPr>
              <p:cNvCxnSpPr/>
              <p:nvPr/>
            </p:nvCxnSpPr>
            <p:spPr>
              <a:xfrm>
                <a:off x="7807324" y="2515776"/>
                <a:ext cx="0" cy="38100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215" name="Grupo 214">
            <a:extLst>
              <a:ext uri="{FF2B5EF4-FFF2-40B4-BE49-F238E27FC236}">
                <a16:creationId xmlns:a16="http://schemas.microsoft.com/office/drawing/2014/main" xmlns="" id="{C80103EE-C0DD-402A-A8F9-2EE73375139A}"/>
              </a:ext>
            </a:extLst>
          </p:cNvPr>
          <p:cNvGrpSpPr/>
          <p:nvPr/>
        </p:nvGrpSpPr>
        <p:grpSpPr>
          <a:xfrm rot="10800000">
            <a:off x="788544" y="1844823"/>
            <a:ext cx="2120978" cy="864537"/>
            <a:chOff x="4910391" y="3197888"/>
            <a:chExt cx="7278434" cy="1152716"/>
          </a:xfrm>
        </p:grpSpPr>
        <p:sp>
          <p:nvSpPr>
            <p:cNvPr id="123" name="Rectangle 158">
              <a:extLst>
                <a:ext uri="{FF2B5EF4-FFF2-40B4-BE49-F238E27FC236}">
                  <a16:creationId xmlns:a16="http://schemas.microsoft.com/office/drawing/2014/main" xmlns="" id="{5ACCCF8E-D9EB-43CE-97E1-3ED9BA47BEAE}"/>
                </a:ext>
              </a:extLst>
            </p:cNvPr>
            <p:cNvSpPr/>
            <p:nvPr/>
          </p:nvSpPr>
          <p:spPr>
            <a:xfrm>
              <a:off x="5608387" y="3563565"/>
              <a:ext cx="6580438" cy="41852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dirty="0">
                <a:solidFill>
                  <a:prstClr val="white"/>
                </a:solidFill>
                <a:latin typeface="Arial" panose="020B0604020202020204" pitchFamily="34" charset="0"/>
                <a:cs typeface="Arial" panose="020B0604020202020204" pitchFamily="34" charset="0"/>
              </a:endParaRPr>
            </a:p>
          </p:txBody>
        </p:sp>
        <p:grpSp>
          <p:nvGrpSpPr>
            <p:cNvPr id="124" name="Group 123">
              <a:extLst>
                <a:ext uri="{FF2B5EF4-FFF2-40B4-BE49-F238E27FC236}">
                  <a16:creationId xmlns:a16="http://schemas.microsoft.com/office/drawing/2014/main" xmlns="" id="{EE10EC03-50F2-4891-9F0F-6FDFF9DEE449}"/>
                </a:ext>
              </a:extLst>
            </p:cNvPr>
            <p:cNvGrpSpPr/>
            <p:nvPr/>
          </p:nvGrpSpPr>
          <p:grpSpPr>
            <a:xfrm flipH="1" flipV="1">
              <a:off x="4910391" y="3197888"/>
              <a:ext cx="769614" cy="1152716"/>
              <a:chOff x="6856413" y="1955317"/>
              <a:chExt cx="990600" cy="1483706"/>
            </a:xfrm>
          </p:grpSpPr>
          <p:sp>
            <p:nvSpPr>
              <p:cNvPr id="131" name="Oval 5">
                <a:extLst>
                  <a:ext uri="{FF2B5EF4-FFF2-40B4-BE49-F238E27FC236}">
                    <a16:creationId xmlns:a16="http://schemas.microsoft.com/office/drawing/2014/main" xmlns="" id="{F728AC2E-B81B-4E98-89ED-B8C74CFDAEC6}"/>
                  </a:ext>
                </a:extLst>
              </p:cNvPr>
              <p:cNvSpPr>
                <a:spLocks noChangeArrowheads="1"/>
              </p:cNvSpPr>
              <p:nvPr/>
            </p:nvSpPr>
            <p:spPr bwMode="auto">
              <a:xfrm rot="5400000">
                <a:off x="7743490" y="2647786"/>
                <a:ext cx="109742" cy="97304"/>
              </a:xfrm>
              <a:prstGeom prst="ellipse">
                <a:avLst/>
              </a:prstGeom>
              <a:solidFill>
                <a:schemeClr val="accent2">
                  <a:lumMod val="5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2" name="Freeform 6">
                <a:extLst>
                  <a:ext uri="{FF2B5EF4-FFF2-40B4-BE49-F238E27FC236}">
                    <a16:creationId xmlns:a16="http://schemas.microsoft.com/office/drawing/2014/main" xmlns="" id="{5BC595F4-8109-4AAE-80DD-D02A427C085C}"/>
                  </a:ext>
                </a:extLst>
              </p:cNvPr>
              <p:cNvSpPr>
                <a:spLocks/>
              </p:cNvSpPr>
              <p:nvPr/>
            </p:nvSpPr>
            <p:spPr bwMode="auto">
              <a:xfrm rot="5400000">
                <a:off x="6581327" y="2230403"/>
                <a:ext cx="1483706" cy="933534"/>
              </a:xfrm>
              <a:custGeom>
                <a:avLst/>
                <a:gdLst>
                  <a:gd name="T0" fmla="*/ 822 w 856"/>
                  <a:gd name="T1" fmla="*/ 93 h 537"/>
                  <a:gd name="T2" fmla="*/ 495 w 856"/>
                  <a:gd name="T3" fmla="*/ 62 h 537"/>
                  <a:gd name="T4" fmla="*/ 495 w 856"/>
                  <a:gd name="T5" fmla="*/ 16 h 537"/>
                  <a:gd name="T6" fmla="*/ 476 w 856"/>
                  <a:gd name="T7" fmla="*/ 1 h 537"/>
                  <a:gd name="T8" fmla="*/ 446 w 856"/>
                  <a:gd name="T9" fmla="*/ 1 h 537"/>
                  <a:gd name="T10" fmla="*/ 409 w 856"/>
                  <a:gd name="T11" fmla="*/ 1 h 537"/>
                  <a:gd name="T12" fmla="*/ 379 w 856"/>
                  <a:gd name="T13" fmla="*/ 1 h 537"/>
                  <a:gd name="T14" fmla="*/ 360 w 856"/>
                  <a:gd name="T15" fmla="*/ 16 h 537"/>
                  <a:gd name="T16" fmla="*/ 360 w 856"/>
                  <a:gd name="T17" fmla="*/ 62 h 537"/>
                  <a:gd name="T18" fmla="*/ 34 w 856"/>
                  <a:gd name="T19" fmla="*/ 93 h 537"/>
                  <a:gd name="T20" fmla="*/ 0 w 856"/>
                  <a:gd name="T21" fmla="*/ 137 h 537"/>
                  <a:gd name="T22" fmla="*/ 49 w 856"/>
                  <a:gd name="T23" fmla="*/ 192 h 537"/>
                  <a:gd name="T24" fmla="*/ 330 w 856"/>
                  <a:gd name="T25" fmla="*/ 264 h 537"/>
                  <a:gd name="T26" fmla="*/ 361 w 856"/>
                  <a:gd name="T27" fmla="*/ 288 h 537"/>
                  <a:gd name="T28" fmla="*/ 383 w 856"/>
                  <a:gd name="T29" fmla="*/ 339 h 537"/>
                  <a:gd name="T30" fmla="*/ 387 w 856"/>
                  <a:gd name="T31" fmla="*/ 394 h 537"/>
                  <a:gd name="T32" fmla="*/ 323 w 856"/>
                  <a:gd name="T33" fmla="*/ 438 h 537"/>
                  <a:gd name="T34" fmla="*/ 267 w 856"/>
                  <a:gd name="T35" fmla="*/ 489 h 537"/>
                  <a:gd name="T36" fmla="*/ 374 w 856"/>
                  <a:gd name="T37" fmla="*/ 537 h 537"/>
                  <a:gd name="T38" fmla="*/ 410 w 856"/>
                  <a:gd name="T39" fmla="*/ 508 h 537"/>
                  <a:gd name="T40" fmla="*/ 408 w 856"/>
                  <a:gd name="T41" fmla="*/ 491 h 537"/>
                  <a:gd name="T42" fmla="*/ 413 w 856"/>
                  <a:gd name="T43" fmla="*/ 487 h 537"/>
                  <a:gd name="T44" fmla="*/ 421 w 856"/>
                  <a:gd name="T45" fmla="*/ 508 h 537"/>
                  <a:gd name="T46" fmla="*/ 428 w 856"/>
                  <a:gd name="T47" fmla="*/ 536 h 537"/>
                  <a:gd name="T48" fmla="*/ 428 w 856"/>
                  <a:gd name="T49" fmla="*/ 537 h 537"/>
                  <a:gd name="T50" fmla="*/ 428 w 856"/>
                  <a:gd name="T51" fmla="*/ 537 h 537"/>
                  <a:gd name="T52" fmla="*/ 428 w 856"/>
                  <a:gd name="T53" fmla="*/ 537 h 537"/>
                  <a:gd name="T54" fmla="*/ 428 w 856"/>
                  <a:gd name="T55" fmla="*/ 536 h 537"/>
                  <a:gd name="T56" fmla="*/ 434 w 856"/>
                  <a:gd name="T57" fmla="*/ 508 h 537"/>
                  <a:gd name="T58" fmla="*/ 442 w 856"/>
                  <a:gd name="T59" fmla="*/ 487 h 537"/>
                  <a:gd name="T60" fmla="*/ 447 w 856"/>
                  <a:gd name="T61" fmla="*/ 491 h 537"/>
                  <a:gd name="T62" fmla="*/ 445 w 856"/>
                  <a:gd name="T63" fmla="*/ 508 h 537"/>
                  <a:gd name="T64" fmla="*/ 481 w 856"/>
                  <a:gd name="T65" fmla="*/ 537 h 537"/>
                  <a:gd name="T66" fmla="*/ 589 w 856"/>
                  <a:gd name="T67" fmla="*/ 489 h 537"/>
                  <a:gd name="T68" fmla="*/ 532 w 856"/>
                  <a:gd name="T69" fmla="*/ 438 h 537"/>
                  <a:gd name="T70" fmla="*/ 469 w 856"/>
                  <a:gd name="T71" fmla="*/ 394 h 537"/>
                  <a:gd name="T72" fmla="*/ 472 w 856"/>
                  <a:gd name="T73" fmla="*/ 339 h 537"/>
                  <a:gd name="T74" fmla="*/ 495 w 856"/>
                  <a:gd name="T75" fmla="*/ 288 h 537"/>
                  <a:gd name="T76" fmla="*/ 526 w 856"/>
                  <a:gd name="T77" fmla="*/ 264 h 537"/>
                  <a:gd name="T78" fmla="*/ 806 w 856"/>
                  <a:gd name="T79" fmla="*/ 192 h 537"/>
                  <a:gd name="T80" fmla="*/ 856 w 856"/>
                  <a:gd name="T81" fmla="*/ 137 h 537"/>
                  <a:gd name="T82" fmla="*/ 822 w 856"/>
                  <a:gd name="T83" fmla="*/ 9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537">
                    <a:moveTo>
                      <a:pt x="822" y="93"/>
                    </a:moveTo>
                    <a:cubicBezTo>
                      <a:pt x="495" y="62"/>
                      <a:pt x="495" y="62"/>
                      <a:pt x="495" y="62"/>
                    </a:cubicBezTo>
                    <a:cubicBezTo>
                      <a:pt x="495" y="62"/>
                      <a:pt x="495" y="32"/>
                      <a:pt x="495" y="16"/>
                    </a:cubicBezTo>
                    <a:cubicBezTo>
                      <a:pt x="495" y="0"/>
                      <a:pt x="476" y="1"/>
                      <a:pt x="476" y="1"/>
                    </a:cubicBezTo>
                    <a:cubicBezTo>
                      <a:pt x="446" y="1"/>
                      <a:pt x="446" y="1"/>
                      <a:pt x="446" y="1"/>
                    </a:cubicBezTo>
                    <a:cubicBezTo>
                      <a:pt x="409" y="1"/>
                      <a:pt x="409" y="1"/>
                      <a:pt x="409" y="1"/>
                    </a:cubicBezTo>
                    <a:cubicBezTo>
                      <a:pt x="379" y="1"/>
                      <a:pt x="379" y="1"/>
                      <a:pt x="379" y="1"/>
                    </a:cubicBezTo>
                    <a:cubicBezTo>
                      <a:pt x="379" y="1"/>
                      <a:pt x="360" y="0"/>
                      <a:pt x="360" y="16"/>
                    </a:cubicBezTo>
                    <a:cubicBezTo>
                      <a:pt x="360" y="32"/>
                      <a:pt x="360" y="62"/>
                      <a:pt x="360" y="62"/>
                    </a:cubicBezTo>
                    <a:cubicBezTo>
                      <a:pt x="34" y="93"/>
                      <a:pt x="34" y="93"/>
                      <a:pt x="34" y="93"/>
                    </a:cubicBezTo>
                    <a:cubicBezTo>
                      <a:pt x="34" y="93"/>
                      <a:pt x="0" y="92"/>
                      <a:pt x="0" y="137"/>
                    </a:cubicBezTo>
                    <a:cubicBezTo>
                      <a:pt x="1" y="172"/>
                      <a:pt x="44" y="191"/>
                      <a:pt x="49" y="192"/>
                    </a:cubicBezTo>
                    <a:cubicBezTo>
                      <a:pt x="55" y="194"/>
                      <a:pt x="330" y="264"/>
                      <a:pt x="330" y="264"/>
                    </a:cubicBezTo>
                    <a:cubicBezTo>
                      <a:pt x="330" y="264"/>
                      <a:pt x="351" y="265"/>
                      <a:pt x="361" y="288"/>
                    </a:cubicBezTo>
                    <a:cubicBezTo>
                      <a:pt x="370" y="310"/>
                      <a:pt x="383" y="339"/>
                      <a:pt x="383" y="339"/>
                    </a:cubicBezTo>
                    <a:cubicBezTo>
                      <a:pt x="383" y="339"/>
                      <a:pt x="394" y="384"/>
                      <a:pt x="387" y="394"/>
                    </a:cubicBezTo>
                    <a:cubicBezTo>
                      <a:pt x="380" y="403"/>
                      <a:pt x="369" y="412"/>
                      <a:pt x="323" y="438"/>
                    </a:cubicBezTo>
                    <a:cubicBezTo>
                      <a:pt x="277" y="464"/>
                      <a:pt x="261" y="473"/>
                      <a:pt x="267" y="489"/>
                    </a:cubicBezTo>
                    <a:cubicBezTo>
                      <a:pt x="273" y="506"/>
                      <a:pt x="297" y="531"/>
                      <a:pt x="374" y="537"/>
                    </a:cubicBezTo>
                    <a:cubicBezTo>
                      <a:pt x="388" y="537"/>
                      <a:pt x="406" y="533"/>
                      <a:pt x="410" y="508"/>
                    </a:cubicBezTo>
                    <a:cubicBezTo>
                      <a:pt x="412" y="496"/>
                      <a:pt x="408" y="491"/>
                      <a:pt x="408" y="491"/>
                    </a:cubicBezTo>
                    <a:cubicBezTo>
                      <a:pt x="413" y="487"/>
                      <a:pt x="413" y="487"/>
                      <a:pt x="413" y="487"/>
                    </a:cubicBezTo>
                    <a:cubicBezTo>
                      <a:pt x="421" y="508"/>
                      <a:pt x="421" y="508"/>
                      <a:pt x="421" y="508"/>
                    </a:cubicBezTo>
                    <a:cubicBezTo>
                      <a:pt x="428" y="536"/>
                      <a:pt x="428" y="536"/>
                      <a:pt x="428" y="536"/>
                    </a:cubicBezTo>
                    <a:cubicBezTo>
                      <a:pt x="428" y="537"/>
                      <a:pt x="428" y="537"/>
                      <a:pt x="428" y="537"/>
                    </a:cubicBezTo>
                    <a:cubicBezTo>
                      <a:pt x="428" y="537"/>
                      <a:pt x="428" y="537"/>
                      <a:pt x="428" y="537"/>
                    </a:cubicBezTo>
                    <a:cubicBezTo>
                      <a:pt x="428" y="537"/>
                      <a:pt x="428" y="537"/>
                      <a:pt x="428" y="537"/>
                    </a:cubicBezTo>
                    <a:cubicBezTo>
                      <a:pt x="428" y="536"/>
                      <a:pt x="428" y="536"/>
                      <a:pt x="428" y="536"/>
                    </a:cubicBezTo>
                    <a:cubicBezTo>
                      <a:pt x="434" y="508"/>
                      <a:pt x="434" y="508"/>
                      <a:pt x="434" y="508"/>
                    </a:cubicBezTo>
                    <a:cubicBezTo>
                      <a:pt x="442" y="487"/>
                      <a:pt x="442" y="487"/>
                      <a:pt x="442" y="487"/>
                    </a:cubicBezTo>
                    <a:cubicBezTo>
                      <a:pt x="447" y="491"/>
                      <a:pt x="447" y="491"/>
                      <a:pt x="447" y="491"/>
                    </a:cubicBezTo>
                    <a:cubicBezTo>
                      <a:pt x="447" y="491"/>
                      <a:pt x="443" y="496"/>
                      <a:pt x="445" y="508"/>
                    </a:cubicBezTo>
                    <a:cubicBezTo>
                      <a:pt x="449" y="533"/>
                      <a:pt x="467" y="537"/>
                      <a:pt x="481" y="537"/>
                    </a:cubicBezTo>
                    <a:cubicBezTo>
                      <a:pt x="558" y="531"/>
                      <a:pt x="583" y="506"/>
                      <a:pt x="589" y="489"/>
                    </a:cubicBezTo>
                    <a:cubicBezTo>
                      <a:pt x="594" y="473"/>
                      <a:pt x="578" y="464"/>
                      <a:pt x="532" y="438"/>
                    </a:cubicBezTo>
                    <a:cubicBezTo>
                      <a:pt x="486" y="412"/>
                      <a:pt x="476" y="403"/>
                      <a:pt x="469" y="394"/>
                    </a:cubicBezTo>
                    <a:cubicBezTo>
                      <a:pt x="461" y="384"/>
                      <a:pt x="472" y="339"/>
                      <a:pt x="472" y="339"/>
                    </a:cubicBezTo>
                    <a:cubicBezTo>
                      <a:pt x="472" y="339"/>
                      <a:pt x="486" y="310"/>
                      <a:pt x="495" y="288"/>
                    </a:cubicBezTo>
                    <a:cubicBezTo>
                      <a:pt x="504" y="265"/>
                      <a:pt x="526" y="264"/>
                      <a:pt x="526" y="264"/>
                    </a:cubicBezTo>
                    <a:cubicBezTo>
                      <a:pt x="526" y="264"/>
                      <a:pt x="801" y="194"/>
                      <a:pt x="806" y="192"/>
                    </a:cubicBezTo>
                    <a:cubicBezTo>
                      <a:pt x="812" y="191"/>
                      <a:pt x="855" y="172"/>
                      <a:pt x="856" y="137"/>
                    </a:cubicBezTo>
                    <a:cubicBezTo>
                      <a:pt x="856" y="92"/>
                      <a:pt x="822" y="93"/>
                      <a:pt x="822" y="93"/>
                    </a:cubicBezTo>
                    <a:close/>
                  </a:path>
                </a:pathLst>
              </a:custGeom>
              <a:solidFill>
                <a:schemeClr val="accent6">
                  <a:lumMod val="7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dirty="0">
                  <a:solidFill>
                    <a:prstClr val="black"/>
                  </a:solidFill>
                  <a:latin typeface="Arial" panose="020B0604020202020204" pitchFamily="34" charset="0"/>
                  <a:cs typeface="Arial" panose="020B0604020202020204" pitchFamily="34" charset="0"/>
                </a:endParaRPr>
              </a:p>
            </p:txBody>
          </p:sp>
          <p:sp>
            <p:nvSpPr>
              <p:cNvPr id="133" name="Freeform 7">
                <a:extLst>
                  <a:ext uri="{FF2B5EF4-FFF2-40B4-BE49-F238E27FC236}">
                    <a16:creationId xmlns:a16="http://schemas.microsoft.com/office/drawing/2014/main" xmlns="" id="{FC6C2E80-566A-46AC-9FB3-CF6D0A612335}"/>
                  </a:ext>
                </a:extLst>
              </p:cNvPr>
              <p:cNvSpPr>
                <a:spLocks/>
              </p:cNvSpPr>
              <p:nvPr/>
            </p:nvSpPr>
            <p:spPr bwMode="auto">
              <a:xfrm rot="5400000">
                <a:off x="7284039" y="2217600"/>
                <a:ext cx="625527" cy="100962"/>
              </a:xfrm>
              <a:custGeom>
                <a:avLst/>
                <a:gdLst>
                  <a:gd name="T0" fmla="*/ 361 w 361"/>
                  <a:gd name="T1" fmla="*/ 0 h 58"/>
                  <a:gd name="T2" fmla="*/ 9 w 361"/>
                  <a:gd name="T3" fmla="*/ 23 h 58"/>
                  <a:gd name="T4" fmla="*/ 0 w 361"/>
                  <a:gd name="T5" fmla="*/ 55 h 58"/>
                  <a:gd name="T6" fmla="*/ 0 w 361"/>
                  <a:gd name="T7" fmla="*/ 58 h 58"/>
                  <a:gd name="T8" fmla="*/ 361 w 361"/>
                  <a:gd name="T9" fmla="*/ 39 h 58"/>
                  <a:gd name="T10" fmla="*/ 361 w 361"/>
                  <a:gd name="T11" fmla="*/ 0 h 58"/>
                </a:gdLst>
                <a:ahLst/>
                <a:cxnLst>
                  <a:cxn ang="0">
                    <a:pos x="T0" y="T1"/>
                  </a:cxn>
                  <a:cxn ang="0">
                    <a:pos x="T2" y="T3"/>
                  </a:cxn>
                  <a:cxn ang="0">
                    <a:pos x="T4" y="T5"/>
                  </a:cxn>
                  <a:cxn ang="0">
                    <a:pos x="T6" y="T7"/>
                  </a:cxn>
                  <a:cxn ang="0">
                    <a:pos x="T8" y="T9"/>
                  </a:cxn>
                  <a:cxn ang="0">
                    <a:pos x="T10" y="T11"/>
                  </a:cxn>
                </a:cxnLst>
                <a:rect l="0" t="0" r="r" b="b"/>
                <a:pathLst>
                  <a:path w="361" h="58">
                    <a:moveTo>
                      <a:pt x="361" y="0"/>
                    </a:moveTo>
                    <a:cubicBezTo>
                      <a:pt x="9" y="23"/>
                      <a:pt x="9" y="23"/>
                      <a:pt x="9" y="23"/>
                    </a:cubicBezTo>
                    <a:cubicBezTo>
                      <a:pt x="4" y="30"/>
                      <a:pt x="0" y="40"/>
                      <a:pt x="0" y="55"/>
                    </a:cubicBezTo>
                    <a:cubicBezTo>
                      <a:pt x="0" y="56"/>
                      <a:pt x="0" y="57"/>
                      <a:pt x="0" y="58"/>
                    </a:cubicBezTo>
                    <a:cubicBezTo>
                      <a:pt x="361" y="39"/>
                      <a:pt x="361" y="39"/>
                      <a:pt x="361" y="39"/>
                    </a:cubicBezTo>
                    <a:lnTo>
                      <a:pt x="361" y="0"/>
                    </a:ln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4" name="Freeform 8">
                <a:extLst>
                  <a:ext uri="{FF2B5EF4-FFF2-40B4-BE49-F238E27FC236}">
                    <a16:creationId xmlns:a16="http://schemas.microsoft.com/office/drawing/2014/main" xmlns="" id="{3AD7E000-2C6C-4013-A4F2-27666913E871}"/>
                  </a:ext>
                </a:extLst>
              </p:cNvPr>
              <p:cNvSpPr>
                <a:spLocks/>
              </p:cNvSpPr>
              <p:nvPr/>
            </p:nvSpPr>
            <p:spPr bwMode="auto">
              <a:xfrm rot="5400000">
                <a:off x="7283307" y="3075047"/>
                <a:ext cx="626990" cy="100962"/>
              </a:xfrm>
              <a:custGeom>
                <a:avLst/>
                <a:gdLst>
                  <a:gd name="T0" fmla="*/ 353 w 362"/>
                  <a:gd name="T1" fmla="*/ 24 h 58"/>
                  <a:gd name="T2" fmla="*/ 0 w 362"/>
                  <a:gd name="T3" fmla="*/ 0 h 58"/>
                  <a:gd name="T4" fmla="*/ 0 w 362"/>
                  <a:gd name="T5" fmla="*/ 38 h 58"/>
                  <a:gd name="T6" fmla="*/ 361 w 362"/>
                  <a:gd name="T7" fmla="*/ 58 h 58"/>
                  <a:gd name="T8" fmla="*/ 362 w 362"/>
                  <a:gd name="T9" fmla="*/ 55 h 58"/>
                  <a:gd name="T10" fmla="*/ 353 w 362"/>
                  <a:gd name="T11" fmla="*/ 24 h 58"/>
                </a:gdLst>
                <a:ahLst/>
                <a:cxnLst>
                  <a:cxn ang="0">
                    <a:pos x="T0" y="T1"/>
                  </a:cxn>
                  <a:cxn ang="0">
                    <a:pos x="T2" y="T3"/>
                  </a:cxn>
                  <a:cxn ang="0">
                    <a:pos x="T4" y="T5"/>
                  </a:cxn>
                  <a:cxn ang="0">
                    <a:pos x="T6" y="T7"/>
                  </a:cxn>
                  <a:cxn ang="0">
                    <a:pos x="T8" y="T9"/>
                  </a:cxn>
                  <a:cxn ang="0">
                    <a:pos x="T10" y="T11"/>
                  </a:cxn>
                </a:cxnLst>
                <a:rect l="0" t="0" r="r" b="b"/>
                <a:pathLst>
                  <a:path w="362" h="58">
                    <a:moveTo>
                      <a:pt x="353" y="24"/>
                    </a:moveTo>
                    <a:cubicBezTo>
                      <a:pt x="0" y="0"/>
                      <a:pt x="0" y="0"/>
                      <a:pt x="0" y="0"/>
                    </a:cubicBezTo>
                    <a:cubicBezTo>
                      <a:pt x="0" y="38"/>
                      <a:pt x="0" y="38"/>
                      <a:pt x="0" y="38"/>
                    </a:cubicBezTo>
                    <a:cubicBezTo>
                      <a:pt x="361" y="58"/>
                      <a:pt x="361" y="58"/>
                      <a:pt x="361" y="58"/>
                    </a:cubicBezTo>
                    <a:cubicBezTo>
                      <a:pt x="362" y="57"/>
                      <a:pt x="362" y="56"/>
                      <a:pt x="362" y="55"/>
                    </a:cubicBezTo>
                    <a:cubicBezTo>
                      <a:pt x="362" y="40"/>
                      <a:pt x="358" y="30"/>
                      <a:pt x="353" y="24"/>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5" name="Freeform 9">
                <a:extLst>
                  <a:ext uri="{FF2B5EF4-FFF2-40B4-BE49-F238E27FC236}">
                    <a16:creationId xmlns:a16="http://schemas.microsoft.com/office/drawing/2014/main" xmlns="" id="{7E40403F-613B-47BB-AC68-90FD12E40ECC}"/>
                  </a:ext>
                </a:extLst>
              </p:cNvPr>
              <p:cNvSpPr>
                <a:spLocks/>
              </p:cNvSpPr>
              <p:nvPr/>
            </p:nvSpPr>
            <p:spPr bwMode="auto">
              <a:xfrm rot="5400000">
                <a:off x="7413900" y="2447691"/>
                <a:ext cx="177050" cy="498958"/>
              </a:xfrm>
              <a:custGeom>
                <a:avLst/>
                <a:gdLst>
                  <a:gd name="T0" fmla="*/ 97 w 102"/>
                  <a:gd name="T1" fmla="*/ 1 h 287"/>
                  <a:gd name="T2" fmla="*/ 72 w 102"/>
                  <a:gd name="T3" fmla="*/ 0 h 287"/>
                  <a:gd name="T4" fmla="*/ 68 w 102"/>
                  <a:gd name="T5" fmla="*/ 4 h 287"/>
                  <a:gd name="T6" fmla="*/ 71 w 102"/>
                  <a:gd name="T7" fmla="*/ 46 h 287"/>
                  <a:gd name="T8" fmla="*/ 71 w 102"/>
                  <a:gd name="T9" fmla="*/ 132 h 287"/>
                  <a:gd name="T10" fmla="*/ 66 w 102"/>
                  <a:gd name="T11" fmla="*/ 141 h 287"/>
                  <a:gd name="T12" fmla="*/ 82 w 102"/>
                  <a:gd name="T13" fmla="*/ 144 h 287"/>
                  <a:gd name="T14" fmla="*/ 73 w 102"/>
                  <a:gd name="T15" fmla="*/ 147 h 287"/>
                  <a:gd name="T16" fmla="*/ 71 w 102"/>
                  <a:gd name="T17" fmla="*/ 155 h 287"/>
                  <a:gd name="T18" fmla="*/ 61 w 102"/>
                  <a:gd name="T19" fmla="*/ 148 h 287"/>
                  <a:gd name="T20" fmla="*/ 51 w 102"/>
                  <a:gd name="T21" fmla="*/ 146 h 287"/>
                  <a:gd name="T22" fmla="*/ 51 w 102"/>
                  <a:gd name="T23" fmla="*/ 146 h 287"/>
                  <a:gd name="T24" fmla="*/ 50 w 102"/>
                  <a:gd name="T25" fmla="*/ 146 h 287"/>
                  <a:gd name="T26" fmla="*/ 41 w 102"/>
                  <a:gd name="T27" fmla="*/ 148 h 287"/>
                  <a:gd name="T28" fmla="*/ 30 w 102"/>
                  <a:gd name="T29" fmla="*/ 155 h 287"/>
                  <a:gd name="T30" fmla="*/ 28 w 102"/>
                  <a:gd name="T31" fmla="*/ 147 h 287"/>
                  <a:gd name="T32" fmla="*/ 20 w 102"/>
                  <a:gd name="T33" fmla="*/ 144 h 287"/>
                  <a:gd name="T34" fmla="*/ 35 w 102"/>
                  <a:gd name="T35" fmla="*/ 141 h 287"/>
                  <a:gd name="T36" fmla="*/ 31 w 102"/>
                  <a:gd name="T37" fmla="*/ 132 h 287"/>
                  <a:gd name="T38" fmla="*/ 31 w 102"/>
                  <a:gd name="T39" fmla="*/ 46 h 287"/>
                  <a:gd name="T40" fmla="*/ 33 w 102"/>
                  <a:gd name="T41" fmla="*/ 4 h 287"/>
                  <a:gd name="T42" fmla="*/ 30 w 102"/>
                  <a:gd name="T43" fmla="*/ 0 h 287"/>
                  <a:gd name="T44" fmla="*/ 4 w 102"/>
                  <a:gd name="T45" fmla="*/ 1 h 287"/>
                  <a:gd name="T46" fmla="*/ 0 w 102"/>
                  <a:gd name="T47" fmla="*/ 7 h 287"/>
                  <a:gd name="T48" fmla="*/ 11 w 102"/>
                  <a:gd name="T49" fmla="*/ 247 h 287"/>
                  <a:gd name="T50" fmla="*/ 24 w 102"/>
                  <a:gd name="T51" fmla="*/ 286 h 287"/>
                  <a:gd name="T52" fmla="*/ 26 w 102"/>
                  <a:gd name="T53" fmla="*/ 255 h 287"/>
                  <a:gd name="T54" fmla="*/ 22 w 102"/>
                  <a:gd name="T55" fmla="*/ 196 h 287"/>
                  <a:gd name="T56" fmla="*/ 51 w 102"/>
                  <a:gd name="T57" fmla="*/ 152 h 287"/>
                  <a:gd name="T58" fmla="*/ 79 w 102"/>
                  <a:gd name="T59" fmla="*/ 196 h 287"/>
                  <a:gd name="T60" fmla="*/ 76 w 102"/>
                  <a:gd name="T61" fmla="*/ 255 h 287"/>
                  <a:gd name="T62" fmla="*/ 78 w 102"/>
                  <a:gd name="T63" fmla="*/ 286 h 287"/>
                  <a:gd name="T64" fmla="*/ 90 w 102"/>
                  <a:gd name="T65" fmla="*/ 247 h 287"/>
                  <a:gd name="T66" fmla="*/ 102 w 102"/>
                  <a:gd name="T67" fmla="*/ 7 h 287"/>
                  <a:gd name="T68" fmla="*/ 97 w 102"/>
                  <a:gd name="T69" fmla="*/ 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87">
                    <a:moveTo>
                      <a:pt x="97" y="1"/>
                    </a:moveTo>
                    <a:cubicBezTo>
                      <a:pt x="96" y="1"/>
                      <a:pt x="77" y="0"/>
                      <a:pt x="72" y="0"/>
                    </a:cubicBezTo>
                    <a:cubicBezTo>
                      <a:pt x="67" y="1"/>
                      <a:pt x="68" y="4"/>
                      <a:pt x="68" y="4"/>
                    </a:cubicBezTo>
                    <a:cubicBezTo>
                      <a:pt x="67" y="8"/>
                      <a:pt x="72" y="27"/>
                      <a:pt x="71" y="46"/>
                    </a:cubicBezTo>
                    <a:cubicBezTo>
                      <a:pt x="72" y="56"/>
                      <a:pt x="71" y="126"/>
                      <a:pt x="71" y="132"/>
                    </a:cubicBezTo>
                    <a:cubicBezTo>
                      <a:pt x="71" y="138"/>
                      <a:pt x="66" y="139"/>
                      <a:pt x="66" y="141"/>
                    </a:cubicBezTo>
                    <a:cubicBezTo>
                      <a:pt x="66" y="143"/>
                      <a:pt x="82" y="141"/>
                      <a:pt x="82" y="144"/>
                    </a:cubicBezTo>
                    <a:cubicBezTo>
                      <a:pt x="82" y="147"/>
                      <a:pt x="76" y="146"/>
                      <a:pt x="73" y="147"/>
                    </a:cubicBezTo>
                    <a:cubicBezTo>
                      <a:pt x="71" y="149"/>
                      <a:pt x="73" y="155"/>
                      <a:pt x="71" y="155"/>
                    </a:cubicBezTo>
                    <a:cubicBezTo>
                      <a:pt x="69" y="155"/>
                      <a:pt x="69" y="150"/>
                      <a:pt x="61" y="148"/>
                    </a:cubicBezTo>
                    <a:cubicBezTo>
                      <a:pt x="57" y="147"/>
                      <a:pt x="54" y="146"/>
                      <a:pt x="51" y="146"/>
                    </a:cubicBezTo>
                    <a:cubicBezTo>
                      <a:pt x="51" y="146"/>
                      <a:pt x="51" y="146"/>
                      <a:pt x="51" y="146"/>
                    </a:cubicBezTo>
                    <a:cubicBezTo>
                      <a:pt x="51" y="146"/>
                      <a:pt x="51" y="146"/>
                      <a:pt x="50" y="146"/>
                    </a:cubicBezTo>
                    <a:cubicBezTo>
                      <a:pt x="48" y="146"/>
                      <a:pt x="44" y="147"/>
                      <a:pt x="41" y="148"/>
                    </a:cubicBezTo>
                    <a:cubicBezTo>
                      <a:pt x="33" y="150"/>
                      <a:pt x="32" y="155"/>
                      <a:pt x="30" y="155"/>
                    </a:cubicBezTo>
                    <a:cubicBezTo>
                      <a:pt x="28" y="155"/>
                      <a:pt x="31" y="149"/>
                      <a:pt x="28" y="147"/>
                    </a:cubicBezTo>
                    <a:cubicBezTo>
                      <a:pt x="26" y="146"/>
                      <a:pt x="20" y="147"/>
                      <a:pt x="20" y="144"/>
                    </a:cubicBezTo>
                    <a:cubicBezTo>
                      <a:pt x="20" y="141"/>
                      <a:pt x="35" y="143"/>
                      <a:pt x="35" y="141"/>
                    </a:cubicBezTo>
                    <a:cubicBezTo>
                      <a:pt x="35" y="139"/>
                      <a:pt x="31" y="138"/>
                      <a:pt x="31" y="132"/>
                    </a:cubicBezTo>
                    <a:cubicBezTo>
                      <a:pt x="31" y="126"/>
                      <a:pt x="30" y="56"/>
                      <a:pt x="31" y="46"/>
                    </a:cubicBezTo>
                    <a:cubicBezTo>
                      <a:pt x="30" y="27"/>
                      <a:pt x="34" y="8"/>
                      <a:pt x="33" y="4"/>
                    </a:cubicBezTo>
                    <a:cubicBezTo>
                      <a:pt x="33" y="4"/>
                      <a:pt x="34" y="1"/>
                      <a:pt x="30" y="0"/>
                    </a:cubicBezTo>
                    <a:cubicBezTo>
                      <a:pt x="25" y="0"/>
                      <a:pt x="6" y="1"/>
                      <a:pt x="4" y="1"/>
                    </a:cubicBezTo>
                    <a:cubicBezTo>
                      <a:pt x="3" y="1"/>
                      <a:pt x="0" y="2"/>
                      <a:pt x="0" y="7"/>
                    </a:cubicBezTo>
                    <a:cubicBezTo>
                      <a:pt x="0" y="12"/>
                      <a:pt x="9" y="232"/>
                      <a:pt x="11" y="247"/>
                    </a:cubicBezTo>
                    <a:cubicBezTo>
                      <a:pt x="12" y="255"/>
                      <a:pt x="16" y="287"/>
                      <a:pt x="24" y="286"/>
                    </a:cubicBezTo>
                    <a:cubicBezTo>
                      <a:pt x="28" y="286"/>
                      <a:pt x="26" y="259"/>
                      <a:pt x="26" y="255"/>
                    </a:cubicBezTo>
                    <a:cubicBezTo>
                      <a:pt x="26" y="251"/>
                      <a:pt x="22" y="199"/>
                      <a:pt x="22" y="196"/>
                    </a:cubicBezTo>
                    <a:cubicBezTo>
                      <a:pt x="22" y="193"/>
                      <a:pt x="20" y="153"/>
                      <a:pt x="51" y="152"/>
                    </a:cubicBezTo>
                    <a:cubicBezTo>
                      <a:pt x="82" y="153"/>
                      <a:pt x="79" y="193"/>
                      <a:pt x="79" y="196"/>
                    </a:cubicBezTo>
                    <a:cubicBezTo>
                      <a:pt x="79" y="199"/>
                      <a:pt x="76" y="251"/>
                      <a:pt x="76" y="255"/>
                    </a:cubicBezTo>
                    <a:cubicBezTo>
                      <a:pt x="76" y="259"/>
                      <a:pt x="74" y="286"/>
                      <a:pt x="78" y="286"/>
                    </a:cubicBezTo>
                    <a:cubicBezTo>
                      <a:pt x="85" y="287"/>
                      <a:pt x="89" y="255"/>
                      <a:pt x="90" y="247"/>
                    </a:cubicBezTo>
                    <a:cubicBezTo>
                      <a:pt x="93" y="232"/>
                      <a:pt x="102" y="12"/>
                      <a:pt x="102" y="7"/>
                    </a:cubicBezTo>
                    <a:cubicBezTo>
                      <a:pt x="102" y="2"/>
                      <a:pt x="98" y="1"/>
                      <a:pt x="97"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6" name="Freeform 10">
                <a:extLst>
                  <a:ext uri="{FF2B5EF4-FFF2-40B4-BE49-F238E27FC236}">
                    <a16:creationId xmlns:a16="http://schemas.microsoft.com/office/drawing/2014/main" xmlns="" id="{55AB0241-B67A-4392-8A5B-21301F1C6050}"/>
                  </a:ext>
                </a:extLst>
              </p:cNvPr>
              <p:cNvSpPr>
                <a:spLocks/>
              </p:cNvSpPr>
              <p:nvPr/>
            </p:nvSpPr>
            <p:spPr bwMode="auto">
              <a:xfrm rot="5400000">
                <a:off x="6898480" y="2804351"/>
                <a:ext cx="220215" cy="119984"/>
              </a:xfrm>
              <a:custGeom>
                <a:avLst/>
                <a:gdLst>
                  <a:gd name="T0" fmla="*/ 3 w 127"/>
                  <a:gd name="T1" fmla="*/ 1 h 69"/>
                  <a:gd name="T2" fmla="*/ 0 w 127"/>
                  <a:gd name="T3" fmla="*/ 17 h 69"/>
                  <a:gd name="T4" fmla="*/ 114 w 127"/>
                  <a:gd name="T5" fmla="*/ 68 h 69"/>
                  <a:gd name="T6" fmla="*/ 99 w 127"/>
                  <a:gd name="T7" fmla="*/ 51 h 69"/>
                  <a:gd name="T8" fmla="*/ 3 w 127"/>
                  <a:gd name="T9" fmla="*/ 1 h 69"/>
                </a:gdLst>
                <a:ahLst/>
                <a:cxnLst>
                  <a:cxn ang="0">
                    <a:pos x="T0" y="T1"/>
                  </a:cxn>
                  <a:cxn ang="0">
                    <a:pos x="T2" y="T3"/>
                  </a:cxn>
                  <a:cxn ang="0">
                    <a:pos x="T4" y="T5"/>
                  </a:cxn>
                  <a:cxn ang="0">
                    <a:pos x="T6" y="T7"/>
                  </a:cxn>
                  <a:cxn ang="0">
                    <a:pos x="T8" y="T9"/>
                  </a:cxn>
                </a:cxnLst>
                <a:rect l="0" t="0" r="r" b="b"/>
                <a:pathLst>
                  <a:path w="127" h="69">
                    <a:moveTo>
                      <a:pt x="3" y="1"/>
                    </a:moveTo>
                    <a:cubicBezTo>
                      <a:pt x="0" y="17"/>
                      <a:pt x="0" y="17"/>
                      <a:pt x="0" y="17"/>
                    </a:cubicBezTo>
                    <a:cubicBezTo>
                      <a:pt x="0" y="17"/>
                      <a:pt x="101" y="68"/>
                      <a:pt x="114" y="68"/>
                    </a:cubicBezTo>
                    <a:cubicBezTo>
                      <a:pt x="127" y="69"/>
                      <a:pt x="122" y="63"/>
                      <a:pt x="99" y="51"/>
                    </a:cubicBezTo>
                    <a:cubicBezTo>
                      <a:pt x="77" y="39"/>
                      <a:pt x="4" y="0"/>
                      <a:pt x="3" y="1"/>
                    </a:cubicBez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7" name="Freeform 11">
                <a:extLst>
                  <a:ext uri="{FF2B5EF4-FFF2-40B4-BE49-F238E27FC236}">
                    <a16:creationId xmlns:a16="http://schemas.microsoft.com/office/drawing/2014/main" xmlns="" id="{36D03E9B-0ECF-4A5E-B9CE-CC0B1B09A026}"/>
                  </a:ext>
                </a:extLst>
              </p:cNvPr>
              <p:cNvSpPr>
                <a:spLocks/>
              </p:cNvSpPr>
              <p:nvPr/>
            </p:nvSpPr>
            <p:spPr bwMode="auto">
              <a:xfrm rot="5400000">
                <a:off x="6978226" y="2783866"/>
                <a:ext cx="141932" cy="97304"/>
              </a:xfrm>
              <a:custGeom>
                <a:avLst/>
                <a:gdLst>
                  <a:gd name="T0" fmla="*/ 1 w 82"/>
                  <a:gd name="T1" fmla="*/ 0 h 56"/>
                  <a:gd name="T2" fmla="*/ 0 w 82"/>
                  <a:gd name="T3" fmla="*/ 15 h 56"/>
                  <a:gd name="T4" fmla="*/ 82 w 82"/>
                  <a:gd name="T5" fmla="*/ 56 h 56"/>
                  <a:gd name="T6" fmla="*/ 1 w 82"/>
                  <a:gd name="T7" fmla="*/ 0 h 56"/>
                </a:gdLst>
                <a:ahLst/>
                <a:cxnLst>
                  <a:cxn ang="0">
                    <a:pos x="T0" y="T1"/>
                  </a:cxn>
                  <a:cxn ang="0">
                    <a:pos x="T2" y="T3"/>
                  </a:cxn>
                  <a:cxn ang="0">
                    <a:pos x="T4" y="T5"/>
                  </a:cxn>
                  <a:cxn ang="0">
                    <a:pos x="T6" y="T7"/>
                  </a:cxn>
                </a:cxnLst>
                <a:rect l="0" t="0" r="r" b="b"/>
                <a:pathLst>
                  <a:path w="82" h="56">
                    <a:moveTo>
                      <a:pt x="1" y="0"/>
                    </a:moveTo>
                    <a:cubicBezTo>
                      <a:pt x="0" y="15"/>
                      <a:pt x="0" y="15"/>
                      <a:pt x="0" y="15"/>
                    </a:cubicBezTo>
                    <a:cubicBezTo>
                      <a:pt x="82" y="56"/>
                      <a:pt x="82" y="56"/>
                      <a:pt x="82" y="56"/>
                    </a:cubicBezTo>
                    <a:cubicBezTo>
                      <a:pt x="82" y="56"/>
                      <a:pt x="5" y="13"/>
                      <a:pt x="1" y="0"/>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8" name="Freeform 12">
                <a:extLst>
                  <a:ext uri="{FF2B5EF4-FFF2-40B4-BE49-F238E27FC236}">
                    <a16:creationId xmlns:a16="http://schemas.microsoft.com/office/drawing/2014/main" xmlns="" id="{E4ECF3A9-AAAE-4C4E-B29A-75315515AFFC}"/>
                  </a:ext>
                </a:extLst>
              </p:cNvPr>
              <p:cNvSpPr>
                <a:spLocks/>
              </p:cNvSpPr>
              <p:nvPr/>
            </p:nvSpPr>
            <p:spPr bwMode="auto">
              <a:xfrm rot="5400000">
                <a:off x="6898480" y="2470005"/>
                <a:ext cx="220215" cy="119984"/>
              </a:xfrm>
              <a:custGeom>
                <a:avLst/>
                <a:gdLst>
                  <a:gd name="T0" fmla="*/ 124 w 127"/>
                  <a:gd name="T1" fmla="*/ 1 h 69"/>
                  <a:gd name="T2" fmla="*/ 127 w 127"/>
                  <a:gd name="T3" fmla="*/ 17 h 69"/>
                  <a:gd name="T4" fmla="*/ 13 w 127"/>
                  <a:gd name="T5" fmla="*/ 68 h 69"/>
                  <a:gd name="T6" fmla="*/ 27 w 127"/>
                  <a:gd name="T7" fmla="*/ 51 h 69"/>
                  <a:gd name="T8" fmla="*/ 124 w 127"/>
                  <a:gd name="T9" fmla="*/ 1 h 69"/>
                </a:gdLst>
                <a:ahLst/>
                <a:cxnLst>
                  <a:cxn ang="0">
                    <a:pos x="T0" y="T1"/>
                  </a:cxn>
                  <a:cxn ang="0">
                    <a:pos x="T2" y="T3"/>
                  </a:cxn>
                  <a:cxn ang="0">
                    <a:pos x="T4" y="T5"/>
                  </a:cxn>
                  <a:cxn ang="0">
                    <a:pos x="T6" y="T7"/>
                  </a:cxn>
                  <a:cxn ang="0">
                    <a:pos x="T8" y="T9"/>
                  </a:cxn>
                </a:cxnLst>
                <a:rect l="0" t="0" r="r" b="b"/>
                <a:pathLst>
                  <a:path w="127" h="69">
                    <a:moveTo>
                      <a:pt x="124" y="1"/>
                    </a:moveTo>
                    <a:cubicBezTo>
                      <a:pt x="127" y="17"/>
                      <a:pt x="127" y="17"/>
                      <a:pt x="127" y="17"/>
                    </a:cubicBezTo>
                    <a:cubicBezTo>
                      <a:pt x="127" y="17"/>
                      <a:pt x="26" y="68"/>
                      <a:pt x="13" y="68"/>
                    </a:cubicBezTo>
                    <a:cubicBezTo>
                      <a:pt x="0" y="69"/>
                      <a:pt x="5" y="63"/>
                      <a:pt x="27" y="51"/>
                    </a:cubicBezTo>
                    <a:cubicBezTo>
                      <a:pt x="49" y="39"/>
                      <a:pt x="123" y="0"/>
                      <a:pt x="124" y="1"/>
                    </a:cubicBezTo>
                    <a:close/>
                  </a:path>
                </a:pathLst>
              </a:custGeom>
              <a:solidFill>
                <a:schemeClr val="accent5">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39" name="Freeform 13">
                <a:extLst>
                  <a:ext uri="{FF2B5EF4-FFF2-40B4-BE49-F238E27FC236}">
                    <a16:creationId xmlns:a16="http://schemas.microsoft.com/office/drawing/2014/main" xmlns="" id="{2A663246-B309-4FC1-A156-C1F315FA3837}"/>
                  </a:ext>
                </a:extLst>
              </p:cNvPr>
              <p:cNvSpPr>
                <a:spLocks/>
              </p:cNvSpPr>
              <p:nvPr/>
            </p:nvSpPr>
            <p:spPr bwMode="auto">
              <a:xfrm rot="5400000">
                <a:off x="6978226" y="2511707"/>
                <a:ext cx="141932" cy="97304"/>
              </a:xfrm>
              <a:custGeom>
                <a:avLst/>
                <a:gdLst>
                  <a:gd name="T0" fmla="*/ 81 w 82"/>
                  <a:gd name="T1" fmla="*/ 0 h 56"/>
                  <a:gd name="T2" fmla="*/ 82 w 82"/>
                  <a:gd name="T3" fmla="*/ 15 h 56"/>
                  <a:gd name="T4" fmla="*/ 0 w 82"/>
                  <a:gd name="T5" fmla="*/ 56 h 56"/>
                  <a:gd name="T6" fmla="*/ 81 w 82"/>
                  <a:gd name="T7" fmla="*/ 0 h 56"/>
                </a:gdLst>
                <a:ahLst/>
                <a:cxnLst>
                  <a:cxn ang="0">
                    <a:pos x="T0" y="T1"/>
                  </a:cxn>
                  <a:cxn ang="0">
                    <a:pos x="T2" y="T3"/>
                  </a:cxn>
                  <a:cxn ang="0">
                    <a:pos x="T4" y="T5"/>
                  </a:cxn>
                  <a:cxn ang="0">
                    <a:pos x="T6" y="T7"/>
                  </a:cxn>
                </a:cxnLst>
                <a:rect l="0" t="0" r="r" b="b"/>
                <a:pathLst>
                  <a:path w="82" h="56">
                    <a:moveTo>
                      <a:pt x="81" y="0"/>
                    </a:moveTo>
                    <a:cubicBezTo>
                      <a:pt x="82" y="15"/>
                      <a:pt x="82" y="15"/>
                      <a:pt x="82" y="15"/>
                    </a:cubicBezTo>
                    <a:cubicBezTo>
                      <a:pt x="0" y="56"/>
                      <a:pt x="0" y="56"/>
                      <a:pt x="0" y="56"/>
                    </a:cubicBezTo>
                    <a:cubicBezTo>
                      <a:pt x="0" y="56"/>
                      <a:pt x="77" y="13"/>
                      <a:pt x="81" y="0"/>
                    </a:cubicBez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0" name="Freeform 14">
                <a:extLst>
                  <a:ext uri="{FF2B5EF4-FFF2-40B4-BE49-F238E27FC236}">
                    <a16:creationId xmlns:a16="http://schemas.microsoft.com/office/drawing/2014/main" xmlns="" id="{8E7C2A37-13AB-44C0-8F54-64F98064392B}"/>
                  </a:ext>
                </a:extLst>
              </p:cNvPr>
              <p:cNvSpPr>
                <a:spLocks/>
              </p:cNvSpPr>
              <p:nvPr/>
            </p:nvSpPr>
            <p:spPr bwMode="auto">
              <a:xfrm rot="5400000">
                <a:off x="7353542" y="2615596"/>
                <a:ext cx="83404" cy="163149"/>
              </a:xfrm>
              <a:custGeom>
                <a:avLst/>
                <a:gdLst>
                  <a:gd name="T0" fmla="*/ 114 w 114"/>
                  <a:gd name="T1" fmla="*/ 35 h 223"/>
                  <a:gd name="T2" fmla="*/ 57 w 114"/>
                  <a:gd name="T3" fmla="*/ 0 h 223"/>
                  <a:gd name="T4" fmla="*/ 57 w 114"/>
                  <a:gd name="T5" fmla="*/ 0 h 223"/>
                  <a:gd name="T6" fmla="*/ 57 w 114"/>
                  <a:gd name="T7" fmla="*/ 0 h 223"/>
                  <a:gd name="T8" fmla="*/ 0 w 114"/>
                  <a:gd name="T9" fmla="*/ 35 h 223"/>
                  <a:gd name="T10" fmla="*/ 22 w 114"/>
                  <a:gd name="T11" fmla="*/ 223 h 223"/>
                  <a:gd name="T12" fmla="*/ 55 w 114"/>
                  <a:gd name="T13" fmla="*/ 204 h 223"/>
                  <a:gd name="T14" fmla="*/ 57 w 114"/>
                  <a:gd name="T15" fmla="*/ 204 h 223"/>
                  <a:gd name="T16" fmla="*/ 93 w 114"/>
                  <a:gd name="T17" fmla="*/ 223 h 223"/>
                  <a:gd name="T18" fmla="*/ 114 w 114"/>
                  <a:gd name="T19" fmla="*/ 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223">
                    <a:moveTo>
                      <a:pt x="114" y="35"/>
                    </a:moveTo>
                    <a:lnTo>
                      <a:pt x="57" y="0"/>
                    </a:lnTo>
                    <a:lnTo>
                      <a:pt x="57" y="0"/>
                    </a:lnTo>
                    <a:lnTo>
                      <a:pt x="57" y="0"/>
                    </a:lnTo>
                    <a:lnTo>
                      <a:pt x="0" y="35"/>
                    </a:lnTo>
                    <a:lnTo>
                      <a:pt x="22" y="223"/>
                    </a:lnTo>
                    <a:lnTo>
                      <a:pt x="55" y="204"/>
                    </a:lnTo>
                    <a:lnTo>
                      <a:pt x="57" y="204"/>
                    </a:lnTo>
                    <a:lnTo>
                      <a:pt x="93" y="223"/>
                    </a:lnTo>
                    <a:lnTo>
                      <a:pt x="114" y="35"/>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1" name="Freeform 15">
                <a:extLst>
                  <a:ext uri="{FF2B5EF4-FFF2-40B4-BE49-F238E27FC236}">
                    <a16:creationId xmlns:a16="http://schemas.microsoft.com/office/drawing/2014/main" xmlns="" id="{BCFEF33E-B25E-4DA6-B7AB-7DD5EA3EE06C}"/>
                  </a:ext>
                </a:extLst>
              </p:cNvPr>
              <p:cNvSpPr>
                <a:spLocks/>
              </p:cNvSpPr>
              <p:nvPr/>
            </p:nvSpPr>
            <p:spPr bwMode="auto">
              <a:xfrm rot="5400000">
                <a:off x="7173566" y="3092605"/>
                <a:ext cx="521638" cy="102425"/>
              </a:xfrm>
              <a:custGeom>
                <a:avLst/>
                <a:gdLst>
                  <a:gd name="T0" fmla="*/ 1 w 301"/>
                  <a:gd name="T1" fmla="*/ 59 h 59"/>
                  <a:gd name="T2" fmla="*/ 285 w 301"/>
                  <a:gd name="T3" fmla="*/ 11 h 59"/>
                  <a:gd name="T4" fmla="*/ 301 w 301"/>
                  <a:gd name="T5" fmla="*/ 0 h 59"/>
                  <a:gd name="T6" fmla="*/ 0 w 301"/>
                  <a:gd name="T7" fmla="*/ 51 h 59"/>
                  <a:gd name="T8" fmla="*/ 1 w 301"/>
                  <a:gd name="T9" fmla="*/ 59 h 59"/>
                </a:gdLst>
                <a:ahLst/>
                <a:cxnLst>
                  <a:cxn ang="0">
                    <a:pos x="T0" y="T1"/>
                  </a:cxn>
                  <a:cxn ang="0">
                    <a:pos x="T2" y="T3"/>
                  </a:cxn>
                  <a:cxn ang="0">
                    <a:pos x="T4" y="T5"/>
                  </a:cxn>
                  <a:cxn ang="0">
                    <a:pos x="T6" y="T7"/>
                  </a:cxn>
                  <a:cxn ang="0">
                    <a:pos x="T8" y="T9"/>
                  </a:cxn>
                </a:cxnLst>
                <a:rect l="0" t="0" r="r" b="b"/>
                <a:pathLst>
                  <a:path w="301" h="59">
                    <a:moveTo>
                      <a:pt x="1" y="59"/>
                    </a:moveTo>
                    <a:cubicBezTo>
                      <a:pt x="285" y="11"/>
                      <a:pt x="285" y="11"/>
                      <a:pt x="285" y="11"/>
                    </a:cubicBezTo>
                    <a:cubicBezTo>
                      <a:pt x="290" y="8"/>
                      <a:pt x="295" y="4"/>
                      <a:pt x="301" y="0"/>
                    </a:cubicBezTo>
                    <a:cubicBezTo>
                      <a:pt x="0" y="51"/>
                      <a:pt x="0" y="51"/>
                      <a:pt x="0" y="51"/>
                    </a:cubicBezTo>
                    <a:lnTo>
                      <a:pt x="1" y="59"/>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2" name="Freeform 16">
                <a:extLst>
                  <a:ext uri="{FF2B5EF4-FFF2-40B4-BE49-F238E27FC236}">
                    <a16:creationId xmlns:a16="http://schemas.microsoft.com/office/drawing/2014/main" xmlns="" id="{705D0480-AE97-4F78-9CEA-7F672D7AFA78}"/>
                  </a:ext>
                </a:extLst>
              </p:cNvPr>
              <p:cNvSpPr>
                <a:spLocks/>
              </p:cNvSpPr>
              <p:nvPr/>
            </p:nvSpPr>
            <p:spPr bwMode="auto">
              <a:xfrm rot="5400000">
                <a:off x="7174297" y="2198578"/>
                <a:ext cx="520175" cy="102425"/>
              </a:xfrm>
              <a:custGeom>
                <a:avLst/>
                <a:gdLst>
                  <a:gd name="T0" fmla="*/ 300 w 300"/>
                  <a:gd name="T1" fmla="*/ 51 h 59"/>
                  <a:gd name="T2" fmla="*/ 0 w 300"/>
                  <a:gd name="T3" fmla="*/ 0 h 59"/>
                  <a:gd name="T4" fmla="*/ 15 w 300"/>
                  <a:gd name="T5" fmla="*/ 11 h 59"/>
                  <a:gd name="T6" fmla="*/ 299 w 300"/>
                  <a:gd name="T7" fmla="*/ 59 h 59"/>
                  <a:gd name="T8" fmla="*/ 300 w 300"/>
                  <a:gd name="T9" fmla="*/ 51 h 59"/>
                </a:gdLst>
                <a:ahLst/>
                <a:cxnLst>
                  <a:cxn ang="0">
                    <a:pos x="T0" y="T1"/>
                  </a:cxn>
                  <a:cxn ang="0">
                    <a:pos x="T2" y="T3"/>
                  </a:cxn>
                  <a:cxn ang="0">
                    <a:pos x="T4" y="T5"/>
                  </a:cxn>
                  <a:cxn ang="0">
                    <a:pos x="T6" y="T7"/>
                  </a:cxn>
                  <a:cxn ang="0">
                    <a:pos x="T8" y="T9"/>
                  </a:cxn>
                </a:cxnLst>
                <a:rect l="0" t="0" r="r" b="b"/>
                <a:pathLst>
                  <a:path w="300" h="59">
                    <a:moveTo>
                      <a:pt x="300" y="51"/>
                    </a:moveTo>
                    <a:cubicBezTo>
                      <a:pt x="0" y="0"/>
                      <a:pt x="0" y="0"/>
                      <a:pt x="0" y="0"/>
                    </a:cubicBezTo>
                    <a:cubicBezTo>
                      <a:pt x="5" y="4"/>
                      <a:pt x="11" y="8"/>
                      <a:pt x="15" y="11"/>
                    </a:cubicBezTo>
                    <a:cubicBezTo>
                      <a:pt x="299" y="59"/>
                      <a:pt x="299" y="59"/>
                      <a:pt x="299" y="59"/>
                    </a:cubicBezTo>
                    <a:lnTo>
                      <a:pt x="300" y="51"/>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3" name="Freeform 17">
                <a:extLst>
                  <a:ext uri="{FF2B5EF4-FFF2-40B4-BE49-F238E27FC236}">
                    <a16:creationId xmlns:a16="http://schemas.microsoft.com/office/drawing/2014/main" xmlns="" id="{62341979-8347-4259-9D7F-06F1F20C2291}"/>
                  </a:ext>
                </a:extLst>
              </p:cNvPr>
              <p:cNvSpPr>
                <a:spLocks/>
              </p:cNvSpPr>
              <p:nvPr/>
            </p:nvSpPr>
            <p:spPr bwMode="auto">
              <a:xfrm rot="5400000">
                <a:off x="6940914" y="2696804"/>
                <a:ext cx="3658" cy="1463"/>
              </a:xfrm>
              <a:custGeom>
                <a:avLst/>
                <a:gdLst>
                  <a:gd name="T0" fmla="*/ 0 w 5"/>
                  <a:gd name="T1" fmla="*/ 2 h 2"/>
                  <a:gd name="T2" fmla="*/ 5 w 5"/>
                  <a:gd name="T3" fmla="*/ 2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0"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4" name="Freeform 18">
                <a:extLst>
                  <a:ext uri="{FF2B5EF4-FFF2-40B4-BE49-F238E27FC236}">
                    <a16:creationId xmlns:a16="http://schemas.microsoft.com/office/drawing/2014/main" xmlns="" id="{74E42639-5949-44BD-A4AD-6DA0040A1A8F}"/>
                  </a:ext>
                </a:extLst>
              </p:cNvPr>
              <p:cNvSpPr>
                <a:spLocks/>
              </p:cNvSpPr>
              <p:nvPr/>
            </p:nvSpPr>
            <p:spPr bwMode="auto">
              <a:xfrm rot="5400000">
                <a:off x="6940914" y="2696804"/>
                <a:ext cx="3658" cy="1463"/>
              </a:xfrm>
              <a:custGeom>
                <a:avLst/>
                <a:gdLst>
                  <a:gd name="T0" fmla="*/ 0 w 5"/>
                  <a:gd name="T1" fmla="*/ 2 h 2"/>
                  <a:gd name="T2" fmla="*/ 5 w 5"/>
                  <a:gd name="T3" fmla="*/ 2 h 2"/>
                  <a:gd name="T4" fmla="*/ 2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2" y="0"/>
                    </a:lnTo>
                    <a:lnTo>
                      <a:pt x="0" y="2"/>
                    </a:lnTo>
                    <a:close/>
                  </a:path>
                </a:pathLst>
              </a:custGeom>
              <a:solidFill>
                <a:srgbClr val="000000"/>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sp>
            <p:nvSpPr>
              <p:cNvPr id="145" name="Freeform 19">
                <a:extLst>
                  <a:ext uri="{FF2B5EF4-FFF2-40B4-BE49-F238E27FC236}">
                    <a16:creationId xmlns:a16="http://schemas.microsoft.com/office/drawing/2014/main" xmlns="" id="{DF8147FB-1480-444E-B036-97DDCF34F8A8}"/>
                  </a:ext>
                </a:extLst>
              </p:cNvPr>
              <p:cNvSpPr>
                <a:spLocks/>
              </p:cNvSpPr>
              <p:nvPr/>
            </p:nvSpPr>
            <p:spPr bwMode="auto">
              <a:xfrm rot="5400000">
                <a:off x="6656317" y="2685830"/>
                <a:ext cx="561877" cy="22680"/>
              </a:xfrm>
              <a:custGeom>
                <a:avLst/>
                <a:gdLst>
                  <a:gd name="T0" fmla="*/ 247 w 324"/>
                  <a:gd name="T1" fmla="*/ 7 h 13"/>
                  <a:gd name="T2" fmla="*/ 235 w 324"/>
                  <a:gd name="T3" fmla="*/ 7 h 13"/>
                  <a:gd name="T4" fmla="*/ 235 w 324"/>
                  <a:gd name="T5" fmla="*/ 0 h 13"/>
                  <a:gd name="T6" fmla="*/ 90 w 324"/>
                  <a:gd name="T7" fmla="*/ 0 h 13"/>
                  <a:gd name="T8" fmla="*/ 90 w 324"/>
                  <a:gd name="T9" fmla="*/ 9 h 13"/>
                  <a:gd name="T10" fmla="*/ 78 w 324"/>
                  <a:gd name="T11" fmla="*/ 9 h 13"/>
                  <a:gd name="T12" fmla="*/ 78 w 324"/>
                  <a:gd name="T13" fmla="*/ 1 h 13"/>
                  <a:gd name="T14" fmla="*/ 0 w 324"/>
                  <a:gd name="T15" fmla="*/ 1 h 13"/>
                  <a:gd name="T16" fmla="*/ 1 w 324"/>
                  <a:gd name="T17" fmla="*/ 5 h 13"/>
                  <a:gd name="T18" fmla="*/ 74 w 324"/>
                  <a:gd name="T19" fmla="*/ 5 h 13"/>
                  <a:gd name="T20" fmla="*/ 74 w 324"/>
                  <a:gd name="T21" fmla="*/ 13 h 13"/>
                  <a:gd name="T22" fmla="*/ 94 w 324"/>
                  <a:gd name="T23" fmla="*/ 13 h 13"/>
                  <a:gd name="T24" fmla="*/ 94 w 324"/>
                  <a:gd name="T25" fmla="*/ 4 h 13"/>
                  <a:gd name="T26" fmla="*/ 145 w 324"/>
                  <a:gd name="T27" fmla="*/ 4 h 13"/>
                  <a:gd name="T28" fmla="*/ 147 w 324"/>
                  <a:gd name="T29" fmla="*/ 3 h 13"/>
                  <a:gd name="T30" fmla="*/ 148 w 324"/>
                  <a:gd name="T31" fmla="*/ 4 h 13"/>
                  <a:gd name="T32" fmla="*/ 176 w 324"/>
                  <a:gd name="T33" fmla="*/ 4 h 13"/>
                  <a:gd name="T34" fmla="*/ 176 w 324"/>
                  <a:gd name="T35" fmla="*/ 3 h 13"/>
                  <a:gd name="T36" fmla="*/ 178 w 324"/>
                  <a:gd name="T37" fmla="*/ 4 h 13"/>
                  <a:gd name="T38" fmla="*/ 231 w 324"/>
                  <a:gd name="T39" fmla="*/ 4 h 13"/>
                  <a:gd name="T40" fmla="*/ 231 w 324"/>
                  <a:gd name="T41" fmla="*/ 11 h 13"/>
                  <a:gd name="T42" fmla="*/ 251 w 324"/>
                  <a:gd name="T43" fmla="*/ 11 h 13"/>
                  <a:gd name="T44" fmla="*/ 251 w 324"/>
                  <a:gd name="T45" fmla="*/ 4 h 13"/>
                  <a:gd name="T46" fmla="*/ 323 w 324"/>
                  <a:gd name="T47" fmla="*/ 4 h 13"/>
                  <a:gd name="T48" fmla="*/ 324 w 324"/>
                  <a:gd name="T49" fmla="*/ 0 h 13"/>
                  <a:gd name="T50" fmla="*/ 247 w 324"/>
                  <a:gd name="T51" fmla="*/ 0 h 13"/>
                  <a:gd name="T52" fmla="*/ 247 w 32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4" h="13">
                    <a:moveTo>
                      <a:pt x="247" y="7"/>
                    </a:moveTo>
                    <a:cubicBezTo>
                      <a:pt x="235" y="7"/>
                      <a:pt x="235" y="7"/>
                      <a:pt x="235" y="7"/>
                    </a:cubicBezTo>
                    <a:cubicBezTo>
                      <a:pt x="235" y="0"/>
                      <a:pt x="235" y="0"/>
                      <a:pt x="235" y="0"/>
                    </a:cubicBezTo>
                    <a:cubicBezTo>
                      <a:pt x="90" y="0"/>
                      <a:pt x="90" y="0"/>
                      <a:pt x="90" y="0"/>
                    </a:cubicBezTo>
                    <a:cubicBezTo>
                      <a:pt x="90" y="9"/>
                      <a:pt x="90" y="9"/>
                      <a:pt x="90" y="9"/>
                    </a:cubicBezTo>
                    <a:cubicBezTo>
                      <a:pt x="78" y="9"/>
                      <a:pt x="78" y="9"/>
                      <a:pt x="78" y="9"/>
                    </a:cubicBezTo>
                    <a:cubicBezTo>
                      <a:pt x="78" y="1"/>
                      <a:pt x="78" y="1"/>
                      <a:pt x="78" y="1"/>
                    </a:cubicBezTo>
                    <a:cubicBezTo>
                      <a:pt x="0" y="1"/>
                      <a:pt x="0" y="1"/>
                      <a:pt x="0" y="1"/>
                    </a:cubicBezTo>
                    <a:cubicBezTo>
                      <a:pt x="0" y="2"/>
                      <a:pt x="0" y="3"/>
                      <a:pt x="1" y="5"/>
                    </a:cubicBezTo>
                    <a:cubicBezTo>
                      <a:pt x="74" y="5"/>
                      <a:pt x="74" y="5"/>
                      <a:pt x="74" y="5"/>
                    </a:cubicBezTo>
                    <a:cubicBezTo>
                      <a:pt x="74" y="13"/>
                      <a:pt x="74" y="13"/>
                      <a:pt x="74" y="13"/>
                    </a:cubicBezTo>
                    <a:cubicBezTo>
                      <a:pt x="94" y="13"/>
                      <a:pt x="94" y="13"/>
                      <a:pt x="94" y="13"/>
                    </a:cubicBezTo>
                    <a:cubicBezTo>
                      <a:pt x="94" y="4"/>
                      <a:pt x="94" y="4"/>
                      <a:pt x="94" y="4"/>
                    </a:cubicBezTo>
                    <a:cubicBezTo>
                      <a:pt x="145" y="4"/>
                      <a:pt x="145" y="4"/>
                      <a:pt x="145" y="4"/>
                    </a:cubicBezTo>
                    <a:cubicBezTo>
                      <a:pt x="147" y="3"/>
                      <a:pt x="147" y="3"/>
                      <a:pt x="147" y="3"/>
                    </a:cubicBezTo>
                    <a:cubicBezTo>
                      <a:pt x="148" y="4"/>
                      <a:pt x="148" y="4"/>
                      <a:pt x="148" y="4"/>
                    </a:cubicBezTo>
                    <a:cubicBezTo>
                      <a:pt x="176" y="4"/>
                      <a:pt x="176" y="4"/>
                      <a:pt x="176" y="4"/>
                    </a:cubicBezTo>
                    <a:cubicBezTo>
                      <a:pt x="176" y="3"/>
                      <a:pt x="176" y="3"/>
                      <a:pt x="176" y="3"/>
                    </a:cubicBezTo>
                    <a:cubicBezTo>
                      <a:pt x="178" y="4"/>
                      <a:pt x="178" y="4"/>
                      <a:pt x="178" y="4"/>
                    </a:cubicBezTo>
                    <a:cubicBezTo>
                      <a:pt x="231" y="4"/>
                      <a:pt x="231" y="4"/>
                      <a:pt x="231" y="4"/>
                    </a:cubicBezTo>
                    <a:cubicBezTo>
                      <a:pt x="231" y="11"/>
                      <a:pt x="231" y="11"/>
                      <a:pt x="231" y="11"/>
                    </a:cubicBezTo>
                    <a:cubicBezTo>
                      <a:pt x="251" y="11"/>
                      <a:pt x="251" y="11"/>
                      <a:pt x="251" y="11"/>
                    </a:cubicBezTo>
                    <a:cubicBezTo>
                      <a:pt x="251" y="4"/>
                      <a:pt x="251" y="4"/>
                      <a:pt x="251" y="4"/>
                    </a:cubicBezTo>
                    <a:cubicBezTo>
                      <a:pt x="323" y="4"/>
                      <a:pt x="323" y="4"/>
                      <a:pt x="323" y="4"/>
                    </a:cubicBezTo>
                    <a:cubicBezTo>
                      <a:pt x="323" y="3"/>
                      <a:pt x="324" y="2"/>
                      <a:pt x="324" y="0"/>
                    </a:cubicBezTo>
                    <a:cubicBezTo>
                      <a:pt x="247" y="0"/>
                      <a:pt x="247" y="0"/>
                      <a:pt x="247" y="0"/>
                    </a:cubicBezTo>
                    <a:lnTo>
                      <a:pt x="247" y="7"/>
                    </a:lnTo>
                    <a:close/>
                  </a:path>
                </a:pathLst>
              </a:custGeom>
              <a:solidFill>
                <a:schemeClr val="accent2">
                  <a:lumMod val="40000"/>
                  <a:lumOff val="60000"/>
                </a:schemeClr>
              </a:solidFill>
              <a:ln w="9525">
                <a:noFill/>
                <a:round/>
                <a:headEnd/>
                <a:tailEnd/>
              </a:ln>
            </p:spPr>
            <p:txBody>
              <a:bodyPr vert="horz" wrap="square" lIns="68580" tIns="34290" rIns="68580" bIns="34290" numCol="1" anchor="t" anchorCtr="0" compatLnSpc="1">
                <a:prstTxWarp prst="textNoShape">
                  <a:avLst/>
                </a:prstTxWarp>
              </a:bodyPr>
              <a:lstStyle/>
              <a:p>
                <a:pPr defTabSz="685800"/>
                <a:endParaRPr lang="en-US" sz="1350">
                  <a:solidFill>
                    <a:prstClr val="black"/>
                  </a:solidFill>
                  <a:latin typeface="Arial" panose="020B0604020202020204" pitchFamily="34" charset="0"/>
                  <a:cs typeface="Arial" panose="020B0604020202020204" pitchFamily="34" charset="0"/>
                </a:endParaRPr>
              </a:p>
            </p:txBody>
          </p:sp>
          <p:cxnSp>
            <p:nvCxnSpPr>
              <p:cNvPr id="146" name="Straight Connector 139">
                <a:extLst>
                  <a:ext uri="{FF2B5EF4-FFF2-40B4-BE49-F238E27FC236}">
                    <a16:creationId xmlns:a16="http://schemas.microsoft.com/office/drawing/2014/main" xmlns="" id="{33F8724D-BC9F-49D5-9A85-517C0335D3F7}"/>
                  </a:ext>
                </a:extLst>
              </p:cNvPr>
              <p:cNvCxnSpPr/>
              <p:nvPr/>
            </p:nvCxnSpPr>
            <p:spPr>
              <a:xfrm>
                <a:off x="7807324" y="2515776"/>
                <a:ext cx="0" cy="381000"/>
              </a:xfrm>
              <a:prstGeom prst="line">
                <a:avLst/>
              </a:prstGeom>
              <a:ln>
                <a:solidFill>
                  <a:schemeClr val="accent2">
                    <a:lumMod val="50000"/>
                  </a:schemeClr>
                </a:solidFill>
              </a:ln>
            </p:spPr>
            <p:style>
              <a:lnRef idx="1">
                <a:schemeClr val="accent1"/>
              </a:lnRef>
              <a:fillRef idx="0">
                <a:schemeClr val="accent1"/>
              </a:fillRef>
              <a:effectRef idx="0">
                <a:schemeClr val="accent1"/>
              </a:effectRef>
              <a:fontRef idx="minor">
                <a:schemeClr val="tx1"/>
              </a:fontRef>
            </p:style>
          </p:cxnSp>
        </p:grpSp>
      </p:grpSp>
      <p:sp>
        <p:nvSpPr>
          <p:cNvPr id="219" name="CuadroTexto 218">
            <a:extLst>
              <a:ext uri="{FF2B5EF4-FFF2-40B4-BE49-F238E27FC236}">
                <a16:creationId xmlns:a16="http://schemas.microsoft.com/office/drawing/2014/main" xmlns="" id="{96DC7E96-1179-4BE9-9BE5-4B68D74C862A}"/>
              </a:ext>
            </a:extLst>
          </p:cNvPr>
          <p:cNvSpPr txBox="1"/>
          <p:nvPr/>
        </p:nvSpPr>
        <p:spPr>
          <a:xfrm>
            <a:off x="448011" y="365009"/>
            <a:ext cx="3884868" cy="507831"/>
          </a:xfrm>
          <a:prstGeom prst="rect">
            <a:avLst/>
          </a:prstGeom>
          <a:noFill/>
        </p:spPr>
        <p:txBody>
          <a:bodyPr wrap="square" rtlCol="0">
            <a:spAutoFit/>
          </a:bodyPr>
          <a:lstStyle/>
          <a:p>
            <a:pPr defTabSz="685800"/>
            <a:r>
              <a:rPr lang="es-EC" sz="2700" b="1" dirty="0" smtClean="0">
                <a:solidFill>
                  <a:prstClr val="black"/>
                </a:solidFill>
                <a:latin typeface="Arial" panose="020B0604020202020204" pitchFamily="34" charset="0"/>
                <a:cs typeface="Arial" panose="020B0604020202020204" pitchFamily="34" charset="0"/>
              </a:rPr>
              <a:t>RECOMENDACIONES</a:t>
            </a:r>
            <a:endParaRPr lang="es-EC" sz="2700" b="1" dirty="0">
              <a:solidFill>
                <a:prstClr val="black"/>
              </a:solidFill>
              <a:latin typeface="Arial" panose="020B0604020202020204" pitchFamily="34" charset="0"/>
              <a:cs typeface="Arial" panose="020B0604020202020204" pitchFamily="34" charset="0"/>
            </a:endParaRPr>
          </a:p>
        </p:txBody>
      </p:sp>
      <p:sp>
        <p:nvSpPr>
          <p:cNvPr id="107" name="Cloud 173">
            <a:extLst>
              <a:ext uri="{FF2B5EF4-FFF2-40B4-BE49-F238E27FC236}">
                <a16:creationId xmlns:a16="http://schemas.microsoft.com/office/drawing/2014/main" xmlns="" id="{02DF8C51-BAA0-47C1-9C0B-006808CC004E}"/>
              </a:ext>
            </a:extLst>
          </p:cNvPr>
          <p:cNvSpPr/>
          <p:nvPr/>
        </p:nvSpPr>
        <p:spPr>
          <a:xfrm>
            <a:off x="4536435" y="101272"/>
            <a:ext cx="1944911" cy="818951"/>
          </a:xfrm>
          <a:prstGeom prst="clou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pic>
        <p:nvPicPr>
          <p:cNvPr id="2" name="Imagen 1"/>
          <p:cNvPicPr>
            <a:picLocks noChangeAspect="1"/>
          </p:cNvPicPr>
          <p:nvPr/>
        </p:nvPicPr>
        <p:blipFill>
          <a:blip r:embed="rId2"/>
          <a:stretch>
            <a:fillRect/>
          </a:stretch>
        </p:blipFill>
        <p:spPr>
          <a:xfrm>
            <a:off x="8319840" y="86076"/>
            <a:ext cx="803102" cy="1179618"/>
          </a:xfrm>
          <a:prstGeom prst="rect">
            <a:avLst/>
          </a:prstGeom>
        </p:spPr>
      </p:pic>
      <p:sp>
        <p:nvSpPr>
          <p:cNvPr id="114" name="Rectangle 146">
            <a:extLst>
              <a:ext uri="{FF2B5EF4-FFF2-40B4-BE49-F238E27FC236}">
                <a16:creationId xmlns:a16="http://schemas.microsoft.com/office/drawing/2014/main" xmlns="" id="{82FF11DA-B12B-4DD2-AE8A-92803D2F4689}"/>
              </a:ext>
            </a:extLst>
          </p:cNvPr>
          <p:cNvSpPr/>
          <p:nvPr/>
        </p:nvSpPr>
        <p:spPr>
          <a:xfrm>
            <a:off x="2987824" y="1270669"/>
            <a:ext cx="5978724" cy="5398691"/>
          </a:xfrm>
          <a:prstGeom prst="rect">
            <a:avLst/>
          </a:prstGeom>
          <a:solidFill>
            <a:schemeClr val="accent6">
              <a:lumMod val="50000"/>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bIns="182880" rtlCol="0" anchor="t" anchorCtr="0"/>
          <a:lstStyle/>
          <a:p>
            <a:pPr marL="342900" indent="-342900" algn="just">
              <a:buFont typeface="Wingdings" panose="05000000000000000000" pitchFamily="2" charset="2"/>
              <a:buChar char="Ø"/>
            </a:pPr>
            <a:r>
              <a:rPr lang="es-ES" sz="2000" dirty="0" smtClean="0">
                <a:solidFill>
                  <a:schemeClr val="tx1"/>
                </a:solidFill>
              </a:rPr>
              <a:t>Enfrentar </a:t>
            </a:r>
            <a:r>
              <a:rPr lang="es-ES" sz="2000" dirty="0">
                <a:solidFill>
                  <a:schemeClr val="tx1"/>
                </a:solidFill>
              </a:rPr>
              <a:t>las amenazas cibernéticas, no solamente es responsabilidad de FFAA, para enfrentarlas se requiere el trabajo sistematizado de varias entidades del Estado orientados a la normalización, estandarización, emisión de políticas públicas, organización, cooperación nacional e internacional; con un adecuado desarrollo de cultura de seguridad. </a:t>
            </a:r>
            <a:endParaRPr lang="es-ES" sz="2000" dirty="0" smtClean="0">
              <a:solidFill>
                <a:schemeClr val="tx1"/>
              </a:solidFill>
            </a:endParaRPr>
          </a:p>
          <a:p>
            <a:pPr marL="342900" indent="-342900" algn="just">
              <a:buFont typeface="Wingdings" panose="05000000000000000000" pitchFamily="2" charset="2"/>
              <a:buChar char="Ø"/>
            </a:pPr>
            <a:endParaRPr lang="es-ES" sz="2000" dirty="0">
              <a:solidFill>
                <a:schemeClr val="tx1"/>
              </a:solidFill>
            </a:endParaRPr>
          </a:p>
          <a:p>
            <a:pPr marL="342900" indent="-342900" algn="just">
              <a:buFont typeface="Wingdings" panose="05000000000000000000" pitchFamily="2" charset="2"/>
              <a:buChar char="Ø"/>
            </a:pPr>
            <a:r>
              <a:rPr lang="es-ES" sz="2000" dirty="0" smtClean="0">
                <a:solidFill>
                  <a:schemeClr val="tx1"/>
                </a:solidFill>
              </a:rPr>
              <a:t>Bajo </a:t>
            </a:r>
            <a:r>
              <a:rPr lang="es-ES" sz="2000" dirty="0">
                <a:solidFill>
                  <a:schemeClr val="tx1"/>
                </a:solidFill>
              </a:rPr>
              <a:t>esta premisa y de acuerdo con  las normas ISO 27001, la Ciberdefensa debe ser tratada y enfocada a los tres pilares fundamentales de la Seguridad de la Información (integridad, disponibilidad y confidencialidad) realizando una planeación estratégica que debe estar enfocada hacia dónde están evolucionando las amenazas y riesgos de seguridad en el ámbito global</a:t>
            </a:r>
            <a:r>
              <a:rPr lang="es-ES" sz="2000" dirty="0" smtClean="0">
                <a:solidFill>
                  <a:schemeClr val="tx1"/>
                </a:solidFill>
              </a:rPr>
              <a:t>.</a:t>
            </a:r>
            <a:r>
              <a:rPr lang="en-US" sz="2000" dirty="0" smtClean="0">
                <a:solidFill>
                  <a:schemeClr val="tx1"/>
                </a:solidFill>
              </a:rPr>
              <a:t> </a:t>
            </a:r>
            <a:r>
              <a:rPr lang="x-none" sz="2000" dirty="0">
                <a:solidFill>
                  <a:schemeClr val="tx1"/>
                </a:solidFill>
              </a:rPr>
              <a:t> </a:t>
            </a:r>
            <a:endParaRPr lang="en-US" sz="2000" dirty="0">
              <a:solidFill>
                <a:schemeClr val="tx1"/>
              </a:solidFill>
            </a:endParaRPr>
          </a:p>
        </p:txBody>
      </p:sp>
    </p:spTree>
    <p:extLst>
      <p:ext uri="{BB962C8B-B14F-4D97-AF65-F5344CB8AC3E}">
        <p14:creationId xmlns:p14="http://schemas.microsoft.com/office/powerpoint/2010/main" val="3386225569"/>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100"/>
                                        <p:tgtEl>
                                          <p:spTgt spid="113"/>
                                        </p:tgtEl>
                                      </p:cBhvr>
                                    </p:animEffect>
                                    <p:anim calcmode="lin" valueType="num">
                                      <p:cBhvr>
                                        <p:cTn id="8" dur="100" fill="hold"/>
                                        <p:tgtEl>
                                          <p:spTgt spid="113"/>
                                        </p:tgtEl>
                                        <p:attrNameLst>
                                          <p:attrName>ppt_x</p:attrName>
                                        </p:attrNameLst>
                                      </p:cBhvr>
                                      <p:tavLst>
                                        <p:tav tm="0">
                                          <p:val>
                                            <p:strVal val="#ppt_x"/>
                                          </p:val>
                                        </p:tav>
                                        <p:tav tm="100000">
                                          <p:val>
                                            <p:strVal val="#ppt_x"/>
                                          </p:val>
                                        </p:tav>
                                      </p:tavLst>
                                    </p:anim>
                                    <p:anim calcmode="lin" valueType="num">
                                      <p:cBhvr>
                                        <p:cTn id="9" dur="100" fill="hold"/>
                                        <p:tgtEl>
                                          <p:spTgt spid="11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2"/>
                                        </p:tgtEl>
                                        <p:attrNameLst>
                                          <p:attrName>style.visibility</p:attrName>
                                        </p:attrNameLst>
                                      </p:cBhvr>
                                      <p:to>
                                        <p:strVal val="visible"/>
                                      </p:to>
                                    </p:set>
                                    <p:animEffect transition="in" filter="fade">
                                      <p:cBhvr>
                                        <p:cTn id="12" dur="100"/>
                                        <p:tgtEl>
                                          <p:spTgt spid="112"/>
                                        </p:tgtEl>
                                      </p:cBhvr>
                                    </p:animEffect>
                                    <p:anim calcmode="lin" valueType="num">
                                      <p:cBhvr>
                                        <p:cTn id="13" dur="100" fill="hold"/>
                                        <p:tgtEl>
                                          <p:spTgt spid="112"/>
                                        </p:tgtEl>
                                        <p:attrNameLst>
                                          <p:attrName>ppt_x</p:attrName>
                                        </p:attrNameLst>
                                      </p:cBhvr>
                                      <p:tavLst>
                                        <p:tav tm="0">
                                          <p:val>
                                            <p:strVal val="#ppt_x"/>
                                          </p:val>
                                        </p:tav>
                                        <p:tav tm="100000">
                                          <p:val>
                                            <p:strVal val="#ppt_x"/>
                                          </p:val>
                                        </p:tav>
                                      </p:tavLst>
                                    </p:anim>
                                    <p:anim calcmode="lin" valueType="num">
                                      <p:cBhvr>
                                        <p:cTn id="14" dur="100" fill="hold"/>
                                        <p:tgtEl>
                                          <p:spTgt spid="1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0"/>
                                        </p:tgtEl>
                                        <p:attrNameLst>
                                          <p:attrName>style.visibility</p:attrName>
                                        </p:attrNameLst>
                                      </p:cBhvr>
                                      <p:to>
                                        <p:strVal val="visible"/>
                                      </p:to>
                                    </p:set>
                                    <p:animEffect transition="in" filter="fade">
                                      <p:cBhvr>
                                        <p:cTn id="17" dur="100"/>
                                        <p:tgtEl>
                                          <p:spTgt spid="110"/>
                                        </p:tgtEl>
                                      </p:cBhvr>
                                    </p:animEffect>
                                    <p:anim calcmode="lin" valueType="num">
                                      <p:cBhvr>
                                        <p:cTn id="18" dur="100" fill="hold"/>
                                        <p:tgtEl>
                                          <p:spTgt spid="110"/>
                                        </p:tgtEl>
                                        <p:attrNameLst>
                                          <p:attrName>ppt_x</p:attrName>
                                        </p:attrNameLst>
                                      </p:cBhvr>
                                      <p:tavLst>
                                        <p:tav tm="0">
                                          <p:val>
                                            <p:strVal val="#ppt_x"/>
                                          </p:val>
                                        </p:tav>
                                        <p:tav tm="100000">
                                          <p:val>
                                            <p:strVal val="#ppt_x"/>
                                          </p:val>
                                        </p:tav>
                                      </p:tavLst>
                                    </p:anim>
                                    <p:anim calcmode="lin" valueType="num">
                                      <p:cBhvr>
                                        <p:cTn id="19" dur="100" fill="hold"/>
                                        <p:tgtEl>
                                          <p:spTgt spid="11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1"/>
                                        </p:tgtEl>
                                        <p:attrNameLst>
                                          <p:attrName>style.visibility</p:attrName>
                                        </p:attrNameLst>
                                      </p:cBhvr>
                                      <p:to>
                                        <p:strVal val="visible"/>
                                      </p:to>
                                    </p:set>
                                    <p:animEffect transition="in" filter="fade">
                                      <p:cBhvr>
                                        <p:cTn id="22" dur="100"/>
                                        <p:tgtEl>
                                          <p:spTgt spid="111"/>
                                        </p:tgtEl>
                                      </p:cBhvr>
                                    </p:animEffect>
                                    <p:anim calcmode="lin" valueType="num">
                                      <p:cBhvr>
                                        <p:cTn id="23" dur="100" fill="hold"/>
                                        <p:tgtEl>
                                          <p:spTgt spid="111"/>
                                        </p:tgtEl>
                                        <p:attrNameLst>
                                          <p:attrName>ppt_x</p:attrName>
                                        </p:attrNameLst>
                                      </p:cBhvr>
                                      <p:tavLst>
                                        <p:tav tm="0">
                                          <p:val>
                                            <p:strVal val="#ppt_x"/>
                                          </p:val>
                                        </p:tav>
                                        <p:tav tm="100000">
                                          <p:val>
                                            <p:strVal val="#ppt_x"/>
                                          </p:val>
                                        </p:tav>
                                      </p:tavLst>
                                    </p:anim>
                                    <p:anim calcmode="lin" valueType="num">
                                      <p:cBhvr>
                                        <p:cTn id="24" dur="100" fill="hold"/>
                                        <p:tgtEl>
                                          <p:spTgt spid="111"/>
                                        </p:tgtEl>
                                        <p:attrNameLst>
                                          <p:attrName>ppt_y</p:attrName>
                                        </p:attrNameLst>
                                      </p:cBhvr>
                                      <p:tavLst>
                                        <p:tav tm="0">
                                          <p:val>
                                            <p:strVal val="#ppt_y+.1"/>
                                          </p:val>
                                        </p:tav>
                                        <p:tav tm="100000">
                                          <p:val>
                                            <p:strVal val="#ppt_y"/>
                                          </p:val>
                                        </p:tav>
                                      </p:tavLst>
                                    </p:anim>
                                  </p:childTnLst>
                                </p:cTn>
                              </p:par>
                            </p:childTnLst>
                          </p:cTn>
                        </p:par>
                        <p:par>
                          <p:cTn id="25" fill="hold">
                            <p:stCondLst>
                              <p:cond delay="100"/>
                            </p:stCondLst>
                            <p:childTnLst>
                              <p:par>
                                <p:cTn id="26" presetID="2" presetClass="entr" presetSubtype="8" fill="hold" nodeType="afterEffect">
                                  <p:stCondLst>
                                    <p:cond delay="0"/>
                                  </p:stCondLst>
                                  <p:childTnLst>
                                    <p:set>
                                      <p:cBhvr>
                                        <p:cTn id="27" dur="1" fill="hold">
                                          <p:stCondLst>
                                            <p:cond delay="0"/>
                                          </p:stCondLst>
                                        </p:cTn>
                                        <p:tgtEl>
                                          <p:spTgt spid="213"/>
                                        </p:tgtEl>
                                        <p:attrNameLst>
                                          <p:attrName>style.visibility</p:attrName>
                                        </p:attrNameLst>
                                      </p:cBhvr>
                                      <p:to>
                                        <p:strVal val="visible"/>
                                      </p:to>
                                    </p:set>
                                    <p:anim calcmode="lin" valueType="num">
                                      <p:cBhvr additive="base">
                                        <p:cTn id="28" dur="100" fill="hold"/>
                                        <p:tgtEl>
                                          <p:spTgt spid="213"/>
                                        </p:tgtEl>
                                        <p:attrNameLst>
                                          <p:attrName>ppt_x</p:attrName>
                                        </p:attrNameLst>
                                      </p:cBhvr>
                                      <p:tavLst>
                                        <p:tav tm="0">
                                          <p:val>
                                            <p:strVal val="0-#ppt_w/2"/>
                                          </p:val>
                                        </p:tav>
                                        <p:tav tm="100000">
                                          <p:val>
                                            <p:strVal val="#ppt_x"/>
                                          </p:val>
                                        </p:tav>
                                      </p:tavLst>
                                    </p:anim>
                                    <p:anim calcmode="lin" valueType="num">
                                      <p:cBhvr additive="base">
                                        <p:cTn id="29" dur="100" fill="hold"/>
                                        <p:tgtEl>
                                          <p:spTgt spid="213"/>
                                        </p:tgtEl>
                                        <p:attrNameLst>
                                          <p:attrName>ppt_y</p:attrName>
                                        </p:attrNameLst>
                                      </p:cBhvr>
                                      <p:tavLst>
                                        <p:tav tm="0">
                                          <p:val>
                                            <p:strVal val="#ppt_y"/>
                                          </p:val>
                                        </p:tav>
                                        <p:tav tm="100000">
                                          <p:val>
                                            <p:strVal val="#ppt_y"/>
                                          </p:val>
                                        </p:tav>
                                      </p:tavLst>
                                    </p:anim>
                                  </p:childTnLst>
                                </p:cTn>
                              </p:par>
                            </p:childTnLst>
                          </p:cTn>
                        </p:par>
                        <p:par>
                          <p:cTn id="30" fill="hold">
                            <p:stCondLst>
                              <p:cond delay="200"/>
                            </p:stCondLst>
                            <p:childTnLst>
                              <p:par>
                                <p:cTn id="31" presetID="2" presetClass="entr" presetSubtype="2" fill="hold" nodeType="afterEffect">
                                  <p:stCondLst>
                                    <p:cond delay="0"/>
                                  </p:stCondLst>
                                  <p:childTnLst>
                                    <p:set>
                                      <p:cBhvr>
                                        <p:cTn id="32" dur="1" fill="hold">
                                          <p:stCondLst>
                                            <p:cond delay="0"/>
                                          </p:stCondLst>
                                        </p:cTn>
                                        <p:tgtEl>
                                          <p:spTgt spid="215"/>
                                        </p:tgtEl>
                                        <p:attrNameLst>
                                          <p:attrName>style.visibility</p:attrName>
                                        </p:attrNameLst>
                                      </p:cBhvr>
                                      <p:to>
                                        <p:strVal val="visible"/>
                                      </p:to>
                                    </p:set>
                                    <p:anim calcmode="lin" valueType="num">
                                      <p:cBhvr additive="base">
                                        <p:cTn id="33" dur="100" fill="hold"/>
                                        <p:tgtEl>
                                          <p:spTgt spid="215"/>
                                        </p:tgtEl>
                                        <p:attrNameLst>
                                          <p:attrName>ppt_x</p:attrName>
                                        </p:attrNameLst>
                                      </p:cBhvr>
                                      <p:tavLst>
                                        <p:tav tm="0">
                                          <p:val>
                                            <p:strVal val="1+#ppt_w/2"/>
                                          </p:val>
                                        </p:tav>
                                        <p:tav tm="100000">
                                          <p:val>
                                            <p:strVal val="#ppt_x"/>
                                          </p:val>
                                        </p:tav>
                                      </p:tavLst>
                                    </p:anim>
                                    <p:anim calcmode="lin" valueType="num">
                                      <p:cBhvr additive="base">
                                        <p:cTn id="34" dur="100" fill="hold"/>
                                        <p:tgtEl>
                                          <p:spTgt spid="215"/>
                                        </p:tgtEl>
                                        <p:attrNameLst>
                                          <p:attrName>ppt_y</p:attrName>
                                        </p:attrNameLst>
                                      </p:cBhvr>
                                      <p:tavLst>
                                        <p:tav tm="0">
                                          <p:val>
                                            <p:strVal val="#ppt_y"/>
                                          </p:val>
                                        </p:tav>
                                        <p:tav tm="100000">
                                          <p:val>
                                            <p:strVal val="#ppt_y"/>
                                          </p:val>
                                        </p:tav>
                                      </p:tavLst>
                                    </p:anim>
                                  </p:childTnLst>
                                </p:cTn>
                              </p:par>
                            </p:childTnLst>
                          </p:cTn>
                        </p:par>
                        <p:par>
                          <p:cTn id="35" fill="hold">
                            <p:stCondLst>
                              <p:cond delay="300"/>
                            </p:stCondLst>
                            <p:childTnLst>
                              <p:par>
                                <p:cTn id="36" presetID="2" presetClass="entr" presetSubtype="8" fill="hold" nodeType="afterEffect">
                                  <p:stCondLst>
                                    <p:cond delay="0"/>
                                  </p:stCondLst>
                                  <p:childTnLst>
                                    <p:set>
                                      <p:cBhvr>
                                        <p:cTn id="37" dur="1" fill="hold">
                                          <p:stCondLst>
                                            <p:cond delay="0"/>
                                          </p:stCondLst>
                                        </p:cTn>
                                        <p:tgtEl>
                                          <p:spTgt spid="216"/>
                                        </p:tgtEl>
                                        <p:attrNameLst>
                                          <p:attrName>style.visibility</p:attrName>
                                        </p:attrNameLst>
                                      </p:cBhvr>
                                      <p:to>
                                        <p:strVal val="visible"/>
                                      </p:to>
                                    </p:set>
                                    <p:anim calcmode="lin" valueType="num">
                                      <p:cBhvr additive="base">
                                        <p:cTn id="38" dur="100" fill="hold"/>
                                        <p:tgtEl>
                                          <p:spTgt spid="216"/>
                                        </p:tgtEl>
                                        <p:attrNameLst>
                                          <p:attrName>ppt_x</p:attrName>
                                        </p:attrNameLst>
                                      </p:cBhvr>
                                      <p:tavLst>
                                        <p:tav tm="0">
                                          <p:val>
                                            <p:strVal val="0-#ppt_w/2"/>
                                          </p:val>
                                        </p:tav>
                                        <p:tav tm="100000">
                                          <p:val>
                                            <p:strVal val="#ppt_x"/>
                                          </p:val>
                                        </p:tav>
                                      </p:tavLst>
                                    </p:anim>
                                    <p:anim calcmode="lin" valueType="num">
                                      <p:cBhvr additive="base">
                                        <p:cTn id="39" dur="100" fill="hold"/>
                                        <p:tgtEl>
                                          <p:spTgt spid="216"/>
                                        </p:tgtEl>
                                        <p:attrNameLst>
                                          <p:attrName>ppt_y</p:attrName>
                                        </p:attrNameLst>
                                      </p:cBhvr>
                                      <p:tavLst>
                                        <p:tav tm="0">
                                          <p:val>
                                            <p:strVal val="#ppt_y"/>
                                          </p:val>
                                        </p:tav>
                                        <p:tav tm="100000">
                                          <p:val>
                                            <p:strVal val="#ppt_y"/>
                                          </p:val>
                                        </p:tav>
                                      </p:tavLst>
                                    </p:anim>
                                  </p:childTnLst>
                                </p:cTn>
                              </p:par>
                            </p:childTnLst>
                          </p:cTn>
                        </p:par>
                        <p:par>
                          <p:cTn id="40" fill="hold">
                            <p:stCondLst>
                              <p:cond delay="400"/>
                            </p:stCondLst>
                            <p:childTnLst>
                              <p:par>
                                <p:cTn id="41" presetID="2" presetClass="entr" presetSubtype="8" fill="hold" nodeType="afterEffect">
                                  <p:stCondLst>
                                    <p:cond delay="0"/>
                                  </p:stCondLst>
                                  <p:childTnLst>
                                    <p:set>
                                      <p:cBhvr>
                                        <p:cTn id="42" dur="1" fill="hold">
                                          <p:stCondLst>
                                            <p:cond delay="0"/>
                                          </p:stCondLst>
                                        </p:cTn>
                                        <p:tgtEl>
                                          <p:spTgt spid="217"/>
                                        </p:tgtEl>
                                        <p:attrNameLst>
                                          <p:attrName>style.visibility</p:attrName>
                                        </p:attrNameLst>
                                      </p:cBhvr>
                                      <p:to>
                                        <p:strVal val="visible"/>
                                      </p:to>
                                    </p:set>
                                    <p:anim calcmode="lin" valueType="num">
                                      <p:cBhvr additive="base">
                                        <p:cTn id="43" dur="100" fill="hold"/>
                                        <p:tgtEl>
                                          <p:spTgt spid="217"/>
                                        </p:tgtEl>
                                        <p:attrNameLst>
                                          <p:attrName>ppt_x</p:attrName>
                                        </p:attrNameLst>
                                      </p:cBhvr>
                                      <p:tavLst>
                                        <p:tav tm="0">
                                          <p:val>
                                            <p:strVal val="0-#ppt_w/2"/>
                                          </p:val>
                                        </p:tav>
                                        <p:tav tm="100000">
                                          <p:val>
                                            <p:strVal val="#ppt_x"/>
                                          </p:val>
                                        </p:tav>
                                      </p:tavLst>
                                    </p:anim>
                                    <p:anim calcmode="lin" valueType="num">
                                      <p:cBhvr additive="base">
                                        <p:cTn id="44" dur="100" fill="hold"/>
                                        <p:tgtEl>
                                          <p:spTgt spid="217"/>
                                        </p:tgtEl>
                                        <p:attrNameLst>
                                          <p:attrName>ppt_y</p:attrName>
                                        </p:attrNameLst>
                                      </p:cBhvr>
                                      <p:tavLst>
                                        <p:tav tm="0">
                                          <p:val>
                                            <p:strVal val="#ppt_y"/>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07"/>
                                        </p:tgtEl>
                                        <p:attrNameLst>
                                          <p:attrName>style.visibility</p:attrName>
                                        </p:attrNameLst>
                                      </p:cBhvr>
                                      <p:to>
                                        <p:strVal val="visible"/>
                                      </p:to>
                                    </p:set>
                                    <p:animEffect transition="in" filter="fade">
                                      <p:cBhvr>
                                        <p:cTn id="47" dur="100"/>
                                        <p:tgtEl>
                                          <p:spTgt spid="107"/>
                                        </p:tgtEl>
                                      </p:cBhvr>
                                    </p:animEffect>
                                    <p:anim calcmode="lin" valueType="num">
                                      <p:cBhvr>
                                        <p:cTn id="48" dur="100" fill="hold"/>
                                        <p:tgtEl>
                                          <p:spTgt spid="107"/>
                                        </p:tgtEl>
                                        <p:attrNameLst>
                                          <p:attrName>ppt_x</p:attrName>
                                        </p:attrNameLst>
                                      </p:cBhvr>
                                      <p:tavLst>
                                        <p:tav tm="0">
                                          <p:val>
                                            <p:strVal val="#ppt_x"/>
                                          </p:val>
                                        </p:tav>
                                        <p:tav tm="100000">
                                          <p:val>
                                            <p:strVal val="#ppt_x"/>
                                          </p:val>
                                        </p:tav>
                                      </p:tavLst>
                                    </p:anim>
                                    <p:anim calcmode="lin" valueType="num">
                                      <p:cBhvr>
                                        <p:cTn id="49" dur="100" fill="hold"/>
                                        <p:tgtEl>
                                          <p:spTgt spid="107"/>
                                        </p:tgtEl>
                                        <p:attrNameLst>
                                          <p:attrName>ppt_y</p:attrName>
                                        </p:attrNameLst>
                                      </p:cBhvr>
                                      <p:tavLst>
                                        <p:tav tm="0">
                                          <p:val>
                                            <p:strVal val="#ppt_y+.1"/>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114"/>
                                        </p:tgtEl>
                                        <p:attrNameLst>
                                          <p:attrName>style.visibility</p:attrName>
                                        </p:attrNameLst>
                                      </p:cBhvr>
                                      <p:to>
                                        <p:strVal val="visible"/>
                                      </p:to>
                                    </p:set>
                                    <p:anim calcmode="lin" valueType="num">
                                      <p:cBhvr additive="base">
                                        <p:cTn id="52" dur="100" fill="hold"/>
                                        <p:tgtEl>
                                          <p:spTgt spid="114"/>
                                        </p:tgtEl>
                                        <p:attrNameLst>
                                          <p:attrName>ppt_x</p:attrName>
                                        </p:attrNameLst>
                                      </p:cBhvr>
                                      <p:tavLst>
                                        <p:tav tm="0">
                                          <p:val>
                                            <p:strVal val="#ppt_x"/>
                                          </p:val>
                                        </p:tav>
                                        <p:tav tm="100000">
                                          <p:val>
                                            <p:strVal val="#ppt_x"/>
                                          </p:val>
                                        </p:tav>
                                      </p:tavLst>
                                    </p:anim>
                                    <p:anim calcmode="lin" valueType="num">
                                      <p:cBhvr additive="base">
                                        <p:cTn id="53" dur="100" fill="hold"/>
                                        <p:tgtEl>
                                          <p:spTgt spid="1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animBg="1"/>
      <p:bldP spid="107" grpId="0" animBg="1"/>
      <p:bldP spid="11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endParaRPr lang="es-EC"/>
          </a:p>
        </p:txBody>
      </p:sp>
      <p:sp>
        <p:nvSpPr>
          <p:cNvPr id="3" name="2 Marcador de contenido"/>
          <p:cNvSpPr>
            <a:spLocks noGrp="1"/>
          </p:cNvSpPr>
          <p:nvPr>
            <p:ph idx="1"/>
          </p:nvPr>
        </p:nvSpPr>
        <p:spPr/>
        <p:txBody>
          <a:bodyPr/>
          <a:lstStyle/>
          <a:p>
            <a:endParaRPr lang="es-EC"/>
          </a:p>
        </p:txBody>
      </p:sp>
      <p:pic>
        <p:nvPicPr>
          <p:cNvPr id="4" name="3 Imagen" descr="Image result for ciberdefensa y ciberseguridad"/>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359" y="13952"/>
            <a:ext cx="9268971" cy="6984776"/>
          </a:xfrm>
          <a:prstGeom prst="rect">
            <a:avLst/>
          </a:prstGeom>
          <a:noFill/>
          <a:ln>
            <a:noFill/>
          </a:ln>
        </p:spPr>
      </p:pic>
      <p:sp>
        <p:nvSpPr>
          <p:cNvPr id="5" name="Title 1"/>
          <p:cNvSpPr txBox="1">
            <a:spLocks/>
          </p:cNvSpPr>
          <p:nvPr/>
        </p:nvSpPr>
        <p:spPr bwMode="auto">
          <a:xfrm>
            <a:off x="504062" y="1967542"/>
            <a:ext cx="8704550" cy="1199678"/>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72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GRACIAS</a:t>
            </a:r>
          </a:p>
        </p:txBody>
      </p:sp>
      <p:pic>
        <p:nvPicPr>
          <p:cNvPr id="6" name="5 Imagen" descr="Related image"/>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55971" y="788529"/>
            <a:ext cx="1403648" cy="159654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grpSp>
        <p:nvGrpSpPr>
          <p:cNvPr id="7" name="6 Grupo"/>
          <p:cNvGrpSpPr/>
          <p:nvPr/>
        </p:nvGrpSpPr>
        <p:grpSpPr>
          <a:xfrm>
            <a:off x="52332" y="-137"/>
            <a:ext cx="2604006" cy="3167357"/>
            <a:chOff x="1576114" y="1344337"/>
            <a:chExt cx="3589321" cy="5014943"/>
          </a:xfrm>
        </p:grpSpPr>
        <p:sp>
          <p:nvSpPr>
            <p:cNvPr id="8" name="Arc 11"/>
            <p:cNvSpPr>
              <a:spLocks/>
            </p:cNvSpPr>
            <p:nvPr/>
          </p:nvSpPr>
          <p:spPr bwMode="auto">
            <a:xfrm>
              <a:off x="3529283" y="1569287"/>
              <a:ext cx="1636152" cy="4789993"/>
            </a:xfrm>
            <a:custGeom>
              <a:avLst/>
              <a:gdLst>
                <a:gd name="T0" fmla="*/ 2147483647 w 21600"/>
                <a:gd name="T1" fmla="*/ 0 h 38721"/>
                <a:gd name="T2" fmla="*/ 2147483647 w 21600"/>
                <a:gd name="T3" fmla="*/ 2147483647 h 38721"/>
                <a:gd name="T4" fmla="*/ 0 w 21600"/>
                <a:gd name="T5" fmla="*/ 2147483647 h 38721"/>
                <a:gd name="T6" fmla="*/ 0 60000 65536"/>
                <a:gd name="T7" fmla="*/ 0 60000 65536"/>
                <a:gd name="T8" fmla="*/ 0 60000 65536"/>
                <a:gd name="T9" fmla="*/ 0 w 21600"/>
                <a:gd name="T10" fmla="*/ 0 h 38721"/>
                <a:gd name="T11" fmla="*/ 21600 w 21600"/>
                <a:gd name="T12" fmla="*/ 38721 h 38721"/>
              </a:gdLst>
              <a:ahLst/>
              <a:cxnLst>
                <a:cxn ang="T6">
                  <a:pos x="T0" y="T1"/>
                </a:cxn>
                <a:cxn ang="T7">
                  <a:pos x="T2" y="T3"/>
                </a:cxn>
                <a:cxn ang="T8">
                  <a:pos x="T4" y="T5"/>
                </a:cxn>
              </a:cxnLst>
              <a:rect l="T9" t="T10" r="T11" b="T12"/>
              <a:pathLst>
                <a:path w="21600" h="38721" fill="none" extrusionOk="0">
                  <a:moveTo>
                    <a:pt x="9850" y="0"/>
                  </a:moveTo>
                  <a:cubicBezTo>
                    <a:pt x="17063" y="3696"/>
                    <a:pt x="21600" y="11118"/>
                    <a:pt x="21600" y="19223"/>
                  </a:cubicBezTo>
                  <a:cubicBezTo>
                    <a:pt x="21600" y="27551"/>
                    <a:pt x="16811" y="35137"/>
                    <a:pt x="9294" y="38721"/>
                  </a:cubicBezTo>
                </a:path>
                <a:path w="21600" h="38721" stroke="0" extrusionOk="0">
                  <a:moveTo>
                    <a:pt x="9850" y="0"/>
                  </a:moveTo>
                  <a:cubicBezTo>
                    <a:pt x="17063" y="3696"/>
                    <a:pt x="21600" y="11118"/>
                    <a:pt x="21600" y="19223"/>
                  </a:cubicBezTo>
                  <a:cubicBezTo>
                    <a:pt x="21600" y="27551"/>
                    <a:pt x="16811" y="35137"/>
                    <a:pt x="9294" y="38721"/>
                  </a:cubicBezTo>
                  <a:lnTo>
                    <a:pt x="0" y="19223"/>
                  </a:lnTo>
                  <a:close/>
                </a:path>
              </a:pathLst>
            </a:custGeom>
            <a:noFill/>
            <a:ln w="38100">
              <a:solidFill>
                <a:srgbClr val="FFFF00"/>
              </a:solidFill>
              <a:prstDash val="sysDot"/>
              <a:round/>
              <a:headEnd/>
              <a:tailEnd/>
            </a:ln>
          </p:spPr>
          <p:txBody>
            <a:bodyPr wrap="none" anchor="ctr"/>
            <a:lstStyle/>
            <a:p>
              <a:pPr eaLnBrk="0" hangingPunct="0"/>
              <a:endParaRPr lang="es-AR" sz="1200" dirty="0">
                <a:solidFill>
                  <a:srgbClr val="FFFF00"/>
                </a:solidFill>
                <a:latin typeface="Arial Narrow" pitchFamily="34" charset="0"/>
              </a:endParaRPr>
            </a:p>
          </p:txBody>
        </p:sp>
        <p:pic>
          <p:nvPicPr>
            <p:cNvPr id="9" name="Picture 5" descr="FAE"/>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955820" y="4941168"/>
              <a:ext cx="1051948" cy="1142836"/>
            </a:xfrm>
            <a:prstGeom prst="rect">
              <a:avLst/>
            </a:prstGeom>
            <a:noFill/>
            <a:ln w="9525">
              <a:noFill/>
              <a:miter lim="800000"/>
              <a:headEnd/>
              <a:tailEnd/>
            </a:ln>
          </p:spPr>
        </p:pic>
        <p:pic>
          <p:nvPicPr>
            <p:cNvPr id="10" name="9 Imagen" descr="Imagen5.png"/>
            <p:cNvPicPr>
              <a:picLocks noChangeAspect="1"/>
            </p:cNvPicPr>
            <p:nvPr/>
          </p:nvPicPr>
          <p:blipFill>
            <a:blip r:embed="rId5" cstate="print"/>
            <a:stretch>
              <a:fillRect/>
            </a:stretch>
          </p:blipFill>
          <p:spPr>
            <a:xfrm>
              <a:off x="3669150" y="3053286"/>
              <a:ext cx="1130706" cy="1136444"/>
            </a:xfrm>
            <a:prstGeom prst="rect">
              <a:avLst/>
            </a:prstGeom>
          </p:spPr>
        </p:pic>
        <p:pic>
          <p:nvPicPr>
            <p:cNvPr id="11" name="10 Imagen" descr="Imagen4.png"/>
            <p:cNvPicPr>
              <a:picLocks noChangeAspect="1"/>
            </p:cNvPicPr>
            <p:nvPr/>
          </p:nvPicPr>
          <p:blipFill>
            <a:blip r:embed="rId6" cstate="print"/>
            <a:stretch>
              <a:fillRect/>
            </a:stretch>
          </p:blipFill>
          <p:spPr>
            <a:xfrm>
              <a:off x="3018626" y="1344337"/>
              <a:ext cx="989142" cy="1056526"/>
            </a:xfrm>
            <a:prstGeom prst="rect">
              <a:avLst/>
            </a:prstGeom>
          </p:spPr>
        </p:pic>
        <p:pic>
          <p:nvPicPr>
            <p:cNvPr id="12" name="Picture 2" descr="E:\Images_ayuda\SELLOS\logo COMACO_croma.jpg"/>
            <p:cNvPicPr>
              <a:picLocks noChangeAspect="1" noChangeArrowheads="1"/>
            </p:cNvPicPr>
            <p:nvPr/>
          </p:nvPicPr>
          <p:blipFill>
            <a:blip r:embed="rId7" cstate="print">
              <a:clrChange>
                <a:clrFrom>
                  <a:srgbClr val="4D5C59"/>
                </a:clrFrom>
                <a:clrTo>
                  <a:srgbClr val="4D5C59">
                    <a:alpha val="0"/>
                  </a:srgbClr>
                </a:clrTo>
              </a:clrChange>
            </a:blip>
            <a:srcRect/>
            <a:stretch>
              <a:fillRect/>
            </a:stretch>
          </p:blipFill>
          <p:spPr bwMode="auto">
            <a:xfrm>
              <a:off x="1576114" y="2593048"/>
              <a:ext cx="1905681" cy="2141388"/>
            </a:xfrm>
            <a:prstGeom prst="rect">
              <a:avLst/>
            </a:prstGeom>
            <a:noFill/>
            <a:effectLst>
              <a:outerShdw blurRad="127000" dist="25400" dir="5400000" algn="ctr" rotWithShape="0">
                <a:schemeClr val="tx1"/>
              </a:outerShdw>
            </a:effectLst>
          </p:spPr>
        </p:pic>
      </p:grpSp>
    </p:spTree>
    <p:extLst>
      <p:ext uri="{BB962C8B-B14F-4D97-AF65-F5344CB8AC3E}">
        <p14:creationId xmlns:p14="http://schemas.microsoft.com/office/powerpoint/2010/main" val="159667393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173460" y="332656"/>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PREGUNTAS DE INVESTIGACIÓN</a:t>
            </a:r>
          </a:p>
        </p:txBody>
      </p:sp>
      <p:sp>
        <p:nvSpPr>
          <p:cNvPr id="8" name="30 Rectángulo redondeado"/>
          <p:cNvSpPr/>
          <p:nvPr/>
        </p:nvSpPr>
        <p:spPr>
          <a:xfrm>
            <a:off x="971600" y="1132820"/>
            <a:ext cx="7906410" cy="5320516"/>
          </a:xfrm>
          <a:prstGeom prst="roundRect">
            <a:avLst>
              <a:gd name="adj" fmla="val 21112"/>
            </a:avLst>
          </a:prstGeom>
          <a:gradFill flip="none" rotWithShape="1">
            <a:gsLst>
              <a:gs pos="3000">
                <a:schemeClr val="accent1">
                  <a:lumMod val="20000"/>
                  <a:lumOff val="80000"/>
                </a:schemeClr>
              </a:gs>
              <a:gs pos="47000">
                <a:srgbClr val="9BBB59">
                  <a:shade val="93000"/>
                  <a:satMod val="130000"/>
                </a:srgbClr>
              </a:gs>
              <a:gs pos="77000">
                <a:srgbClr val="9BBB59">
                  <a:shade val="94000"/>
                  <a:satMod val="135000"/>
                  <a:alpha val="91000"/>
                  <a:lumMod val="82000"/>
                </a:srgbClr>
              </a:gs>
            </a:gsLst>
            <a:lin ang="13500000" scaled="1"/>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r>
              <a:rPr kumimoji="0" lang="es-EC" b="0" i="0" u="none" strike="noStrike" kern="0" cap="none" spc="0" normalizeH="0" baseline="0" noProof="0" dirty="0" smtClean="0">
                <a:ln>
                  <a:noFill/>
                </a:ln>
                <a:solidFill>
                  <a:prstClr val="black"/>
                </a:solidFill>
                <a:effectLst/>
                <a:uLnTx/>
                <a:uFillTx/>
                <a:latin typeface="Calibri"/>
                <a:ea typeface="+mn-ea"/>
                <a:cs typeface="+mn-cs"/>
              </a:rPr>
              <a:t>¿Cuáles el escenario prospectivo de FF. AA, frente a </a:t>
            </a:r>
            <a:r>
              <a:rPr kumimoji="0" lang="es-EC" b="1" i="0" u="none" strike="noStrike" kern="0" cap="none" spc="0" normalizeH="0" baseline="0" noProof="0" dirty="0" smtClean="0">
                <a:ln>
                  <a:noFill/>
                </a:ln>
                <a:solidFill>
                  <a:prstClr val="black"/>
                </a:solidFill>
                <a:effectLst/>
                <a:uLnTx/>
                <a:uFillTx/>
                <a:latin typeface="Calibri"/>
                <a:ea typeface="+mn-ea"/>
                <a:cs typeface="+mn-cs"/>
              </a:rPr>
              <a:t> </a:t>
            </a:r>
            <a:r>
              <a:rPr kumimoji="0" lang="es-EC" b="0" i="0" u="none" strike="noStrike" kern="0" cap="none" spc="0" normalizeH="0" baseline="0" noProof="0" dirty="0" smtClean="0">
                <a:ln>
                  <a:noFill/>
                </a:ln>
                <a:solidFill>
                  <a:prstClr val="black"/>
                </a:solidFill>
                <a:effectLst/>
                <a:uLnTx/>
                <a:uFillTx/>
                <a:latin typeface="Calibri"/>
                <a:ea typeface="+mn-ea"/>
                <a:cs typeface="+mn-cs"/>
              </a:rPr>
              <a:t>las amenazas   cibernéticas y cuáles son las capacidades que tiene el Comando de Ciberdefensa del Comando Conjunto de Fuerzas Armadas? </a:t>
            </a: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endParaRPr kumimoji="0" lang="es-EC" b="0" i="0" u="none" strike="noStrike" kern="0" cap="none" spc="0" normalizeH="0" baseline="0" noProof="0" dirty="0" smtClean="0">
              <a:ln>
                <a:noFill/>
              </a:ln>
              <a:solidFill>
                <a:prstClr val="black"/>
              </a:solidFill>
              <a:effectLst/>
              <a:uLnTx/>
              <a:uFillTx/>
              <a:latin typeface="Calibri"/>
              <a:ea typeface="+mn-ea"/>
              <a:cs typeface="+mn-cs"/>
            </a:endParaRP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r>
              <a:rPr kumimoji="0" lang="es-EC" b="0" i="0" u="none" strike="noStrike" kern="0" cap="none" spc="0" normalizeH="0" baseline="0" noProof="0" dirty="0" smtClean="0">
                <a:ln>
                  <a:noFill/>
                </a:ln>
                <a:solidFill>
                  <a:prstClr val="black"/>
                </a:solidFill>
                <a:effectLst/>
                <a:uLnTx/>
                <a:uFillTx/>
                <a:latin typeface="Calibri"/>
                <a:ea typeface="+mn-ea"/>
                <a:cs typeface="+mn-cs"/>
              </a:rPr>
              <a:t>¿Cuales son las amenazas y riesgos existentes que deberá enfrentar el Comando de Ciberdefensa en el escenario actual?</a:t>
            </a: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endParaRPr kumimoji="0" lang="es-EC" b="0" i="0" u="none" strike="noStrike" kern="0" cap="none" spc="0" normalizeH="0" baseline="0" noProof="0" dirty="0" smtClean="0">
              <a:ln>
                <a:noFill/>
              </a:ln>
              <a:solidFill>
                <a:prstClr val="black"/>
              </a:solidFill>
              <a:effectLst/>
              <a:uLnTx/>
              <a:uFillTx/>
              <a:latin typeface="Calibri"/>
              <a:ea typeface="+mn-ea"/>
              <a:cs typeface="+mn-cs"/>
            </a:endParaRP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r>
              <a:rPr kumimoji="0" lang="es-EC" b="0" i="0" u="none" strike="noStrike" kern="0" cap="none" spc="0" normalizeH="0" baseline="0" noProof="0" dirty="0" smtClean="0">
                <a:ln>
                  <a:noFill/>
                </a:ln>
                <a:solidFill>
                  <a:prstClr val="black"/>
                </a:solidFill>
                <a:effectLst/>
                <a:uLnTx/>
                <a:uFillTx/>
                <a:latin typeface="Calibri"/>
                <a:ea typeface="+mn-ea"/>
                <a:cs typeface="+mn-cs"/>
              </a:rPr>
              <a:t>¿Se encuentra actualizada la doctrina de ciberdefensa de las Fuerzas Armadas y cual es el marco legal que  faculta en realizar operaciones militares en el campo de la ciberdefensa?.</a:t>
            </a: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endParaRPr kumimoji="0" lang="es-EC" b="0" i="0" u="none" strike="noStrike" kern="0" cap="none" spc="0" normalizeH="0" baseline="0" noProof="0" dirty="0" smtClean="0">
              <a:ln>
                <a:noFill/>
              </a:ln>
              <a:solidFill>
                <a:prstClr val="black"/>
              </a:solidFill>
              <a:effectLst/>
              <a:uLnTx/>
              <a:uFillTx/>
              <a:latin typeface="Calibri"/>
              <a:ea typeface="+mn-ea"/>
              <a:cs typeface="+mn-cs"/>
            </a:endParaRP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r>
              <a:rPr kumimoji="0" lang="es-EC" b="0" i="0" u="none" strike="noStrike" kern="0" cap="none" spc="0" normalizeH="0" baseline="0" noProof="0" dirty="0" smtClean="0">
                <a:ln>
                  <a:noFill/>
                </a:ln>
                <a:solidFill>
                  <a:prstClr val="black"/>
                </a:solidFill>
                <a:effectLst/>
                <a:uLnTx/>
                <a:uFillTx/>
                <a:latin typeface="Calibri"/>
                <a:ea typeface="+mn-ea"/>
                <a:cs typeface="+mn-cs"/>
              </a:rPr>
              <a:t>¿Cuáles serían los requerimientos necesarios para aumentar la capacidad operativa del Comando de Ciberdefensa?</a:t>
            </a: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endParaRPr kumimoji="0" lang="es-EC" b="0" i="0" u="none" strike="noStrike" kern="0" cap="none" spc="0" normalizeH="0" baseline="0" noProof="0" dirty="0" smtClean="0">
              <a:ln>
                <a:noFill/>
              </a:ln>
              <a:solidFill>
                <a:prstClr val="black"/>
              </a:solidFill>
              <a:effectLst/>
              <a:uLnTx/>
              <a:uFillTx/>
              <a:latin typeface="Calibri"/>
              <a:ea typeface="+mn-ea"/>
              <a:cs typeface="+mn-cs"/>
            </a:endParaRPr>
          </a:p>
          <a:p>
            <a:pPr marL="457200" marR="0" lvl="2" indent="-457200" algn="just" defTabSz="914400" eaLnBrk="1" fontAlgn="auto" latinLnBrk="0" hangingPunct="1">
              <a:lnSpc>
                <a:spcPct val="100000"/>
              </a:lnSpc>
              <a:spcBef>
                <a:spcPts val="0"/>
              </a:spcBef>
              <a:spcAft>
                <a:spcPts val="0"/>
              </a:spcAft>
              <a:buClrTx/>
              <a:buSzTx/>
              <a:buFont typeface="+mj-lt"/>
              <a:buAutoNum type="arabicPeriod"/>
              <a:tabLst>
                <a:tab pos="88900" algn="l"/>
              </a:tabLst>
              <a:defRPr/>
            </a:pPr>
            <a:r>
              <a:rPr kumimoji="0" lang="es-EC" b="0" i="0" u="none" strike="noStrike" kern="0" cap="none" spc="0" normalizeH="0" baseline="0" noProof="0" dirty="0" smtClean="0">
                <a:ln>
                  <a:noFill/>
                </a:ln>
                <a:solidFill>
                  <a:prstClr val="black"/>
                </a:solidFill>
                <a:effectLst/>
                <a:uLnTx/>
                <a:uFillTx/>
                <a:latin typeface="Calibri"/>
                <a:ea typeface="+mn-ea"/>
                <a:cs typeface="+mn-cs"/>
              </a:rPr>
              <a:t>¿El Comando de Ciberdefensa existen proyectos relacionados a fortalecer la capacidad operativa de ser así cuales serían los requerimientos para aumentar esta capacidad en contra de las amenazas  existentes?  </a:t>
            </a:r>
          </a:p>
        </p:txBody>
      </p:sp>
    </p:spTree>
    <p:extLst>
      <p:ext uri="{BB962C8B-B14F-4D97-AF65-F5344CB8AC3E}">
        <p14:creationId xmlns:p14="http://schemas.microsoft.com/office/powerpoint/2010/main" val="168836865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プレースホルダー 23"/>
          <p:cNvSpPr>
            <a:spLocks noGrp="1"/>
          </p:cNvSpPr>
          <p:nvPr>
            <p:ph type="body" sz="quarter" idx="15"/>
          </p:nvPr>
        </p:nvSpPr>
        <p:spPr>
          <a:xfrm>
            <a:off x="2337755" y="926079"/>
            <a:ext cx="6094025" cy="995817"/>
          </a:xfrm>
        </p:spPr>
        <p:txBody>
          <a:bodyPr/>
          <a:lstStyle/>
          <a:p>
            <a:pPr algn="just"/>
            <a:r>
              <a:rPr lang="es-MX" sz="1600" dirty="0" smtClean="0"/>
              <a:t>Crear </a:t>
            </a:r>
            <a:r>
              <a:rPr lang="es-MX" sz="1600" dirty="0"/>
              <a:t>una obligación en Fuerzas Armadas, que es proteger la información y la infraestructura crítica </a:t>
            </a:r>
            <a:r>
              <a:rPr lang="es-EC" sz="1600" dirty="0"/>
              <a:t>ante los problemas que genera la seguridad de las tecnologías de información en FF. AA. </a:t>
            </a:r>
          </a:p>
          <a:p>
            <a:pPr algn="just"/>
            <a:endParaRPr kumimoji="1" lang="es-EC" altLang="ja-JP" sz="1500" dirty="0">
              <a:latin typeface="Arial" panose="020B0604020202020204" pitchFamily="34" charset="0"/>
              <a:cs typeface="Arial" panose="020B0604020202020204" pitchFamily="34" charset="0"/>
            </a:endParaRPr>
          </a:p>
        </p:txBody>
      </p:sp>
      <p:sp>
        <p:nvSpPr>
          <p:cNvPr id="33" name="テキスト プレースホルダー 32"/>
          <p:cNvSpPr>
            <a:spLocks noGrp="1"/>
          </p:cNvSpPr>
          <p:nvPr>
            <p:ph type="body" sz="quarter" idx="26"/>
          </p:nvPr>
        </p:nvSpPr>
        <p:spPr>
          <a:xfrm>
            <a:off x="2424492" y="5382382"/>
            <a:ext cx="6241453" cy="1312880"/>
          </a:xfrm>
        </p:spPr>
        <p:txBody>
          <a:bodyPr/>
          <a:lstStyle/>
          <a:p>
            <a:pPr algn="just"/>
            <a:r>
              <a:rPr kumimoji="1" lang="es-EC" sz="1500" dirty="0" smtClean="0">
                <a:latin typeface="Arial" panose="020B0604020202020204" pitchFamily="34" charset="0"/>
                <a:cs typeface="Arial" panose="020B0604020202020204" pitchFamily="34" charset="0"/>
              </a:rPr>
              <a:t>La </a:t>
            </a:r>
            <a:r>
              <a:rPr kumimoji="1" lang="es-EC" sz="1500" dirty="0">
                <a:latin typeface="Arial" panose="020B0604020202020204" pitchFamily="34" charset="0"/>
                <a:cs typeface="Arial" panose="020B0604020202020204" pitchFamily="34" charset="0"/>
              </a:rPr>
              <a:t>transmisión y recepción de la información de Fuerzas Armadas, fluye a través de la red estratégica de comunicaciones de Fuerzas </a:t>
            </a:r>
            <a:r>
              <a:rPr kumimoji="1" lang="es-EC" sz="1500" dirty="0" smtClean="0">
                <a:latin typeface="Arial" panose="020B0604020202020204" pitchFamily="34" charset="0"/>
                <a:cs typeface="Arial" panose="020B0604020202020204" pitchFamily="34" charset="0"/>
              </a:rPr>
              <a:t>Armadas, </a:t>
            </a:r>
            <a:r>
              <a:rPr kumimoji="1" lang="es-EC" sz="1500" dirty="0">
                <a:latin typeface="Arial" panose="020B0604020202020204" pitchFamily="34" charset="0"/>
                <a:cs typeface="Arial" panose="020B0604020202020204" pitchFamily="34" charset="0"/>
              </a:rPr>
              <a:t>la misma que tiene acceso al internet, convirtiéndose en una red vulnerable ante la acción delictiva de los hackers y crackers.</a:t>
            </a:r>
            <a:endParaRPr kumimoji="1" lang="en-US" sz="1500" dirty="0">
              <a:latin typeface="Arial" panose="020B0604020202020204" pitchFamily="34" charset="0"/>
              <a:cs typeface="Arial" panose="020B0604020202020204" pitchFamily="34" charset="0"/>
            </a:endParaRPr>
          </a:p>
          <a:p>
            <a:pPr lvl="0"/>
            <a:endParaRPr kumimoji="1" lang="en-US" sz="1500" dirty="0">
              <a:latin typeface="Arial" panose="020B0604020202020204" pitchFamily="34" charset="0"/>
              <a:cs typeface="Arial" panose="020B0604020202020204" pitchFamily="34" charset="0"/>
            </a:endParaRPr>
          </a:p>
        </p:txBody>
      </p:sp>
      <p:sp>
        <p:nvSpPr>
          <p:cNvPr id="34" name="テキスト プレースホルダー 33"/>
          <p:cNvSpPr>
            <a:spLocks noGrp="1"/>
          </p:cNvSpPr>
          <p:nvPr>
            <p:ph type="body" sz="quarter" idx="27"/>
          </p:nvPr>
        </p:nvSpPr>
        <p:spPr>
          <a:xfrm>
            <a:off x="2424492" y="3284984"/>
            <a:ext cx="6113156" cy="2010531"/>
          </a:xfrm>
        </p:spPr>
        <p:txBody>
          <a:bodyPr/>
          <a:lstStyle/>
          <a:p>
            <a:pPr algn="just"/>
            <a:r>
              <a:rPr kumimoji="1" lang="es-EC" sz="1500" dirty="0">
                <a:latin typeface="Arial" panose="020B0604020202020204" pitchFamily="34" charset="0"/>
                <a:cs typeface="Arial" panose="020B0604020202020204" pitchFamily="34" charset="0"/>
              </a:rPr>
              <a:t>Las Fuerzas Armadas tienen la misión constitucional de defender la soberanía y ser los encargados de la Defensa </a:t>
            </a:r>
            <a:r>
              <a:rPr kumimoji="1" lang="es-EC" sz="1500" dirty="0" smtClean="0">
                <a:latin typeface="Arial" panose="020B0604020202020204" pitchFamily="34" charset="0"/>
                <a:cs typeface="Arial" panose="020B0604020202020204" pitchFamily="34" charset="0"/>
              </a:rPr>
              <a:t>Nacional.</a:t>
            </a:r>
          </a:p>
          <a:p>
            <a:pPr algn="just"/>
            <a:r>
              <a:rPr kumimoji="1" lang="es-EC" sz="1500" dirty="0" smtClean="0">
                <a:latin typeface="Arial" panose="020B0604020202020204" pitchFamily="34" charset="0"/>
                <a:cs typeface="Arial" panose="020B0604020202020204" pitchFamily="34" charset="0"/>
              </a:rPr>
              <a:t>deberán </a:t>
            </a:r>
            <a:r>
              <a:rPr kumimoji="1" lang="es-EC" sz="1500" dirty="0">
                <a:latin typeface="Arial" panose="020B0604020202020204" pitchFamily="34" charset="0"/>
                <a:cs typeface="Arial" panose="020B0604020202020204" pitchFamily="34" charset="0"/>
              </a:rPr>
              <a:t>planificar y ejecutar operaciones encaminadas a neutralizar las </a:t>
            </a:r>
            <a:r>
              <a:rPr kumimoji="1" lang="es-EC" sz="1500" dirty="0" smtClean="0">
                <a:latin typeface="Arial" panose="020B0604020202020204" pitchFamily="34" charset="0"/>
                <a:cs typeface="Arial" panose="020B0604020202020204" pitchFamily="34" charset="0"/>
              </a:rPr>
              <a:t>amenazas.</a:t>
            </a:r>
          </a:p>
          <a:p>
            <a:pPr algn="just"/>
            <a:r>
              <a:rPr kumimoji="1" lang="es-EC" sz="1500" dirty="0" smtClean="0">
                <a:latin typeface="Arial" panose="020B0604020202020204" pitchFamily="34" charset="0"/>
                <a:cs typeface="Arial" panose="020B0604020202020204" pitchFamily="34" charset="0"/>
              </a:rPr>
              <a:t>enmarcadas </a:t>
            </a:r>
            <a:r>
              <a:rPr kumimoji="1" lang="es-EC" sz="1500" dirty="0">
                <a:latin typeface="Arial" panose="020B0604020202020204" pitchFamily="34" charset="0"/>
                <a:cs typeface="Arial" panose="020B0604020202020204" pitchFamily="34" charset="0"/>
              </a:rPr>
              <a:t>en políticas claras y con leyes que respalden su accionar</a:t>
            </a:r>
            <a:r>
              <a:rPr kumimoji="1" lang="es-EC" sz="1500" dirty="0" smtClean="0">
                <a:latin typeface="Arial" panose="020B0604020202020204" pitchFamily="34" charset="0"/>
                <a:cs typeface="Arial" panose="020B0604020202020204" pitchFamily="34" charset="0"/>
              </a:rPr>
              <a:t>.</a:t>
            </a:r>
            <a:endParaRPr kumimoji="1" lang="en-US" sz="1500" dirty="0">
              <a:latin typeface="Arial" panose="020B0604020202020204" pitchFamily="34" charset="0"/>
              <a:cs typeface="Arial" panose="020B0604020202020204" pitchFamily="34" charset="0"/>
            </a:endParaRPr>
          </a:p>
        </p:txBody>
      </p:sp>
      <p:sp>
        <p:nvSpPr>
          <p:cNvPr id="35" name="テキスト プレースホルダー 34"/>
          <p:cNvSpPr>
            <a:spLocks noGrp="1"/>
          </p:cNvSpPr>
          <p:nvPr>
            <p:ph type="body" sz="quarter" idx="28"/>
          </p:nvPr>
        </p:nvSpPr>
        <p:spPr>
          <a:xfrm>
            <a:off x="2331050" y="2276872"/>
            <a:ext cx="6100730" cy="995816"/>
          </a:xfrm>
        </p:spPr>
        <p:txBody>
          <a:bodyPr/>
          <a:lstStyle/>
          <a:p>
            <a:pPr lvl="0" algn="just"/>
            <a:r>
              <a:rPr lang="es-EC" sz="1600" dirty="0"/>
              <a:t>La Seguridad en los Estados ha ido cambiando de acuerdo a las situaciones que van desarrollando dentro de él y dentro de su entorno.</a:t>
            </a:r>
            <a:endParaRPr lang="en-US" sz="1600" dirty="0"/>
          </a:p>
        </p:txBody>
      </p:sp>
      <p:sp>
        <p:nvSpPr>
          <p:cNvPr id="26" name="正方形/長方形 6">
            <a:extLst>
              <a:ext uri="{FF2B5EF4-FFF2-40B4-BE49-F238E27FC236}">
                <a16:creationId xmlns:a16="http://schemas.microsoft.com/office/drawing/2014/main" xmlns="" id="{24BB1DF3-1EAB-4E92-A312-471FC234B4A5}"/>
              </a:ext>
            </a:extLst>
          </p:cNvPr>
          <p:cNvSpPr/>
          <p:nvPr/>
        </p:nvSpPr>
        <p:spPr>
          <a:xfrm rot="363050">
            <a:off x="-34267" y="1025564"/>
            <a:ext cx="756149" cy="756084"/>
          </a:xfrm>
          <a:prstGeom prst="rect">
            <a:avLst/>
          </a:prstGeom>
          <a:solidFill>
            <a:srgbClr val="0033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900">
              <a:solidFill>
                <a:prstClr val="white"/>
              </a:solidFill>
              <a:latin typeface="Calibri" panose="020F0502020204030204"/>
            </a:endParaRPr>
          </a:p>
        </p:txBody>
      </p:sp>
      <p:sp>
        <p:nvSpPr>
          <p:cNvPr id="27" name="正方形/長方形 5">
            <a:extLst>
              <a:ext uri="{FF2B5EF4-FFF2-40B4-BE49-F238E27FC236}">
                <a16:creationId xmlns:a16="http://schemas.microsoft.com/office/drawing/2014/main" xmlns="" id="{45E1FA12-3E46-4516-AB22-1C9C65D234C3}"/>
              </a:ext>
            </a:extLst>
          </p:cNvPr>
          <p:cNvSpPr/>
          <p:nvPr/>
        </p:nvSpPr>
        <p:spPr>
          <a:xfrm>
            <a:off x="-108926" y="958466"/>
            <a:ext cx="756149" cy="756084"/>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900">
              <a:solidFill>
                <a:prstClr val="white"/>
              </a:solidFill>
              <a:latin typeface="Calibri" panose="020F0502020204030204"/>
            </a:endParaRPr>
          </a:p>
        </p:txBody>
      </p:sp>
      <p:sp>
        <p:nvSpPr>
          <p:cNvPr id="28" name="スライド番号プレースホルダー 4">
            <a:extLst>
              <a:ext uri="{FF2B5EF4-FFF2-40B4-BE49-F238E27FC236}">
                <a16:creationId xmlns:a16="http://schemas.microsoft.com/office/drawing/2014/main" xmlns="" id="{104B2439-BCD6-4013-99E8-97B3150C09C0}"/>
              </a:ext>
            </a:extLst>
          </p:cNvPr>
          <p:cNvSpPr txBox="1">
            <a:spLocks/>
          </p:cNvSpPr>
          <p:nvPr/>
        </p:nvSpPr>
        <p:spPr>
          <a:xfrm>
            <a:off x="241965" y="1440707"/>
            <a:ext cx="405258" cy="273844"/>
          </a:xfrm>
          <a:prstGeom prst="rect">
            <a:avLst/>
          </a:prstGeom>
        </p:spPr>
        <p:txBody>
          <a:bodyPr/>
          <a:lst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endParaRPr lang="en-US" sz="1350" dirty="0">
              <a:solidFill>
                <a:prstClr val="black"/>
              </a:solidFill>
              <a:latin typeface="Calibri" panose="020F0502020204030204"/>
            </a:endParaRPr>
          </a:p>
        </p:txBody>
      </p:sp>
      <p:sp>
        <p:nvSpPr>
          <p:cNvPr id="37" name="タイトル 21">
            <a:extLst>
              <a:ext uri="{FF2B5EF4-FFF2-40B4-BE49-F238E27FC236}">
                <a16:creationId xmlns:a16="http://schemas.microsoft.com/office/drawing/2014/main" xmlns="" id="{97D50FD0-6625-4DEF-8185-7E18F7AE867A}"/>
              </a:ext>
            </a:extLst>
          </p:cNvPr>
          <p:cNvSpPr>
            <a:spLocks noGrp="1"/>
          </p:cNvSpPr>
          <p:nvPr>
            <p:ph type="title"/>
          </p:nvPr>
        </p:nvSpPr>
        <p:spPr>
          <a:xfrm>
            <a:off x="555236" y="162671"/>
            <a:ext cx="8110709" cy="444956"/>
          </a:xfrm>
          <a:solidFill>
            <a:schemeClr val="accent6">
              <a:lumMod val="60000"/>
              <a:lumOff val="40000"/>
            </a:schemeClr>
          </a:solidFill>
        </p:spPr>
        <p:txBody>
          <a:bodyPr>
            <a:normAutofit fontScale="90000"/>
          </a:bodyPr>
          <a:lstStyle/>
          <a:p>
            <a:pPr algn="ctr"/>
            <a:r>
              <a:rPr lang="es-EC" sz="2700" b="1" spc="0" dirty="0">
                <a:latin typeface="Arial" panose="020B0604020202020204" pitchFamily="34" charset="0"/>
                <a:cs typeface="Arial" panose="020B0604020202020204" pitchFamily="34" charset="0"/>
              </a:rPr>
              <a:t>JUSTIFICACIÓN DE LA INVESTIGACIÓN</a:t>
            </a:r>
          </a:p>
        </p:txBody>
      </p:sp>
      <p:pic>
        <p:nvPicPr>
          <p:cNvPr id="2" name="Imagen 1"/>
          <p:cNvPicPr>
            <a:picLocks noChangeAspect="1"/>
          </p:cNvPicPr>
          <p:nvPr/>
        </p:nvPicPr>
        <p:blipFill>
          <a:blip r:embed="rId3"/>
          <a:stretch>
            <a:fillRect/>
          </a:stretch>
        </p:blipFill>
        <p:spPr>
          <a:xfrm>
            <a:off x="997537" y="1038675"/>
            <a:ext cx="1333513" cy="818496"/>
          </a:xfrm>
          <a:prstGeom prst="rect">
            <a:avLst/>
          </a:prstGeom>
        </p:spPr>
      </p:pic>
      <p:pic>
        <p:nvPicPr>
          <p:cNvPr id="3" name="Imagen 2"/>
          <p:cNvPicPr>
            <a:picLocks noChangeAspect="1"/>
          </p:cNvPicPr>
          <p:nvPr/>
        </p:nvPicPr>
        <p:blipFill>
          <a:blip r:embed="rId4"/>
          <a:stretch>
            <a:fillRect/>
          </a:stretch>
        </p:blipFill>
        <p:spPr>
          <a:xfrm>
            <a:off x="1020481" y="2385864"/>
            <a:ext cx="1317274" cy="865440"/>
          </a:xfrm>
          <a:prstGeom prst="rect">
            <a:avLst/>
          </a:prstGeom>
        </p:spPr>
      </p:pic>
      <p:pic>
        <p:nvPicPr>
          <p:cNvPr id="4" name="Imagen 3"/>
          <p:cNvPicPr>
            <a:picLocks noChangeAspect="1"/>
          </p:cNvPicPr>
          <p:nvPr/>
        </p:nvPicPr>
        <p:blipFill>
          <a:blip r:embed="rId5"/>
          <a:stretch>
            <a:fillRect/>
          </a:stretch>
        </p:blipFill>
        <p:spPr>
          <a:xfrm>
            <a:off x="1278171" y="3939322"/>
            <a:ext cx="865685" cy="820597"/>
          </a:xfrm>
          <a:prstGeom prst="rect">
            <a:avLst/>
          </a:prstGeom>
        </p:spPr>
      </p:pic>
      <p:pic>
        <p:nvPicPr>
          <p:cNvPr id="5" name="Imagen 4"/>
          <p:cNvPicPr>
            <a:picLocks noChangeAspect="1"/>
          </p:cNvPicPr>
          <p:nvPr/>
        </p:nvPicPr>
        <p:blipFill>
          <a:blip r:embed="rId6"/>
          <a:stretch>
            <a:fillRect/>
          </a:stretch>
        </p:blipFill>
        <p:spPr>
          <a:xfrm>
            <a:off x="1141309" y="5581171"/>
            <a:ext cx="1006554" cy="1169627"/>
          </a:xfrm>
          <a:prstGeom prst="rect">
            <a:avLst/>
          </a:prstGeom>
        </p:spPr>
      </p:pic>
      <p:sp>
        <p:nvSpPr>
          <p:cNvPr id="23" name="Title 1">
            <a:extLst>
              <a:ext uri="{FF2B5EF4-FFF2-40B4-BE49-F238E27FC236}">
                <a16:creationId xmlns:a16="http://schemas.microsoft.com/office/drawing/2014/main" xmlns="" id="{AB4D2F32-ED9F-4E6F-80BA-D42DE205853C}"/>
              </a:ext>
            </a:extLst>
          </p:cNvPr>
          <p:cNvSpPr txBox="1">
            <a:spLocks/>
          </p:cNvSpPr>
          <p:nvPr/>
        </p:nvSpPr>
        <p:spPr bwMode="auto">
          <a:xfrm>
            <a:off x="299013" y="669421"/>
            <a:ext cx="2912115" cy="368682"/>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ORIGINALIDAD</a:t>
            </a:r>
            <a:endParaRPr lang="es-E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25" name="Title 1">
            <a:extLst>
              <a:ext uri="{FF2B5EF4-FFF2-40B4-BE49-F238E27FC236}">
                <a16:creationId xmlns:a16="http://schemas.microsoft.com/office/drawing/2014/main" xmlns="" id="{AB4D2F32-ED9F-4E6F-80BA-D42DE205853C}"/>
              </a:ext>
            </a:extLst>
          </p:cNvPr>
          <p:cNvSpPr txBox="1">
            <a:spLocks/>
          </p:cNvSpPr>
          <p:nvPr/>
        </p:nvSpPr>
        <p:spPr bwMode="auto">
          <a:xfrm>
            <a:off x="750003" y="2008309"/>
            <a:ext cx="1998829" cy="368682"/>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RELEVANCIA</a:t>
            </a:r>
            <a:endParaRPr lang="es-E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36" name="Title 1">
            <a:extLst>
              <a:ext uri="{FF2B5EF4-FFF2-40B4-BE49-F238E27FC236}">
                <a16:creationId xmlns:a16="http://schemas.microsoft.com/office/drawing/2014/main" xmlns="" id="{AB4D2F32-ED9F-4E6F-80BA-D42DE205853C}"/>
              </a:ext>
            </a:extLst>
          </p:cNvPr>
          <p:cNvSpPr txBox="1">
            <a:spLocks/>
          </p:cNvSpPr>
          <p:nvPr/>
        </p:nvSpPr>
        <p:spPr bwMode="auto">
          <a:xfrm>
            <a:off x="997537" y="3524058"/>
            <a:ext cx="1426955" cy="368682"/>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INTERÉS</a:t>
            </a:r>
            <a:endParaRPr lang="es-E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38" name="Title 1">
            <a:extLst>
              <a:ext uri="{FF2B5EF4-FFF2-40B4-BE49-F238E27FC236}">
                <a16:creationId xmlns:a16="http://schemas.microsoft.com/office/drawing/2014/main" xmlns="" id="{AB4D2F32-ED9F-4E6F-80BA-D42DE205853C}"/>
              </a:ext>
            </a:extLst>
          </p:cNvPr>
          <p:cNvSpPr txBox="1">
            <a:spLocks/>
          </p:cNvSpPr>
          <p:nvPr/>
        </p:nvSpPr>
        <p:spPr bwMode="auto">
          <a:xfrm>
            <a:off x="555236" y="5033069"/>
            <a:ext cx="2031388" cy="368682"/>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n-U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FACTIBILIDAD</a:t>
            </a:r>
            <a:endParaRPr lang="es-ES"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Tree>
    <p:extLst>
      <p:ext uri="{BB962C8B-B14F-4D97-AF65-F5344CB8AC3E}">
        <p14:creationId xmlns:p14="http://schemas.microsoft.com/office/powerpoint/2010/main" val="3911936401"/>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 fill="hold"/>
                                        <p:tgtEl>
                                          <p:spTgt spid="27"/>
                                        </p:tgtEl>
                                        <p:attrNameLst>
                                          <p:attrName>ppt_x</p:attrName>
                                        </p:attrNameLst>
                                      </p:cBhvr>
                                      <p:tavLst>
                                        <p:tav tm="0">
                                          <p:val>
                                            <p:strVal val="0-#ppt_w/2"/>
                                          </p:val>
                                        </p:tav>
                                        <p:tav tm="100000">
                                          <p:val>
                                            <p:strVal val="#ppt_x"/>
                                          </p:val>
                                        </p:tav>
                                      </p:tavLst>
                                    </p:anim>
                                    <p:anim calcmode="lin" valueType="num">
                                      <p:cBhvr additive="base">
                                        <p:cTn id="8" dur="1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100" fill="hold"/>
                                        <p:tgtEl>
                                          <p:spTgt spid="28"/>
                                        </p:tgtEl>
                                        <p:attrNameLst>
                                          <p:attrName>ppt_x</p:attrName>
                                        </p:attrNameLst>
                                      </p:cBhvr>
                                      <p:tavLst>
                                        <p:tav tm="0">
                                          <p:val>
                                            <p:strVal val="0-#ppt_w/2"/>
                                          </p:val>
                                        </p:tav>
                                        <p:tav tm="100000">
                                          <p:val>
                                            <p:strVal val="#ppt_x"/>
                                          </p:val>
                                        </p:tav>
                                      </p:tavLst>
                                    </p:anim>
                                    <p:anim calcmode="lin" valueType="num">
                                      <p:cBhvr additive="base">
                                        <p:cTn id="12" dur="1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100" fill="hold"/>
                                        <p:tgtEl>
                                          <p:spTgt spid="26"/>
                                        </p:tgtEl>
                                        <p:attrNameLst>
                                          <p:attrName>ppt_x</p:attrName>
                                        </p:attrNameLst>
                                      </p:cBhvr>
                                      <p:tavLst>
                                        <p:tav tm="0">
                                          <p:val>
                                            <p:strVal val="#ppt_x"/>
                                          </p:val>
                                        </p:tav>
                                        <p:tav tm="100000">
                                          <p:val>
                                            <p:strVal val="#ppt_x"/>
                                          </p:val>
                                        </p:tav>
                                      </p:tavLst>
                                    </p:anim>
                                    <p:anim calcmode="lin" valueType="num">
                                      <p:cBhvr additive="base">
                                        <p:cTn id="16" dur="1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430345" y="1005616"/>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OBJETIVO GENERAL</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
        <p:nvSpPr>
          <p:cNvPr id="6" name="Oval 13">
            <a:extLst>
              <a:ext uri="{FF2B5EF4-FFF2-40B4-BE49-F238E27FC236}">
                <a16:creationId xmlns:a16="http://schemas.microsoft.com/office/drawing/2014/main" xmlns="" id="{0F22FBBD-E68E-4454-B488-D3C4700AF9EC}"/>
              </a:ext>
            </a:extLst>
          </p:cNvPr>
          <p:cNvSpPr/>
          <p:nvPr/>
        </p:nvSpPr>
        <p:spPr>
          <a:xfrm>
            <a:off x="8169336" y="325065"/>
            <a:ext cx="858742" cy="792088"/>
          </a:xfrm>
          <a:prstGeom prst="ellipse">
            <a:avLst/>
          </a:prstGeom>
          <a:blipFill rotWithShape="0">
            <a:blip r:embed="rId2" cstate="print">
              <a:extLst>
                <a:ext uri="{28A0092B-C50C-407E-A947-70E740481C1C}">
                  <a14:useLocalDpi xmlns:a14="http://schemas.microsoft.com/office/drawing/2010/main" val="0"/>
                </a:ext>
              </a:extLst>
            </a:blip>
            <a:srcRect/>
            <a:stretch>
              <a:fillRect l="-62000" r="-62000"/>
            </a:stretch>
          </a:blipFill>
          <a:ln w="9525" cap="flat" cmpd="sng" algn="ctr">
            <a:solidFill>
              <a:srgbClr val="1F497D">
                <a:hueOff val="0"/>
                <a:satOff val="0"/>
                <a:lumOff val="0"/>
                <a:alphaOff val="0"/>
                <a:shade val="95000"/>
                <a:satMod val="105000"/>
              </a:srgbClr>
            </a:solidFill>
            <a:prstDash val="solid"/>
          </a:ln>
          <a:effectLst>
            <a:outerShdw blurRad="40000" dist="23000" dir="5400000" rotWithShape="0">
              <a:srgbClr val="000000">
                <a:alpha val="35000"/>
              </a:srgbClr>
            </a:outerShdw>
          </a:effectLst>
        </p:spPr>
      </p:sp>
      <p:pic>
        <p:nvPicPr>
          <p:cNvPr id="7" name="5 Imagen" descr="Related image">
            <a:extLst>
              <a:ext uri="{FF2B5EF4-FFF2-40B4-BE49-F238E27FC236}">
                <a16:creationId xmlns:a16="http://schemas.microsoft.com/office/drawing/2014/main" xmlns="" id="{FB0983D6-4C99-4A92-A009-1A7A749871BA}"/>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512" y="402453"/>
            <a:ext cx="1043608" cy="637311"/>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8" name="2 Rectángulo"/>
          <p:cNvSpPr/>
          <p:nvPr/>
        </p:nvSpPr>
        <p:spPr>
          <a:xfrm>
            <a:off x="1331640" y="2208208"/>
            <a:ext cx="7125728" cy="3477875"/>
          </a:xfrm>
          <a:prstGeom prst="rect">
            <a:avLst/>
          </a:prstGeom>
          <a:solidFill>
            <a:srgbClr val="9BBB59">
              <a:lumMod val="60000"/>
              <a:lumOff val="40000"/>
            </a:srgb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s-MX" sz="2200" b="0" i="0" u="none" strike="noStrike" kern="0" cap="none" spc="0" normalizeH="0" baseline="0" noProof="0" dirty="0" smtClean="0">
                <a:ln>
                  <a:noFill/>
                </a:ln>
                <a:solidFill>
                  <a:prstClr val="black"/>
                </a:solidFill>
                <a:effectLst/>
                <a:uLnTx/>
                <a:uFillTx/>
              </a:rPr>
              <a:t>Desarrollar una guía doctrinaria para el Comando de Ciberdefensa, para que de manera integrada y coordinada con las demás Fuerzas puedan definir aquellos aspectos que deben ser considerados para el desarrollo de las capacidades actuales del Comando de Ciberdefensa para contribuir en el mejoramiento de la capacidad operativa del Comando de Ciberdefensa del CC.FF.AA, ante las nuevas amenazas y riesgos  del ciberespacio, así como las Políticas y Estrategias para neutralizar la amenaza del ciberterrorismo contra la seguridad del Estado.</a:t>
            </a:r>
            <a:endParaRPr kumimoji="0" lang="es-EC" sz="2200" b="0" i="0" u="none" strike="noStrike" kern="0" cap="none" spc="0" normalizeH="0" baseline="0" noProof="0" dirty="0" smtClean="0">
              <a:ln>
                <a:noFill/>
              </a:ln>
              <a:solidFill>
                <a:prstClr val="black"/>
              </a:solidFill>
              <a:effectLst/>
              <a:uLnTx/>
              <a:uFillTx/>
            </a:endParaRPr>
          </a:p>
        </p:txBody>
      </p:sp>
      <p:sp>
        <p:nvSpPr>
          <p:cNvPr id="9" name="Title 1"/>
          <p:cNvSpPr txBox="1">
            <a:spLocks/>
          </p:cNvSpPr>
          <p:nvPr/>
        </p:nvSpPr>
        <p:spPr bwMode="auto">
          <a:xfrm>
            <a:off x="290477" y="408091"/>
            <a:ext cx="8704550" cy="522570"/>
          </a:xfrm>
          <a:prstGeom prst="rect">
            <a:avLst/>
          </a:prstGeom>
          <a:noFill/>
          <a:effectLst>
            <a:outerShdw blurRad="50800" dist="12700" dir="5400000" algn="ctr" rotWithShape="0">
              <a:sysClr val="windowText" lastClr="000000"/>
            </a:outerShdw>
          </a:effectLst>
        </p:spPr>
        <p:txBody>
          <a:bodyPr wrap="square" lIns="90797" tIns="45398" rIns="90797" bIns="45398" anchor="ctr">
            <a:spAutoFit/>
            <a:scene3d>
              <a:camera prst="orthographicFront"/>
              <a:lightRig rig="glow" dir="tl">
                <a:rot lat="0" lon="0" rev="5400000"/>
              </a:lightRig>
            </a:scene3d>
            <a:sp3d contourW="12700">
              <a:bevelT w="25400" h="25400"/>
              <a:contourClr>
                <a:schemeClr val="accent6">
                  <a:shade val="73000"/>
                </a:schemeClr>
              </a:contourClr>
            </a:sp3d>
          </a:bodyPr>
          <a:lstStyle/>
          <a:p>
            <a:pPr marL="0" lvl="1" algn="ctr" fontAlgn="base">
              <a:spcBef>
                <a:spcPct val="0"/>
              </a:spcBef>
              <a:spcAft>
                <a:spcPct val="0"/>
              </a:spcAft>
              <a:defRPr/>
            </a:pPr>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OBJETIVOS</a:t>
            </a:r>
            <a:endParaRPr lang="es-EC" sz="2800" kern="0" dirty="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endParaRPr>
          </a:p>
        </p:txBody>
      </p:sp>
    </p:spTree>
    <p:extLst>
      <p:ext uri="{BB962C8B-B14F-4D97-AF65-F5344CB8AC3E}">
        <p14:creationId xmlns:p14="http://schemas.microsoft.com/office/powerpoint/2010/main" val="1432345845"/>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9"/>
          <p:cNvSpPr>
            <a:spLocks noGrp="1"/>
          </p:cNvSpPr>
          <p:nvPr>
            <p:ph type="title"/>
          </p:nvPr>
        </p:nvSpPr>
        <p:spPr>
          <a:xfrm>
            <a:off x="1177545" y="530141"/>
            <a:ext cx="6120680" cy="529568"/>
          </a:xfrm>
        </p:spPr>
        <p:txBody>
          <a:bodyPr>
            <a:normAutofit/>
          </a:bodyPr>
          <a:lstStyle/>
          <a:p>
            <a:r>
              <a:rPr lang="es-EC" sz="2800" kern="0" dirty="0" smtClean="0">
                <a:ln w="11430">
                  <a:noFill/>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0"/>
                </a:gradFill>
                <a:effectLst>
                  <a:glow rad="101600">
                    <a:prstClr val="black">
                      <a:alpha val="60000"/>
                    </a:prstClr>
                  </a:glow>
                  <a:outerShdw blurRad="80000" dir="5040000" algn="tl">
                    <a:srgbClr val="000000">
                      <a:alpha val="30000"/>
                    </a:srgbClr>
                  </a:outerShdw>
                </a:effectLst>
                <a:latin typeface="Arial Black" pitchFamily="34" charset="0"/>
                <a:cs typeface="Times New Roman" pitchFamily="18" charset="0"/>
              </a:rPr>
              <a:t>OBJETIVOS ESPECÍFICOS</a:t>
            </a:r>
            <a:endParaRPr lang="es-EC" sz="2800" b="1" dirty="0">
              <a:effectLst/>
              <a:latin typeface="Arial" panose="020B0604020202020204" pitchFamily="34" charset="0"/>
              <a:cs typeface="Arial" panose="020B0604020202020204" pitchFamily="34" charset="0"/>
            </a:endParaRPr>
          </a:p>
        </p:txBody>
      </p:sp>
      <p:sp>
        <p:nvSpPr>
          <p:cNvPr id="16" name="テキスト プレースホルダー 15"/>
          <p:cNvSpPr>
            <a:spLocks noGrp="1"/>
          </p:cNvSpPr>
          <p:nvPr>
            <p:ph type="body" sz="quarter" idx="21"/>
          </p:nvPr>
        </p:nvSpPr>
        <p:spPr/>
        <p:txBody>
          <a:bodyPr/>
          <a:lstStyle/>
          <a:p>
            <a:r>
              <a:rPr lang="es-EC" sz="1350" dirty="0">
                <a:latin typeface="Arial" panose="020B0604020202020204" pitchFamily="34" charset="0"/>
                <a:cs typeface="Arial" panose="020B0604020202020204" pitchFamily="34" charset="0"/>
              </a:rPr>
              <a:t>1er Objetivo </a:t>
            </a:r>
          </a:p>
        </p:txBody>
      </p:sp>
      <p:sp>
        <p:nvSpPr>
          <p:cNvPr id="17" name="テキスト プレースホルダー 16"/>
          <p:cNvSpPr>
            <a:spLocks noGrp="1"/>
          </p:cNvSpPr>
          <p:nvPr>
            <p:ph type="body" sz="quarter" idx="22"/>
          </p:nvPr>
        </p:nvSpPr>
        <p:spPr/>
        <p:txBody>
          <a:bodyPr>
            <a:normAutofit/>
          </a:bodyPr>
          <a:lstStyle/>
          <a:p>
            <a:r>
              <a:rPr lang="es-EC" sz="1350" dirty="0">
                <a:latin typeface="Arial" panose="020B0604020202020204" pitchFamily="34" charset="0"/>
                <a:cs typeface="Arial" panose="020B0604020202020204" pitchFamily="34" charset="0"/>
              </a:rPr>
              <a:t>2do Objetivo</a:t>
            </a:r>
          </a:p>
        </p:txBody>
      </p:sp>
      <p:sp>
        <p:nvSpPr>
          <p:cNvPr id="18" name="テキスト プレースホルダー 17"/>
          <p:cNvSpPr>
            <a:spLocks noGrp="1"/>
          </p:cNvSpPr>
          <p:nvPr>
            <p:ph type="body" sz="quarter" idx="23"/>
          </p:nvPr>
        </p:nvSpPr>
        <p:spPr/>
        <p:txBody>
          <a:bodyPr>
            <a:normAutofit/>
          </a:bodyPr>
          <a:lstStyle/>
          <a:p>
            <a:r>
              <a:rPr lang="es-EC" sz="1350" dirty="0">
                <a:latin typeface="Arial" panose="020B0604020202020204" pitchFamily="34" charset="0"/>
                <a:cs typeface="Arial" panose="020B0604020202020204" pitchFamily="34" charset="0"/>
              </a:rPr>
              <a:t>3er Objetivo</a:t>
            </a:r>
          </a:p>
        </p:txBody>
      </p:sp>
      <p:sp>
        <p:nvSpPr>
          <p:cNvPr id="19" name="テキスト プレースホルダー 18"/>
          <p:cNvSpPr>
            <a:spLocks noGrp="1"/>
          </p:cNvSpPr>
          <p:nvPr>
            <p:ph type="body" sz="quarter" idx="24"/>
          </p:nvPr>
        </p:nvSpPr>
        <p:spPr/>
        <p:txBody>
          <a:bodyPr>
            <a:normAutofit/>
          </a:bodyPr>
          <a:lstStyle/>
          <a:p>
            <a:r>
              <a:rPr lang="es-EC" sz="1350" dirty="0">
                <a:latin typeface="Arial" panose="020B0604020202020204" pitchFamily="34" charset="0"/>
                <a:cs typeface="Arial" panose="020B0604020202020204" pitchFamily="34" charset="0"/>
              </a:rPr>
              <a:t>4to Objetivo</a:t>
            </a:r>
          </a:p>
        </p:txBody>
      </p:sp>
      <p:sp>
        <p:nvSpPr>
          <p:cNvPr id="2" name="Rectángulo redondeado 1"/>
          <p:cNvSpPr/>
          <p:nvPr/>
        </p:nvSpPr>
        <p:spPr>
          <a:xfrm>
            <a:off x="424044" y="4581128"/>
            <a:ext cx="1987716" cy="1266865"/>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es-ES" sz="1350" dirty="0" smtClean="0">
                <a:solidFill>
                  <a:prstClr val="black"/>
                </a:solidFill>
                <a:latin typeface="Arial" panose="020B0604020202020204" pitchFamily="34" charset="0"/>
                <a:cs typeface="Arial" panose="020B0604020202020204" pitchFamily="34" charset="0"/>
              </a:rPr>
              <a:t>Determinar </a:t>
            </a:r>
            <a:r>
              <a:rPr lang="es-ES" sz="1350" dirty="0">
                <a:solidFill>
                  <a:prstClr val="black"/>
                </a:solidFill>
                <a:latin typeface="Arial" panose="020B0604020202020204" pitchFamily="34" charset="0"/>
                <a:cs typeface="Arial" panose="020B0604020202020204" pitchFamily="34" charset="0"/>
              </a:rPr>
              <a:t>las amenazas y riesgos existentes para el Comando de Ciberdefensa.</a:t>
            </a:r>
            <a:endParaRPr lang="es-EC" sz="1350" dirty="0">
              <a:solidFill>
                <a:prstClr val="black"/>
              </a:solidFill>
              <a:latin typeface="Arial" panose="020B0604020202020204" pitchFamily="34" charset="0"/>
              <a:cs typeface="Arial" panose="020B0604020202020204" pitchFamily="34" charset="0"/>
            </a:endParaRPr>
          </a:p>
        </p:txBody>
      </p:sp>
      <p:sp>
        <p:nvSpPr>
          <p:cNvPr id="20" name="Rectángulo redondeado 19"/>
          <p:cNvSpPr/>
          <p:nvPr/>
        </p:nvSpPr>
        <p:spPr>
          <a:xfrm>
            <a:off x="6856618" y="4789496"/>
            <a:ext cx="2107870" cy="1370118"/>
          </a:xfrm>
          <a:prstGeom prst="roundRect">
            <a:avLst>
              <a:gd name="adj" fmla="val 18175"/>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es-ES" sz="1350" dirty="0" smtClean="0">
                <a:solidFill>
                  <a:prstClr val="black"/>
                </a:solidFill>
                <a:latin typeface="Arial" panose="020B0604020202020204" pitchFamily="34" charset="0"/>
                <a:cs typeface="Arial" panose="020B0604020202020204" pitchFamily="34" charset="0"/>
              </a:rPr>
              <a:t>Determinar </a:t>
            </a:r>
            <a:r>
              <a:rPr lang="es-ES" sz="1350" dirty="0">
                <a:solidFill>
                  <a:prstClr val="black"/>
                </a:solidFill>
                <a:latin typeface="Arial" panose="020B0604020202020204" pitchFamily="34" charset="0"/>
                <a:cs typeface="Arial" panose="020B0604020202020204" pitchFamily="34" charset="0"/>
              </a:rPr>
              <a:t>los requerimientos necesarios para aumentar la capacidad operativa del Comando de Ciberdefensa.</a:t>
            </a:r>
            <a:endParaRPr lang="es-EC" sz="1350" dirty="0">
              <a:solidFill>
                <a:prstClr val="black"/>
              </a:solidFill>
              <a:latin typeface="Arial" panose="020B0604020202020204" pitchFamily="34" charset="0"/>
              <a:cs typeface="Arial" panose="020B0604020202020204" pitchFamily="34" charset="0"/>
            </a:endParaRPr>
          </a:p>
        </p:txBody>
      </p:sp>
      <p:sp>
        <p:nvSpPr>
          <p:cNvPr id="21" name="Rectángulo redondeado 20"/>
          <p:cNvSpPr/>
          <p:nvPr/>
        </p:nvSpPr>
        <p:spPr>
          <a:xfrm>
            <a:off x="661993" y="1700808"/>
            <a:ext cx="1677759" cy="1656184"/>
          </a:xfrm>
          <a:prstGeom prst="roundRect">
            <a:avLst>
              <a:gd name="adj" fmla="val 19567"/>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685800"/>
            <a:r>
              <a:rPr lang="es-ES" sz="1350" dirty="0" smtClean="0">
                <a:solidFill>
                  <a:prstClr val="black"/>
                </a:solidFill>
                <a:latin typeface="Arial" panose="020B0604020202020204" pitchFamily="34" charset="0"/>
                <a:cs typeface="Arial" panose="020B0604020202020204" pitchFamily="34" charset="0"/>
              </a:rPr>
              <a:t>Analizar </a:t>
            </a:r>
            <a:r>
              <a:rPr lang="es-ES" sz="1350" dirty="0">
                <a:solidFill>
                  <a:prstClr val="black"/>
                </a:solidFill>
                <a:latin typeface="Arial" panose="020B0604020202020204" pitchFamily="34" charset="0"/>
                <a:cs typeface="Arial" panose="020B0604020202020204" pitchFamily="34" charset="0"/>
              </a:rPr>
              <a:t>el escenario prospectivo de Fuerzas Armadas en el campo de ciberdefensa.</a:t>
            </a:r>
            <a:endParaRPr lang="es-EC" sz="1350" dirty="0">
              <a:solidFill>
                <a:prstClr val="black"/>
              </a:solidFill>
              <a:latin typeface="Arial" panose="020B0604020202020204" pitchFamily="34" charset="0"/>
              <a:cs typeface="Arial" panose="020B0604020202020204" pitchFamily="34" charset="0"/>
            </a:endParaRPr>
          </a:p>
          <a:p>
            <a:pPr algn="just" defTabSz="685800"/>
            <a:endParaRPr lang="es-EC" sz="1350" dirty="0">
              <a:solidFill>
                <a:prstClr val="black"/>
              </a:solidFill>
              <a:latin typeface="Arial" panose="020B0604020202020204" pitchFamily="34" charset="0"/>
              <a:cs typeface="Arial" panose="020B0604020202020204" pitchFamily="34" charset="0"/>
            </a:endParaRPr>
          </a:p>
        </p:txBody>
      </p:sp>
      <p:sp>
        <p:nvSpPr>
          <p:cNvPr id="22" name="Rectángulo redondeado 21"/>
          <p:cNvSpPr/>
          <p:nvPr/>
        </p:nvSpPr>
        <p:spPr>
          <a:xfrm>
            <a:off x="6588224" y="1628800"/>
            <a:ext cx="2168121" cy="1756066"/>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es-ES" sz="1350" dirty="0" smtClean="0">
                <a:solidFill>
                  <a:prstClr val="black"/>
                </a:solidFill>
                <a:latin typeface="Arial" panose="020B0604020202020204" pitchFamily="34" charset="0"/>
                <a:cs typeface="Arial" panose="020B0604020202020204" pitchFamily="34" charset="0"/>
              </a:rPr>
              <a:t>Analizar </a:t>
            </a:r>
            <a:r>
              <a:rPr lang="es-ES" sz="1350" dirty="0">
                <a:solidFill>
                  <a:prstClr val="black"/>
                </a:solidFill>
                <a:latin typeface="Arial" panose="020B0604020202020204" pitchFamily="34" charset="0"/>
                <a:cs typeface="Arial" panose="020B0604020202020204" pitchFamily="34" charset="0"/>
              </a:rPr>
              <a:t>los aspectos doctrinarios que deber ser tomados en consideración para el desarrollo de las capacidades del ciberespacio.</a:t>
            </a:r>
            <a:endParaRPr lang="es-EC" sz="135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0396240"/>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Marcador de posición de imagen 4">
            <a:extLst>
              <a:ext uri="{FF2B5EF4-FFF2-40B4-BE49-F238E27FC236}">
                <a16:creationId xmlns:a16="http://schemas.microsoft.com/office/drawing/2014/main" xmlns="" id="{101DBA30-8ED4-41DE-BA3F-D2856AA7C2E9}"/>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tretch>
            <a:fillRect/>
          </a:stretch>
        </p:blipFill>
        <p:spPr>
          <a:xfrm>
            <a:off x="1115616" y="980728"/>
            <a:ext cx="7690514" cy="4608513"/>
          </a:xfrm>
        </p:spPr>
      </p:pic>
      <p:sp>
        <p:nvSpPr>
          <p:cNvPr id="16" name="Text Placeholder 2">
            <a:extLst>
              <a:ext uri="{FF2B5EF4-FFF2-40B4-BE49-F238E27FC236}">
                <a16:creationId xmlns:a16="http://schemas.microsoft.com/office/drawing/2014/main" xmlns="" id="{9874DB34-D0F9-4F4D-9B0D-4C6B2156B0D1}"/>
              </a:ext>
            </a:extLst>
          </p:cNvPr>
          <p:cNvSpPr>
            <a:spLocks noGrp="1"/>
          </p:cNvSpPr>
          <p:nvPr>
            <p:ph type="body" sz="quarter" idx="15"/>
          </p:nvPr>
        </p:nvSpPr>
        <p:spPr>
          <a:xfrm>
            <a:off x="2802160" y="3554309"/>
            <a:ext cx="5635115" cy="1073588"/>
          </a:xfrm>
          <a:solidFill>
            <a:srgbClr val="796C13"/>
          </a:solidFill>
        </p:spPr>
        <p:txBody>
          <a:bodyPr/>
          <a:lstStyle/>
          <a:p>
            <a:endParaRPr lang="en-US" dirty="0"/>
          </a:p>
        </p:txBody>
      </p:sp>
      <p:sp>
        <p:nvSpPr>
          <p:cNvPr id="10" name="タイトル 9"/>
          <p:cNvSpPr>
            <a:spLocks noGrp="1"/>
          </p:cNvSpPr>
          <p:nvPr>
            <p:ph type="ctrTitle"/>
          </p:nvPr>
        </p:nvSpPr>
        <p:spPr>
          <a:xfrm>
            <a:off x="2687946" y="4364365"/>
            <a:ext cx="5221033" cy="594878"/>
          </a:xfrm>
        </p:spPr>
        <p:txBody>
          <a:bodyPr>
            <a:normAutofit fontScale="90000"/>
          </a:bodyPr>
          <a:lstStyle/>
          <a:p>
            <a:r>
              <a:rPr lang="en-US" sz="2775" dirty="0"/>
              <a:t>	</a:t>
            </a:r>
          </a:p>
        </p:txBody>
      </p:sp>
      <p:sp>
        <p:nvSpPr>
          <p:cNvPr id="11" name="サブタイトル 10"/>
          <p:cNvSpPr>
            <a:spLocks noGrp="1"/>
          </p:cNvSpPr>
          <p:nvPr>
            <p:ph type="subTitle" idx="1"/>
          </p:nvPr>
        </p:nvSpPr>
        <p:spPr>
          <a:xfrm>
            <a:off x="3872048" y="3966555"/>
            <a:ext cx="3818536" cy="392656"/>
          </a:xfrm>
        </p:spPr>
        <p:txBody>
          <a:bodyPr>
            <a:normAutofit/>
          </a:bodyPr>
          <a:lstStyle/>
          <a:p>
            <a:r>
              <a:rPr lang="es-EC" sz="2100" b="1" dirty="0">
                <a:effectLst>
                  <a:outerShdw blurRad="38100" dist="38100" dir="2700000" algn="tl">
                    <a:srgbClr val="000000">
                      <a:alpha val="43137"/>
                    </a:srgbClr>
                  </a:outerShdw>
                </a:effectLst>
              </a:rPr>
              <a:t>FUNDAMENTACIÓN TEÓRICA</a:t>
            </a:r>
          </a:p>
        </p:txBody>
      </p:sp>
      <p:sp>
        <p:nvSpPr>
          <p:cNvPr id="18" name="Content Placeholder 5">
            <a:extLst>
              <a:ext uri="{FF2B5EF4-FFF2-40B4-BE49-F238E27FC236}">
                <a16:creationId xmlns:a16="http://schemas.microsoft.com/office/drawing/2014/main" xmlns="" id="{A3CDCD1D-8655-4A47-BDF2-1539520B0085}"/>
              </a:ext>
            </a:extLst>
          </p:cNvPr>
          <p:cNvSpPr>
            <a:spLocks noGrp="1"/>
          </p:cNvSpPr>
          <p:nvPr>
            <p:ph sz="quarter" idx="13"/>
          </p:nvPr>
        </p:nvSpPr>
        <p:spPr>
          <a:xfrm rot="17881231">
            <a:off x="6624462" y="3862483"/>
            <a:ext cx="2632830" cy="457240"/>
          </a:xfrm>
        </p:spPr>
        <p:txBody>
          <a:bodyPr/>
          <a:lstStyle/>
          <a:p>
            <a:endParaRPr lang="en-US" dirty="0"/>
          </a:p>
        </p:txBody>
      </p:sp>
      <p:sp>
        <p:nvSpPr>
          <p:cNvPr id="20" name="Content Placeholder 6">
            <a:extLst>
              <a:ext uri="{FF2B5EF4-FFF2-40B4-BE49-F238E27FC236}">
                <a16:creationId xmlns:a16="http://schemas.microsoft.com/office/drawing/2014/main" xmlns="" id="{E6712713-9284-48C9-B47F-0B135B02A1B3}"/>
              </a:ext>
            </a:extLst>
          </p:cNvPr>
          <p:cNvSpPr>
            <a:spLocks noGrp="1"/>
          </p:cNvSpPr>
          <p:nvPr>
            <p:ph sz="quarter" idx="11"/>
          </p:nvPr>
        </p:nvSpPr>
        <p:spPr>
          <a:xfrm rot="7200000">
            <a:off x="1730177" y="3737936"/>
            <a:ext cx="2632830" cy="457240"/>
          </a:xfrm>
        </p:spPr>
        <p:txBody>
          <a:bodyPr/>
          <a:lstStyle/>
          <a:p>
            <a:endParaRPr lang="en-US" dirty="0"/>
          </a:p>
        </p:txBody>
      </p:sp>
    </p:spTree>
    <p:extLst>
      <p:ext uri="{BB962C8B-B14F-4D97-AF65-F5344CB8AC3E}">
        <p14:creationId xmlns:p14="http://schemas.microsoft.com/office/powerpoint/2010/main" val="3178018128"/>
      </p:ext>
    </p:extLst>
  </p:cSld>
  <p:clrMapOvr>
    <a:masterClrMapping/>
  </p:clrMapOvr>
  <mc:AlternateContent xmlns:mc="http://schemas.openxmlformats.org/markup-compatibility/2006" xmlns:p14="http://schemas.microsoft.com/office/powerpoint/2010/main">
    <mc:Choice Requires="p14">
      <p:transition p14:dur="10">
        <p14:gallery dir="l"/>
      </p:transition>
    </mc:Choice>
    <mc:Fallback xmlns="">
      <p:transition>
        <p:fade/>
      </p:transition>
    </mc:Fallback>
  </mc:AlternateContent>
  <p:timing>
    <p:tnLst>
      <p:par>
        <p:cTn id="1" dur="indefinite" restart="never" nodeType="tmRoot"/>
      </p:par>
    </p:tnLst>
  </p:timing>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7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8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9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0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7073</TotalTime>
  <Words>4139</Words>
  <Application>Microsoft Office PowerPoint</Application>
  <PresentationFormat>Presentación en pantalla (4:3)</PresentationFormat>
  <Paragraphs>280</Paragraphs>
  <Slides>48</Slides>
  <Notes>17</Notes>
  <HiddenSlides>0</HiddenSlides>
  <MMClips>0</MMClips>
  <ScaleCrop>false</ScaleCrop>
  <HeadingPairs>
    <vt:vector size="6" baseType="variant">
      <vt:variant>
        <vt:lpstr>Fuentes usadas</vt:lpstr>
      </vt:variant>
      <vt:variant>
        <vt:i4>11</vt:i4>
      </vt:variant>
      <vt:variant>
        <vt:lpstr>Tema</vt:lpstr>
      </vt:variant>
      <vt:variant>
        <vt:i4>15</vt:i4>
      </vt:variant>
      <vt:variant>
        <vt:lpstr>Títulos de diapositiva</vt:lpstr>
      </vt:variant>
      <vt:variant>
        <vt:i4>48</vt:i4>
      </vt:variant>
    </vt:vector>
  </HeadingPairs>
  <TitlesOfParts>
    <vt:vector size="74" baseType="lpstr">
      <vt:lpstr>Arial</vt:lpstr>
      <vt:lpstr>Arial Black</vt:lpstr>
      <vt:lpstr>Arial Narrow</vt:lpstr>
      <vt:lpstr>Bebas Neue Regular</vt:lpstr>
      <vt:lpstr>Calibri</vt:lpstr>
      <vt:lpstr>Calibri Light</vt:lpstr>
      <vt:lpstr>Clear Sans Light</vt:lpstr>
      <vt:lpstr>Times New Roman</vt:lpstr>
      <vt:lpstr>Wingdings</vt:lpstr>
      <vt:lpstr>游ゴシック</vt:lpstr>
      <vt:lpstr>游ゴシック Light</vt:lpstr>
      <vt:lpstr>Tema de Office</vt:lpstr>
      <vt:lpstr>2_Tema de Office</vt:lpstr>
      <vt:lpstr>3_Tema de Office</vt:lpstr>
      <vt:lpstr>1_Tema de Office</vt:lpstr>
      <vt:lpstr>4_Tema de Office</vt:lpstr>
      <vt:lpstr>5_Tema de Office</vt:lpstr>
      <vt:lpstr>8_Tema de Office</vt:lpstr>
      <vt:lpstr>9_Tema de Office</vt:lpstr>
      <vt:lpstr>10_Tema de Office</vt:lpstr>
      <vt:lpstr>7_Tema de Office</vt:lpstr>
      <vt:lpstr>6_Tema de Office</vt:lpstr>
      <vt:lpstr>11_Tema de Office</vt:lpstr>
      <vt:lpstr>12_Tema de Office</vt:lpstr>
      <vt:lpstr>13_Tema de Office</vt:lpstr>
      <vt:lpstr>14_Tema de Office</vt:lpstr>
      <vt:lpstr>Presentación de PowerPoint</vt:lpstr>
      <vt:lpstr>Presentación de PowerPoint</vt:lpstr>
      <vt:lpstr>Presentación de PowerPoint</vt:lpstr>
      <vt:lpstr>Presentación de PowerPoint</vt:lpstr>
      <vt:lpstr>Presentación de PowerPoint</vt:lpstr>
      <vt:lpstr>JUSTIFICACIÓN DE LA INVESTIGACIÓN</vt:lpstr>
      <vt:lpstr>Presentación de PowerPoint</vt:lpstr>
      <vt:lpstr>OBJETIVOS ESPECÍFICOS</vt:lpstr>
      <vt:lpstr> </vt:lpstr>
      <vt:lpstr>ANTECEDENTES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PRIMER OBJETIVO ESPECÍFICO</vt:lpstr>
      <vt:lpstr>CONCLUSIONES PARCIALES</vt:lpstr>
      <vt:lpstr>Presentación de PowerPoint</vt:lpstr>
      <vt:lpstr>SEGUNDO OBJETIVO ESPECÍFICO</vt:lpstr>
      <vt:lpstr>CONCLUSIONES PARCIALES</vt:lpstr>
      <vt:lpstr>Presentación de PowerPoint</vt:lpstr>
      <vt:lpstr>Presentación de PowerPoint</vt:lpstr>
      <vt:lpstr>TERCER OBJETIVO ESPECÍFICO</vt:lpstr>
      <vt:lpstr>CONCLUSIONES PARCIALES</vt:lpstr>
      <vt:lpstr>Presentación de PowerPoint</vt:lpstr>
      <vt:lpstr>TERCER OBJETIVO ESPECÍFICO</vt:lpstr>
      <vt:lpstr>CONCLUSIONES PARCIALES</vt:lpstr>
      <vt:lpstr>CAPÍTULO QUINTO  </vt:lpstr>
      <vt:lpstr>LA PROPUESTA</vt:lpstr>
      <vt:lpstr>Presentación de PowerPoint</vt:lpstr>
      <vt:lpstr>Presentación de PowerPoint</vt:lpstr>
      <vt:lpstr>Presentación de PowerPoint</vt:lpstr>
      <vt:lpstr>Presentación de PowerPoint</vt:lpstr>
      <vt:lpstr>METODO Y CRITERIOS DE VALIDACIÓN</vt:lpstr>
      <vt:lpstr>Presentación de PowerPoint</vt:lpstr>
      <vt:lpstr>Presentación de PowerPoint</vt:lpstr>
      <vt:lpstr>Presentación de PowerPoint</vt:lpstr>
      <vt:lpstr>Presentación de PowerPoint</vt:lpstr>
      <vt:lpstr>Presentación de PowerPoint</vt:lpstr>
    </vt:vector>
  </TitlesOfParts>
  <Company>Hewlett-Packard</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JJBL</dc:creator>
  <cp:lastModifiedBy>SISTEMAS</cp:lastModifiedBy>
  <cp:revision>204</cp:revision>
  <cp:lastPrinted>2017-04-07T04:38:12Z</cp:lastPrinted>
  <dcterms:created xsi:type="dcterms:W3CDTF">2017-02-28T07:07:36Z</dcterms:created>
  <dcterms:modified xsi:type="dcterms:W3CDTF">2021-01-06T18:53:35Z</dcterms:modified>
</cp:coreProperties>
</file>