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7" r:id="rId12"/>
    <p:sldId id="268" r:id="rId13"/>
    <p:sldId id="269" r:id="rId14"/>
    <p:sldId id="282" r:id="rId15"/>
    <p:sldId id="285" r:id="rId16"/>
    <p:sldId id="270" r:id="rId17"/>
    <p:sldId id="271" r:id="rId18"/>
    <p:sldId id="272" r:id="rId19"/>
    <p:sldId id="273" r:id="rId20"/>
    <p:sldId id="275" r:id="rId21"/>
    <p:sldId id="279" r:id="rId22"/>
    <p:sldId id="281" r:id="rId23"/>
    <p:sldId id="286" r:id="rId24"/>
    <p:sldId id="283" r:id="rId25"/>
    <p:sldId id="287" r:id="rId26"/>
    <p:sldId id="289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41" d="100"/>
          <a:sy n="41" d="100"/>
        </p:scale>
        <p:origin x="78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B129C-6CFC-4537-A7AF-8A38A18623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98B020-9F18-483C-9656-25C0ED55137D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dirty="0" smtClean="0"/>
            <a:t>¿</a:t>
          </a:r>
          <a:r>
            <a:rPr lang="es-EC" dirty="0" smtClean="0"/>
            <a:t>Qué  acontecimientos de gran conmoción en el país se dio en el ámbito interno</a:t>
          </a:r>
          <a:r>
            <a:rPr lang="es-ES" dirty="0" smtClean="0"/>
            <a:t>?</a:t>
          </a:r>
          <a:endParaRPr lang="en-US" dirty="0"/>
        </a:p>
      </dgm:t>
    </dgm:pt>
    <dgm:pt modelId="{740251AD-4B29-4AAD-8197-F2F46C12F071}" type="parTrans" cxnId="{B4DAECA0-89BB-48C3-8F4E-32385F119E7D}">
      <dgm:prSet/>
      <dgm:spPr/>
      <dgm:t>
        <a:bodyPr/>
        <a:lstStyle/>
        <a:p>
          <a:endParaRPr lang="en-US"/>
        </a:p>
      </dgm:t>
    </dgm:pt>
    <dgm:pt modelId="{6D751B29-52A6-489E-A55F-9217AD4C07A0}" type="sibTrans" cxnId="{B4DAECA0-89BB-48C3-8F4E-32385F119E7D}">
      <dgm:prSet/>
      <dgm:spPr/>
      <dgm:t>
        <a:bodyPr/>
        <a:lstStyle/>
        <a:p>
          <a:endParaRPr lang="en-US"/>
        </a:p>
      </dgm:t>
    </dgm:pt>
    <dgm:pt modelId="{4C382152-8132-458E-A2EA-56EE93F32780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dirty="0" smtClean="0"/>
            <a:t>¿</a:t>
          </a:r>
          <a:r>
            <a:rPr lang="es-EC" dirty="0" smtClean="0"/>
            <a:t>Qué ventajas y desventajas tienen las redes sociales</a:t>
          </a:r>
          <a:r>
            <a:rPr lang="es-ES" dirty="0" smtClean="0"/>
            <a:t>?</a:t>
          </a:r>
          <a:endParaRPr lang="en-US" dirty="0"/>
        </a:p>
      </dgm:t>
    </dgm:pt>
    <dgm:pt modelId="{EDED537C-9E31-4564-8098-C196FE1D3111}" type="parTrans" cxnId="{A8FE3BC4-B98D-4F9A-820F-A6346220EB09}">
      <dgm:prSet/>
      <dgm:spPr/>
      <dgm:t>
        <a:bodyPr/>
        <a:lstStyle/>
        <a:p>
          <a:endParaRPr lang="en-US"/>
        </a:p>
      </dgm:t>
    </dgm:pt>
    <dgm:pt modelId="{33A02D6B-97BD-4285-91A4-B92E27D36A15}" type="sibTrans" cxnId="{A8FE3BC4-B98D-4F9A-820F-A6346220EB09}">
      <dgm:prSet/>
      <dgm:spPr/>
      <dgm:t>
        <a:bodyPr/>
        <a:lstStyle/>
        <a:p>
          <a:endParaRPr lang="en-US"/>
        </a:p>
      </dgm:t>
    </dgm:pt>
    <dgm:pt modelId="{BE29257F-1894-423F-AD94-2016ED818BEA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b="1" dirty="0" smtClean="0"/>
            <a:t>¿</a:t>
          </a:r>
          <a:r>
            <a:rPr lang="es-EC" dirty="0" smtClean="0"/>
            <a:t>Cuáles estrategias contribuirán a las operaciones militares de ámbito interno</a:t>
          </a:r>
          <a:r>
            <a:rPr lang="es-EC" dirty="0" smtClean="0">
              <a:solidFill>
                <a:srgbClr val="FF0000"/>
              </a:solidFill>
            </a:rPr>
            <a:t> </a:t>
          </a:r>
          <a:r>
            <a:rPr lang="es-EC" dirty="0" smtClean="0"/>
            <a:t>en cuanto se refiere a las comunicaciones</a:t>
          </a:r>
          <a:r>
            <a:rPr lang="es-ES" dirty="0" smtClean="0"/>
            <a:t>?</a:t>
          </a:r>
          <a:endParaRPr lang="en-US" dirty="0"/>
        </a:p>
      </dgm:t>
    </dgm:pt>
    <dgm:pt modelId="{C88EAD12-0553-48E2-837D-0EBB0D680EF2}" type="parTrans" cxnId="{EC37A9A8-D961-471D-860A-9F0995269B64}">
      <dgm:prSet/>
      <dgm:spPr/>
      <dgm:t>
        <a:bodyPr/>
        <a:lstStyle/>
        <a:p>
          <a:endParaRPr lang="en-US"/>
        </a:p>
      </dgm:t>
    </dgm:pt>
    <dgm:pt modelId="{9BC8683F-E839-40FB-903C-F07134385A75}" type="sibTrans" cxnId="{EC37A9A8-D961-471D-860A-9F0995269B64}">
      <dgm:prSet/>
      <dgm:spPr/>
      <dgm:t>
        <a:bodyPr/>
        <a:lstStyle/>
        <a:p>
          <a:endParaRPr lang="en-US"/>
        </a:p>
      </dgm:t>
    </dgm:pt>
    <dgm:pt modelId="{3CDA3F5A-8ACE-4C53-A7A0-4C479320EF27}" type="pres">
      <dgm:prSet presAssocID="{2C2B129C-6CFC-4537-A7AF-8A38A1862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122C66-C18A-42B5-8075-44FAD445C764}" type="pres">
      <dgm:prSet presAssocID="{B498B020-9F18-483C-9656-25C0ED55137D}" presName="parentText" presStyleLbl="node1" presStyleIdx="0" presStyleCnt="3" custScaleY="576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85124-53BD-4D7F-8C00-95F835438CE4}" type="pres">
      <dgm:prSet presAssocID="{6D751B29-52A6-489E-A55F-9217AD4C07A0}" presName="spacer" presStyleCnt="0"/>
      <dgm:spPr/>
    </dgm:pt>
    <dgm:pt modelId="{30115138-752E-47F9-ADCC-387FC45157BF}" type="pres">
      <dgm:prSet presAssocID="{4C382152-8132-458E-A2EA-56EE93F32780}" presName="parentText" presStyleLbl="node1" presStyleIdx="1" presStyleCnt="3" custScaleY="47201" custLinFactNeighborX="-70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4C4D3D-B0A5-4CD6-BC4E-82CC70EF7DC2}" type="pres">
      <dgm:prSet presAssocID="{33A02D6B-97BD-4285-91A4-B92E27D36A15}" presName="spacer" presStyleCnt="0"/>
      <dgm:spPr/>
    </dgm:pt>
    <dgm:pt modelId="{3BE48917-76AA-4210-A418-84AB3D73F0ED}" type="pres">
      <dgm:prSet presAssocID="{BE29257F-1894-423F-AD94-2016ED818BEA}" presName="parentText" presStyleLbl="node1" presStyleIdx="2" presStyleCnt="3" custScaleY="632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C529F-4605-4826-AC46-A2F8211E2BB8}" type="presOf" srcId="{2C2B129C-6CFC-4537-A7AF-8A38A18623F3}" destId="{3CDA3F5A-8ACE-4C53-A7A0-4C479320EF27}" srcOrd="0" destOrd="0" presId="urn:microsoft.com/office/officeart/2005/8/layout/vList2"/>
    <dgm:cxn modelId="{A8FE3BC4-B98D-4F9A-820F-A6346220EB09}" srcId="{2C2B129C-6CFC-4537-A7AF-8A38A18623F3}" destId="{4C382152-8132-458E-A2EA-56EE93F32780}" srcOrd="1" destOrd="0" parTransId="{EDED537C-9E31-4564-8098-C196FE1D3111}" sibTransId="{33A02D6B-97BD-4285-91A4-B92E27D36A15}"/>
    <dgm:cxn modelId="{551B6BCA-6DA7-4B25-AE4D-F6BAC7E10DBF}" type="presOf" srcId="{B498B020-9F18-483C-9656-25C0ED55137D}" destId="{A5122C66-C18A-42B5-8075-44FAD445C764}" srcOrd="0" destOrd="0" presId="urn:microsoft.com/office/officeart/2005/8/layout/vList2"/>
    <dgm:cxn modelId="{77D2246A-4C6D-4AC7-8647-2B672AF62B63}" type="presOf" srcId="{4C382152-8132-458E-A2EA-56EE93F32780}" destId="{30115138-752E-47F9-ADCC-387FC45157BF}" srcOrd="0" destOrd="0" presId="urn:microsoft.com/office/officeart/2005/8/layout/vList2"/>
    <dgm:cxn modelId="{1AE91F04-FB6A-408C-BB43-B821688DEFA9}" type="presOf" srcId="{BE29257F-1894-423F-AD94-2016ED818BEA}" destId="{3BE48917-76AA-4210-A418-84AB3D73F0ED}" srcOrd="0" destOrd="0" presId="urn:microsoft.com/office/officeart/2005/8/layout/vList2"/>
    <dgm:cxn modelId="{EC37A9A8-D961-471D-860A-9F0995269B64}" srcId="{2C2B129C-6CFC-4537-A7AF-8A38A18623F3}" destId="{BE29257F-1894-423F-AD94-2016ED818BEA}" srcOrd="2" destOrd="0" parTransId="{C88EAD12-0553-48E2-837D-0EBB0D680EF2}" sibTransId="{9BC8683F-E839-40FB-903C-F07134385A75}"/>
    <dgm:cxn modelId="{B4DAECA0-89BB-48C3-8F4E-32385F119E7D}" srcId="{2C2B129C-6CFC-4537-A7AF-8A38A18623F3}" destId="{B498B020-9F18-483C-9656-25C0ED55137D}" srcOrd="0" destOrd="0" parTransId="{740251AD-4B29-4AAD-8197-F2F46C12F071}" sibTransId="{6D751B29-52A6-489E-A55F-9217AD4C07A0}"/>
    <dgm:cxn modelId="{4D8865C2-A192-4446-BF7F-1DAC003399C6}" type="presParOf" srcId="{3CDA3F5A-8ACE-4C53-A7A0-4C479320EF27}" destId="{A5122C66-C18A-42B5-8075-44FAD445C764}" srcOrd="0" destOrd="0" presId="urn:microsoft.com/office/officeart/2005/8/layout/vList2"/>
    <dgm:cxn modelId="{7C562432-DA5B-45C4-A0F9-5E30A75EEE8B}" type="presParOf" srcId="{3CDA3F5A-8ACE-4C53-A7A0-4C479320EF27}" destId="{6A285124-53BD-4D7F-8C00-95F835438CE4}" srcOrd="1" destOrd="0" presId="urn:microsoft.com/office/officeart/2005/8/layout/vList2"/>
    <dgm:cxn modelId="{4DF84D5C-F80D-4AC5-85AF-A9379A9EBED8}" type="presParOf" srcId="{3CDA3F5A-8ACE-4C53-A7A0-4C479320EF27}" destId="{30115138-752E-47F9-ADCC-387FC45157BF}" srcOrd="2" destOrd="0" presId="urn:microsoft.com/office/officeart/2005/8/layout/vList2"/>
    <dgm:cxn modelId="{885ECD3F-0654-4968-AD32-2E03A1CDF857}" type="presParOf" srcId="{3CDA3F5A-8ACE-4C53-A7A0-4C479320EF27}" destId="{7C4C4D3D-B0A5-4CD6-BC4E-82CC70EF7DC2}" srcOrd="3" destOrd="0" presId="urn:microsoft.com/office/officeart/2005/8/layout/vList2"/>
    <dgm:cxn modelId="{3BDF0EDB-97BD-4175-A4FA-D46214FF1D88}" type="presParOf" srcId="{3CDA3F5A-8ACE-4C53-A7A0-4C479320EF27}" destId="{3BE48917-76AA-4210-A418-84AB3D73F0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47C97-2D3D-4972-9B8A-13F51C17BE0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E0BC6-DF6F-4098-AF8A-514208BEC7A2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Dirección de Comunicación Social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5F5B9-62E1-4A3E-B245-DC1529D03B2A}" type="parTrans" cxnId="{15B894E0-713E-4113-BCB7-B6480D06DF93}">
      <dgm:prSet/>
      <dgm:spPr/>
      <dgm:t>
        <a:bodyPr/>
        <a:lstStyle/>
        <a:p>
          <a:endParaRPr lang="en-US"/>
        </a:p>
      </dgm:t>
    </dgm:pt>
    <dgm:pt modelId="{B0FBC16E-03F1-48C5-809B-AC9A7A0718DC}" type="sibTrans" cxnId="{15B894E0-713E-4113-BCB7-B6480D06DF9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C9E0383-8FDD-4FF1-BA2B-DA6E6832D64A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Influencia de las redes sociales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A1D28-0FFA-48B4-837D-9C7EB0E5960A}" type="parTrans" cxnId="{2DE807FE-2B5D-46B8-B44D-5EA977909416}">
      <dgm:prSet/>
      <dgm:spPr/>
      <dgm:t>
        <a:bodyPr/>
        <a:lstStyle/>
        <a:p>
          <a:endParaRPr lang="en-US"/>
        </a:p>
      </dgm:t>
    </dgm:pt>
    <dgm:pt modelId="{AD183D15-CE9D-4B64-BE36-D6B32E4AECC9}" type="sibTrans" cxnId="{2DE807FE-2B5D-46B8-B44D-5EA97790941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6603FC5-7A7F-46A9-A429-7EE0CC1489C2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Ventajas y </a:t>
          </a:r>
          <a:r>
            <a:rPr lang="es-EC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D27B7-082C-43DE-88BC-40204EFECBAC}" type="parTrans" cxnId="{90ADB6F1-746B-444C-AB8B-C88773068969}">
      <dgm:prSet/>
      <dgm:spPr/>
      <dgm:t>
        <a:bodyPr/>
        <a:lstStyle/>
        <a:p>
          <a:endParaRPr lang="en-US"/>
        </a:p>
      </dgm:t>
    </dgm:pt>
    <dgm:pt modelId="{52EFF48D-9906-4091-B8C1-105946DF8853}" type="sibTrans" cxnId="{90ADB6F1-746B-444C-AB8B-C8877306896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494293A-57BA-4A03-BD64-E3BC12430A5C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Normativas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F4EBA-7670-4F75-941D-C87ADAEEB5EC}" type="parTrans" cxnId="{4073E211-8236-4B27-97DB-ED69B6BF0B9B}">
      <dgm:prSet/>
      <dgm:spPr/>
      <dgm:t>
        <a:bodyPr/>
        <a:lstStyle/>
        <a:p>
          <a:endParaRPr lang="en-US"/>
        </a:p>
      </dgm:t>
    </dgm:pt>
    <dgm:pt modelId="{82F8413D-6DD8-4CB6-AFC6-7BE97CDD27FB}" type="sibTrans" cxnId="{4073E211-8236-4B27-97DB-ED69B6BF0B9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CF8B862-67C6-4A6E-991B-02524CEE7C1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Objetivos estratégicos del Ejército ecuatoriano</a:t>
          </a:r>
        </a:p>
      </dgm:t>
    </dgm:pt>
    <dgm:pt modelId="{7595AD74-5CC9-463C-8A97-E4EDCFD33140}" type="parTrans" cxnId="{3705CC5E-675B-431D-8C29-A164B3D23A1F}">
      <dgm:prSet/>
      <dgm:spPr/>
      <dgm:t>
        <a:bodyPr/>
        <a:lstStyle/>
        <a:p>
          <a:endParaRPr lang="en-US"/>
        </a:p>
      </dgm:t>
    </dgm:pt>
    <dgm:pt modelId="{C96A11BA-FE15-4BB4-910C-CA9BB0DA63CC}" type="sibTrans" cxnId="{3705CC5E-675B-431D-8C29-A164B3D23A1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17A8E07-47FC-4C85-B32B-69F0BAE9EB14}" type="pres">
      <dgm:prSet presAssocID="{1B847C97-2D3D-4972-9B8A-13F51C17BE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708500-BFAC-44A7-BEA4-A6E755AAB05D}" type="pres">
      <dgm:prSet presAssocID="{ABDE0BC6-DF6F-4098-AF8A-514208BEC7A2}" presName="node" presStyleLbl="node1" presStyleIdx="0" presStyleCnt="5" custScaleX="115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F26D5-FC9F-46E4-BC6C-EE7EDC731C2F}" type="pres">
      <dgm:prSet presAssocID="{B0FBC16E-03F1-48C5-809B-AC9A7A0718DC}" presName="sibTrans" presStyleLbl="sibTrans2D1" presStyleIdx="0" presStyleCnt="5"/>
      <dgm:spPr/>
      <dgm:t>
        <a:bodyPr/>
        <a:lstStyle/>
        <a:p>
          <a:endParaRPr lang="es-EC"/>
        </a:p>
      </dgm:t>
    </dgm:pt>
    <dgm:pt modelId="{EF69A6AF-30ED-40A6-9B14-46A594BBC167}" type="pres">
      <dgm:prSet presAssocID="{B0FBC16E-03F1-48C5-809B-AC9A7A0718DC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FE40556A-A175-47A2-B68D-F04A07CB4D69}" type="pres">
      <dgm:prSet presAssocID="{8CF8B862-67C6-4A6E-991B-02524CEE7C1F}" presName="node" presStyleLbl="node1" presStyleIdx="1" presStyleCnt="5" custRadScaleRad="104228" custRadScaleInc="20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494D0-38F9-4A3E-BD0E-04A0021AB5CB}" type="pres">
      <dgm:prSet presAssocID="{C96A11BA-FE15-4BB4-910C-CA9BB0DA63CC}" presName="sibTrans" presStyleLbl="sibTrans2D1" presStyleIdx="1" presStyleCnt="5"/>
      <dgm:spPr/>
      <dgm:t>
        <a:bodyPr/>
        <a:lstStyle/>
        <a:p>
          <a:endParaRPr lang="es-EC"/>
        </a:p>
      </dgm:t>
    </dgm:pt>
    <dgm:pt modelId="{DD3F70FF-5195-47EF-80C2-5CB9CF1F3352}" type="pres">
      <dgm:prSet presAssocID="{C96A11BA-FE15-4BB4-910C-CA9BB0DA63CC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151E78AE-2DF5-4578-A8B5-9BF026E4BC49}" type="pres">
      <dgm:prSet presAssocID="{6C9E0383-8FDD-4FF1-BA2B-DA6E6832D64A}" presName="node" presStyleLbl="node1" presStyleIdx="2" presStyleCnt="5" custRadScaleRad="101392" custRadScaleInc="-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58503-8175-496D-BC85-002616466728}" type="pres">
      <dgm:prSet presAssocID="{AD183D15-CE9D-4B64-BE36-D6B32E4AECC9}" presName="sibTrans" presStyleLbl="sibTrans2D1" presStyleIdx="2" presStyleCnt="5"/>
      <dgm:spPr/>
      <dgm:t>
        <a:bodyPr/>
        <a:lstStyle/>
        <a:p>
          <a:endParaRPr lang="es-EC"/>
        </a:p>
      </dgm:t>
    </dgm:pt>
    <dgm:pt modelId="{23202E51-9A66-407D-A912-60ED6631107A}" type="pres">
      <dgm:prSet presAssocID="{AD183D15-CE9D-4B64-BE36-D6B32E4AECC9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45A26876-4858-4B0B-A12F-DAC0580BBD50}" type="pres">
      <dgm:prSet presAssocID="{C6603FC5-7A7F-46A9-A429-7EE0CC1489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D7A12-F0B1-415B-8787-05ADCD160A6F}" type="pres">
      <dgm:prSet presAssocID="{52EFF48D-9906-4091-B8C1-105946DF8853}" presName="sibTrans" presStyleLbl="sibTrans2D1" presStyleIdx="3" presStyleCnt="5"/>
      <dgm:spPr/>
      <dgm:t>
        <a:bodyPr/>
        <a:lstStyle/>
        <a:p>
          <a:endParaRPr lang="es-EC"/>
        </a:p>
      </dgm:t>
    </dgm:pt>
    <dgm:pt modelId="{5F365046-9A7D-4FFE-8FA4-ECDDB46A47CB}" type="pres">
      <dgm:prSet presAssocID="{52EFF48D-9906-4091-B8C1-105946DF8853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9704FADA-D03F-495A-BAC2-EE22458F1594}" type="pres">
      <dgm:prSet presAssocID="{0494293A-57BA-4A03-BD64-E3BC12430A5C}" presName="node" presStyleLbl="node1" presStyleIdx="4" presStyleCnt="5" custRadScaleRad="101402" custRadScaleInc="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14947-31B5-4B02-93E6-9F61CFA0B9CE}" type="pres">
      <dgm:prSet presAssocID="{82F8413D-6DD8-4CB6-AFC6-7BE97CDD27FB}" presName="sibTrans" presStyleLbl="sibTrans2D1" presStyleIdx="4" presStyleCnt="5"/>
      <dgm:spPr/>
      <dgm:t>
        <a:bodyPr/>
        <a:lstStyle/>
        <a:p>
          <a:endParaRPr lang="es-EC"/>
        </a:p>
      </dgm:t>
    </dgm:pt>
    <dgm:pt modelId="{1564F7DD-FD8F-4AA1-AA11-47BF2DD02B1B}" type="pres">
      <dgm:prSet presAssocID="{82F8413D-6DD8-4CB6-AFC6-7BE97CDD27FB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E3B17A52-8690-42B9-B1B1-88670661B8D3}" type="presOf" srcId="{B0FBC16E-03F1-48C5-809B-AC9A7A0718DC}" destId="{EF69A6AF-30ED-40A6-9B14-46A594BBC167}" srcOrd="1" destOrd="0" presId="urn:microsoft.com/office/officeart/2005/8/layout/cycle2"/>
    <dgm:cxn modelId="{19FF55FC-E6D6-4EAB-BCA9-CB0556DA9899}" type="presOf" srcId="{C96A11BA-FE15-4BB4-910C-CA9BB0DA63CC}" destId="{DD3F70FF-5195-47EF-80C2-5CB9CF1F3352}" srcOrd="1" destOrd="0" presId="urn:microsoft.com/office/officeart/2005/8/layout/cycle2"/>
    <dgm:cxn modelId="{FFFCEC8A-DB60-4DCC-98AC-DBA980C7CDBD}" type="presOf" srcId="{0494293A-57BA-4A03-BD64-E3BC12430A5C}" destId="{9704FADA-D03F-495A-BAC2-EE22458F1594}" srcOrd="0" destOrd="0" presId="urn:microsoft.com/office/officeart/2005/8/layout/cycle2"/>
    <dgm:cxn modelId="{2DE807FE-2B5D-46B8-B44D-5EA977909416}" srcId="{1B847C97-2D3D-4972-9B8A-13F51C17BE04}" destId="{6C9E0383-8FDD-4FF1-BA2B-DA6E6832D64A}" srcOrd="2" destOrd="0" parTransId="{D76A1D28-0FFA-48B4-837D-9C7EB0E5960A}" sibTransId="{AD183D15-CE9D-4B64-BE36-D6B32E4AECC9}"/>
    <dgm:cxn modelId="{6CAC0EAB-A5D9-46DA-A5CF-DA0AB0828844}" type="presOf" srcId="{C6603FC5-7A7F-46A9-A429-7EE0CC1489C2}" destId="{45A26876-4858-4B0B-A12F-DAC0580BBD50}" srcOrd="0" destOrd="0" presId="urn:microsoft.com/office/officeart/2005/8/layout/cycle2"/>
    <dgm:cxn modelId="{90AB7BB9-EF0E-4E55-B57D-50E661A49932}" type="presOf" srcId="{B0FBC16E-03F1-48C5-809B-AC9A7A0718DC}" destId="{5D6F26D5-FC9F-46E4-BC6C-EE7EDC731C2F}" srcOrd="0" destOrd="0" presId="urn:microsoft.com/office/officeart/2005/8/layout/cycle2"/>
    <dgm:cxn modelId="{3705CC5E-675B-431D-8C29-A164B3D23A1F}" srcId="{1B847C97-2D3D-4972-9B8A-13F51C17BE04}" destId="{8CF8B862-67C6-4A6E-991B-02524CEE7C1F}" srcOrd="1" destOrd="0" parTransId="{7595AD74-5CC9-463C-8A97-E4EDCFD33140}" sibTransId="{C96A11BA-FE15-4BB4-910C-CA9BB0DA63CC}"/>
    <dgm:cxn modelId="{EAD28D9A-C2EE-4363-910B-66CEFE662625}" type="presOf" srcId="{52EFF48D-9906-4091-B8C1-105946DF8853}" destId="{5F365046-9A7D-4FFE-8FA4-ECDDB46A47CB}" srcOrd="1" destOrd="0" presId="urn:microsoft.com/office/officeart/2005/8/layout/cycle2"/>
    <dgm:cxn modelId="{90ADB6F1-746B-444C-AB8B-C88773068969}" srcId="{1B847C97-2D3D-4972-9B8A-13F51C17BE04}" destId="{C6603FC5-7A7F-46A9-A429-7EE0CC1489C2}" srcOrd="3" destOrd="0" parTransId="{EA6D27B7-082C-43DE-88BC-40204EFECBAC}" sibTransId="{52EFF48D-9906-4091-B8C1-105946DF8853}"/>
    <dgm:cxn modelId="{4073E211-8236-4B27-97DB-ED69B6BF0B9B}" srcId="{1B847C97-2D3D-4972-9B8A-13F51C17BE04}" destId="{0494293A-57BA-4A03-BD64-E3BC12430A5C}" srcOrd="4" destOrd="0" parTransId="{390F4EBA-7670-4F75-941D-C87ADAEEB5EC}" sibTransId="{82F8413D-6DD8-4CB6-AFC6-7BE97CDD27FB}"/>
    <dgm:cxn modelId="{15B894E0-713E-4113-BCB7-B6480D06DF93}" srcId="{1B847C97-2D3D-4972-9B8A-13F51C17BE04}" destId="{ABDE0BC6-DF6F-4098-AF8A-514208BEC7A2}" srcOrd="0" destOrd="0" parTransId="{3105F5B9-62E1-4A3E-B245-DC1529D03B2A}" sibTransId="{B0FBC16E-03F1-48C5-809B-AC9A7A0718DC}"/>
    <dgm:cxn modelId="{641125AC-3B50-478D-B63C-19CF979085F0}" type="presOf" srcId="{82F8413D-6DD8-4CB6-AFC6-7BE97CDD27FB}" destId="{E7814947-31B5-4B02-93E6-9F61CFA0B9CE}" srcOrd="0" destOrd="0" presId="urn:microsoft.com/office/officeart/2005/8/layout/cycle2"/>
    <dgm:cxn modelId="{DA49EDC9-7CB2-4301-B6D4-1CE2481C86E5}" type="presOf" srcId="{1B847C97-2D3D-4972-9B8A-13F51C17BE04}" destId="{717A8E07-47FC-4C85-B32B-69F0BAE9EB14}" srcOrd="0" destOrd="0" presId="urn:microsoft.com/office/officeart/2005/8/layout/cycle2"/>
    <dgm:cxn modelId="{E20109DE-6DC4-499A-BB7C-1DABE87BFA80}" type="presOf" srcId="{C96A11BA-FE15-4BB4-910C-CA9BB0DA63CC}" destId="{648494D0-38F9-4A3E-BD0E-04A0021AB5CB}" srcOrd="0" destOrd="0" presId="urn:microsoft.com/office/officeart/2005/8/layout/cycle2"/>
    <dgm:cxn modelId="{0C5773AE-FCEF-43BA-AD7D-301BC96615FD}" type="presOf" srcId="{82F8413D-6DD8-4CB6-AFC6-7BE97CDD27FB}" destId="{1564F7DD-FD8F-4AA1-AA11-47BF2DD02B1B}" srcOrd="1" destOrd="0" presId="urn:microsoft.com/office/officeart/2005/8/layout/cycle2"/>
    <dgm:cxn modelId="{F64279D6-9581-481D-A55B-B60C53F2AE15}" type="presOf" srcId="{6C9E0383-8FDD-4FF1-BA2B-DA6E6832D64A}" destId="{151E78AE-2DF5-4578-A8B5-9BF026E4BC49}" srcOrd="0" destOrd="0" presId="urn:microsoft.com/office/officeart/2005/8/layout/cycle2"/>
    <dgm:cxn modelId="{B03D997D-BE7F-4E7C-8651-F25CDFC40EA5}" type="presOf" srcId="{AD183D15-CE9D-4B64-BE36-D6B32E4AECC9}" destId="{23202E51-9A66-407D-A912-60ED6631107A}" srcOrd="1" destOrd="0" presId="urn:microsoft.com/office/officeart/2005/8/layout/cycle2"/>
    <dgm:cxn modelId="{99ACAFA5-9DA3-4BA4-B2CD-5A3DA738BE36}" type="presOf" srcId="{ABDE0BC6-DF6F-4098-AF8A-514208BEC7A2}" destId="{A2708500-BFAC-44A7-BEA4-A6E755AAB05D}" srcOrd="0" destOrd="0" presId="urn:microsoft.com/office/officeart/2005/8/layout/cycle2"/>
    <dgm:cxn modelId="{7E9B42B3-8151-4E9F-B8A9-9416DD327DD8}" type="presOf" srcId="{52EFF48D-9906-4091-B8C1-105946DF8853}" destId="{982D7A12-F0B1-415B-8787-05ADCD160A6F}" srcOrd="0" destOrd="0" presId="urn:microsoft.com/office/officeart/2005/8/layout/cycle2"/>
    <dgm:cxn modelId="{A42D2292-ED38-421E-AE78-E4B3A5507A76}" type="presOf" srcId="{AD183D15-CE9D-4B64-BE36-D6B32E4AECC9}" destId="{9A358503-8175-496D-BC85-002616466728}" srcOrd="0" destOrd="0" presId="urn:microsoft.com/office/officeart/2005/8/layout/cycle2"/>
    <dgm:cxn modelId="{9EBDC069-C221-414C-9309-3E8FB2D4BD02}" type="presOf" srcId="{8CF8B862-67C6-4A6E-991B-02524CEE7C1F}" destId="{FE40556A-A175-47A2-B68D-F04A07CB4D69}" srcOrd="0" destOrd="0" presId="urn:microsoft.com/office/officeart/2005/8/layout/cycle2"/>
    <dgm:cxn modelId="{621938CC-A26D-42ED-B99B-1517D1B31761}" type="presParOf" srcId="{717A8E07-47FC-4C85-B32B-69F0BAE9EB14}" destId="{A2708500-BFAC-44A7-BEA4-A6E755AAB05D}" srcOrd="0" destOrd="0" presId="urn:microsoft.com/office/officeart/2005/8/layout/cycle2"/>
    <dgm:cxn modelId="{7C82D73E-A9AC-430F-A7A2-18E5B7ACFFF0}" type="presParOf" srcId="{717A8E07-47FC-4C85-B32B-69F0BAE9EB14}" destId="{5D6F26D5-FC9F-46E4-BC6C-EE7EDC731C2F}" srcOrd="1" destOrd="0" presId="urn:microsoft.com/office/officeart/2005/8/layout/cycle2"/>
    <dgm:cxn modelId="{DE2A40F1-ED3C-42C7-83AC-48E5CA348BCB}" type="presParOf" srcId="{5D6F26D5-FC9F-46E4-BC6C-EE7EDC731C2F}" destId="{EF69A6AF-30ED-40A6-9B14-46A594BBC167}" srcOrd="0" destOrd="0" presId="urn:microsoft.com/office/officeart/2005/8/layout/cycle2"/>
    <dgm:cxn modelId="{55ACFF6D-D8E8-4C74-8664-5254B911F5A7}" type="presParOf" srcId="{717A8E07-47FC-4C85-B32B-69F0BAE9EB14}" destId="{FE40556A-A175-47A2-B68D-F04A07CB4D69}" srcOrd="2" destOrd="0" presId="urn:microsoft.com/office/officeart/2005/8/layout/cycle2"/>
    <dgm:cxn modelId="{56516D75-0BC9-4648-879E-1FAED0104CD9}" type="presParOf" srcId="{717A8E07-47FC-4C85-B32B-69F0BAE9EB14}" destId="{648494D0-38F9-4A3E-BD0E-04A0021AB5CB}" srcOrd="3" destOrd="0" presId="urn:microsoft.com/office/officeart/2005/8/layout/cycle2"/>
    <dgm:cxn modelId="{CF26C0F3-6708-483F-8B75-17A086F8718A}" type="presParOf" srcId="{648494D0-38F9-4A3E-BD0E-04A0021AB5CB}" destId="{DD3F70FF-5195-47EF-80C2-5CB9CF1F3352}" srcOrd="0" destOrd="0" presId="urn:microsoft.com/office/officeart/2005/8/layout/cycle2"/>
    <dgm:cxn modelId="{7BA790B2-FA3E-49FF-A97C-DFE1D6994668}" type="presParOf" srcId="{717A8E07-47FC-4C85-B32B-69F0BAE9EB14}" destId="{151E78AE-2DF5-4578-A8B5-9BF026E4BC49}" srcOrd="4" destOrd="0" presId="urn:microsoft.com/office/officeart/2005/8/layout/cycle2"/>
    <dgm:cxn modelId="{9E7B2D76-9ABC-4B64-9E43-947914712A2C}" type="presParOf" srcId="{717A8E07-47FC-4C85-B32B-69F0BAE9EB14}" destId="{9A358503-8175-496D-BC85-002616466728}" srcOrd="5" destOrd="0" presId="urn:microsoft.com/office/officeart/2005/8/layout/cycle2"/>
    <dgm:cxn modelId="{5A8FE252-04C2-43A8-95E6-00130903443C}" type="presParOf" srcId="{9A358503-8175-496D-BC85-002616466728}" destId="{23202E51-9A66-407D-A912-60ED6631107A}" srcOrd="0" destOrd="0" presId="urn:microsoft.com/office/officeart/2005/8/layout/cycle2"/>
    <dgm:cxn modelId="{AD5D9BA0-B090-472A-A1CD-21FB72B1814E}" type="presParOf" srcId="{717A8E07-47FC-4C85-B32B-69F0BAE9EB14}" destId="{45A26876-4858-4B0B-A12F-DAC0580BBD50}" srcOrd="6" destOrd="0" presId="urn:microsoft.com/office/officeart/2005/8/layout/cycle2"/>
    <dgm:cxn modelId="{73A672F6-25C0-44D6-B7A1-945AF3906F4A}" type="presParOf" srcId="{717A8E07-47FC-4C85-B32B-69F0BAE9EB14}" destId="{982D7A12-F0B1-415B-8787-05ADCD160A6F}" srcOrd="7" destOrd="0" presId="urn:microsoft.com/office/officeart/2005/8/layout/cycle2"/>
    <dgm:cxn modelId="{8779E332-C1E4-4AC1-9464-E93B5197C167}" type="presParOf" srcId="{982D7A12-F0B1-415B-8787-05ADCD160A6F}" destId="{5F365046-9A7D-4FFE-8FA4-ECDDB46A47CB}" srcOrd="0" destOrd="0" presId="urn:microsoft.com/office/officeart/2005/8/layout/cycle2"/>
    <dgm:cxn modelId="{700AF726-092C-4F03-A702-13A13ADDF376}" type="presParOf" srcId="{717A8E07-47FC-4C85-B32B-69F0BAE9EB14}" destId="{9704FADA-D03F-495A-BAC2-EE22458F1594}" srcOrd="8" destOrd="0" presId="urn:microsoft.com/office/officeart/2005/8/layout/cycle2"/>
    <dgm:cxn modelId="{18954A2F-B825-4686-84D0-C7F28766F2C6}" type="presParOf" srcId="{717A8E07-47FC-4C85-B32B-69F0BAE9EB14}" destId="{E7814947-31B5-4B02-93E6-9F61CFA0B9CE}" srcOrd="9" destOrd="0" presId="urn:microsoft.com/office/officeart/2005/8/layout/cycle2"/>
    <dgm:cxn modelId="{CCB48698-1EB1-4C65-B4D5-FA67236AE87B}" type="presParOf" srcId="{E7814947-31B5-4B02-93E6-9F61CFA0B9CE}" destId="{1564F7DD-FD8F-4AA1-AA11-47BF2DD02B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F05F0-1A26-4492-BE7C-DE8438989B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CB4B9-6AD8-4948-AC01-4D7676D11E4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Variable Independiente</a:t>
          </a:r>
          <a:endParaRPr lang="en-US" sz="2800" b="1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rgbClr val="FF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r>
            <a:rPr lang="es-EC" sz="28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manejo adecuado de las redes sociales.</a:t>
          </a:r>
          <a:endParaRPr lang="en-US" sz="28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FD883-144E-4244-9407-C50EE94304CE}" type="parTrans" cxnId="{86E42868-9403-4029-8978-F36B7BD7DE4D}">
      <dgm:prSet/>
      <dgm:spPr/>
      <dgm:t>
        <a:bodyPr/>
        <a:lstStyle/>
        <a:p>
          <a:endParaRPr lang="en-US"/>
        </a:p>
      </dgm:t>
    </dgm:pt>
    <dgm:pt modelId="{005F0A63-7D31-4261-AE87-25D10535CC5A}" type="sibTrans" cxnId="{86E42868-9403-4029-8978-F36B7BD7DE4D}">
      <dgm:prSet/>
      <dgm:spPr/>
      <dgm:t>
        <a:bodyPr/>
        <a:lstStyle/>
        <a:p>
          <a:endParaRPr lang="en-US"/>
        </a:p>
      </dgm:t>
    </dgm:pt>
    <dgm:pt modelId="{118FAF2C-A2BF-402B-A2BE-DDE04E37FF4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C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Variable Dependiente</a:t>
          </a:r>
          <a:endParaRPr lang="en-US" sz="2800" b="1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rgbClr val="FF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algn="just"/>
          <a:r>
            <a:rPr lang="es-EC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Operaciones militares de ámbito interno en momentos de gran conmoción en el país</a:t>
          </a:r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382A9-DA24-458C-9C8A-8409587DF5B3}" type="parTrans" cxnId="{B2B74116-9A3E-437F-821F-AB60EFD4E98C}">
      <dgm:prSet/>
      <dgm:spPr/>
      <dgm:t>
        <a:bodyPr/>
        <a:lstStyle/>
        <a:p>
          <a:endParaRPr lang="en-US"/>
        </a:p>
      </dgm:t>
    </dgm:pt>
    <dgm:pt modelId="{AAA05475-7113-48F4-8A36-50743AF46522}" type="sibTrans" cxnId="{B2B74116-9A3E-437F-821F-AB60EFD4E98C}">
      <dgm:prSet/>
      <dgm:spPr/>
      <dgm:t>
        <a:bodyPr/>
        <a:lstStyle/>
        <a:p>
          <a:endParaRPr lang="en-US"/>
        </a:p>
      </dgm:t>
    </dgm:pt>
    <dgm:pt modelId="{E2E90FD3-280C-49E7-A163-400FFCBF4018}" type="pres">
      <dgm:prSet presAssocID="{7EEF05F0-1A26-4492-BE7C-DE8438989B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0DAEEF-E25D-4BB1-B3A4-C1D937A7399C}" type="pres">
      <dgm:prSet presAssocID="{0ADCB4B9-6AD8-4948-AC01-4D7676D11E43}" presName="parentLin" presStyleCnt="0"/>
      <dgm:spPr/>
    </dgm:pt>
    <dgm:pt modelId="{23BC75FF-A352-454F-8400-634F04B048E2}" type="pres">
      <dgm:prSet presAssocID="{0ADCB4B9-6AD8-4948-AC01-4D7676D11E43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818D4B6A-CAB7-484D-968A-937E7F42B254}" type="pres">
      <dgm:prSet presAssocID="{0ADCB4B9-6AD8-4948-AC01-4D7676D11E43}" presName="parentText" presStyleLbl="node1" presStyleIdx="0" presStyleCnt="2" custScaleX="119643" custScaleY="281548" custLinFactNeighborX="-95070" custLinFactNeighborY="-18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5374-1D00-4FFF-A677-3EBAC968E1C2}" type="pres">
      <dgm:prSet presAssocID="{0ADCB4B9-6AD8-4948-AC01-4D7676D11E43}" presName="negativeSpace" presStyleCnt="0"/>
      <dgm:spPr/>
    </dgm:pt>
    <dgm:pt modelId="{47A0B17A-2A6B-434F-A46A-14BADE52B647}" type="pres">
      <dgm:prSet presAssocID="{0ADCB4B9-6AD8-4948-AC01-4D7676D11E43}" presName="childText" presStyleLbl="conFgAcc1" presStyleIdx="0" presStyleCnt="2" custScaleY="121643">
        <dgm:presLayoutVars>
          <dgm:bulletEnabled val="1"/>
        </dgm:presLayoutVars>
      </dgm:prSet>
      <dgm:spPr/>
    </dgm:pt>
    <dgm:pt modelId="{B1D8580C-FE99-4623-8639-F85EB705E462}" type="pres">
      <dgm:prSet presAssocID="{005F0A63-7D31-4261-AE87-25D10535CC5A}" presName="spaceBetweenRectangles" presStyleCnt="0"/>
      <dgm:spPr/>
    </dgm:pt>
    <dgm:pt modelId="{D14118D9-6827-4BDB-96BD-673302193792}" type="pres">
      <dgm:prSet presAssocID="{118FAF2C-A2BF-402B-A2BE-DDE04E37FF47}" presName="parentLin" presStyleCnt="0"/>
      <dgm:spPr/>
    </dgm:pt>
    <dgm:pt modelId="{CB9C205A-4F1F-414B-988C-AD7D2D97460A}" type="pres">
      <dgm:prSet presAssocID="{118FAF2C-A2BF-402B-A2BE-DDE04E37FF47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193C44A9-7B9D-4A42-B707-B0C56AE48BDB}" type="pres">
      <dgm:prSet presAssocID="{118FAF2C-A2BF-402B-A2BE-DDE04E37FF47}" presName="parentText" presStyleLbl="node1" presStyleIdx="1" presStyleCnt="2" custScaleX="106599" custScaleY="367345" custLinFactX="20375" custLinFactNeighborX="100000" custLinFactNeighborY="95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6D47E-B551-450B-88C7-A39B6F42A20C}" type="pres">
      <dgm:prSet presAssocID="{118FAF2C-A2BF-402B-A2BE-DDE04E37FF47}" presName="negativeSpace" presStyleCnt="0"/>
      <dgm:spPr/>
    </dgm:pt>
    <dgm:pt modelId="{1AFDF726-0B16-45B1-AC9F-77CC8D1FF34E}" type="pres">
      <dgm:prSet presAssocID="{118FAF2C-A2BF-402B-A2BE-DDE04E37FF4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946EAA-897F-4AF2-AF24-2D4F36671D34}" type="presOf" srcId="{118FAF2C-A2BF-402B-A2BE-DDE04E37FF47}" destId="{193C44A9-7B9D-4A42-B707-B0C56AE48BDB}" srcOrd="1" destOrd="0" presId="urn:microsoft.com/office/officeart/2005/8/layout/list1"/>
    <dgm:cxn modelId="{B2B74116-9A3E-437F-821F-AB60EFD4E98C}" srcId="{7EEF05F0-1A26-4492-BE7C-DE8438989BD7}" destId="{118FAF2C-A2BF-402B-A2BE-DDE04E37FF47}" srcOrd="1" destOrd="0" parTransId="{619382A9-DA24-458C-9C8A-8409587DF5B3}" sibTransId="{AAA05475-7113-48F4-8A36-50743AF46522}"/>
    <dgm:cxn modelId="{9EFC2D9D-C7F7-413F-ABFC-F6172743471D}" type="presOf" srcId="{118FAF2C-A2BF-402B-A2BE-DDE04E37FF47}" destId="{CB9C205A-4F1F-414B-988C-AD7D2D97460A}" srcOrd="0" destOrd="0" presId="urn:microsoft.com/office/officeart/2005/8/layout/list1"/>
    <dgm:cxn modelId="{2198D3EE-6471-4C38-BA07-57C524B9221C}" type="presOf" srcId="{7EEF05F0-1A26-4492-BE7C-DE8438989BD7}" destId="{E2E90FD3-280C-49E7-A163-400FFCBF4018}" srcOrd="0" destOrd="0" presId="urn:microsoft.com/office/officeart/2005/8/layout/list1"/>
    <dgm:cxn modelId="{56967564-C329-476C-A9C4-A1B4223FA700}" type="presOf" srcId="{0ADCB4B9-6AD8-4948-AC01-4D7676D11E43}" destId="{818D4B6A-CAB7-484D-968A-937E7F42B254}" srcOrd="1" destOrd="0" presId="urn:microsoft.com/office/officeart/2005/8/layout/list1"/>
    <dgm:cxn modelId="{86E42868-9403-4029-8978-F36B7BD7DE4D}" srcId="{7EEF05F0-1A26-4492-BE7C-DE8438989BD7}" destId="{0ADCB4B9-6AD8-4948-AC01-4D7676D11E43}" srcOrd="0" destOrd="0" parTransId="{37FFD883-144E-4244-9407-C50EE94304CE}" sibTransId="{005F0A63-7D31-4261-AE87-25D10535CC5A}"/>
    <dgm:cxn modelId="{B41C2065-582B-4514-A652-DBF7B006A95D}" type="presOf" srcId="{0ADCB4B9-6AD8-4948-AC01-4D7676D11E43}" destId="{23BC75FF-A352-454F-8400-634F04B048E2}" srcOrd="0" destOrd="0" presId="urn:microsoft.com/office/officeart/2005/8/layout/list1"/>
    <dgm:cxn modelId="{98A39948-57E9-4332-9ECA-008773A775CD}" type="presParOf" srcId="{E2E90FD3-280C-49E7-A163-400FFCBF4018}" destId="{480DAEEF-E25D-4BB1-B3A4-C1D937A7399C}" srcOrd="0" destOrd="0" presId="urn:microsoft.com/office/officeart/2005/8/layout/list1"/>
    <dgm:cxn modelId="{EB04E41D-1A52-4C6D-801C-72917E604685}" type="presParOf" srcId="{480DAEEF-E25D-4BB1-B3A4-C1D937A7399C}" destId="{23BC75FF-A352-454F-8400-634F04B048E2}" srcOrd="0" destOrd="0" presId="urn:microsoft.com/office/officeart/2005/8/layout/list1"/>
    <dgm:cxn modelId="{F663F116-BBC4-4D95-AF31-4C78B5F348DF}" type="presParOf" srcId="{480DAEEF-E25D-4BB1-B3A4-C1D937A7399C}" destId="{818D4B6A-CAB7-484D-968A-937E7F42B254}" srcOrd="1" destOrd="0" presId="urn:microsoft.com/office/officeart/2005/8/layout/list1"/>
    <dgm:cxn modelId="{BB3EAEC5-0ADD-4AA1-9C9E-418FAA30A63B}" type="presParOf" srcId="{E2E90FD3-280C-49E7-A163-400FFCBF4018}" destId="{3B565374-1D00-4FFF-A677-3EBAC968E1C2}" srcOrd="1" destOrd="0" presId="urn:microsoft.com/office/officeart/2005/8/layout/list1"/>
    <dgm:cxn modelId="{0E3D0556-8837-4D48-8929-72C69304726E}" type="presParOf" srcId="{E2E90FD3-280C-49E7-A163-400FFCBF4018}" destId="{47A0B17A-2A6B-434F-A46A-14BADE52B647}" srcOrd="2" destOrd="0" presId="urn:microsoft.com/office/officeart/2005/8/layout/list1"/>
    <dgm:cxn modelId="{3B9B1AF7-A076-4E90-A8BA-53649945E6FB}" type="presParOf" srcId="{E2E90FD3-280C-49E7-A163-400FFCBF4018}" destId="{B1D8580C-FE99-4623-8639-F85EB705E462}" srcOrd="3" destOrd="0" presId="urn:microsoft.com/office/officeart/2005/8/layout/list1"/>
    <dgm:cxn modelId="{BC677C23-5334-457D-84AF-B96630F124DB}" type="presParOf" srcId="{E2E90FD3-280C-49E7-A163-400FFCBF4018}" destId="{D14118D9-6827-4BDB-96BD-673302193792}" srcOrd="4" destOrd="0" presId="urn:microsoft.com/office/officeart/2005/8/layout/list1"/>
    <dgm:cxn modelId="{45C5825F-F729-4F5F-90ED-10D8D5E00ACB}" type="presParOf" srcId="{D14118D9-6827-4BDB-96BD-673302193792}" destId="{CB9C205A-4F1F-414B-988C-AD7D2D97460A}" srcOrd="0" destOrd="0" presId="urn:microsoft.com/office/officeart/2005/8/layout/list1"/>
    <dgm:cxn modelId="{47109AE6-A2B8-4754-BF3E-3419FFB2367D}" type="presParOf" srcId="{D14118D9-6827-4BDB-96BD-673302193792}" destId="{193C44A9-7B9D-4A42-B707-B0C56AE48BDB}" srcOrd="1" destOrd="0" presId="urn:microsoft.com/office/officeart/2005/8/layout/list1"/>
    <dgm:cxn modelId="{B897BFE0-C787-45FD-A371-E2D3DF6B95CC}" type="presParOf" srcId="{E2E90FD3-280C-49E7-A163-400FFCBF4018}" destId="{E5D6D47E-B551-450B-88C7-A39B6F42A20C}" srcOrd="5" destOrd="0" presId="urn:microsoft.com/office/officeart/2005/8/layout/list1"/>
    <dgm:cxn modelId="{A5408D8D-17CA-4582-9695-4D4816F8DA34}" type="presParOf" srcId="{E2E90FD3-280C-49E7-A163-400FFCBF4018}" destId="{1AFDF726-0B16-45B1-AC9F-77CC8D1FF3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4B19F-CD18-4D18-B794-5B884854F52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E2791-B901-4BFD-91F0-066F2E7EB8F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TIPOS DE INVESTIGACIÓN</a:t>
          </a:r>
        </a:p>
        <a:p>
          <a:pPr algn="l"/>
          <a:r>
            <a:rPr lang="es-EC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Documental</a:t>
          </a:r>
        </a:p>
        <a:p>
          <a:pPr algn="l"/>
          <a:r>
            <a:rPr lang="es-MX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De campo</a:t>
          </a:r>
          <a:endParaRPr lang="es-EC" sz="2000" b="0" dirty="0" smtClean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AA5FB-8C55-4294-BF9D-027434DCE610}" type="parTrans" cxnId="{62AAB5CD-EAC1-4AF5-AA9B-4E7F77513674}">
      <dgm:prSet/>
      <dgm:spPr/>
      <dgm:t>
        <a:bodyPr/>
        <a:lstStyle/>
        <a:p>
          <a:endParaRPr lang="en-US"/>
        </a:p>
      </dgm:t>
    </dgm:pt>
    <dgm:pt modelId="{5529DAA3-A15B-41AA-B96A-BC32328EF987}" type="sibTrans" cxnId="{62AAB5CD-EAC1-4AF5-AA9B-4E7F77513674}">
      <dgm:prSet/>
      <dgm:spPr/>
      <dgm:t>
        <a:bodyPr/>
        <a:lstStyle/>
        <a:p>
          <a:endParaRPr lang="en-US"/>
        </a:p>
      </dgm:t>
    </dgm:pt>
    <dgm:pt modelId="{0F392D72-5C2A-4408-94CB-F4CDE1894EF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MÉTODOS DE INVESTIGACIÓN</a:t>
          </a:r>
        </a:p>
        <a:p>
          <a:pPr algn="l"/>
          <a:r>
            <a:rPr lang="es-EC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Estadístico</a:t>
          </a:r>
          <a:endParaRPr lang="en-US" sz="20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8CD3F-745D-4EA0-A1E5-033DC1C8C9DC}" type="parTrans" cxnId="{AFC62129-67C4-4D20-BE50-67D20BD62BBD}">
      <dgm:prSet/>
      <dgm:spPr/>
      <dgm:t>
        <a:bodyPr/>
        <a:lstStyle/>
        <a:p>
          <a:endParaRPr lang="en-US"/>
        </a:p>
      </dgm:t>
    </dgm:pt>
    <dgm:pt modelId="{D59966E2-A137-4007-B5CD-10C33BA86EAA}" type="sibTrans" cxnId="{AFC62129-67C4-4D20-BE50-67D20BD62BBD}">
      <dgm:prSet/>
      <dgm:spPr/>
      <dgm:t>
        <a:bodyPr/>
        <a:lstStyle/>
        <a:p>
          <a:endParaRPr lang="en-US"/>
        </a:p>
      </dgm:t>
    </dgm:pt>
    <dgm:pt modelId="{C10EE8F8-064A-43B3-AD9F-E3EB9F1A976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TÉCNICAS DE RECOPILACIÓN DE DATOS</a:t>
          </a:r>
        </a:p>
        <a:p>
          <a:pPr algn="l"/>
          <a:r>
            <a:rPr lang="es-EC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Encuesta</a:t>
          </a:r>
        </a:p>
        <a:p>
          <a:pPr algn="l"/>
          <a:r>
            <a:rPr lang="es-EC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Entrevistas estructurada</a:t>
          </a:r>
        </a:p>
        <a:p>
          <a:pPr algn="l"/>
          <a:r>
            <a:rPr lang="es-EC" sz="20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Ficha bibliográfica</a:t>
          </a:r>
          <a:endParaRPr lang="en-US" sz="20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710B5-854E-49DC-B9D4-F881CC680C3E}" type="parTrans" cxnId="{3FC33E37-1DCD-4D9B-9E73-ED67D45DA3FE}">
      <dgm:prSet/>
      <dgm:spPr/>
      <dgm:t>
        <a:bodyPr/>
        <a:lstStyle/>
        <a:p>
          <a:endParaRPr lang="en-US"/>
        </a:p>
      </dgm:t>
    </dgm:pt>
    <dgm:pt modelId="{A80ACAD1-0936-4D13-AB02-E24D1FF6ABF8}" type="sibTrans" cxnId="{3FC33E37-1DCD-4D9B-9E73-ED67D45DA3FE}">
      <dgm:prSet/>
      <dgm:spPr/>
      <dgm:t>
        <a:bodyPr/>
        <a:lstStyle/>
        <a:p>
          <a:endParaRPr lang="en-US"/>
        </a:p>
      </dgm:t>
    </dgm:pt>
    <dgm:pt modelId="{30EE3FF5-D608-4094-A9F1-A240EC965B6A}" type="pres">
      <dgm:prSet presAssocID="{4864B19F-CD18-4D18-B794-5B884854F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1C55E-2174-402D-96EC-B2DF85DA5CAE}" type="pres">
      <dgm:prSet presAssocID="{C10EE8F8-064A-43B3-AD9F-E3EB9F1A976F}" presName="boxAndChildren" presStyleCnt="0"/>
      <dgm:spPr/>
    </dgm:pt>
    <dgm:pt modelId="{BBE66DB6-0187-46C8-A72D-F607F5434C6A}" type="pres">
      <dgm:prSet presAssocID="{C10EE8F8-064A-43B3-AD9F-E3EB9F1A976F}" presName="parentTextBox" presStyleLbl="node1" presStyleIdx="0" presStyleCnt="3" custScaleY="145233"/>
      <dgm:spPr/>
      <dgm:t>
        <a:bodyPr/>
        <a:lstStyle/>
        <a:p>
          <a:endParaRPr lang="en-US"/>
        </a:p>
      </dgm:t>
    </dgm:pt>
    <dgm:pt modelId="{CE57C7FC-1FAD-42E8-8AB4-175D7723DDE3}" type="pres">
      <dgm:prSet presAssocID="{D59966E2-A137-4007-B5CD-10C33BA86EAA}" presName="sp" presStyleCnt="0"/>
      <dgm:spPr/>
    </dgm:pt>
    <dgm:pt modelId="{AF8E2BAF-E22D-45C4-8D21-7FEB7057AB04}" type="pres">
      <dgm:prSet presAssocID="{0F392D72-5C2A-4408-94CB-F4CDE1894EFC}" presName="arrowAndChildren" presStyleCnt="0"/>
      <dgm:spPr/>
    </dgm:pt>
    <dgm:pt modelId="{C4FD0328-F673-43F7-A3BA-F66B50A3E6EB}" type="pres">
      <dgm:prSet presAssocID="{0F392D72-5C2A-4408-94CB-F4CDE1894EF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A8D1391-19C7-423F-9EF1-F0032602C553}" type="pres">
      <dgm:prSet presAssocID="{5529DAA3-A15B-41AA-B96A-BC32328EF987}" presName="sp" presStyleCnt="0"/>
      <dgm:spPr/>
    </dgm:pt>
    <dgm:pt modelId="{35BB9BE3-6478-44A4-88B6-69127CE3C6B7}" type="pres">
      <dgm:prSet presAssocID="{E19E2791-B901-4BFD-91F0-066F2E7EB8F0}" presName="arrowAndChildren" presStyleCnt="0"/>
      <dgm:spPr/>
    </dgm:pt>
    <dgm:pt modelId="{C28B51F7-8B9B-45B4-A072-5C77E10C6B8D}" type="pres">
      <dgm:prSet presAssocID="{E19E2791-B901-4BFD-91F0-066F2E7EB8F0}" presName="parentTextArrow" presStyleLbl="node1" presStyleIdx="2" presStyleCnt="3" custLinFactNeighborX="-707" custLinFactNeighborY="-90"/>
      <dgm:spPr/>
      <dgm:t>
        <a:bodyPr/>
        <a:lstStyle/>
        <a:p>
          <a:endParaRPr lang="en-US"/>
        </a:p>
      </dgm:t>
    </dgm:pt>
  </dgm:ptLst>
  <dgm:cxnLst>
    <dgm:cxn modelId="{62AAB5CD-EAC1-4AF5-AA9B-4E7F77513674}" srcId="{4864B19F-CD18-4D18-B794-5B884854F527}" destId="{E19E2791-B901-4BFD-91F0-066F2E7EB8F0}" srcOrd="0" destOrd="0" parTransId="{721AA5FB-8C55-4294-BF9D-027434DCE610}" sibTransId="{5529DAA3-A15B-41AA-B96A-BC32328EF987}"/>
    <dgm:cxn modelId="{BBF68141-BB6B-4922-B7F0-7C7A09EB98CE}" type="presOf" srcId="{E19E2791-B901-4BFD-91F0-066F2E7EB8F0}" destId="{C28B51F7-8B9B-45B4-A072-5C77E10C6B8D}" srcOrd="0" destOrd="0" presId="urn:microsoft.com/office/officeart/2005/8/layout/process4"/>
    <dgm:cxn modelId="{AFC62129-67C4-4D20-BE50-67D20BD62BBD}" srcId="{4864B19F-CD18-4D18-B794-5B884854F527}" destId="{0F392D72-5C2A-4408-94CB-F4CDE1894EFC}" srcOrd="1" destOrd="0" parTransId="{9B18CD3F-745D-4EA0-A1E5-033DC1C8C9DC}" sibTransId="{D59966E2-A137-4007-B5CD-10C33BA86EAA}"/>
    <dgm:cxn modelId="{CC6DA1D4-2B7A-40D1-B359-F784CF9BFB1E}" type="presOf" srcId="{4864B19F-CD18-4D18-B794-5B884854F527}" destId="{30EE3FF5-D608-4094-A9F1-A240EC965B6A}" srcOrd="0" destOrd="0" presId="urn:microsoft.com/office/officeart/2005/8/layout/process4"/>
    <dgm:cxn modelId="{3FC33E37-1DCD-4D9B-9E73-ED67D45DA3FE}" srcId="{4864B19F-CD18-4D18-B794-5B884854F527}" destId="{C10EE8F8-064A-43B3-AD9F-E3EB9F1A976F}" srcOrd="2" destOrd="0" parTransId="{EA1710B5-854E-49DC-B9D4-F881CC680C3E}" sibTransId="{A80ACAD1-0936-4D13-AB02-E24D1FF6ABF8}"/>
    <dgm:cxn modelId="{799D65A1-1D0C-41CD-B0E1-618634A1CE84}" type="presOf" srcId="{0F392D72-5C2A-4408-94CB-F4CDE1894EFC}" destId="{C4FD0328-F673-43F7-A3BA-F66B50A3E6EB}" srcOrd="0" destOrd="0" presId="urn:microsoft.com/office/officeart/2005/8/layout/process4"/>
    <dgm:cxn modelId="{9D0B7374-5412-4C0D-AC59-E3148896F050}" type="presOf" srcId="{C10EE8F8-064A-43B3-AD9F-E3EB9F1A976F}" destId="{BBE66DB6-0187-46C8-A72D-F607F5434C6A}" srcOrd="0" destOrd="0" presId="urn:microsoft.com/office/officeart/2005/8/layout/process4"/>
    <dgm:cxn modelId="{BBEE8B7A-7EF0-4624-9AFC-C7D91FA61B9F}" type="presParOf" srcId="{30EE3FF5-D608-4094-A9F1-A240EC965B6A}" destId="{D731C55E-2174-402D-96EC-B2DF85DA5CAE}" srcOrd="0" destOrd="0" presId="urn:microsoft.com/office/officeart/2005/8/layout/process4"/>
    <dgm:cxn modelId="{352E783A-4F98-4B0C-9927-6F43EEAB5BA8}" type="presParOf" srcId="{D731C55E-2174-402D-96EC-B2DF85DA5CAE}" destId="{BBE66DB6-0187-46C8-A72D-F607F5434C6A}" srcOrd="0" destOrd="0" presId="urn:microsoft.com/office/officeart/2005/8/layout/process4"/>
    <dgm:cxn modelId="{516CA546-20CB-4121-9FD8-F5C478214885}" type="presParOf" srcId="{30EE3FF5-D608-4094-A9F1-A240EC965B6A}" destId="{CE57C7FC-1FAD-42E8-8AB4-175D7723DDE3}" srcOrd="1" destOrd="0" presId="urn:microsoft.com/office/officeart/2005/8/layout/process4"/>
    <dgm:cxn modelId="{8DBB3CE6-896D-4D24-9168-F462D938E66B}" type="presParOf" srcId="{30EE3FF5-D608-4094-A9F1-A240EC965B6A}" destId="{AF8E2BAF-E22D-45C4-8D21-7FEB7057AB04}" srcOrd="2" destOrd="0" presId="urn:microsoft.com/office/officeart/2005/8/layout/process4"/>
    <dgm:cxn modelId="{F3FA479F-D4B2-4AA8-A9CE-5DDF4C16B663}" type="presParOf" srcId="{AF8E2BAF-E22D-45C4-8D21-7FEB7057AB04}" destId="{C4FD0328-F673-43F7-A3BA-F66B50A3E6EB}" srcOrd="0" destOrd="0" presId="urn:microsoft.com/office/officeart/2005/8/layout/process4"/>
    <dgm:cxn modelId="{F9EEC805-C7AC-41FC-97D0-3DCC133E788C}" type="presParOf" srcId="{30EE3FF5-D608-4094-A9F1-A240EC965B6A}" destId="{6A8D1391-19C7-423F-9EF1-F0032602C553}" srcOrd="3" destOrd="0" presId="urn:microsoft.com/office/officeart/2005/8/layout/process4"/>
    <dgm:cxn modelId="{CCF4EA22-14B6-4A62-BBEE-C0D1345EE7EA}" type="presParOf" srcId="{30EE3FF5-D608-4094-A9F1-A240EC965B6A}" destId="{35BB9BE3-6478-44A4-88B6-69127CE3C6B7}" srcOrd="4" destOrd="0" presId="urn:microsoft.com/office/officeart/2005/8/layout/process4"/>
    <dgm:cxn modelId="{A2E74322-9D6F-4540-97A0-7556AF7D8DBF}" type="presParOf" srcId="{35BB9BE3-6478-44A4-88B6-69127CE3C6B7}" destId="{C28B51F7-8B9B-45B4-A072-5C77E10C6B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566794-F797-43E1-A6EE-C56A51F118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40FE4-E940-4B17-A8B2-589A907C2DC9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C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Marco teórico, acontecimientos históricos y  fundamentar la propuesta </a:t>
          </a:r>
          <a:endParaRPr lang="en-US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18056-80F5-4B97-A9B4-D18729A73F2F}" type="parTrans" cxnId="{1458C2BF-E58D-4F3F-996C-2322F82A19DA}">
      <dgm:prSet/>
      <dgm:spPr/>
      <dgm:t>
        <a:bodyPr/>
        <a:lstStyle/>
        <a:p>
          <a:pPr algn="just"/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544CCC0-BC72-4323-9D6F-DF4D61A5EDCE}" type="sibTrans" cxnId="{1458C2BF-E58D-4F3F-996C-2322F82A19D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algn="just"/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061ED7CB-D595-4954-BAE1-C6ECA854C84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EC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Análisis del tema, determinar las debilidades y amenazas relacionadas.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7CDA00CB-BB55-4D31-8428-BC2355AE9AF5}" type="parTrans" cxnId="{E6DA0DC2-3A5A-4EFD-B8EB-F6497B1F5080}">
      <dgm:prSet/>
      <dgm:spPr/>
      <dgm:t>
        <a:bodyPr/>
        <a:lstStyle/>
        <a:p>
          <a:pPr algn="just"/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0D7BD08F-150F-44FE-A2EE-153E4F7B35C3}" type="sibTrans" cxnId="{E6DA0DC2-3A5A-4EFD-B8EB-F6497B1F508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algn="just"/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4C8F7AF-36F6-4C9A-BC62-E1542E971F01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es-EC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Propuesta de estrategias, contribuyan a las acciones que se pueden mejorar</a:t>
          </a:r>
          <a:endParaRPr lang="en-US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8E1B1-5E27-4094-93C1-39A4003B61D7}" type="parTrans" cxnId="{34A0183B-CA9B-4C43-B619-D0B420C10BEC}">
      <dgm:prSet/>
      <dgm:spPr/>
      <dgm:t>
        <a:bodyPr/>
        <a:lstStyle/>
        <a:p>
          <a:pPr algn="just"/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B7B2324-A792-4200-9EA3-64F1466303D7}" type="sibTrans" cxnId="{34A0183B-CA9B-4C43-B619-D0B420C10BEC}">
      <dgm:prSet/>
      <dgm:spPr/>
      <dgm:t>
        <a:bodyPr/>
        <a:lstStyle/>
        <a:p>
          <a:pPr algn="just"/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3E074C78-C97B-4CE4-9269-656B1C75B0A0}" type="pres">
      <dgm:prSet presAssocID="{4D566794-F797-43E1-A6EE-C56A51F118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09BDB-436D-4E8D-AAD2-B7F21DA0EF66}" type="pres">
      <dgm:prSet presAssocID="{4D566794-F797-43E1-A6EE-C56A51F118FD}" presName="dummyMaxCanvas" presStyleCnt="0">
        <dgm:presLayoutVars/>
      </dgm:prSet>
      <dgm:spPr/>
    </dgm:pt>
    <dgm:pt modelId="{F988289C-E972-4DFF-AE19-7A99F1760AC0}" type="pres">
      <dgm:prSet presAssocID="{4D566794-F797-43E1-A6EE-C56A51F118F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01BEA-B477-47DF-818C-2A21ACCFFFAB}" type="pres">
      <dgm:prSet presAssocID="{4D566794-F797-43E1-A6EE-C56A51F118F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72712-AE28-4435-A480-FF1EFC2792E2}" type="pres">
      <dgm:prSet presAssocID="{4D566794-F797-43E1-A6EE-C56A51F118F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A2458-E5F9-4E35-8CF8-29ED239CEB9D}" type="pres">
      <dgm:prSet presAssocID="{4D566794-F797-43E1-A6EE-C56A51F118F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5C162-BC1A-4E91-BFBA-59701FE1FD3C}" type="pres">
      <dgm:prSet presAssocID="{4D566794-F797-43E1-A6EE-C56A51F118F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B4295-2CB3-4F2C-BCE2-DCBE68214182}" type="pres">
      <dgm:prSet presAssocID="{4D566794-F797-43E1-A6EE-C56A51F118F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331C-89B9-4F52-B413-FC4B37EEFAF5}" type="pres">
      <dgm:prSet presAssocID="{4D566794-F797-43E1-A6EE-C56A51F118F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DF2A7-0B63-4A1B-AEF3-15B3B7782551}" type="pres">
      <dgm:prSet presAssocID="{4D566794-F797-43E1-A6EE-C56A51F118F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28E95-BCE2-4DD3-9733-57EF56BED71F}" type="presOf" srcId="{4544CCC0-BC72-4323-9D6F-DF4D61A5EDCE}" destId="{862A2458-E5F9-4E35-8CF8-29ED239CEB9D}" srcOrd="0" destOrd="0" presId="urn:microsoft.com/office/officeart/2005/8/layout/vProcess5"/>
    <dgm:cxn modelId="{C665F4D6-C881-4D37-AB85-6A697F741D05}" type="presOf" srcId="{061ED7CB-D595-4954-BAE1-C6ECA854C843}" destId="{33001BEA-B477-47DF-818C-2A21ACCFFFAB}" srcOrd="0" destOrd="0" presId="urn:microsoft.com/office/officeart/2005/8/layout/vProcess5"/>
    <dgm:cxn modelId="{108F0C69-4C40-4D4F-B3DF-7F365551DFD3}" type="presOf" srcId="{0D7BD08F-150F-44FE-A2EE-153E4F7B35C3}" destId="{1705C162-BC1A-4E91-BFBA-59701FE1FD3C}" srcOrd="0" destOrd="0" presId="urn:microsoft.com/office/officeart/2005/8/layout/vProcess5"/>
    <dgm:cxn modelId="{56C52F30-37BD-4A13-9D74-493499FC7219}" type="presOf" srcId="{061ED7CB-D595-4954-BAE1-C6ECA854C843}" destId="{8AC3331C-89B9-4F52-B413-FC4B37EEFAF5}" srcOrd="1" destOrd="0" presId="urn:microsoft.com/office/officeart/2005/8/layout/vProcess5"/>
    <dgm:cxn modelId="{E6DA0DC2-3A5A-4EFD-B8EB-F6497B1F5080}" srcId="{4D566794-F797-43E1-A6EE-C56A51F118FD}" destId="{061ED7CB-D595-4954-BAE1-C6ECA854C843}" srcOrd="1" destOrd="0" parTransId="{7CDA00CB-BB55-4D31-8428-BC2355AE9AF5}" sibTransId="{0D7BD08F-150F-44FE-A2EE-153E4F7B35C3}"/>
    <dgm:cxn modelId="{34A0183B-CA9B-4C43-B619-D0B420C10BEC}" srcId="{4D566794-F797-43E1-A6EE-C56A51F118FD}" destId="{54C8F7AF-36F6-4C9A-BC62-E1542E971F01}" srcOrd="2" destOrd="0" parTransId="{9048E1B1-5E27-4094-93C1-39A4003B61D7}" sibTransId="{4B7B2324-A792-4200-9EA3-64F1466303D7}"/>
    <dgm:cxn modelId="{629A6229-4A82-4706-AC2B-263ABEACAF94}" type="presOf" srcId="{83340FE4-E940-4B17-A8B2-589A907C2DC9}" destId="{F988289C-E972-4DFF-AE19-7A99F1760AC0}" srcOrd="0" destOrd="0" presId="urn:microsoft.com/office/officeart/2005/8/layout/vProcess5"/>
    <dgm:cxn modelId="{CEDB5972-77A6-4A4F-8BBD-C5CA101D6BFC}" type="presOf" srcId="{54C8F7AF-36F6-4C9A-BC62-E1542E971F01}" destId="{D1ADF2A7-0B63-4A1B-AEF3-15B3B7782551}" srcOrd="1" destOrd="0" presId="urn:microsoft.com/office/officeart/2005/8/layout/vProcess5"/>
    <dgm:cxn modelId="{372900AC-BBEA-41DB-9E37-92DE97632402}" type="presOf" srcId="{83340FE4-E940-4B17-A8B2-589A907C2DC9}" destId="{E9DB4295-2CB3-4F2C-BCE2-DCBE68214182}" srcOrd="1" destOrd="0" presId="urn:microsoft.com/office/officeart/2005/8/layout/vProcess5"/>
    <dgm:cxn modelId="{BEE962AA-7150-49BE-B821-C8C19F043747}" type="presOf" srcId="{4D566794-F797-43E1-A6EE-C56A51F118FD}" destId="{3E074C78-C97B-4CE4-9269-656B1C75B0A0}" srcOrd="0" destOrd="0" presId="urn:microsoft.com/office/officeart/2005/8/layout/vProcess5"/>
    <dgm:cxn modelId="{1458C2BF-E58D-4F3F-996C-2322F82A19DA}" srcId="{4D566794-F797-43E1-A6EE-C56A51F118FD}" destId="{83340FE4-E940-4B17-A8B2-589A907C2DC9}" srcOrd="0" destOrd="0" parTransId="{F8118056-80F5-4B97-A9B4-D18729A73F2F}" sibTransId="{4544CCC0-BC72-4323-9D6F-DF4D61A5EDCE}"/>
    <dgm:cxn modelId="{D693B310-BC99-4C91-AD8C-48DB1C438231}" type="presOf" srcId="{54C8F7AF-36F6-4C9A-BC62-E1542E971F01}" destId="{F7172712-AE28-4435-A480-FF1EFC2792E2}" srcOrd="0" destOrd="0" presId="urn:microsoft.com/office/officeart/2005/8/layout/vProcess5"/>
    <dgm:cxn modelId="{46DA60B4-7E79-4A20-AFD8-520AD3C8D21A}" type="presParOf" srcId="{3E074C78-C97B-4CE4-9269-656B1C75B0A0}" destId="{63209BDB-436D-4E8D-AAD2-B7F21DA0EF66}" srcOrd="0" destOrd="0" presId="urn:microsoft.com/office/officeart/2005/8/layout/vProcess5"/>
    <dgm:cxn modelId="{84BC92C5-CAC9-4B34-A893-1627DE12562B}" type="presParOf" srcId="{3E074C78-C97B-4CE4-9269-656B1C75B0A0}" destId="{F988289C-E972-4DFF-AE19-7A99F1760AC0}" srcOrd="1" destOrd="0" presId="urn:microsoft.com/office/officeart/2005/8/layout/vProcess5"/>
    <dgm:cxn modelId="{BAA4EAF6-34B6-4784-B9A0-30B26F3AB9E4}" type="presParOf" srcId="{3E074C78-C97B-4CE4-9269-656B1C75B0A0}" destId="{33001BEA-B477-47DF-818C-2A21ACCFFFAB}" srcOrd="2" destOrd="0" presId="urn:microsoft.com/office/officeart/2005/8/layout/vProcess5"/>
    <dgm:cxn modelId="{9C51A150-66A4-4078-96F0-AD4F6A07D9F5}" type="presParOf" srcId="{3E074C78-C97B-4CE4-9269-656B1C75B0A0}" destId="{F7172712-AE28-4435-A480-FF1EFC2792E2}" srcOrd="3" destOrd="0" presId="urn:microsoft.com/office/officeart/2005/8/layout/vProcess5"/>
    <dgm:cxn modelId="{AA07DCB3-87F8-4FF3-8A26-EF32479C09DA}" type="presParOf" srcId="{3E074C78-C97B-4CE4-9269-656B1C75B0A0}" destId="{862A2458-E5F9-4E35-8CF8-29ED239CEB9D}" srcOrd="4" destOrd="0" presId="urn:microsoft.com/office/officeart/2005/8/layout/vProcess5"/>
    <dgm:cxn modelId="{7042BA39-7280-4D78-8B0D-9FAA07D38975}" type="presParOf" srcId="{3E074C78-C97B-4CE4-9269-656B1C75B0A0}" destId="{1705C162-BC1A-4E91-BFBA-59701FE1FD3C}" srcOrd="5" destOrd="0" presId="urn:microsoft.com/office/officeart/2005/8/layout/vProcess5"/>
    <dgm:cxn modelId="{EB9DF436-A0E4-41A6-80D6-97A5DBDD0F51}" type="presParOf" srcId="{3E074C78-C97B-4CE4-9269-656B1C75B0A0}" destId="{E9DB4295-2CB3-4F2C-BCE2-DCBE68214182}" srcOrd="6" destOrd="0" presId="urn:microsoft.com/office/officeart/2005/8/layout/vProcess5"/>
    <dgm:cxn modelId="{93457527-452C-4373-845A-7482880CF731}" type="presParOf" srcId="{3E074C78-C97B-4CE4-9269-656B1C75B0A0}" destId="{8AC3331C-89B9-4F52-B413-FC4B37EEFAF5}" srcOrd="7" destOrd="0" presId="urn:microsoft.com/office/officeart/2005/8/layout/vProcess5"/>
    <dgm:cxn modelId="{9E7CA13F-19B1-4F17-882D-845AC6DB8506}" type="presParOf" srcId="{3E074C78-C97B-4CE4-9269-656B1C75B0A0}" destId="{D1ADF2A7-0B63-4A1B-AEF3-15B3B77825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</a:t>
            </a:r>
            <a:r>
              <a:rPr kumimoji="0" lang="es-EC" sz="3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MX" sz="3200" b="1" dirty="0" smtClean="0"/>
              <a:t>ANALISIS </a:t>
            </a:r>
            <a:r>
              <a:rPr lang="es-MX" sz="3200" b="1" dirty="0"/>
              <a:t>DE LAS  REDES SOCIALES EN </a:t>
            </a:r>
            <a:r>
              <a:rPr lang="es-MX" sz="3200" b="1" dirty="0" smtClean="0"/>
              <a:t> </a:t>
            </a:r>
            <a:r>
              <a:rPr lang="es-MX" sz="3200" b="1" dirty="0"/>
              <a:t>OPERACIONES </a:t>
            </a:r>
            <a:r>
              <a:rPr lang="es-MX" sz="3200" b="1" dirty="0" smtClean="0"/>
              <a:t>DE SEGURIDAD INTERNA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18474D-A86F-C244-AA31-418253F2C546}"/>
              </a:ext>
            </a:extLst>
          </p:cNvPr>
          <p:cNvSpPr txBox="1"/>
          <p:nvPr/>
        </p:nvSpPr>
        <p:spPr>
          <a:xfrm>
            <a:off x="3409200" y="1147721"/>
            <a:ext cx="7127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MAESTRÍA EN </a:t>
            </a: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DEFENSA Y </a:t>
            </a: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SEGURIDAD</a:t>
            </a:r>
            <a:r>
              <a:rPr kumimoji="0" lang="es-EC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s-EC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62C163-8FCA-404B-839C-BEA41DD0379B}"/>
              </a:ext>
            </a:extLst>
          </p:cNvPr>
          <p:cNvSpPr txBox="1"/>
          <p:nvPr/>
        </p:nvSpPr>
        <p:spPr>
          <a:xfrm>
            <a:off x="2165684" y="4152644"/>
            <a:ext cx="951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TCRN. DE E.M 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BYRON FUENTES AGUILAR </a:t>
            </a:r>
          </a:p>
          <a:p>
            <a:pPr lvl="0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TCRN.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E.M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EDGAR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ENCALADA PRIETO</a:t>
            </a:r>
          </a:p>
          <a:p>
            <a:pPr lvl="0">
              <a:defRPr/>
            </a:pP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</a:t>
            </a: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 DE E.M DARWIN MONTOYA FREIRE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 Y DEPENDIENTES</a:t>
            </a:r>
            <a:endParaRPr lang="es-EC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64924357"/>
              </p:ext>
            </p:extLst>
          </p:nvPr>
        </p:nvGraphicFramePr>
        <p:xfrm>
          <a:off x="1545465" y="1276350"/>
          <a:ext cx="10225825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</a:t>
            </a: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s-EC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39" y="914400"/>
            <a:ext cx="9228893" cy="6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C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ACCIÓN</a:t>
            </a:r>
            <a:endParaRPr lang="es-EC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6391" y="1691084"/>
            <a:ext cx="5197363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000" indent="-17463" algn="just">
              <a:lnSpc>
                <a:spcPct val="200000"/>
              </a:lnSpc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Establecer estrategias para el manejo de las redes sociales para contribuir a las operaciones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militares de ámbito interno.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42113" y="4958036"/>
            <a:ext cx="5231641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1000" indent="-17463" algn="just">
              <a:lnSpc>
                <a:spcPct val="200000"/>
              </a:lnSpc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Comandancia General del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Ejercito (unidades especializadas)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65960" y="2955894"/>
            <a:ext cx="2704563" cy="7340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ESTUDIO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65960" y="5228492"/>
            <a:ext cx="2704563" cy="7340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CAMPO DE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837877" y="3078436"/>
            <a:ext cx="805218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>
            <a:off x="6819054" y="5351033"/>
            <a:ext cx="805218" cy="4890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DISEÑO DE LA INVESTIGACIÓN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6318279"/>
              </p:ext>
            </p:extLst>
          </p:nvPr>
        </p:nvGraphicFramePr>
        <p:xfrm>
          <a:off x="1743836" y="1165329"/>
          <a:ext cx="5463503" cy="506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018584" y="2579078"/>
            <a:ext cx="3634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Población		242 </a:t>
            </a:r>
          </a:p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Muestra 		151 </a:t>
            </a:r>
          </a:p>
          <a:p>
            <a:endParaRPr lang="es-EC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3% 	Jefes departamentales</a:t>
            </a:r>
          </a:p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97%	Oficiales</a:t>
            </a:r>
          </a:p>
          <a:p>
            <a:r>
              <a:rPr lang="es-EC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s-EC" dirty="0" err="1" smtClean="0">
                <a:solidFill>
                  <a:schemeClr val="accent6">
                    <a:lumMod val="50000"/>
                  </a:schemeClr>
                </a:solidFill>
              </a:rPr>
              <a:t>Técnicnicos</a:t>
            </a:r>
            <a:endParaRPr lang="es-EC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C" dirty="0" smtClean="0">
                <a:solidFill>
                  <a:schemeClr val="accent6">
                    <a:lumMod val="50000"/>
                  </a:schemeClr>
                </a:solidFill>
              </a:rPr>
              <a:t>	Participantes</a:t>
            </a:r>
          </a:p>
          <a:p>
            <a:endParaRPr lang="es-EC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1733" y="1226683"/>
            <a:ext cx="91960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¿Cree Ud. que las redes sociales afectan en algún momento las operaciones de seguridad interna?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endParaRPr lang="en-US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56480" y="3562317"/>
            <a:ext cx="5603174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0215" algn="just">
              <a:lnSpc>
                <a:spcPct val="200000"/>
              </a:lnSpc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Conclusión. 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redes </a:t>
            </a:r>
            <a:r>
              <a:rPr lang="es-EC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 SI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afectan en algún momento las operaciones de seguridad interna.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200000"/>
              </a:lnSpc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DISEÑO DE LA INVESTIGACIÓN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r="20577" b="-1"/>
          <a:stretch/>
        </p:blipFill>
        <p:spPr bwMode="auto">
          <a:xfrm>
            <a:off x="2126590" y="3289775"/>
            <a:ext cx="2574363" cy="2665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42245" y="2957021"/>
            <a:ext cx="4684168" cy="1538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Conclusión.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C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creen que la información que han generado las redes sociales institucionales en las últimas operaciones han sido oportunas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DISEÑO DE LA INVESTIGACIÓN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32546" y="1058548"/>
            <a:ext cx="9496927" cy="12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¿Cree Ud. que la información que han generado las redes sociales institucionales en las últimas operaciones han sido oportunas?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0" y="2668871"/>
            <a:ext cx="3528929" cy="297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8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DESARROLLO DE LOS OBJETIVOS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1260332"/>
              </p:ext>
            </p:extLst>
          </p:nvPr>
        </p:nvGraphicFramePr>
        <p:xfrm>
          <a:off x="2119652" y="1238249"/>
          <a:ext cx="8872197" cy="520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7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PROPUESTA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9634" y="1655599"/>
            <a:ext cx="4242704" cy="41652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DE LA PROPUESTA</a:t>
            </a:r>
          </a:p>
          <a:p>
            <a:pPr marL="365760" indent="-365760">
              <a:lnSpc>
                <a:spcPct val="200000"/>
              </a:lnSpc>
              <a:spcBef>
                <a:spcPts val="1000"/>
              </a:spcBef>
            </a:pP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Determinar 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relacionadas con la influencia de las redes sociales y las operaciones de seguridad interna, a fin de contribuir a su manejo efectivo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77501" y="2066762"/>
            <a:ext cx="4595446" cy="2912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ALCANCE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5760" indent="-36576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departamento 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Comunicación Social 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Fuerza Terrestre , 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técnico militar y afines.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180340" algn="just">
              <a:lnSpc>
                <a:spcPct val="200000"/>
              </a:lnSpc>
              <a:spcAft>
                <a:spcPts val="800"/>
              </a:spcAft>
            </a:pP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073254" y="3092249"/>
            <a:ext cx="723331" cy="5732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29" y="1021101"/>
            <a:ext cx="5294045" cy="297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13691" y="3713759"/>
            <a:ext cx="10974883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Emplear el uso de redes sociales cumpliendo los parámetros establecidos de seguridad en las diferentes redes sociales para la difusión de información de interés institucional tanto a auditorios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contribuyan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imagen institucional. </a:t>
            </a:r>
            <a:endParaRPr lang="es-EC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un plan de capacitación para el adecuado uso de las redes sociales, procurando evitar situaciones que ponga en riesgo las operaciones militares, así como al personal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militar.</a:t>
            </a:r>
          </a:p>
          <a:p>
            <a:pPr lvl="0" algn="just"/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EC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requerimientos  para mejorar el manejo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impacto de las redes sociales su control y medición en las operaciones militares.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rot="20272636">
            <a:off x="1705818" y="2139942"/>
            <a:ext cx="489531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ACCIONES ESTRATÉGICAS PROPUESTAS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75616" y="44757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PROPUESTA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9203" y="980146"/>
            <a:ext cx="675203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1  (Actividades)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Propuestas para gestionar mejoras el instructivos.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Adecuada capacitación.</a:t>
            </a: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Educar al personal militar.</a:t>
            </a:r>
            <a:endParaRPr lang="en-US" sz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Seguimiento, verificación y mejoras.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PROPUESTA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79203" y="3289365"/>
            <a:ext cx="6752032" cy="1744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2 (Actividades</a:t>
            </a:r>
            <a:r>
              <a:rPr lang="es-EC" sz="1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s-EC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capacitación.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Socialización </a:t>
            </a: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capacitación.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79203" y="5101951"/>
            <a:ext cx="6752033" cy="12721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</a:t>
            </a:r>
            <a:r>
              <a:rPr lang="es-EC" sz="1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EC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(Actividades)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</a:t>
            </a: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requerimientos, mejoras.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C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oftware para </a:t>
            </a:r>
            <a:r>
              <a:rPr lang="es-EC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y </a:t>
            </a:r>
            <a:r>
              <a:rPr lang="es-EC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medición.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 rot="5239378">
            <a:off x="9089513" y="4025240"/>
            <a:ext cx="491527" cy="50496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a las Escuelas Milit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8170755" y="2407692"/>
            <a:ext cx="4021245" cy="3225486"/>
            <a:chOff x="1641231" y="3747993"/>
            <a:chExt cx="4021245" cy="32254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860" y="3747993"/>
              <a:ext cx="3876278" cy="2903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231" y="5111260"/>
              <a:ext cx="4021245" cy="1862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164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AC222EB-CE0E-1D4E-BA24-831B2CB3AD74}"/>
              </a:ext>
            </a:extLst>
          </p:cNvPr>
          <p:cNvSpPr txBox="1"/>
          <p:nvPr/>
        </p:nvSpPr>
        <p:spPr>
          <a:xfrm>
            <a:off x="1592313" y="1103668"/>
            <a:ext cx="6065521" cy="541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</a:t>
            </a:r>
            <a:r>
              <a:rPr kumimoji="0" lang="es-EC" sz="19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DEPENDIENTE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900" b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</a:t>
            </a: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ESTUDIO Y CAMPO DE ACCIÓN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C" sz="1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46D6BD9-0536-FB4B-AEFE-848F5DBD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45" y="2264759"/>
            <a:ext cx="5108851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17658" y="1423822"/>
            <a:ext cx="7208382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Normas de seguridad d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manejo de las redes sociales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Proteger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 e imagen.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Depurar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lista de contactos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periódicamente.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comunicación con personas desconocidas a la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Cerrar la sección de las redes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Desactivar la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localización.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envíos de cadenas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grupos.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buen uso de las contraseñas. </a:t>
            </a:r>
            <a:endParaRPr lang="es-EC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una base estadística de la regionalización del personal militar que permita hacer un seguimiento de información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PROPUESTA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5484" y="2018253"/>
            <a:ext cx="2523497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>
              <a:lnSpc>
                <a:spcPct val="200000"/>
              </a:lnSpc>
              <a:spcBef>
                <a:spcPts val="1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Generar un itructivo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prospectivo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contribuya a las operaciones de seguridad interna </a:t>
            </a:r>
            <a:endParaRPr lang="es-EC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868675" y="3600420"/>
            <a:ext cx="759498" cy="58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570999" y="875721"/>
            <a:ext cx="194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693828" y="2968925"/>
            <a:ext cx="19466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2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ector recto de flecha 19"/>
          <p:cNvCxnSpPr>
            <a:cxnSpLocks noChangeShapeType="1"/>
          </p:cNvCxnSpPr>
          <p:nvPr/>
        </p:nvCxnSpPr>
        <p:spPr bwMode="auto">
          <a:xfrm flipV="1">
            <a:off x="7648994" y="9896034"/>
            <a:ext cx="1916112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ángulo 21"/>
          <p:cNvSpPr/>
          <p:nvPr/>
        </p:nvSpPr>
        <p:spPr>
          <a:xfrm>
            <a:off x="4705860" y="4580900"/>
            <a:ext cx="194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3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PROPUESTA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39" y="1515442"/>
            <a:ext cx="6159812" cy="13815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256" y="3461549"/>
            <a:ext cx="6159812" cy="11411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39" y="5079367"/>
            <a:ext cx="6159812" cy="1452448"/>
          </a:xfrm>
          <a:prstGeom prst="rect">
            <a:avLst/>
          </a:prstGeom>
        </p:spPr>
      </p:pic>
      <p:pic>
        <p:nvPicPr>
          <p:cNvPr id="4107" name="Picture 11" descr="Los tres indicadores estratégicos en las ventas – Grupo Al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26" y="2214892"/>
            <a:ext cx="3761332" cy="291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PROPUESTA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18294"/>
              </p:ext>
            </p:extLst>
          </p:nvPr>
        </p:nvGraphicFramePr>
        <p:xfrm>
          <a:off x="1564106" y="925238"/>
          <a:ext cx="10223680" cy="60209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319480"/>
                <a:gridCol w="1405222"/>
                <a:gridCol w="1492410"/>
                <a:gridCol w="1554225"/>
                <a:gridCol w="1452343"/>
              </a:tblGrid>
              <a:tr h="255070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52500" algn="ctr"/>
                        </a:tabLst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AMENAZAS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DEBILIDADES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A1: </a:t>
                      </a:r>
                      <a:endParaRPr lang="es-EC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Existen </a:t>
                      </a:r>
                      <a:r>
                        <a:rPr lang="es-ES_tradnl" sz="13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jakers</a:t>
                      </a:r>
                      <a:r>
                        <a:rPr lang="es-ES_tradnl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seguridad </a:t>
                      </a:r>
                      <a:r>
                        <a:rPr lang="es-ES_tradnl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distorsión </a:t>
                      </a:r>
                      <a:r>
                        <a:rPr lang="es-ES_tradnl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A2: </a:t>
                      </a:r>
                      <a:endParaRPr lang="es-EC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413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b="1" spc="-5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4138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Mundo globalizado, mas</a:t>
                      </a:r>
                      <a:r>
                        <a:rPr lang="es-EC" sz="1300" spc="-5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amenazas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A3: </a:t>
                      </a:r>
                      <a:endParaRPr lang="es-EC" sz="13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93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3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93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C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uga de i</a:t>
                      </a: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nformación ,software, </a:t>
                      </a:r>
                      <a:r>
                        <a:rPr lang="es-EC" sz="13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datos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8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D1: </a:t>
                      </a:r>
                      <a:endParaRPr lang="es-EC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Limitación</a:t>
                      </a:r>
                      <a:r>
                        <a:rPr lang="es-EC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 instructivo, capacitación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537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ES_tradnl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2: </a:t>
                      </a:r>
                      <a:endParaRPr lang="es-ES_tradnl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Análisis </a:t>
                      </a:r>
                      <a:r>
                        <a:rPr lang="es-EC" sz="13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información durante </a:t>
                      </a:r>
                      <a:r>
                        <a:rPr lang="es-EC" sz="13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operaciones </a:t>
                      </a: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militares.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4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D3: </a:t>
                      </a:r>
                      <a:endParaRPr lang="es-EC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Normas </a:t>
                      </a:r>
                      <a:r>
                        <a:rPr lang="es-EC" sz="13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C" sz="13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seguridad.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84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D4: </a:t>
                      </a:r>
                      <a:endParaRPr lang="es-EC" sz="13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 </a:t>
                      </a:r>
                      <a:r>
                        <a:rPr lang="es-EC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EC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monitoreo.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6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20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8092" marR="58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Conector recto 8"/>
          <p:cNvCxnSpPr/>
          <p:nvPr/>
        </p:nvCxnSpPr>
        <p:spPr>
          <a:xfrm>
            <a:off x="1584672" y="914401"/>
            <a:ext cx="4286739" cy="2550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69025"/>
              </p:ext>
            </p:extLst>
          </p:nvPr>
        </p:nvGraphicFramePr>
        <p:xfrm>
          <a:off x="1515979" y="481263"/>
          <a:ext cx="10226842" cy="565406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952771"/>
                <a:gridCol w="1563459"/>
                <a:gridCol w="1106445"/>
                <a:gridCol w="1510896"/>
                <a:gridCol w="2093271"/>
              </a:tblGrid>
              <a:tr h="290096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EC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FORTALEZAS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9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O1: </a:t>
                      </a:r>
                      <a:endParaRPr lang="en-US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62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09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 </a:t>
                      </a:r>
                      <a:r>
                        <a:rPr lang="es-EC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monitores de las redes </a:t>
                      </a:r>
                      <a:r>
                        <a:rPr lang="es-EC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sociales.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O2: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imagen institucional </a:t>
                      </a:r>
                      <a:r>
                        <a:rPr lang="es-ES" sz="14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adquirida.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O3: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Empleo de nuevas </a:t>
                      </a:r>
                      <a:r>
                        <a:rPr lang="es-ES_tradnl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tecnologías.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47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F1: </a:t>
                      </a:r>
                      <a:endParaRPr lang="es-EC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Redes sociales.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4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s-ES_tradn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2:  </a:t>
                      </a:r>
                      <a:endParaRPr lang="es-ES_tradnl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Normativas internas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532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F3: </a:t>
                      </a:r>
                      <a:endParaRPr lang="es-EC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spc="-5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Disciplina.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532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F4: </a:t>
                      </a:r>
                      <a:endParaRPr lang="es-EC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de </a:t>
                      </a:r>
                      <a:r>
                        <a:rPr lang="es-EC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Comunicación </a:t>
                      </a:r>
                      <a:r>
                        <a:rPr lang="es-EC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23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1564105" y="505326"/>
            <a:ext cx="3898232" cy="2863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223841" y="996460"/>
            <a:ext cx="2836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</a:t>
            </a:r>
            <a:endParaRPr lang="es-EC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5348" y="949075"/>
            <a:ext cx="10587789" cy="58323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determinó que en algunas ocasiones el mal manejo de las redes sociales puede ocasionar problemas en las operaciones de seguridad interna, debido a que puede existir alguna distorsión de la información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Se estableció que la entidad carece de recursos para el monitoreo y control adecuado de las redes sociales especialmente de un software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capacitación al personal es parte fundamental para el manejo adecuada de las redes sociales de tal forma que estas no contribuyan a ocasionar problemas en las operaciones militares, ni distorsionen en la información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endParaRPr lang="en-US" sz="1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52399" y="101645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14.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CONCLUSIONES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03459" y="897394"/>
            <a:ext cx="10292014" cy="6017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9738" indent="-439738" algn="just">
              <a:lnSpc>
                <a:spcPct val="200000"/>
              </a:lnSpc>
              <a:spcAft>
                <a:spcPts val="1000"/>
              </a:spcAft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 Implementar gestiones para contar con un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instructivo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prospectivo para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el manejo adecuado de las redes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sociales..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mediante los indicadores el porcentaje alcanzado de las estrategias implementadas para determinar acciones correctivas que permitan mejorar el manejo de las redes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Capacitar al personal militar sobre el manejo adecuado de las redes sociales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contribuir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 las operaciones de seguridad interna, así como a la imagen institucional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Aldine721 Lt BT"/>
              <a:buChar char="-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 un canal de interacción entre COMUNICACIÓN SOCIAL, OPSIC E INTELIGENCIA MILITAR.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13763" y="92729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C" sz="3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0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kumimoji="0" lang="es-EC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C5C8CE6-F51C-0649-93D3-8129F63B15DD}"/>
              </a:ext>
            </a:extLst>
          </p:cNvPr>
          <p:cNvSpPr/>
          <p:nvPr/>
        </p:nvSpPr>
        <p:spPr>
          <a:xfrm>
            <a:off x="1922321" y="2238079"/>
            <a:ext cx="9322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C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18474D-A86F-C244-AA31-418253F2C546}"/>
              </a:ext>
            </a:extLst>
          </p:cNvPr>
          <p:cNvSpPr txBox="1"/>
          <p:nvPr/>
        </p:nvSpPr>
        <p:spPr>
          <a:xfrm>
            <a:off x="1485901" y="944827"/>
            <a:ext cx="1037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MAESTRÍA EN </a:t>
            </a: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kumimoji="0" lang="es-EC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 DEFENSA 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umnos de Academia de Guerra realizan visita técnica al Comando Conjunto –  Comando Conjunto de las Fuerzas Armadas del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17" y="1844837"/>
            <a:ext cx="3353410" cy="391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39731" y="995807"/>
            <a:ext cx="6300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</a:pP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Fuerzas Armadas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han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constituido a través del tiempo como una de las entidades más apreciadas por la población ecuatoriana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actualmente los medios digitales tienen la facilidad de hacer llegar información rápida y oportuna de hechos que en muchas ocasiones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son reales y que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contribuye a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imagen institucional,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lo que es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muy importante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analizar el buen uso de las redes sociales sus ventajas y desventajas según su uso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PLANTEAMIENTO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7865127" y="3511332"/>
            <a:ext cx="765964" cy="581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67357" y="264287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ENUNCIADO</a:t>
            </a:r>
            <a:r>
              <a:rPr kumimoji="0" lang="es-EC" sz="3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PROBLEMA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57410" y="1619467"/>
            <a:ext cx="5722906" cy="472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</a:pP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CÓMO INFLUYEN DE FORMA NEGATIVA  LAS REDES SOCIALES EN LOS MOMENTOS DE GRAN CONMOCIÓN EN EL PAÍS RELACIONADO CON LAS OPERACIONES MILITARES DE ÁMBITO INTERNO?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5442331" y="3377106"/>
            <a:ext cx="765964" cy="581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uerza Aérea Ecuatoriana on Twitter: &quot;Alumnos Escuela Infantería Aérea #FAE  realizan visita a .@ecu911sambo, conocen actividades que realiza este  centro. https://t.co/7cggo3lBR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1" y="1944887"/>
            <a:ext cx="3940935" cy="4401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PREGUNTAS DE INVESTIGACIÓN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8734617"/>
              </p:ext>
            </p:extLst>
          </p:nvPr>
        </p:nvGraphicFramePr>
        <p:xfrm>
          <a:off x="3405125" y="1158366"/>
          <a:ext cx="81315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Personal del arma de Comunicaciones de... - Ejército Ecuatorian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ersonal del arma de Comunicaciones de... - Ejército Ecuatoriano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echa derecha 9"/>
          <p:cNvSpPr/>
          <p:nvPr/>
        </p:nvSpPr>
        <p:spPr>
          <a:xfrm>
            <a:off x="1471911" y="3271399"/>
            <a:ext cx="1199099" cy="1060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JUSTIFICACIÓN DE LA INVESTIGACIÓN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9625" y="3453659"/>
            <a:ext cx="22207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7576184E-2249-43CD-B4C6-3C74A0FFDA07}"/>
              </a:ext>
            </a:extLst>
          </p:cNvPr>
          <p:cNvGrpSpPr/>
          <p:nvPr/>
        </p:nvGrpSpPr>
        <p:grpSpPr>
          <a:xfrm>
            <a:off x="1229625" y="2853493"/>
            <a:ext cx="2220718" cy="3308700"/>
            <a:chOff x="-737367" y="2623184"/>
            <a:chExt cx="2220718" cy="3308700"/>
          </a:xfrm>
        </p:grpSpPr>
        <p:sp>
          <p:nvSpPr>
            <p:cNvPr id="8" name="Rectangle 5"/>
            <p:cNvSpPr/>
            <p:nvPr/>
          </p:nvSpPr>
          <p:spPr>
            <a:xfrm>
              <a:off x="-737367" y="2623184"/>
              <a:ext cx="222071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s-EC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FACTIBILIDAD</a:t>
              </a:r>
            </a:p>
          </p:txBody>
        </p:sp>
        <p:sp>
          <p:nvSpPr>
            <p:cNvPr id="9" name="Line Callout 2 16"/>
            <p:cNvSpPr/>
            <p:nvPr/>
          </p:nvSpPr>
          <p:spPr>
            <a:xfrm>
              <a:off x="-516176" y="5593330"/>
              <a:ext cx="1705233" cy="338554"/>
            </a:xfrm>
            <a:prstGeom prst="borderCallout2">
              <a:avLst>
                <a:gd name="adj1" fmla="val 746"/>
                <a:gd name="adj2" fmla="val 103748"/>
                <a:gd name="adj3" fmla="val -13051"/>
                <a:gd name="adj4" fmla="val 133921"/>
                <a:gd name="adj5" fmla="val -713422"/>
                <a:gd name="adj6" fmla="val 12105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s-EC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 FACTIBLE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6253E563-99CE-48CF-BAB2-EC4082A21DB6}"/>
              </a:ext>
            </a:extLst>
          </p:cNvPr>
          <p:cNvGrpSpPr/>
          <p:nvPr/>
        </p:nvGrpSpPr>
        <p:grpSpPr>
          <a:xfrm>
            <a:off x="6723096" y="1052303"/>
            <a:ext cx="4834755" cy="1537781"/>
            <a:chOff x="6965698" y="866233"/>
            <a:chExt cx="4834755" cy="1537781"/>
          </a:xfrm>
        </p:grpSpPr>
        <p:sp>
          <p:nvSpPr>
            <p:cNvPr id="11" name="Rectangle 7"/>
            <p:cNvSpPr/>
            <p:nvPr/>
          </p:nvSpPr>
          <p:spPr>
            <a:xfrm>
              <a:off x="6965698" y="2003904"/>
              <a:ext cx="200364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C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RELEVANCIA</a:t>
              </a:r>
            </a:p>
          </p:txBody>
        </p:sp>
        <p:sp>
          <p:nvSpPr>
            <p:cNvPr id="12" name="Line Callout 2 18"/>
            <p:cNvSpPr/>
            <p:nvPr/>
          </p:nvSpPr>
          <p:spPr>
            <a:xfrm flipH="1">
              <a:off x="10095220" y="866233"/>
              <a:ext cx="1705233" cy="1077218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105496"/>
                <a:gd name="adj6" fmla="val 165606"/>
              </a:avLst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1432"/>
              <a:r>
                <a:rPr lang="es-E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MANEJO ADECUADO DE LAS REDES SOCIALES</a:t>
              </a:r>
              <a:endParaRPr lang="es-E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D7EEFFBC-D114-4F9B-8D3A-EEB5A9985C78}"/>
              </a:ext>
            </a:extLst>
          </p:cNvPr>
          <p:cNvGrpSpPr/>
          <p:nvPr/>
        </p:nvGrpSpPr>
        <p:grpSpPr>
          <a:xfrm>
            <a:off x="6867354" y="5161919"/>
            <a:ext cx="4690497" cy="1569661"/>
            <a:chOff x="5291446" y="5052480"/>
            <a:chExt cx="4690497" cy="1569661"/>
          </a:xfrm>
          <a:solidFill>
            <a:srgbClr val="00B050"/>
          </a:solidFill>
        </p:grpSpPr>
        <p:sp>
          <p:nvSpPr>
            <p:cNvPr id="14" name="Rectangle 6"/>
            <p:cNvSpPr/>
            <p:nvPr/>
          </p:nvSpPr>
          <p:spPr>
            <a:xfrm>
              <a:off x="5291446" y="6222031"/>
              <a:ext cx="2147616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C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ORIGINALIDAD</a:t>
              </a:r>
            </a:p>
          </p:txBody>
        </p:sp>
        <p:sp>
          <p:nvSpPr>
            <p:cNvPr id="15" name="Line Callout 2 19"/>
            <p:cNvSpPr/>
            <p:nvPr/>
          </p:nvSpPr>
          <p:spPr>
            <a:xfrm flipH="1">
              <a:off x="8276710" y="5052480"/>
              <a:ext cx="1705233" cy="830997"/>
            </a:xfrm>
            <a:prstGeom prst="borderCallout2">
              <a:avLst>
                <a:gd name="adj1" fmla="val 746"/>
                <a:gd name="adj2" fmla="val 103748"/>
                <a:gd name="adj3" fmla="val 1165"/>
                <a:gd name="adj4" fmla="val 121221"/>
                <a:gd name="adj5" fmla="val 141066"/>
                <a:gd name="adj6" fmla="val 14963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21432"/>
              <a:r>
                <a:rPr lang="es-EC" sz="1600" dirty="0"/>
                <a:t>NO </a:t>
              </a:r>
              <a:r>
                <a:rPr lang="es-EC" sz="1600" dirty="0" smtClean="0"/>
                <a:t>EXISTE NINGUN TEMA RELACIONADO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314" name="Picture 2" descr="Reclutan personal profesional en la Fuerza Aérea Ecuatoriana | Ecuador |  Noticias | El Uni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2853493"/>
            <a:ext cx="4584879" cy="2970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OBJETIVO GENERAL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95500" y="2135271"/>
            <a:ext cx="878104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635" indent="180340" algn="just">
              <a:lnSpc>
                <a:spcPct val="200000"/>
              </a:lnSpc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UN ANÁLISIS DE LA INFLUENCIA DE LAS REDES SOCIALES EN </a:t>
            </a: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OPERACIONES MILITARES DE ÁMBITO INTERNO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LOS EVENTOS DE GRAN CONMOCIÓN EN EL PAÍS, QUE PERMITA CONTRIBUIR A </a:t>
            </a: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LOS OBJETIVOS Y MISIÓN INSTITUCIONAL.</a:t>
            </a:r>
          </a:p>
          <a:p>
            <a:pPr marL="381635" indent="180340" algn="just">
              <a:lnSpc>
                <a:spcPct val="200000"/>
              </a:lnSpc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835316" y="1275347"/>
            <a:ext cx="854242" cy="697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.FUNFAMENTACIÓN TEÓRICA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Ecuador enfrenta un día complicado por el paro de transporte | Economía |  Noticias | El Unive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85" y="-4717442"/>
            <a:ext cx="144528" cy="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NTRO DE COMANDO Y CONTROL DE LA FAC | América Militar - información sobre  defensa, seguridad y geopolítica de América 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2411896"/>
            <a:ext cx="3194420" cy="319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1406433"/>
              </p:ext>
            </p:extLst>
          </p:nvPr>
        </p:nvGraphicFramePr>
        <p:xfrm>
          <a:off x="3804016" y="12490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59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279041" y="182786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kumimoji="0" lang="es-EC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HIPOTESIS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76926" y="1130700"/>
            <a:ext cx="3962400" cy="1213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AUSENCIA DE UN ANALISIS SOBRE EL MANEJO ADECUADO DE LA REDES SOCIALES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15727" y="3662998"/>
            <a:ext cx="3962400" cy="7860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 rot="5400000">
            <a:off x="3418926" y="2511723"/>
            <a:ext cx="878400" cy="7779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6331692" y="3679851"/>
            <a:ext cx="878400" cy="77002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 rot="5400000">
            <a:off x="9119196" y="4564720"/>
            <a:ext cx="755461" cy="77002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7515727" y="5392245"/>
            <a:ext cx="3962400" cy="7860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INSTITUCIONALES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3657560"/>
            <a:ext cx="4265966" cy="284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1209</Words>
  <Application>Microsoft Office PowerPoint</Application>
  <PresentationFormat>Panorámica</PresentationFormat>
  <Paragraphs>243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Aldine721 Lt BT</vt:lpstr>
      <vt:lpstr>Arial</vt:lpstr>
      <vt:lpstr>Calibri</vt:lpstr>
      <vt:lpstr>Calibri Light</vt:lpstr>
      <vt:lpstr>Cambria</vt:lpstr>
      <vt:lpstr>Symbol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ENCALADA</cp:lastModifiedBy>
  <cp:revision>118</cp:revision>
  <dcterms:created xsi:type="dcterms:W3CDTF">2020-09-15T21:54:46Z</dcterms:created>
  <dcterms:modified xsi:type="dcterms:W3CDTF">2021-01-14T20:11:08Z</dcterms:modified>
</cp:coreProperties>
</file>