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.xml" ContentType="application/vnd.openxmlformats-officedocument.presentationml.notesSlide+xml"/>
  <Override PartName="/ppt/theme/themeOverride6.xml" ContentType="application/vnd.openxmlformats-officedocument.themeOverr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theme/themeOverride7.xml" ContentType="application/vnd.openxmlformats-officedocument.themeOverr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theme/themeOverride8.xml" ContentType="application/vnd.openxmlformats-officedocument.themeOverride+xml"/>
  <Override PartName="/ppt/notesSlides/notesSlide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72" r:id="rId1"/>
  </p:sldMasterIdLst>
  <p:notesMasterIdLst>
    <p:notesMasterId r:id="rId41"/>
  </p:notesMasterIdLst>
  <p:sldIdLst>
    <p:sldId id="256" r:id="rId2"/>
    <p:sldId id="283" r:id="rId3"/>
    <p:sldId id="258" r:id="rId4"/>
    <p:sldId id="257" r:id="rId5"/>
    <p:sldId id="259" r:id="rId6"/>
    <p:sldId id="261" r:id="rId7"/>
    <p:sldId id="335" r:id="rId8"/>
    <p:sldId id="336" r:id="rId9"/>
    <p:sldId id="268" r:id="rId10"/>
    <p:sldId id="288" r:id="rId11"/>
    <p:sldId id="299" r:id="rId12"/>
    <p:sldId id="300" r:id="rId13"/>
    <p:sldId id="301" r:id="rId14"/>
    <p:sldId id="304" r:id="rId15"/>
    <p:sldId id="302" r:id="rId16"/>
    <p:sldId id="343" r:id="rId17"/>
    <p:sldId id="306" r:id="rId18"/>
    <p:sldId id="307" r:id="rId19"/>
    <p:sldId id="337" r:id="rId20"/>
    <p:sldId id="338" r:id="rId21"/>
    <p:sldId id="339" r:id="rId22"/>
    <p:sldId id="313" r:id="rId23"/>
    <p:sldId id="327" r:id="rId24"/>
    <p:sldId id="340" r:id="rId25"/>
    <p:sldId id="341" r:id="rId26"/>
    <p:sldId id="344" r:id="rId27"/>
    <p:sldId id="342" r:id="rId28"/>
    <p:sldId id="314" r:id="rId29"/>
    <p:sldId id="329" r:id="rId30"/>
    <p:sldId id="334" r:id="rId31"/>
    <p:sldId id="333" r:id="rId32"/>
    <p:sldId id="321" r:id="rId33"/>
    <p:sldId id="332" r:id="rId34"/>
    <p:sldId id="326" r:id="rId35"/>
    <p:sldId id="325" r:id="rId36"/>
    <p:sldId id="277" r:id="rId37"/>
    <p:sldId id="278" r:id="rId38"/>
    <p:sldId id="279" r:id="rId39"/>
    <p:sldId id="291" r:id="rId40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31C395-870B-4C7F-9526-6A866A58D263}" v="900" dt="2018-07-05T02:22:44.0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79" autoAdjust="0"/>
    <p:restoredTop sz="94660"/>
  </p:normalViewPr>
  <p:slideViewPr>
    <p:cSldViewPr snapToGrid="0">
      <p:cViewPr varScale="1">
        <p:scale>
          <a:sx n="66" d="100"/>
          <a:sy n="66" d="100"/>
        </p:scale>
        <p:origin x="58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7423BD-4E00-4341-A87B-D25B8A2AC036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505FE0F-773F-4EFB-AF0C-8B643771B6D5}">
      <dgm:prSet phldrT="[Texto]" custT="1"/>
      <dgm:spPr/>
      <dgm:t>
        <a:bodyPr/>
        <a:lstStyle/>
        <a:p>
          <a:pPr>
            <a:lnSpc>
              <a:spcPct val="90000"/>
            </a:lnSpc>
          </a:pPr>
          <a:r>
            <a:rPr lang="es-ES" sz="1800" b="1" u="sng" dirty="0" smtClean="0"/>
            <a:t>Sistema multirobot descentralizado</a:t>
          </a:r>
          <a:endParaRPr lang="es-ES" sz="1800" b="1" u="sng" dirty="0"/>
        </a:p>
      </dgm:t>
    </dgm:pt>
    <dgm:pt modelId="{187AE9EC-543D-472E-8451-60D6DA31A0A7}" type="parTrans" cxnId="{A3D637D3-DC24-415D-9E40-21E69933ADD4}">
      <dgm:prSet/>
      <dgm:spPr/>
      <dgm:t>
        <a:bodyPr/>
        <a:lstStyle/>
        <a:p>
          <a:endParaRPr lang="es-ES" sz="1800"/>
        </a:p>
      </dgm:t>
    </dgm:pt>
    <dgm:pt modelId="{D6CEABA0-3668-40D2-8E60-29C55A2D5F02}" type="sibTrans" cxnId="{A3D637D3-DC24-415D-9E40-21E69933ADD4}">
      <dgm:prSet/>
      <dgm:spPr/>
      <dgm:t>
        <a:bodyPr/>
        <a:lstStyle/>
        <a:p>
          <a:endParaRPr lang="es-ES" sz="1800"/>
        </a:p>
      </dgm:t>
    </dgm:pt>
    <dgm:pt modelId="{847BA427-3578-4433-8880-79653AE55879}">
      <dgm:prSet phldrT="[Texto]" custT="1"/>
      <dgm:spPr/>
      <dgm:t>
        <a:bodyPr/>
        <a:lstStyle/>
        <a:p>
          <a:pPr algn="just">
            <a:lnSpc>
              <a:spcPct val="150000"/>
            </a:lnSpc>
          </a:pPr>
          <a:r>
            <a:rPr lang="es-ES" sz="1800" b="1" u="sng" dirty="0" smtClean="0"/>
            <a:t>Mobile 3D Printer</a:t>
          </a:r>
          <a:endParaRPr lang="es-EC" sz="1800" dirty="0" smtClean="0"/>
        </a:p>
      </dgm:t>
    </dgm:pt>
    <dgm:pt modelId="{C0066F74-C9A4-4829-A016-1AC54D9BDC56}" type="parTrans" cxnId="{35735BBE-B726-410B-87BA-985E6B7BE727}">
      <dgm:prSet/>
      <dgm:spPr/>
      <dgm:t>
        <a:bodyPr/>
        <a:lstStyle/>
        <a:p>
          <a:endParaRPr lang="es-ES" sz="1800"/>
        </a:p>
      </dgm:t>
    </dgm:pt>
    <dgm:pt modelId="{B4C01CA9-B0C6-47D7-9A24-F20EEFBB7BAB}" type="sibTrans" cxnId="{35735BBE-B726-410B-87BA-985E6B7BE727}">
      <dgm:prSet/>
      <dgm:spPr/>
      <dgm:t>
        <a:bodyPr/>
        <a:lstStyle/>
        <a:p>
          <a:endParaRPr lang="es-ES" sz="1800"/>
        </a:p>
      </dgm:t>
    </dgm:pt>
    <dgm:pt modelId="{B5A5ABA6-E0D8-4DDF-8CE5-075AD0ED2C74}">
      <dgm:prSet phldrT="[Texto]" custT="1"/>
      <dgm:spPr/>
      <dgm:t>
        <a:bodyPr/>
        <a:lstStyle/>
        <a:p>
          <a:pPr>
            <a:lnSpc>
              <a:spcPct val="150000"/>
            </a:lnSpc>
          </a:pPr>
          <a:r>
            <a:rPr lang="es-EC" sz="1800" dirty="0" smtClean="0"/>
            <a:t>Impresora 3D móvil omnidireccional.</a:t>
          </a:r>
          <a:endParaRPr lang="es-ES" sz="1800" dirty="0"/>
        </a:p>
      </dgm:t>
    </dgm:pt>
    <dgm:pt modelId="{AC5D3F81-F4C1-416B-9843-4D7714F2892B}" type="parTrans" cxnId="{C933531C-A7B9-49C5-A07E-0E48A247D1C3}">
      <dgm:prSet/>
      <dgm:spPr/>
      <dgm:t>
        <a:bodyPr/>
        <a:lstStyle/>
        <a:p>
          <a:endParaRPr lang="es-ES" sz="1800"/>
        </a:p>
      </dgm:t>
    </dgm:pt>
    <dgm:pt modelId="{41C39219-B90D-4F18-A922-F7ECDE6CB453}" type="sibTrans" cxnId="{C933531C-A7B9-49C5-A07E-0E48A247D1C3}">
      <dgm:prSet/>
      <dgm:spPr/>
      <dgm:t>
        <a:bodyPr/>
        <a:lstStyle/>
        <a:p>
          <a:endParaRPr lang="es-ES" sz="1800"/>
        </a:p>
      </dgm:t>
    </dgm:pt>
    <dgm:pt modelId="{91A7693A-2955-4127-BE7F-8BAFC7CAA46B}">
      <dgm:prSet phldrT="[Texto]" custT="1"/>
      <dgm:spPr/>
      <dgm:t>
        <a:bodyPr/>
        <a:lstStyle/>
        <a:p>
          <a:pPr>
            <a:lnSpc>
              <a:spcPct val="150000"/>
            </a:lnSpc>
          </a:pPr>
          <a:r>
            <a:rPr lang="es-EC" sz="1800" dirty="0" smtClean="0"/>
            <a:t>Cabezal de impresión controlado por Internet.</a:t>
          </a:r>
          <a:endParaRPr lang="es-ES" sz="1800" dirty="0"/>
        </a:p>
      </dgm:t>
    </dgm:pt>
    <dgm:pt modelId="{F10A0DB7-16E8-4570-84D0-D14DE3411EBD}" type="parTrans" cxnId="{4C3976AB-1303-4181-B509-C61900CD082D}">
      <dgm:prSet/>
      <dgm:spPr/>
      <dgm:t>
        <a:bodyPr/>
        <a:lstStyle/>
        <a:p>
          <a:endParaRPr lang="es-ES" sz="1800"/>
        </a:p>
      </dgm:t>
    </dgm:pt>
    <dgm:pt modelId="{89F8BA3E-3DC8-4215-9CD9-09853C5059DE}" type="sibTrans" cxnId="{4C3976AB-1303-4181-B509-C61900CD082D}">
      <dgm:prSet/>
      <dgm:spPr/>
      <dgm:t>
        <a:bodyPr/>
        <a:lstStyle/>
        <a:p>
          <a:endParaRPr lang="es-ES" sz="1800"/>
        </a:p>
      </dgm:t>
    </dgm:pt>
    <dgm:pt modelId="{3AB4E622-9D50-4FB5-AF58-2DAA971FFE8F}">
      <dgm:prSet phldrT="[Texto]" custT="1"/>
      <dgm:spPr/>
      <dgm:t>
        <a:bodyPr/>
        <a:lstStyle/>
        <a:p>
          <a:pPr>
            <a:lnSpc>
              <a:spcPct val="150000"/>
            </a:lnSpc>
          </a:pPr>
          <a:r>
            <a:rPr lang="es-EC" sz="1800" dirty="0" smtClean="0"/>
            <a:t>Compuesto por 3 robots móviles omnidireccionales. </a:t>
          </a:r>
          <a:endParaRPr lang="es-ES" sz="1800" b="1" u="sng" dirty="0"/>
        </a:p>
      </dgm:t>
    </dgm:pt>
    <dgm:pt modelId="{E0B93520-0126-4DC2-8E2E-1B7A49946B30}" type="parTrans" cxnId="{E48BE256-E30C-4F60-A688-C8CFA617BADF}">
      <dgm:prSet/>
      <dgm:spPr/>
      <dgm:t>
        <a:bodyPr/>
        <a:lstStyle/>
        <a:p>
          <a:endParaRPr lang="es-ES" sz="1800"/>
        </a:p>
      </dgm:t>
    </dgm:pt>
    <dgm:pt modelId="{009250F7-B01B-49BF-B30B-E6A46F2910EF}" type="sibTrans" cxnId="{E48BE256-E30C-4F60-A688-C8CFA617BADF}">
      <dgm:prSet/>
      <dgm:spPr/>
      <dgm:t>
        <a:bodyPr/>
        <a:lstStyle/>
        <a:p>
          <a:endParaRPr lang="es-ES" sz="1800"/>
        </a:p>
      </dgm:t>
    </dgm:pt>
    <dgm:pt modelId="{4976CEDD-C8C4-4FEA-8B79-413006F6F898}">
      <dgm:prSet phldrT="[Texto]" custT="1"/>
      <dgm:spPr/>
      <dgm:t>
        <a:bodyPr/>
        <a:lstStyle/>
        <a:p>
          <a:pPr>
            <a:lnSpc>
              <a:spcPct val="150000"/>
            </a:lnSpc>
          </a:pPr>
          <a:r>
            <a:rPr lang="es-EC" sz="1800" dirty="0" smtClean="0"/>
            <a:t>Raspberry Pi 3 y ROS.  </a:t>
          </a:r>
        </a:p>
      </dgm:t>
    </dgm:pt>
    <dgm:pt modelId="{6887D295-10FF-4B61-AE17-0879A0907A91}" type="parTrans" cxnId="{9DC17F8A-711D-4FB6-B475-04C517F29F9D}">
      <dgm:prSet/>
      <dgm:spPr/>
      <dgm:t>
        <a:bodyPr/>
        <a:lstStyle/>
        <a:p>
          <a:endParaRPr lang="es-ES" sz="1800"/>
        </a:p>
      </dgm:t>
    </dgm:pt>
    <dgm:pt modelId="{D13397F2-53A2-40F9-926A-24E155A99824}" type="sibTrans" cxnId="{9DC17F8A-711D-4FB6-B475-04C517F29F9D}">
      <dgm:prSet/>
      <dgm:spPr/>
      <dgm:t>
        <a:bodyPr/>
        <a:lstStyle/>
        <a:p>
          <a:endParaRPr lang="es-ES" sz="1800"/>
        </a:p>
      </dgm:t>
    </dgm:pt>
    <dgm:pt modelId="{46071EA0-1C05-46B3-8245-02F6F3926535}">
      <dgm:prSet phldrT="[Texto]" custT="1"/>
      <dgm:spPr/>
      <dgm:t>
        <a:bodyPr/>
        <a:lstStyle/>
        <a:p>
          <a:pPr>
            <a:lnSpc>
              <a:spcPct val="150000"/>
            </a:lnSpc>
          </a:pPr>
          <a:r>
            <a:rPr lang="es-EC" sz="1800" dirty="0" smtClean="0"/>
            <a:t>Autonomía</a:t>
          </a:r>
          <a:r>
            <a:rPr lang="es-ES" sz="1800" dirty="0" smtClean="0"/>
            <a:t> energética</a:t>
          </a:r>
          <a:r>
            <a:rPr lang="es-EC" sz="1800" dirty="0" smtClean="0"/>
            <a:t>: 65 minutos</a:t>
          </a:r>
        </a:p>
      </dgm:t>
    </dgm:pt>
    <dgm:pt modelId="{989034A3-127F-43EA-931D-C193C1CBB4E7}" type="parTrans" cxnId="{0518F963-9A48-456B-9E51-62846BE3D42C}">
      <dgm:prSet/>
      <dgm:spPr/>
      <dgm:t>
        <a:bodyPr/>
        <a:lstStyle/>
        <a:p>
          <a:endParaRPr lang="es-ES" sz="1800"/>
        </a:p>
      </dgm:t>
    </dgm:pt>
    <dgm:pt modelId="{9F655235-E688-4B75-814C-3CA026E24F7B}" type="sibTrans" cxnId="{0518F963-9A48-456B-9E51-62846BE3D42C}">
      <dgm:prSet/>
      <dgm:spPr/>
      <dgm:t>
        <a:bodyPr/>
        <a:lstStyle/>
        <a:p>
          <a:endParaRPr lang="es-ES" sz="1800"/>
        </a:p>
      </dgm:t>
    </dgm:pt>
    <dgm:pt modelId="{A905F691-A021-4BE3-93D1-BAC71C7A3524}">
      <dgm:prSet phldrT="[Texto]" custT="1"/>
      <dgm:spPr/>
      <dgm:t>
        <a:bodyPr/>
        <a:lstStyle/>
        <a:p>
          <a:pPr>
            <a:lnSpc>
              <a:spcPct val="150000"/>
            </a:lnSpc>
          </a:pPr>
          <a:r>
            <a:rPr lang="es-ES" sz="1800" dirty="0" smtClean="0"/>
            <a:t>Se implementaron dos impresoras 3D móviles que trabajan cooperativamente. </a:t>
          </a:r>
          <a:endParaRPr lang="es-ES" sz="1800" dirty="0"/>
        </a:p>
      </dgm:t>
    </dgm:pt>
    <dgm:pt modelId="{2E59A667-AB95-4DFF-9015-5A7B67106113}" type="parTrans" cxnId="{76A221E4-0FED-4F92-9048-20698EE779C6}">
      <dgm:prSet/>
      <dgm:spPr/>
      <dgm:t>
        <a:bodyPr/>
        <a:lstStyle/>
        <a:p>
          <a:endParaRPr lang="es-ES" sz="2000"/>
        </a:p>
      </dgm:t>
    </dgm:pt>
    <dgm:pt modelId="{452EC926-4A4B-4ACD-9115-DAD09EC58039}" type="sibTrans" cxnId="{76A221E4-0FED-4F92-9048-20698EE779C6}">
      <dgm:prSet/>
      <dgm:spPr/>
      <dgm:t>
        <a:bodyPr/>
        <a:lstStyle/>
        <a:p>
          <a:endParaRPr lang="es-ES" sz="2000"/>
        </a:p>
      </dgm:t>
    </dgm:pt>
    <dgm:pt modelId="{497A92EF-2F69-4ED5-BD21-108E73BC6E75}">
      <dgm:prSet phldrT="[Texto]" custT="1"/>
      <dgm:spPr/>
      <dgm:t>
        <a:bodyPr/>
        <a:lstStyle/>
        <a:p>
          <a:pPr>
            <a:lnSpc>
              <a:spcPct val="150000"/>
            </a:lnSpc>
          </a:pPr>
          <a:r>
            <a:rPr lang="es-EC" sz="1800" dirty="0" smtClean="0"/>
            <a:t>Capacidad de carga: 1.2 </a:t>
          </a:r>
          <a:r>
            <a:rPr lang="en-US" sz="1800" dirty="0" smtClean="0"/>
            <a:t>[Kg]</a:t>
          </a:r>
          <a:r>
            <a:rPr lang="es-EC" sz="1800" dirty="0" smtClean="0"/>
            <a:t>.</a:t>
          </a:r>
        </a:p>
      </dgm:t>
    </dgm:pt>
    <dgm:pt modelId="{B4DF6B32-EBDA-461C-9888-FBCC027E5810}" type="parTrans" cxnId="{7338B237-46BA-4A25-B7BA-3268CCC12C32}">
      <dgm:prSet/>
      <dgm:spPr/>
      <dgm:t>
        <a:bodyPr/>
        <a:lstStyle/>
        <a:p>
          <a:endParaRPr lang="es-ES" sz="2000"/>
        </a:p>
      </dgm:t>
    </dgm:pt>
    <dgm:pt modelId="{1824489C-CCC3-4423-BBAA-51F690FB1B84}" type="sibTrans" cxnId="{7338B237-46BA-4A25-B7BA-3268CCC12C32}">
      <dgm:prSet/>
      <dgm:spPr/>
      <dgm:t>
        <a:bodyPr/>
        <a:lstStyle/>
        <a:p>
          <a:endParaRPr lang="es-ES" sz="2000"/>
        </a:p>
      </dgm:t>
    </dgm:pt>
    <dgm:pt modelId="{55F5DB9F-5B1D-4A05-B3E6-BEEAE3F1D393}" type="pres">
      <dgm:prSet presAssocID="{A47423BD-4E00-4341-A87B-D25B8A2AC03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2DEF24D-AD29-4BE4-ADF3-CB05B933FB13}" type="pres">
      <dgm:prSet presAssocID="{3505FE0F-773F-4EFB-AF0C-8B643771B6D5}" presName="compNode" presStyleCnt="0"/>
      <dgm:spPr/>
    </dgm:pt>
    <dgm:pt modelId="{8D3435A9-A8F0-452B-8F45-4723136477B5}" type="pres">
      <dgm:prSet presAssocID="{3505FE0F-773F-4EFB-AF0C-8B643771B6D5}" presName="pictRect" presStyleLbl="node1" presStyleIdx="0" presStyleCnt="2" custScaleX="129984" custScaleY="79006" custLinFactNeighborX="-5795" custLinFactNeighborY="-4120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  <dgm:t>
        <a:bodyPr/>
        <a:lstStyle/>
        <a:p>
          <a:endParaRPr lang="es-ES"/>
        </a:p>
      </dgm:t>
    </dgm:pt>
    <dgm:pt modelId="{B4A9457F-5A99-4C23-B1B3-8D8184A8E1AD}" type="pres">
      <dgm:prSet presAssocID="{3505FE0F-773F-4EFB-AF0C-8B643771B6D5}" presName="textRect" presStyleLbl="revTx" presStyleIdx="0" presStyleCnt="2" custScaleX="124885" custLinFactNeighborX="4853" custLinFactNeighborY="-1694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7208DA6-133B-4CB1-B91E-AAA75D39FD08}" type="pres">
      <dgm:prSet presAssocID="{D6CEABA0-3668-40D2-8E60-29C55A2D5F02}" presName="sibTrans" presStyleLbl="sibTrans2D1" presStyleIdx="0" presStyleCnt="0"/>
      <dgm:spPr/>
      <dgm:t>
        <a:bodyPr/>
        <a:lstStyle/>
        <a:p>
          <a:endParaRPr lang="es-ES"/>
        </a:p>
      </dgm:t>
    </dgm:pt>
    <dgm:pt modelId="{896D0F73-11BF-4A17-A9AF-3FA27BC3C77C}" type="pres">
      <dgm:prSet presAssocID="{847BA427-3578-4433-8880-79653AE55879}" presName="compNode" presStyleCnt="0"/>
      <dgm:spPr/>
    </dgm:pt>
    <dgm:pt modelId="{93566988-1688-4F71-B86E-99E5C38FDD32}" type="pres">
      <dgm:prSet presAssocID="{847BA427-3578-4433-8880-79653AE55879}" presName="pictRect" presStyleLbl="node1" presStyleIdx="1" presStyleCnt="2" custScaleX="38598" custScaleY="62836" custLinFactNeighborX="-41499" custLinFactNeighborY="540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</dgm:spPr>
      <dgm:t>
        <a:bodyPr/>
        <a:lstStyle/>
        <a:p>
          <a:endParaRPr lang="es-ES"/>
        </a:p>
      </dgm:t>
    </dgm:pt>
    <dgm:pt modelId="{5E7D9F61-1012-41BB-9C2D-263C0A925CD3}" type="pres">
      <dgm:prSet presAssocID="{847BA427-3578-4433-8880-79653AE55879}" presName="textRect" presStyleLbl="revTx" presStyleIdx="1" presStyleCnt="2" custScaleX="115807" custLinFactNeighborX="-3198" custLinFactNeighborY="-3538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48BE256-E30C-4F60-A688-C8CFA617BADF}" srcId="{3505FE0F-773F-4EFB-AF0C-8B643771B6D5}" destId="{3AB4E622-9D50-4FB5-AF58-2DAA971FFE8F}" srcOrd="0" destOrd="0" parTransId="{E0B93520-0126-4DC2-8E2E-1B7A49946B30}" sibTransId="{009250F7-B01B-49BF-B30B-E6A46F2910EF}"/>
    <dgm:cxn modelId="{7F0F624E-0530-41C9-91B3-B087D50A3E12}" type="presOf" srcId="{847BA427-3578-4433-8880-79653AE55879}" destId="{5E7D9F61-1012-41BB-9C2D-263C0A925CD3}" srcOrd="0" destOrd="0" presId="urn:microsoft.com/office/officeart/2005/8/layout/pList1"/>
    <dgm:cxn modelId="{0518F963-9A48-456B-9E51-62846BE3D42C}" srcId="{3505FE0F-773F-4EFB-AF0C-8B643771B6D5}" destId="{46071EA0-1C05-46B3-8245-02F6F3926535}" srcOrd="3" destOrd="0" parTransId="{989034A3-127F-43EA-931D-C193C1CBB4E7}" sibTransId="{9F655235-E688-4B75-814C-3CA026E24F7B}"/>
    <dgm:cxn modelId="{35735BBE-B726-410B-87BA-985E6B7BE727}" srcId="{A47423BD-4E00-4341-A87B-D25B8A2AC036}" destId="{847BA427-3578-4433-8880-79653AE55879}" srcOrd="1" destOrd="0" parTransId="{C0066F74-C9A4-4829-A016-1AC54D9BDC56}" sibTransId="{B4C01CA9-B0C6-47D7-9A24-F20EEFBB7BAB}"/>
    <dgm:cxn modelId="{9DC17F8A-711D-4FB6-B475-04C517F29F9D}" srcId="{3505FE0F-773F-4EFB-AF0C-8B643771B6D5}" destId="{4976CEDD-C8C4-4FEA-8B79-413006F6F898}" srcOrd="1" destOrd="0" parTransId="{6887D295-10FF-4B61-AE17-0879A0907A91}" sibTransId="{D13397F2-53A2-40F9-926A-24E155A99824}"/>
    <dgm:cxn modelId="{388C2488-788B-4FA0-8D6C-4C31F5D93C67}" type="presOf" srcId="{91A7693A-2955-4127-BE7F-8BAFC7CAA46B}" destId="{5E7D9F61-1012-41BB-9C2D-263C0A925CD3}" srcOrd="0" destOrd="2" presId="urn:microsoft.com/office/officeart/2005/8/layout/pList1"/>
    <dgm:cxn modelId="{C933531C-A7B9-49C5-A07E-0E48A247D1C3}" srcId="{847BA427-3578-4433-8880-79653AE55879}" destId="{B5A5ABA6-E0D8-4DDF-8CE5-075AD0ED2C74}" srcOrd="0" destOrd="0" parTransId="{AC5D3F81-F4C1-416B-9843-4D7714F2892B}" sibTransId="{41C39219-B90D-4F18-A922-F7ECDE6CB453}"/>
    <dgm:cxn modelId="{CBC7EFC6-4824-49A5-8F91-3339A116D87E}" type="presOf" srcId="{A47423BD-4E00-4341-A87B-D25B8A2AC036}" destId="{55F5DB9F-5B1D-4A05-B3E6-BEEAE3F1D393}" srcOrd="0" destOrd="0" presId="urn:microsoft.com/office/officeart/2005/8/layout/pList1"/>
    <dgm:cxn modelId="{E12F9855-BB86-4F2F-B7E2-A87A03A12FA1}" type="presOf" srcId="{B5A5ABA6-E0D8-4DDF-8CE5-075AD0ED2C74}" destId="{5E7D9F61-1012-41BB-9C2D-263C0A925CD3}" srcOrd="0" destOrd="1" presId="urn:microsoft.com/office/officeart/2005/8/layout/pList1"/>
    <dgm:cxn modelId="{E6BA167F-CC93-460C-AA16-F4B60E9EBCE9}" type="presOf" srcId="{497A92EF-2F69-4ED5-BD21-108E73BC6E75}" destId="{B4A9457F-5A99-4C23-B1B3-8D8184A8E1AD}" srcOrd="0" destOrd="3" presId="urn:microsoft.com/office/officeart/2005/8/layout/pList1"/>
    <dgm:cxn modelId="{DC42C33B-3921-49C9-86D2-F46E07C679A1}" type="presOf" srcId="{4976CEDD-C8C4-4FEA-8B79-413006F6F898}" destId="{B4A9457F-5A99-4C23-B1B3-8D8184A8E1AD}" srcOrd="0" destOrd="2" presId="urn:microsoft.com/office/officeart/2005/8/layout/pList1"/>
    <dgm:cxn modelId="{4744E7DE-3965-4F8A-A808-DB3E78B4C109}" type="presOf" srcId="{D6CEABA0-3668-40D2-8E60-29C55A2D5F02}" destId="{47208DA6-133B-4CB1-B91E-AAA75D39FD08}" srcOrd="0" destOrd="0" presId="urn:microsoft.com/office/officeart/2005/8/layout/pList1"/>
    <dgm:cxn modelId="{4C3976AB-1303-4181-B509-C61900CD082D}" srcId="{847BA427-3578-4433-8880-79653AE55879}" destId="{91A7693A-2955-4127-BE7F-8BAFC7CAA46B}" srcOrd="1" destOrd="0" parTransId="{F10A0DB7-16E8-4570-84D0-D14DE3411EBD}" sibTransId="{89F8BA3E-3DC8-4215-9CD9-09853C5059DE}"/>
    <dgm:cxn modelId="{D93A3ABD-80E7-4188-96A6-F4AA6422BC27}" type="presOf" srcId="{3505FE0F-773F-4EFB-AF0C-8B643771B6D5}" destId="{B4A9457F-5A99-4C23-B1B3-8D8184A8E1AD}" srcOrd="0" destOrd="0" presId="urn:microsoft.com/office/officeart/2005/8/layout/pList1"/>
    <dgm:cxn modelId="{3C3F7746-A4F2-428F-BAB5-23A8EE9B33A7}" type="presOf" srcId="{A905F691-A021-4BE3-93D1-BAC71C7A3524}" destId="{5E7D9F61-1012-41BB-9C2D-263C0A925CD3}" srcOrd="0" destOrd="3" presId="urn:microsoft.com/office/officeart/2005/8/layout/pList1"/>
    <dgm:cxn modelId="{7338B237-46BA-4A25-B7BA-3268CCC12C32}" srcId="{3505FE0F-773F-4EFB-AF0C-8B643771B6D5}" destId="{497A92EF-2F69-4ED5-BD21-108E73BC6E75}" srcOrd="2" destOrd="0" parTransId="{B4DF6B32-EBDA-461C-9888-FBCC027E5810}" sibTransId="{1824489C-CCC3-4423-BBAA-51F690FB1B84}"/>
    <dgm:cxn modelId="{76A221E4-0FED-4F92-9048-20698EE779C6}" srcId="{847BA427-3578-4433-8880-79653AE55879}" destId="{A905F691-A021-4BE3-93D1-BAC71C7A3524}" srcOrd="2" destOrd="0" parTransId="{2E59A667-AB95-4DFF-9015-5A7B67106113}" sibTransId="{452EC926-4A4B-4ACD-9115-DAD09EC58039}"/>
    <dgm:cxn modelId="{FC0D19A1-99F9-4C09-84B6-18ECF919D9B5}" type="presOf" srcId="{3AB4E622-9D50-4FB5-AF58-2DAA971FFE8F}" destId="{B4A9457F-5A99-4C23-B1B3-8D8184A8E1AD}" srcOrd="0" destOrd="1" presId="urn:microsoft.com/office/officeart/2005/8/layout/pList1"/>
    <dgm:cxn modelId="{A3D637D3-DC24-415D-9E40-21E69933ADD4}" srcId="{A47423BD-4E00-4341-A87B-D25B8A2AC036}" destId="{3505FE0F-773F-4EFB-AF0C-8B643771B6D5}" srcOrd="0" destOrd="0" parTransId="{187AE9EC-543D-472E-8451-60D6DA31A0A7}" sibTransId="{D6CEABA0-3668-40D2-8E60-29C55A2D5F02}"/>
    <dgm:cxn modelId="{F20B4F71-1A92-4387-94A2-4C0C74FAFEFF}" type="presOf" srcId="{46071EA0-1C05-46B3-8245-02F6F3926535}" destId="{B4A9457F-5A99-4C23-B1B3-8D8184A8E1AD}" srcOrd="0" destOrd="4" presId="urn:microsoft.com/office/officeart/2005/8/layout/pList1"/>
    <dgm:cxn modelId="{B4F0D6FB-10B7-4C62-BC6B-EC576B2CCCDC}" type="presParOf" srcId="{55F5DB9F-5B1D-4A05-B3E6-BEEAE3F1D393}" destId="{22DEF24D-AD29-4BE4-ADF3-CB05B933FB13}" srcOrd="0" destOrd="0" presId="urn:microsoft.com/office/officeart/2005/8/layout/pList1"/>
    <dgm:cxn modelId="{462A10A3-C2E1-4331-A25C-ACA3862F5C5A}" type="presParOf" srcId="{22DEF24D-AD29-4BE4-ADF3-CB05B933FB13}" destId="{8D3435A9-A8F0-452B-8F45-4723136477B5}" srcOrd="0" destOrd="0" presId="urn:microsoft.com/office/officeart/2005/8/layout/pList1"/>
    <dgm:cxn modelId="{1C9BE82F-CAFE-483C-9007-575D5FE739D5}" type="presParOf" srcId="{22DEF24D-AD29-4BE4-ADF3-CB05B933FB13}" destId="{B4A9457F-5A99-4C23-B1B3-8D8184A8E1AD}" srcOrd="1" destOrd="0" presId="urn:microsoft.com/office/officeart/2005/8/layout/pList1"/>
    <dgm:cxn modelId="{1867C352-3C91-4D45-A829-53AF26D9854A}" type="presParOf" srcId="{55F5DB9F-5B1D-4A05-B3E6-BEEAE3F1D393}" destId="{47208DA6-133B-4CB1-B91E-AAA75D39FD08}" srcOrd="1" destOrd="0" presId="urn:microsoft.com/office/officeart/2005/8/layout/pList1"/>
    <dgm:cxn modelId="{B6CE7FAB-555F-4548-9243-72EC68AA5387}" type="presParOf" srcId="{55F5DB9F-5B1D-4A05-B3E6-BEEAE3F1D393}" destId="{896D0F73-11BF-4A17-A9AF-3FA27BC3C77C}" srcOrd="2" destOrd="0" presId="urn:microsoft.com/office/officeart/2005/8/layout/pList1"/>
    <dgm:cxn modelId="{DFD48AC2-3F23-4A72-8444-EC05CDBB320F}" type="presParOf" srcId="{896D0F73-11BF-4A17-A9AF-3FA27BC3C77C}" destId="{93566988-1688-4F71-B86E-99E5C38FDD32}" srcOrd="0" destOrd="0" presId="urn:microsoft.com/office/officeart/2005/8/layout/pList1"/>
    <dgm:cxn modelId="{EA12AEDE-DC10-4548-A207-498FBE5753F3}" type="presParOf" srcId="{896D0F73-11BF-4A17-A9AF-3FA27BC3C77C}" destId="{5E7D9F61-1012-41BB-9C2D-263C0A925CD3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771BCDE-3EFF-4102-87F3-33ECB72A0177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</dgm:pt>
    <dgm:pt modelId="{EE87A328-8152-4407-8263-B89A1390860F}">
      <dgm:prSet phldrT="[Texto]"/>
      <dgm:spPr/>
      <dgm:t>
        <a:bodyPr/>
        <a:lstStyle/>
        <a:p>
          <a:r>
            <a:rPr lang="es-ES" dirty="0" smtClean="0"/>
            <a:t>Raspberry Pi</a:t>
          </a:r>
          <a:endParaRPr lang="es-EC" dirty="0"/>
        </a:p>
      </dgm:t>
    </dgm:pt>
    <dgm:pt modelId="{0DBE83A2-BEAD-4822-82E6-75991B532F54}" type="parTrans" cxnId="{857B0B60-7C1C-4954-963D-3B5066F18E8F}">
      <dgm:prSet/>
      <dgm:spPr/>
      <dgm:t>
        <a:bodyPr/>
        <a:lstStyle/>
        <a:p>
          <a:endParaRPr lang="es-EC"/>
        </a:p>
      </dgm:t>
    </dgm:pt>
    <dgm:pt modelId="{A406E7DC-530A-45F5-9663-16907881DF5A}" type="sibTrans" cxnId="{857B0B60-7C1C-4954-963D-3B5066F18E8F}">
      <dgm:prSet/>
      <dgm:spPr/>
      <dgm:t>
        <a:bodyPr/>
        <a:lstStyle/>
        <a:p>
          <a:endParaRPr lang="es-EC"/>
        </a:p>
      </dgm:t>
    </dgm:pt>
    <dgm:pt modelId="{A1DF04B6-72C6-4617-93F2-37C30E065185}">
      <dgm:prSet phldrT="[Texto]"/>
      <dgm:spPr/>
      <dgm:t>
        <a:bodyPr/>
        <a:lstStyle/>
        <a:p>
          <a:r>
            <a:rPr lang="es-ES" dirty="0" smtClean="0"/>
            <a:t>Servidor VNC</a:t>
          </a:r>
          <a:endParaRPr lang="es-EC" dirty="0"/>
        </a:p>
      </dgm:t>
    </dgm:pt>
    <dgm:pt modelId="{B8201081-802B-4FFD-8D42-5DEAADD1DB85}" type="parTrans" cxnId="{ECCF28F6-6580-4108-BAD9-B0AA44048024}">
      <dgm:prSet/>
      <dgm:spPr/>
      <dgm:t>
        <a:bodyPr/>
        <a:lstStyle/>
        <a:p>
          <a:endParaRPr lang="es-EC"/>
        </a:p>
      </dgm:t>
    </dgm:pt>
    <dgm:pt modelId="{04538B2E-F971-4419-828F-2EB5C01A3A2E}" type="sibTrans" cxnId="{ECCF28F6-6580-4108-BAD9-B0AA44048024}">
      <dgm:prSet/>
      <dgm:spPr/>
      <dgm:t>
        <a:bodyPr/>
        <a:lstStyle/>
        <a:p>
          <a:endParaRPr lang="es-EC"/>
        </a:p>
      </dgm:t>
    </dgm:pt>
    <dgm:pt modelId="{A44BEA2C-7154-432D-A743-A7D485167315}">
      <dgm:prSet phldrT="[Texto]"/>
      <dgm:spPr/>
      <dgm:t>
        <a:bodyPr/>
        <a:lstStyle/>
        <a:p>
          <a:r>
            <a:rPr lang="es-ES" dirty="0" smtClean="0"/>
            <a:t>Protocolo de comunicación</a:t>
          </a:r>
        </a:p>
        <a:p>
          <a:r>
            <a:rPr lang="es-ES" dirty="0" smtClean="0"/>
            <a:t>TCP/IP </a:t>
          </a:r>
        </a:p>
      </dgm:t>
    </dgm:pt>
    <dgm:pt modelId="{276C4FBB-5448-4F3F-99E3-290F6AD7EB18}" type="parTrans" cxnId="{9A8C1FF2-10C5-4581-8C66-54DC3D447897}">
      <dgm:prSet/>
      <dgm:spPr/>
      <dgm:t>
        <a:bodyPr/>
        <a:lstStyle/>
        <a:p>
          <a:endParaRPr lang="es-EC"/>
        </a:p>
      </dgm:t>
    </dgm:pt>
    <dgm:pt modelId="{14AF5B1B-29F0-4D29-AFF8-0BAA3C524AF2}" type="sibTrans" cxnId="{9A8C1FF2-10C5-4581-8C66-54DC3D447897}">
      <dgm:prSet/>
      <dgm:spPr/>
      <dgm:t>
        <a:bodyPr/>
        <a:lstStyle/>
        <a:p>
          <a:endParaRPr lang="es-EC"/>
        </a:p>
      </dgm:t>
    </dgm:pt>
    <dgm:pt modelId="{3A7453B0-2F7C-49E9-9497-1BA260121A8A}">
      <dgm:prSet phldrT="[Texto]"/>
      <dgm:spPr/>
      <dgm:t>
        <a:bodyPr/>
        <a:lstStyle/>
        <a:p>
          <a:r>
            <a:rPr lang="es-ES" dirty="0" smtClean="0"/>
            <a:t>Computador</a:t>
          </a:r>
        </a:p>
      </dgm:t>
    </dgm:pt>
    <dgm:pt modelId="{35D05DF9-B723-4B6C-972C-B02283B74523}" type="parTrans" cxnId="{9BAD44BB-28B5-4E65-83AE-470A84461A2E}">
      <dgm:prSet/>
      <dgm:spPr/>
      <dgm:t>
        <a:bodyPr/>
        <a:lstStyle/>
        <a:p>
          <a:endParaRPr lang="es-EC"/>
        </a:p>
      </dgm:t>
    </dgm:pt>
    <dgm:pt modelId="{872B6589-87DC-4023-844F-79366911E74A}" type="sibTrans" cxnId="{9BAD44BB-28B5-4E65-83AE-470A84461A2E}">
      <dgm:prSet/>
      <dgm:spPr/>
      <dgm:t>
        <a:bodyPr/>
        <a:lstStyle/>
        <a:p>
          <a:endParaRPr lang="es-EC"/>
        </a:p>
      </dgm:t>
    </dgm:pt>
    <dgm:pt modelId="{CC345257-FAED-48B2-91A4-1A4BC3C14C0C}" type="pres">
      <dgm:prSet presAssocID="{D771BCDE-3EFF-4102-87F3-33ECB72A0177}" presName="Name0" presStyleCnt="0">
        <dgm:presLayoutVars>
          <dgm:dir/>
          <dgm:resizeHandles val="exact"/>
        </dgm:presLayoutVars>
      </dgm:prSet>
      <dgm:spPr/>
    </dgm:pt>
    <dgm:pt modelId="{ACAE7D10-4B4A-4057-9E2F-BF526025BB9D}" type="pres">
      <dgm:prSet presAssocID="{EE87A328-8152-4407-8263-B89A1390860F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4E2CD80-3800-48FE-ADFB-B6A6107E0537}" type="pres">
      <dgm:prSet presAssocID="{A406E7DC-530A-45F5-9663-16907881DF5A}" presName="sibTrans" presStyleLbl="sibTrans2D1" presStyleIdx="0" presStyleCnt="3"/>
      <dgm:spPr/>
      <dgm:t>
        <a:bodyPr/>
        <a:lstStyle/>
        <a:p>
          <a:endParaRPr lang="es-EC"/>
        </a:p>
      </dgm:t>
    </dgm:pt>
    <dgm:pt modelId="{107CEBF9-5603-4FCD-A3DA-35E175CC46A9}" type="pres">
      <dgm:prSet presAssocID="{A406E7DC-530A-45F5-9663-16907881DF5A}" presName="connectorText" presStyleLbl="sibTrans2D1" presStyleIdx="0" presStyleCnt="3"/>
      <dgm:spPr/>
      <dgm:t>
        <a:bodyPr/>
        <a:lstStyle/>
        <a:p>
          <a:endParaRPr lang="es-EC"/>
        </a:p>
      </dgm:t>
    </dgm:pt>
    <dgm:pt modelId="{CF92381B-8D21-4670-9258-9A00BB77988A}" type="pres">
      <dgm:prSet presAssocID="{A1DF04B6-72C6-4617-93F2-37C30E06518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F6E7DE1-898F-4E25-92F0-96158B2C6519}" type="pres">
      <dgm:prSet presAssocID="{04538B2E-F971-4419-828F-2EB5C01A3A2E}" presName="sibTrans" presStyleLbl="sibTrans2D1" presStyleIdx="1" presStyleCnt="3"/>
      <dgm:spPr/>
      <dgm:t>
        <a:bodyPr/>
        <a:lstStyle/>
        <a:p>
          <a:endParaRPr lang="es-EC"/>
        </a:p>
      </dgm:t>
    </dgm:pt>
    <dgm:pt modelId="{343154FB-401C-4083-BF93-9628B5025895}" type="pres">
      <dgm:prSet presAssocID="{04538B2E-F971-4419-828F-2EB5C01A3A2E}" presName="connectorText" presStyleLbl="sibTrans2D1" presStyleIdx="1" presStyleCnt="3"/>
      <dgm:spPr/>
      <dgm:t>
        <a:bodyPr/>
        <a:lstStyle/>
        <a:p>
          <a:endParaRPr lang="es-EC"/>
        </a:p>
      </dgm:t>
    </dgm:pt>
    <dgm:pt modelId="{395EAE6D-1255-49EF-A052-24C90F885568}" type="pres">
      <dgm:prSet presAssocID="{A44BEA2C-7154-432D-A743-A7D485167315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CD6885B-ECDE-4180-9018-F92AF3C0362B}" type="pres">
      <dgm:prSet presAssocID="{14AF5B1B-29F0-4D29-AFF8-0BAA3C524AF2}" presName="sibTrans" presStyleLbl="sibTrans2D1" presStyleIdx="2" presStyleCnt="3"/>
      <dgm:spPr/>
      <dgm:t>
        <a:bodyPr/>
        <a:lstStyle/>
        <a:p>
          <a:endParaRPr lang="es-EC"/>
        </a:p>
      </dgm:t>
    </dgm:pt>
    <dgm:pt modelId="{A5E42058-DC80-483F-A5C3-F3CDD3680D64}" type="pres">
      <dgm:prSet presAssocID="{14AF5B1B-29F0-4D29-AFF8-0BAA3C524AF2}" presName="connectorText" presStyleLbl="sibTrans2D1" presStyleIdx="2" presStyleCnt="3"/>
      <dgm:spPr/>
      <dgm:t>
        <a:bodyPr/>
        <a:lstStyle/>
        <a:p>
          <a:endParaRPr lang="es-EC"/>
        </a:p>
      </dgm:t>
    </dgm:pt>
    <dgm:pt modelId="{7AA5F394-6E7F-4D23-BE73-DF0DF96E3540}" type="pres">
      <dgm:prSet presAssocID="{3A7453B0-2F7C-49E9-9497-1BA260121A8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61ADF85-BC92-4BF2-97A5-F8E154003357}" type="presOf" srcId="{EE87A328-8152-4407-8263-B89A1390860F}" destId="{ACAE7D10-4B4A-4057-9E2F-BF526025BB9D}" srcOrd="0" destOrd="0" presId="urn:microsoft.com/office/officeart/2005/8/layout/process1"/>
    <dgm:cxn modelId="{5678CC40-7A04-455F-B38B-2BADE152F709}" type="presOf" srcId="{A1DF04B6-72C6-4617-93F2-37C30E065185}" destId="{CF92381B-8D21-4670-9258-9A00BB77988A}" srcOrd="0" destOrd="0" presId="urn:microsoft.com/office/officeart/2005/8/layout/process1"/>
    <dgm:cxn modelId="{D05967BD-280F-4980-A5EE-F6A63D6B0C00}" type="presOf" srcId="{A406E7DC-530A-45F5-9663-16907881DF5A}" destId="{107CEBF9-5603-4FCD-A3DA-35E175CC46A9}" srcOrd="1" destOrd="0" presId="urn:microsoft.com/office/officeart/2005/8/layout/process1"/>
    <dgm:cxn modelId="{ECCF28F6-6580-4108-BAD9-B0AA44048024}" srcId="{D771BCDE-3EFF-4102-87F3-33ECB72A0177}" destId="{A1DF04B6-72C6-4617-93F2-37C30E065185}" srcOrd="1" destOrd="0" parTransId="{B8201081-802B-4FFD-8D42-5DEAADD1DB85}" sibTransId="{04538B2E-F971-4419-828F-2EB5C01A3A2E}"/>
    <dgm:cxn modelId="{DF87A525-1A31-4813-A1A2-E10E02F291A4}" type="presOf" srcId="{14AF5B1B-29F0-4D29-AFF8-0BAA3C524AF2}" destId="{A5E42058-DC80-483F-A5C3-F3CDD3680D64}" srcOrd="1" destOrd="0" presId="urn:microsoft.com/office/officeart/2005/8/layout/process1"/>
    <dgm:cxn modelId="{3DCF3F91-7C0E-414D-9167-115A71A615B5}" type="presOf" srcId="{A406E7DC-530A-45F5-9663-16907881DF5A}" destId="{54E2CD80-3800-48FE-ADFB-B6A6107E0537}" srcOrd="0" destOrd="0" presId="urn:microsoft.com/office/officeart/2005/8/layout/process1"/>
    <dgm:cxn modelId="{857B0B60-7C1C-4954-963D-3B5066F18E8F}" srcId="{D771BCDE-3EFF-4102-87F3-33ECB72A0177}" destId="{EE87A328-8152-4407-8263-B89A1390860F}" srcOrd="0" destOrd="0" parTransId="{0DBE83A2-BEAD-4822-82E6-75991B532F54}" sibTransId="{A406E7DC-530A-45F5-9663-16907881DF5A}"/>
    <dgm:cxn modelId="{9BAD44BB-28B5-4E65-83AE-470A84461A2E}" srcId="{D771BCDE-3EFF-4102-87F3-33ECB72A0177}" destId="{3A7453B0-2F7C-49E9-9497-1BA260121A8A}" srcOrd="3" destOrd="0" parTransId="{35D05DF9-B723-4B6C-972C-B02283B74523}" sibTransId="{872B6589-87DC-4023-844F-79366911E74A}"/>
    <dgm:cxn modelId="{281D0139-4304-4ABE-A622-B9F59A0AFCD2}" type="presOf" srcId="{04538B2E-F971-4419-828F-2EB5C01A3A2E}" destId="{343154FB-401C-4083-BF93-9628B5025895}" srcOrd="1" destOrd="0" presId="urn:microsoft.com/office/officeart/2005/8/layout/process1"/>
    <dgm:cxn modelId="{9A8C1FF2-10C5-4581-8C66-54DC3D447897}" srcId="{D771BCDE-3EFF-4102-87F3-33ECB72A0177}" destId="{A44BEA2C-7154-432D-A743-A7D485167315}" srcOrd="2" destOrd="0" parTransId="{276C4FBB-5448-4F3F-99E3-290F6AD7EB18}" sibTransId="{14AF5B1B-29F0-4D29-AFF8-0BAA3C524AF2}"/>
    <dgm:cxn modelId="{E06CE67D-D08A-46C3-B5BE-8E4F56FA4CB1}" type="presOf" srcId="{04538B2E-F971-4419-828F-2EB5C01A3A2E}" destId="{3F6E7DE1-898F-4E25-92F0-96158B2C6519}" srcOrd="0" destOrd="0" presId="urn:microsoft.com/office/officeart/2005/8/layout/process1"/>
    <dgm:cxn modelId="{4952770C-6314-4590-8F48-966F22DF079F}" type="presOf" srcId="{D771BCDE-3EFF-4102-87F3-33ECB72A0177}" destId="{CC345257-FAED-48B2-91A4-1A4BC3C14C0C}" srcOrd="0" destOrd="0" presId="urn:microsoft.com/office/officeart/2005/8/layout/process1"/>
    <dgm:cxn modelId="{D9883784-6157-4F02-A923-C576E3C18316}" type="presOf" srcId="{A44BEA2C-7154-432D-A743-A7D485167315}" destId="{395EAE6D-1255-49EF-A052-24C90F885568}" srcOrd="0" destOrd="0" presId="urn:microsoft.com/office/officeart/2005/8/layout/process1"/>
    <dgm:cxn modelId="{E9C870CD-71AE-463A-9653-C8C511E24AD6}" type="presOf" srcId="{14AF5B1B-29F0-4D29-AFF8-0BAA3C524AF2}" destId="{5CD6885B-ECDE-4180-9018-F92AF3C0362B}" srcOrd="0" destOrd="0" presId="urn:microsoft.com/office/officeart/2005/8/layout/process1"/>
    <dgm:cxn modelId="{DDBF8BCD-679D-46F4-968F-D4230E3A6747}" type="presOf" srcId="{3A7453B0-2F7C-49E9-9497-1BA260121A8A}" destId="{7AA5F394-6E7F-4D23-BE73-DF0DF96E3540}" srcOrd="0" destOrd="0" presId="urn:microsoft.com/office/officeart/2005/8/layout/process1"/>
    <dgm:cxn modelId="{F8A18958-7877-4545-A6AC-B3306F4ACD00}" type="presParOf" srcId="{CC345257-FAED-48B2-91A4-1A4BC3C14C0C}" destId="{ACAE7D10-4B4A-4057-9E2F-BF526025BB9D}" srcOrd="0" destOrd="0" presId="urn:microsoft.com/office/officeart/2005/8/layout/process1"/>
    <dgm:cxn modelId="{78240943-988D-408F-BF6E-08B0BD67B41A}" type="presParOf" srcId="{CC345257-FAED-48B2-91A4-1A4BC3C14C0C}" destId="{54E2CD80-3800-48FE-ADFB-B6A6107E0537}" srcOrd="1" destOrd="0" presId="urn:microsoft.com/office/officeart/2005/8/layout/process1"/>
    <dgm:cxn modelId="{DBBDF3C9-75C9-44F9-87F2-E013EA3F43C5}" type="presParOf" srcId="{54E2CD80-3800-48FE-ADFB-B6A6107E0537}" destId="{107CEBF9-5603-4FCD-A3DA-35E175CC46A9}" srcOrd="0" destOrd="0" presId="urn:microsoft.com/office/officeart/2005/8/layout/process1"/>
    <dgm:cxn modelId="{9A66A3D9-E954-482F-98EE-3004CEABE5F3}" type="presParOf" srcId="{CC345257-FAED-48B2-91A4-1A4BC3C14C0C}" destId="{CF92381B-8D21-4670-9258-9A00BB77988A}" srcOrd="2" destOrd="0" presId="urn:microsoft.com/office/officeart/2005/8/layout/process1"/>
    <dgm:cxn modelId="{779987C6-F5E5-401B-81B0-A4917F9D71D9}" type="presParOf" srcId="{CC345257-FAED-48B2-91A4-1A4BC3C14C0C}" destId="{3F6E7DE1-898F-4E25-92F0-96158B2C6519}" srcOrd="3" destOrd="0" presId="urn:microsoft.com/office/officeart/2005/8/layout/process1"/>
    <dgm:cxn modelId="{963CFB63-D397-4493-983E-DF28674302C9}" type="presParOf" srcId="{3F6E7DE1-898F-4E25-92F0-96158B2C6519}" destId="{343154FB-401C-4083-BF93-9628B5025895}" srcOrd="0" destOrd="0" presId="urn:microsoft.com/office/officeart/2005/8/layout/process1"/>
    <dgm:cxn modelId="{13E2579A-68DC-4257-903C-7D61D992BE63}" type="presParOf" srcId="{CC345257-FAED-48B2-91A4-1A4BC3C14C0C}" destId="{395EAE6D-1255-49EF-A052-24C90F885568}" srcOrd="4" destOrd="0" presId="urn:microsoft.com/office/officeart/2005/8/layout/process1"/>
    <dgm:cxn modelId="{23C7ADE0-4A7E-44C6-802C-F612D5D02F31}" type="presParOf" srcId="{CC345257-FAED-48B2-91A4-1A4BC3C14C0C}" destId="{5CD6885B-ECDE-4180-9018-F92AF3C0362B}" srcOrd="5" destOrd="0" presId="urn:microsoft.com/office/officeart/2005/8/layout/process1"/>
    <dgm:cxn modelId="{64FD6CAA-E8AB-46A8-BFF4-6E234CC3E024}" type="presParOf" srcId="{5CD6885B-ECDE-4180-9018-F92AF3C0362B}" destId="{A5E42058-DC80-483F-A5C3-F3CDD3680D64}" srcOrd="0" destOrd="0" presId="urn:microsoft.com/office/officeart/2005/8/layout/process1"/>
    <dgm:cxn modelId="{65F6E792-F2FB-401C-9842-67AB7187CF4A}" type="presParOf" srcId="{CC345257-FAED-48B2-91A4-1A4BC3C14C0C}" destId="{7AA5F394-6E7F-4D23-BE73-DF0DF96E3540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065FA45-0D93-4D61-90C7-A49113505C0B}" type="doc">
      <dgm:prSet loTypeId="urn:microsoft.com/office/officeart/2005/8/layout/vList2" loCatId="list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6550099E-DA8B-41B5-B8A6-97D4364C5C26}">
      <dgm:prSet phldrT="[Texto]" custT="1"/>
      <dgm:spPr/>
      <dgm:t>
        <a:bodyPr/>
        <a:lstStyle/>
        <a:p>
          <a:pPr algn="just">
            <a:buFont typeface="Symbol" panose="05050102010706020507" pitchFamily="18" charset="2"/>
            <a:buNone/>
          </a:pPr>
          <a:r>
            <a:rPr lang="es-EC" sz="1600" dirty="0" smtClean="0"/>
            <a:t>Cinemática del brazo robótico </a:t>
          </a:r>
          <a:r>
            <a:rPr lang="es-EC" sz="1600" dirty="0" smtClean="0">
              <a:sym typeface="Wingdings" panose="05000000000000000000" pitchFamily="2" charset="2"/>
            </a:rPr>
            <a:t></a:t>
          </a:r>
          <a:r>
            <a:rPr lang="es-EC" sz="1600" dirty="0" smtClean="0"/>
            <a:t> parámetros de Denavit-Hartenberg</a:t>
          </a:r>
        </a:p>
        <a:p>
          <a:pPr algn="just">
            <a:buFont typeface="Symbol" panose="05050102010706020507" pitchFamily="18" charset="2"/>
            <a:buNone/>
          </a:pPr>
          <a:r>
            <a:rPr lang="es-EC" sz="1600" dirty="0" smtClean="0"/>
            <a:t>Dinámica del brazo robótico </a:t>
          </a:r>
          <a:r>
            <a:rPr lang="es-EC" sz="1600" dirty="0" smtClean="0">
              <a:sym typeface="Wingdings" panose="05000000000000000000" pitchFamily="2" charset="2"/>
            </a:rPr>
            <a:t></a:t>
          </a:r>
          <a:r>
            <a:rPr lang="es-EC" sz="1600" dirty="0" smtClean="0"/>
            <a:t> método general planteado por Niku (2011)</a:t>
          </a:r>
        </a:p>
      </dgm:t>
    </dgm:pt>
    <dgm:pt modelId="{B4B016EB-814B-43FD-96E2-AE342645E04E}" type="sibTrans" cxnId="{09D4B27E-C56B-44B5-AB96-5CA4CDAA00CF}">
      <dgm:prSet/>
      <dgm:spPr/>
      <dgm:t>
        <a:bodyPr/>
        <a:lstStyle/>
        <a:p>
          <a:pPr algn="just"/>
          <a:endParaRPr lang="es-EC" sz="1600"/>
        </a:p>
      </dgm:t>
    </dgm:pt>
    <dgm:pt modelId="{FDE7E4A8-9CEB-4506-B7BC-35B85C98F8F9}" type="parTrans" cxnId="{09D4B27E-C56B-44B5-AB96-5CA4CDAA00CF}">
      <dgm:prSet/>
      <dgm:spPr/>
      <dgm:t>
        <a:bodyPr/>
        <a:lstStyle/>
        <a:p>
          <a:pPr algn="just"/>
          <a:endParaRPr lang="es-EC" sz="1600"/>
        </a:p>
      </dgm:t>
    </dgm:pt>
    <dgm:pt modelId="{1A0F4B41-B39F-4ABB-B050-6D93662A1811}">
      <dgm:prSet custT="1"/>
      <dgm:spPr/>
      <dgm:t>
        <a:bodyPr/>
        <a:lstStyle/>
        <a:p>
          <a:pPr algn="just"/>
          <a:r>
            <a:rPr lang="es-EC" sz="1600" dirty="0" smtClean="0"/>
            <a:t>La aceleración</a:t>
          </a:r>
          <a:r>
            <a:rPr lang="es-ES" sz="1600" dirty="0" smtClean="0"/>
            <a:t> </a:t>
          </a:r>
          <a:r>
            <a:rPr lang="es-EC" sz="1600" dirty="0" smtClean="0"/>
            <a:t>en el cálculo de la dinámica del brazo robótico influye en el valor del torque del motor necesario para mover cada articulación.</a:t>
          </a:r>
          <a:endParaRPr lang="es-EC" sz="1600" dirty="0"/>
        </a:p>
      </dgm:t>
    </dgm:pt>
    <dgm:pt modelId="{47E221C4-CE79-4079-AC87-C5642F748340}" type="parTrans" cxnId="{20D3314E-B24F-4FF6-A8DF-5C2A2A108E0E}">
      <dgm:prSet/>
      <dgm:spPr/>
      <dgm:t>
        <a:bodyPr/>
        <a:lstStyle/>
        <a:p>
          <a:pPr algn="just"/>
          <a:endParaRPr lang="es-ES" sz="1600"/>
        </a:p>
      </dgm:t>
    </dgm:pt>
    <dgm:pt modelId="{1C81A44E-70FE-4A13-AFEC-4CAC7B8DA14A}" type="sibTrans" cxnId="{20D3314E-B24F-4FF6-A8DF-5C2A2A108E0E}">
      <dgm:prSet/>
      <dgm:spPr/>
      <dgm:t>
        <a:bodyPr/>
        <a:lstStyle/>
        <a:p>
          <a:pPr algn="just"/>
          <a:endParaRPr lang="es-ES" sz="1600"/>
        </a:p>
      </dgm:t>
    </dgm:pt>
    <dgm:pt modelId="{28BA4304-CD94-42A9-A09A-86AF64DFFF8A}">
      <dgm:prSet custT="1"/>
      <dgm:spPr/>
      <dgm:t>
        <a:bodyPr/>
        <a:lstStyle/>
        <a:p>
          <a:pPr algn="just"/>
          <a:r>
            <a:rPr lang="es-EC" sz="1600" dirty="0" smtClean="0"/>
            <a:t>Motores a pasos trabajan en un rango de frecuencias dependiendo de su voltaje de alimentación.</a:t>
          </a:r>
          <a:endParaRPr lang="es-EC" sz="1600" dirty="0"/>
        </a:p>
      </dgm:t>
    </dgm:pt>
    <dgm:pt modelId="{62594DC1-53B2-4694-B876-4A72B286D589}" type="parTrans" cxnId="{840C57E8-790C-4A29-A986-89EDD85C2D39}">
      <dgm:prSet/>
      <dgm:spPr/>
      <dgm:t>
        <a:bodyPr/>
        <a:lstStyle/>
        <a:p>
          <a:pPr algn="just"/>
          <a:endParaRPr lang="es-ES" sz="1600"/>
        </a:p>
      </dgm:t>
    </dgm:pt>
    <dgm:pt modelId="{EA56DF03-6228-4AA5-82AD-6B22DFA453E5}" type="sibTrans" cxnId="{840C57E8-790C-4A29-A986-89EDD85C2D39}">
      <dgm:prSet/>
      <dgm:spPr/>
      <dgm:t>
        <a:bodyPr/>
        <a:lstStyle/>
        <a:p>
          <a:pPr algn="just"/>
          <a:endParaRPr lang="es-ES" sz="1600"/>
        </a:p>
      </dgm:t>
    </dgm:pt>
    <dgm:pt modelId="{98687EEF-E953-4FA2-A01A-ED0DE72A430B}">
      <dgm:prSet custT="1"/>
      <dgm:spPr/>
      <dgm:t>
        <a:bodyPr/>
        <a:lstStyle/>
        <a:p>
          <a:pPr algn="just"/>
          <a:r>
            <a:rPr lang="es-EC" sz="1600" dirty="0" smtClean="0"/>
            <a:t>Se programó el seguimiento de trayectoria en línea recta del brazo robótico, mediante la determinación de la ecuación de la recta entre dos puntos y la división de la longitud de la línea en varios segmentos.</a:t>
          </a:r>
          <a:endParaRPr lang="es-EC" sz="1600" dirty="0"/>
        </a:p>
      </dgm:t>
    </dgm:pt>
    <dgm:pt modelId="{307E9429-1049-4AF0-954B-4AF2284694F0}" type="parTrans" cxnId="{BB19F0FF-9806-4D94-A929-93F2EECAB4DF}">
      <dgm:prSet/>
      <dgm:spPr/>
      <dgm:t>
        <a:bodyPr/>
        <a:lstStyle/>
        <a:p>
          <a:pPr algn="just"/>
          <a:endParaRPr lang="es-ES" sz="1600"/>
        </a:p>
      </dgm:t>
    </dgm:pt>
    <dgm:pt modelId="{87202819-42C9-4B2E-B513-752075969D24}" type="sibTrans" cxnId="{BB19F0FF-9806-4D94-A929-93F2EECAB4DF}">
      <dgm:prSet/>
      <dgm:spPr/>
      <dgm:t>
        <a:bodyPr/>
        <a:lstStyle/>
        <a:p>
          <a:pPr algn="just"/>
          <a:endParaRPr lang="es-ES" sz="1600"/>
        </a:p>
      </dgm:t>
    </dgm:pt>
    <dgm:pt modelId="{44E10352-E1EF-48AB-8716-C8BDBA1CC639}">
      <dgm:prSet custT="1"/>
      <dgm:spPr/>
      <dgm:t>
        <a:bodyPr/>
        <a:lstStyle/>
        <a:p>
          <a:pPr algn="just"/>
          <a:r>
            <a:rPr lang="es-EC" sz="1600" noProof="0" dirty="0" smtClean="0"/>
            <a:t>Sincronización del brazo robótico con la plataforma omnidireccional </a:t>
          </a:r>
          <a:r>
            <a:rPr lang="en-US" sz="1600" noProof="0" dirty="0" smtClean="0">
              <a:sym typeface="Wingdings" panose="05000000000000000000" pitchFamily="2" charset="2"/>
            </a:rPr>
            <a:t> </a:t>
          </a:r>
          <a:r>
            <a:rPr lang="es-EC" sz="1600" noProof="0" dirty="0" smtClean="0">
              <a:sym typeface="Wingdings" panose="05000000000000000000" pitchFamily="2" charset="2"/>
            </a:rPr>
            <a:t>ampliación del espacio de trabajo</a:t>
          </a:r>
          <a:endParaRPr lang="es-EC" sz="1600" noProof="0" dirty="0"/>
        </a:p>
      </dgm:t>
    </dgm:pt>
    <dgm:pt modelId="{318D1DC5-079E-4274-AC7C-644F70E56077}" type="parTrans" cxnId="{AFE5A98F-BAEA-4286-9DAD-3DCF78E30AAA}">
      <dgm:prSet/>
      <dgm:spPr/>
      <dgm:t>
        <a:bodyPr/>
        <a:lstStyle/>
        <a:p>
          <a:endParaRPr lang="es-EC"/>
        </a:p>
      </dgm:t>
    </dgm:pt>
    <dgm:pt modelId="{DB034EB1-E3A7-4191-A8C8-B53C61C5C8D7}" type="sibTrans" cxnId="{AFE5A98F-BAEA-4286-9DAD-3DCF78E30AAA}">
      <dgm:prSet/>
      <dgm:spPr/>
      <dgm:t>
        <a:bodyPr/>
        <a:lstStyle/>
        <a:p>
          <a:endParaRPr lang="es-EC"/>
        </a:p>
      </dgm:t>
    </dgm:pt>
    <dgm:pt modelId="{1F12B437-336E-4794-A0E8-3D98F8DEB942}" type="pres">
      <dgm:prSet presAssocID="{2065FA45-0D93-4D61-90C7-A49113505C0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1218193-9C36-4073-AE1B-A865B3A832A4}" type="pres">
      <dgm:prSet presAssocID="{6550099E-DA8B-41B5-B8A6-97D4364C5C26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06CB03E-8B50-40D4-B2DA-3138537BE4EA}" type="pres">
      <dgm:prSet presAssocID="{B4B016EB-814B-43FD-96E2-AE342645E04E}" presName="spacer" presStyleCnt="0"/>
      <dgm:spPr/>
      <dgm:t>
        <a:bodyPr/>
        <a:lstStyle/>
        <a:p>
          <a:endParaRPr lang="es-ES"/>
        </a:p>
      </dgm:t>
    </dgm:pt>
    <dgm:pt modelId="{1E59CC3A-C5C0-479B-B7A7-5F9C03DFBA01}" type="pres">
      <dgm:prSet presAssocID="{1A0F4B41-B39F-4ABB-B050-6D93662A1811}" presName="parentText" presStyleLbl="node1" presStyleIdx="1" presStyleCnt="5" custLinFactNeighborY="-5812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2A0DB0E-8320-4B86-9651-446736B52627}" type="pres">
      <dgm:prSet presAssocID="{1C81A44E-70FE-4A13-AFEC-4CAC7B8DA14A}" presName="spacer" presStyleCnt="0"/>
      <dgm:spPr/>
      <dgm:t>
        <a:bodyPr/>
        <a:lstStyle/>
        <a:p>
          <a:endParaRPr lang="es-ES"/>
        </a:p>
      </dgm:t>
    </dgm:pt>
    <dgm:pt modelId="{03E19646-A929-46AB-A990-7B0485402D41}" type="pres">
      <dgm:prSet presAssocID="{28BA4304-CD94-42A9-A09A-86AF64DFFF8A}" presName="parentText" presStyleLbl="node1" presStyleIdx="2" presStyleCnt="5" custScaleY="43541" custLinFactY="-2499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6F8713B-27C7-4584-9C32-B1C621BCD800}" type="pres">
      <dgm:prSet presAssocID="{EA56DF03-6228-4AA5-82AD-6B22DFA453E5}" presName="spacer" presStyleCnt="0"/>
      <dgm:spPr/>
      <dgm:t>
        <a:bodyPr/>
        <a:lstStyle/>
        <a:p>
          <a:endParaRPr lang="es-ES"/>
        </a:p>
      </dgm:t>
    </dgm:pt>
    <dgm:pt modelId="{D3F95D69-EF2C-41C3-8859-36E72ED2150F}" type="pres">
      <dgm:prSet presAssocID="{98687EEF-E953-4FA2-A01A-ED0DE72A430B}" presName="parentText" presStyleLbl="node1" presStyleIdx="3" presStyleCnt="5" custLinFactY="-1032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5359496-8EE4-47AE-9D3B-5F40DC2C613C}" type="pres">
      <dgm:prSet presAssocID="{87202819-42C9-4B2E-B513-752075969D24}" presName="spacer" presStyleCnt="0"/>
      <dgm:spPr/>
    </dgm:pt>
    <dgm:pt modelId="{9D42781B-854F-4AEA-96C1-FDE44EEAFA16}" type="pres">
      <dgm:prSet presAssocID="{44E10352-E1EF-48AB-8716-C8BDBA1CC639}" presName="parentText" presStyleLbl="node1" presStyleIdx="4" presStyleCnt="5" custScaleY="81130" custLinFactY="-7899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4F14620-62C8-425E-8190-42CCA7385587}" type="presOf" srcId="{2065FA45-0D93-4D61-90C7-A49113505C0B}" destId="{1F12B437-336E-4794-A0E8-3D98F8DEB942}" srcOrd="0" destOrd="0" presId="urn:microsoft.com/office/officeart/2005/8/layout/vList2"/>
    <dgm:cxn modelId="{9A27CAB0-3CAE-4C2C-81FF-EE7490F48D23}" type="presOf" srcId="{6550099E-DA8B-41B5-B8A6-97D4364C5C26}" destId="{C1218193-9C36-4073-AE1B-A865B3A832A4}" srcOrd="0" destOrd="0" presId="urn:microsoft.com/office/officeart/2005/8/layout/vList2"/>
    <dgm:cxn modelId="{A628ACFF-B458-40CB-A512-14387C065CAB}" type="presOf" srcId="{28BA4304-CD94-42A9-A09A-86AF64DFFF8A}" destId="{03E19646-A929-46AB-A990-7B0485402D41}" srcOrd="0" destOrd="0" presId="urn:microsoft.com/office/officeart/2005/8/layout/vList2"/>
    <dgm:cxn modelId="{20D3314E-B24F-4FF6-A8DF-5C2A2A108E0E}" srcId="{2065FA45-0D93-4D61-90C7-A49113505C0B}" destId="{1A0F4B41-B39F-4ABB-B050-6D93662A1811}" srcOrd="1" destOrd="0" parTransId="{47E221C4-CE79-4079-AC87-C5642F748340}" sibTransId="{1C81A44E-70FE-4A13-AFEC-4CAC7B8DA14A}"/>
    <dgm:cxn modelId="{840C57E8-790C-4A29-A986-89EDD85C2D39}" srcId="{2065FA45-0D93-4D61-90C7-A49113505C0B}" destId="{28BA4304-CD94-42A9-A09A-86AF64DFFF8A}" srcOrd="2" destOrd="0" parTransId="{62594DC1-53B2-4694-B876-4A72B286D589}" sibTransId="{EA56DF03-6228-4AA5-82AD-6B22DFA453E5}"/>
    <dgm:cxn modelId="{087E8E37-4502-49EB-B401-D040DA03B455}" type="presOf" srcId="{98687EEF-E953-4FA2-A01A-ED0DE72A430B}" destId="{D3F95D69-EF2C-41C3-8859-36E72ED2150F}" srcOrd="0" destOrd="0" presId="urn:microsoft.com/office/officeart/2005/8/layout/vList2"/>
    <dgm:cxn modelId="{FE89D989-C73A-4F46-950C-E7E7EFCCD237}" type="presOf" srcId="{1A0F4B41-B39F-4ABB-B050-6D93662A1811}" destId="{1E59CC3A-C5C0-479B-B7A7-5F9C03DFBA01}" srcOrd="0" destOrd="0" presId="urn:microsoft.com/office/officeart/2005/8/layout/vList2"/>
    <dgm:cxn modelId="{09D4B27E-C56B-44B5-AB96-5CA4CDAA00CF}" srcId="{2065FA45-0D93-4D61-90C7-A49113505C0B}" destId="{6550099E-DA8B-41B5-B8A6-97D4364C5C26}" srcOrd="0" destOrd="0" parTransId="{FDE7E4A8-9CEB-4506-B7BC-35B85C98F8F9}" sibTransId="{B4B016EB-814B-43FD-96E2-AE342645E04E}"/>
    <dgm:cxn modelId="{0488A9FE-494F-44CD-A842-6A3EDD356A9D}" type="presOf" srcId="{44E10352-E1EF-48AB-8716-C8BDBA1CC639}" destId="{9D42781B-854F-4AEA-96C1-FDE44EEAFA16}" srcOrd="0" destOrd="0" presId="urn:microsoft.com/office/officeart/2005/8/layout/vList2"/>
    <dgm:cxn modelId="{AFE5A98F-BAEA-4286-9DAD-3DCF78E30AAA}" srcId="{2065FA45-0D93-4D61-90C7-A49113505C0B}" destId="{44E10352-E1EF-48AB-8716-C8BDBA1CC639}" srcOrd="4" destOrd="0" parTransId="{318D1DC5-079E-4274-AC7C-644F70E56077}" sibTransId="{DB034EB1-E3A7-4191-A8C8-B53C61C5C8D7}"/>
    <dgm:cxn modelId="{BB19F0FF-9806-4D94-A929-93F2EECAB4DF}" srcId="{2065FA45-0D93-4D61-90C7-A49113505C0B}" destId="{98687EEF-E953-4FA2-A01A-ED0DE72A430B}" srcOrd="3" destOrd="0" parTransId="{307E9429-1049-4AF0-954B-4AF2284694F0}" sibTransId="{87202819-42C9-4B2E-B513-752075969D24}"/>
    <dgm:cxn modelId="{34EACAE4-ACE7-40EC-B51F-B150CFB2C320}" type="presParOf" srcId="{1F12B437-336E-4794-A0E8-3D98F8DEB942}" destId="{C1218193-9C36-4073-AE1B-A865B3A832A4}" srcOrd="0" destOrd="0" presId="urn:microsoft.com/office/officeart/2005/8/layout/vList2"/>
    <dgm:cxn modelId="{5848197C-1415-4D1F-B66E-52222A190839}" type="presParOf" srcId="{1F12B437-336E-4794-A0E8-3D98F8DEB942}" destId="{E06CB03E-8B50-40D4-B2DA-3138537BE4EA}" srcOrd="1" destOrd="0" presId="urn:microsoft.com/office/officeart/2005/8/layout/vList2"/>
    <dgm:cxn modelId="{465FF825-C50B-487F-8F92-5C2F9C4C54DE}" type="presParOf" srcId="{1F12B437-336E-4794-A0E8-3D98F8DEB942}" destId="{1E59CC3A-C5C0-479B-B7A7-5F9C03DFBA01}" srcOrd="2" destOrd="0" presId="urn:microsoft.com/office/officeart/2005/8/layout/vList2"/>
    <dgm:cxn modelId="{873ACDF0-3260-4D8D-BF9D-46FA5EF04985}" type="presParOf" srcId="{1F12B437-336E-4794-A0E8-3D98F8DEB942}" destId="{72A0DB0E-8320-4B86-9651-446736B52627}" srcOrd="3" destOrd="0" presId="urn:microsoft.com/office/officeart/2005/8/layout/vList2"/>
    <dgm:cxn modelId="{CC4DF3F5-BC0C-420A-B9AE-F8CB130C5872}" type="presParOf" srcId="{1F12B437-336E-4794-A0E8-3D98F8DEB942}" destId="{03E19646-A929-46AB-A990-7B0485402D41}" srcOrd="4" destOrd="0" presId="urn:microsoft.com/office/officeart/2005/8/layout/vList2"/>
    <dgm:cxn modelId="{1A05A16E-813B-4018-9E48-7CEC8BAAFF6F}" type="presParOf" srcId="{1F12B437-336E-4794-A0E8-3D98F8DEB942}" destId="{16F8713B-27C7-4584-9C32-B1C621BCD800}" srcOrd="5" destOrd="0" presId="urn:microsoft.com/office/officeart/2005/8/layout/vList2"/>
    <dgm:cxn modelId="{D6ECFB8B-D727-4F73-BFC7-5C3819D72344}" type="presParOf" srcId="{1F12B437-336E-4794-A0E8-3D98F8DEB942}" destId="{D3F95D69-EF2C-41C3-8859-36E72ED2150F}" srcOrd="6" destOrd="0" presId="urn:microsoft.com/office/officeart/2005/8/layout/vList2"/>
    <dgm:cxn modelId="{F795188B-E408-4499-8D71-98ABB5DE857C}" type="presParOf" srcId="{1F12B437-336E-4794-A0E8-3D98F8DEB942}" destId="{55359496-8EE4-47AE-9D3B-5F40DC2C613C}" srcOrd="7" destOrd="0" presId="urn:microsoft.com/office/officeart/2005/8/layout/vList2"/>
    <dgm:cxn modelId="{4B7988FB-36E7-40E4-8D02-8E826E370CB9}" type="presParOf" srcId="{1F12B437-336E-4794-A0E8-3D98F8DEB942}" destId="{9D42781B-854F-4AEA-96C1-FDE44EEAFA1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065FA45-0D93-4D61-90C7-A49113505C0B}" type="doc">
      <dgm:prSet loTypeId="urn:microsoft.com/office/officeart/2005/8/layout/vList2" loCatId="list" qsTypeId="urn:microsoft.com/office/officeart/2005/8/quickstyle/3d3" qsCatId="3D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9C588FD3-3F0C-4768-B38E-B93C601DB230}">
      <dgm:prSet custT="1"/>
      <dgm:spPr/>
      <dgm:t>
        <a:bodyPr/>
        <a:lstStyle/>
        <a:p>
          <a:r>
            <a:rPr lang="es-EC" sz="2000" dirty="0" smtClean="0"/>
            <a:t>Considerar el uso de ABS en lugar de PLA </a:t>
          </a:r>
          <a:r>
            <a:rPr lang="en-US" sz="2000" dirty="0" smtClean="0">
              <a:sym typeface="Wingdings" panose="05000000000000000000" pitchFamily="2" charset="2"/>
            </a:rPr>
            <a:t> </a:t>
          </a:r>
          <a:r>
            <a:rPr lang="es-EC" sz="2000" dirty="0" smtClean="0"/>
            <a:t>incrementar la vida útil de los mismos.</a:t>
          </a:r>
          <a:endParaRPr lang="es-EC" sz="2000" dirty="0"/>
        </a:p>
      </dgm:t>
    </dgm:pt>
    <dgm:pt modelId="{F5CC08F9-9115-4879-AB9B-184CF7A63D10}" type="parTrans" cxnId="{99E7784E-7238-4567-8526-640F795983E0}">
      <dgm:prSet/>
      <dgm:spPr/>
      <dgm:t>
        <a:bodyPr/>
        <a:lstStyle/>
        <a:p>
          <a:endParaRPr lang="es-ES" sz="2000"/>
        </a:p>
      </dgm:t>
    </dgm:pt>
    <dgm:pt modelId="{16AF7106-A4DE-428D-85FD-884E20402FB8}" type="sibTrans" cxnId="{99E7784E-7238-4567-8526-640F795983E0}">
      <dgm:prSet/>
      <dgm:spPr/>
      <dgm:t>
        <a:bodyPr/>
        <a:lstStyle/>
        <a:p>
          <a:endParaRPr lang="es-ES" sz="2000"/>
        </a:p>
      </dgm:t>
    </dgm:pt>
    <dgm:pt modelId="{08A1B97C-4D8F-4BFD-A1BF-CAA64B509F9F}">
      <dgm:prSet custT="1"/>
      <dgm:spPr/>
      <dgm:t>
        <a:bodyPr/>
        <a:lstStyle/>
        <a:p>
          <a:r>
            <a:rPr lang="es-EC" sz="2000" dirty="0" smtClean="0"/>
            <a:t>Zona definida para el trabajo del robot </a:t>
          </a:r>
          <a:r>
            <a:rPr lang="es-EC" sz="2000" dirty="0" smtClean="0">
              <a:sym typeface="Wingdings" panose="05000000000000000000" pitchFamily="2" charset="2"/>
            </a:rPr>
            <a:t> </a:t>
          </a:r>
          <a:r>
            <a:rPr lang="es-EC" sz="2000" dirty="0" smtClean="0"/>
            <a:t>incorporar sensores que permitan un mejor control del desplazamiento de la plataforma omnidireccional.</a:t>
          </a:r>
          <a:endParaRPr lang="es-EC" sz="2000" dirty="0"/>
        </a:p>
      </dgm:t>
    </dgm:pt>
    <dgm:pt modelId="{9D67C74A-C8DF-4A05-943F-7F810DC37A8B}" type="parTrans" cxnId="{C9C28C4F-CE44-442E-A3DC-EA4EE3F18FE4}">
      <dgm:prSet/>
      <dgm:spPr/>
      <dgm:t>
        <a:bodyPr/>
        <a:lstStyle/>
        <a:p>
          <a:endParaRPr lang="es-ES" sz="2000"/>
        </a:p>
      </dgm:t>
    </dgm:pt>
    <dgm:pt modelId="{1C6DF624-1A1F-4D83-936E-7CD6665B24BB}" type="sibTrans" cxnId="{C9C28C4F-CE44-442E-A3DC-EA4EE3F18FE4}">
      <dgm:prSet/>
      <dgm:spPr/>
      <dgm:t>
        <a:bodyPr/>
        <a:lstStyle/>
        <a:p>
          <a:endParaRPr lang="es-ES" sz="2000"/>
        </a:p>
      </dgm:t>
    </dgm:pt>
    <dgm:pt modelId="{D17B0DB8-7870-4E97-95BE-732EE497C25A}">
      <dgm:prSet custT="1"/>
      <dgm:spPr/>
      <dgm:t>
        <a:bodyPr/>
        <a:lstStyle/>
        <a:p>
          <a:r>
            <a:rPr lang="es-EC" sz="2000" dirty="0" smtClean="0"/>
            <a:t>Sistema de lazo cerrado en el control de los actuadores del brazo robótico </a:t>
          </a:r>
          <a:r>
            <a:rPr lang="es-EC" sz="2000" dirty="0" smtClean="0">
              <a:sym typeface="Wingdings" panose="05000000000000000000" pitchFamily="2" charset="2"/>
            </a:rPr>
            <a:t></a:t>
          </a:r>
          <a:r>
            <a:rPr lang="es-EC" sz="2000" dirty="0" smtClean="0"/>
            <a:t> guardar las posiciones finales de cada articulación.</a:t>
          </a:r>
          <a:endParaRPr lang="es-EC" sz="2000" dirty="0"/>
        </a:p>
      </dgm:t>
    </dgm:pt>
    <dgm:pt modelId="{CA37E887-A7C7-4D92-A8B4-85BA4F9056D2}" type="parTrans" cxnId="{1FE0E295-9E5A-405C-9BE2-4BF7AA089499}">
      <dgm:prSet/>
      <dgm:spPr/>
      <dgm:t>
        <a:bodyPr/>
        <a:lstStyle/>
        <a:p>
          <a:endParaRPr lang="es-EC"/>
        </a:p>
      </dgm:t>
    </dgm:pt>
    <dgm:pt modelId="{7C65E608-CBA2-4976-A1DB-EBC93C1721D1}" type="sibTrans" cxnId="{1FE0E295-9E5A-405C-9BE2-4BF7AA089499}">
      <dgm:prSet/>
      <dgm:spPr/>
      <dgm:t>
        <a:bodyPr/>
        <a:lstStyle/>
        <a:p>
          <a:endParaRPr lang="es-EC"/>
        </a:p>
      </dgm:t>
    </dgm:pt>
    <dgm:pt modelId="{2F4F2817-BBCA-424B-BA53-66BE947415E5}" type="pres">
      <dgm:prSet presAssocID="{2065FA45-0D93-4D61-90C7-A49113505C0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FB7E0F3-4B75-43C4-B939-6D9ADFD6D1D9}" type="pres">
      <dgm:prSet presAssocID="{9C588FD3-3F0C-4768-B38E-B93C601DB230}" presName="parentText" presStyleLbl="node1" presStyleIdx="0" presStyleCnt="3" custScaleY="34237" custLinFactY="-15948" custLinFactNeighborX="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6469870-B481-4F6A-BD4D-6F5E064D7D44}" type="pres">
      <dgm:prSet presAssocID="{16AF7106-A4DE-428D-85FD-884E20402FB8}" presName="spacer" presStyleCnt="0"/>
      <dgm:spPr/>
    </dgm:pt>
    <dgm:pt modelId="{F7F42BE5-56A5-404A-81AA-8C8CF15A3533}" type="pres">
      <dgm:prSet presAssocID="{08A1B97C-4D8F-4BFD-A1BF-CAA64B509F9F}" presName="parentText" presStyleLbl="node1" presStyleIdx="1" presStyleCnt="3" custScaleY="7124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27F2354-F332-4BE7-9E7D-41B162615B74}" type="pres">
      <dgm:prSet presAssocID="{1C6DF624-1A1F-4D83-936E-7CD6665B24BB}" presName="spacer" presStyleCnt="0"/>
      <dgm:spPr/>
    </dgm:pt>
    <dgm:pt modelId="{CBA23E7C-B84D-4E6E-923A-4C80911BB8E7}" type="pres">
      <dgm:prSet presAssocID="{D17B0DB8-7870-4E97-95BE-732EE497C25A}" presName="parentText" presStyleLbl="node1" presStyleIdx="2" presStyleCnt="3" custScaleY="56788" custLinFactY="13537" custLinFactNeighborX="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0BF9391-4327-4160-AC35-12BCA148B1FB}" type="presOf" srcId="{2065FA45-0D93-4D61-90C7-A49113505C0B}" destId="{2F4F2817-BBCA-424B-BA53-66BE947415E5}" srcOrd="0" destOrd="0" presId="urn:microsoft.com/office/officeart/2005/8/layout/vList2"/>
    <dgm:cxn modelId="{C9C28C4F-CE44-442E-A3DC-EA4EE3F18FE4}" srcId="{2065FA45-0D93-4D61-90C7-A49113505C0B}" destId="{08A1B97C-4D8F-4BFD-A1BF-CAA64B509F9F}" srcOrd="1" destOrd="0" parTransId="{9D67C74A-C8DF-4A05-943F-7F810DC37A8B}" sibTransId="{1C6DF624-1A1F-4D83-936E-7CD6665B24BB}"/>
    <dgm:cxn modelId="{99E7784E-7238-4567-8526-640F795983E0}" srcId="{2065FA45-0D93-4D61-90C7-A49113505C0B}" destId="{9C588FD3-3F0C-4768-B38E-B93C601DB230}" srcOrd="0" destOrd="0" parTransId="{F5CC08F9-9115-4879-AB9B-184CF7A63D10}" sibTransId="{16AF7106-A4DE-428D-85FD-884E20402FB8}"/>
    <dgm:cxn modelId="{1FE0E295-9E5A-405C-9BE2-4BF7AA089499}" srcId="{2065FA45-0D93-4D61-90C7-A49113505C0B}" destId="{D17B0DB8-7870-4E97-95BE-732EE497C25A}" srcOrd="2" destOrd="0" parTransId="{CA37E887-A7C7-4D92-A8B4-85BA4F9056D2}" sibTransId="{7C65E608-CBA2-4976-A1DB-EBC93C1721D1}"/>
    <dgm:cxn modelId="{62EBF90D-FE50-4591-A365-D4B1CA988EA3}" type="presOf" srcId="{D17B0DB8-7870-4E97-95BE-732EE497C25A}" destId="{CBA23E7C-B84D-4E6E-923A-4C80911BB8E7}" srcOrd="0" destOrd="0" presId="urn:microsoft.com/office/officeart/2005/8/layout/vList2"/>
    <dgm:cxn modelId="{E5DFB037-86E6-4B30-9A9C-98D22B2F83DC}" type="presOf" srcId="{9C588FD3-3F0C-4768-B38E-B93C601DB230}" destId="{4FB7E0F3-4B75-43C4-B939-6D9ADFD6D1D9}" srcOrd="0" destOrd="0" presId="urn:microsoft.com/office/officeart/2005/8/layout/vList2"/>
    <dgm:cxn modelId="{A550B21A-6009-4556-B6F3-F532D2E45C1B}" type="presOf" srcId="{08A1B97C-4D8F-4BFD-A1BF-CAA64B509F9F}" destId="{F7F42BE5-56A5-404A-81AA-8C8CF15A3533}" srcOrd="0" destOrd="0" presId="urn:microsoft.com/office/officeart/2005/8/layout/vList2"/>
    <dgm:cxn modelId="{75AEBD77-62C2-436F-84B2-09AE311F1511}" type="presParOf" srcId="{2F4F2817-BBCA-424B-BA53-66BE947415E5}" destId="{4FB7E0F3-4B75-43C4-B939-6D9ADFD6D1D9}" srcOrd="0" destOrd="0" presId="urn:microsoft.com/office/officeart/2005/8/layout/vList2"/>
    <dgm:cxn modelId="{E140C8B9-14B7-40C1-982E-0F4AC22BAFCB}" type="presParOf" srcId="{2F4F2817-BBCA-424B-BA53-66BE947415E5}" destId="{76469870-B481-4F6A-BD4D-6F5E064D7D44}" srcOrd="1" destOrd="0" presId="urn:microsoft.com/office/officeart/2005/8/layout/vList2"/>
    <dgm:cxn modelId="{AB2A0808-9663-4636-8E37-6A58E3C09F95}" type="presParOf" srcId="{2F4F2817-BBCA-424B-BA53-66BE947415E5}" destId="{F7F42BE5-56A5-404A-81AA-8C8CF15A3533}" srcOrd="2" destOrd="0" presId="urn:microsoft.com/office/officeart/2005/8/layout/vList2"/>
    <dgm:cxn modelId="{08386A2A-CE86-4035-BC28-8B39B3654870}" type="presParOf" srcId="{2F4F2817-BBCA-424B-BA53-66BE947415E5}" destId="{A27F2354-F332-4BE7-9E7D-41B162615B74}" srcOrd="3" destOrd="0" presId="urn:microsoft.com/office/officeart/2005/8/layout/vList2"/>
    <dgm:cxn modelId="{1C37CE2F-191E-4991-9047-EB0776B6F61D}" type="presParOf" srcId="{2F4F2817-BBCA-424B-BA53-66BE947415E5}" destId="{CBA23E7C-B84D-4E6E-923A-4C80911BB8E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9445FA0-0088-4A40-8F72-C9089F6E08D4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B713E317-3C8B-42F0-AED5-DB69D107EC4D}">
      <dgm:prSet phldrT="[Texto]"/>
      <dgm:spPr/>
      <dgm:t>
        <a:bodyPr/>
        <a:lstStyle/>
        <a:p>
          <a:r>
            <a:rPr lang="es-ES" dirty="0" smtClean="0"/>
            <a:t>Adaptación del prototipo robótico a un software comercial para impresión 3D.</a:t>
          </a:r>
          <a:endParaRPr lang="es-EC" dirty="0"/>
        </a:p>
      </dgm:t>
    </dgm:pt>
    <dgm:pt modelId="{49F03A7A-3BA1-48F7-85FB-A7CBC76DA929}" type="parTrans" cxnId="{04306727-10D6-4FFD-8DC8-5F47EB123714}">
      <dgm:prSet/>
      <dgm:spPr/>
      <dgm:t>
        <a:bodyPr/>
        <a:lstStyle/>
        <a:p>
          <a:endParaRPr lang="es-EC"/>
        </a:p>
      </dgm:t>
    </dgm:pt>
    <dgm:pt modelId="{389D463B-291A-46AD-81CA-089ED695EA4D}" type="sibTrans" cxnId="{04306727-10D6-4FFD-8DC8-5F47EB123714}">
      <dgm:prSet/>
      <dgm:spPr/>
      <dgm:t>
        <a:bodyPr/>
        <a:lstStyle/>
        <a:p>
          <a:endParaRPr lang="es-EC"/>
        </a:p>
      </dgm:t>
    </dgm:pt>
    <dgm:pt modelId="{47CF0B1D-22EB-4343-840A-8532FCF5BAFB}">
      <dgm:prSet phldrT="[Texto]"/>
      <dgm:spPr/>
      <dgm:t>
        <a:bodyPr/>
        <a:lstStyle/>
        <a:p>
          <a:r>
            <a:rPr lang="es-ES" dirty="0" smtClean="0"/>
            <a:t>Estimación de la posición del robot por medio de odometría, en lugar de seguimiento de línea.</a:t>
          </a:r>
          <a:endParaRPr lang="es-EC" dirty="0"/>
        </a:p>
      </dgm:t>
    </dgm:pt>
    <dgm:pt modelId="{5B444855-C98E-4FEC-AFA2-1F4802B1E476}" type="parTrans" cxnId="{DFE6E360-F04F-4530-937B-F7221D529E14}">
      <dgm:prSet/>
      <dgm:spPr/>
      <dgm:t>
        <a:bodyPr/>
        <a:lstStyle/>
        <a:p>
          <a:endParaRPr lang="es-EC"/>
        </a:p>
      </dgm:t>
    </dgm:pt>
    <dgm:pt modelId="{1C33671C-EE2A-48E2-A3AE-1C436A2D8DE0}" type="sibTrans" cxnId="{DFE6E360-F04F-4530-937B-F7221D529E14}">
      <dgm:prSet/>
      <dgm:spPr/>
      <dgm:t>
        <a:bodyPr/>
        <a:lstStyle/>
        <a:p>
          <a:endParaRPr lang="es-EC"/>
        </a:p>
      </dgm:t>
    </dgm:pt>
    <dgm:pt modelId="{195B2A8D-D9B0-444B-ACCE-7FF478F928DA}">
      <dgm:prSet phldrT="[Texto]"/>
      <dgm:spPr/>
      <dgm:t>
        <a:bodyPr/>
        <a:lstStyle/>
        <a:p>
          <a:r>
            <a:rPr lang="es-ES" dirty="0" smtClean="0"/>
            <a:t>Implementación del prototipo a una plataforma de robótica colaborativa.</a:t>
          </a:r>
          <a:endParaRPr lang="es-EC" dirty="0"/>
        </a:p>
      </dgm:t>
    </dgm:pt>
    <dgm:pt modelId="{39F25F43-BA56-46B4-A200-6C7786688850}" type="parTrans" cxnId="{FB607363-3719-40AE-8382-E3534BEFD2FD}">
      <dgm:prSet/>
      <dgm:spPr/>
      <dgm:t>
        <a:bodyPr/>
        <a:lstStyle/>
        <a:p>
          <a:endParaRPr lang="es-EC"/>
        </a:p>
      </dgm:t>
    </dgm:pt>
    <dgm:pt modelId="{19D13209-389D-4A24-B66D-38C22BDE404D}" type="sibTrans" cxnId="{FB607363-3719-40AE-8382-E3534BEFD2FD}">
      <dgm:prSet/>
      <dgm:spPr/>
      <dgm:t>
        <a:bodyPr/>
        <a:lstStyle/>
        <a:p>
          <a:endParaRPr lang="es-EC"/>
        </a:p>
      </dgm:t>
    </dgm:pt>
    <dgm:pt modelId="{0A2C365C-26BE-4C5A-9E40-84F783820F8C}" type="pres">
      <dgm:prSet presAssocID="{E9445FA0-0088-4A40-8F72-C9089F6E08D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C9AFFE94-00FC-43CD-A2F9-30380923E67D}" type="pres">
      <dgm:prSet presAssocID="{E9445FA0-0088-4A40-8F72-C9089F6E08D4}" presName="Name1" presStyleCnt="0"/>
      <dgm:spPr/>
    </dgm:pt>
    <dgm:pt modelId="{341770A3-0178-48F5-9ACE-BE293AF08583}" type="pres">
      <dgm:prSet presAssocID="{E9445FA0-0088-4A40-8F72-C9089F6E08D4}" presName="cycle" presStyleCnt="0"/>
      <dgm:spPr/>
    </dgm:pt>
    <dgm:pt modelId="{29AA054B-27C9-4F7C-B3A6-75FD9D0CF8A0}" type="pres">
      <dgm:prSet presAssocID="{E9445FA0-0088-4A40-8F72-C9089F6E08D4}" presName="srcNode" presStyleLbl="node1" presStyleIdx="0" presStyleCnt="3"/>
      <dgm:spPr/>
    </dgm:pt>
    <dgm:pt modelId="{81E26C89-6B72-4845-8232-5019C3D50508}" type="pres">
      <dgm:prSet presAssocID="{E9445FA0-0088-4A40-8F72-C9089F6E08D4}" presName="conn" presStyleLbl="parChTrans1D2" presStyleIdx="0" presStyleCnt="1"/>
      <dgm:spPr/>
      <dgm:t>
        <a:bodyPr/>
        <a:lstStyle/>
        <a:p>
          <a:endParaRPr lang="es-EC"/>
        </a:p>
      </dgm:t>
    </dgm:pt>
    <dgm:pt modelId="{2053D05C-7DD1-4F2B-9B79-0B42EE62E635}" type="pres">
      <dgm:prSet presAssocID="{E9445FA0-0088-4A40-8F72-C9089F6E08D4}" presName="extraNode" presStyleLbl="node1" presStyleIdx="0" presStyleCnt="3"/>
      <dgm:spPr/>
    </dgm:pt>
    <dgm:pt modelId="{43E6469C-4275-4F2B-BF7D-966EDEB2A595}" type="pres">
      <dgm:prSet presAssocID="{E9445FA0-0088-4A40-8F72-C9089F6E08D4}" presName="dstNode" presStyleLbl="node1" presStyleIdx="0" presStyleCnt="3"/>
      <dgm:spPr/>
    </dgm:pt>
    <dgm:pt modelId="{F54EEC85-01D1-4D99-B71E-A837C9E0E9F5}" type="pres">
      <dgm:prSet presAssocID="{B713E317-3C8B-42F0-AED5-DB69D107EC4D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EF172D4-01D7-4933-AC64-036A9A2D243C}" type="pres">
      <dgm:prSet presAssocID="{B713E317-3C8B-42F0-AED5-DB69D107EC4D}" presName="accent_1" presStyleCnt="0"/>
      <dgm:spPr/>
    </dgm:pt>
    <dgm:pt modelId="{4683A586-F66A-4F16-A091-17D559B83DEF}" type="pres">
      <dgm:prSet presAssocID="{B713E317-3C8B-42F0-AED5-DB69D107EC4D}" presName="accentRepeatNode" presStyleLbl="solidFgAcc1" presStyleIdx="0" presStyleCnt="3"/>
      <dgm:spPr/>
    </dgm:pt>
    <dgm:pt modelId="{26B87293-072A-411B-9071-DCF59BFEF792}" type="pres">
      <dgm:prSet presAssocID="{47CF0B1D-22EB-4343-840A-8532FCF5BAFB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4535DCA-48A8-4207-BD37-A37C383F14E3}" type="pres">
      <dgm:prSet presAssocID="{47CF0B1D-22EB-4343-840A-8532FCF5BAFB}" presName="accent_2" presStyleCnt="0"/>
      <dgm:spPr/>
    </dgm:pt>
    <dgm:pt modelId="{1AD84740-ED31-42E3-A88A-66CAB0307EDB}" type="pres">
      <dgm:prSet presAssocID="{47CF0B1D-22EB-4343-840A-8532FCF5BAFB}" presName="accentRepeatNode" presStyleLbl="solidFgAcc1" presStyleIdx="1" presStyleCnt="3"/>
      <dgm:spPr/>
    </dgm:pt>
    <dgm:pt modelId="{8B59F783-48F5-4806-A173-FEC334C20054}" type="pres">
      <dgm:prSet presAssocID="{195B2A8D-D9B0-444B-ACCE-7FF478F928DA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1ECA0B4-4869-4E7A-AFE6-D3710F6D1B7B}" type="pres">
      <dgm:prSet presAssocID="{195B2A8D-D9B0-444B-ACCE-7FF478F928DA}" presName="accent_3" presStyleCnt="0"/>
      <dgm:spPr/>
    </dgm:pt>
    <dgm:pt modelId="{6E1D592E-4966-4C19-B191-233482BE6F97}" type="pres">
      <dgm:prSet presAssocID="{195B2A8D-D9B0-444B-ACCE-7FF478F928DA}" presName="accentRepeatNode" presStyleLbl="solidFgAcc1" presStyleIdx="2" presStyleCnt="3"/>
      <dgm:spPr/>
    </dgm:pt>
  </dgm:ptLst>
  <dgm:cxnLst>
    <dgm:cxn modelId="{FB607363-3719-40AE-8382-E3534BEFD2FD}" srcId="{E9445FA0-0088-4A40-8F72-C9089F6E08D4}" destId="{195B2A8D-D9B0-444B-ACCE-7FF478F928DA}" srcOrd="2" destOrd="0" parTransId="{39F25F43-BA56-46B4-A200-6C7786688850}" sibTransId="{19D13209-389D-4A24-B66D-38C22BDE404D}"/>
    <dgm:cxn modelId="{7EB7259C-8992-4A87-8C29-934F09D9AA12}" type="presOf" srcId="{389D463B-291A-46AD-81CA-089ED695EA4D}" destId="{81E26C89-6B72-4845-8232-5019C3D50508}" srcOrd="0" destOrd="0" presId="urn:microsoft.com/office/officeart/2008/layout/VerticalCurvedList"/>
    <dgm:cxn modelId="{DFE6E360-F04F-4530-937B-F7221D529E14}" srcId="{E9445FA0-0088-4A40-8F72-C9089F6E08D4}" destId="{47CF0B1D-22EB-4343-840A-8532FCF5BAFB}" srcOrd="1" destOrd="0" parTransId="{5B444855-C98E-4FEC-AFA2-1F4802B1E476}" sibTransId="{1C33671C-EE2A-48E2-A3AE-1C436A2D8DE0}"/>
    <dgm:cxn modelId="{E3795ACF-88DB-4723-A6EC-258D56F8BA96}" type="presOf" srcId="{B713E317-3C8B-42F0-AED5-DB69D107EC4D}" destId="{F54EEC85-01D1-4D99-B71E-A837C9E0E9F5}" srcOrd="0" destOrd="0" presId="urn:microsoft.com/office/officeart/2008/layout/VerticalCurvedList"/>
    <dgm:cxn modelId="{3E641CB5-B14C-4B3C-9276-08208A922752}" type="presOf" srcId="{E9445FA0-0088-4A40-8F72-C9089F6E08D4}" destId="{0A2C365C-26BE-4C5A-9E40-84F783820F8C}" srcOrd="0" destOrd="0" presId="urn:microsoft.com/office/officeart/2008/layout/VerticalCurvedList"/>
    <dgm:cxn modelId="{04306727-10D6-4FFD-8DC8-5F47EB123714}" srcId="{E9445FA0-0088-4A40-8F72-C9089F6E08D4}" destId="{B713E317-3C8B-42F0-AED5-DB69D107EC4D}" srcOrd="0" destOrd="0" parTransId="{49F03A7A-3BA1-48F7-85FB-A7CBC76DA929}" sibTransId="{389D463B-291A-46AD-81CA-089ED695EA4D}"/>
    <dgm:cxn modelId="{E9A1DC40-0CF0-4A9E-A4B3-648A70495BE1}" type="presOf" srcId="{195B2A8D-D9B0-444B-ACCE-7FF478F928DA}" destId="{8B59F783-48F5-4806-A173-FEC334C20054}" srcOrd="0" destOrd="0" presId="urn:microsoft.com/office/officeart/2008/layout/VerticalCurvedList"/>
    <dgm:cxn modelId="{757E6AD3-B9C5-403E-A35E-7D1BA5DCFFEE}" type="presOf" srcId="{47CF0B1D-22EB-4343-840A-8532FCF5BAFB}" destId="{26B87293-072A-411B-9071-DCF59BFEF792}" srcOrd="0" destOrd="0" presId="urn:microsoft.com/office/officeart/2008/layout/VerticalCurvedList"/>
    <dgm:cxn modelId="{034E3C03-880C-41D4-8F5F-052DEF7FD8A9}" type="presParOf" srcId="{0A2C365C-26BE-4C5A-9E40-84F783820F8C}" destId="{C9AFFE94-00FC-43CD-A2F9-30380923E67D}" srcOrd="0" destOrd="0" presId="urn:microsoft.com/office/officeart/2008/layout/VerticalCurvedList"/>
    <dgm:cxn modelId="{DFFA50AE-B665-49C4-A20A-F222FEDC7B5C}" type="presParOf" srcId="{C9AFFE94-00FC-43CD-A2F9-30380923E67D}" destId="{341770A3-0178-48F5-9ACE-BE293AF08583}" srcOrd="0" destOrd="0" presId="urn:microsoft.com/office/officeart/2008/layout/VerticalCurvedList"/>
    <dgm:cxn modelId="{65475FEC-D6C0-4E81-9190-6312D13B24F4}" type="presParOf" srcId="{341770A3-0178-48F5-9ACE-BE293AF08583}" destId="{29AA054B-27C9-4F7C-B3A6-75FD9D0CF8A0}" srcOrd="0" destOrd="0" presId="urn:microsoft.com/office/officeart/2008/layout/VerticalCurvedList"/>
    <dgm:cxn modelId="{651991DA-B211-4AF7-B78E-E700CEA79249}" type="presParOf" srcId="{341770A3-0178-48F5-9ACE-BE293AF08583}" destId="{81E26C89-6B72-4845-8232-5019C3D50508}" srcOrd="1" destOrd="0" presId="urn:microsoft.com/office/officeart/2008/layout/VerticalCurvedList"/>
    <dgm:cxn modelId="{62F88138-C09D-4D96-B5BF-D9BC5140F212}" type="presParOf" srcId="{341770A3-0178-48F5-9ACE-BE293AF08583}" destId="{2053D05C-7DD1-4F2B-9B79-0B42EE62E635}" srcOrd="2" destOrd="0" presId="urn:microsoft.com/office/officeart/2008/layout/VerticalCurvedList"/>
    <dgm:cxn modelId="{901EF0AB-5CB7-4FF8-AECD-73D7B4DB4C66}" type="presParOf" srcId="{341770A3-0178-48F5-9ACE-BE293AF08583}" destId="{43E6469C-4275-4F2B-BF7D-966EDEB2A595}" srcOrd="3" destOrd="0" presId="urn:microsoft.com/office/officeart/2008/layout/VerticalCurvedList"/>
    <dgm:cxn modelId="{7D565A9B-94FB-43F0-80A5-38EA741304AB}" type="presParOf" srcId="{C9AFFE94-00FC-43CD-A2F9-30380923E67D}" destId="{F54EEC85-01D1-4D99-B71E-A837C9E0E9F5}" srcOrd="1" destOrd="0" presId="urn:microsoft.com/office/officeart/2008/layout/VerticalCurvedList"/>
    <dgm:cxn modelId="{BD41EF19-28A8-45EA-AF48-CAEC8C7866BB}" type="presParOf" srcId="{C9AFFE94-00FC-43CD-A2F9-30380923E67D}" destId="{BEF172D4-01D7-4933-AC64-036A9A2D243C}" srcOrd="2" destOrd="0" presId="urn:microsoft.com/office/officeart/2008/layout/VerticalCurvedList"/>
    <dgm:cxn modelId="{53BA98E7-CF28-4E1D-A60F-E877FDEDC282}" type="presParOf" srcId="{BEF172D4-01D7-4933-AC64-036A9A2D243C}" destId="{4683A586-F66A-4F16-A091-17D559B83DEF}" srcOrd="0" destOrd="0" presId="urn:microsoft.com/office/officeart/2008/layout/VerticalCurvedList"/>
    <dgm:cxn modelId="{45103B07-631F-4132-87E4-C591643B5046}" type="presParOf" srcId="{C9AFFE94-00FC-43CD-A2F9-30380923E67D}" destId="{26B87293-072A-411B-9071-DCF59BFEF792}" srcOrd="3" destOrd="0" presId="urn:microsoft.com/office/officeart/2008/layout/VerticalCurvedList"/>
    <dgm:cxn modelId="{90970925-2A27-4D99-B8A0-BED984CE3B90}" type="presParOf" srcId="{C9AFFE94-00FC-43CD-A2F9-30380923E67D}" destId="{D4535DCA-48A8-4207-BD37-A37C383F14E3}" srcOrd="4" destOrd="0" presId="urn:microsoft.com/office/officeart/2008/layout/VerticalCurvedList"/>
    <dgm:cxn modelId="{2B838656-3771-472B-A934-6FC2B8729226}" type="presParOf" srcId="{D4535DCA-48A8-4207-BD37-A37C383F14E3}" destId="{1AD84740-ED31-42E3-A88A-66CAB0307EDB}" srcOrd="0" destOrd="0" presId="urn:microsoft.com/office/officeart/2008/layout/VerticalCurvedList"/>
    <dgm:cxn modelId="{71A9CB8D-D593-4245-9E3B-9448760F272B}" type="presParOf" srcId="{C9AFFE94-00FC-43CD-A2F9-30380923E67D}" destId="{8B59F783-48F5-4806-A173-FEC334C20054}" srcOrd="5" destOrd="0" presId="urn:microsoft.com/office/officeart/2008/layout/VerticalCurvedList"/>
    <dgm:cxn modelId="{EE8AF637-A63F-49E3-AD52-5823A3F14D92}" type="presParOf" srcId="{C9AFFE94-00FC-43CD-A2F9-30380923E67D}" destId="{41ECA0B4-4869-4E7A-AFE6-D3710F6D1B7B}" srcOrd="6" destOrd="0" presId="urn:microsoft.com/office/officeart/2008/layout/VerticalCurvedList"/>
    <dgm:cxn modelId="{3FAFD224-D9C9-4204-9D59-4C1C506211EF}" type="presParOf" srcId="{41ECA0B4-4869-4E7A-AFE6-D3710F6D1B7B}" destId="{6E1D592E-4966-4C19-B191-233482BE6F9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86EA7D-2D30-45BA-857C-2D386C8C729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E24A48A-D3C7-49FF-A70E-BF51F500D09A}">
      <dgm:prSet phldrT="[Texto]"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just"/>
          <a:r>
            <a:rPr lang="es-ES" sz="1800" dirty="0" smtClean="0"/>
            <a:t>GENERAL</a:t>
          </a:r>
          <a:endParaRPr lang="es-ES" sz="1800" dirty="0"/>
        </a:p>
      </dgm:t>
    </dgm:pt>
    <dgm:pt modelId="{D10ECA0D-E3B7-42CB-B591-10896DF5658E}" type="parTrans" cxnId="{C240E2A2-9EC1-4CF5-87A2-3A136A95C603}">
      <dgm:prSet/>
      <dgm:spPr/>
      <dgm:t>
        <a:bodyPr/>
        <a:lstStyle/>
        <a:p>
          <a:pPr algn="just"/>
          <a:endParaRPr lang="es-ES" sz="1800"/>
        </a:p>
      </dgm:t>
    </dgm:pt>
    <dgm:pt modelId="{99B6317E-1B91-4001-B738-64AE9A147D8D}" type="sibTrans" cxnId="{C240E2A2-9EC1-4CF5-87A2-3A136A95C603}">
      <dgm:prSet/>
      <dgm:spPr/>
      <dgm:t>
        <a:bodyPr/>
        <a:lstStyle/>
        <a:p>
          <a:pPr algn="just"/>
          <a:endParaRPr lang="es-ES" sz="1800"/>
        </a:p>
      </dgm:t>
    </dgm:pt>
    <dgm:pt modelId="{059DE49E-4E48-4989-A316-39D285C74B2D}">
      <dgm:prSet phldrT="[Texto]" custT="1"/>
      <dgm:spPr/>
      <dgm:t>
        <a:bodyPr/>
        <a:lstStyle/>
        <a:p>
          <a:pPr algn="just">
            <a:lnSpc>
              <a:spcPct val="150000"/>
            </a:lnSpc>
          </a:pPr>
          <a:r>
            <a:rPr lang="es-EC" sz="1800" dirty="0" smtClean="0"/>
            <a:t>Diseñar, construir e implementar un prototipo de robot omnidireccional para impresión 3D para el Laboratorio de Mecatrónica y Sistemas Dinámicos de la Universidad de las Fuerzas Armadas – ESPE.</a:t>
          </a:r>
          <a:endParaRPr lang="es-ES" sz="1800" dirty="0"/>
        </a:p>
      </dgm:t>
    </dgm:pt>
    <dgm:pt modelId="{15B7C731-FF69-4CB7-8012-0A445C53E092}" type="parTrans" cxnId="{B9B92935-7E8D-4580-8379-DF0067378BAD}">
      <dgm:prSet/>
      <dgm:spPr/>
      <dgm:t>
        <a:bodyPr/>
        <a:lstStyle/>
        <a:p>
          <a:pPr algn="just"/>
          <a:endParaRPr lang="es-ES" sz="1800"/>
        </a:p>
      </dgm:t>
    </dgm:pt>
    <dgm:pt modelId="{EE2A983F-E12A-473B-8E71-63643227684A}" type="sibTrans" cxnId="{B9B92935-7E8D-4580-8379-DF0067378BAD}">
      <dgm:prSet/>
      <dgm:spPr/>
      <dgm:t>
        <a:bodyPr/>
        <a:lstStyle/>
        <a:p>
          <a:pPr algn="just"/>
          <a:endParaRPr lang="es-ES" sz="1800"/>
        </a:p>
      </dgm:t>
    </dgm:pt>
    <dgm:pt modelId="{15BA9C1E-4D19-4401-874E-BE204341CB8F}">
      <dgm:prSet phldrT="[Texto]"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just"/>
          <a:r>
            <a:rPr lang="es-ES" sz="1800" dirty="0" smtClean="0"/>
            <a:t>ESPECÍFICOS</a:t>
          </a:r>
          <a:endParaRPr lang="es-ES" sz="1800" dirty="0"/>
        </a:p>
      </dgm:t>
    </dgm:pt>
    <dgm:pt modelId="{CFA25519-F151-4F51-BED5-5AF610898ECB}" type="parTrans" cxnId="{D37DBD04-67F8-4321-996A-52E7AFC1DE5E}">
      <dgm:prSet/>
      <dgm:spPr/>
      <dgm:t>
        <a:bodyPr/>
        <a:lstStyle/>
        <a:p>
          <a:pPr algn="just"/>
          <a:endParaRPr lang="es-ES" sz="1800"/>
        </a:p>
      </dgm:t>
    </dgm:pt>
    <dgm:pt modelId="{0C7D5672-1885-4359-8CDC-CB1A7192E39F}" type="sibTrans" cxnId="{D37DBD04-67F8-4321-996A-52E7AFC1DE5E}">
      <dgm:prSet/>
      <dgm:spPr/>
      <dgm:t>
        <a:bodyPr/>
        <a:lstStyle/>
        <a:p>
          <a:pPr algn="just"/>
          <a:endParaRPr lang="es-ES" sz="1800"/>
        </a:p>
      </dgm:t>
    </dgm:pt>
    <dgm:pt modelId="{D0A79EC0-26E4-45FD-AF20-2C0667AB1932}">
      <dgm:prSet phldrT="[Texto]" custT="1"/>
      <dgm:spPr/>
      <dgm:t>
        <a:bodyPr/>
        <a:lstStyle/>
        <a:p>
          <a:pPr algn="just">
            <a:lnSpc>
              <a:spcPct val="150000"/>
            </a:lnSpc>
          </a:pPr>
          <a:r>
            <a:rPr lang="es-EC" sz="1800" dirty="0" smtClean="0"/>
            <a:t>Diseñar y construir una plataforma omnidireccional.</a:t>
          </a:r>
          <a:endParaRPr lang="es-ES" sz="1800" dirty="0"/>
        </a:p>
      </dgm:t>
    </dgm:pt>
    <dgm:pt modelId="{848F53E0-69CD-412D-A2FD-DA9D49497DB8}" type="parTrans" cxnId="{77526F9B-36E6-47E7-B0CD-1FDB2CC3EC35}">
      <dgm:prSet/>
      <dgm:spPr/>
      <dgm:t>
        <a:bodyPr/>
        <a:lstStyle/>
        <a:p>
          <a:pPr algn="just"/>
          <a:endParaRPr lang="es-ES" sz="1800"/>
        </a:p>
      </dgm:t>
    </dgm:pt>
    <dgm:pt modelId="{D1996C03-17BF-4649-9A26-BFEB6ADA8CAA}" type="sibTrans" cxnId="{77526F9B-36E6-47E7-B0CD-1FDB2CC3EC35}">
      <dgm:prSet/>
      <dgm:spPr/>
      <dgm:t>
        <a:bodyPr/>
        <a:lstStyle/>
        <a:p>
          <a:pPr algn="just"/>
          <a:endParaRPr lang="es-ES" sz="1800"/>
        </a:p>
      </dgm:t>
    </dgm:pt>
    <dgm:pt modelId="{630CA411-1067-4D67-9542-0562473B0A56}">
      <dgm:prSet custT="1"/>
      <dgm:spPr/>
      <dgm:t>
        <a:bodyPr/>
        <a:lstStyle/>
        <a:p>
          <a:pPr algn="just">
            <a:lnSpc>
              <a:spcPct val="150000"/>
            </a:lnSpc>
          </a:pPr>
          <a:r>
            <a:rPr lang="es-EC" sz="1800" dirty="0" smtClean="0"/>
            <a:t>Implementar un trabajo sincronizado entre el brazo robótico y la plataforma base.</a:t>
          </a:r>
          <a:endParaRPr lang="es-EC" sz="1800" dirty="0"/>
        </a:p>
      </dgm:t>
    </dgm:pt>
    <dgm:pt modelId="{8D9E9111-008D-4AC8-B8C5-7BFD9A74722D}" type="sibTrans" cxnId="{CC5CAAB6-5C91-4C3C-AE3C-64E4400F1EB5}">
      <dgm:prSet/>
      <dgm:spPr/>
      <dgm:t>
        <a:bodyPr/>
        <a:lstStyle/>
        <a:p>
          <a:pPr algn="just"/>
          <a:endParaRPr lang="es-ES" sz="1800"/>
        </a:p>
      </dgm:t>
    </dgm:pt>
    <dgm:pt modelId="{129DB058-E81E-42A7-A307-0F366C55B13D}" type="parTrans" cxnId="{CC5CAAB6-5C91-4C3C-AE3C-64E4400F1EB5}">
      <dgm:prSet/>
      <dgm:spPr/>
      <dgm:t>
        <a:bodyPr/>
        <a:lstStyle/>
        <a:p>
          <a:pPr algn="just"/>
          <a:endParaRPr lang="es-ES" sz="1800"/>
        </a:p>
      </dgm:t>
    </dgm:pt>
    <dgm:pt modelId="{3E745911-E915-4FF5-9640-88A2CE454BE7}">
      <dgm:prSet custT="1"/>
      <dgm:spPr/>
      <dgm:t>
        <a:bodyPr/>
        <a:lstStyle/>
        <a:p>
          <a:pPr algn="just">
            <a:lnSpc>
              <a:spcPct val="150000"/>
            </a:lnSpc>
          </a:pPr>
          <a:r>
            <a:rPr lang="es-EC" sz="1800" dirty="0" smtClean="0"/>
            <a:t>Construir un brazo robótico de configuración PRR de tres grados de libertad.</a:t>
          </a:r>
          <a:endParaRPr lang="es-EC" sz="1800" dirty="0"/>
        </a:p>
      </dgm:t>
    </dgm:pt>
    <dgm:pt modelId="{E5B0E84A-4926-4AFE-981D-0B6C80F5958F}" type="sibTrans" cxnId="{0A83B598-F358-48A2-A4D5-E4861428E298}">
      <dgm:prSet/>
      <dgm:spPr/>
      <dgm:t>
        <a:bodyPr/>
        <a:lstStyle/>
        <a:p>
          <a:pPr algn="just"/>
          <a:endParaRPr lang="es-ES" sz="1800"/>
        </a:p>
      </dgm:t>
    </dgm:pt>
    <dgm:pt modelId="{22E5E511-8A97-481E-ACB0-AB10F402DEF6}" type="parTrans" cxnId="{0A83B598-F358-48A2-A4D5-E4861428E298}">
      <dgm:prSet/>
      <dgm:spPr/>
      <dgm:t>
        <a:bodyPr/>
        <a:lstStyle/>
        <a:p>
          <a:pPr algn="just"/>
          <a:endParaRPr lang="es-ES" sz="1800"/>
        </a:p>
      </dgm:t>
    </dgm:pt>
    <dgm:pt modelId="{D4305319-0A4B-40DA-BA32-DE6F2F24DAB2}">
      <dgm:prSet custT="1"/>
      <dgm:spPr/>
      <dgm:t>
        <a:bodyPr/>
        <a:lstStyle/>
        <a:p>
          <a:pPr algn="just">
            <a:lnSpc>
              <a:spcPct val="150000"/>
            </a:lnSpc>
          </a:pPr>
          <a:r>
            <a:rPr lang="es-EC" sz="1800" dirty="0" smtClean="0"/>
            <a:t>Calcular la cinemática y dinámica de un brazo robótico de configuración PRR acoplada a una plataforma omnidireccional.</a:t>
          </a:r>
          <a:endParaRPr lang="es-EC" sz="1800" dirty="0"/>
        </a:p>
      </dgm:t>
    </dgm:pt>
    <dgm:pt modelId="{69B5D6F7-DE5B-49C4-A3F5-152F7DD63311}" type="sibTrans" cxnId="{5D1E9377-033F-4033-82C9-EED4B655DCD8}">
      <dgm:prSet/>
      <dgm:spPr/>
      <dgm:t>
        <a:bodyPr/>
        <a:lstStyle/>
        <a:p>
          <a:pPr algn="just"/>
          <a:endParaRPr lang="es-ES" sz="1800"/>
        </a:p>
      </dgm:t>
    </dgm:pt>
    <dgm:pt modelId="{3DCA7370-EE15-453F-A753-998FE0F41040}" type="parTrans" cxnId="{5D1E9377-033F-4033-82C9-EED4B655DCD8}">
      <dgm:prSet/>
      <dgm:spPr/>
      <dgm:t>
        <a:bodyPr/>
        <a:lstStyle/>
        <a:p>
          <a:pPr algn="just"/>
          <a:endParaRPr lang="es-ES" sz="1800"/>
        </a:p>
      </dgm:t>
    </dgm:pt>
    <dgm:pt modelId="{68BCC23C-557D-44FA-B7DF-3ED805587118}" type="pres">
      <dgm:prSet presAssocID="{2B86EA7D-2D30-45BA-857C-2D386C8C729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05E4810-949C-4D46-876C-036BF62ED5D2}" type="pres">
      <dgm:prSet presAssocID="{CE24A48A-D3C7-49FF-A70E-BF51F500D09A}" presName="parentText" presStyleLbl="node1" presStyleIdx="0" presStyleCnt="2" custScaleY="4894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5C3006-65E4-4DB6-ACA6-E7257A748A84}" type="pres">
      <dgm:prSet presAssocID="{CE24A48A-D3C7-49FF-A70E-BF51F500D09A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E0F7C84-0D0F-44BC-8D72-8F7832816DC5}" type="pres">
      <dgm:prSet presAssocID="{15BA9C1E-4D19-4401-874E-BE204341CB8F}" presName="parentText" presStyleLbl="node1" presStyleIdx="1" presStyleCnt="2" custScaleY="5253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9FEB7F1-70D9-42DB-A679-C856490F44B5}" type="pres">
      <dgm:prSet presAssocID="{15BA9C1E-4D19-4401-874E-BE204341CB8F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F809CA9-EB35-4FDA-98FC-C45547A7FC59}" type="presOf" srcId="{D0A79EC0-26E4-45FD-AF20-2C0667AB1932}" destId="{29FEB7F1-70D9-42DB-A679-C856490F44B5}" srcOrd="0" destOrd="0" presId="urn:microsoft.com/office/officeart/2005/8/layout/vList2"/>
    <dgm:cxn modelId="{C240E2A2-9EC1-4CF5-87A2-3A136A95C603}" srcId="{2B86EA7D-2D30-45BA-857C-2D386C8C7298}" destId="{CE24A48A-D3C7-49FF-A70E-BF51F500D09A}" srcOrd="0" destOrd="0" parTransId="{D10ECA0D-E3B7-42CB-B591-10896DF5658E}" sibTransId="{99B6317E-1B91-4001-B738-64AE9A147D8D}"/>
    <dgm:cxn modelId="{B9B92935-7E8D-4580-8379-DF0067378BAD}" srcId="{CE24A48A-D3C7-49FF-A70E-BF51F500D09A}" destId="{059DE49E-4E48-4989-A316-39D285C74B2D}" srcOrd="0" destOrd="0" parTransId="{15B7C731-FF69-4CB7-8012-0A445C53E092}" sibTransId="{EE2A983F-E12A-473B-8E71-63643227684A}"/>
    <dgm:cxn modelId="{31D50E89-DAEA-4BDE-8B11-EF13355C36D3}" type="presOf" srcId="{059DE49E-4E48-4989-A316-39D285C74B2D}" destId="{D95C3006-65E4-4DB6-ACA6-E7257A748A84}" srcOrd="0" destOrd="0" presId="urn:microsoft.com/office/officeart/2005/8/layout/vList2"/>
    <dgm:cxn modelId="{288A0B92-6330-4281-BB41-DDDDB814732A}" type="presOf" srcId="{3E745911-E915-4FF5-9640-88A2CE454BE7}" destId="{29FEB7F1-70D9-42DB-A679-C856490F44B5}" srcOrd="0" destOrd="2" presId="urn:microsoft.com/office/officeart/2005/8/layout/vList2"/>
    <dgm:cxn modelId="{910B42E4-497E-4509-9DA6-AD7BB891430C}" type="presOf" srcId="{CE24A48A-D3C7-49FF-A70E-BF51F500D09A}" destId="{805E4810-949C-4D46-876C-036BF62ED5D2}" srcOrd="0" destOrd="0" presId="urn:microsoft.com/office/officeart/2005/8/layout/vList2"/>
    <dgm:cxn modelId="{5D1E9377-033F-4033-82C9-EED4B655DCD8}" srcId="{15BA9C1E-4D19-4401-874E-BE204341CB8F}" destId="{D4305319-0A4B-40DA-BA32-DE6F2F24DAB2}" srcOrd="1" destOrd="0" parTransId="{3DCA7370-EE15-453F-A753-998FE0F41040}" sibTransId="{69B5D6F7-DE5B-49C4-A3F5-152F7DD63311}"/>
    <dgm:cxn modelId="{0A83B598-F358-48A2-A4D5-E4861428E298}" srcId="{15BA9C1E-4D19-4401-874E-BE204341CB8F}" destId="{3E745911-E915-4FF5-9640-88A2CE454BE7}" srcOrd="2" destOrd="0" parTransId="{22E5E511-8A97-481E-ACB0-AB10F402DEF6}" sibTransId="{E5B0E84A-4926-4AFE-981D-0B6C80F5958F}"/>
    <dgm:cxn modelId="{4AC5E0E7-CAE1-447E-81DD-214B01C7337E}" type="presOf" srcId="{630CA411-1067-4D67-9542-0562473B0A56}" destId="{29FEB7F1-70D9-42DB-A679-C856490F44B5}" srcOrd="0" destOrd="3" presId="urn:microsoft.com/office/officeart/2005/8/layout/vList2"/>
    <dgm:cxn modelId="{23181272-0C54-4185-9394-E2A389C9F2DC}" type="presOf" srcId="{15BA9C1E-4D19-4401-874E-BE204341CB8F}" destId="{CE0F7C84-0D0F-44BC-8D72-8F7832816DC5}" srcOrd="0" destOrd="0" presId="urn:microsoft.com/office/officeart/2005/8/layout/vList2"/>
    <dgm:cxn modelId="{D37DBD04-67F8-4321-996A-52E7AFC1DE5E}" srcId="{2B86EA7D-2D30-45BA-857C-2D386C8C7298}" destId="{15BA9C1E-4D19-4401-874E-BE204341CB8F}" srcOrd="1" destOrd="0" parTransId="{CFA25519-F151-4F51-BED5-5AF610898ECB}" sibTransId="{0C7D5672-1885-4359-8CDC-CB1A7192E39F}"/>
    <dgm:cxn modelId="{F9DD6BEB-413B-4526-BDAB-56D4795C6A87}" type="presOf" srcId="{2B86EA7D-2D30-45BA-857C-2D386C8C7298}" destId="{68BCC23C-557D-44FA-B7DF-3ED805587118}" srcOrd="0" destOrd="0" presId="urn:microsoft.com/office/officeart/2005/8/layout/vList2"/>
    <dgm:cxn modelId="{954AFCC0-333F-4D73-AB74-71AEC0808AC1}" type="presOf" srcId="{D4305319-0A4B-40DA-BA32-DE6F2F24DAB2}" destId="{29FEB7F1-70D9-42DB-A679-C856490F44B5}" srcOrd="0" destOrd="1" presId="urn:microsoft.com/office/officeart/2005/8/layout/vList2"/>
    <dgm:cxn modelId="{77526F9B-36E6-47E7-B0CD-1FDB2CC3EC35}" srcId="{15BA9C1E-4D19-4401-874E-BE204341CB8F}" destId="{D0A79EC0-26E4-45FD-AF20-2C0667AB1932}" srcOrd="0" destOrd="0" parTransId="{848F53E0-69CD-412D-A2FD-DA9D49497DB8}" sibTransId="{D1996C03-17BF-4649-9A26-BFEB6ADA8CAA}"/>
    <dgm:cxn modelId="{CC5CAAB6-5C91-4C3C-AE3C-64E4400F1EB5}" srcId="{15BA9C1E-4D19-4401-874E-BE204341CB8F}" destId="{630CA411-1067-4D67-9542-0562473B0A56}" srcOrd="3" destOrd="0" parTransId="{129DB058-E81E-42A7-A307-0F366C55B13D}" sibTransId="{8D9E9111-008D-4AC8-B8C5-7BFD9A74722D}"/>
    <dgm:cxn modelId="{FA07E83E-32B3-457E-827F-8390E5A2B3E4}" type="presParOf" srcId="{68BCC23C-557D-44FA-B7DF-3ED805587118}" destId="{805E4810-949C-4D46-876C-036BF62ED5D2}" srcOrd="0" destOrd="0" presId="urn:microsoft.com/office/officeart/2005/8/layout/vList2"/>
    <dgm:cxn modelId="{3B0E2747-6E59-44C1-90D2-7ACEB1A3F542}" type="presParOf" srcId="{68BCC23C-557D-44FA-B7DF-3ED805587118}" destId="{D95C3006-65E4-4DB6-ACA6-E7257A748A84}" srcOrd="1" destOrd="0" presId="urn:microsoft.com/office/officeart/2005/8/layout/vList2"/>
    <dgm:cxn modelId="{E3A75FA1-F8DE-46B6-B0FE-63402316B8BC}" type="presParOf" srcId="{68BCC23C-557D-44FA-B7DF-3ED805587118}" destId="{CE0F7C84-0D0F-44BC-8D72-8F7832816DC5}" srcOrd="2" destOrd="0" presId="urn:microsoft.com/office/officeart/2005/8/layout/vList2"/>
    <dgm:cxn modelId="{763A5881-AFA1-41FF-B997-EE561FADE289}" type="presParOf" srcId="{68BCC23C-557D-44FA-B7DF-3ED805587118}" destId="{29FEB7F1-70D9-42DB-A679-C856490F44B5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C28EDE2-0DC2-4096-8F8C-7770BA4C5812}" type="doc">
      <dgm:prSet loTypeId="urn:microsoft.com/office/officeart/2005/8/layout/list1" loCatId="list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C04BA5F9-9091-4733-A0F3-36C671065D6A}">
      <dgm:prSet custT="1"/>
      <dgm:spPr/>
      <dgm:t>
        <a:bodyPr/>
        <a:lstStyle/>
        <a:p>
          <a:r>
            <a:rPr lang="es-EC" sz="3000" b="0" dirty="0" smtClean="0">
              <a:effectLst/>
            </a:rPr>
            <a:t>Gran área de trabajo</a:t>
          </a:r>
          <a:endParaRPr lang="es-EC" sz="3000" dirty="0"/>
        </a:p>
      </dgm:t>
    </dgm:pt>
    <dgm:pt modelId="{B87E6A0B-0AEA-491E-A5BD-682B3B843B5F}" type="parTrans" cxnId="{175CC8A4-C33C-4D62-AF18-DC323C897810}">
      <dgm:prSet/>
      <dgm:spPr/>
      <dgm:t>
        <a:bodyPr/>
        <a:lstStyle/>
        <a:p>
          <a:endParaRPr lang="es-EC"/>
        </a:p>
      </dgm:t>
    </dgm:pt>
    <dgm:pt modelId="{B08FB5BD-9118-4D1D-BD57-24856C5244F8}" type="sibTrans" cxnId="{175CC8A4-C33C-4D62-AF18-DC323C897810}">
      <dgm:prSet/>
      <dgm:spPr/>
      <dgm:t>
        <a:bodyPr/>
        <a:lstStyle/>
        <a:p>
          <a:endParaRPr lang="es-EC"/>
        </a:p>
      </dgm:t>
    </dgm:pt>
    <dgm:pt modelId="{DCADDD98-0D1A-4F4B-932E-862E1F881CDD}">
      <dgm:prSet custT="1"/>
      <dgm:spPr/>
      <dgm:t>
        <a:bodyPr/>
        <a:lstStyle/>
        <a:p>
          <a:r>
            <a:rPr lang="es-EC" sz="3000" dirty="0" smtClean="0"/>
            <a:t>Fácil de instalar</a:t>
          </a:r>
          <a:endParaRPr lang="es-EC" sz="3000" dirty="0"/>
        </a:p>
      </dgm:t>
    </dgm:pt>
    <dgm:pt modelId="{493272BE-2433-401C-815B-C386EE8AAE47}" type="parTrans" cxnId="{D2B8A729-BC2B-41AB-82B4-98270ECAD5A8}">
      <dgm:prSet/>
      <dgm:spPr/>
      <dgm:t>
        <a:bodyPr/>
        <a:lstStyle/>
        <a:p>
          <a:endParaRPr lang="es-ES"/>
        </a:p>
      </dgm:t>
    </dgm:pt>
    <dgm:pt modelId="{D99BF77E-4B4B-4550-88B3-3A44F4109B55}" type="sibTrans" cxnId="{D2B8A729-BC2B-41AB-82B4-98270ECAD5A8}">
      <dgm:prSet/>
      <dgm:spPr/>
      <dgm:t>
        <a:bodyPr/>
        <a:lstStyle/>
        <a:p>
          <a:endParaRPr lang="es-ES"/>
        </a:p>
      </dgm:t>
    </dgm:pt>
    <dgm:pt modelId="{2DC2F680-F8AB-4F4F-86C6-23A297E086F9}">
      <dgm:prSet custT="1"/>
      <dgm:spPr/>
      <dgm:t>
        <a:bodyPr/>
        <a:lstStyle/>
        <a:p>
          <a:r>
            <a:rPr lang="es-EC" sz="3200" dirty="0" smtClean="0"/>
            <a:t>Sistema robusto</a:t>
          </a:r>
          <a:endParaRPr lang="es-EC" sz="3200" dirty="0"/>
        </a:p>
      </dgm:t>
    </dgm:pt>
    <dgm:pt modelId="{5690212C-6D02-4385-9F1A-9B01859DC754}" type="parTrans" cxnId="{53EFB660-6750-41C2-AA40-709870003BFA}">
      <dgm:prSet/>
      <dgm:spPr/>
      <dgm:t>
        <a:bodyPr/>
        <a:lstStyle/>
        <a:p>
          <a:endParaRPr lang="es-ES"/>
        </a:p>
      </dgm:t>
    </dgm:pt>
    <dgm:pt modelId="{E30D4282-0CB0-4D78-A065-E607089FE9C1}" type="sibTrans" cxnId="{53EFB660-6750-41C2-AA40-709870003BFA}">
      <dgm:prSet/>
      <dgm:spPr/>
      <dgm:t>
        <a:bodyPr/>
        <a:lstStyle/>
        <a:p>
          <a:endParaRPr lang="es-ES"/>
        </a:p>
      </dgm:t>
    </dgm:pt>
    <dgm:pt modelId="{B6E50E76-71B2-43B8-8511-3FF3BC1A0D5F}" type="pres">
      <dgm:prSet presAssocID="{CC28EDE2-0DC2-4096-8F8C-7770BA4C581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B86D585-CF99-4EE5-8C83-C9362CCDB989}" type="pres">
      <dgm:prSet presAssocID="{C04BA5F9-9091-4733-A0F3-36C671065D6A}" presName="parentLin" presStyleCnt="0"/>
      <dgm:spPr/>
    </dgm:pt>
    <dgm:pt modelId="{FDB7F1C7-8DB7-4CC4-B1EB-3AADE501282E}" type="pres">
      <dgm:prSet presAssocID="{C04BA5F9-9091-4733-A0F3-36C671065D6A}" presName="parentLeftMargin" presStyleLbl="node1" presStyleIdx="0" presStyleCnt="3"/>
      <dgm:spPr/>
      <dgm:t>
        <a:bodyPr/>
        <a:lstStyle/>
        <a:p>
          <a:endParaRPr lang="es-EC"/>
        </a:p>
      </dgm:t>
    </dgm:pt>
    <dgm:pt modelId="{913EE53B-36D0-4F07-9F3F-08E45E8F9850}" type="pres">
      <dgm:prSet presAssocID="{C04BA5F9-9091-4733-A0F3-36C671065D6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B37F934-535C-4D74-A944-A3EE86FAEE1B}" type="pres">
      <dgm:prSet presAssocID="{C04BA5F9-9091-4733-A0F3-36C671065D6A}" presName="negativeSpace" presStyleCnt="0"/>
      <dgm:spPr/>
    </dgm:pt>
    <dgm:pt modelId="{D501CDCE-5D3B-4D18-833E-78C104138108}" type="pres">
      <dgm:prSet presAssocID="{C04BA5F9-9091-4733-A0F3-36C671065D6A}" presName="childText" presStyleLbl="conFgAcc1" presStyleIdx="0" presStyleCnt="3">
        <dgm:presLayoutVars>
          <dgm:bulletEnabled val="1"/>
        </dgm:presLayoutVars>
      </dgm:prSet>
      <dgm:spPr/>
    </dgm:pt>
    <dgm:pt modelId="{2180FB4B-7777-4D45-A940-238A82D486D2}" type="pres">
      <dgm:prSet presAssocID="{B08FB5BD-9118-4D1D-BD57-24856C5244F8}" presName="spaceBetweenRectangles" presStyleCnt="0"/>
      <dgm:spPr/>
    </dgm:pt>
    <dgm:pt modelId="{C21A2013-EFDF-4543-8C3E-7EAAB5A8162A}" type="pres">
      <dgm:prSet presAssocID="{DCADDD98-0D1A-4F4B-932E-862E1F881CDD}" presName="parentLin" presStyleCnt="0"/>
      <dgm:spPr/>
    </dgm:pt>
    <dgm:pt modelId="{3CC86E4B-3EC0-41F1-BAE6-FA9CDDEB7557}" type="pres">
      <dgm:prSet presAssocID="{DCADDD98-0D1A-4F4B-932E-862E1F881CDD}" presName="parentLeftMargin" presStyleLbl="node1" presStyleIdx="0" presStyleCnt="3"/>
      <dgm:spPr/>
      <dgm:t>
        <a:bodyPr/>
        <a:lstStyle/>
        <a:p>
          <a:endParaRPr lang="es-EC"/>
        </a:p>
      </dgm:t>
    </dgm:pt>
    <dgm:pt modelId="{16868930-5583-44F8-922B-BE1DCEF22D6C}" type="pres">
      <dgm:prSet presAssocID="{DCADDD98-0D1A-4F4B-932E-862E1F881CD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B884003-4913-42E8-B8D6-23D915BC3A91}" type="pres">
      <dgm:prSet presAssocID="{DCADDD98-0D1A-4F4B-932E-862E1F881CDD}" presName="negativeSpace" presStyleCnt="0"/>
      <dgm:spPr/>
    </dgm:pt>
    <dgm:pt modelId="{A702EA02-AF45-444E-99EC-AE07232163C0}" type="pres">
      <dgm:prSet presAssocID="{DCADDD98-0D1A-4F4B-932E-862E1F881CDD}" presName="childText" presStyleLbl="conFgAcc1" presStyleIdx="1" presStyleCnt="3">
        <dgm:presLayoutVars>
          <dgm:bulletEnabled val="1"/>
        </dgm:presLayoutVars>
      </dgm:prSet>
      <dgm:spPr/>
    </dgm:pt>
    <dgm:pt modelId="{EF800B1A-4F9C-4C3C-B973-9E971DB88824}" type="pres">
      <dgm:prSet presAssocID="{D99BF77E-4B4B-4550-88B3-3A44F4109B55}" presName="spaceBetweenRectangles" presStyleCnt="0"/>
      <dgm:spPr/>
    </dgm:pt>
    <dgm:pt modelId="{8DA36C44-1380-4C43-B34C-903635F7AD12}" type="pres">
      <dgm:prSet presAssocID="{2DC2F680-F8AB-4F4F-86C6-23A297E086F9}" presName="parentLin" presStyleCnt="0"/>
      <dgm:spPr/>
    </dgm:pt>
    <dgm:pt modelId="{B694760D-17DC-4015-9B47-332D68A7D912}" type="pres">
      <dgm:prSet presAssocID="{2DC2F680-F8AB-4F4F-86C6-23A297E086F9}" presName="parentLeftMargin" presStyleLbl="node1" presStyleIdx="1" presStyleCnt="3"/>
      <dgm:spPr/>
      <dgm:t>
        <a:bodyPr/>
        <a:lstStyle/>
        <a:p>
          <a:endParaRPr lang="es-EC"/>
        </a:p>
      </dgm:t>
    </dgm:pt>
    <dgm:pt modelId="{C938A7E9-392E-414A-9030-3425BB756D1A}" type="pres">
      <dgm:prSet presAssocID="{2DC2F680-F8AB-4F4F-86C6-23A297E086F9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F087C3F-2D60-4D3F-B025-5510BCF17FCE}" type="pres">
      <dgm:prSet presAssocID="{2DC2F680-F8AB-4F4F-86C6-23A297E086F9}" presName="negativeSpace" presStyleCnt="0"/>
      <dgm:spPr/>
    </dgm:pt>
    <dgm:pt modelId="{D9F300B9-7ABC-4F1C-B7CB-2555749A8500}" type="pres">
      <dgm:prSet presAssocID="{2DC2F680-F8AB-4F4F-86C6-23A297E086F9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A88427A6-2ADE-446F-AD66-D8F60009730A}" type="presOf" srcId="{DCADDD98-0D1A-4F4B-932E-862E1F881CDD}" destId="{3CC86E4B-3EC0-41F1-BAE6-FA9CDDEB7557}" srcOrd="0" destOrd="0" presId="urn:microsoft.com/office/officeart/2005/8/layout/list1"/>
    <dgm:cxn modelId="{D2B8A729-BC2B-41AB-82B4-98270ECAD5A8}" srcId="{CC28EDE2-0DC2-4096-8F8C-7770BA4C5812}" destId="{DCADDD98-0D1A-4F4B-932E-862E1F881CDD}" srcOrd="1" destOrd="0" parTransId="{493272BE-2433-401C-815B-C386EE8AAE47}" sibTransId="{D99BF77E-4B4B-4550-88B3-3A44F4109B55}"/>
    <dgm:cxn modelId="{88E7F799-B1BD-4E3A-BF80-89F4A1396CD8}" type="presOf" srcId="{C04BA5F9-9091-4733-A0F3-36C671065D6A}" destId="{FDB7F1C7-8DB7-4CC4-B1EB-3AADE501282E}" srcOrd="0" destOrd="0" presId="urn:microsoft.com/office/officeart/2005/8/layout/list1"/>
    <dgm:cxn modelId="{9B791601-98BD-4571-8784-29C77B4055D6}" type="presOf" srcId="{2DC2F680-F8AB-4F4F-86C6-23A297E086F9}" destId="{C938A7E9-392E-414A-9030-3425BB756D1A}" srcOrd="1" destOrd="0" presId="urn:microsoft.com/office/officeart/2005/8/layout/list1"/>
    <dgm:cxn modelId="{53EFB660-6750-41C2-AA40-709870003BFA}" srcId="{CC28EDE2-0DC2-4096-8F8C-7770BA4C5812}" destId="{2DC2F680-F8AB-4F4F-86C6-23A297E086F9}" srcOrd="2" destOrd="0" parTransId="{5690212C-6D02-4385-9F1A-9B01859DC754}" sibTransId="{E30D4282-0CB0-4D78-A065-E607089FE9C1}"/>
    <dgm:cxn modelId="{845057FC-97C1-49CF-A01C-A60101F2C26F}" type="presOf" srcId="{C04BA5F9-9091-4733-A0F3-36C671065D6A}" destId="{913EE53B-36D0-4F07-9F3F-08E45E8F9850}" srcOrd="1" destOrd="0" presId="urn:microsoft.com/office/officeart/2005/8/layout/list1"/>
    <dgm:cxn modelId="{A155DA7D-0FBA-4C49-AE5E-521EF321F66A}" type="presOf" srcId="{CC28EDE2-0DC2-4096-8F8C-7770BA4C5812}" destId="{B6E50E76-71B2-43B8-8511-3FF3BC1A0D5F}" srcOrd="0" destOrd="0" presId="urn:microsoft.com/office/officeart/2005/8/layout/list1"/>
    <dgm:cxn modelId="{B1958CB9-8D52-4974-9761-9C94C6E2DD67}" type="presOf" srcId="{2DC2F680-F8AB-4F4F-86C6-23A297E086F9}" destId="{B694760D-17DC-4015-9B47-332D68A7D912}" srcOrd="0" destOrd="0" presId="urn:microsoft.com/office/officeart/2005/8/layout/list1"/>
    <dgm:cxn modelId="{175CC8A4-C33C-4D62-AF18-DC323C897810}" srcId="{CC28EDE2-0DC2-4096-8F8C-7770BA4C5812}" destId="{C04BA5F9-9091-4733-A0F3-36C671065D6A}" srcOrd="0" destOrd="0" parTransId="{B87E6A0B-0AEA-491E-A5BD-682B3B843B5F}" sibTransId="{B08FB5BD-9118-4D1D-BD57-24856C5244F8}"/>
    <dgm:cxn modelId="{7E3B68CA-5465-42F0-9F6A-4A108C98241B}" type="presOf" srcId="{DCADDD98-0D1A-4F4B-932E-862E1F881CDD}" destId="{16868930-5583-44F8-922B-BE1DCEF22D6C}" srcOrd="1" destOrd="0" presId="urn:microsoft.com/office/officeart/2005/8/layout/list1"/>
    <dgm:cxn modelId="{6DDAABC3-0668-454B-88CE-A7CED29DCFC0}" type="presParOf" srcId="{B6E50E76-71B2-43B8-8511-3FF3BC1A0D5F}" destId="{6B86D585-CF99-4EE5-8C83-C9362CCDB989}" srcOrd="0" destOrd="0" presId="urn:microsoft.com/office/officeart/2005/8/layout/list1"/>
    <dgm:cxn modelId="{5093AF53-BA3E-4ADD-8F17-5276D61FFFE6}" type="presParOf" srcId="{6B86D585-CF99-4EE5-8C83-C9362CCDB989}" destId="{FDB7F1C7-8DB7-4CC4-B1EB-3AADE501282E}" srcOrd="0" destOrd="0" presId="urn:microsoft.com/office/officeart/2005/8/layout/list1"/>
    <dgm:cxn modelId="{232A05C2-1E20-4344-B3EF-277E733F5AEF}" type="presParOf" srcId="{6B86D585-CF99-4EE5-8C83-C9362CCDB989}" destId="{913EE53B-36D0-4F07-9F3F-08E45E8F9850}" srcOrd="1" destOrd="0" presId="urn:microsoft.com/office/officeart/2005/8/layout/list1"/>
    <dgm:cxn modelId="{7636D579-6F8D-47CF-B45B-E7D03D19A713}" type="presParOf" srcId="{B6E50E76-71B2-43B8-8511-3FF3BC1A0D5F}" destId="{2B37F934-535C-4D74-A944-A3EE86FAEE1B}" srcOrd="1" destOrd="0" presId="urn:microsoft.com/office/officeart/2005/8/layout/list1"/>
    <dgm:cxn modelId="{9A3A91C6-F6EB-47A0-AF01-619D7885EDA9}" type="presParOf" srcId="{B6E50E76-71B2-43B8-8511-3FF3BC1A0D5F}" destId="{D501CDCE-5D3B-4D18-833E-78C104138108}" srcOrd="2" destOrd="0" presId="urn:microsoft.com/office/officeart/2005/8/layout/list1"/>
    <dgm:cxn modelId="{F4B7E559-A8EE-41E1-B56A-B31578859D35}" type="presParOf" srcId="{B6E50E76-71B2-43B8-8511-3FF3BC1A0D5F}" destId="{2180FB4B-7777-4D45-A940-238A82D486D2}" srcOrd="3" destOrd="0" presId="urn:microsoft.com/office/officeart/2005/8/layout/list1"/>
    <dgm:cxn modelId="{B0CE8761-89FF-4D07-B013-D3F8CA807EFC}" type="presParOf" srcId="{B6E50E76-71B2-43B8-8511-3FF3BC1A0D5F}" destId="{C21A2013-EFDF-4543-8C3E-7EAAB5A8162A}" srcOrd="4" destOrd="0" presId="urn:microsoft.com/office/officeart/2005/8/layout/list1"/>
    <dgm:cxn modelId="{A1913C8E-997B-4A49-9CB9-87778ECBD9CB}" type="presParOf" srcId="{C21A2013-EFDF-4543-8C3E-7EAAB5A8162A}" destId="{3CC86E4B-3EC0-41F1-BAE6-FA9CDDEB7557}" srcOrd="0" destOrd="0" presId="urn:microsoft.com/office/officeart/2005/8/layout/list1"/>
    <dgm:cxn modelId="{2B1F8CD3-D06C-41FB-88C0-DC2C7C5AADFE}" type="presParOf" srcId="{C21A2013-EFDF-4543-8C3E-7EAAB5A8162A}" destId="{16868930-5583-44F8-922B-BE1DCEF22D6C}" srcOrd="1" destOrd="0" presId="urn:microsoft.com/office/officeart/2005/8/layout/list1"/>
    <dgm:cxn modelId="{B520475D-998F-44AB-A36D-CAA538B3F338}" type="presParOf" srcId="{B6E50E76-71B2-43B8-8511-3FF3BC1A0D5F}" destId="{8B884003-4913-42E8-B8D6-23D915BC3A91}" srcOrd="5" destOrd="0" presId="urn:microsoft.com/office/officeart/2005/8/layout/list1"/>
    <dgm:cxn modelId="{53E167FF-5616-499F-B854-A55C3FCC1BA3}" type="presParOf" srcId="{B6E50E76-71B2-43B8-8511-3FF3BC1A0D5F}" destId="{A702EA02-AF45-444E-99EC-AE07232163C0}" srcOrd="6" destOrd="0" presId="urn:microsoft.com/office/officeart/2005/8/layout/list1"/>
    <dgm:cxn modelId="{2EC46B48-B60A-45D0-8283-A0191E0AFB74}" type="presParOf" srcId="{B6E50E76-71B2-43B8-8511-3FF3BC1A0D5F}" destId="{EF800B1A-4F9C-4C3C-B973-9E971DB88824}" srcOrd="7" destOrd="0" presId="urn:microsoft.com/office/officeart/2005/8/layout/list1"/>
    <dgm:cxn modelId="{136C6263-D0E2-4FB9-B554-EC48B62CBCC3}" type="presParOf" srcId="{B6E50E76-71B2-43B8-8511-3FF3BC1A0D5F}" destId="{8DA36C44-1380-4C43-B34C-903635F7AD12}" srcOrd="8" destOrd="0" presId="urn:microsoft.com/office/officeart/2005/8/layout/list1"/>
    <dgm:cxn modelId="{C1765AE9-EFBD-4DF6-B5D0-9D491659FA02}" type="presParOf" srcId="{8DA36C44-1380-4C43-B34C-903635F7AD12}" destId="{B694760D-17DC-4015-9B47-332D68A7D912}" srcOrd="0" destOrd="0" presId="urn:microsoft.com/office/officeart/2005/8/layout/list1"/>
    <dgm:cxn modelId="{0DE18048-CE7C-4467-B50D-D4D3282D6017}" type="presParOf" srcId="{8DA36C44-1380-4C43-B34C-903635F7AD12}" destId="{C938A7E9-392E-414A-9030-3425BB756D1A}" srcOrd="1" destOrd="0" presId="urn:microsoft.com/office/officeart/2005/8/layout/list1"/>
    <dgm:cxn modelId="{35224DE8-4FBE-4B2B-86EF-10955B3BC803}" type="presParOf" srcId="{B6E50E76-71B2-43B8-8511-3FF3BC1A0D5F}" destId="{0F087C3F-2D60-4D3F-B025-5510BCF17FCE}" srcOrd="9" destOrd="0" presId="urn:microsoft.com/office/officeart/2005/8/layout/list1"/>
    <dgm:cxn modelId="{CA4BFE51-5CFF-482D-B3BF-DFFF5563D6E9}" type="presParOf" srcId="{B6E50E76-71B2-43B8-8511-3FF3BC1A0D5F}" destId="{D9F300B9-7ABC-4F1C-B7CB-2555749A850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8A50E39-0853-4A5B-9D27-2A10727941C7}" type="doc">
      <dgm:prSet loTypeId="urn:microsoft.com/office/officeart/2005/8/layout/hierarchy2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F92CB97D-D115-44C6-9568-C036B5BAF305}">
      <dgm:prSet phldrT="[Texto]" custT="1"/>
      <dgm:spPr/>
      <dgm:t>
        <a:bodyPr/>
        <a:lstStyle/>
        <a:p>
          <a:r>
            <a:rPr lang="es-ES" sz="1600" dirty="0"/>
            <a:t>SUBSISTEMA MECÁNICO</a:t>
          </a:r>
        </a:p>
      </dgm:t>
    </dgm:pt>
    <dgm:pt modelId="{ACDE20DB-FBFE-45BC-8F01-286767B4D3F2}" type="parTrans" cxnId="{DE826718-1A46-4606-AD8D-BE3EB3E1B248}">
      <dgm:prSet/>
      <dgm:spPr/>
      <dgm:t>
        <a:bodyPr/>
        <a:lstStyle/>
        <a:p>
          <a:endParaRPr lang="es-ES" sz="1600"/>
        </a:p>
      </dgm:t>
    </dgm:pt>
    <dgm:pt modelId="{F7441639-7A4E-4645-A5B0-D9F91256345E}" type="sibTrans" cxnId="{DE826718-1A46-4606-AD8D-BE3EB3E1B248}">
      <dgm:prSet/>
      <dgm:spPr/>
      <dgm:t>
        <a:bodyPr/>
        <a:lstStyle/>
        <a:p>
          <a:endParaRPr lang="es-ES" sz="1600"/>
        </a:p>
      </dgm:t>
    </dgm:pt>
    <dgm:pt modelId="{E898CC57-917D-43F2-9004-4D98DC10BACE}">
      <dgm:prSet phldrT="[Texto]" custT="1"/>
      <dgm:spPr/>
      <dgm:t>
        <a:bodyPr/>
        <a:lstStyle/>
        <a:p>
          <a:r>
            <a:rPr lang="es-ES" sz="1600" dirty="0"/>
            <a:t>Modelamiento matemático</a:t>
          </a:r>
        </a:p>
      </dgm:t>
    </dgm:pt>
    <dgm:pt modelId="{3DCC3906-3FE3-4409-BDAF-D805B5D23868}" type="parTrans" cxnId="{45AF2FA4-B1CF-45D8-ABCB-2255F76CA705}">
      <dgm:prSet custT="1"/>
      <dgm:spPr/>
      <dgm:t>
        <a:bodyPr/>
        <a:lstStyle/>
        <a:p>
          <a:endParaRPr lang="es-ES" sz="1600"/>
        </a:p>
      </dgm:t>
    </dgm:pt>
    <dgm:pt modelId="{F36D4B92-274D-4C6D-9F79-54E7FDE5B822}" type="sibTrans" cxnId="{45AF2FA4-B1CF-45D8-ABCB-2255F76CA705}">
      <dgm:prSet/>
      <dgm:spPr/>
      <dgm:t>
        <a:bodyPr/>
        <a:lstStyle/>
        <a:p>
          <a:endParaRPr lang="es-ES" sz="1600"/>
        </a:p>
      </dgm:t>
    </dgm:pt>
    <dgm:pt modelId="{02260CE0-BD19-402E-9BAE-E5F8008E0B81}">
      <dgm:prSet phldrT="[Texto]" custT="1"/>
      <dgm:spPr/>
      <dgm:t>
        <a:bodyPr/>
        <a:lstStyle/>
        <a:p>
          <a:r>
            <a:rPr lang="es-ES" sz="1600"/>
            <a:t>Simulación y verificación</a:t>
          </a:r>
        </a:p>
      </dgm:t>
    </dgm:pt>
    <dgm:pt modelId="{2FA5E2EF-D57C-4530-9244-32B815D862CC}" type="parTrans" cxnId="{A6C240C6-2B07-4172-A4AF-2088FD6B7C6A}">
      <dgm:prSet custT="1"/>
      <dgm:spPr/>
      <dgm:t>
        <a:bodyPr/>
        <a:lstStyle/>
        <a:p>
          <a:endParaRPr lang="es-ES" sz="1600"/>
        </a:p>
      </dgm:t>
    </dgm:pt>
    <dgm:pt modelId="{6C3A2227-8EBD-405C-9247-A1669B01CC58}" type="sibTrans" cxnId="{A6C240C6-2B07-4172-A4AF-2088FD6B7C6A}">
      <dgm:prSet/>
      <dgm:spPr/>
      <dgm:t>
        <a:bodyPr/>
        <a:lstStyle/>
        <a:p>
          <a:endParaRPr lang="es-ES" sz="1600"/>
        </a:p>
      </dgm:t>
    </dgm:pt>
    <dgm:pt modelId="{035EB398-1161-4848-B155-F7E7AB506E76}">
      <dgm:prSet phldrT="[Texto]" custT="1"/>
      <dgm:spPr/>
      <dgm:t>
        <a:bodyPr/>
        <a:lstStyle/>
        <a:p>
          <a:r>
            <a:rPr lang="es-ES" sz="1600" dirty="0" smtClean="0"/>
            <a:t>Cinemática directa</a:t>
          </a:r>
          <a:endParaRPr lang="es-ES" sz="1600" dirty="0"/>
        </a:p>
      </dgm:t>
    </dgm:pt>
    <dgm:pt modelId="{0269A99C-5043-4DBB-9F19-CC940739C3CF}" type="parTrans" cxnId="{E1DDAB8E-D173-481A-9BD7-09FD8C150A38}">
      <dgm:prSet custT="1"/>
      <dgm:spPr/>
      <dgm:t>
        <a:bodyPr/>
        <a:lstStyle/>
        <a:p>
          <a:endParaRPr lang="es-ES" sz="1600"/>
        </a:p>
      </dgm:t>
    </dgm:pt>
    <dgm:pt modelId="{007D0E6C-0B3D-407F-ACA4-341CBCA09637}" type="sibTrans" cxnId="{E1DDAB8E-D173-481A-9BD7-09FD8C150A38}">
      <dgm:prSet/>
      <dgm:spPr/>
      <dgm:t>
        <a:bodyPr/>
        <a:lstStyle/>
        <a:p>
          <a:endParaRPr lang="es-ES" sz="1600"/>
        </a:p>
      </dgm:t>
    </dgm:pt>
    <dgm:pt modelId="{D935B2B8-CD12-4E70-84F8-837651047D12}">
      <dgm:prSet phldrT="[Texto]" custT="1"/>
      <dgm:spPr/>
      <dgm:t>
        <a:bodyPr/>
        <a:lstStyle/>
        <a:p>
          <a:r>
            <a:rPr lang="es-ES" sz="1600" dirty="0" smtClean="0"/>
            <a:t>Cinemática inversa</a:t>
          </a:r>
          <a:endParaRPr lang="es-ES" sz="1600" dirty="0"/>
        </a:p>
      </dgm:t>
    </dgm:pt>
    <dgm:pt modelId="{AD6754C9-53BF-4331-AA70-1EA941007BCD}" type="parTrans" cxnId="{48747139-7D63-4163-BD70-4A00D006F892}">
      <dgm:prSet custT="1"/>
      <dgm:spPr/>
      <dgm:t>
        <a:bodyPr/>
        <a:lstStyle/>
        <a:p>
          <a:endParaRPr lang="es-ES" sz="1600"/>
        </a:p>
      </dgm:t>
    </dgm:pt>
    <dgm:pt modelId="{934F543C-A091-417C-9108-0F7DFEA2632B}" type="sibTrans" cxnId="{48747139-7D63-4163-BD70-4A00D006F892}">
      <dgm:prSet/>
      <dgm:spPr/>
      <dgm:t>
        <a:bodyPr/>
        <a:lstStyle/>
        <a:p>
          <a:endParaRPr lang="es-ES" sz="1600"/>
        </a:p>
      </dgm:t>
    </dgm:pt>
    <dgm:pt modelId="{C4064985-4001-4E3D-8A98-AC3E8B3EC625}">
      <dgm:prSet phldrT="[Texto]" custT="1"/>
      <dgm:spPr/>
      <dgm:t>
        <a:bodyPr/>
        <a:lstStyle/>
        <a:p>
          <a:r>
            <a:rPr lang="es-ES" sz="1600" dirty="0" smtClean="0"/>
            <a:t>Diseño mecánico</a:t>
          </a:r>
          <a:endParaRPr lang="es-ES" sz="1600" dirty="0"/>
        </a:p>
      </dgm:t>
    </dgm:pt>
    <dgm:pt modelId="{1C186BC5-C427-42EB-85C7-9364C09A9259}" type="parTrans" cxnId="{152C5676-2281-45F3-8377-421B1F560AB8}">
      <dgm:prSet custT="1"/>
      <dgm:spPr/>
      <dgm:t>
        <a:bodyPr/>
        <a:lstStyle/>
        <a:p>
          <a:endParaRPr lang="es-ES" sz="1600"/>
        </a:p>
      </dgm:t>
    </dgm:pt>
    <dgm:pt modelId="{375B1F8D-6CAF-4B7E-9EED-0B24D0599D6F}" type="sibTrans" cxnId="{152C5676-2281-45F3-8377-421B1F560AB8}">
      <dgm:prSet/>
      <dgm:spPr/>
      <dgm:t>
        <a:bodyPr/>
        <a:lstStyle/>
        <a:p>
          <a:endParaRPr lang="es-ES" sz="1600"/>
        </a:p>
      </dgm:t>
    </dgm:pt>
    <dgm:pt modelId="{B4AE1B9A-3149-425D-B603-9DBA807E2D1E}">
      <dgm:prSet phldrT="[Texto]" custT="1"/>
      <dgm:spPr/>
      <dgm:t>
        <a:bodyPr/>
        <a:lstStyle/>
        <a:p>
          <a:r>
            <a:rPr lang="es-ES" sz="1600" dirty="0" smtClean="0"/>
            <a:t>Dimensionamiento y selección de actuadores</a:t>
          </a:r>
          <a:endParaRPr lang="es-ES" sz="1600" dirty="0"/>
        </a:p>
      </dgm:t>
    </dgm:pt>
    <dgm:pt modelId="{D87F182D-48B7-49D6-9F80-A95EE11FF586}" type="parTrans" cxnId="{DF3055FC-A695-405D-AB29-639666451AF9}">
      <dgm:prSet custT="1"/>
      <dgm:spPr/>
      <dgm:t>
        <a:bodyPr/>
        <a:lstStyle/>
        <a:p>
          <a:endParaRPr lang="es-ES" sz="1600"/>
        </a:p>
      </dgm:t>
    </dgm:pt>
    <dgm:pt modelId="{718B31C1-840F-41D0-806C-E7537B049128}" type="sibTrans" cxnId="{DF3055FC-A695-405D-AB29-639666451AF9}">
      <dgm:prSet/>
      <dgm:spPr/>
      <dgm:t>
        <a:bodyPr/>
        <a:lstStyle/>
        <a:p>
          <a:endParaRPr lang="es-ES" sz="1600"/>
        </a:p>
      </dgm:t>
    </dgm:pt>
    <dgm:pt modelId="{2C13EA04-FFA0-4294-B5C1-8DDCEF505371}">
      <dgm:prSet phldrT="[Texto]" custT="1"/>
      <dgm:spPr/>
      <dgm:t>
        <a:bodyPr/>
        <a:lstStyle/>
        <a:p>
          <a:r>
            <a:rPr lang="es-ES" sz="1600" dirty="0" smtClean="0"/>
            <a:t>Plataforma omnidireccional</a:t>
          </a:r>
          <a:endParaRPr lang="es-ES" sz="1600" dirty="0"/>
        </a:p>
      </dgm:t>
    </dgm:pt>
    <dgm:pt modelId="{32C0D028-083D-40EF-9F58-8824EE3AC7B8}" type="parTrans" cxnId="{7A1151DA-BFB5-4F17-8484-ED9C532325B2}">
      <dgm:prSet custT="1"/>
      <dgm:spPr/>
      <dgm:t>
        <a:bodyPr/>
        <a:lstStyle/>
        <a:p>
          <a:endParaRPr lang="es-EC" sz="400"/>
        </a:p>
      </dgm:t>
    </dgm:pt>
    <dgm:pt modelId="{DDD8F03B-6D86-4E55-B66E-F5A7643AC577}" type="sibTrans" cxnId="{7A1151DA-BFB5-4F17-8484-ED9C532325B2}">
      <dgm:prSet/>
      <dgm:spPr/>
      <dgm:t>
        <a:bodyPr/>
        <a:lstStyle/>
        <a:p>
          <a:endParaRPr lang="es-EC" sz="1600"/>
        </a:p>
      </dgm:t>
    </dgm:pt>
    <dgm:pt modelId="{022C3C51-D1A8-410F-A1AE-A2327D2382B1}">
      <dgm:prSet phldrT="[Texto]" custT="1"/>
      <dgm:spPr/>
      <dgm:t>
        <a:bodyPr/>
        <a:lstStyle/>
        <a:p>
          <a:r>
            <a:rPr lang="es-ES" sz="1600" dirty="0" smtClean="0"/>
            <a:t>Brazo robótico de configuración PRR</a:t>
          </a:r>
          <a:endParaRPr lang="es-ES" sz="1600" dirty="0"/>
        </a:p>
      </dgm:t>
    </dgm:pt>
    <dgm:pt modelId="{F5AAA88D-BCD3-441B-8D26-4CC5739A08E4}" type="parTrans" cxnId="{7888FB9F-502C-4100-A18E-4CC0C76DCFDE}">
      <dgm:prSet custT="1"/>
      <dgm:spPr/>
      <dgm:t>
        <a:bodyPr/>
        <a:lstStyle/>
        <a:p>
          <a:endParaRPr lang="es-EC" sz="400"/>
        </a:p>
      </dgm:t>
    </dgm:pt>
    <dgm:pt modelId="{6FE5D4AB-79DA-4442-8777-A5E24B20E3F6}" type="sibTrans" cxnId="{7888FB9F-502C-4100-A18E-4CC0C76DCFDE}">
      <dgm:prSet/>
      <dgm:spPr/>
      <dgm:t>
        <a:bodyPr/>
        <a:lstStyle/>
        <a:p>
          <a:endParaRPr lang="es-EC" sz="1600"/>
        </a:p>
      </dgm:t>
    </dgm:pt>
    <dgm:pt modelId="{DC5CB290-357B-4A70-9A7C-1FD820DF6412}">
      <dgm:prSet phldrT="[Texto]" custT="1"/>
      <dgm:spPr/>
      <dgm:t>
        <a:bodyPr/>
        <a:lstStyle/>
        <a:p>
          <a:r>
            <a:rPr lang="es-ES" sz="1600" dirty="0" smtClean="0"/>
            <a:t>Dinámica del manipulador</a:t>
          </a:r>
          <a:endParaRPr lang="es-ES" sz="1600" dirty="0"/>
        </a:p>
      </dgm:t>
    </dgm:pt>
    <dgm:pt modelId="{610FE334-8F37-4DF2-AFFA-5E0127211920}" type="parTrans" cxnId="{3392B010-A0B9-4464-94FE-B481F7AB6E29}">
      <dgm:prSet custT="1"/>
      <dgm:spPr/>
      <dgm:t>
        <a:bodyPr/>
        <a:lstStyle/>
        <a:p>
          <a:endParaRPr lang="es-EC" sz="400"/>
        </a:p>
      </dgm:t>
    </dgm:pt>
    <dgm:pt modelId="{702070B5-1C15-414B-8C74-0245CC43E4C5}" type="sibTrans" cxnId="{3392B010-A0B9-4464-94FE-B481F7AB6E29}">
      <dgm:prSet/>
      <dgm:spPr/>
      <dgm:t>
        <a:bodyPr/>
        <a:lstStyle/>
        <a:p>
          <a:endParaRPr lang="es-EC" sz="1600"/>
        </a:p>
      </dgm:t>
    </dgm:pt>
    <dgm:pt modelId="{5349982D-E6C7-43E3-B0A1-6F89346B594E}" type="pres">
      <dgm:prSet presAssocID="{F8A50E39-0853-4A5B-9D27-2A10727941C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E80D527-6BEE-428F-8CF1-3223C1F87F8D}" type="pres">
      <dgm:prSet presAssocID="{F92CB97D-D115-44C6-9568-C036B5BAF305}" presName="root1" presStyleCnt="0"/>
      <dgm:spPr/>
    </dgm:pt>
    <dgm:pt modelId="{D7D78893-E156-4EBB-83D9-4E60FCA76493}" type="pres">
      <dgm:prSet presAssocID="{F92CB97D-D115-44C6-9568-C036B5BAF305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248F286-06AC-4F95-9895-81D0E89F9D1C}" type="pres">
      <dgm:prSet presAssocID="{F92CB97D-D115-44C6-9568-C036B5BAF305}" presName="level2hierChild" presStyleCnt="0"/>
      <dgm:spPr/>
    </dgm:pt>
    <dgm:pt modelId="{B90B831D-BD5A-4E58-B5D0-1C22F9FE877E}" type="pres">
      <dgm:prSet presAssocID="{3DCC3906-3FE3-4409-BDAF-D805B5D23868}" presName="conn2-1" presStyleLbl="parChTrans1D2" presStyleIdx="0" presStyleCnt="4"/>
      <dgm:spPr/>
      <dgm:t>
        <a:bodyPr/>
        <a:lstStyle/>
        <a:p>
          <a:endParaRPr lang="es-ES"/>
        </a:p>
      </dgm:t>
    </dgm:pt>
    <dgm:pt modelId="{2A6C7C23-3100-42C2-9C71-258381A03322}" type="pres">
      <dgm:prSet presAssocID="{3DCC3906-3FE3-4409-BDAF-D805B5D23868}" presName="connTx" presStyleLbl="parChTrans1D2" presStyleIdx="0" presStyleCnt="4"/>
      <dgm:spPr/>
      <dgm:t>
        <a:bodyPr/>
        <a:lstStyle/>
        <a:p>
          <a:endParaRPr lang="es-ES"/>
        </a:p>
      </dgm:t>
    </dgm:pt>
    <dgm:pt modelId="{CA2DA8E5-424C-47CB-AB72-63B593A76FF2}" type="pres">
      <dgm:prSet presAssocID="{E898CC57-917D-43F2-9004-4D98DC10BACE}" presName="root2" presStyleCnt="0"/>
      <dgm:spPr/>
    </dgm:pt>
    <dgm:pt modelId="{49A9C546-0137-43BC-8EF4-E1E64C6246EC}" type="pres">
      <dgm:prSet presAssocID="{E898CC57-917D-43F2-9004-4D98DC10BACE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A74167E-545A-4B0D-8581-E6E53CCBB287}" type="pres">
      <dgm:prSet presAssocID="{E898CC57-917D-43F2-9004-4D98DC10BACE}" presName="level3hierChild" presStyleCnt="0"/>
      <dgm:spPr/>
    </dgm:pt>
    <dgm:pt modelId="{286312B3-D4EA-4FAD-B435-46E5FB273E64}" type="pres">
      <dgm:prSet presAssocID="{0269A99C-5043-4DBB-9F19-CC940739C3CF}" presName="conn2-1" presStyleLbl="parChTrans1D3" presStyleIdx="0" presStyleCnt="5"/>
      <dgm:spPr/>
      <dgm:t>
        <a:bodyPr/>
        <a:lstStyle/>
        <a:p>
          <a:endParaRPr lang="es-ES"/>
        </a:p>
      </dgm:t>
    </dgm:pt>
    <dgm:pt modelId="{18636C6C-1E6D-4ED0-88A2-CABEFFB76D8D}" type="pres">
      <dgm:prSet presAssocID="{0269A99C-5043-4DBB-9F19-CC940739C3CF}" presName="connTx" presStyleLbl="parChTrans1D3" presStyleIdx="0" presStyleCnt="5"/>
      <dgm:spPr/>
      <dgm:t>
        <a:bodyPr/>
        <a:lstStyle/>
        <a:p>
          <a:endParaRPr lang="es-ES"/>
        </a:p>
      </dgm:t>
    </dgm:pt>
    <dgm:pt modelId="{5E23CE6C-05C8-49B1-AEC9-960E30FBEFFD}" type="pres">
      <dgm:prSet presAssocID="{035EB398-1161-4848-B155-F7E7AB506E76}" presName="root2" presStyleCnt="0"/>
      <dgm:spPr/>
    </dgm:pt>
    <dgm:pt modelId="{A992AB36-61F7-4273-95CF-35A27ECCB97A}" type="pres">
      <dgm:prSet presAssocID="{035EB398-1161-4848-B155-F7E7AB506E76}" presName="LevelTwoTextNod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37B2638-AF77-4465-9B70-EB44253D7FAF}" type="pres">
      <dgm:prSet presAssocID="{035EB398-1161-4848-B155-F7E7AB506E76}" presName="level3hierChild" presStyleCnt="0"/>
      <dgm:spPr/>
    </dgm:pt>
    <dgm:pt modelId="{6D1FA7F3-53B7-4232-8E22-C662EF2354A8}" type="pres">
      <dgm:prSet presAssocID="{AD6754C9-53BF-4331-AA70-1EA941007BCD}" presName="conn2-1" presStyleLbl="parChTrans1D3" presStyleIdx="1" presStyleCnt="5"/>
      <dgm:spPr/>
      <dgm:t>
        <a:bodyPr/>
        <a:lstStyle/>
        <a:p>
          <a:endParaRPr lang="es-ES"/>
        </a:p>
      </dgm:t>
    </dgm:pt>
    <dgm:pt modelId="{0D588E9A-6937-4C09-ACD2-AB69D062418E}" type="pres">
      <dgm:prSet presAssocID="{AD6754C9-53BF-4331-AA70-1EA941007BCD}" presName="connTx" presStyleLbl="parChTrans1D3" presStyleIdx="1" presStyleCnt="5"/>
      <dgm:spPr/>
      <dgm:t>
        <a:bodyPr/>
        <a:lstStyle/>
        <a:p>
          <a:endParaRPr lang="es-ES"/>
        </a:p>
      </dgm:t>
    </dgm:pt>
    <dgm:pt modelId="{7B2F42EC-88D0-4A3B-9E2D-E05A9A3109BE}" type="pres">
      <dgm:prSet presAssocID="{D935B2B8-CD12-4E70-84F8-837651047D12}" presName="root2" presStyleCnt="0"/>
      <dgm:spPr/>
    </dgm:pt>
    <dgm:pt modelId="{EDB248EC-EBCD-4870-835F-38FF00462BAA}" type="pres">
      <dgm:prSet presAssocID="{D935B2B8-CD12-4E70-84F8-837651047D12}" presName="LevelTwoTextNod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FE116DC-EADE-414B-B1F4-4F7F7F660FE2}" type="pres">
      <dgm:prSet presAssocID="{D935B2B8-CD12-4E70-84F8-837651047D12}" presName="level3hierChild" presStyleCnt="0"/>
      <dgm:spPr/>
    </dgm:pt>
    <dgm:pt modelId="{DBBABA41-2EBD-49A0-9985-6D69F831DF1F}" type="pres">
      <dgm:prSet presAssocID="{1C186BC5-C427-42EB-85C7-9364C09A9259}" presName="conn2-1" presStyleLbl="parChTrans1D2" presStyleIdx="1" presStyleCnt="4"/>
      <dgm:spPr/>
      <dgm:t>
        <a:bodyPr/>
        <a:lstStyle/>
        <a:p>
          <a:endParaRPr lang="es-ES"/>
        </a:p>
      </dgm:t>
    </dgm:pt>
    <dgm:pt modelId="{9A699F5B-DBCC-41A3-96A4-2DA64E3CB821}" type="pres">
      <dgm:prSet presAssocID="{1C186BC5-C427-42EB-85C7-9364C09A9259}" presName="connTx" presStyleLbl="parChTrans1D2" presStyleIdx="1" presStyleCnt="4"/>
      <dgm:spPr/>
      <dgm:t>
        <a:bodyPr/>
        <a:lstStyle/>
        <a:p>
          <a:endParaRPr lang="es-ES"/>
        </a:p>
      </dgm:t>
    </dgm:pt>
    <dgm:pt modelId="{EEEE6024-6DD2-457C-9B6C-031210D90B08}" type="pres">
      <dgm:prSet presAssocID="{C4064985-4001-4E3D-8A98-AC3E8B3EC625}" presName="root2" presStyleCnt="0"/>
      <dgm:spPr/>
    </dgm:pt>
    <dgm:pt modelId="{3B87AFA9-FC11-4485-9297-0BBD7E527023}" type="pres">
      <dgm:prSet presAssocID="{C4064985-4001-4E3D-8A98-AC3E8B3EC625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35ABF82-7968-46AE-8F79-CD5DF0BA4546}" type="pres">
      <dgm:prSet presAssocID="{C4064985-4001-4E3D-8A98-AC3E8B3EC625}" presName="level3hierChild" presStyleCnt="0"/>
      <dgm:spPr/>
    </dgm:pt>
    <dgm:pt modelId="{5960DE63-8B4C-4F29-9F4A-D18A70052897}" type="pres">
      <dgm:prSet presAssocID="{32C0D028-083D-40EF-9F58-8824EE3AC7B8}" presName="conn2-1" presStyleLbl="parChTrans1D3" presStyleIdx="2" presStyleCnt="5"/>
      <dgm:spPr/>
      <dgm:t>
        <a:bodyPr/>
        <a:lstStyle/>
        <a:p>
          <a:endParaRPr lang="es-EC"/>
        </a:p>
      </dgm:t>
    </dgm:pt>
    <dgm:pt modelId="{A165BAC1-D1D2-4644-BD92-EE67E3809DF4}" type="pres">
      <dgm:prSet presAssocID="{32C0D028-083D-40EF-9F58-8824EE3AC7B8}" presName="connTx" presStyleLbl="parChTrans1D3" presStyleIdx="2" presStyleCnt="5"/>
      <dgm:spPr/>
      <dgm:t>
        <a:bodyPr/>
        <a:lstStyle/>
        <a:p>
          <a:endParaRPr lang="es-EC"/>
        </a:p>
      </dgm:t>
    </dgm:pt>
    <dgm:pt modelId="{2EE75B9D-717C-4B48-B8C1-6FCD31074AD3}" type="pres">
      <dgm:prSet presAssocID="{2C13EA04-FFA0-4294-B5C1-8DDCEF505371}" presName="root2" presStyleCnt="0"/>
      <dgm:spPr/>
    </dgm:pt>
    <dgm:pt modelId="{343C5B54-D9C5-4BA2-8146-048A64D15B4C}" type="pres">
      <dgm:prSet presAssocID="{2C13EA04-FFA0-4294-B5C1-8DDCEF505371}" presName="LevelTwoTextNod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75CAADA-E683-4885-802B-CAD0B5E1645B}" type="pres">
      <dgm:prSet presAssocID="{2C13EA04-FFA0-4294-B5C1-8DDCEF505371}" presName="level3hierChild" presStyleCnt="0"/>
      <dgm:spPr/>
    </dgm:pt>
    <dgm:pt modelId="{81AB325F-7B21-4084-8351-74E3D2FBCCBF}" type="pres">
      <dgm:prSet presAssocID="{F5AAA88D-BCD3-441B-8D26-4CC5739A08E4}" presName="conn2-1" presStyleLbl="parChTrans1D3" presStyleIdx="3" presStyleCnt="5"/>
      <dgm:spPr/>
      <dgm:t>
        <a:bodyPr/>
        <a:lstStyle/>
        <a:p>
          <a:endParaRPr lang="es-EC"/>
        </a:p>
      </dgm:t>
    </dgm:pt>
    <dgm:pt modelId="{B8B5DD92-40ED-490A-B790-5DF34B499F7E}" type="pres">
      <dgm:prSet presAssocID="{F5AAA88D-BCD3-441B-8D26-4CC5739A08E4}" presName="connTx" presStyleLbl="parChTrans1D3" presStyleIdx="3" presStyleCnt="5"/>
      <dgm:spPr/>
      <dgm:t>
        <a:bodyPr/>
        <a:lstStyle/>
        <a:p>
          <a:endParaRPr lang="es-EC"/>
        </a:p>
      </dgm:t>
    </dgm:pt>
    <dgm:pt modelId="{4DDD6B6A-3585-4678-90E0-D4C0811EBD5E}" type="pres">
      <dgm:prSet presAssocID="{022C3C51-D1A8-410F-A1AE-A2327D2382B1}" presName="root2" presStyleCnt="0"/>
      <dgm:spPr/>
    </dgm:pt>
    <dgm:pt modelId="{525A3D27-0C91-4CF0-97FD-B73417FE357C}" type="pres">
      <dgm:prSet presAssocID="{022C3C51-D1A8-410F-A1AE-A2327D2382B1}" presName="LevelTwoTextNod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C897E5AC-9E38-43BF-B2CB-CB1FD64421F3}" type="pres">
      <dgm:prSet presAssocID="{022C3C51-D1A8-410F-A1AE-A2327D2382B1}" presName="level3hierChild" presStyleCnt="0"/>
      <dgm:spPr/>
    </dgm:pt>
    <dgm:pt modelId="{E7BA981A-DF5E-4F52-AECA-BFA269AD27BB}" type="pres">
      <dgm:prSet presAssocID="{D87F182D-48B7-49D6-9F80-A95EE11FF586}" presName="conn2-1" presStyleLbl="parChTrans1D2" presStyleIdx="2" presStyleCnt="4"/>
      <dgm:spPr/>
      <dgm:t>
        <a:bodyPr/>
        <a:lstStyle/>
        <a:p>
          <a:endParaRPr lang="es-ES"/>
        </a:p>
      </dgm:t>
    </dgm:pt>
    <dgm:pt modelId="{AEFF7E50-8BAF-4113-8BEC-9AD53610C8BD}" type="pres">
      <dgm:prSet presAssocID="{D87F182D-48B7-49D6-9F80-A95EE11FF586}" presName="connTx" presStyleLbl="parChTrans1D2" presStyleIdx="2" presStyleCnt="4"/>
      <dgm:spPr/>
      <dgm:t>
        <a:bodyPr/>
        <a:lstStyle/>
        <a:p>
          <a:endParaRPr lang="es-ES"/>
        </a:p>
      </dgm:t>
    </dgm:pt>
    <dgm:pt modelId="{89F168C0-A266-49EB-B524-AE1A91747A52}" type="pres">
      <dgm:prSet presAssocID="{B4AE1B9A-3149-425D-B603-9DBA807E2D1E}" presName="root2" presStyleCnt="0"/>
      <dgm:spPr/>
    </dgm:pt>
    <dgm:pt modelId="{20CBBD21-931B-406C-A6A5-14AEDA103C32}" type="pres">
      <dgm:prSet presAssocID="{B4AE1B9A-3149-425D-B603-9DBA807E2D1E}" presName="LevelTwoTextNode" presStyleLbl="node2" presStyleIdx="2" presStyleCnt="4" custScaleX="12071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89D7D9D-6E81-448A-94B6-1A5E2864D481}" type="pres">
      <dgm:prSet presAssocID="{B4AE1B9A-3149-425D-B603-9DBA807E2D1E}" presName="level3hierChild" presStyleCnt="0"/>
      <dgm:spPr/>
    </dgm:pt>
    <dgm:pt modelId="{B3153235-B504-4882-B043-AA4A17859117}" type="pres">
      <dgm:prSet presAssocID="{610FE334-8F37-4DF2-AFFA-5E0127211920}" presName="conn2-1" presStyleLbl="parChTrans1D3" presStyleIdx="4" presStyleCnt="5"/>
      <dgm:spPr/>
      <dgm:t>
        <a:bodyPr/>
        <a:lstStyle/>
        <a:p>
          <a:endParaRPr lang="es-EC"/>
        </a:p>
      </dgm:t>
    </dgm:pt>
    <dgm:pt modelId="{D568D5B3-439A-462C-86B5-97A6FC620C8F}" type="pres">
      <dgm:prSet presAssocID="{610FE334-8F37-4DF2-AFFA-5E0127211920}" presName="connTx" presStyleLbl="parChTrans1D3" presStyleIdx="4" presStyleCnt="5"/>
      <dgm:spPr/>
      <dgm:t>
        <a:bodyPr/>
        <a:lstStyle/>
        <a:p>
          <a:endParaRPr lang="es-EC"/>
        </a:p>
      </dgm:t>
    </dgm:pt>
    <dgm:pt modelId="{64E0252E-EBC8-4979-8A6C-D8C03635ABE5}" type="pres">
      <dgm:prSet presAssocID="{DC5CB290-357B-4A70-9A7C-1FD820DF6412}" presName="root2" presStyleCnt="0"/>
      <dgm:spPr/>
    </dgm:pt>
    <dgm:pt modelId="{E3D6ED77-AFF1-432C-BECD-B20ECF6AD092}" type="pres">
      <dgm:prSet presAssocID="{DC5CB290-357B-4A70-9A7C-1FD820DF6412}" presName="LevelTwoTextNode" presStyleLbl="node3" presStyleIdx="4" presStyleCnt="5" custLinFactNeighborX="-1996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D16A6B2-2BE6-4AA8-960B-2DD1A576C056}" type="pres">
      <dgm:prSet presAssocID="{DC5CB290-357B-4A70-9A7C-1FD820DF6412}" presName="level3hierChild" presStyleCnt="0"/>
      <dgm:spPr/>
    </dgm:pt>
    <dgm:pt modelId="{D86FD0B6-4957-48AC-8D18-2ABD5C2B93DA}" type="pres">
      <dgm:prSet presAssocID="{2FA5E2EF-D57C-4530-9244-32B815D862CC}" presName="conn2-1" presStyleLbl="parChTrans1D2" presStyleIdx="3" presStyleCnt="4"/>
      <dgm:spPr/>
      <dgm:t>
        <a:bodyPr/>
        <a:lstStyle/>
        <a:p>
          <a:endParaRPr lang="es-ES"/>
        </a:p>
      </dgm:t>
    </dgm:pt>
    <dgm:pt modelId="{30FB6A96-E861-4971-9BD6-E56C5B1838E5}" type="pres">
      <dgm:prSet presAssocID="{2FA5E2EF-D57C-4530-9244-32B815D862CC}" presName="connTx" presStyleLbl="parChTrans1D2" presStyleIdx="3" presStyleCnt="4"/>
      <dgm:spPr/>
      <dgm:t>
        <a:bodyPr/>
        <a:lstStyle/>
        <a:p>
          <a:endParaRPr lang="es-ES"/>
        </a:p>
      </dgm:t>
    </dgm:pt>
    <dgm:pt modelId="{E0DAFEDB-5137-4D96-BF41-53AD8A1AF98A}" type="pres">
      <dgm:prSet presAssocID="{02260CE0-BD19-402E-9BAE-E5F8008E0B81}" presName="root2" presStyleCnt="0"/>
      <dgm:spPr/>
    </dgm:pt>
    <dgm:pt modelId="{F1B70D0B-D559-4CC3-B54E-20032A1B001C}" type="pres">
      <dgm:prSet presAssocID="{02260CE0-BD19-402E-9BAE-E5F8008E0B81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D1D0F7C-0757-4946-A541-2DD1FAD80DE0}" type="pres">
      <dgm:prSet presAssocID="{02260CE0-BD19-402E-9BAE-E5F8008E0B81}" presName="level3hierChild" presStyleCnt="0"/>
      <dgm:spPr/>
    </dgm:pt>
  </dgm:ptLst>
  <dgm:cxnLst>
    <dgm:cxn modelId="{2B699201-663F-45C5-B3E1-C6E8AD991835}" type="presOf" srcId="{F5AAA88D-BCD3-441B-8D26-4CC5739A08E4}" destId="{B8B5DD92-40ED-490A-B790-5DF34B499F7E}" srcOrd="1" destOrd="0" presId="urn:microsoft.com/office/officeart/2005/8/layout/hierarchy2"/>
    <dgm:cxn modelId="{59A9DBFF-19C3-4236-807C-ABFCA5EFDA37}" type="presOf" srcId="{AD6754C9-53BF-4331-AA70-1EA941007BCD}" destId="{6D1FA7F3-53B7-4232-8E22-C662EF2354A8}" srcOrd="0" destOrd="0" presId="urn:microsoft.com/office/officeart/2005/8/layout/hierarchy2"/>
    <dgm:cxn modelId="{DE826718-1A46-4606-AD8D-BE3EB3E1B248}" srcId="{F8A50E39-0853-4A5B-9D27-2A10727941C7}" destId="{F92CB97D-D115-44C6-9568-C036B5BAF305}" srcOrd="0" destOrd="0" parTransId="{ACDE20DB-FBFE-45BC-8F01-286767B4D3F2}" sibTransId="{F7441639-7A4E-4645-A5B0-D9F91256345E}"/>
    <dgm:cxn modelId="{3392B010-A0B9-4464-94FE-B481F7AB6E29}" srcId="{B4AE1B9A-3149-425D-B603-9DBA807E2D1E}" destId="{DC5CB290-357B-4A70-9A7C-1FD820DF6412}" srcOrd="0" destOrd="0" parTransId="{610FE334-8F37-4DF2-AFFA-5E0127211920}" sibTransId="{702070B5-1C15-414B-8C74-0245CC43E4C5}"/>
    <dgm:cxn modelId="{52AA6516-5384-4E5C-B7AD-202E3C4985A5}" type="presOf" srcId="{3DCC3906-3FE3-4409-BDAF-D805B5D23868}" destId="{B90B831D-BD5A-4E58-B5D0-1C22F9FE877E}" srcOrd="0" destOrd="0" presId="urn:microsoft.com/office/officeart/2005/8/layout/hierarchy2"/>
    <dgm:cxn modelId="{381A32CC-E118-4F0C-90E2-C34F53EFFFB6}" type="presOf" srcId="{C4064985-4001-4E3D-8A98-AC3E8B3EC625}" destId="{3B87AFA9-FC11-4485-9297-0BBD7E527023}" srcOrd="0" destOrd="0" presId="urn:microsoft.com/office/officeart/2005/8/layout/hierarchy2"/>
    <dgm:cxn modelId="{1D51916C-33D4-4050-A028-97B10083BE34}" type="presOf" srcId="{610FE334-8F37-4DF2-AFFA-5E0127211920}" destId="{D568D5B3-439A-462C-86B5-97A6FC620C8F}" srcOrd="1" destOrd="0" presId="urn:microsoft.com/office/officeart/2005/8/layout/hierarchy2"/>
    <dgm:cxn modelId="{7A1151DA-BFB5-4F17-8484-ED9C532325B2}" srcId="{C4064985-4001-4E3D-8A98-AC3E8B3EC625}" destId="{2C13EA04-FFA0-4294-B5C1-8DDCEF505371}" srcOrd="0" destOrd="0" parTransId="{32C0D028-083D-40EF-9F58-8824EE3AC7B8}" sibTransId="{DDD8F03B-6D86-4E55-B66E-F5A7643AC577}"/>
    <dgm:cxn modelId="{7E13EB01-A19E-446B-8A1B-A462775FC7A1}" type="presOf" srcId="{AD6754C9-53BF-4331-AA70-1EA941007BCD}" destId="{0D588E9A-6937-4C09-ACD2-AB69D062418E}" srcOrd="1" destOrd="0" presId="urn:microsoft.com/office/officeart/2005/8/layout/hierarchy2"/>
    <dgm:cxn modelId="{C80AD5AD-7CD3-47D6-B5E5-083434B74A6D}" type="presOf" srcId="{2FA5E2EF-D57C-4530-9244-32B815D862CC}" destId="{D86FD0B6-4957-48AC-8D18-2ABD5C2B93DA}" srcOrd="0" destOrd="0" presId="urn:microsoft.com/office/officeart/2005/8/layout/hierarchy2"/>
    <dgm:cxn modelId="{758C892D-4F14-40E2-B95E-FEFC6A130EE6}" type="presOf" srcId="{02260CE0-BD19-402E-9BAE-E5F8008E0B81}" destId="{F1B70D0B-D559-4CC3-B54E-20032A1B001C}" srcOrd="0" destOrd="0" presId="urn:microsoft.com/office/officeart/2005/8/layout/hierarchy2"/>
    <dgm:cxn modelId="{154A5883-6E54-4318-9F4E-9938B6320F32}" type="presOf" srcId="{32C0D028-083D-40EF-9F58-8824EE3AC7B8}" destId="{5960DE63-8B4C-4F29-9F4A-D18A70052897}" srcOrd="0" destOrd="0" presId="urn:microsoft.com/office/officeart/2005/8/layout/hierarchy2"/>
    <dgm:cxn modelId="{6B0EDBAC-626B-42F4-8E2C-95B368AD5BE0}" type="presOf" srcId="{D87F182D-48B7-49D6-9F80-A95EE11FF586}" destId="{E7BA981A-DF5E-4F52-AECA-BFA269AD27BB}" srcOrd="0" destOrd="0" presId="urn:microsoft.com/office/officeart/2005/8/layout/hierarchy2"/>
    <dgm:cxn modelId="{E1DDAB8E-D173-481A-9BD7-09FD8C150A38}" srcId="{E898CC57-917D-43F2-9004-4D98DC10BACE}" destId="{035EB398-1161-4848-B155-F7E7AB506E76}" srcOrd="0" destOrd="0" parTransId="{0269A99C-5043-4DBB-9F19-CC940739C3CF}" sibTransId="{007D0E6C-0B3D-407F-ACA4-341CBCA09637}"/>
    <dgm:cxn modelId="{9C3A78CF-D843-429A-96F5-4E5A3C6E24BB}" type="presOf" srcId="{32C0D028-083D-40EF-9F58-8824EE3AC7B8}" destId="{A165BAC1-D1D2-4644-BD92-EE67E3809DF4}" srcOrd="1" destOrd="0" presId="urn:microsoft.com/office/officeart/2005/8/layout/hierarchy2"/>
    <dgm:cxn modelId="{B8553CC7-93B3-494C-87CA-FEF90988AF06}" type="presOf" srcId="{DC5CB290-357B-4A70-9A7C-1FD820DF6412}" destId="{E3D6ED77-AFF1-432C-BECD-B20ECF6AD092}" srcOrd="0" destOrd="0" presId="urn:microsoft.com/office/officeart/2005/8/layout/hierarchy2"/>
    <dgm:cxn modelId="{992F061E-E3CE-4AFA-BB08-0DD176CCF40B}" type="presOf" srcId="{E898CC57-917D-43F2-9004-4D98DC10BACE}" destId="{49A9C546-0137-43BC-8EF4-E1E64C6246EC}" srcOrd="0" destOrd="0" presId="urn:microsoft.com/office/officeart/2005/8/layout/hierarchy2"/>
    <dgm:cxn modelId="{45AF2FA4-B1CF-45D8-ABCB-2255F76CA705}" srcId="{F92CB97D-D115-44C6-9568-C036B5BAF305}" destId="{E898CC57-917D-43F2-9004-4D98DC10BACE}" srcOrd="0" destOrd="0" parTransId="{3DCC3906-3FE3-4409-BDAF-D805B5D23868}" sibTransId="{F36D4B92-274D-4C6D-9F79-54E7FDE5B822}"/>
    <dgm:cxn modelId="{1D2CD2B3-75BD-4549-A888-4BB7567C8E71}" type="presOf" srcId="{0269A99C-5043-4DBB-9F19-CC940739C3CF}" destId="{286312B3-D4EA-4FAD-B435-46E5FB273E64}" srcOrd="0" destOrd="0" presId="urn:microsoft.com/office/officeart/2005/8/layout/hierarchy2"/>
    <dgm:cxn modelId="{3EEC4D02-747E-4E36-938E-72A4B33EB685}" type="presOf" srcId="{D87F182D-48B7-49D6-9F80-A95EE11FF586}" destId="{AEFF7E50-8BAF-4113-8BEC-9AD53610C8BD}" srcOrd="1" destOrd="0" presId="urn:microsoft.com/office/officeart/2005/8/layout/hierarchy2"/>
    <dgm:cxn modelId="{C674312C-2975-440A-8383-E4FBF48AD9AF}" type="presOf" srcId="{F8A50E39-0853-4A5B-9D27-2A10727941C7}" destId="{5349982D-E6C7-43E3-B0A1-6F89346B594E}" srcOrd="0" destOrd="0" presId="urn:microsoft.com/office/officeart/2005/8/layout/hierarchy2"/>
    <dgm:cxn modelId="{7888FB9F-502C-4100-A18E-4CC0C76DCFDE}" srcId="{C4064985-4001-4E3D-8A98-AC3E8B3EC625}" destId="{022C3C51-D1A8-410F-A1AE-A2327D2382B1}" srcOrd="1" destOrd="0" parTransId="{F5AAA88D-BCD3-441B-8D26-4CC5739A08E4}" sibTransId="{6FE5D4AB-79DA-4442-8777-A5E24B20E3F6}"/>
    <dgm:cxn modelId="{3EFD2DFD-5D6E-4EF5-9C40-9397D0375733}" type="presOf" srcId="{2C13EA04-FFA0-4294-B5C1-8DDCEF505371}" destId="{343C5B54-D9C5-4BA2-8146-048A64D15B4C}" srcOrd="0" destOrd="0" presId="urn:microsoft.com/office/officeart/2005/8/layout/hierarchy2"/>
    <dgm:cxn modelId="{A6C240C6-2B07-4172-A4AF-2088FD6B7C6A}" srcId="{F92CB97D-D115-44C6-9568-C036B5BAF305}" destId="{02260CE0-BD19-402E-9BAE-E5F8008E0B81}" srcOrd="3" destOrd="0" parTransId="{2FA5E2EF-D57C-4530-9244-32B815D862CC}" sibTransId="{6C3A2227-8EBD-405C-9247-A1669B01CC58}"/>
    <dgm:cxn modelId="{517514A5-E24C-4C63-9EBD-3AFAEEF5ADDE}" type="presOf" srcId="{1C186BC5-C427-42EB-85C7-9364C09A9259}" destId="{DBBABA41-2EBD-49A0-9985-6D69F831DF1F}" srcOrd="0" destOrd="0" presId="urn:microsoft.com/office/officeart/2005/8/layout/hierarchy2"/>
    <dgm:cxn modelId="{B2DE06E3-2CD6-4C00-9B78-3E3FD5D2B1BC}" type="presOf" srcId="{F92CB97D-D115-44C6-9568-C036B5BAF305}" destId="{D7D78893-E156-4EBB-83D9-4E60FCA76493}" srcOrd="0" destOrd="0" presId="urn:microsoft.com/office/officeart/2005/8/layout/hierarchy2"/>
    <dgm:cxn modelId="{58205ED0-4A25-4DA5-90D4-F9B055D74112}" type="presOf" srcId="{022C3C51-D1A8-410F-A1AE-A2327D2382B1}" destId="{525A3D27-0C91-4CF0-97FD-B73417FE357C}" srcOrd="0" destOrd="0" presId="urn:microsoft.com/office/officeart/2005/8/layout/hierarchy2"/>
    <dgm:cxn modelId="{8DE0F257-774E-46CE-8768-A600FFB042A4}" type="presOf" srcId="{F5AAA88D-BCD3-441B-8D26-4CC5739A08E4}" destId="{81AB325F-7B21-4084-8351-74E3D2FBCCBF}" srcOrd="0" destOrd="0" presId="urn:microsoft.com/office/officeart/2005/8/layout/hierarchy2"/>
    <dgm:cxn modelId="{5F7F3EA3-2AF2-4B16-BD53-AB3F05F36D4F}" type="presOf" srcId="{2FA5E2EF-D57C-4530-9244-32B815D862CC}" destId="{30FB6A96-E861-4971-9BD6-E56C5B1838E5}" srcOrd="1" destOrd="0" presId="urn:microsoft.com/office/officeart/2005/8/layout/hierarchy2"/>
    <dgm:cxn modelId="{10C817C7-9F0D-423F-A392-D730A6FFB95C}" type="presOf" srcId="{0269A99C-5043-4DBB-9F19-CC940739C3CF}" destId="{18636C6C-1E6D-4ED0-88A2-CABEFFB76D8D}" srcOrd="1" destOrd="0" presId="urn:microsoft.com/office/officeart/2005/8/layout/hierarchy2"/>
    <dgm:cxn modelId="{6A6A58DD-D9E4-4AE6-9E7E-0B41394A24E1}" type="presOf" srcId="{3DCC3906-3FE3-4409-BDAF-D805B5D23868}" destId="{2A6C7C23-3100-42C2-9C71-258381A03322}" srcOrd="1" destOrd="0" presId="urn:microsoft.com/office/officeart/2005/8/layout/hierarchy2"/>
    <dgm:cxn modelId="{0DE9EA8D-8FB5-425E-BBBE-B6E4B912EA40}" type="presOf" srcId="{B4AE1B9A-3149-425D-B603-9DBA807E2D1E}" destId="{20CBBD21-931B-406C-A6A5-14AEDA103C32}" srcOrd="0" destOrd="0" presId="urn:microsoft.com/office/officeart/2005/8/layout/hierarchy2"/>
    <dgm:cxn modelId="{DF3055FC-A695-405D-AB29-639666451AF9}" srcId="{F92CB97D-D115-44C6-9568-C036B5BAF305}" destId="{B4AE1B9A-3149-425D-B603-9DBA807E2D1E}" srcOrd="2" destOrd="0" parTransId="{D87F182D-48B7-49D6-9F80-A95EE11FF586}" sibTransId="{718B31C1-840F-41D0-806C-E7537B049128}"/>
    <dgm:cxn modelId="{F37BED74-A721-467D-AB2E-46CBB5A8C39D}" type="presOf" srcId="{610FE334-8F37-4DF2-AFFA-5E0127211920}" destId="{B3153235-B504-4882-B043-AA4A17859117}" srcOrd="0" destOrd="0" presId="urn:microsoft.com/office/officeart/2005/8/layout/hierarchy2"/>
    <dgm:cxn modelId="{A68BF41E-F159-4271-A6A1-9AA31A76EBB1}" type="presOf" srcId="{035EB398-1161-4848-B155-F7E7AB506E76}" destId="{A992AB36-61F7-4273-95CF-35A27ECCB97A}" srcOrd="0" destOrd="0" presId="urn:microsoft.com/office/officeart/2005/8/layout/hierarchy2"/>
    <dgm:cxn modelId="{48747139-7D63-4163-BD70-4A00D006F892}" srcId="{E898CC57-917D-43F2-9004-4D98DC10BACE}" destId="{D935B2B8-CD12-4E70-84F8-837651047D12}" srcOrd="1" destOrd="0" parTransId="{AD6754C9-53BF-4331-AA70-1EA941007BCD}" sibTransId="{934F543C-A091-417C-9108-0F7DFEA2632B}"/>
    <dgm:cxn modelId="{152C5676-2281-45F3-8377-421B1F560AB8}" srcId="{F92CB97D-D115-44C6-9568-C036B5BAF305}" destId="{C4064985-4001-4E3D-8A98-AC3E8B3EC625}" srcOrd="1" destOrd="0" parTransId="{1C186BC5-C427-42EB-85C7-9364C09A9259}" sibTransId="{375B1F8D-6CAF-4B7E-9EED-0B24D0599D6F}"/>
    <dgm:cxn modelId="{44FD2ED3-FE8A-4E0C-A2DD-3B85359B51E3}" type="presOf" srcId="{1C186BC5-C427-42EB-85C7-9364C09A9259}" destId="{9A699F5B-DBCC-41A3-96A4-2DA64E3CB821}" srcOrd="1" destOrd="0" presId="urn:microsoft.com/office/officeart/2005/8/layout/hierarchy2"/>
    <dgm:cxn modelId="{9E21799F-BDFF-47A3-A292-22EF47F01AC4}" type="presOf" srcId="{D935B2B8-CD12-4E70-84F8-837651047D12}" destId="{EDB248EC-EBCD-4870-835F-38FF00462BAA}" srcOrd="0" destOrd="0" presId="urn:microsoft.com/office/officeart/2005/8/layout/hierarchy2"/>
    <dgm:cxn modelId="{6D58C71B-31A5-41AF-AA5A-D918BEA833F4}" type="presParOf" srcId="{5349982D-E6C7-43E3-B0A1-6F89346B594E}" destId="{8E80D527-6BEE-428F-8CF1-3223C1F87F8D}" srcOrd="0" destOrd="0" presId="urn:microsoft.com/office/officeart/2005/8/layout/hierarchy2"/>
    <dgm:cxn modelId="{C88A2281-AB42-476C-B081-E6750047B7B1}" type="presParOf" srcId="{8E80D527-6BEE-428F-8CF1-3223C1F87F8D}" destId="{D7D78893-E156-4EBB-83D9-4E60FCA76493}" srcOrd="0" destOrd="0" presId="urn:microsoft.com/office/officeart/2005/8/layout/hierarchy2"/>
    <dgm:cxn modelId="{A1E36AAA-C32B-47F3-A792-BB9D2BCEAF45}" type="presParOf" srcId="{8E80D527-6BEE-428F-8CF1-3223C1F87F8D}" destId="{1248F286-06AC-4F95-9895-81D0E89F9D1C}" srcOrd="1" destOrd="0" presId="urn:microsoft.com/office/officeart/2005/8/layout/hierarchy2"/>
    <dgm:cxn modelId="{DD21863E-57F0-40B5-9CA9-D82D13964AE5}" type="presParOf" srcId="{1248F286-06AC-4F95-9895-81D0E89F9D1C}" destId="{B90B831D-BD5A-4E58-B5D0-1C22F9FE877E}" srcOrd="0" destOrd="0" presId="urn:microsoft.com/office/officeart/2005/8/layout/hierarchy2"/>
    <dgm:cxn modelId="{95BF8ED2-0E67-442E-8FE2-78E56DCF996C}" type="presParOf" srcId="{B90B831D-BD5A-4E58-B5D0-1C22F9FE877E}" destId="{2A6C7C23-3100-42C2-9C71-258381A03322}" srcOrd="0" destOrd="0" presId="urn:microsoft.com/office/officeart/2005/8/layout/hierarchy2"/>
    <dgm:cxn modelId="{49BA91BA-40AE-4F65-8865-856BC08E5B9D}" type="presParOf" srcId="{1248F286-06AC-4F95-9895-81D0E89F9D1C}" destId="{CA2DA8E5-424C-47CB-AB72-63B593A76FF2}" srcOrd="1" destOrd="0" presId="urn:microsoft.com/office/officeart/2005/8/layout/hierarchy2"/>
    <dgm:cxn modelId="{CC7F8171-6CD9-4FBE-B372-CC9846763E6F}" type="presParOf" srcId="{CA2DA8E5-424C-47CB-AB72-63B593A76FF2}" destId="{49A9C546-0137-43BC-8EF4-E1E64C6246EC}" srcOrd="0" destOrd="0" presId="urn:microsoft.com/office/officeart/2005/8/layout/hierarchy2"/>
    <dgm:cxn modelId="{8C493C14-1FAB-43D4-806B-986D9928C2F1}" type="presParOf" srcId="{CA2DA8E5-424C-47CB-AB72-63B593A76FF2}" destId="{AA74167E-545A-4B0D-8581-E6E53CCBB287}" srcOrd="1" destOrd="0" presId="urn:microsoft.com/office/officeart/2005/8/layout/hierarchy2"/>
    <dgm:cxn modelId="{E53D6627-67C1-49D6-8ED3-546A345FBCFF}" type="presParOf" srcId="{AA74167E-545A-4B0D-8581-E6E53CCBB287}" destId="{286312B3-D4EA-4FAD-B435-46E5FB273E64}" srcOrd="0" destOrd="0" presId="urn:microsoft.com/office/officeart/2005/8/layout/hierarchy2"/>
    <dgm:cxn modelId="{C3151231-3A25-4408-9D5A-38DB48C1F414}" type="presParOf" srcId="{286312B3-D4EA-4FAD-B435-46E5FB273E64}" destId="{18636C6C-1E6D-4ED0-88A2-CABEFFB76D8D}" srcOrd="0" destOrd="0" presId="urn:microsoft.com/office/officeart/2005/8/layout/hierarchy2"/>
    <dgm:cxn modelId="{467380FC-1C74-4FEF-BD42-1649BD9BD7C8}" type="presParOf" srcId="{AA74167E-545A-4B0D-8581-E6E53CCBB287}" destId="{5E23CE6C-05C8-49B1-AEC9-960E30FBEFFD}" srcOrd="1" destOrd="0" presId="urn:microsoft.com/office/officeart/2005/8/layout/hierarchy2"/>
    <dgm:cxn modelId="{DFA5FDC7-15A0-4FCC-B4A1-0603BE6DFDD5}" type="presParOf" srcId="{5E23CE6C-05C8-49B1-AEC9-960E30FBEFFD}" destId="{A992AB36-61F7-4273-95CF-35A27ECCB97A}" srcOrd="0" destOrd="0" presId="urn:microsoft.com/office/officeart/2005/8/layout/hierarchy2"/>
    <dgm:cxn modelId="{A1BA822D-75EC-47C3-82E4-3C07442842B6}" type="presParOf" srcId="{5E23CE6C-05C8-49B1-AEC9-960E30FBEFFD}" destId="{037B2638-AF77-4465-9B70-EB44253D7FAF}" srcOrd="1" destOrd="0" presId="urn:microsoft.com/office/officeart/2005/8/layout/hierarchy2"/>
    <dgm:cxn modelId="{E75CC58A-8CA9-4A9D-A5E1-EC086644E782}" type="presParOf" srcId="{AA74167E-545A-4B0D-8581-E6E53CCBB287}" destId="{6D1FA7F3-53B7-4232-8E22-C662EF2354A8}" srcOrd="2" destOrd="0" presId="urn:microsoft.com/office/officeart/2005/8/layout/hierarchy2"/>
    <dgm:cxn modelId="{E3AFDD26-D268-416D-BFED-D5BD72AD8A65}" type="presParOf" srcId="{6D1FA7F3-53B7-4232-8E22-C662EF2354A8}" destId="{0D588E9A-6937-4C09-ACD2-AB69D062418E}" srcOrd="0" destOrd="0" presId="urn:microsoft.com/office/officeart/2005/8/layout/hierarchy2"/>
    <dgm:cxn modelId="{D90C5A2A-6571-47A4-9590-A0FD09E500F4}" type="presParOf" srcId="{AA74167E-545A-4B0D-8581-E6E53CCBB287}" destId="{7B2F42EC-88D0-4A3B-9E2D-E05A9A3109BE}" srcOrd="3" destOrd="0" presId="urn:microsoft.com/office/officeart/2005/8/layout/hierarchy2"/>
    <dgm:cxn modelId="{796CAC12-E6CA-4452-A732-B0D442DBF2EA}" type="presParOf" srcId="{7B2F42EC-88D0-4A3B-9E2D-E05A9A3109BE}" destId="{EDB248EC-EBCD-4870-835F-38FF00462BAA}" srcOrd="0" destOrd="0" presId="urn:microsoft.com/office/officeart/2005/8/layout/hierarchy2"/>
    <dgm:cxn modelId="{CC3EDD4D-0979-42BC-83B3-839EC36E2D59}" type="presParOf" srcId="{7B2F42EC-88D0-4A3B-9E2D-E05A9A3109BE}" destId="{2FE116DC-EADE-414B-B1F4-4F7F7F660FE2}" srcOrd="1" destOrd="0" presId="urn:microsoft.com/office/officeart/2005/8/layout/hierarchy2"/>
    <dgm:cxn modelId="{06248D75-8760-46B2-B920-99E604D5F0B8}" type="presParOf" srcId="{1248F286-06AC-4F95-9895-81D0E89F9D1C}" destId="{DBBABA41-2EBD-49A0-9985-6D69F831DF1F}" srcOrd="2" destOrd="0" presId="urn:microsoft.com/office/officeart/2005/8/layout/hierarchy2"/>
    <dgm:cxn modelId="{0A972D12-162F-4063-B1DE-E1020D77FACC}" type="presParOf" srcId="{DBBABA41-2EBD-49A0-9985-6D69F831DF1F}" destId="{9A699F5B-DBCC-41A3-96A4-2DA64E3CB821}" srcOrd="0" destOrd="0" presId="urn:microsoft.com/office/officeart/2005/8/layout/hierarchy2"/>
    <dgm:cxn modelId="{1189DDEA-707C-4C65-B8E0-3200C7644EE4}" type="presParOf" srcId="{1248F286-06AC-4F95-9895-81D0E89F9D1C}" destId="{EEEE6024-6DD2-457C-9B6C-031210D90B08}" srcOrd="3" destOrd="0" presId="urn:microsoft.com/office/officeart/2005/8/layout/hierarchy2"/>
    <dgm:cxn modelId="{316A3E44-2875-4C5E-B469-620F646AA5C0}" type="presParOf" srcId="{EEEE6024-6DD2-457C-9B6C-031210D90B08}" destId="{3B87AFA9-FC11-4485-9297-0BBD7E527023}" srcOrd="0" destOrd="0" presId="urn:microsoft.com/office/officeart/2005/8/layout/hierarchy2"/>
    <dgm:cxn modelId="{8C05007A-0319-4CEA-A78D-E6C2799EE96D}" type="presParOf" srcId="{EEEE6024-6DD2-457C-9B6C-031210D90B08}" destId="{C35ABF82-7968-46AE-8F79-CD5DF0BA4546}" srcOrd="1" destOrd="0" presId="urn:microsoft.com/office/officeart/2005/8/layout/hierarchy2"/>
    <dgm:cxn modelId="{9FBB382A-B3B8-46BB-BEE9-751E09EC8A40}" type="presParOf" srcId="{C35ABF82-7968-46AE-8F79-CD5DF0BA4546}" destId="{5960DE63-8B4C-4F29-9F4A-D18A70052897}" srcOrd="0" destOrd="0" presId="urn:microsoft.com/office/officeart/2005/8/layout/hierarchy2"/>
    <dgm:cxn modelId="{D914088B-FA07-4F79-970A-44F9AF07EF88}" type="presParOf" srcId="{5960DE63-8B4C-4F29-9F4A-D18A70052897}" destId="{A165BAC1-D1D2-4644-BD92-EE67E3809DF4}" srcOrd="0" destOrd="0" presId="urn:microsoft.com/office/officeart/2005/8/layout/hierarchy2"/>
    <dgm:cxn modelId="{68FC1D2F-18D7-421D-8E4D-1A9D0C50BFBD}" type="presParOf" srcId="{C35ABF82-7968-46AE-8F79-CD5DF0BA4546}" destId="{2EE75B9D-717C-4B48-B8C1-6FCD31074AD3}" srcOrd="1" destOrd="0" presId="urn:microsoft.com/office/officeart/2005/8/layout/hierarchy2"/>
    <dgm:cxn modelId="{79BBFAA2-7C10-4EC1-9DE3-6D66E9F23DE8}" type="presParOf" srcId="{2EE75B9D-717C-4B48-B8C1-6FCD31074AD3}" destId="{343C5B54-D9C5-4BA2-8146-048A64D15B4C}" srcOrd="0" destOrd="0" presId="urn:microsoft.com/office/officeart/2005/8/layout/hierarchy2"/>
    <dgm:cxn modelId="{EFF60C16-3CB2-4E8E-84CE-8BE3C564D956}" type="presParOf" srcId="{2EE75B9D-717C-4B48-B8C1-6FCD31074AD3}" destId="{E75CAADA-E683-4885-802B-CAD0B5E1645B}" srcOrd="1" destOrd="0" presId="urn:microsoft.com/office/officeart/2005/8/layout/hierarchy2"/>
    <dgm:cxn modelId="{647CD18A-5E22-48C6-8112-214BEEF6B62C}" type="presParOf" srcId="{C35ABF82-7968-46AE-8F79-CD5DF0BA4546}" destId="{81AB325F-7B21-4084-8351-74E3D2FBCCBF}" srcOrd="2" destOrd="0" presId="urn:microsoft.com/office/officeart/2005/8/layout/hierarchy2"/>
    <dgm:cxn modelId="{3736591B-D11D-47AD-BCE1-CAA1B10C8A3D}" type="presParOf" srcId="{81AB325F-7B21-4084-8351-74E3D2FBCCBF}" destId="{B8B5DD92-40ED-490A-B790-5DF34B499F7E}" srcOrd="0" destOrd="0" presId="urn:microsoft.com/office/officeart/2005/8/layout/hierarchy2"/>
    <dgm:cxn modelId="{1F7B5745-24B8-4086-8DB6-59E4C9064B69}" type="presParOf" srcId="{C35ABF82-7968-46AE-8F79-CD5DF0BA4546}" destId="{4DDD6B6A-3585-4678-90E0-D4C0811EBD5E}" srcOrd="3" destOrd="0" presId="urn:microsoft.com/office/officeart/2005/8/layout/hierarchy2"/>
    <dgm:cxn modelId="{04D4020F-769E-4C70-B30C-EADB35ABA1F4}" type="presParOf" srcId="{4DDD6B6A-3585-4678-90E0-D4C0811EBD5E}" destId="{525A3D27-0C91-4CF0-97FD-B73417FE357C}" srcOrd="0" destOrd="0" presId="urn:microsoft.com/office/officeart/2005/8/layout/hierarchy2"/>
    <dgm:cxn modelId="{82D813F4-6464-42B7-908C-1AB853DACA1F}" type="presParOf" srcId="{4DDD6B6A-3585-4678-90E0-D4C0811EBD5E}" destId="{C897E5AC-9E38-43BF-B2CB-CB1FD64421F3}" srcOrd="1" destOrd="0" presId="urn:microsoft.com/office/officeart/2005/8/layout/hierarchy2"/>
    <dgm:cxn modelId="{814467D5-5BD6-4D5D-A045-249E6433AD5F}" type="presParOf" srcId="{1248F286-06AC-4F95-9895-81D0E89F9D1C}" destId="{E7BA981A-DF5E-4F52-AECA-BFA269AD27BB}" srcOrd="4" destOrd="0" presId="urn:microsoft.com/office/officeart/2005/8/layout/hierarchy2"/>
    <dgm:cxn modelId="{D0BD5EDB-ACC7-416D-8530-A0C8AE8EC981}" type="presParOf" srcId="{E7BA981A-DF5E-4F52-AECA-BFA269AD27BB}" destId="{AEFF7E50-8BAF-4113-8BEC-9AD53610C8BD}" srcOrd="0" destOrd="0" presId="urn:microsoft.com/office/officeart/2005/8/layout/hierarchy2"/>
    <dgm:cxn modelId="{F203FEF8-CBF3-44D0-8340-6ACE12F0D06D}" type="presParOf" srcId="{1248F286-06AC-4F95-9895-81D0E89F9D1C}" destId="{89F168C0-A266-49EB-B524-AE1A91747A52}" srcOrd="5" destOrd="0" presId="urn:microsoft.com/office/officeart/2005/8/layout/hierarchy2"/>
    <dgm:cxn modelId="{D4BF33E1-2D88-4921-8BE2-450489ABBC55}" type="presParOf" srcId="{89F168C0-A266-49EB-B524-AE1A91747A52}" destId="{20CBBD21-931B-406C-A6A5-14AEDA103C32}" srcOrd="0" destOrd="0" presId="urn:microsoft.com/office/officeart/2005/8/layout/hierarchy2"/>
    <dgm:cxn modelId="{02D98FA6-5B3F-4B58-896F-D52E632F7DF9}" type="presParOf" srcId="{89F168C0-A266-49EB-B524-AE1A91747A52}" destId="{189D7D9D-6E81-448A-94B6-1A5E2864D481}" srcOrd="1" destOrd="0" presId="urn:microsoft.com/office/officeart/2005/8/layout/hierarchy2"/>
    <dgm:cxn modelId="{3894136E-5534-4CB8-BF0F-B4723A6313A8}" type="presParOf" srcId="{189D7D9D-6E81-448A-94B6-1A5E2864D481}" destId="{B3153235-B504-4882-B043-AA4A17859117}" srcOrd="0" destOrd="0" presId="urn:microsoft.com/office/officeart/2005/8/layout/hierarchy2"/>
    <dgm:cxn modelId="{D524E1B2-CAA0-4CD9-9A7D-366714C5323B}" type="presParOf" srcId="{B3153235-B504-4882-B043-AA4A17859117}" destId="{D568D5B3-439A-462C-86B5-97A6FC620C8F}" srcOrd="0" destOrd="0" presId="urn:microsoft.com/office/officeart/2005/8/layout/hierarchy2"/>
    <dgm:cxn modelId="{703DB778-CC58-4C20-BA12-0A7B6231CFD1}" type="presParOf" srcId="{189D7D9D-6E81-448A-94B6-1A5E2864D481}" destId="{64E0252E-EBC8-4979-8A6C-D8C03635ABE5}" srcOrd="1" destOrd="0" presId="urn:microsoft.com/office/officeart/2005/8/layout/hierarchy2"/>
    <dgm:cxn modelId="{9BEDA7B8-4B95-4723-9B37-694317F8AC84}" type="presParOf" srcId="{64E0252E-EBC8-4979-8A6C-D8C03635ABE5}" destId="{E3D6ED77-AFF1-432C-BECD-B20ECF6AD092}" srcOrd="0" destOrd="0" presId="urn:microsoft.com/office/officeart/2005/8/layout/hierarchy2"/>
    <dgm:cxn modelId="{249AFBAE-593B-4E11-9975-4A157C3FB6B2}" type="presParOf" srcId="{64E0252E-EBC8-4979-8A6C-D8C03635ABE5}" destId="{7D16A6B2-2BE6-4AA8-960B-2DD1A576C056}" srcOrd="1" destOrd="0" presId="urn:microsoft.com/office/officeart/2005/8/layout/hierarchy2"/>
    <dgm:cxn modelId="{6E680166-4A93-4407-994C-32ABD1B1258B}" type="presParOf" srcId="{1248F286-06AC-4F95-9895-81D0E89F9D1C}" destId="{D86FD0B6-4957-48AC-8D18-2ABD5C2B93DA}" srcOrd="6" destOrd="0" presId="urn:microsoft.com/office/officeart/2005/8/layout/hierarchy2"/>
    <dgm:cxn modelId="{4410C395-11F8-4AFA-9376-6752396B57C0}" type="presParOf" srcId="{D86FD0B6-4957-48AC-8D18-2ABD5C2B93DA}" destId="{30FB6A96-E861-4971-9BD6-E56C5B1838E5}" srcOrd="0" destOrd="0" presId="urn:microsoft.com/office/officeart/2005/8/layout/hierarchy2"/>
    <dgm:cxn modelId="{DAE761BF-A850-43CC-BF53-9212E7F48C30}" type="presParOf" srcId="{1248F286-06AC-4F95-9895-81D0E89F9D1C}" destId="{E0DAFEDB-5137-4D96-BF41-53AD8A1AF98A}" srcOrd="7" destOrd="0" presId="urn:microsoft.com/office/officeart/2005/8/layout/hierarchy2"/>
    <dgm:cxn modelId="{F822E54B-A850-4363-A64B-187E98F7D462}" type="presParOf" srcId="{E0DAFEDB-5137-4D96-BF41-53AD8A1AF98A}" destId="{F1B70D0B-D559-4CC3-B54E-20032A1B001C}" srcOrd="0" destOrd="0" presId="urn:microsoft.com/office/officeart/2005/8/layout/hierarchy2"/>
    <dgm:cxn modelId="{0F989102-C88B-4308-B4F6-986E56846F39}" type="presParOf" srcId="{E0DAFEDB-5137-4D96-BF41-53AD8A1AF98A}" destId="{CD1D0F7C-0757-4946-A541-2DD1FAD80DE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C28EDE2-0DC2-4096-8F8C-7770BA4C5812}" type="doc">
      <dgm:prSet loTypeId="urn:microsoft.com/office/officeart/2005/8/layout/list1" loCatId="list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C04BA5F9-9091-4733-A0F3-36C671065D6A}">
      <dgm:prSet custT="1"/>
      <dgm:spPr/>
      <dgm:t>
        <a:bodyPr/>
        <a:lstStyle/>
        <a:p>
          <a:r>
            <a:rPr lang="es-EC" sz="2400" dirty="0" smtClean="0"/>
            <a:t>Rediseño de las piezas del robot para facilitar operaciones de manufactura</a:t>
          </a:r>
          <a:endParaRPr lang="es-EC" sz="2400" dirty="0"/>
        </a:p>
      </dgm:t>
    </dgm:pt>
    <dgm:pt modelId="{B87E6A0B-0AEA-491E-A5BD-682B3B843B5F}" type="parTrans" cxnId="{175CC8A4-C33C-4D62-AF18-DC323C897810}">
      <dgm:prSet/>
      <dgm:spPr/>
      <dgm:t>
        <a:bodyPr/>
        <a:lstStyle/>
        <a:p>
          <a:endParaRPr lang="es-EC"/>
        </a:p>
      </dgm:t>
    </dgm:pt>
    <dgm:pt modelId="{B08FB5BD-9118-4D1D-BD57-24856C5244F8}" type="sibTrans" cxnId="{175CC8A4-C33C-4D62-AF18-DC323C897810}">
      <dgm:prSet/>
      <dgm:spPr/>
      <dgm:t>
        <a:bodyPr/>
        <a:lstStyle/>
        <a:p>
          <a:endParaRPr lang="es-EC"/>
        </a:p>
      </dgm:t>
    </dgm:pt>
    <dgm:pt modelId="{EEB697AC-B703-4F0C-ACA1-260908EB5117}">
      <dgm:prSet custT="1"/>
      <dgm:spPr/>
      <dgm:t>
        <a:bodyPr/>
        <a:lstStyle/>
        <a:p>
          <a:r>
            <a:rPr lang="es-EC" sz="2400" dirty="0" smtClean="0"/>
            <a:t>Rediseño de las piezas del robot para facilitar operaciones de ensamblaje</a:t>
          </a:r>
          <a:endParaRPr lang="es-EC" sz="2400" dirty="0"/>
        </a:p>
      </dgm:t>
    </dgm:pt>
    <dgm:pt modelId="{344CF4D5-E53D-4321-B3BF-8F4F553E06D6}" type="parTrans" cxnId="{6F3FA7B4-03AB-4CFB-ABE9-78BB178553F3}">
      <dgm:prSet/>
      <dgm:spPr/>
      <dgm:t>
        <a:bodyPr/>
        <a:lstStyle/>
        <a:p>
          <a:endParaRPr lang="es-ES"/>
        </a:p>
      </dgm:t>
    </dgm:pt>
    <dgm:pt modelId="{922B6604-32DA-488D-967C-98444F835723}" type="sibTrans" cxnId="{6F3FA7B4-03AB-4CFB-ABE9-78BB178553F3}">
      <dgm:prSet/>
      <dgm:spPr/>
      <dgm:t>
        <a:bodyPr/>
        <a:lstStyle/>
        <a:p>
          <a:endParaRPr lang="es-ES"/>
        </a:p>
      </dgm:t>
    </dgm:pt>
    <dgm:pt modelId="{DCADDD98-0D1A-4F4B-932E-862E1F881CDD}">
      <dgm:prSet custT="1"/>
      <dgm:spPr/>
      <dgm:t>
        <a:bodyPr/>
        <a:lstStyle/>
        <a:p>
          <a:r>
            <a:rPr lang="es-EC" sz="2800" b="0" dirty="0" smtClean="0"/>
            <a:t>Uso de piezas estandarizadas</a:t>
          </a:r>
          <a:endParaRPr lang="es-EC" sz="2800" b="0" dirty="0"/>
        </a:p>
      </dgm:t>
    </dgm:pt>
    <dgm:pt modelId="{493272BE-2433-401C-815B-C386EE8AAE47}" type="parTrans" cxnId="{D2B8A729-BC2B-41AB-82B4-98270ECAD5A8}">
      <dgm:prSet/>
      <dgm:spPr/>
      <dgm:t>
        <a:bodyPr/>
        <a:lstStyle/>
        <a:p>
          <a:endParaRPr lang="es-ES"/>
        </a:p>
      </dgm:t>
    </dgm:pt>
    <dgm:pt modelId="{D99BF77E-4B4B-4550-88B3-3A44F4109B55}" type="sibTrans" cxnId="{D2B8A729-BC2B-41AB-82B4-98270ECAD5A8}">
      <dgm:prSet/>
      <dgm:spPr/>
      <dgm:t>
        <a:bodyPr/>
        <a:lstStyle/>
        <a:p>
          <a:endParaRPr lang="es-ES"/>
        </a:p>
      </dgm:t>
    </dgm:pt>
    <dgm:pt modelId="{2DC2F680-F8AB-4F4F-86C6-23A297E086F9}">
      <dgm:prSet custT="1"/>
      <dgm:spPr/>
      <dgm:t>
        <a:bodyPr/>
        <a:lstStyle/>
        <a:p>
          <a:r>
            <a:rPr lang="es-EC" sz="2400" b="0" dirty="0" smtClean="0"/>
            <a:t>Procesos de manufactura accesibles</a:t>
          </a:r>
          <a:endParaRPr lang="es-EC" sz="2400" b="0" dirty="0"/>
        </a:p>
      </dgm:t>
    </dgm:pt>
    <dgm:pt modelId="{5690212C-6D02-4385-9F1A-9B01859DC754}" type="parTrans" cxnId="{53EFB660-6750-41C2-AA40-709870003BFA}">
      <dgm:prSet/>
      <dgm:spPr/>
      <dgm:t>
        <a:bodyPr/>
        <a:lstStyle/>
        <a:p>
          <a:endParaRPr lang="es-ES"/>
        </a:p>
      </dgm:t>
    </dgm:pt>
    <dgm:pt modelId="{E30D4282-0CB0-4D78-A065-E607089FE9C1}" type="sibTrans" cxnId="{53EFB660-6750-41C2-AA40-709870003BFA}">
      <dgm:prSet/>
      <dgm:spPr/>
      <dgm:t>
        <a:bodyPr/>
        <a:lstStyle/>
        <a:p>
          <a:endParaRPr lang="es-ES"/>
        </a:p>
      </dgm:t>
    </dgm:pt>
    <dgm:pt modelId="{B6E50E76-71B2-43B8-8511-3FF3BC1A0D5F}" type="pres">
      <dgm:prSet presAssocID="{CC28EDE2-0DC2-4096-8F8C-7770BA4C581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B86D585-CF99-4EE5-8C83-C9362CCDB989}" type="pres">
      <dgm:prSet presAssocID="{C04BA5F9-9091-4733-A0F3-36C671065D6A}" presName="parentLin" presStyleCnt="0"/>
      <dgm:spPr/>
    </dgm:pt>
    <dgm:pt modelId="{FDB7F1C7-8DB7-4CC4-B1EB-3AADE501282E}" type="pres">
      <dgm:prSet presAssocID="{C04BA5F9-9091-4733-A0F3-36C671065D6A}" presName="parentLeftMargin" presStyleLbl="node1" presStyleIdx="0" presStyleCnt="4"/>
      <dgm:spPr/>
      <dgm:t>
        <a:bodyPr/>
        <a:lstStyle/>
        <a:p>
          <a:endParaRPr lang="es-EC"/>
        </a:p>
      </dgm:t>
    </dgm:pt>
    <dgm:pt modelId="{913EE53B-36D0-4F07-9F3F-08E45E8F9850}" type="pres">
      <dgm:prSet presAssocID="{C04BA5F9-9091-4733-A0F3-36C671065D6A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B37F934-535C-4D74-A944-A3EE86FAEE1B}" type="pres">
      <dgm:prSet presAssocID="{C04BA5F9-9091-4733-A0F3-36C671065D6A}" presName="negativeSpace" presStyleCnt="0"/>
      <dgm:spPr/>
    </dgm:pt>
    <dgm:pt modelId="{D501CDCE-5D3B-4D18-833E-78C104138108}" type="pres">
      <dgm:prSet presAssocID="{C04BA5F9-9091-4733-A0F3-36C671065D6A}" presName="childText" presStyleLbl="conFgAcc1" presStyleIdx="0" presStyleCnt="4">
        <dgm:presLayoutVars>
          <dgm:bulletEnabled val="1"/>
        </dgm:presLayoutVars>
      </dgm:prSet>
      <dgm:spPr/>
    </dgm:pt>
    <dgm:pt modelId="{2180FB4B-7777-4D45-A940-238A82D486D2}" type="pres">
      <dgm:prSet presAssocID="{B08FB5BD-9118-4D1D-BD57-24856C5244F8}" presName="spaceBetweenRectangles" presStyleCnt="0"/>
      <dgm:spPr/>
    </dgm:pt>
    <dgm:pt modelId="{96A9478C-ED45-4DA9-A5A0-E6F5E8AD2C90}" type="pres">
      <dgm:prSet presAssocID="{EEB697AC-B703-4F0C-ACA1-260908EB5117}" presName="parentLin" presStyleCnt="0"/>
      <dgm:spPr/>
    </dgm:pt>
    <dgm:pt modelId="{55FE83D9-F538-4695-8CC3-9B8008568CDE}" type="pres">
      <dgm:prSet presAssocID="{EEB697AC-B703-4F0C-ACA1-260908EB5117}" presName="parentLeftMargin" presStyleLbl="node1" presStyleIdx="0" presStyleCnt="4"/>
      <dgm:spPr/>
      <dgm:t>
        <a:bodyPr/>
        <a:lstStyle/>
        <a:p>
          <a:endParaRPr lang="es-EC"/>
        </a:p>
      </dgm:t>
    </dgm:pt>
    <dgm:pt modelId="{F3F7BC53-0EB2-464E-A59D-5A4A83DFA5DA}" type="pres">
      <dgm:prSet presAssocID="{EEB697AC-B703-4F0C-ACA1-260908EB5117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007B93E-A786-421F-B358-536D7D8203BD}" type="pres">
      <dgm:prSet presAssocID="{EEB697AC-B703-4F0C-ACA1-260908EB5117}" presName="negativeSpace" presStyleCnt="0"/>
      <dgm:spPr/>
    </dgm:pt>
    <dgm:pt modelId="{A7EFCDB4-47DA-4100-B5B4-ED5A64C97CFC}" type="pres">
      <dgm:prSet presAssocID="{EEB697AC-B703-4F0C-ACA1-260908EB5117}" presName="childText" presStyleLbl="conFgAcc1" presStyleIdx="1" presStyleCnt="4">
        <dgm:presLayoutVars>
          <dgm:bulletEnabled val="1"/>
        </dgm:presLayoutVars>
      </dgm:prSet>
      <dgm:spPr/>
    </dgm:pt>
    <dgm:pt modelId="{5AF5410C-E302-49F1-80E8-667B7EED16A3}" type="pres">
      <dgm:prSet presAssocID="{922B6604-32DA-488D-967C-98444F835723}" presName="spaceBetweenRectangles" presStyleCnt="0"/>
      <dgm:spPr/>
    </dgm:pt>
    <dgm:pt modelId="{C21A2013-EFDF-4543-8C3E-7EAAB5A8162A}" type="pres">
      <dgm:prSet presAssocID="{DCADDD98-0D1A-4F4B-932E-862E1F881CDD}" presName="parentLin" presStyleCnt="0"/>
      <dgm:spPr/>
    </dgm:pt>
    <dgm:pt modelId="{3CC86E4B-3EC0-41F1-BAE6-FA9CDDEB7557}" type="pres">
      <dgm:prSet presAssocID="{DCADDD98-0D1A-4F4B-932E-862E1F881CDD}" presName="parentLeftMargin" presStyleLbl="node1" presStyleIdx="1" presStyleCnt="4"/>
      <dgm:spPr/>
      <dgm:t>
        <a:bodyPr/>
        <a:lstStyle/>
        <a:p>
          <a:endParaRPr lang="es-EC"/>
        </a:p>
      </dgm:t>
    </dgm:pt>
    <dgm:pt modelId="{16868930-5583-44F8-922B-BE1DCEF22D6C}" type="pres">
      <dgm:prSet presAssocID="{DCADDD98-0D1A-4F4B-932E-862E1F881CDD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B884003-4913-42E8-B8D6-23D915BC3A91}" type="pres">
      <dgm:prSet presAssocID="{DCADDD98-0D1A-4F4B-932E-862E1F881CDD}" presName="negativeSpace" presStyleCnt="0"/>
      <dgm:spPr/>
    </dgm:pt>
    <dgm:pt modelId="{A702EA02-AF45-444E-99EC-AE07232163C0}" type="pres">
      <dgm:prSet presAssocID="{DCADDD98-0D1A-4F4B-932E-862E1F881CDD}" presName="childText" presStyleLbl="conFgAcc1" presStyleIdx="2" presStyleCnt="4">
        <dgm:presLayoutVars>
          <dgm:bulletEnabled val="1"/>
        </dgm:presLayoutVars>
      </dgm:prSet>
      <dgm:spPr/>
    </dgm:pt>
    <dgm:pt modelId="{EF800B1A-4F9C-4C3C-B973-9E971DB88824}" type="pres">
      <dgm:prSet presAssocID="{D99BF77E-4B4B-4550-88B3-3A44F4109B55}" presName="spaceBetweenRectangles" presStyleCnt="0"/>
      <dgm:spPr/>
    </dgm:pt>
    <dgm:pt modelId="{8DA36C44-1380-4C43-B34C-903635F7AD12}" type="pres">
      <dgm:prSet presAssocID="{2DC2F680-F8AB-4F4F-86C6-23A297E086F9}" presName="parentLin" presStyleCnt="0"/>
      <dgm:spPr/>
    </dgm:pt>
    <dgm:pt modelId="{B694760D-17DC-4015-9B47-332D68A7D912}" type="pres">
      <dgm:prSet presAssocID="{2DC2F680-F8AB-4F4F-86C6-23A297E086F9}" presName="parentLeftMargin" presStyleLbl="node1" presStyleIdx="2" presStyleCnt="4"/>
      <dgm:spPr/>
      <dgm:t>
        <a:bodyPr/>
        <a:lstStyle/>
        <a:p>
          <a:endParaRPr lang="es-EC"/>
        </a:p>
      </dgm:t>
    </dgm:pt>
    <dgm:pt modelId="{C938A7E9-392E-414A-9030-3425BB756D1A}" type="pres">
      <dgm:prSet presAssocID="{2DC2F680-F8AB-4F4F-86C6-23A297E086F9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F087C3F-2D60-4D3F-B025-5510BCF17FCE}" type="pres">
      <dgm:prSet presAssocID="{2DC2F680-F8AB-4F4F-86C6-23A297E086F9}" presName="negativeSpace" presStyleCnt="0"/>
      <dgm:spPr/>
    </dgm:pt>
    <dgm:pt modelId="{D9F300B9-7ABC-4F1C-B7CB-2555749A8500}" type="pres">
      <dgm:prSet presAssocID="{2DC2F680-F8AB-4F4F-86C6-23A297E086F9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8036A55-28DB-4026-AB17-6990622C4C1B}" type="presOf" srcId="{C04BA5F9-9091-4733-A0F3-36C671065D6A}" destId="{FDB7F1C7-8DB7-4CC4-B1EB-3AADE501282E}" srcOrd="0" destOrd="0" presId="urn:microsoft.com/office/officeart/2005/8/layout/list1"/>
    <dgm:cxn modelId="{20B5A7D7-521D-42BC-8C1D-FBEAFFAD6F0F}" type="presOf" srcId="{EEB697AC-B703-4F0C-ACA1-260908EB5117}" destId="{55FE83D9-F538-4695-8CC3-9B8008568CDE}" srcOrd="0" destOrd="0" presId="urn:microsoft.com/office/officeart/2005/8/layout/list1"/>
    <dgm:cxn modelId="{628B3AB5-739A-4775-AACB-A03DD0A45503}" type="presOf" srcId="{2DC2F680-F8AB-4F4F-86C6-23A297E086F9}" destId="{B694760D-17DC-4015-9B47-332D68A7D912}" srcOrd="0" destOrd="0" presId="urn:microsoft.com/office/officeart/2005/8/layout/list1"/>
    <dgm:cxn modelId="{D2B8A729-BC2B-41AB-82B4-98270ECAD5A8}" srcId="{CC28EDE2-0DC2-4096-8F8C-7770BA4C5812}" destId="{DCADDD98-0D1A-4F4B-932E-862E1F881CDD}" srcOrd="2" destOrd="0" parTransId="{493272BE-2433-401C-815B-C386EE8AAE47}" sibTransId="{D99BF77E-4B4B-4550-88B3-3A44F4109B55}"/>
    <dgm:cxn modelId="{84A7B298-E195-4879-904E-C207F4E86D91}" type="presOf" srcId="{CC28EDE2-0DC2-4096-8F8C-7770BA4C5812}" destId="{B6E50E76-71B2-43B8-8511-3FF3BC1A0D5F}" srcOrd="0" destOrd="0" presId="urn:microsoft.com/office/officeart/2005/8/layout/list1"/>
    <dgm:cxn modelId="{0DCEECC3-980C-4062-A477-C408D4B0F192}" type="presOf" srcId="{DCADDD98-0D1A-4F4B-932E-862E1F881CDD}" destId="{16868930-5583-44F8-922B-BE1DCEF22D6C}" srcOrd="1" destOrd="0" presId="urn:microsoft.com/office/officeart/2005/8/layout/list1"/>
    <dgm:cxn modelId="{073AA5AE-9950-4E04-8CE1-1A7206394BAB}" type="presOf" srcId="{C04BA5F9-9091-4733-A0F3-36C671065D6A}" destId="{913EE53B-36D0-4F07-9F3F-08E45E8F9850}" srcOrd="1" destOrd="0" presId="urn:microsoft.com/office/officeart/2005/8/layout/list1"/>
    <dgm:cxn modelId="{CCEE4CD3-431E-45A3-897C-A95EFE56B757}" type="presOf" srcId="{2DC2F680-F8AB-4F4F-86C6-23A297E086F9}" destId="{C938A7E9-392E-414A-9030-3425BB756D1A}" srcOrd="1" destOrd="0" presId="urn:microsoft.com/office/officeart/2005/8/layout/list1"/>
    <dgm:cxn modelId="{53EFB660-6750-41C2-AA40-709870003BFA}" srcId="{CC28EDE2-0DC2-4096-8F8C-7770BA4C5812}" destId="{2DC2F680-F8AB-4F4F-86C6-23A297E086F9}" srcOrd="3" destOrd="0" parTransId="{5690212C-6D02-4385-9F1A-9B01859DC754}" sibTransId="{E30D4282-0CB0-4D78-A065-E607089FE9C1}"/>
    <dgm:cxn modelId="{47577D6E-3B41-46ED-B7EA-67B512F0B623}" type="presOf" srcId="{DCADDD98-0D1A-4F4B-932E-862E1F881CDD}" destId="{3CC86E4B-3EC0-41F1-BAE6-FA9CDDEB7557}" srcOrd="0" destOrd="0" presId="urn:microsoft.com/office/officeart/2005/8/layout/list1"/>
    <dgm:cxn modelId="{8043EF8F-FBE0-4B70-A6ED-292A986119F4}" type="presOf" srcId="{EEB697AC-B703-4F0C-ACA1-260908EB5117}" destId="{F3F7BC53-0EB2-464E-A59D-5A4A83DFA5DA}" srcOrd="1" destOrd="0" presId="urn:microsoft.com/office/officeart/2005/8/layout/list1"/>
    <dgm:cxn modelId="{6F3FA7B4-03AB-4CFB-ABE9-78BB178553F3}" srcId="{CC28EDE2-0DC2-4096-8F8C-7770BA4C5812}" destId="{EEB697AC-B703-4F0C-ACA1-260908EB5117}" srcOrd="1" destOrd="0" parTransId="{344CF4D5-E53D-4321-B3BF-8F4F553E06D6}" sibTransId="{922B6604-32DA-488D-967C-98444F835723}"/>
    <dgm:cxn modelId="{175CC8A4-C33C-4D62-AF18-DC323C897810}" srcId="{CC28EDE2-0DC2-4096-8F8C-7770BA4C5812}" destId="{C04BA5F9-9091-4733-A0F3-36C671065D6A}" srcOrd="0" destOrd="0" parTransId="{B87E6A0B-0AEA-491E-A5BD-682B3B843B5F}" sibTransId="{B08FB5BD-9118-4D1D-BD57-24856C5244F8}"/>
    <dgm:cxn modelId="{3310A40A-42C8-453C-946B-2A7BAA264539}" type="presParOf" srcId="{B6E50E76-71B2-43B8-8511-3FF3BC1A0D5F}" destId="{6B86D585-CF99-4EE5-8C83-C9362CCDB989}" srcOrd="0" destOrd="0" presId="urn:microsoft.com/office/officeart/2005/8/layout/list1"/>
    <dgm:cxn modelId="{7F37317B-962D-46D1-8447-1C04AACC8523}" type="presParOf" srcId="{6B86D585-CF99-4EE5-8C83-C9362CCDB989}" destId="{FDB7F1C7-8DB7-4CC4-B1EB-3AADE501282E}" srcOrd="0" destOrd="0" presId="urn:microsoft.com/office/officeart/2005/8/layout/list1"/>
    <dgm:cxn modelId="{38BE9705-D8D2-40D9-94FB-55158B543AD3}" type="presParOf" srcId="{6B86D585-CF99-4EE5-8C83-C9362CCDB989}" destId="{913EE53B-36D0-4F07-9F3F-08E45E8F9850}" srcOrd="1" destOrd="0" presId="urn:microsoft.com/office/officeart/2005/8/layout/list1"/>
    <dgm:cxn modelId="{C7D99B39-9447-45C4-BB9A-ED7B957B6154}" type="presParOf" srcId="{B6E50E76-71B2-43B8-8511-3FF3BC1A0D5F}" destId="{2B37F934-535C-4D74-A944-A3EE86FAEE1B}" srcOrd="1" destOrd="0" presId="urn:microsoft.com/office/officeart/2005/8/layout/list1"/>
    <dgm:cxn modelId="{D3B03158-1ABC-4CF6-A6FD-B602C9AC10A3}" type="presParOf" srcId="{B6E50E76-71B2-43B8-8511-3FF3BC1A0D5F}" destId="{D501CDCE-5D3B-4D18-833E-78C104138108}" srcOrd="2" destOrd="0" presId="urn:microsoft.com/office/officeart/2005/8/layout/list1"/>
    <dgm:cxn modelId="{C4D66F43-774C-4B9B-89B8-CC0FA3E265DA}" type="presParOf" srcId="{B6E50E76-71B2-43B8-8511-3FF3BC1A0D5F}" destId="{2180FB4B-7777-4D45-A940-238A82D486D2}" srcOrd="3" destOrd="0" presId="urn:microsoft.com/office/officeart/2005/8/layout/list1"/>
    <dgm:cxn modelId="{9CA918A2-E100-4670-8DB0-3E6809940D52}" type="presParOf" srcId="{B6E50E76-71B2-43B8-8511-3FF3BC1A0D5F}" destId="{96A9478C-ED45-4DA9-A5A0-E6F5E8AD2C90}" srcOrd="4" destOrd="0" presId="urn:microsoft.com/office/officeart/2005/8/layout/list1"/>
    <dgm:cxn modelId="{7239F7D6-BEA1-4329-916D-5150B8F8536B}" type="presParOf" srcId="{96A9478C-ED45-4DA9-A5A0-E6F5E8AD2C90}" destId="{55FE83D9-F538-4695-8CC3-9B8008568CDE}" srcOrd="0" destOrd="0" presId="urn:microsoft.com/office/officeart/2005/8/layout/list1"/>
    <dgm:cxn modelId="{E6124456-B688-4FE9-A456-E15385B360D3}" type="presParOf" srcId="{96A9478C-ED45-4DA9-A5A0-E6F5E8AD2C90}" destId="{F3F7BC53-0EB2-464E-A59D-5A4A83DFA5DA}" srcOrd="1" destOrd="0" presId="urn:microsoft.com/office/officeart/2005/8/layout/list1"/>
    <dgm:cxn modelId="{E34887F1-FE4F-436E-8AD4-F164239554C4}" type="presParOf" srcId="{B6E50E76-71B2-43B8-8511-3FF3BC1A0D5F}" destId="{B007B93E-A786-421F-B358-536D7D8203BD}" srcOrd="5" destOrd="0" presId="urn:microsoft.com/office/officeart/2005/8/layout/list1"/>
    <dgm:cxn modelId="{F90B1547-1E67-47D1-8742-BB048156F499}" type="presParOf" srcId="{B6E50E76-71B2-43B8-8511-3FF3BC1A0D5F}" destId="{A7EFCDB4-47DA-4100-B5B4-ED5A64C97CFC}" srcOrd="6" destOrd="0" presId="urn:microsoft.com/office/officeart/2005/8/layout/list1"/>
    <dgm:cxn modelId="{C61E66A2-78AB-4A71-A558-0A96420F1E8B}" type="presParOf" srcId="{B6E50E76-71B2-43B8-8511-3FF3BC1A0D5F}" destId="{5AF5410C-E302-49F1-80E8-667B7EED16A3}" srcOrd="7" destOrd="0" presId="urn:microsoft.com/office/officeart/2005/8/layout/list1"/>
    <dgm:cxn modelId="{07EF5304-7565-4436-BCDD-EB818E27A467}" type="presParOf" srcId="{B6E50E76-71B2-43B8-8511-3FF3BC1A0D5F}" destId="{C21A2013-EFDF-4543-8C3E-7EAAB5A8162A}" srcOrd="8" destOrd="0" presId="urn:microsoft.com/office/officeart/2005/8/layout/list1"/>
    <dgm:cxn modelId="{A5D292C3-3568-4C46-B504-3A83FADD5A8D}" type="presParOf" srcId="{C21A2013-EFDF-4543-8C3E-7EAAB5A8162A}" destId="{3CC86E4B-3EC0-41F1-BAE6-FA9CDDEB7557}" srcOrd="0" destOrd="0" presId="urn:microsoft.com/office/officeart/2005/8/layout/list1"/>
    <dgm:cxn modelId="{ED673AAD-8AAA-4C4E-968F-CFBE6D28BD4E}" type="presParOf" srcId="{C21A2013-EFDF-4543-8C3E-7EAAB5A8162A}" destId="{16868930-5583-44F8-922B-BE1DCEF22D6C}" srcOrd="1" destOrd="0" presId="urn:microsoft.com/office/officeart/2005/8/layout/list1"/>
    <dgm:cxn modelId="{C382EFBC-1107-401F-950B-C8261CD3541B}" type="presParOf" srcId="{B6E50E76-71B2-43B8-8511-3FF3BC1A0D5F}" destId="{8B884003-4913-42E8-B8D6-23D915BC3A91}" srcOrd="9" destOrd="0" presId="urn:microsoft.com/office/officeart/2005/8/layout/list1"/>
    <dgm:cxn modelId="{1DE2377C-BC1F-4390-9CF8-C6727A16DF6A}" type="presParOf" srcId="{B6E50E76-71B2-43B8-8511-3FF3BC1A0D5F}" destId="{A702EA02-AF45-444E-99EC-AE07232163C0}" srcOrd="10" destOrd="0" presId="urn:microsoft.com/office/officeart/2005/8/layout/list1"/>
    <dgm:cxn modelId="{A55BBD9A-AC71-4A33-9880-7B8F6CF338EF}" type="presParOf" srcId="{B6E50E76-71B2-43B8-8511-3FF3BC1A0D5F}" destId="{EF800B1A-4F9C-4C3C-B973-9E971DB88824}" srcOrd="11" destOrd="0" presId="urn:microsoft.com/office/officeart/2005/8/layout/list1"/>
    <dgm:cxn modelId="{4C75EE78-A56C-41A7-86D3-47952767C1F8}" type="presParOf" srcId="{B6E50E76-71B2-43B8-8511-3FF3BC1A0D5F}" destId="{8DA36C44-1380-4C43-B34C-903635F7AD12}" srcOrd="12" destOrd="0" presId="urn:microsoft.com/office/officeart/2005/8/layout/list1"/>
    <dgm:cxn modelId="{F86C82EF-25E6-4906-94D1-8F054E8BAFA1}" type="presParOf" srcId="{8DA36C44-1380-4C43-B34C-903635F7AD12}" destId="{B694760D-17DC-4015-9B47-332D68A7D912}" srcOrd="0" destOrd="0" presId="urn:microsoft.com/office/officeart/2005/8/layout/list1"/>
    <dgm:cxn modelId="{AEA9E05B-50DF-4F8D-BCBD-BE78729BA1A2}" type="presParOf" srcId="{8DA36C44-1380-4C43-B34C-903635F7AD12}" destId="{C938A7E9-392E-414A-9030-3425BB756D1A}" srcOrd="1" destOrd="0" presId="urn:microsoft.com/office/officeart/2005/8/layout/list1"/>
    <dgm:cxn modelId="{2052E149-5481-44BA-ACEB-99E949560980}" type="presParOf" srcId="{B6E50E76-71B2-43B8-8511-3FF3BC1A0D5F}" destId="{0F087C3F-2D60-4D3F-B025-5510BCF17FCE}" srcOrd="13" destOrd="0" presId="urn:microsoft.com/office/officeart/2005/8/layout/list1"/>
    <dgm:cxn modelId="{D8DB2C79-575E-4AFB-ABBB-D7E7B4D11162}" type="presParOf" srcId="{B6E50E76-71B2-43B8-8511-3FF3BC1A0D5F}" destId="{D9F300B9-7ABC-4F1C-B7CB-2555749A8500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C28EDE2-0DC2-4096-8F8C-7770BA4C5812}" type="doc">
      <dgm:prSet loTypeId="urn:microsoft.com/office/officeart/2005/8/layout/list1" loCatId="list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C04BA5F9-9091-4733-A0F3-36C671065D6A}">
      <dgm:prSet custT="1"/>
      <dgm:spPr/>
      <dgm:t>
        <a:bodyPr/>
        <a:lstStyle/>
        <a:p>
          <a:r>
            <a:rPr lang="es-EC" sz="3000" b="0" dirty="0" smtClean="0">
              <a:effectLst/>
            </a:rPr>
            <a:t>Sistema modular</a:t>
          </a:r>
          <a:endParaRPr lang="es-EC" sz="3000" dirty="0"/>
        </a:p>
      </dgm:t>
    </dgm:pt>
    <dgm:pt modelId="{B87E6A0B-0AEA-491E-A5BD-682B3B843B5F}" type="parTrans" cxnId="{175CC8A4-C33C-4D62-AF18-DC323C897810}">
      <dgm:prSet/>
      <dgm:spPr/>
      <dgm:t>
        <a:bodyPr/>
        <a:lstStyle/>
        <a:p>
          <a:endParaRPr lang="es-EC"/>
        </a:p>
      </dgm:t>
    </dgm:pt>
    <dgm:pt modelId="{B08FB5BD-9118-4D1D-BD57-24856C5244F8}" type="sibTrans" cxnId="{175CC8A4-C33C-4D62-AF18-DC323C897810}">
      <dgm:prSet/>
      <dgm:spPr/>
      <dgm:t>
        <a:bodyPr/>
        <a:lstStyle/>
        <a:p>
          <a:endParaRPr lang="es-EC"/>
        </a:p>
      </dgm:t>
    </dgm:pt>
    <dgm:pt modelId="{EEB697AC-B703-4F0C-ACA1-260908EB5117}">
      <dgm:prSet custT="1"/>
      <dgm:spPr/>
      <dgm:t>
        <a:bodyPr/>
        <a:lstStyle/>
        <a:p>
          <a:r>
            <a:rPr lang="es-EC" sz="3000" dirty="0" smtClean="0"/>
            <a:t>Fácil de conectar</a:t>
          </a:r>
          <a:endParaRPr lang="es-EC" sz="3000" dirty="0"/>
        </a:p>
      </dgm:t>
    </dgm:pt>
    <dgm:pt modelId="{344CF4D5-E53D-4321-B3BF-8F4F553E06D6}" type="parTrans" cxnId="{6F3FA7B4-03AB-4CFB-ABE9-78BB178553F3}">
      <dgm:prSet/>
      <dgm:spPr/>
      <dgm:t>
        <a:bodyPr/>
        <a:lstStyle/>
        <a:p>
          <a:endParaRPr lang="es-ES"/>
        </a:p>
      </dgm:t>
    </dgm:pt>
    <dgm:pt modelId="{922B6604-32DA-488D-967C-98444F835723}" type="sibTrans" cxnId="{6F3FA7B4-03AB-4CFB-ABE9-78BB178553F3}">
      <dgm:prSet/>
      <dgm:spPr/>
      <dgm:t>
        <a:bodyPr/>
        <a:lstStyle/>
        <a:p>
          <a:endParaRPr lang="es-ES"/>
        </a:p>
      </dgm:t>
    </dgm:pt>
    <dgm:pt modelId="{2DC2F680-F8AB-4F4F-86C6-23A297E086F9}">
      <dgm:prSet custT="1"/>
      <dgm:spPr/>
      <dgm:t>
        <a:bodyPr/>
        <a:lstStyle/>
        <a:p>
          <a:r>
            <a:rPr lang="es-EC" sz="2600" dirty="0" smtClean="0"/>
            <a:t>Compatible con plataforma ROS</a:t>
          </a:r>
          <a:endParaRPr lang="es-EC" sz="2600" dirty="0"/>
        </a:p>
      </dgm:t>
    </dgm:pt>
    <dgm:pt modelId="{5690212C-6D02-4385-9F1A-9B01859DC754}" type="parTrans" cxnId="{53EFB660-6750-41C2-AA40-709870003BFA}">
      <dgm:prSet/>
      <dgm:spPr/>
      <dgm:t>
        <a:bodyPr/>
        <a:lstStyle/>
        <a:p>
          <a:endParaRPr lang="es-ES"/>
        </a:p>
      </dgm:t>
    </dgm:pt>
    <dgm:pt modelId="{E30D4282-0CB0-4D78-A065-E607089FE9C1}" type="sibTrans" cxnId="{53EFB660-6750-41C2-AA40-709870003BFA}">
      <dgm:prSet/>
      <dgm:spPr/>
      <dgm:t>
        <a:bodyPr/>
        <a:lstStyle/>
        <a:p>
          <a:endParaRPr lang="es-ES"/>
        </a:p>
      </dgm:t>
    </dgm:pt>
    <dgm:pt modelId="{6A113408-6FF1-4B5C-AF2E-F19ED3DF72B3}">
      <dgm:prSet custT="1"/>
      <dgm:spPr/>
      <dgm:t>
        <a:bodyPr/>
        <a:lstStyle/>
        <a:p>
          <a:r>
            <a:rPr lang="es-EC" sz="2300" dirty="0" smtClean="0"/>
            <a:t>Trabaja por largos períodos de tiempo</a:t>
          </a:r>
          <a:endParaRPr lang="es-EC" sz="2300" dirty="0"/>
        </a:p>
      </dgm:t>
    </dgm:pt>
    <dgm:pt modelId="{43F62048-D380-4F98-98B1-44FBDC14EFCB}" type="parTrans" cxnId="{BD3167F9-9FF4-4086-BB22-8BC222F4A8E2}">
      <dgm:prSet/>
      <dgm:spPr/>
      <dgm:t>
        <a:bodyPr/>
        <a:lstStyle/>
        <a:p>
          <a:endParaRPr lang="es-EC"/>
        </a:p>
      </dgm:t>
    </dgm:pt>
    <dgm:pt modelId="{E3D20818-5E50-4CEB-89BE-9AAB844741E7}" type="sibTrans" cxnId="{BD3167F9-9FF4-4086-BB22-8BC222F4A8E2}">
      <dgm:prSet/>
      <dgm:spPr/>
      <dgm:t>
        <a:bodyPr/>
        <a:lstStyle/>
        <a:p>
          <a:endParaRPr lang="es-EC"/>
        </a:p>
      </dgm:t>
    </dgm:pt>
    <dgm:pt modelId="{B6E50E76-71B2-43B8-8511-3FF3BC1A0D5F}" type="pres">
      <dgm:prSet presAssocID="{CC28EDE2-0DC2-4096-8F8C-7770BA4C581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B86D585-CF99-4EE5-8C83-C9362CCDB989}" type="pres">
      <dgm:prSet presAssocID="{C04BA5F9-9091-4733-A0F3-36C671065D6A}" presName="parentLin" presStyleCnt="0"/>
      <dgm:spPr/>
    </dgm:pt>
    <dgm:pt modelId="{FDB7F1C7-8DB7-4CC4-B1EB-3AADE501282E}" type="pres">
      <dgm:prSet presAssocID="{C04BA5F9-9091-4733-A0F3-36C671065D6A}" presName="parentLeftMargin" presStyleLbl="node1" presStyleIdx="0" presStyleCnt="4"/>
      <dgm:spPr/>
      <dgm:t>
        <a:bodyPr/>
        <a:lstStyle/>
        <a:p>
          <a:endParaRPr lang="es-EC"/>
        </a:p>
      </dgm:t>
    </dgm:pt>
    <dgm:pt modelId="{913EE53B-36D0-4F07-9F3F-08E45E8F9850}" type="pres">
      <dgm:prSet presAssocID="{C04BA5F9-9091-4733-A0F3-36C671065D6A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B37F934-535C-4D74-A944-A3EE86FAEE1B}" type="pres">
      <dgm:prSet presAssocID="{C04BA5F9-9091-4733-A0F3-36C671065D6A}" presName="negativeSpace" presStyleCnt="0"/>
      <dgm:spPr/>
    </dgm:pt>
    <dgm:pt modelId="{D501CDCE-5D3B-4D18-833E-78C104138108}" type="pres">
      <dgm:prSet presAssocID="{C04BA5F9-9091-4733-A0F3-36C671065D6A}" presName="childText" presStyleLbl="conFgAcc1" presStyleIdx="0" presStyleCnt="4">
        <dgm:presLayoutVars>
          <dgm:bulletEnabled val="1"/>
        </dgm:presLayoutVars>
      </dgm:prSet>
      <dgm:spPr/>
    </dgm:pt>
    <dgm:pt modelId="{2180FB4B-7777-4D45-A940-238A82D486D2}" type="pres">
      <dgm:prSet presAssocID="{B08FB5BD-9118-4D1D-BD57-24856C5244F8}" presName="spaceBetweenRectangles" presStyleCnt="0"/>
      <dgm:spPr/>
    </dgm:pt>
    <dgm:pt modelId="{96A9478C-ED45-4DA9-A5A0-E6F5E8AD2C90}" type="pres">
      <dgm:prSet presAssocID="{EEB697AC-B703-4F0C-ACA1-260908EB5117}" presName="parentLin" presStyleCnt="0"/>
      <dgm:spPr/>
    </dgm:pt>
    <dgm:pt modelId="{55FE83D9-F538-4695-8CC3-9B8008568CDE}" type="pres">
      <dgm:prSet presAssocID="{EEB697AC-B703-4F0C-ACA1-260908EB5117}" presName="parentLeftMargin" presStyleLbl="node1" presStyleIdx="0" presStyleCnt="4"/>
      <dgm:spPr/>
      <dgm:t>
        <a:bodyPr/>
        <a:lstStyle/>
        <a:p>
          <a:endParaRPr lang="es-EC"/>
        </a:p>
      </dgm:t>
    </dgm:pt>
    <dgm:pt modelId="{F3F7BC53-0EB2-464E-A59D-5A4A83DFA5DA}" type="pres">
      <dgm:prSet presAssocID="{EEB697AC-B703-4F0C-ACA1-260908EB5117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007B93E-A786-421F-B358-536D7D8203BD}" type="pres">
      <dgm:prSet presAssocID="{EEB697AC-B703-4F0C-ACA1-260908EB5117}" presName="negativeSpace" presStyleCnt="0"/>
      <dgm:spPr/>
    </dgm:pt>
    <dgm:pt modelId="{A7EFCDB4-47DA-4100-B5B4-ED5A64C97CFC}" type="pres">
      <dgm:prSet presAssocID="{EEB697AC-B703-4F0C-ACA1-260908EB5117}" presName="childText" presStyleLbl="conFgAcc1" presStyleIdx="1" presStyleCnt="4">
        <dgm:presLayoutVars>
          <dgm:bulletEnabled val="1"/>
        </dgm:presLayoutVars>
      </dgm:prSet>
      <dgm:spPr/>
    </dgm:pt>
    <dgm:pt modelId="{5AF5410C-E302-49F1-80E8-667B7EED16A3}" type="pres">
      <dgm:prSet presAssocID="{922B6604-32DA-488D-967C-98444F835723}" presName="spaceBetweenRectangles" presStyleCnt="0"/>
      <dgm:spPr/>
    </dgm:pt>
    <dgm:pt modelId="{CE0CD243-A29C-4DFD-ABDD-CD299E6221A9}" type="pres">
      <dgm:prSet presAssocID="{6A113408-6FF1-4B5C-AF2E-F19ED3DF72B3}" presName="parentLin" presStyleCnt="0"/>
      <dgm:spPr/>
    </dgm:pt>
    <dgm:pt modelId="{F5BFE963-7EF9-43F1-9F0A-E735193F571F}" type="pres">
      <dgm:prSet presAssocID="{6A113408-6FF1-4B5C-AF2E-F19ED3DF72B3}" presName="parentLeftMargin" presStyleLbl="node1" presStyleIdx="1" presStyleCnt="4"/>
      <dgm:spPr/>
      <dgm:t>
        <a:bodyPr/>
        <a:lstStyle/>
        <a:p>
          <a:endParaRPr lang="es-EC"/>
        </a:p>
      </dgm:t>
    </dgm:pt>
    <dgm:pt modelId="{B4EAD61C-5F60-4A47-98FA-294361633A29}" type="pres">
      <dgm:prSet presAssocID="{6A113408-6FF1-4B5C-AF2E-F19ED3DF72B3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7A6F682-AB7F-48C7-9A66-DBDC7FC80198}" type="pres">
      <dgm:prSet presAssocID="{6A113408-6FF1-4B5C-AF2E-F19ED3DF72B3}" presName="negativeSpace" presStyleCnt="0"/>
      <dgm:spPr/>
    </dgm:pt>
    <dgm:pt modelId="{7CEC501E-5E06-492A-A4FA-6E1FBD0645AA}" type="pres">
      <dgm:prSet presAssocID="{6A113408-6FF1-4B5C-AF2E-F19ED3DF72B3}" presName="childText" presStyleLbl="conFgAcc1" presStyleIdx="2" presStyleCnt="4">
        <dgm:presLayoutVars>
          <dgm:bulletEnabled val="1"/>
        </dgm:presLayoutVars>
      </dgm:prSet>
      <dgm:spPr/>
    </dgm:pt>
    <dgm:pt modelId="{8C13D068-3E7C-4A5A-9950-253E20BFCB1A}" type="pres">
      <dgm:prSet presAssocID="{E3D20818-5E50-4CEB-89BE-9AAB844741E7}" presName="spaceBetweenRectangles" presStyleCnt="0"/>
      <dgm:spPr/>
    </dgm:pt>
    <dgm:pt modelId="{8DA36C44-1380-4C43-B34C-903635F7AD12}" type="pres">
      <dgm:prSet presAssocID="{2DC2F680-F8AB-4F4F-86C6-23A297E086F9}" presName="parentLin" presStyleCnt="0"/>
      <dgm:spPr/>
    </dgm:pt>
    <dgm:pt modelId="{B694760D-17DC-4015-9B47-332D68A7D912}" type="pres">
      <dgm:prSet presAssocID="{2DC2F680-F8AB-4F4F-86C6-23A297E086F9}" presName="parentLeftMargin" presStyleLbl="node1" presStyleIdx="2" presStyleCnt="4"/>
      <dgm:spPr/>
      <dgm:t>
        <a:bodyPr/>
        <a:lstStyle/>
        <a:p>
          <a:endParaRPr lang="es-EC"/>
        </a:p>
      </dgm:t>
    </dgm:pt>
    <dgm:pt modelId="{C938A7E9-392E-414A-9030-3425BB756D1A}" type="pres">
      <dgm:prSet presAssocID="{2DC2F680-F8AB-4F4F-86C6-23A297E086F9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F087C3F-2D60-4D3F-B025-5510BCF17FCE}" type="pres">
      <dgm:prSet presAssocID="{2DC2F680-F8AB-4F4F-86C6-23A297E086F9}" presName="negativeSpace" presStyleCnt="0"/>
      <dgm:spPr/>
    </dgm:pt>
    <dgm:pt modelId="{D9F300B9-7ABC-4F1C-B7CB-2555749A8500}" type="pres">
      <dgm:prSet presAssocID="{2DC2F680-F8AB-4F4F-86C6-23A297E086F9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92549537-CF57-4CAC-AB93-E8E7BFCC0DE3}" type="presOf" srcId="{CC28EDE2-0DC2-4096-8F8C-7770BA4C5812}" destId="{B6E50E76-71B2-43B8-8511-3FF3BC1A0D5F}" srcOrd="0" destOrd="0" presId="urn:microsoft.com/office/officeart/2005/8/layout/list1"/>
    <dgm:cxn modelId="{55CF3585-2914-4D84-BF46-0E4C76BF806F}" type="presOf" srcId="{6A113408-6FF1-4B5C-AF2E-F19ED3DF72B3}" destId="{F5BFE963-7EF9-43F1-9F0A-E735193F571F}" srcOrd="0" destOrd="0" presId="urn:microsoft.com/office/officeart/2005/8/layout/list1"/>
    <dgm:cxn modelId="{F17FBA79-D3A1-4313-8C22-2EFBC36663F8}" type="presOf" srcId="{6A113408-6FF1-4B5C-AF2E-F19ED3DF72B3}" destId="{B4EAD61C-5F60-4A47-98FA-294361633A29}" srcOrd="1" destOrd="0" presId="urn:microsoft.com/office/officeart/2005/8/layout/list1"/>
    <dgm:cxn modelId="{2D247471-4EEF-495B-83FA-C6A924AF3FDD}" type="presOf" srcId="{2DC2F680-F8AB-4F4F-86C6-23A297E086F9}" destId="{C938A7E9-392E-414A-9030-3425BB756D1A}" srcOrd="1" destOrd="0" presId="urn:microsoft.com/office/officeart/2005/8/layout/list1"/>
    <dgm:cxn modelId="{06AEA276-DDED-4018-B223-B9CA24D103A8}" type="presOf" srcId="{EEB697AC-B703-4F0C-ACA1-260908EB5117}" destId="{F3F7BC53-0EB2-464E-A59D-5A4A83DFA5DA}" srcOrd="1" destOrd="0" presId="urn:microsoft.com/office/officeart/2005/8/layout/list1"/>
    <dgm:cxn modelId="{BD3167F9-9FF4-4086-BB22-8BC222F4A8E2}" srcId="{CC28EDE2-0DC2-4096-8F8C-7770BA4C5812}" destId="{6A113408-6FF1-4B5C-AF2E-F19ED3DF72B3}" srcOrd="2" destOrd="0" parTransId="{43F62048-D380-4F98-98B1-44FBDC14EFCB}" sibTransId="{E3D20818-5E50-4CEB-89BE-9AAB844741E7}"/>
    <dgm:cxn modelId="{4A1682E1-3D80-4D53-AD06-478CB4E5FA96}" type="presOf" srcId="{2DC2F680-F8AB-4F4F-86C6-23A297E086F9}" destId="{B694760D-17DC-4015-9B47-332D68A7D912}" srcOrd="0" destOrd="0" presId="urn:microsoft.com/office/officeart/2005/8/layout/list1"/>
    <dgm:cxn modelId="{53EFB660-6750-41C2-AA40-709870003BFA}" srcId="{CC28EDE2-0DC2-4096-8F8C-7770BA4C5812}" destId="{2DC2F680-F8AB-4F4F-86C6-23A297E086F9}" srcOrd="3" destOrd="0" parTransId="{5690212C-6D02-4385-9F1A-9B01859DC754}" sibTransId="{E30D4282-0CB0-4D78-A065-E607089FE9C1}"/>
    <dgm:cxn modelId="{771E8129-D03C-4C1F-96AE-5E55F4D0498F}" type="presOf" srcId="{EEB697AC-B703-4F0C-ACA1-260908EB5117}" destId="{55FE83D9-F538-4695-8CC3-9B8008568CDE}" srcOrd="0" destOrd="0" presId="urn:microsoft.com/office/officeart/2005/8/layout/list1"/>
    <dgm:cxn modelId="{6F3FA7B4-03AB-4CFB-ABE9-78BB178553F3}" srcId="{CC28EDE2-0DC2-4096-8F8C-7770BA4C5812}" destId="{EEB697AC-B703-4F0C-ACA1-260908EB5117}" srcOrd="1" destOrd="0" parTransId="{344CF4D5-E53D-4321-B3BF-8F4F553E06D6}" sibTransId="{922B6604-32DA-488D-967C-98444F835723}"/>
    <dgm:cxn modelId="{4151AC8F-17F0-4121-B184-C5BBCF95657E}" type="presOf" srcId="{C04BA5F9-9091-4733-A0F3-36C671065D6A}" destId="{913EE53B-36D0-4F07-9F3F-08E45E8F9850}" srcOrd="1" destOrd="0" presId="urn:microsoft.com/office/officeart/2005/8/layout/list1"/>
    <dgm:cxn modelId="{175CC8A4-C33C-4D62-AF18-DC323C897810}" srcId="{CC28EDE2-0DC2-4096-8F8C-7770BA4C5812}" destId="{C04BA5F9-9091-4733-A0F3-36C671065D6A}" srcOrd="0" destOrd="0" parTransId="{B87E6A0B-0AEA-491E-A5BD-682B3B843B5F}" sibTransId="{B08FB5BD-9118-4D1D-BD57-24856C5244F8}"/>
    <dgm:cxn modelId="{BE772A04-E439-45B5-AB3B-AE8D7741E7C3}" type="presOf" srcId="{C04BA5F9-9091-4733-A0F3-36C671065D6A}" destId="{FDB7F1C7-8DB7-4CC4-B1EB-3AADE501282E}" srcOrd="0" destOrd="0" presId="urn:microsoft.com/office/officeart/2005/8/layout/list1"/>
    <dgm:cxn modelId="{C6883ABD-1847-4547-8AC8-A4BAE737EA08}" type="presParOf" srcId="{B6E50E76-71B2-43B8-8511-3FF3BC1A0D5F}" destId="{6B86D585-CF99-4EE5-8C83-C9362CCDB989}" srcOrd="0" destOrd="0" presId="urn:microsoft.com/office/officeart/2005/8/layout/list1"/>
    <dgm:cxn modelId="{8EC672B0-6F15-47AF-8A45-8C2894BDD2A8}" type="presParOf" srcId="{6B86D585-CF99-4EE5-8C83-C9362CCDB989}" destId="{FDB7F1C7-8DB7-4CC4-B1EB-3AADE501282E}" srcOrd="0" destOrd="0" presId="urn:microsoft.com/office/officeart/2005/8/layout/list1"/>
    <dgm:cxn modelId="{C81CBA3A-DB12-4A9C-957D-FE917586240D}" type="presParOf" srcId="{6B86D585-CF99-4EE5-8C83-C9362CCDB989}" destId="{913EE53B-36D0-4F07-9F3F-08E45E8F9850}" srcOrd="1" destOrd="0" presId="urn:microsoft.com/office/officeart/2005/8/layout/list1"/>
    <dgm:cxn modelId="{CD7F8367-F4A9-470A-ACC1-412D08A2FBC2}" type="presParOf" srcId="{B6E50E76-71B2-43B8-8511-3FF3BC1A0D5F}" destId="{2B37F934-535C-4D74-A944-A3EE86FAEE1B}" srcOrd="1" destOrd="0" presId="urn:microsoft.com/office/officeart/2005/8/layout/list1"/>
    <dgm:cxn modelId="{BC576815-1CAA-4F52-965E-810B4379E4F9}" type="presParOf" srcId="{B6E50E76-71B2-43B8-8511-3FF3BC1A0D5F}" destId="{D501CDCE-5D3B-4D18-833E-78C104138108}" srcOrd="2" destOrd="0" presId="urn:microsoft.com/office/officeart/2005/8/layout/list1"/>
    <dgm:cxn modelId="{ED9D34EC-CCED-4470-98B2-D9020E6AD0C1}" type="presParOf" srcId="{B6E50E76-71B2-43B8-8511-3FF3BC1A0D5F}" destId="{2180FB4B-7777-4D45-A940-238A82D486D2}" srcOrd="3" destOrd="0" presId="urn:microsoft.com/office/officeart/2005/8/layout/list1"/>
    <dgm:cxn modelId="{4799C375-BFD8-4E26-8BD2-449779808C34}" type="presParOf" srcId="{B6E50E76-71B2-43B8-8511-3FF3BC1A0D5F}" destId="{96A9478C-ED45-4DA9-A5A0-E6F5E8AD2C90}" srcOrd="4" destOrd="0" presId="urn:microsoft.com/office/officeart/2005/8/layout/list1"/>
    <dgm:cxn modelId="{E8883F2D-A1E1-4AC5-82C0-0766567C0875}" type="presParOf" srcId="{96A9478C-ED45-4DA9-A5A0-E6F5E8AD2C90}" destId="{55FE83D9-F538-4695-8CC3-9B8008568CDE}" srcOrd="0" destOrd="0" presId="urn:microsoft.com/office/officeart/2005/8/layout/list1"/>
    <dgm:cxn modelId="{8C38B4AB-CE63-4ABA-8972-DAC49AE473AA}" type="presParOf" srcId="{96A9478C-ED45-4DA9-A5A0-E6F5E8AD2C90}" destId="{F3F7BC53-0EB2-464E-A59D-5A4A83DFA5DA}" srcOrd="1" destOrd="0" presId="urn:microsoft.com/office/officeart/2005/8/layout/list1"/>
    <dgm:cxn modelId="{4307388C-2B5A-4FEC-AF17-2CA577352F5D}" type="presParOf" srcId="{B6E50E76-71B2-43B8-8511-3FF3BC1A0D5F}" destId="{B007B93E-A786-421F-B358-536D7D8203BD}" srcOrd="5" destOrd="0" presId="urn:microsoft.com/office/officeart/2005/8/layout/list1"/>
    <dgm:cxn modelId="{A7D91348-EBFB-4314-A70C-C61123D1D42A}" type="presParOf" srcId="{B6E50E76-71B2-43B8-8511-3FF3BC1A0D5F}" destId="{A7EFCDB4-47DA-4100-B5B4-ED5A64C97CFC}" srcOrd="6" destOrd="0" presId="urn:microsoft.com/office/officeart/2005/8/layout/list1"/>
    <dgm:cxn modelId="{55C45CD0-F8B1-43F4-8397-138C7C8741A1}" type="presParOf" srcId="{B6E50E76-71B2-43B8-8511-3FF3BC1A0D5F}" destId="{5AF5410C-E302-49F1-80E8-667B7EED16A3}" srcOrd="7" destOrd="0" presId="urn:microsoft.com/office/officeart/2005/8/layout/list1"/>
    <dgm:cxn modelId="{D839B5E9-5A44-40DB-8D5E-4F7B81B4D03C}" type="presParOf" srcId="{B6E50E76-71B2-43B8-8511-3FF3BC1A0D5F}" destId="{CE0CD243-A29C-4DFD-ABDD-CD299E6221A9}" srcOrd="8" destOrd="0" presId="urn:microsoft.com/office/officeart/2005/8/layout/list1"/>
    <dgm:cxn modelId="{CC4C80B1-AFFF-416E-B4CD-0E74AFED64B5}" type="presParOf" srcId="{CE0CD243-A29C-4DFD-ABDD-CD299E6221A9}" destId="{F5BFE963-7EF9-43F1-9F0A-E735193F571F}" srcOrd="0" destOrd="0" presId="urn:microsoft.com/office/officeart/2005/8/layout/list1"/>
    <dgm:cxn modelId="{9C7C1B5D-075A-45C9-BB26-7CCCCC418DFD}" type="presParOf" srcId="{CE0CD243-A29C-4DFD-ABDD-CD299E6221A9}" destId="{B4EAD61C-5F60-4A47-98FA-294361633A29}" srcOrd="1" destOrd="0" presId="urn:microsoft.com/office/officeart/2005/8/layout/list1"/>
    <dgm:cxn modelId="{70070C20-7A37-4682-8BD6-D0458FDD0949}" type="presParOf" srcId="{B6E50E76-71B2-43B8-8511-3FF3BC1A0D5F}" destId="{97A6F682-AB7F-48C7-9A66-DBDC7FC80198}" srcOrd="9" destOrd="0" presId="urn:microsoft.com/office/officeart/2005/8/layout/list1"/>
    <dgm:cxn modelId="{C301970C-6184-4C0D-A234-41ABF4BE9BEB}" type="presParOf" srcId="{B6E50E76-71B2-43B8-8511-3FF3BC1A0D5F}" destId="{7CEC501E-5E06-492A-A4FA-6E1FBD0645AA}" srcOrd="10" destOrd="0" presId="urn:microsoft.com/office/officeart/2005/8/layout/list1"/>
    <dgm:cxn modelId="{E5E51DB6-9EB2-42AD-825F-F575E3DAA770}" type="presParOf" srcId="{B6E50E76-71B2-43B8-8511-3FF3BC1A0D5F}" destId="{8C13D068-3E7C-4A5A-9950-253E20BFCB1A}" srcOrd="11" destOrd="0" presId="urn:microsoft.com/office/officeart/2005/8/layout/list1"/>
    <dgm:cxn modelId="{420A0309-6A6C-4065-873C-0E1F760AE9D7}" type="presParOf" srcId="{B6E50E76-71B2-43B8-8511-3FF3BC1A0D5F}" destId="{8DA36C44-1380-4C43-B34C-903635F7AD12}" srcOrd="12" destOrd="0" presId="urn:microsoft.com/office/officeart/2005/8/layout/list1"/>
    <dgm:cxn modelId="{ADB847A4-E46F-4C82-9390-0E65252A1818}" type="presParOf" srcId="{8DA36C44-1380-4C43-B34C-903635F7AD12}" destId="{B694760D-17DC-4015-9B47-332D68A7D912}" srcOrd="0" destOrd="0" presId="urn:microsoft.com/office/officeart/2005/8/layout/list1"/>
    <dgm:cxn modelId="{9483A15A-F828-4C3E-A1F9-8FB3377AEB82}" type="presParOf" srcId="{8DA36C44-1380-4C43-B34C-903635F7AD12}" destId="{C938A7E9-392E-414A-9030-3425BB756D1A}" srcOrd="1" destOrd="0" presId="urn:microsoft.com/office/officeart/2005/8/layout/list1"/>
    <dgm:cxn modelId="{70702318-2046-4C0B-AC5D-4DE2083BE538}" type="presParOf" srcId="{B6E50E76-71B2-43B8-8511-3FF3BC1A0D5F}" destId="{0F087C3F-2D60-4D3F-B025-5510BCF17FCE}" srcOrd="13" destOrd="0" presId="urn:microsoft.com/office/officeart/2005/8/layout/list1"/>
    <dgm:cxn modelId="{A238E86B-1FCD-41C7-A60F-2A7BDE0D0215}" type="presParOf" srcId="{B6E50E76-71B2-43B8-8511-3FF3BC1A0D5F}" destId="{D9F300B9-7ABC-4F1C-B7CB-2555749A8500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8A50E39-0853-4A5B-9D27-2A10727941C7}" type="doc">
      <dgm:prSet loTypeId="urn:microsoft.com/office/officeart/2005/8/layout/hierarchy2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F92CB97D-D115-44C6-9568-C036B5BAF305}">
      <dgm:prSet phldrT="[Texto]" custT="1"/>
      <dgm:spPr/>
      <dgm:t>
        <a:bodyPr/>
        <a:lstStyle/>
        <a:p>
          <a:r>
            <a:rPr lang="es-ES" sz="1600" dirty="0"/>
            <a:t>SUBSISTEMA </a:t>
          </a:r>
          <a:r>
            <a:rPr lang="es-ES" sz="1600" dirty="0" smtClean="0"/>
            <a:t>ELECTRÓNICO/ ELÉCTRICO</a:t>
          </a:r>
          <a:endParaRPr lang="es-ES" sz="1600" dirty="0"/>
        </a:p>
      </dgm:t>
    </dgm:pt>
    <dgm:pt modelId="{ACDE20DB-FBFE-45BC-8F01-286767B4D3F2}" type="parTrans" cxnId="{DE826718-1A46-4606-AD8D-BE3EB3E1B248}">
      <dgm:prSet/>
      <dgm:spPr/>
      <dgm:t>
        <a:bodyPr/>
        <a:lstStyle/>
        <a:p>
          <a:endParaRPr lang="es-ES" sz="1600"/>
        </a:p>
      </dgm:t>
    </dgm:pt>
    <dgm:pt modelId="{F7441639-7A4E-4645-A5B0-D9F91256345E}" type="sibTrans" cxnId="{DE826718-1A46-4606-AD8D-BE3EB3E1B248}">
      <dgm:prSet/>
      <dgm:spPr/>
      <dgm:t>
        <a:bodyPr/>
        <a:lstStyle/>
        <a:p>
          <a:endParaRPr lang="es-ES" sz="1600"/>
        </a:p>
      </dgm:t>
    </dgm:pt>
    <dgm:pt modelId="{E898CC57-917D-43F2-9004-4D98DC10BACE}">
      <dgm:prSet phldrT="[Texto]" custT="1"/>
      <dgm:spPr/>
      <dgm:t>
        <a:bodyPr/>
        <a:lstStyle/>
        <a:p>
          <a:r>
            <a:rPr lang="es-ES" sz="1600" dirty="0" smtClean="0"/>
            <a:t>Etapa de Potencia</a:t>
          </a:r>
          <a:endParaRPr lang="es-ES" sz="1600" dirty="0"/>
        </a:p>
      </dgm:t>
    </dgm:pt>
    <dgm:pt modelId="{3DCC3906-3FE3-4409-BDAF-D805B5D23868}" type="parTrans" cxnId="{45AF2FA4-B1CF-45D8-ABCB-2255F76CA705}">
      <dgm:prSet custT="1"/>
      <dgm:spPr/>
      <dgm:t>
        <a:bodyPr/>
        <a:lstStyle/>
        <a:p>
          <a:endParaRPr lang="es-ES" sz="1600"/>
        </a:p>
      </dgm:t>
    </dgm:pt>
    <dgm:pt modelId="{F36D4B92-274D-4C6D-9F79-54E7FDE5B822}" type="sibTrans" cxnId="{45AF2FA4-B1CF-45D8-ABCB-2255F76CA705}">
      <dgm:prSet/>
      <dgm:spPr/>
      <dgm:t>
        <a:bodyPr/>
        <a:lstStyle/>
        <a:p>
          <a:endParaRPr lang="es-ES" sz="1600"/>
        </a:p>
      </dgm:t>
    </dgm:pt>
    <dgm:pt modelId="{035EB398-1161-4848-B155-F7E7AB506E76}">
      <dgm:prSet phldrT="[Texto]" custT="1"/>
      <dgm:spPr/>
      <dgm:t>
        <a:bodyPr/>
        <a:lstStyle/>
        <a:p>
          <a:r>
            <a:rPr lang="es-ES" sz="1600" dirty="0" smtClean="0"/>
            <a:t>Fuente de alimentación</a:t>
          </a:r>
          <a:endParaRPr lang="es-ES" sz="1600" dirty="0"/>
        </a:p>
      </dgm:t>
    </dgm:pt>
    <dgm:pt modelId="{0269A99C-5043-4DBB-9F19-CC940739C3CF}" type="parTrans" cxnId="{E1DDAB8E-D173-481A-9BD7-09FD8C150A38}">
      <dgm:prSet custT="1"/>
      <dgm:spPr/>
      <dgm:t>
        <a:bodyPr/>
        <a:lstStyle/>
        <a:p>
          <a:endParaRPr lang="es-ES" sz="1600"/>
        </a:p>
      </dgm:t>
    </dgm:pt>
    <dgm:pt modelId="{007D0E6C-0B3D-407F-ACA4-341CBCA09637}" type="sibTrans" cxnId="{E1DDAB8E-D173-481A-9BD7-09FD8C150A38}">
      <dgm:prSet/>
      <dgm:spPr/>
      <dgm:t>
        <a:bodyPr/>
        <a:lstStyle/>
        <a:p>
          <a:endParaRPr lang="es-ES" sz="1600"/>
        </a:p>
      </dgm:t>
    </dgm:pt>
    <dgm:pt modelId="{D935B2B8-CD12-4E70-84F8-837651047D12}">
      <dgm:prSet phldrT="[Texto]" custT="1"/>
      <dgm:spPr/>
      <dgm:t>
        <a:bodyPr/>
        <a:lstStyle/>
        <a:p>
          <a:r>
            <a:rPr lang="es-ES" sz="1600" dirty="0" smtClean="0"/>
            <a:t>Reducción de voltaje</a:t>
          </a:r>
          <a:endParaRPr lang="es-ES" sz="1600" dirty="0"/>
        </a:p>
      </dgm:t>
    </dgm:pt>
    <dgm:pt modelId="{AD6754C9-53BF-4331-AA70-1EA941007BCD}" type="parTrans" cxnId="{48747139-7D63-4163-BD70-4A00D006F892}">
      <dgm:prSet custT="1"/>
      <dgm:spPr/>
      <dgm:t>
        <a:bodyPr/>
        <a:lstStyle/>
        <a:p>
          <a:endParaRPr lang="es-ES" sz="1600"/>
        </a:p>
      </dgm:t>
    </dgm:pt>
    <dgm:pt modelId="{934F543C-A091-417C-9108-0F7DFEA2632B}" type="sibTrans" cxnId="{48747139-7D63-4163-BD70-4A00D006F892}">
      <dgm:prSet/>
      <dgm:spPr/>
      <dgm:t>
        <a:bodyPr/>
        <a:lstStyle/>
        <a:p>
          <a:endParaRPr lang="es-ES" sz="1600"/>
        </a:p>
      </dgm:t>
    </dgm:pt>
    <dgm:pt modelId="{C4064985-4001-4E3D-8A98-AC3E8B3EC625}">
      <dgm:prSet phldrT="[Texto]" custT="1"/>
      <dgm:spPr/>
      <dgm:t>
        <a:bodyPr/>
        <a:lstStyle/>
        <a:p>
          <a:r>
            <a:rPr lang="es-ES" sz="1600" dirty="0" smtClean="0"/>
            <a:t>Etapa de control</a:t>
          </a:r>
          <a:endParaRPr lang="es-ES" sz="1600" dirty="0"/>
        </a:p>
      </dgm:t>
    </dgm:pt>
    <dgm:pt modelId="{1C186BC5-C427-42EB-85C7-9364C09A9259}" type="parTrans" cxnId="{152C5676-2281-45F3-8377-421B1F560AB8}">
      <dgm:prSet custT="1"/>
      <dgm:spPr/>
      <dgm:t>
        <a:bodyPr/>
        <a:lstStyle/>
        <a:p>
          <a:endParaRPr lang="es-ES" sz="1600"/>
        </a:p>
      </dgm:t>
    </dgm:pt>
    <dgm:pt modelId="{375B1F8D-6CAF-4B7E-9EED-0B24D0599D6F}" type="sibTrans" cxnId="{152C5676-2281-45F3-8377-421B1F560AB8}">
      <dgm:prSet/>
      <dgm:spPr/>
      <dgm:t>
        <a:bodyPr/>
        <a:lstStyle/>
        <a:p>
          <a:endParaRPr lang="es-ES" sz="1600"/>
        </a:p>
      </dgm:t>
    </dgm:pt>
    <dgm:pt modelId="{B4AE1B9A-3149-425D-B603-9DBA807E2D1E}">
      <dgm:prSet phldrT="[Texto]" custT="1"/>
      <dgm:spPr/>
      <dgm:t>
        <a:bodyPr/>
        <a:lstStyle/>
        <a:p>
          <a:r>
            <a:rPr lang="es-ES" sz="1600" dirty="0" smtClean="0"/>
            <a:t>Accionamiento de actuadores</a:t>
          </a:r>
          <a:endParaRPr lang="es-ES" sz="1600" dirty="0"/>
        </a:p>
      </dgm:t>
    </dgm:pt>
    <dgm:pt modelId="{D87F182D-48B7-49D6-9F80-A95EE11FF586}" type="parTrans" cxnId="{DF3055FC-A695-405D-AB29-639666451AF9}">
      <dgm:prSet custT="1"/>
      <dgm:spPr/>
      <dgm:t>
        <a:bodyPr/>
        <a:lstStyle/>
        <a:p>
          <a:endParaRPr lang="es-ES" sz="1600"/>
        </a:p>
      </dgm:t>
    </dgm:pt>
    <dgm:pt modelId="{718B31C1-840F-41D0-806C-E7537B049128}" type="sibTrans" cxnId="{DF3055FC-A695-405D-AB29-639666451AF9}">
      <dgm:prSet/>
      <dgm:spPr/>
      <dgm:t>
        <a:bodyPr/>
        <a:lstStyle/>
        <a:p>
          <a:endParaRPr lang="es-ES" sz="1600"/>
        </a:p>
      </dgm:t>
    </dgm:pt>
    <dgm:pt modelId="{2C13EA04-FFA0-4294-B5C1-8DDCEF505371}">
      <dgm:prSet phldrT="[Texto]" custT="1"/>
      <dgm:spPr/>
      <dgm:t>
        <a:bodyPr/>
        <a:lstStyle/>
        <a:p>
          <a:r>
            <a:rPr lang="es-ES" sz="1600" dirty="0" smtClean="0"/>
            <a:t>Sistemas embebidos</a:t>
          </a:r>
          <a:endParaRPr lang="es-ES" sz="1600" dirty="0"/>
        </a:p>
      </dgm:t>
    </dgm:pt>
    <dgm:pt modelId="{32C0D028-083D-40EF-9F58-8824EE3AC7B8}" type="parTrans" cxnId="{7A1151DA-BFB5-4F17-8484-ED9C532325B2}">
      <dgm:prSet custT="1"/>
      <dgm:spPr/>
      <dgm:t>
        <a:bodyPr/>
        <a:lstStyle/>
        <a:p>
          <a:endParaRPr lang="es-EC" sz="400"/>
        </a:p>
      </dgm:t>
    </dgm:pt>
    <dgm:pt modelId="{DDD8F03B-6D86-4E55-B66E-F5A7643AC577}" type="sibTrans" cxnId="{7A1151DA-BFB5-4F17-8484-ED9C532325B2}">
      <dgm:prSet/>
      <dgm:spPr/>
      <dgm:t>
        <a:bodyPr/>
        <a:lstStyle/>
        <a:p>
          <a:endParaRPr lang="es-EC" sz="1600"/>
        </a:p>
      </dgm:t>
    </dgm:pt>
    <dgm:pt modelId="{022C3C51-D1A8-410F-A1AE-A2327D2382B1}">
      <dgm:prSet phldrT="[Texto]" custT="1"/>
      <dgm:spPr/>
      <dgm:t>
        <a:bodyPr/>
        <a:lstStyle/>
        <a:p>
          <a:r>
            <a:rPr lang="es-ES" sz="1600" dirty="0" smtClean="0"/>
            <a:t>Drivers</a:t>
          </a:r>
          <a:endParaRPr lang="es-ES" sz="1600" dirty="0"/>
        </a:p>
      </dgm:t>
    </dgm:pt>
    <dgm:pt modelId="{F5AAA88D-BCD3-441B-8D26-4CC5739A08E4}" type="parTrans" cxnId="{7888FB9F-502C-4100-A18E-4CC0C76DCFDE}">
      <dgm:prSet custT="1"/>
      <dgm:spPr/>
      <dgm:t>
        <a:bodyPr/>
        <a:lstStyle/>
        <a:p>
          <a:endParaRPr lang="es-EC" sz="400"/>
        </a:p>
      </dgm:t>
    </dgm:pt>
    <dgm:pt modelId="{6FE5D4AB-79DA-4442-8777-A5E24B20E3F6}" type="sibTrans" cxnId="{7888FB9F-502C-4100-A18E-4CC0C76DCFDE}">
      <dgm:prSet/>
      <dgm:spPr/>
      <dgm:t>
        <a:bodyPr/>
        <a:lstStyle/>
        <a:p>
          <a:endParaRPr lang="es-EC" sz="1600"/>
        </a:p>
      </dgm:t>
    </dgm:pt>
    <dgm:pt modelId="{DC5CB290-357B-4A70-9A7C-1FD820DF6412}">
      <dgm:prSet phldrT="[Texto]" custT="1"/>
      <dgm:spPr/>
      <dgm:t>
        <a:bodyPr/>
        <a:lstStyle/>
        <a:p>
          <a:r>
            <a:rPr lang="es-ES" sz="1600" dirty="0" smtClean="0"/>
            <a:t>Motores a pasos</a:t>
          </a:r>
          <a:endParaRPr lang="es-ES" sz="1600" dirty="0"/>
        </a:p>
      </dgm:t>
    </dgm:pt>
    <dgm:pt modelId="{610FE334-8F37-4DF2-AFFA-5E0127211920}" type="parTrans" cxnId="{3392B010-A0B9-4464-94FE-B481F7AB6E29}">
      <dgm:prSet custT="1"/>
      <dgm:spPr/>
      <dgm:t>
        <a:bodyPr/>
        <a:lstStyle/>
        <a:p>
          <a:endParaRPr lang="es-EC" sz="400"/>
        </a:p>
      </dgm:t>
    </dgm:pt>
    <dgm:pt modelId="{702070B5-1C15-414B-8C74-0245CC43E4C5}" type="sibTrans" cxnId="{3392B010-A0B9-4464-94FE-B481F7AB6E29}">
      <dgm:prSet/>
      <dgm:spPr/>
      <dgm:t>
        <a:bodyPr/>
        <a:lstStyle/>
        <a:p>
          <a:endParaRPr lang="es-EC" sz="1600"/>
        </a:p>
      </dgm:t>
    </dgm:pt>
    <dgm:pt modelId="{5349982D-E6C7-43E3-B0A1-6F89346B594E}" type="pres">
      <dgm:prSet presAssocID="{F8A50E39-0853-4A5B-9D27-2A10727941C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E80D527-6BEE-428F-8CF1-3223C1F87F8D}" type="pres">
      <dgm:prSet presAssocID="{F92CB97D-D115-44C6-9568-C036B5BAF305}" presName="root1" presStyleCnt="0"/>
      <dgm:spPr/>
    </dgm:pt>
    <dgm:pt modelId="{D7D78893-E156-4EBB-83D9-4E60FCA76493}" type="pres">
      <dgm:prSet presAssocID="{F92CB97D-D115-44C6-9568-C036B5BAF305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248F286-06AC-4F95-9895-81D0E89F9D1C}" type="pres">
      <dgm:prSet presAssocID="{F92CB97D-D115-44C6-9568-C036B5BAF305}" presName="level2hierChild" presStyleCnt="0"/>
      <dgm:spPr/>
    </dgm:pt>
    <dgm:pt modelId="{B90B831D-BD5A-4E58-B5D0-1C22F9FE877E}" type="pres">
      <dgm:prSet presAssocID="{3DCC3906-3FE3-4409-BDAF-D805B5D23868}" presName="conn2-1" presStyleLbl="parChTrans1D2" presStyleIdx="0" presStyleCnt="3"/>
      <dgm:spPr/>
      <dgm:t>
        <a:bodyPr/>
        <a:lstStyle/>
        <a:p>
          <a:endParaRPr lang="es-ES"/>
        </a:p>
      </dgm:t>
    </dgm:pt>
    <dgm:pt modelId="{2A6C7C23-3100-42C2-9C71-258381A03322}" type="pres">
      <dgm:prSet presAssocID="{3DCC3906-3FE3-4409-BDAF-D805B5D23868}" presName="connTx" presStyleLbl="parChTrans1D2" presStyleIdx="0" presStyleCnt="3"/>
      <dgm:spPr/>
      <dgm:t>
        <a:bodyPr/>
        <a:lstStyle/>
        <a:p>
          <a:endParaRPr lang="es-ES"/>
        </a:p>
      </dgm:t>
    </dgm:pt>
    <dgm:pt modelId="{CA2DA8E5-424C-47CB-AB72-63B593A76FF2}" type="pres">
      <dgm:prSet presAssocID="{E898CC57-917D-43F2-9004-4D98DC10BACE}" presName="root2" presStyleCnt="0"/>
      <dgm:spPr/>
    </dgm:pt>
    <dgm:pt modelId="{49A9C546-0137-43BC-8EF4-E1E64C6246EC}" type="pres">
      <dgm:prSet presAssocID="{E898CC57-917D-43F2-9004-4D98DC10BACE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A74167E-545A-4B0D-8581-E6E53CCBB287}" type="pres">
      <dgm:prSet presAssocID="{E898CC57-917D-43F2-9004-4D98DC10BACE}" presName="level3hierChild" presStyleCnt="0"/>
      <dgm:spPr/>
    </dgm:pt>
    <dgm:pt modelId="{286312B3-D4EA-4FAD-B435-46E5FB273E64}" type="pres">
      <dgm:prSet presAssocID="{0269A99C-5043-4DBB-9F19-CC940739C3CF}" presName="conn2-1" presStyleLbl="parChTrans1D3" presStyleIdx="0" presStyleCnt="5"/>
      <dgm:spPr/>
      <dgm:t>
        <a:bodyPr/>
        <a:lstStyle/>
        <a:p>
          <a:endParaRPr lang="es-ES"/>
        </a:p>
      </dgm:t>
    </dgm:pt>
    <dgm:pt modelId="{18636C6C-1E6D-4ED0-88A2-CABEFFB76D8D}" type="pres">
      <dgm:prSet presAssocID="{0269A99C-5043-4DBB-9F19-CC940739C3CF}" presName="connTx" presStyleLbl="parChTrans1D3" presStyleIdx="0" presStyleCnt="5"/>
      <dgm:spPr/>
      <dgm:t>
        <a:bodyPr/>
        <a:lstStyle/>
        <a:p>
          <a:endParaRPr lang="es-ES"/>
        </a:p>
      </dgm:t>
    </dgm:pt>
    <dgm:pt modelId="{5E23CE6C-05C8-49B1-AEC9-960E30FBEFFD}" type="pres">
      <dgm:prSet presAssocID="{035EB398-1161-4848-B155-F7E7AB506E76}" presName="root2" presStyleCnt="0"/>
      <dgm:spPr/>
    </dgm:pt>
    <dgm:pt modelId="{A992AB36-61F7-4273-95CF-35A27ECCB97A}" type="pres">
      <dgm:prSet presAssocID="{035EB398-1161-4848-B155-F7E7AB506E76}" presName="LevelTwoTextNod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37B2638-AF77-4465-9B70-EB44253D7FAF}" type="pres">
      <dgm:prSet presAssocID="{035EB398-1161-4848-B155-F7E7AB506E76}" presName="level3hierChild" presStyleCnt="0"/>
      <dgm:spPr/>
    </dgm:pt>
    <dgm:pt modelId="{6D1FA7F3-53B7-4232-8E22-C662EF2354A8}" type="pres">
      <dgm:prSet presAssocID="{AD6754C9-53BF-4331-AA70-1EA941007BCD}" presName="conn2-1" presStyleLbl="parChTrans1D3" presStyleIdx="1" presStyleCnt="5"/>
      <dgm:spPr/>
      <dgm:t>
        <a:bodyPr/>
        <a:lstStyle/>
        <a:p>
          <a:endParaRPr lang="es-ES"/>
        </a:p>
      </dgm:t>
    </dgm:pt>
    <dgm:pt modelId="{0D588E9A-6937-4C09-ACD2-AB69D062418E}" type="pres">
      <dgm:prSet presAssocID="{AD6754C9-53BF-4331-AA70-1EA941007BCD}" presName="connTx" presStyleLbl="parChTrans1D3" presStyleIdx="1" presStyleCnt="5"/>
      <dgm:spPr/>
      <dgm:t>
        <a:bodyPr/>
        <a:lstStyle/>
        <a:p>
          <a:endParaRPr lang="es-ES"/>
        </a:p>
      </dgm:t>
    </dgm:pt>
    <dgm:pt modelId="{7B2F42EC-88D0-4A3B-9E2D-E05A9A3109BE}" type="pres">
      <dgm:prSet presAssocID="{D935B2B8-CD12-4E70-84F8-837651047D12}" presName="root2" presStyleCnt="0"/>
      <dgm:spPr/>
    </dgm:pt>
    <dgm:pt modelId="{EDB248EC-EBCD-4870-835F-38FF00462BAA}" type="pres">
      <dgm:prSet presAssocID="{D935B2B8-CD12-4E70-84F8-837651047D12}" presName="LevelTwoTextNod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FE116DC-EADE-414B-B1F4-4F7F7F660FE2}" type="pres">
      <dgm:prSet presAssocID="{D935B2B8-CD12-4E70-84F8-837651047D12}" presName="level3hierChild" presStyleCnt="0"/>
      <dgm:spPr/>
    </dgm:pt>
    <dgm:pt modelId="{DBBABA41-2EBD-49A0-9985-6D69F831DF1F}" type="pres">
      <dgm:prSet presAssocID="{1C186BC5-C427-42EB-85C7-9364C09A9259}" presName="conn2-1" presStyleLbl="parChTrans1D2" presStyleIdx="1" presStyleCnt="3"/>
      <dgm:spPr/>
      <dgm:t>
        <a:bodyPr/>
        <a:lstStyle/>
        <a:p>
          <a:endParaRPr lang="es-ES"/>
        </a:p>
      </dgm:t>
    </dgm:pt>
    <dgm:pt modelId="{9A699F5B-DBCC-41A3-96A4-2DA64E3CB821}" type="pres">
      <dgm:prSet presAssocID="{1C186BC5-C427-42EB-85C7-9364C09A9259}" presName="connTx" presStyleLbl="parChTrans1D2" presStyleIdx="1" presStyleCnt="3"/>
      <dgm:spPr/>
      <dgm:t>
        <a:bodyPr/>
        <a:lstStyle/>
        <a:p>
          <a:endParaRPr lang="es-ES"/>
        </a:p>
      </dgm:t>
    </dgm:pt>
    <dgm:pt modelId="{EEEE6024-6DD2-457C-9B6C-031210D90B08}" type="pres">
      <dgm:prSet presAssocID="{C4064985-4001-4E3D-8A98-AC3E8B3EC625}" presName="root2" presStyleCnt="0"/>
      <dgm:spPr/>
    </dgm:pt>
    <dgm:pt modelId="{3B87AFA9-FC11-4485-9297-0BBD7E527023}" type="pres">
      <dgm:prSet presAssocID="{C4064985-4001-4E3D-8A98-AC3E8B3EC625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35ABF82-7968-46AE-8F79-CD5DF0BA4546}" type="pres">
      <dgm:prSet presAssocID="{C4064985-4001-4E3D-8A98-AC3E8B3EC625}" presName="level3hierChild" presStyleCnt="0"/>
      <dgm:spPr/>
    </dgm:pt>
    <dgm:pt modelId="{5960DE63-8B4C-4F29-9F4A-D18A70052897}" type="pres">
      <dgm:prSet presAssocID="{32C0D028-083D-40EF-9F58-8824EE3AC7B8}" presName="conn2-1" presStyleLbl="parChTrans1D3" presStyleIdx="2" presStyleCnt="5"/>
      <dgm:spPr/>
      <dgm:t>
        <a:bodyPr/>
        <a:lstStyle/>
        <a:p>
          <a:endParaRPr lang="es-EC"/>
        </a:p>
      </dgm:t>
    </dgm:pt>
    <dgm:pt modelId="{A165BAC1-D1D2-4644-BD92-EE67E3809DF4}" type="pres">
      <dgm:prSet presAssocID="{32C0D028-083D-40EF-9F58-8824EE3AC7B8}" presName="connTx" presStyleLbl="parChTrans1D3" presStyleIdx="2" presStyleCnt="5"/>
      <dgm:spPr/>
      <dgm:t>
        <a:bodyPr/>
        <a:lstStyle/>
        <a:p>
          <a:endParaRPr lang="es-EC"/>
        </a:p>
      </dgm:t>
    </dgm:pt>
    <dgm:pt modelId="{2EE75B9D-717C-4B48-B8C1-6FCD31074AD3}" type="pres">
      <dgm:prSet presAssocID="{2C13EA04-FFA0-4294-B5C1-8DDCEF505371}" presName="root2" presStyleCnt="0"/>
      <dgm:spPr/>
    </dgm:pt>
    <dgm:pt modelId="{343C5B54-D9C5-4BA2-8146-048A64D15B4C}" type="pres">
      <dgm:prSet presAssocID="{2C13EA04-FFA0-4294-B5C1-8DDCEF505371}" presName="LevelTwoTextNod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75CAADA-E683-4885-802B-CAD0B5E1645B}" type="pres">
      <dgm:prSet presAssocID="{2C13EA04-FFA0-4294-B5C1-8DDCEF505371}" presName="level3hierChild" presStyleCnt="0"/>
      <dgm:spPr/>
    </dgm:pt>
    <dgm:pt modelId="{81AB325F-7B21-4084-8351-74E3D2FBCCBF}" type="pres">
      <dgm:prSet presAssocID="{F5AAA88D-BCD3-441B-8D26-4CC5739A08E4}" presName="conn2-1" presStyleLbl="parChTrans1D3" presStyleIdx="3" presStyleCnt="5"/>
      <dgm:spPr/>
      <dgm:t>
        <a:bodyPr/>
        <a:lstStyle/>
        <a:p>
          <a:endParaRPr lang="es-EC"/>
        </a:p>
      </dgm:t>
    </dgm:pt>
    <dgm:pt modelId="{B8B5DD92-40ED-490A-B790-5DF34B499F7E}" type="pres">
      <dgm:prSet presAssocID="{F5AAA88D-BCD3-441B-8D26-4CC5739A08E4}" presName="connTx" presStyleLbl="parChTrans1D3" presStyleIdx="3" presStyleCnt="5"/>
      <dgm:spPr/>
      <dgm:t>
        <a:bodyPr/>
        <a:lstStyle/>
        <a:p>
          <a:endParaRPr lang="es-EC"/>
        </a:p>
      </dgm:t>
    </dgm:pt>
    <dgm:pt modelId="{4DDD6B6A-3585-4678-90E0-D4C0811EBD5E}" type="pres">
      <dgm:prSet presAssocID="{022C3C51-D1A8-410F-A1AE-A2327D2382B1}" presName="root2" presStyleCnt="0"/>
      <dgm:spPr/>
    </dgm:pt>
    <dgm:pt modelId="{525A3D27-0C91-4CF0-97FD-B73417FE357C}" type="pres">
      <dgm:prSet presAssocID="{022C3C51-D1A8-410F-A1AE-A2327D2382B1}" presName="LevelTwoTextNod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C897E5AC-9E38-43BF-B2CB-CB1FD64421F3}" type="pres">
      <dgm:prSet presAssocID="{022C3C51-D1A8-410F-A1AE-A2327D2382B1}" presName="level3hierChild" presStyleCnt="0"/>
      <dgm:spPr/>
    </dgm:pt>
    <dgm:pt modelId="{E7BA981A-DF5E-4F52-AECA-BFA269AD27BB}" type="pres">
      <dgm:prSet presAssocID="{D87F182D-48B7-49D6-9F80-A95EE11FF586}" presName="conn2-1" presStyleLbl="parChTrans1D2" presStyleIdx="2" presStyleCnt="3"/>
      <dgm:spPr/>
      <dgm:t>
        <a:bodyPr/>
        <a:lstStyle/>
        <a:p>
          <a:endParaRPr lang="es-ES"/>
        </a:p>
      </dgm:t>
    </dgm:pt>
    <dgm:pt modelId="{AEFF7E50-8BAF-4113-8BEC-9AD53610C8BD}" type="pres">
      <dgm:prSet presAssocID="{D87F182D-48B7-49D6-9F80-A95EE11FF586}" presName="connTx" presStyleLbl="parChTrans1D2" presStyleIdx="2" presStyleCnt="3"/>
      <dgm:spPr/>
      <dgm:t>
        <a:bodyPr/>
        <a:lstStyle/>
        <a:p>
          <a:endParaRPr lang="es-ES"/>
        </a:p>
      </dgm:t>
    </dgm:pt>
    <dgm:pt modelId="{89F168C0-A266-49EB-B524-AE1A91747A52}" type="pres">
      <dgm:prSet presAssocID="{B4AE1B9A-3149-425D-B603-9DBA807E2D1E}" presName="root2" presStyleCnt="0"/>
      <dgm:spPr/>
    </dgm:pt>
    <dgm:pt modelId="{20CBBD21-931B-406C-A6A5-14AEDA103C32}" type="pres">
      <dgm:prSet presAssocID="{B4AE1B9A-3149-425D-B603-9DBA807E2D1E}" presName="LevelTwoTextNode" presStyleLbl="node2" presStyleIdx="2" presStyleCnt="3" custScaleX="12071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89D7D9D-6E81-448A-94B6-1A5E2864D481}" type="pres">
      <dgm:prSet presAssocID="{B4AE1B9A-3149-425D-B603-9DBA807E2D1E}" presName="level3hierChild" presStyleCnt="0"/>
      <dgm:spPr/>
    </dgm:pt>
    <dgm:pt modelId="{B3153235-B504-4882-B043-AA4A17859117}" type="pres">
      <dgm:prSet presAssocID="{610FE334-8F37-4DF2-AFFA-5E0127211920}" presName="conn2-1" presStyleLbl="parChTrans1D3" presStyleIdx="4" presStyleCnt="5"/>
      <dgm:spPr/>
      <dgm:t>
        <a:bodyPr/>
        <a:lstStyle/>
        <a:p>
          <a:endParaRPr lang="es-EC"/>
        </a:p>
      </dgm:t>
    </dgm:pt>
    <dgm:pt modelId="{D568D5B3-439A-462C-86B5-97A6FC620C8F}" type="pres">
      <dgm:prSet presAssocID="{610FE334-8F37-4DF2-AFFA-5E0127211920}" presName="connTx" presStyleLbl="parChTrans1D3" presStyleIdx="4" presStyleCnt="5"/>
      <dgm:spPr/>
      <dgm:t>
        <a:bodyPr/>
        <a:lstStyle/>
        <a:p>
          <a:endParaRPr lang="es-EC"/>
        </a:p>
      </dgm:t>
    </dgm:pt>
    <dgm:pt modelId="{64E0252E-EBC8-4979-8A6C-D8C03635ABE5}" type="pres">
      <dgm:prSet presAssocID="{DC5CB290-357B-4A70-9A7C-1FD820DF6412}" presName="root2" presStyleCnt="0"/>
      <dgm:spPr/>
    </dgm:pt>
    <dgm:pt modelId="{E3D6ED77-AFF1-432C-BECD-B20ECF6AD092}" type="pres">
      <dgm:prSet presAssocID="{DC5CB290-357B-4A70-9A7C-1FD820DF6412}" presName="LevelTwoTextNode" presStyleLbl="node3" presStyleIdx="4" presStyleCnt="5" custLinFactNeighborX="-18489" custLinFactNeighborY="-144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D16A6B2-2BE6-4AA8-960B-2DD1A576C056}" type="pres">
      <dgm:prSet presAssocID="{DC5CB290-357B-4A70-9A7C-1FD820DF6412}" presName="level3hierChild" presStyleCnt="0"/>
      <dgm:spPr/>
    </dgm:pt>
  </dgm:ptLst>
  <dgm:cxnLst>
    <dgm:cxn modelId="{6D3E324C-9937-4348-BA88-756EEAFF9DE4}" type="presOf" srcId="{2C13EA04-FFA0-4294-B5C1-8DDCEF505371}" destId="{343C5B54-D9C5-4BA2-8146-048A64D15B4C}" srcOrd="0" destOrd="0" presId="urn:microsoft.com/office/officeart/2005/8/layout/hierarchy2"/>
    <dgm:cxn modelId="{152C5676-2281-45F3-8377-421B1F560AB8}" srcId="{F92CB97D-D115-44C6-9568-C036B5BAF305}" destId="{C4064985-4001-4E3D-8A98-AC3E8B3EC625}" srcOrd="1" destOrd="0" parTransId="{1C186BC5-C427-42EB-85C7-9364C09A9259}" sibTransId="{375B1F8D-6CAF-4B7E-9EED-0B24D0599D6F}"/>
    <dgm:cxn modelId="{60C330F1-E942-44BA-B44A-14F88A30320E}" type="presOf" srcId="{035EB398-1161-4848-B155-F7E7AB506E76}" destId="{A992AB36-61F7-4273-95CF-35A27ECCB97A}" srcOrd="0" destOrd="0" presId="urn:microsoft.com/office/officeart/2005/8/layout/hierarchy2"/>
    <dgm:cxn modelId="{F7BEAA6D-37CD-429D-8948-FCE66D91B59C}" type="presOf" srcId="{D87F182D-48B7-49D6-9F80-A95EE11FF586}" destId="{E7BA981A-DF5E-4F52-AECA-BFA269AD27BB}" srcOrd="0" destOrd="0" presId="urn:microsoft.com/office/officeart/2005/8/layout/hierarchy2"/>
    <dgm:cxn modelId="{341600EE-0D24-4E5F-8D88-414B6FD0A4B2}" type="presOf" srcId="{D935B2B8-CD12-4E70-84F8-837651047D12}" destId="{EDB248EC-EBCD-4870-835F-38FF00462BAA}" srcOrd="0" destOrd="0" presId="urn:microsoft.com/office/officeart/2005/8/layout/hierarchy2"/>
    <dgm:cxn modelId="{91FF1E15-DB33-4994-AB23-54D516333EAE}" type="presOf" srcId="{022C3C51-D1A8-410F-A1AE-A2327D2382B1}" destId="{525A3D27-0C91-4CF0-97FD-B73417FE357C}" srcOrd="0" destOrd="0" presId="urn:microsoft.com/office/officeart/2005/8/layout/hierarchy2"/>
    <dgm:cxn modelId="{06CE36A8-AB1E-4569-A767-662F43A5ECE2}" type="presOf" srcId="{F5AAA88D-BCD3-441B-8D26-4CC5739A08E4}" destId="{B8B5DD92-40ED-490A-B790-5DF34B499F7E}" srcOrd="1" destOrd="0" presId="urn:microsoft.com/office/officeart/2005/8/layout/hierarchy2"/>
    <dgm:cxn modelId="{DE826718-1A46-4606-AD8D-BE3EB3E1B248}" srcId="{F8A50E39-0853-4A5B-9D27-2A10727941C7}" destId="{F92CB97D-D115-44C6-9568-C036B5BAF305}" srcOrd="0" destOrd="0" parTransId="{ACDE20DB-FBFE-45BC-8F01-286767B4D3F2}" sibTransId="{F7441639-7A4E-4645-A5B0-D9F91256345E}"/>
    <dgm:cxn modelId="{7A1151DA-BFB5-4F17-8484-ED9C532325B2}" srcId="{C4064985-4001-4E3D-8A98-AC3E8B3EC625}" destId="{2C13EA04-FFA0-4294-B5C1-8DDCEF505371}" srcOrd="0" destOrd="0" parTransId="{32C0D028-083D-40EF-9F58-8824EE3AC7B8}" sibTransId="{DDD8F03B-6D86-4E55-B66E-F5A7643AC577}"/>
    <dgm:cxn modelId="{DF3055FC-A695-405D-AB29-639666451AF9}" srcId="{F92CB97D-D115-44C6-9568-C036B5BAF305}" destId="{B4AE1B9A-3149-425D-B603-9DBA807E2D1E}" srcOrd="2" destOrd="0" parTransId="{D87F182D-48B7-49D6-9F80-A95EE11FF586}" sibTransId="{718B31C1-840F-41D0-806C-E7537B049128}"/>
    <dgm:cxn modelId="{6D42F52C-0091-4D51-BC68-0D9BC5C10E4E}" type="presOf" srcId="{F5AAA88D-BCD3-441B-8D26-4CC5739A08E4}" destId="{81AB325F-7B21-4084-8351-74E3D2FBCCBF}" srcOrd="0" destOrd="0" presId="urn:microsoft.com/office/officeart/2005/8/layout/hierarchy2"/>
    <dgm:cxn modelId="{371DE17F-5542-4E8A-9716-476B5FD001D5}" type="presOf" srcId="{F8A50E39-0853-4A5B-9D27-2A10727941C7}" destId="{5349982D-E6C7-43E3-B0A1-6F89346B594E}" srcOrd="0" destOrd="0" presId="urn:microsoft.com/office/officeart/2005/8/layout/hierarchy2"/>
    <dgm:cxn modelId="{312C9A83-0994-42CC-860E-07BD0DB81D6D}" type="presOf" srcId="{E898CC57-917D-43F2-9004-4D98DC10BACE}" destId="{49A9C546-0137-43BC-8EF4-E1E64C6246EC}" srcOrd="0" destOrd="0" presId="urn:microsoft.com/office/officeart/2005/8/layout/hierarchy2"/>
    <dgm:cxn modelId="{45AF2FA4-B1CF-45D8-ABCB-2255F76CA705}" srcId="{F92CB97D-D115-44C6-9568-C036B5BAF305}" destId="{E898CC57-917D-43F2-9004-4D98DC10BACE}" srcOrd="0" destOrd="0" parTransId="{3DCC3906-3FE3-4409-BDAF-D805B5D23868}" sibTransId="{F36D4B92-274D-4C6D-9F79-54E7FDE5B822}"/>
    <dgm:cxn modelId="{0BE33C8E-1DFB-4320-82E3-F7ADD6D4C514}" type="presOf" srcId="{DC5CB290-357B-4A70-9A7C-1FD820DF6412}" destId="{E3D6ED77-AFF1-432C-BECD-B20ECF6AD092}" srcOrd="0" destOrd="0" presId="urn:microsoft.com/office/officeart/2005/8/layout/hierarchy2"/>
    <dgm:cxn modelId="{D7BA9247-E9F9-47A8-983B-2ED59B1BE97D}" type="presOf" srcId="{3DCC3906-3FE3-4409-BDAF-D805B5D23868}" destId="{2A6C7C23-3100-42C2-9C71-258381A03322}" srcOrd="1" destOrd="0" presId="urn:microsoft.com/office/officeart/2005/8/layout/hierarchy2"/>
    <dgm:cxn modelId="{104EC651-D362-4AF5-BED3-062CD608792E}" type="presOf" srcId="{610FE334-8F37-4DF2-AFFA-5E0127211920}" destId="{D568D5B3-439A-462C-86B5-97A6FC620C8F}" srcOrd="1" destOrd="0" presId="urn:microsoft.com/office/officeart/2005/8/layout/hierarchy2"/>
    <dgm:cxn modelId="{568AADCD-AE09-433F-9227-3A6C5E872115}" type="presOf" srcId="{0269A99C-5043-4DBB-9F19-CC940739C3CF}" destId="{286312B3-D4EA-4FAD-B435-46E5FB273E64}" srcOrd="0" destOrd="0" presId="urn:microsoft.com/office/officeart/2005/8/layout/hierarchy2"/>
    <dgm:cxn modelId="{CB3C0250-EC7B-4A8D-96F4-B02B1F3F3CA8}" type="presOf" srcId="{B4AE1B9A-3149-425D-B603-9DBA807E2D1E}" destId="{20CBBD21-931B-406C-A6A5-14AEDA103C32}" srcOrd="0" destOrd="0" presId="urn:microsoft.com/office/officeart/2005/8/layout/hierarchy2"/>
    <dgm:cxn modelId="{3392B010-A0B9-4464-94FE-B481F7AB6E29}" srcId="{B4AE1B9A-3149-425D-B603-9DBA807E2D1E}" destId="{DC5CB290-357B-4A70-9A7C-1FD820DF6412}" srcOrd="0" destOrd="0" parTransId="{610FE334-8F37-4DF2-AFFA-5E0127211920}" sibTransId="{702070B5-1C15-414B-8C74-0245CC43E4C5}"/>
    <dgm:cxn modelId="{B3E56F20-B70A-4FAD-8F6D-2A075FD47680}" type="presOf" srcId="{1C186BC5-C427-42EB-85C7-9364C09A9259}" destId="{9A699F5B-DBCC-41A3-96A4-2DA64E3CB821}" srcOrd="1" destOrd="0" presId="urn:microsoft.com/office/officeart/2005/8/layout/hierarchy2"/>
    <dgm:cxn modelId="{93D094C6-9072-442E-B71F-C6F76F93DBCB}" type="presOf" srcId="{AD6754C9-53BF-4331-AA70-1EA941007BCD}" destId="{6D1FA7F3-53B7-4232-8E22-C662EF2354A8}" srcOrd="0" destOrd="0" presId="urn:microsoft.com/office/officeart/2005/8/layout/hierarchy2"/>
    <dgm:cxn modelId="{EC9EF5CB-67AE-42E9-B1B5-6B6A901A39F6}" type="presOf" srcId="{AD6754C9-53BF-4331-AA70-1EA941007BCD}" destId="{0D588E9A-6937-4C09-ACD2-AB69D062418E}" srcOrd="1" destOrd="0" presId="urn:microsoft.com/office/officeart/2005/8/layout/hierarchy2"/>
    <dgm:cxn modelId="{844BBC45-598E-4E8D-8360-0F96BA8002BC}" type="presOf" srcId="{C4064985-4001-4E3D-8A98-AC3E8B3EC625}" destId="{3B87AFA9-FC11-4485-9297-0BBD7E527023}" srcOrd="0" destOrd="0" presId="urn:microsoft.com/office/officeart/2005/8/layout/hierarchy2"/>
    <dgm:cxn modelId="{EFBEFAD1-911D-4C93-AD98-A56CDE8330D9}" type="presOf" srcId="{0269A99C-5043-4DBB-9F19-CC940739C3CF}" destId="{18636C6C-1E6D-4ED0-88A2-CABEFFB76D8D}" srcOrd="1" destOrd="0" presId="urn:microsoft.com/office/officeart/2005/8/layout/hierarchy2"/>
    <dgm:cxn modelId="{0CCB2806-D754-4AE1-9A5E-7B8CD468C0E0}" type="presOf" srcId="{32C0D028-083D-40EF-9F58-8824EE3AC7B8}" destId="{5960DE63-8B4C-4F29-9F4A-D18A70052897}" srcOrd="0" destOrd="0" presId="urn:microsoft.com/office/officeart/2005/8/layout/hierarchy2"/>
    <dgm:cxn modelId="{ABA1748E-8E1E-49B7-866C-55F8BD02C74D}" type="presOf" srcId="{3DCC3906-3FE3-4409-BDAF-D805B5D23868}" destId="{B90B831D-BD5A-4E58-B5D0-1C22F9FE877E}" srcOrd="0" destOrd="0" presId="urn:microsoft.com/office/officeart/2005/8/layout/hierarchy2"/>
    <dgm:cxn modelId="{7888FB9F-502C-4100-A18E-4CC0C76DCFDE}" srcId="{C4064985-4001-4E3D-8A98-AC3E8B3EC625}" destId="{022C3C51-D1A8-410F-A1AE-A2327D2382B1}" srcOrd="1" destOrd="0" parTransId="{F5AAA88D-BCD3-441B-8D26-4CC5739A08E4}" sibTransId="{6FE5D4AB-79DA-4442-8777-A5E24B20E3F6}"/>
    <dgm:cxn modelId="{E0C15C0D-DFFC-4C12-8507-B4EF8142D584}" type="presOf" srcId="{610FE334-8F37-4DF2-AFFA-5E0127211920}" destId="{B3153235-B504-4882-B043-AA4A17859117}" srcOrd="0" destOrd="0" presId="urn:microsoft.com/office/officeart/2005/8/layout/hierarchy2"/>
    <dgm:cxn modelId="{E1DDAB8E-D173-481A-9BD7-09FD8C150A38}" srcId="{E898CC57-917D-43F2-9004-4D98DC10BACE}" destId="{035EB398-1161-4848-B155-F7E7AB506E76}" srcOrd="0" destOrd="0" parTransId="{0269A99C-5043-4DBB-9F19-CC940739C3CF}" sibTransId="{007D0E6C-0B3D-407F-ACA4-341CBCA09637}"/>
    <dgm:cxn modelId="{B1246525-F7F1-41CC-837B-3F3750015223}" type="presOf" srcId="{F92CB97D-D115-44C6-9568-C036B5BAF305}" destId="{D7D78893-E156-4EBB-83D9-4E60FCA76493}" srcOrd="0" destOrd="0" presId="urn:microsoft.com/office/officeart/2005/8/layout/hierarchy2"/>
    <dgm:cxn modelId="{48747139-7D63-4163-BD70-4A00D006F892}" srcId="{E898CC57-917D-43F2-9004-4D98DC10BACE}" destId="{D935B2B8-CD12-4E70-84F8-837651047D12}" srcOrd="1" destOrd="0" parTransId="{AD6754C9-53BF-4331-AA70-1EA941007BCD}" sibTransId="{934F543C-A091-417C-9108-0F7DFEA2632B}"/>
    <dgm:cxn modelId="{4D6A254A-BEBC-47A7-913E-AA6909F34DFF}" type="presOf" srcId="{D87F182D-48B7-49D6-9F80-A95EE11FF586}" destId="{AEFF7E50-8BAF-4113-8BEC-9AD53610C8BD}" srcOrd="1" destOrd="0" presId="urn:microsoft.com/office/officeart/2005/8/layout/hierarchy2"/>
    <dgm:cxn modelId="{0F7E48FC-0CE4-4221-ADF9-78A19ED95820}" type="presOf" srcId="{1C186BC5-C427-42EB-85C7-9364C09A9259}" destId="{DBBABA41-2EBD-49A0-9985-6D69F831DF1F}" srcOrd="0" destOrd="0" presId="urn:microsoft.com/office/officeart/2005/8/layout/hierarchy2"/>
    <dgm:cxn modelId="{FDE1C83A-1E51-4567-9B8F-27BBBCB070C7}" type="presOf" srcId="{32C0D028-083D-40EF-9F58-8824EE3AC7B8}" destId="{A165BAC1-D1D2-4644-BD92-EE67E3809DF4}" srcOrd="1" destOrd="0" presId="urn:microsoft.com/office/officeart/2005/8/layout/hierarchy2"/>
    <dgm:cxn modelId="{23E0B0A0-0E02-4C75-9268-978AC723E643}" type="presParOf" srcId="{5349982D-E6C7-43E3-B0A1-6F89346B594E}" destId="{8E80D527-6BEE-428F-8CF1-3223C1F87F8D}" srcOrd="0" destOrd="0" presId="urn:microsoft.com/office/officeart/2005/8/layout/hierarchy2"/>
    <dgm:cxn modelId="{831FFE95-4133-4DFC-875D-4CAC6AA80C54}" type="presParOf" srcId="{8E80D527-6BEE-428F-8CF1-3223C1F87F8D}" destId="{D7D78893-E156-4EBB-83D9-4E60FCA76493}" srcOrd="0" destOrd="0" presId="urn:microsoft.com/office/officeart/2005/8/layout/hierarchy2"/>
    <dgm:cxn modelId="{9F93E3AC-5991-4D76-A0FC-F8407458A6D7}" type="presParOf" srcId="{8E80D527-6BEE-428F-8CF1-3223C1F87F8D}" destId="{1248F286-06AC-4F95-9895-81D0E89F9D1C}" srcOrd="1" destOrd="0" presId="urn:microsoft.com/office/officeart/2005/8/layout/hierarchy2"/>
    <dgm:cxn modelId="{10667578-52FF-488E-96EF-C63BE964A4C2}" type="presParOf" srcId="{1248F286-06AC-4F95-9895-81D0E89F9D1C}" destId="{B90B831D-BD5A-4E58-B5D0-1C22F9FE877E}" srcOrd="0" destOrd="0" presId="urn:microsoft.com/office/officeart/2005/8/layout/hierarchy2"/>
    <dgm:cxn modelId="{935FDF27-402A-4DDD-ADB1-78BD33784F87}" type="presParOf" srcId="{B90B831D-BD5A-4E58-B5D0-1C22F9FE877E}" destId="{2A6C7C23-3100-42C2-9C71-258381A03322}" srcOrd="0" destOrd="0" presId="urn:microsoft.com/office/officeart/2005/8/layout/hierarchy2"/>
    <dgm:cxn modelId="{CB8346D7-9972-4E57-9CD1-22D73DEEC3A5}" type="presParOf" srcId="{1248F286-06AC-4F95-9895-81D0E89F9D1C}" destId="{CA2DA8E5-424C-47CB-AB72-63B593A76FF2}" srcOrd="1" destOrd="0" presId="urn:microsoft.com/office/officeart/2005/8/layout/hierarchy2"/>
    <dgm:cxn modelId="{C5BB92FA-F0BB-4E01-BCDA-88D05FFC0CB0}" type="presParOf" srcId="{CA2DA8E5-424C-47CB-AB72-63B593A76FF2}" destId="{49A9C546-0137-43BC-8EF4-E1E64C6246EC}" srcOrd="0" destOrd="0" presId="urn:microsoft.com/office/officeart/2005/8/layout/hierarchy2"/>
    <dgm:cxn modelId="{EE0B011E-0ED4-4B17-AE35-E783012F8FA6}" type="presParOf" srcId="{CA2DA8E5-424C-47CB-AB72-63B593A76FF2}" destId="{AA74167E-545A-4B0D-8581-E6E53CCBB287}" srcOrd="1" destOrd="0" presId="urn:microsoft.com/office/officeart/2005/8/layout/hierarchy2"/>
    <dgm:cxn modelId="{132C4653-4BC5-41DC-BBC6-0FCE0BB91140}" type="presParOf" srcId="{AA74167E-545A-4B0D-8581-E6E53CCBB287}" destId="{286312B3-D4EA-4FAD-B435-46E5FB273E64}" srcOrd="0" destOrd="0" presId="urn:microsoft.com/office/officeart/2005/8/layout/hierarchy2"/>
    <dgm:cxn modelId="{71801FFE-94A3-4B4D-900B-0DAA3C9239F3}" type="presParOf" srcId="{286312B3-D4EA-4FAD-B435-46E5FB273E64}" destId="{18636C6C-1E6D-4ED0-88A2-CABEFFB76D8D}" srcOrd="0" destOrd="0" presId="urn:microsoft.com/office/officeart/2005/8/layout/hierarchy2"/>
    <dgm:cxn modelId="{ACC5311C-EC88-4040-A3B8-E1122B870357}" type="presParOf" srcId="{AA74167E-545A-4B0D-8581-E6E53CCBB287}" destId="{5E23CE6C-05C8-49B1-AEC9-960E30FBEFFD}" srcOrd="1" destOrd="0" presId="urn:microsoft.com/office/officeart/2005/8/layout/hierarchy2"/>
    <dgm:cxn modelId="{35B15241-2C85-4F39-9822-EF0EE41F74DA}" type="presParOf" srcId="{5E23CE6C-05C8-49B1-AEC9-960E30FBEFFD}" destId="{A992AB36-61F7-4273-95CF-35A27ECCB97A}" srcOrd="0" destOrd="0" presId="urn:microsoft.com/office/officeart/2005/8/layout/hierarchy2"/>
    <dgm:cxn modelId="{695FBB22-0BC7-4626-A541-871101DBDEFD}" type="presParOf" srcId="{5E23CE6C-05C8-49B1-AEC9-960E30FBEFFD}" destId="{037B2638-AF77-4465-9B70-EB44253D7FAF}" srcOrd="1" destOrd="0" presId="urn:microsoft.com/office/officeart/2005/8/layout/hierarchy2"/>
    <dgm:cxn modelId="{BFDB024A-E8B3-461D-9DE9-DA919DD5C9F5}" type="presParOf" srcId="{AA74167E-545A-4B0D-8581-E6E53CCBB287}" destId="{6D1FA7F3-53B7-4232-8E22-C662EF2354A8}" srcOrd="2" destOrd="0" presId="urn:microsoft.com/office/officeart/2005/8/layout/hierarchy2"/>
    <dgm:cxn modelId="{4BCF1D6A-0A55-4323-BDFE-E6D45D2E7DBD}" type="presParOf" srcId="{6D1FA7F3-53B7-4232-8E22-C662EF2354A8}" destId="{0D588E9A-6937-4C09-ACD2-AB69D062418E}" srcOrd="0" destOrd="0" presId="urn:microsoft.com/office/officeart/2005/8/layout/hierarchy2"/>
    <dgm:cxn modelId="{18A63734-D580-4C1D-AF00-A2988BDB40F6}" type="presParOf" srcId="{AA74167E-545A-4B0D-8581-E6E53CCBB287}" destId="{7B2F42EC-88D0-4A3B-9E2D-E05A9A3109BE}" srcOrd="3" destOrd="0" presId="urn:microsoft.com/office/officeart/2005/8/layout/hierarchy2"/>
    <dgm:cxn modelId="{DD4ECF5E-C8D3-4698-877A-3F154A3AA445}" type="presParOf" srcId="{7B2F42EC-88D0-4A3B-9E2D-E05A9A3109BE}" destId="{EDB248EC-EBCD-4870-835F-38FF00462BAA}" srcOrd="0" destOrd="0" presId="urn:microsoft.com/office/officeart/2005/8/layout/hierarchy2"/>
    <dgm:cxn modelId="{33F29785-71B6-4108-847A-82051E536D10}" type="presParOf" srcId="{7B2F42EC-88D0-4A3B-9E2D-E05A9A3109BE}" destId="{2FE116DC-EADE-414B-B1F4-4F7F7F660FE2}" srcOrd="1" destOrd="0" presId="urn:microsoft.com/office/officeart/2005/8/layout/hierarchy2"/>
    <dgm:cxn modelId="{4346D7D8-A963-40E5-96A9-C0CFB38CC64A}" type="presParOf" srcId="{1248F286-06AC-4F95-9895-81D0E89F9D1C}" destId="{DBBABA41-2EBD-49A0-9985-6D69F831DF1F}" srcOrd="2" destOrd="0" presId="urn:microsoft.com/office/officeart/2005/8/layout/hierarchy2"/>
    <dgm:cxn modelId="{65C38596-6080-4A62-9F92-CD2D9E3A3E75}" type="presParOf" srcId="{DBBABA41-2EBD-49A0-9985-6D69F831DF1F}" destId="{9A699F5B-DBCC-41A3-96A4-2DA64E3CB821}" srcOrd="0" destOrd="0" presId="urn:microsoft.com/office/officeart/2005/8/layout/hierarchy2"/>
    <dgm:cxn modelId="{2EEC8FF4-5D56-4E8B-BDC2-318053534963}" type="presParOf" srcId="{1248F286-06AC-4F95-9895-81D0E89F9D1C}" destId="{EEEE6024-6DD2-457C-9B6C-031210D90B08}" srcOrd="3" destOrd="0" presId="urn:microsoft.com/office/officeart/2005/8/layout/hierarchy2"/>
    <dgm:cxn modelId="{77C9F18A-3FBF-4878-B0CA-AB66EA027C0A}" type="presParOf" srcId="{EEEE6024-6DD2-457C-9B6C-031210D90B08}" destId="{3B87AFA9-FC11-4485-9297-0BBD7E527023}" srcOrd="0" destOrd="0" presId="urn:microsoft.com/office/officeart/2005/8/layout/hierarchy2"/>
    <dgm:cxn modelId="{239AB3C7-EBC3-4086-9016-3E5770E0D367}" type="presParOf" srcId="{EEEE6024-6DD2-457C-9B6C-031210D90B08}" destId="{C35ABF82-7968-46AE-8F79-CD5DF0BA4546}" srcOrd="1" destOrd="0" presId="urn:microsoft.com/office/officeart/2005/8/layout/hierarchy2"/>
    <dgm:cxn modelId="{A8E8A5E9-134D-4AF9-9793-C18131813B41}" type="presParOf" srcId="{C35ABF82-7968-46AE-8F79-CD5DF0BA4546}" destId="{5960DE63-8B4C-4F29-9F4A-D18A70052897}" srcOrd="0" destOrd="0" presId="urn:microsoft.com/office/officeart/2005/8/layout/hierarchy2"/>
    <dgm:cxn modelId="{D3361314-9331-47F3-97FA-D088D7DDFAA0}" type="presParOf" srcId="{5960DE63-8B4C-4F29-9F4A-D18A70052897}" destId="{A165BAC1-D1D2-4644-BD92-EE67E3809DF4}" srcOrd="0" destOrd="0" presId="urn:microsoft.com/office/officeart/2005/8/layout/hierarchy2"/>
    <dgm:cxn modelId="{0CA7AE12-732A-422A-97B8-94D632BFFFCE}" type="presParOf" srcId="{C35ABF82-7968-46AE-8F79-CD5DF0BA4546}" destId="{2EE75B9D-717C-4B48-B8C1-6FCD31074AD3}" srcOrd="1" destOrd="0" presId="urn:microsoft.com/office/officeart/2005/8/layout/hierarchy2"/>
    <dgm:cxn modelId="{9E103BB7-2308-44B6-A9FA-4234E34C2B63}" type="presParOf" srcId="{2EE75B9D-717C-4B48-B8C1-6FCD31074AD3}" destId="{343C5B54-D9C5-4BA2-8146-048A64D15B4C}" srcOrd="0" destOrd="0" presId="urn:microsoft.com/office/officeart/2005/8/layout/hierarchy2"/>
    <dgm:cxn modelId="{F71A0B6C-9ED3-40AD-9C93-18FEEFB8383E}" type="presParOf" srcId="{2EE75B9D-717C-4B48-B8C1-6FCD31074AD3}" destId="{E75CAADA-E683-4885-802B-CAD0B5E1645B}" srcOrd="1" destOrd="0" presId="urn:microsoft.com/office/officeart/2005/8/layout/hierarchy2"/>
    <dgm:cxn modelId="{01856160-7154-4253-9E7B-15F041F29BAF}" type="presParOf" srcId="{C35ABF82-7968-46AE-8F79-CD5DF0BA4546}" destId="{81AB325F-7B21-4084-8351-74E3D2FBCCBF}" srcOrd="2" destOrd="0" presId="urn:microsoft.com/office/officeart/2005/8/layout/hierarchy2"/>
    <dgm:cxn modelId="{6CB86A70-BE9F-44F3-B120-4D5808D20F99}" type="presParOf" srcId="{81AB325F-7B21-4084-8351-74E3D2FBCCBF}" destId="{B8B5DD92-40ED-490A-B790-5DF34B499F7E}" srcOrd="0" destOrd="0" presId="urn:microsoft.com/office/officeart/2005/8/layout/hierarchy2"/>
    <dgm:cxn modelId="{57E8A96C-8F72-4A15-A4FD-A3F3D5E48F19}" type="presParOf" srcId="{C35ABF82-7968-46AE-8F79-CD5DF0BA4546}" destId="{4DDD6B6A-3585-4678-90E0-D4C0811EBD5E}" srcOrd="3" destOrd="0" presId="urn:microsoft.com/office/officeart/2005/8/layout/hierarchy2"/>
    <dgm:cxn modelId="{572F5D83-4F3F-48E5-9630-46B9ADC1E41F}" type="presParOf" srcId="{4DDD6B6A-3585-4678-90E0-D4C0811EBD5E}" destId="{525A3D27-0C91-4CF0-97FD-B73417FE357C}" srcOrd="0" destOrd="0" presId="urn:microsoft.com/office/officeart/2005/8/layout/hierarchy2"/>
    <dgm:cxn modelId="{32D11CE6-D391-4B02-89F6-9034F1A3A8F4}" type="presParOf" srcId="{4DDD6B6A-3585-4678-90E0-D4C0811EBD5E}" destId="{C897E5AC-9E38-43BF-B2CB-CB1FD64421F3}" srcOrd="1" destOrd="0" presId="urn:microsoft.com/office/officeart/2005/8/layout/hierarchy2"/>
    <dgm:cxn modelId="{ACA8923D-4EDA-4DA0-89AB-5FC4845AE0CE}" type="presParOf" srcId="{1248F286-06AC-4F95-9895-81D0E89F9D1C}" destId="{E7BA981A-DF5E-4F52-AECA-BFA269AD27BB}" srcOrd="4" destOrd="0" presId="urn:microsoft.com/office/officeart/2005/8/layout/hierarchy2"/>
    <dgm:cxn modelId="{5D98CFFF-5D3C-4FBB-B75F-4DF865E3D2B4}" type="presParOf" srcId="{E7BA981A-DF5E-4F52-AECA-BFA269AD27BB}" destId="{AEFF7E50-8BAF-4113-8BEC-9AD53610C8BD}" srcOrd="0" destOrd="0" presId="urn:microsoft.com/office/officeart/2005/8/layout/hierarchy2"/>
    <dgm:cxn modelId="{7C85557D-1B37-4BA8-AE41-5165D9FD5567}" type="presParOf" srcId="{1248F286-06AC-4F95-9895-81D0E89F9D1C}" destId="{89F168C0-A266-49EB-B524-AE1A91747A52}" srcOrd="5" destOrd="0" presId="urn:microsoft.com/office/officeart/2005/8/layout/hierarchy2"/>
    <dgm:cxn modelId="{FB9BC276-FADC-4A86-A6C7-32D05D137B8E}" type="presParOf" srcId="{89F168C0-A266-49EB-B524-AE1A91747A52}" destId="{20CBBD21-931B-406C-A6A5-14AEDA103C32}" srcOrd="0" destOrd="0" presId="urn:microsoft.com/office/officeart/2005/8/layout/hierarchy2"/>
    <dgm:cxn modelId="{0765F3C0-CCC8-4E06-80F1-32F004ABEE27}" type="presParOf" srcId="{89F168C0-A266-49EB-B524-AE1A91747A52}" destId="{189D7D9D-6E81-448A-94B6-1A5E2864D481}" srcOrd="1" destOrd="0" presId="urn:microsoft.com/office/officeart/2005/8/layout/hierarchy2"/>
    <dgm:cxn modelId="{95ECD038-1B08-4AD1-AFE8-FC46E52A11AC}" type="presParOf" srcId="{189D7D9D-6E81-448A-94B6-1A5E2864D481}" destId="{B3153235-B504-4882-B043-AA4A17859117}" srcOrd="0" destOrd="0" presId="urn:microsoft.com/office/officeart/2005/8/layout/hierarchy2"/>
    <dgm:cxn modelId="{DF2A9B00-5304-442E-AC74-FB7933C37F9C}" type="presParOf" srcId="{B3153235-B504-4882-B043-AA4A17859117}" destId="{D568D5B3-439A-462C-86B5-97A6FC620C8F}" srcOrd="0" destOrd="0" presId="urn:microsoft.com/office/officeart/2005/8/layout/hierarchy2"/>
    <dgm:cxn modelId="{50FF6BAA-E4E0-430F-B047-A9C6F3D1CCFC}" type="presParOf" srcId="{189D7D9D-6E81-448A-94B6-1A5E2864D481}" destId="{64E0252E-EBC8-4979-8A6C-D8C03635ABE5}" srcOrd="1" destOrd="0" presId="urn:microsoft.com/office/officeart/2005/8/layout/hierarchy2"/>
    <dgm:cxn modelId="{C62B713B-2442-43E7-8423-4C83523BF3B7}" type="presParOf" srcId="{64E0252E-EBC8-4979-8A6C-D8C03635ABE5}" destId="{E3D6ED77-AFF1-432C-BECD-B20ECF6AD092}" srcOrd="0" destOrd="0" presId="urn:microsoft.com/office/officeart/2005/8/layout/hierarchy2"/>
    <dgm:cxn modelId="{0D935780-C6BE-4DA2-B101-45F55D45AA41}" type="presParOf" srcId="{64E0252E-EBC8-4979-8A6C-D8C03635ABE5}" destId="{7D16A6B2-2BE6-4AA8-960B-2DD1A576C05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C28EDE2-0DC2-4096-8F8C-7770BA4C5812}" type="doc">
      <dgm:prSet loTypeId="urn:microsoft.com/office/officeart/2005/8/layout/list1" loCatId="list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C04BA5F9-9091-4733-A0F3-36C671065D6A}">
      <dgm:prSet custT="1"/>
      <dgm:spPr/>
      <dgm:t>
        <a:bodyPr/>
        <a:lstStyle/>
        <a:p>
          <a:r>
            <a:rPr lang="es-EC" sz="2800" b="0" dirty="0" smtClean="0">
              <a:effectLst/>
            </a:rPr>
            <a:t>Interfaz amigable con el usuario</a:t>
          </a:r>
          <a:endParaRPr lang="es-EC" sz="2800" dirty="0"/>
        </a:p>
      </dgm:t>
    </dgm:pt>
    <dgm:pt modelId="{B87E6A0B-0AEA-491E-A5BD-682B3B843B5F}" type="parTrans" cxnId="{175CC8A4-C33C-4D62-AF18-DC323C897810}">
      <dgm:prSet/>
      <dgm:spPr/>
      <dgm:t>
        <a:bodyPr/>
        <a:lstStyle/>
        <a:p>
          <a:endParaRPr lang="es-EC"/>
        </a:p>
      </dgm:t>
    </dgm:pt>
    <dgm:pt modelId="{B08FB5BD-9118-4D1D-BD57-24856C5244F8}" type="sibTrans" cxnId="{175CC8A4-C33C-4D62-AF18-DC323C897810}">
      <dgm:prSet/>
      <dgm:spPr/>
      <dgm:t>
        <a:bodyPr/>
        <a:lstStyle/>
        <a:p>
          <a:endParaRPr lang="es-EC"/>
        </a:p>
      </dgm:t>
    </dgm:pt>
    <dgm:pt modelId="{EEB697AC-B703-4F0C-ACA1-260908EB5117}">
      <dgm:prSet custT="1"/>
      <dgm:spPr/>
      <dgm:t>
        <a:bodyPr/>
        <a:lstStyle/>
        <a:p>
          <a:r>
            <a:rPr lang="es-EC" sz="3000" dirty="0" smtClean="0"/>
            <a:t>Fácil de programar</a:t>
          </a:r>
          <a:endParaRPr lang="es-EC" sz="3000" dirty="0"/>
        </a:p>
      </dgm:t>
    </dgm:pt>
    <dgm:pt modelId="{344CF4D5-E53D-4321-B3BF-8F4F553E06D6}" type="parTrans" cxnId="{6F3FA7B4-03AB-4CFB-ABE9-78BB178553F3}">
      <dgm:prSet/>
      <dgm:spPr/>
      <dgm:t>
        <a:bodyPr/>
        <a:lstStyle/>
        <a:p>
          <a:endParaRPr lang="es-ES"/>
        </a:p>
      </dgm:t>
    </dgm:pt>
    <dgm:pt modelId="{922B6604-32DA-488D-967C-98444F835723}" type="sibTrans" cxnId="{6F3FA7B4-03AB-4CFB-ABE9-78BB178553F3}">
      <dgm:prSet/>
      <dgm:spPr/>
      <dgm:t>
        <a:bodyPr/>
        <a:lstStyle/>
        <a:p>
          <a:endParaRPr lang="es-ES"/>
        </a:p>
      </dgm:t>
    </dgm:pt>
    <dgm:pt modelId="{2DC2F680-F8AB-4F4F-86C6-23A297E086F9}">
      <dgm:prSet custT="1"/>
      <dgm:spPr/>
      <dgm:t>
        <a:bodyPr/>
        <a:lstStyle/>
        <a:p>
          <a:r>
            <a:rPr lang="es-EC" sz="2600" dirty="0" smtClean="0"/>
            <a:t>Modos de operación similares a un robot industrial</a:t>
          </a:r>
          <a:endParaRPr lang="es-EC" sz="2600" dirty="0"/>
        </a:p>
      </dgm:t>
    </dgm:pt>
    <dgm:pt modelId="{5690212C-6D02-4385-9F1A-9B01859DC754}" type="parTrans" cxnId="{53EFB660-6750-41C2-AA40-709870003BFA}">
      <dgm:prSet/>
      <dgm:spPr/>
      <dgm:t>
        <a:bodyPr/>
        <a:lstStyle/>
        <a:p>
          <a:endParaRPr lang="es-ES"/>
        </a:p>
      </dgm:t>
    </dgm:pt>
    <dgm:pt modelId="{E30D4282-0CB0-4D78-A065-E607089FE9C1}" type="sibTrans" cxnId="{53EFB660-6750-41C2-AA40-709870003BFA}">
      <dgm:prSet/>
      <dgm:spPr/>
      <dgm:t>
        <a:bodyPr/>
        <a:lstStyle/>
        <a:p>
          <a:endParaRPr lang="es-ES"/>
        </a:p>
      </dgm:t>
    </dgm:pt>
    <dgm:pt modelId="{6A113408-6FF1-4B5C-AF2E-F19ED3DF72B3}">
      <dgm:prSet custT="1"/>
      <dgm:spPr/>
      <dgm:t>
        <a:bodyPr/>
        <a:lstStyle/>
        <a:p>
          <a:r>
            <a:rPr lang="es-EC" sz="2300" dirty="0" smtClean="0"/>
            <a:t>No se pierde la conexión con facilidad </a:t>
          </a:r>
          <a:endParaRPr lang="es-EC" sz="2300" dirty="0"/>
        </a:p>
      </dgm:t>
    </dgm:pt>
    <dgm:pt modelId="{43F62048-D380-4F98-98B1-44FBDC14EFCB}" type="parTrans" cxnId="{BD3167F9-9FF4-4086-BB22-8BC222F4A8E2}">
      <dgm:prSet/>
      <dgm:spPr/>
      <dgm:t>
        <a:bodyPr/>
        <a:lstStyle/>
        <a:p>
          <a:endParaRPr lang="es-EC"/>
        </a:p>
      </dgm:t>
    </dgm:pt>
    <dgm:pt modelId="{E3D20818-5E50-4CEB-89BE-9AAB844741E7}" type="sibTrans" cxnId="{BD3167F9-9FF4-4086-BB22-8BC222F4A8E2}">
      <dgm:prSet/>
      <dgm:spPr/>
      <dgm:t>
        <a:bodyPr/>
        <a:lstStyle/>
        <a:p>
          <a:endParaRPr lang="es-EC"/>
        </a:p>
      </dgm:t>
    </dgm:pt>
    <dgm:pt modelId="{B6E50E76-71B2-43B8-8511-3FF3BC1A0D5F}" type="pres">
      <dgm:prSet presAssocID="{CC28EDE2-0DC2-4096-8F8C-7770BA4C581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B86D585-CF99-4EE5-8C83-C9362CCDB989}" type="pres">
      <dgm:prSet presAssocID="{C04BA5F9-9091-4733-A0F3-36C671065D6A}" presName="parentLin" presStyleCnt="0"/>
      <dgm:spPr/>
    </dgm:pt>
    <dgm:pt modelId="{FDB7F1C7-8DB7-4CC4-B1EB-3AADE501282E}" type="pres">
      <dgm:prSet presAssocID="{C04BA5F9-9091-4733-A0F3-36C671065D6A}" presName="parentLeftMargin" presStyleLbl="node1" presStyleIdx="0" presStyleCnt="4"/>
      <dgm:spPr/>
      <dgm:t>
        <a:bodyPr/>
        <a:lstStyle/>
        <a:p>
          <a:endParaRPr lang="es-EC"/>
        </a:p>
      </dgm:t>
    </dgm:pt>
    <dgm:pt modelId="{913EE53B-36D0-4F07-9F3F-08E45E8F9850}" type="pres">
      <dgm:prSet presAssocID="{C04BA5F9-9091-4733-A0F3-36C671065D6A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B37F934-535C-4D74-A944-A3EE86FAEE1B}" type="pres">
      <dgm:prSet presAssocID="{C04BA5F9-9091-4733-A0F3-36C671065D6A}" presName="negativeSpace" presStyleCnt="0"/>
      <dgm:spPr/>
    </dgm:pt>
    <dgm:pt modelId="{D501CDCE-5D3B-4D18-833E-78C104138108}" type="pres">
      <dgm:prSet presAssocID="{C04BA5F9-9091-4733-A0F3-36C671065D6A}" presName="childText" presStyleLbl="conFgAcc1" presStyleIdx="0" presStyleCnt="4">
        <dgm:presLayoutVars>
          <dgm:bulletEnabled val="1"/>
        </dgm:presLayoutVars>
      </dgm:prSet>
      <dgm:spPr/>
    </dgm:pt>
    <dgm:pt modelId="{2180FB4B-7777-4D45-A940-238A82D486D2}" type="pres">
      <dgm:prSet presAssocID="{B08FB5BD-9118-4D1D-BD57-24856C5244F8}" presName="spaceBetweenRectangles" presStyleCnt="0"/>
      <dgm:spPr/>
    </dgm:pt>
    <dgm:pt modelId="{96A9478C-ED45-4DA9-A5A0-E6F5E8AD2C90}" type="pres">
      <dgm:prSet presAssocID="{EEB697AC-B703-4F0C-ACA1-260908EB5117}" presName="parentLin" presStyleCnt="0"/>
      <dgm:spPr/>
    </dgm:pt>
    <dgm:pt modelId="{55FE83D9-F538-4695-8CC3-9B8008568CDE}" type="pres">
      <dgm:prSet presAssocID="{EEB697AC-B703-4F0C-ACA1-260908EB5117}" presName="parentLeftMargin" presStyleLbl="node1" presStyleIdx="0" presStyleCnt="4"/>
      <dgm:spPr/>
      <dgm:t>
        <a:bodyPr/>
        <a:lstStyle/>
        <a:p>
          <a:endParaRPr lang="es-EC"/>
        </a:p>
      </dgm:t>
    </dgm:pt>
    <dgm:pt modelId="{F3F7BC53-0EB2-464E-A59D-5A4A83DFA5DA}" type="pres">
      <dgm:prSet presAssocID="{EEB697AC-B703-4F0C-ACA1-260908EB5117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007B93E-A786-421F-B358-536D7D8203BD}" type="pres">
      <dgm:prSet presAssocID="{EEB697AC-B703-4F0C-ACA1-260908EB5117}" presName="negativeSpace" presStyleCnt="0"/>
      <dgm:spPr/>
    </dgm:pt>
    <dgm:pt modelId="{A7EFCDB4-47DA-4100-B5B4-ED5A64C97CFC}" type="pres">
      <dgm:prSet presAssocID="{EEB697AC-B703-4F0C-ACA1-260908EB5117}" presName="childText" presStyleLbl="conFgAcc1" presStyleIdx="1" presStyleCnt="4">
        <dgm:presLayoutVars>
          <dgm:bulletEnabled val="1"/>
        </dgm:presLayoutVars>
      </dgm:prSet>
      <dgm:spPr/>
    </dgm:pt>
    <dgm:pt modelId="{5AF5410C-E302-49F1-80E8-667B7EED16A3}" type="pres">
      <dgm:prSet presAssocID="{922B6604-32DA-488D-967C-98444F835723}" presName="spaceBetweenRectangles" presStyleCnt="0"/>
      <dgm:spPr/>
    </dgm:pt>
    <dgm:pt modelId="{CE0CD243-A29C-4DFD-ABDD-CD299E6221A9}" type="pres">
      <dgm:prSet presAssocID="{6A113408-6FF1-4B5C-AF2E-F19ED3DF72B3}" presName="parentLin" presStyleCnt="0"/>
      <dgm:spPr/>
    </dgm:pt>
    <dgm:pt modelId="{F5BFE963-7EF9-43F1-9F0A-E735193F571F}" type="pres">
      <dgm:prSet presAssocID="{6A113408-6FF1-4B5C-AF2E-F19ED3DF72B3}" presName="parentLeftMargin" presStyleLbl="node1" presStyleIdx="1" presStyleCnt="4"/>
      <dgm:spPr/>
      <dgm:t>
        <a:bodyPr/>
        <a:lstStyle/>
        <a:p>
          <a:endParaRPr lang="es-EC"/>
        </a:p>
      </dgm:t>
    </dgm:pt>
    <dgm:pt modelId="{B4EAD61C-5F60-4A47-98FA-294361633A29}" type="pres">
      <dgm:prSet presAssocID="{6A113408-6FF1-4B5C-AF2E-F19ED3DF72B3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7A6F682-AB7F-48C7-9A66-DBDC7FC80198}" type="pres">
      <dgm:prSet presAssocID="{6A113408-6FF1-4B5C-AF2E-F19ED3DF72B3}" presName="negativeSpace" presStyleCnt="0"/>
      <dgm:spPr/>
    </dgm:pt>
    <dgm:pt modelId="{7CEC501E-5E06-492A-A4FA-6E1FBD0645AA}" type="pres">
      <dgm:prSet presAssocID="{6A113408-6FF1-4B5C-AF2E-F19ED3DF72B3}" presName="childText" presStyleLbl="conFgAcc1" presStyleIdx="2" presStyleCnt="4">
        <dgm:presLayoutVars>
          <dgm:bulletEnabled val="1"/>
        </dgm:presLayoutVars>
      </dgm:prSet>
      <dgm:spPr/>
    </dgm:pt>
    <dgm:pt modelId="{8C13D068-3E7C-4A5A-9950-253E20BFCB1A}" type="pres">
      <dgm:prSet presAssocID="{E3D20818-5E50-4CEB-89BE-9AAB844741E7}" presName="spaceBetweenRectangles" presStyleCnt="0"/>
      <dgm:spPr/>
    </dgm:pt>
    <dgm:pt modelId="{8DA36C44-1380-4C43-B34C-903635F7AD12}" type="pres">
      <dgm:prSet presAssocID="{2DC2F680-F8AB-4F4F-86C6-23A297E086F9}" presName="parentLin" presStyleCnt="0"/>
      <dgm:spPr/>
    </dgm:pt>
    <dgm:pt modelId="{B694760D-17DC-4015-9B47-332D68A7D912}" type="pres">
      <dgm:prSet presAssocID="{2DC2F680-F8AB-4F4F-86C6-23A297E086F9}" presName="parentLeftMargin" presStyleLbl="node1" presStyleIdx="2" presStyleCnt="4"/>
      <dgm:spPr/>
      <dgm:t>
        <a:bodyPr/>
        <a:lstStyle/>
        <a:p>
          <a:endParaRPr lang="es-EC"/>
        </a:p>
      </dgm:t>
    </dgm:pt>
    <dgm:pt modelId="{C938A7E9-392E-414A-9030-3425BB756D1A}" type="pres">
      <dgm:prSet presAssocID="{2DC2F680-F8AB-4F4F-86C6-23A297E086F9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F087C3F-2D60-4D3F-B025-5510BCF17FCE}" type="pres">
      <dgm:prSet presAssocID="{2DC2F680-F8AB-4F4F-86C6-23A297E086F9}" presName="negativeSpace" presStyleCnt="0"/>
      <dgm:spPr/>
    </dgm:pt>
    <dgm:pt modelId="{D9F300B9-7ABC-4F1C-B7CB-2555749A8500}" type="pres">
      <dgm:prSet presAssocID="{2DC2F680-F8AB-4F4F-86C6-23A297E086F9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A8BA0DF-416D-4551-969E-BA5BE56CF194}" type="presOf" srcId="{EEB697AC-B703-4F0C-ACA1-260908EB5117}" destId="{55FE83D9-F538-4695-8CC3-9B8008568CDE}" srcOrd="0" destOrd="0" presId="urn:microsoft.com/office/officeart/2005/8/layout/list1"/>
    <dgm:cxn modelId="{802EFABC-68E4-4347-A187-1A88BAFDD190}" type="presOf" srcId="{C04BA5F9-9091-4733-A0F3-36C671065D6A}" destId="{913EE53B-36D0-4F07-9F3F-08E45E8F9850}" srcOrd="1" destOrd="0" presId="urn:microsoft.com/office/officeart/2005/8/layout/list1"/>
    <dgm:cxn modelId="{E9A66E38-D35A-4900-B5D2-16CDFFE6160D}" type="presOf" srcId="{C04BA5F9-9091-4733-A0F3-36C671065D6A}" destId="{FDB7F1C7-8DB7-4CC4-B1EB-3AADE501282E}" srcOrd="0" destOrd="0" presId="urn:microsoft.com/office/officeart/2005/8/layout/list1"/>
    <dgm:cxn modelId="{CD431ABF-CA9C-4D23-822E-437FB2ADA1A4}" type="presOf" srcId="{2DC2F680-F8AB-4F4F-86C6-23A297E086F9}" destId="{C938A7E9-392E-414A-9030-3425BB756D1A}" srcOrd="1" destOrd="0" presId="urn:microsoft.com/office/officeart/2005/8/layout/list1"/>
    <dgm:cxn modelId="{BD3167F9-9FF4-4086-BB22-8BC222F4A8E2}" srcId="{CC28EDE2-0DC2-4096-8F8C-7770BA4C5812}" destId="{6A113408-6FF1-4B5C-AF2E-F19ED3DF72B3}" srcOrd="2" destOrd="0" parTransId="{43F62048-D380-4F98-98B1-44FBDC14EFCB}" sibTransId="{E3D20818-5E50-4CEB-89BE-9AAB844741E7}"/>
    <dgm:cxn modelId="{53EFB660-6750-41C2-AA40-709870003BFA}" srcId="{CC28EDE2-0DC2-4096-8F8C-7770BA4C5812}" destId="{2DC2F680-F8AB-4F4F-86C6-23A297E086F9}" srcOrd="3" destOrd="0" parTransId="{5690212C-6D02-4385-9F1A-9B01859DC754}" sibTransId="{E30D4282-0CB0-4D78-A065-E607089FE9C1}"/>
    <dgm:cxn modelId="{4778C4CB-973C-48C7-9901-6ED3D3D8CAE4}" type="presOf" srcId="{6A113408-6FF1-4B5C-AF2E-F19ED3DF72B3}" destId="{B4EAD61C-5F60-4A47-98FA-294361633A29}" srcOrd="1" destOrd="0" presId="urn:microsoft.com/office/officeart/2005/8/layout/list1"/>
    <dgm:cxn modelId="{6F3FA7B4-03AB-4CFB-ABE9-78BB178553F3}" srcId="{CC28EDE2-0DC2-4096-8F8C-7770BA4C5812}" destId="{EEB697AC-B703-4F0C-ACA1-260908EB5117}" srcOrd="1" destOrd="0" parTransId="{344CF4D5-E53D-4321-B3BF-8F4F553E06D6}" sibTransId="{922B6604-32DA-488D-967C-98444F835723}"/>
    <dgm:cxn modelId="{5A55E709-5FA1-4522-9876-84C2AC3C46B7}" type="presOf" srcId="{EEB697AC-B703-4F0C-ACA1-260908EB5117}" destId="{F3F7BC53-0EB2-464E-A59D-5A4A83DFA5DA}" srcOrd="1" destOrd="0" presId="urn:microsoft.com/office/officeart/2005/8/layout/list1"/>
    <dgm:cxn modelId="{56656F94-0275-4239-8865-300FF9208A18}" type="presOf" srcId="{6A113408-6FF1-4B5C-AF2E-F19ED3DF72B3}" destId="{F5BFE963-7EF9-43F1-9F0A-E735193F571F}" srcOrd="0" destOrd="0" presId="urn:microsoft.com/office/officeart/2005/8/layout/list1"/>
    <dgm:cxn modelId="{7E424C6E-841C-4E9D-B32C-8BE185CC5984}" type="presOf" srcId="{CC28EDE2-0DC2-4096-8F8C-7770BA4C5812}" destId="{B6E50E76-71B2-43B8-8511-3FF3BC1A0D5F}" srcOrd="0" destOrd="0" presId="urn:microsoft.com/office/officeart/2005/8/layout/list1"/>
    <dgm:cxn modelId="{175CC8A4-C33C-4D62-AF18-DC323C897810}" srcId="{CC28EDE2-0DC2-4096-8F8C-7770BA4C5812}" destId="{C04BA5F9-9091-4733-A0F3-36C671065D6A}" srcOrd="0" destOrd="0" parTransId="{B87E6A0B-0AEA-491E-A5BD-682B3B843B5F}" sibTransId="{B08FB5BD-9118-4D1D-BD57-24856C5244F8}"/>
    <dgm:cxn modelId="{B8FECF5D-D306-40D9-B7CB-B930EC0CBAC2}" type="presOf" srcId="{2DC2F680-F8AB-4F4F-86C6-23A297E086F9}" destId="{B694760D-17DC-4015-9B47-332D68A7D912}" srcOrd="0" destOrd="0" presId="urn:microsoft.com/office/officeart/2005/8/layout/list1"/>
    <dgm:cxn modelId="{5B9A76A2-6512-4B79-8581-A93E325C7E43}" type="presParOf" srcId="{B6E50E76-71B2-43B8-8511-3FF3BC1A0D5F}" destId="{6B86D585-CF99-4EE5-8C83-C9362CCDB989}" srcOrd="0" destOrd="0" presId="urn:microsoft.com/office/officeart/2005/8/layout/list1"/>
    <dgm:cxn modelId="{1189A985-5A6E-49A0-B611-B65E0097529D}" type="presParOf" srcId="{6B86D585-CF99-4EE5-8C83-C9362CCDB989}" destId="{FDB7F1C7-8DB7-4CC4-B1EB-3AADE501282E}" srcOrd="0" destOrd="0" presId="urn:microsoft.com/office/officeart/2005/8/layout/list1"/>
    <dgm:cxn modelId="{B554F5A5-9CE8-4C3C-BBAC-8B0BCE0F6800}" type="presParOf" srcId="{6B86D585-CF99-4EE5-8C83-C9362CCDB989}" destId="{913EE53B-36D0-4F07-9F3F-08E45E8F9850}" srcOrd="1" destOrd="0" presId="urn:microsoft.com/office/officeart/2005/8/layout/list1"/>
    <dgm:cxn modelId="{AC1507A7-9A53-44C3-9B26-B6194C7EFFAF}" type="presParOf" srcId="{B6E50E76-71B2-43B8-8511-3FF3BC1A0D5F}" destId="{2B37F934-535C-4D74-A944-A3EE86FAEE1B}" srcOrd="1" destOrd="0" presId="urn:microsoft.com/office/officeart/2005/8/layout/list1"/>
    <dgm:cxn modelId="{48518A5C-728A-45D9-9C59-7A0EBE249AD5}" type="presParOf" srcId="{B6E50E76-71B2-43B8-8511-3FF3BC1A0D5F}" destId="{D501CDCE-5D3B-4D18-833E-78C104138108}" srcOrd="2" destOrd="0" presId="urn:microsoft.com/office/officeart/2005/8/layout/list1"/>
    <dgm:cxn modelId="{47326161-6B88-4ECB-B5B3-AABE673172C9}" type="presParOf" srcId="{B6E50E76-71B2-43B8-8511-3FF3BC1A0D5F}" destId="{2180FB4B-7777-4D45-A940-238A82D486D2}" srcOrd="3" destOrd="0" presId="urn:microsoft.com/office/officeart/2005/8/layout/list1"/>
    <dgm:cxn modelId="{F3183C46-22EB-426D-BDAA-DACACD1BD431}" type="presParOf" srcId="{B6E50E76-71B2-43B8-8511-3FF3BC1A0D5F}" destId="{96A9478C-ED45-4DA9-A5A0-E6F5E8AD2C90}" srcOrd="4" destOrd="0" presId="urn:microsoft.com/office/officeart/2005/8/layout/list1"/>
    <dgm:cxn modelId="{F7229D9A-5FE2-477C-BC03-C60164D8FD77}" type="presParOf" srcId="{96A9478C-ED45-4DA9-A5A0-E6F5E8AD2C90}" destId="{55FE83D9-F538-4695-8CC3-9B8008568CDE}" srcOrd="0" destOrd="0" presId="urn:microsoft.com/office/officeart/2005/8/layout/list1"/>
    <dgm:cxn modelId="{7365B06B-53B6-49A5-9608-B716248E5800}" type="presParOf" srcId="{96A9478C-ED45-4DA9-A5A0-E6F5E8AD2C90}" destId="{F3F7BC53-0EB2-464E-A59D-5A4A83DFA5DA}" srcOrd="1" destOrd="0" presId="urn:microsoft.com/office/officeart/2005/8/layout/list1"/>
    <dgm:cxn modelId="{0B78FDD2-DE53-4433-8A36-616B4A2A2BB2}" type="presParOf" srcId="{B6E50E76-71B2-43B8-8511-3FF3BC1A0D5F}" destId="{B007B93E-A786-421F-B358-536D7D8203BD}" srcOrd="5" destOrd="0" presId="urn:microsoft.com/office/officeart/2005/8/layout/list1"/>
    <dgm:cxn modelId="{B4675A13-69F7-462F-A67D-CB43357218B0}" type="presParOf" srcId="{B6E50E76-71B2-43B8-8511-3FF3BC1A0D5F}" destId="{A7EFCDB4-47DA-4100-B5B4-ED5A64C97CFC}" srcOrd="6" destOrd="0" presId="urn:microsoft.com/office/officeart/2005/8/layout/list1"/>
    <dgm:cxn modelId="{6304D909-7FF5-4934-9905-BAE7B77CF191}" type="presParOf" srcId="{B6E50E76-71B2-43B8-8511-3FF3BC1A0D5F}" destId="{5AF5410C-E302-49F1-80E8-667B7EED16A3}" srcOrd="7" destOrd="0" presId="urn:microsoft.com/office/officeart/2005/8/layout/list1"/>
    <dgm:cxn modelId="{B2A54D9F-B13A-47A2-80C7-8DF002252C7B}" type="presParOf" srcId="{B6E50E76-71B2-43B8-8511-3FF3BC1A0D5F}" destId="{CE0CD243-A29C-4DFD-ABDD-CD299E6221A9}" srcOrd="8" destOrd="0" presId="urn:microsoft.com/office/officeart/2005/8/layout/list1"/>
    <dgm:cxn modelId="{25B614C2-63A8-4782-B4A6-4AFF729A017A}" type="presParOf" srcId="{CE0CD243-A29C-4DFD-ABDD-CD299E6221A9}" destId="{F5BFE963-7EF9-43F1-9F0A-E735193F571F}" srcOrd="0" destOrd="0" presId="urn:microsoft.com/office/officeart/2005/8/layout/list1"/>
    <dgm:cxn modelId="{C9B06BEB-37D7-4DEC-BA86-B9CF1CA1D7A0}" type="presParOf" srcId="{CE0CD243-A29C-4DFD-ABDD-CD299E6221A9}" destId="{B4EAD61C-5F60-4A47-98FA-294361633A29}" srcOrd="1" destOrd="0" presId="urn:microsoft.com/office/officeart/2005/8/layout/list1"/>
    <dgm:cxn modelId="{64086A83-4780-4F3F-922E-309B07818C5C}" type="presParOf" srcId="{B6E50E76-71B2-43B8-8511-3FF3BC1A0D5F}" destId="{97A6F682-AB7F-48C7-9A66-DBDC7FC80198}" srcOrd="9" destOrd="0" presId="urn:microsoft.com/office/officeart/2005/8/layout/list1"/>
    <dgm:cxn modelId="{A7A53E35-26C9-425E-B1B8-1623CA6D5940}" type="presParOf" srcId="{B6E50E76-71B2-43B8-8511-3FF3BC1A0D5F}" destId="{7CEC501E-5E06-492A-A4FA-6E1FBD0645AA}" srcOrd="10" destOrd="0" presId="urn:microsoft.com/office/officeart/2005/8/layout/list1"/>
    <dgm:cxn modelId="{693F035E-E474-46BD-9E15-90CE66F128D3}" type="presParOf" srcId="{B6E50E76-71B2-43B8-8511-3FF3BC1A0D5F}" destId="{8C13D068-3E7C-4A5A-9950-253E20BFCB1A}" srcOrd="11" destOrd="0" presId="urn:microsoft.com/office/officeart/2005/8/layout/list1"/>
    <dgm:cxn modelId="{06F9B28F-6EA0-493F-9F1D-85BEBEECD7C0}" type="presParOf" srcId="{B6E50E76-71B2-43B8-8511-3FF3BC1A0D5F}" destId="{8DA36C44-1380-4C43-B34C-903635F7AD12}" srcOrd="12" destOrd="0" presId="urn:microsoft.com/office/officeart/2005/8/layout/list1"/>
    <dgm:cxn modelId="{8C8E4F59-B07D-4320-B3A1-E163352239B3}" type="presParOf" srcId="{8DA36C44-1380-4C43-B34C-903635F7AD12}" destId="{B694760D-17DC-4015-9B47-332D68A7D912}" srcOrd="0" destOrd="0" presId="urn:microsoft.com/office/officeart/2005/8/layout/list1"/>
    <dgm:cxn modelId="{DB74E76E-B28A-4B7F-822A-39607F3CA42C}" type="presParOf" srcId="{8DA36C44-1380-4C43-B34C-903635F7AD12}" destId="{C938A7E9-392E-414A-9030-3425BB756D1A}" srcOrd="1" destOrd="0" presId="urn:microsoft.com/office/officeart/2005/8/layout/list1"/>
    <dgm:cxn modelId="{3B9C74B9-F9F4-467C-A5A6-61EAFD87F170}" type="presParOf" srcId="{B6E50E76-71B2-43B8-8511-3FF3BC1A0D5F}" destId="{0F087C3F-2D60-4D3F-B025-5510BCF17FCE}" srcOrd="13" destOrd="0" presId="urn:microsoft.com/office/officeart/2005/8/layout/list1"/>
    <dgm:cxn modelId="{CFCE4B30-1ECC-49D7-89C3-C8825E012055}" type="presParOf" srcId="{B6E50E76-71B2-43B8-8511-3FF3BC1A0D5F}" destId="{D9F300B9-7ABC-4F1C-B7CB-2555749A8500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19D0B87-CF65-4557-BCB1-D0F1745CA4E6}" type="doc">
      <dgm:prSet loTypeId="urn:microsoft.com/office/officeart/2005/8/layout/hierarchy2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CC7C0921-1FC1-476B-8B2E-FF3E7B33172E}">
      <dgm:prSet phldrT="[Texto]"/>
      <dgm:spPr/>
      <dgm:t>
        <a:bodyPr/>
        <a:lstStyle/>
        <a:p>
          <a:pPr algn="ctr"/>
          <a:r>
            <a:rPr lang="es-ES" dirty="0"/>
            <a:t>SUBSISTEMA </a:t>
          </a:r>
          <a:r>
            <a:rPr lang="es-ES" dirty="0" smtClean="0"/>
            <a:t>TIC</a:t>
          </a:r>
          <a:endParaRPr lang="es-ES" dirty="0"/>
        </a:p>
      </dgm:t>
    </dgm:pt>
    <dgm:pt modelId="{DE03DCB6-F549-4A7D-98FE-A01115C475B3}" type="parTrans" cxnId="{C9F786AA-3BB2-42C6-9E58-522DC0C82462}">
      <dgm:prSet/>
      <dgm:spPr/>
      <dgm:t>
        <a:bodyPr/>
        <a:lstStyle/>
        <a:p>
          <a:pPr algn="ctr"/>
          <a:endParaRPr lang="es-ES"/>
        </a:p>
      </dgm:t>
    </dgm:pt>
    <dgm:pt modelId="{F5FE2ACB-9C6F-4E5B-B8F9-0B832C93984E}" type="sibTrans" cxnId="{C9F786AA-3BB2-42C6-9E58-522DC0C82462}">
      <dgm:prSet/>
      <dgm:spPr/>
      <dgm:t>
        <a:bodyPr/>
        <a:lstStyle/>
        <a:p>
          <a:pPr algn="ctr"/>
          <a:endParaRPr lang="es-ES"/>
        </a:p>
      </dgm:t>
    </dgm:pt>
    <dgm:pt modelId="{5704C7B1-5882-4C2B-96CE-36C8DDB9C0B4}">
      <dgm:prSet phldrT="[Texto]"/>
      <dgm:spPr/>
      <dgm:t>
        <a:bodyPr/>
        <a:lstStyle/>
        <a:p>
          <a:pPr algn="ctr"/>
          <a:r>
            <a:rPr lang="es-ES"/>
            <a:t>Comunicación</a:t>
          </a:r>
        </a:p>
      </dgm:t>
    </dgm:pt>
    <dgm:pt modelId="{7A4142E3-91BF-4898-9ED7-97C82562E7FD}" type="parTrans" cxnId="{1817515D-B4B3-4C84-83B5-A9F7EFEF4B23}">
      <dgm:prSet/>
      <dgm:spPr/>
      <dgm:t>
        <a:bodyPr/>
        <a:lstStyle/>
        <a:p>
          <a:pPr algn="ctr"/>
          <a:endParaRPr lang="es-ES"/>
        </a:p>
      </dgm:t>
    </dgm:pt>
    <dgm:pt modelId="{F512954F-5ED7-4E49-BF87-A351B7078329}" type="sibTrans" cxnId="{1817515D-B4B3-4C84-83B5-A9F7EFEF4B23}">
      <dgm:prSet/>
      <dgm:spPr/>
      <dgm:t>
        <a:bodyPr/>
        <a:lstStyle/>
        <a:p>
          <a:pPr algn="ctr"/>
          <a:endParaRPr lang="es-ES"/>
        </a:p>
      </dgm:t>
    </dgm:pt>
    <dgm:pt modelId="{7AA778A5-FBDC-4A38-9DF8-707AD143D7E0}">
      <dgm:prSet phldrT="[Texto]"/>
      <dgm:spPr/>
      <dgm:t>
        <a:bodyPr/>
        <a:lstStyle/>
        <a:p>
          <a:pPr algn="ctr"/>
          <a:r>
            <a:rPr lang="es-ES"/>
            <a:t>Interfaz HMI</a:t>
          </a:r>
        </a:p>
      </dgm:t>
    </dgm:pt>
    <dgm:pt modelId="{F9CB98EA-F37F-4647-8DAA-083BABE39BF3}" type="parTrans" cxnId="{37EB5E27-2EAA-4BDF-A245-637AA7723625}">
      <dgm:prSet/>
      <dgm:spPr/>
      <dgm:t>
        <a:bodyPr/>
        <a:lstStyle/>
        <a:p>
          <a:pPr algn="ctr"/>
          <a:endParaRPr lang="es-ES"/>
        </a:p>
      </dgm:t>
    </dgm:pt>
    <dgm:pt modelId="{9AD9C0E6-A34D-418F-B8CE-B0BBD8CF774F}" type="sibTrans" cxnId="{37EB5E27-2EAA-4BDF-A245-637AA7723625}">
      <dgm:prSet/>
      <dgm:spPr/>
      <dgm:t>
        <a:bodyPr/>
        <a:lstStyle/>
        <a:p>
          <a:pPr algn="ctr"/>
          <a:endParaRPr lang="es-ES"/>
        </a:p>
      </dgm:t>
    </dgm:pt>
    <dgm:pt modelId="{21457CA6-D050-4650-870A-C572F128CC29}">
      <dgm:prSet phldrT="[Texto]"/>
      <dgm:spPr/>
      <dgm:t>
        <a:bodyPr/>
        <a:lstStyle/>
        <a:p>
          <a:pPr algn="ctr"/>
          <a:r>
            <a:rPr lang="es-ES"/>
            <a:t>Control</a:t>
          </a:r>
        </a:p>
      </dgm:t>
    </dgm:pt>
    <dgm:pt modelId="{F9FF003D-09A2-4E4F-9A29-26FF69CEAC7A}" type="parTrans" cxnId="{635E60F0-385B-4CEE-8A49-3595662522A9}">
      <dgm:prSet/>
      <dgm:spPr/>
      <dgm:t>
        <a:bodyPr/>
        <a:lstStyle/>
        <a:p>
          <a:endParaRPr lang="es-ES"/>
        </a:p>
      </dgm:t>
    </dgm:pt>
    <dgm:pt modelId="{6656EA10-CB6D-40BF-A6AF-A70BBB48F4DA}" type="sibTrans" cxnId="{635E60F0-385B-4CEE-8A49-3595662522A9}">
      <dgm:prSet/>
      <dgm:spPr/>
      <dgm:t>
        <a:bodyPr/>
        <a:lstStyle/>
        <a:p>
          <a:endParaRPr lang="es-ES"/>
        </a:p>
      </dgm:t>
    </dgm:pt>
    <dgm:pt modelId="{08990D45-5F09-4543-B19E-636D915CE532}">
      <dgm:prSet phldrT="[Texto]"/>
      <dgm:spPr/>
      <dgm:t>
        <a:bodyPr/>
        <a:lstStyle/>
        <a:p>
          <a:pPr algn="ctr"/>
          <a:r>
            <a:rPr lang="es-ES"/>
            <a:t>Arquitectura ROS</a:t>
          </a:r>
        </a:p>
      </dgm:t>
    </dgm:pt>
    <dgm:pt modelId="{A026BAA9-4377-487F-8DA5-C972C9E0643E}" type="parTrans" cxnId="{619A1FE0-7368-41F9-AA7B-9D822B425A6A}">
      <dgm:prSet/>
      <dgm:spPr/>
      <dgm:t>
        <a:bodyPr/>
        <a:lstStyle/>
        <a:p>
          <a:endParaRPr lang="es-ES"/>
        </a:p>
      </dgm:t>
    </dgm:pt>
    <dgm:pt modelId="{1809A132-6685-4A47-8D1B-DB53C15C84EE}" type="sibTrans" cxnId="{619A1FE0-7368-41F9-AA7B-9D822B425A6A}">
      <dgm:prSet/>
      <dgm:spPr/>
      <dgm:t>
        <a:bodyPr/>
        <a:lstStyle/>
        <a:p>
          <a:endParaRPr lang="es-ES"/>
        </a:p>
      </dgm:t>
    </dgm:pt>
    <dgm:pt modelId="{4A6407A1-B963-483E-9751-3685B707758A}" type="pres">
      <dgm:prSet presAssocID="{819D0B87-CF65-4557-BCB1-D0F1745CA4E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6DC34B8-7E72-430E-BDD6-A7B0C5F10146}" type="pres">
      <dgm:prSet presAssocID="{CC7C0921-1FC1-476B-8B2E-FF3E7B33172E}" presName="root1" presStyleCnt="0"/>
      <dgm:spPr/>
    </dgm:pt>
    <dgm:pt modelId="{EDA3D3EE-C8E4-4776-BAA0-0E812ED58980}" type="pres">
      <dgm:prSet presAssocID="{CC7C0921-1FC1-476B-8B2E-FF3E7B33172E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C6C2249-0BCD-4E30-911D-8C1C1A62E38E}" type="pres">
      <dgm:prSet presAssocID="{CC7C0921-1FC1-476B-8B2E-FF3E7B33172E}" presName="level2hierChild" presStyleCnt="0"/>
      <dgm:spPr/>
    </dgm:pt>
    <dgm:pt modelId="{6E228511-A41C-4B22-850F-14DA4E6C0859}" type="pres">
      <dgm:prSet presAssocID="{7A4142E3-91BF-4898-9ED7-97C82562E7FD}" presName="conn2-1" presStyleLbl="parChTrans1D2" presStyleIdx="0" presStyleCnt="4"/>
      <dgm:spPr/>
      <dgm:t>
        <a:bodyPr/>
        <a:lstStyle/>
        <a:p>
          <a:endParaRPr lang="es-ES"/>
        </a:p>
      </dgm:t>
    </dgm:pt>
    <dgm:pt modelId="{DFE24BD1-840E-4ADA-B9F9-47244FFE2D3F}" type="pres">
      <dgm:prSet presAssocID="{7A4142E3-91BF-4898-9ED7-97C82562E7FD}" presName="connTx" presStyleLbl="parChTrans1D2" presStyleIdx="0" presStyleCnt="4"/>
      <dgm:spPr/>
      <dgm:t>
        <a:bodyPr/>
        <a:lstStyle/>
        <a:p>
          <a:endParaRPr lang="es-ES"/>
        </a:p>
      </dgm:t>
    </dgm:pt>
    <dgm:pt modelId="{D85D4FF7-C4E6-4966-B23E-4D8DF6959F22}" type="pres">
      <dgm:prSet presAssocID="{5704C7B1-5882-4C2B-96CE-36C8DDB9C0B4}" presName="root2" presStyleCnt="0"/>
      <dgm:spPr/>
    </dgm:pt>
    <dgm:pt modelId="{7936F748-B8E7-41B2-81E3-8D3EA62323C0}" type="pres">
      <dgm:prSet presAssocID="{5704C7B1-5882-4C2B-96CE-36C8DDB9C0B4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4F541B5-4B1A-4BE1-9F31-147F8EDAA50B}" type="pres">
      <dgm:prSet presAssocID="{5704C7B1-5882-4C2B-96CE-36C8DDB9C0B4}" presName="level3hierChild" presStyleCnt="0"/>
      <dgm:spPr/>
    </dgm:pt>
    <dgm:pt modelId="{FF5913E0-926B-4912-BCB3-A040FA9100EB}" type="pres">
      <dgm:prSet presAssocID="{F9FF003D-09A2-4E4F-9A29-26FF69CEAC7A}" presName="conn2-1" presStyleLbl="parChTrans1D2" presStyleIdx="1" presStyleCnt="4"/>
      <dgm:spPr/>
      <dgm:t>
        <a:bodyPr/>
        <a:lstStyle/>
        <a:p>
          <a:endParaRPr lang="es-ES"/>
        </a:p>
      </dgm:t>
    </dgm:pt>
    <dgm:pt modelId="{750397E4-1BC5-4811-847E-F3C17D964A2B}" type="pres">
      <dgm:prSet presAssocID="{F9FF003D-09A2-4E4F-9A29-26FF69CEAC7A}" presName="connTx" presStyleLbl="parChTrans1D2" presStyleIdx="1" presStyleCnt="4"/>
      <dgm:spPr/>
      <dgm:t>
        <a:bodyPr/>
        <a:lstStyle/>
        <a:p>
          <a:endParaRPr lang="es-ES"/>
        </a:p>
      </dgm:t>
    </dgm:pt>
    <dgm:pt modelId="{8531A3F7-5484-4DE6-9D19-70A717ECE523}" type="pres">
      <dgm:prSet presAssocID="{21457CA6-D050-4650-870A-C572F128CC29}" presName="root2" presStyleCnt="0"/>
      <dgm:spPr/>
    </dgm:pt>
    <dgm:pt modelId="{F58A3E7D-B3A7-4FD8-9C7B-2C160308550C}" type="pres">
      <dgm:prSet presAssocID="{21457CA6-D050-4650-870A-C572F128CC29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A0FFE29-67F9-480E-BAF4-B389B69752EE}" type="pres">
      <dgm:prSet presAssocID="{21457CA6-D050-4650-870A-C572F128CC29}" presName="level3hierChild" presStyleCnt="0"/>
      <dgm:spPr/>
    </dgm:pt>
    <dgm:pt modelId="{20339BA0-BA97-4D9D-830F-89ADDFA8CCFE}" type="pres">
      <dgm:prSet presAssocID="{F9CB98EA-F37F-4647-8DAA-083BABE39BF3}" presName="conn2-1" presStyleLbl="parChTrans1D2" presStyleIdx="2" presStyleCnt="4"/>
      <dgm:spPr/>
      <dgm:t>
        <a:bodyPr/>
        <a:lstStyle/>
        <a:p>
          <a:endParaRPr lang="es-ES"/>
        </a:p>
      </dgm:t>
    </dgm:pt>
    <dgm:pt modelId="{706FD7F7-2825-4094-855E-D9EAB0161116}" type="pres">
      <dgm:prSet presAssocID="{F9CB98EA-F37F-4647-8DAA-083BABE39BF3}" presName="connTx" presStyleLbl="parChTrans1D2" presStyleIdx="2" presStyleCnt="4"/>
      <dgm:spPr/>
      <dgm:t>
        <a:bodyPr/>
        <a:lstStyle/>
        <a:p>
          <a:endParaRPr lang="es-ES"/>
        </a:p>
      </dgm:t>
    </dgm:pt>
    <dgm:pt modelId="{A8CA90F4-8A30-4122-A2CB-287AA66BB32A}" type="pres">
      <dgm:prSet presAssocID="{7AA778A5-FBDC-4A38-9DF8-707AD143D7E0}" presName="root2" presStyleCnt="0"/>
      <dgm:spPr/>
    </dgm:pt>
    <dgm:pt modelId="{815FC9EE-B9A2-4C8A-BB4A-ED2CE9C7E9B2}" type="pres">
      <dgm:prSet presAssocID="{7AA778A5-FBDC-4A38-9DF8-707AD143D7E0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A2401D4-61D5-4913-BB92-9D9366F97D12}" type="pres">
      <dgm:prSet presAssocID="{7AA778A5-FBDC-4A38-9DF8-707AD143D7E0}" presName="level3hierChild" presStyleCnt="0"/>
      <dgm:spPr/>
    </dgm:pt>
    <dgm:pt modelId="{C2AC2716-0398-4086-82AC-96B083C5707D}" type="pres">
      <dgm:prSet presAssocID="{A026BAA9-4377-487F-8DA5-C972C9E0643E}" presName="conn2-1" presStyleLbl="parChTrans1D2" presStyleIdx="3" presStyleCnt="4"/>
      <dgm:spPr/>
      <dgm:t>
        <a:bodyPr/>
        <a:lstStyle/>
        <a:p>
          <a:endParaRPr lang="es-ES"/>
        </a:p>
      </dgm:t>
    </dgm:pt>
    <dgm:pt modelId="{D0330AA1-677A-4371-9A4A-8FAF1AF9FD3F}" type="pres">
      <dgm:prSet presAssocID="{A026BAA9-4377-487F-8DA5-C972C9E0643E}" presName="connTx" presStyleLbl="parChTrans1D2" presStyleIdx="3" presStyleCnt="4"/>
      <dgm:spPr/>
      <dgm:t>
        <a:bodyPr/>
        <a:lstStyle/>
        <a:p>
          <a:endParaRPr lang="es-ES"/>
        </a:p>
      </dgm:t>
    </dgm:pt>
    <dgm:pt modelId="{2779D4C5-E7BF-46D2-B712-9A9A93349ADA}" type="pres">
      <dgm:prSet presAssocID="{08990D45-5F09-4543-B19E-636D915CE532}" presName="root2" presStyleCnt="0"/>
      <dgm:spPr/>
    </dgm:pt>
    <dgm:pt modelId="{382B5F09-8A92-4704-A4BE-1643E7CF62FE}" type="pres">
      <dgm:prSet presAssocID="{08990D45-5F09-4543-B19E-636D915CE532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48FCA71-454D-4F76-B774-A2A6332C1807}" type="pres">
      <dgm:prSet presAssocID="{08990D45-5F09-4543-B19E-636D915CE532}" presName="level3hierChild" presStyleCnt="0"/>
      <dgm:spPr/>
    </dgm:pt>
  </dgm:ptLst>
  <dgm:cxnLst>
    <dgm:cxn modelId="{619A1FE0-7368-41F9-AA7B-9D822B425A6A}" srcId="{CC7C0921-1FC1-476B-8B2E-FF3E7B33172E}" destId="{08990D45-5F09-4543-B19E-636D915CE532}" srcOrd="3" destOrd="0" parTransId="{A026BAA9-4377-487F-8DA5-C972C9E0643E}" sibTransId="{1809A132-6685-4A47-8D1B-DB53C15C84EE}"/>
    <dgm:cxn modelId="{D5022911-FE0F-4449-83CF-80ABC65FB700}" type="presOf" srcId="{7A4142E3-91BF-4898-9ED7-97C82562E7FD}" destId="{6E228511-A41C-4B22-850F-14DA4E6C0859}" srcOrd="0" destOrd="0" presId="urn:microsoft.com/office/officeart/2005/8/layout/hierarchy2"/>
    <dgm:cxn modelId="{1817515D-B4B3-4C84-83B5-A9F7EFEF4B23}" srcId="{CC7C0921-1FC1-476B-8B2E-FF3E7B33172E}" destId="{5704C7B1-5882-4C2B-96CE-36C8DDB9C0B4}" srcOrd="0" destOrd="0" parTransId="{7A4142E3-91BF-4898-9ED7-97C82562E7FD}" sibTransId="{F512954F-5ED7-4E49-BF87-A351B7078329}"/>
    <dgm:cxn modelId="{37EB5E27-2EAA-4BDF-A245-637AA7723625}" srcId="{CC7C0921-1FC1-476B-8B2E-FF3E7B33172E}" destId="{7AA778A5-FBDC-4A38-9DF8-707AD143D7E0}" srcOrd="2" destOrd="0" parTransId="{F9CB98EA-F37F-4647-8DAA-083BABE39BF3}" sibTransId="{9AD9C0E6-A34D-418F-B8CE-B0BBD8CF774F}"/>
    <dgm:cxn modelId="{8E76C21C-F4CB-4546-B152-C2BB8FE7ACA8}" type="presOf" srcId="{7AA778A5-FBDC-4A38-9DF8-707AD143D7E0}" destId="{815FC9EE-B9A2-4C8A-BB4A-ED2CE9C7E9B2}" srcOrd="0" destOrd="0" presId="urn:microsoft.com/office/officeart/2005/8/layout/hierarchy2"/>
    <dgm:cxn modelId="{E2B7624C-51A3-4B6B-A754-C76636DEF30A}" type="presOf" srcId="{A026BAA9-4377-487F-8DA5-C972C9E0643E}" destId="{C2AC2716-0398-4086-82AC-96B083C5707D}" srcOrd="0" destOrd="0" presId="urn:microsoft.com/office/officeart/2005/8/layout/hierarchy2"/>
    <dgm:cxn modelId="{A25B078B-BFE1-41CF-ABE7-1C8B5CC538E0}" type="presOf" srcId="{F9CB98EA-F37F-4647-8DAA-083BABE39BF3}" destId="{20339BA0-BA97-4D9D-830F-89ADDFA8CCFE}" srcOrd="0" destOrd="0" presId="urn:microsoft.com/office/officeart/2005/8/layout/hierarchy2"/>
    <dgm:cxn modelId="{C9F786AA-3BB2-42C6-9E58-522DC0C82462}" srcId="{819D0B87-CF65-4557-BCB1-D0F1745CA4E6}" destId="{CC7C0921-1FC1-476B-8B2E-FF3E7B33172E}" srcOrd="0" destOrd="0" parTransId="{DE03DCB6-F549-4A7D-98FE-A01115C475B3}" sibTransId="{F5FE2ACB-9C6F-4E5B-B8F9-0B832C93984E}"/>
    <dgm:cxn modelId="{9A3A683D-4FF2-46CA-AA3E-5FCCE54EE00A}" type="presOf" srcId="{CC7C0921-1FC1-476B-8B2E-FF3E7B33172E}" destId="{EDA3D3EE-C8E4-4776-BAA0-0E812ED58980}" srcOrd="0" destOrd="0" presId="urn:microsoft.com/office/officeart/2005/8/layout/hierarchy2"/>
    <dgm:cxn modelId="{86AFE1C3-39E9-406D-849D-6296F63587E8}" type="presOf" srcId="{21457CA6-D050-4650-870A-C572F128CC29}" destId="{F58A3E7D-B3A7-4FD8-9C7B-2C160308550C}" srcOrd="0" destOrd="0" presId="urn:microsoft.com/office/officeart/2005/8/layout/hierarchy2"/>
    <dgm:cxn modelId="{3BF8EDE6-83B7-4F86-ADCD-35549B22C2FE}" type="presOf" srcId="{819D0B87-CF65-4557-BCB1-D0F1745CA4E6}" destId="{4A6407A1-B963-483E-9751-3685B707758A}" srcOrd="0" destOrd="0" presId="urn:microsoft.com/office/officeart/2005/8/layout/hierarchy2"/>
    <dgm:cxn modelId="{635E60F0-385B-4CEE-8A49-3595662522A9}" srcId="{CC7C0921-1FC1-476B-8B2E-FF3E7B33172E}" destId="{21457CA6-D050-4650-870A-C572F128CC29}" srcOrd="1" destOrd="0" parTransId="{F9FF003D-09A2-4E4F-9A29-26FF69CEAC7A}" sibTransId="{6656EA10-CB6D-40BF-A6AF-A70BBB48F4DA}"/>
    <dgm:cxn modelId="{03B65FEC-3CB3-48F7-B682-8653368D1BDA}" type="presOf" srcId="{5704C7B1-5882-4C2B-96CE-36C8DDB9C0B4}" destId="{7936F748-B8E7-41B2-81E3-8D3EA62323C0}" srcOrd="0" destOrd="0" presId="urn:microsoft.com/office/officeart/2005/8/layout/hierarchy2"/>
    <dgm:cxn modelId="{66A30CAA-89A5-4251-AFC0-D1CCC6357650}" type="presOf" srcId="{F9CB98EA-F37F-4647-8DAA-083BABE39BF3}" destId="{706FD7F7-2825-4094-855E-D9EAB0161116}" srcOrd="1" destOrd="0" presId="urn:microsoft.com/office/officeart/2005/8/layout/hierarchy2"/>
    <dgm:cxn modelId="{05C95F64-F39B-4CD1-95B7-EF652857B32F}" type="presOf" srcId="{08990D45-5F09-4543-B19E-636D915CE532}" destId="{382B5F09-8A92-4704-A4BE-1643E7CF62FE}" srcOrd="0" destOrd="0" presId="urn:microsoft.com/office/officeart/2005/8/layout/hierarchy2"/>
    <dgm:cxn modelId="{328CE546-E720-40BF-BB99-40D254942910}" type="presOf" srcId="{7A4142E3-91BF-4898-9ED7-97C82562E7FD}" destId="{DFE24BD1-840E-4ADA-B9F9-47244FFE2D3F}" srcOrd="1" destOrd="0" presId="urn:microsoft.com/office/officeart/2005/8/layout/hierarchy2"/>
    <dgm:cxn modelId="{490D779B-4A03-4600-A928-9DD92F96C1D1}" type="presOf" srcId="{F9FF003D-09A2-4E4F-9A29-26FF69CEAC7A}" destId="{750397E4-1BC5-4811-847E-F3C17D964A2B}" srcOrd="1" destOrd="0" presId="urn:microsoft.com/office/officeart/2005/8/layout/hierarchy2"/>
    <dgm:cxn modelId="{FD456B0F-620D-44A0-8368-B2E5111C0D99}" type="presOf" srcId="{F9FF003D-09A2-4E4F-9A29-26FF69CEAC7A}" destId="{FF5913E0-926B-4912-BCB3-A040FA9100EB}" srcOrd="0" destOrd="0" presId="urn:microsoft.com/office/officeart/2005/8/layout/hierarchy2"/>
    <dgm:cxn modelId="{BF18B49C-9900-47AC-959E-3A33D0614CA9}" type="presOf" srcId="{A026BAA9-4377-487F-8DA5-C972C9E0643E}" destId="{D0330AA1-677A-4371-9A4A-8FAF1AF9FD3F}" srcOrd="1" destOrd="0" presId="urn:microsoft.com/office/officeart/2005/8/layout/hierarchy2"/>
    <dgm:cxn modelId="{57012DBC-311A-4479-A4FE-AE1DD61079E5}" type="presParOf" srcId="{4A6407A1-B963-483E-9751-3685B707758A}" destId="{76DC34B8-7E72-430E-BDD6-A7B0C5F10146}" srcOrd="0" destOrd="0" presId="urn:microsoft.com/office/officeart/2005/8/layout/hierarchy2"/>
    <dgm:cxn modelId="{D65C615E-1F26-4AA1-AB34-45502136A88B}" type="presParOf" srcId="{76DC34B8-7E72-430E-BDD6-A7B0C5F10146}" destId="{EDA3D3EE-C8E4-4776-BAA0-0E812ED58980}" srcOrd="0" destOrd="0" presId="urn:microsoft.com/office/officeart/2005/8/layout/hierarchy2"/>
    <dgm:cxn modelId="{00683B5F-DCCB-49B7-911B-FED23A481C03}" type="presParOf" srcId="{76DC34B8-7E72-430E-BDD6-A7B0C5F10146}" destId="{3C6C2249-0BCD-4E30-911D-8C1C1A62E38E}" srcOrd="1" destOrd="0" presId="urn:microsoft.com/office/officeart/2005/8/layout/hierarchy2"/>
    <dgm:cxn modelId="{588FF898-8C74-465C-B95F-B121E9288A90}" type="presParOf" srcId="{3C6C2249-0BCD-4E30-911D-8C1C1A62E38E}" destId="{6E228511-A41C-4B22-850F-14DA4E6C0859}" srcOrd="0" destOrd="0" presId="urn:microsoft.com/office/officeart/2005/8/layout/hierarchy2"/>
    <dgm:cxn modelId="{27C548C1-FE50-4A39-9246-19D677C22F6D}" type="presParOf" srcId="{6E228511-A41C-4B22-850F-14DA4E6C0859}" destId="{DFE24BD1-840E-4ADA-B9F9-47244FFE2D3F}" srcOrd="0" destOrd="0" presId="urn:microsoft.com/office/officeart/2005/8/layout/hierarchy2"/>
    <dgm:cxn modelId="{034EB299-5E72-4A44-AF97-CE03BF470F9F}" type="presParOf" srcId="{3C6C2249-0BCD-4E30-911D-8C1C1A62E38E}" destId="{D85D4FF7-C4E6-4966-B23E-4D8DF6959F22}" srcOrd="1" destOrd="0" presId="urn:microsoft.com/office/officeart/2005/8/layout/hierarchy2"/>
    <dgm:cxn modelId="{7598CD3F-6532-4CF5-8DC5-DD6034587387}" type="presParOf" srcId="{D85D4FF7-C4E6-4966-B23E-4D8DF6959F22}" destId="{7936F748-B8E7-41B2-81E3-8D3EA62323C0}" srcOrd="0" destOrd="0" presId="urn:microsoft.com/office/officeart/2005/8/layout/hierarchy2"/>
    <dgm:cxn modelId="{59FD80DB-B107-4401-8176-E5E578491925}" type="presParOf" srcId="{D85D4FF7-C4E6-4966-B23E-4D8DF6959F22}" destId="{54F541B5-4B1A-4BE1-9F31-147F8EDAA50B}" srcOrd="1" destOrd="0" presId="urn:microsoft.com/office/officeart/2005/8/layout/hierarchy2"/>
    <dgm:cxn modelId="{529BEC9C-A61F-4396-A090-168F19741E2E}" type="presParOf" srcId="{3C6C2249-0BCD-4E30-911D-8C1C1A62E38E}" destId="{FF5913E0-926B-4912-BCB3-A040FA9100EB}" srcOrd="2" destOrd="0" presId="urn:microsoft.com/office/officeart/2005/8/layout/hierarchy2"/>
    <dgm:cxn modelId="{C6395F64-B9AA-40FA-B15D-AC7688848750}" type="presParOf" srcId="{FF5913E0-926B-4912-BCB3-A040FA9100EB}" destId="{750397E4-1BC5-4811-847E-F3C17D964A2B}" srcOrd="0" destOrd="0" presId="urn:microsoft.com/office/officeart/2005/8/layout/hierarchy2"/>
    <dgm:cxn modelId="{2D772E52-2D8B-49FD-85F6-E41CB7695127}" type="presParOf" srcId="{3C6C2249-0BCD-4E30-911D-8C1C1A62E38E}" destId="{8531A3F7-5484-4DE6-9D19-70A717ECE523}" srcOrd="3" destOrd="0" presId="urn:microsoft.com/office/officeart/2005/8/layout/hierarchy2"/>
    <dgm:cxn modelId="{36F6A324-11D7-4606-9F45-20A02B21DBCA}" type="presParOf" srcId="{8531A3F7-5484-4DE6-9D19-70A717ECE523}" destId="{F58A3E7D-B3A7-4FD8-9C7B-2C160308550C}" srcOrd="0" destOrd="0" presId="urn:microsoft.com/office/officeart/2005/8/layout/hierarchy2"/>
    <dgm:cxn modelId="{1981C39C-7DA3-4164-AC48-642DA1E82F0C}" type="presParOf" srcId="{8531A3F7-5484-4DE6-9D19-70A717ECE523}" destId="{CA0FFE29-67F9-480E-BAF4-B389B69752EE}" srcOrd="1" destOrd="0" presId="urn:microsoft.com/office/officeart/2005/8/layout/hierarchy2"/>
    <dgm:cxn modelId="{52CF0F98-043E-4D19-9EF9-85978652F3B7}" type="presParOf" srcId="{3C6C2249-0BCD-4E30-911D-8C1C1A62E38E}" destId="{20339BA0-BA97-4D9D-830F-89ADDFA8CCFE}" srcOrd="4" destOrd="0" presId="urn:microsoft.com/office/officeart/2005/8/layout/hierarchy2"/>
    <dgm:cxn modelId="{F6AD2EDB-4484-4A3F-998F-EB6D3F7D6BA6}" type="presParOf" srcId="{20339BA0-BA97-4D9D-830F-89ADDFA8CCFE}" destId="{706FD7F7-2825-4094-855E-D9EAB0161116}" srcOrd="0" destOrd="0" presId="urn:microsoft.com/office/officeart/2005/8/layout/hierarchy2"/>
    <dgm:cxn modelId="{45EDDF12-E488-43CE-9670-B94DAE807542}" type="presParOf" srcId="{3C6C2249-0BCD-4E30-911D-8C1C1A62E38E}" destId="{A8CA90F4-8A30-4122-A2CB-287AA66BB32A}" srcOrd="5" destOrd="0" presId="urn:microsoft.com/office/officeart/2005/8/layout/hierarchy2"/>
    <dgm:cxn modelId="{53862053-6176-4DDD-B923-123F0A257A07}" type="presParOf" srcId="{A8CA90F4-8A30-4122-A2CB-287AA66BB32A}" destId="{815FC9EE-B9A2-4C8A-BB4A-ED2CE9C7E9B2}" srcOrd="0" destOrd="0" presId="urn:microsoft.com/office/officeart/2005/8/layout/hierarchy2"/>
    <dgm:cxn modelId="{0D31BD45-43DE-4531-B559-43249D2FA403}" type="presParOf" srcId="{A8CA90F4-8A30-4122-A2CB-287AA66BB32A}" destId="{4A2401D4-61D5-4913-BB92-9D9366F97D12}" srcOrd="1" destOrd="0" presId="urn:microsoft.com/office/officeart/2005/8/layout/hierarchy2"/>
    <dgm:cxn modelId="{1EC4D7B6-604D-4DC6-A4C3-E9088028A3F0}" type="presParOf" srcId="{3C6C2249-0BCD-4E30-911D-8C1C1A62E38E}" destId="{C2AC2716-0398-4086-82AC-96B083C5707D}" srcOrd="6" destOrd="0" presId="urn:microsoft.com/office/officeart/2005/8/layout/hierarchy2"/>
    <dgm:cxn modelId="{A6417C23-8018-4C6C-96C0-3EA55CF7A0C6}" type="presParOf" srcId="{C2AC2716-0398-4086-82AC-96B083C5707D}" destId="{D0330AA1-677A-4371-9A4A-8FAF1AF9FD3F}" srcOrd="0" destOrd="0" presId="urn:microsoft.com/office/officeart/2005/8/layout/hierarchy2"/>
    <dgm:cxn modelId="{37E27E5D-D174-470A-9C3C-1DDF504D6278}" type="presParOf" srcId="{3C6C2249-0BCD-4E30-911D-8C1C1A62E38E}" destId="{2779D4C5-E7BF-46D2-B712-9A9A93349ADA}" srcOrd="7" destOrd="0" presId="urn:microsoft.com/office/officeart/2005/8/layout/hierarchy2"/>
    <dgm:cxn modelId="{DC03C4DA-1592-4AA2-ABED-6DCDA31A79D4}" type="presParOf" srcId="{2779D4C5-E7BF-46D2-B712-9A9A93349ADA}" destId="{382B5F09-8A92-4704-A4BE-1643E7CF62FE}" srcOrd="0" destOrd="0" presId="urn:microsoft.com/office/officeart/2005/8/layout/hierarchy2"/>
    <dgm:cxn modelId="{CAF6B19B-DB1B-46F9-8533-1A5BCD276689}" type="presParOf" srcId="{2779D4C5-E7BF-46D2-B712-9A9A93349ADA}" destId="{048FCA71-454D-4F76-B774-A2A6332C180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3435A9-A8F0-452B-8F45-4723136477B5}">
      <dsp:nvSpPr>
        <dsp:cNvPr id="0" name=""/>
        <dsp:cNvSpPr/>
      </dsp:nvSpPr>
      <dsp:spPr>
        <a:xfrm>
          <a:off x="0" y="0"/>
          <a:ext cx="4866307" cy="2037928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B4A9457F-5A99-4C23-B1B3-8D8184A8E1AD}">
      <dsp:nvSpPr>
        <dsp:cNvPr id="0" name=""/>
        <dsp:cNvSpPr/>
      </dsp:nvSpPr>
      <dsp:spPr>
        <a:xfrm>
          <a:off x="319207" y="2075330"/>
          <a:ext cx="4675412" cy="1388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u="sng" kern="1200" dirty="0" smtClean="0"/>
            <a:t>Sistema multirobot descentralizado</a:t>
          </a:r>
          <a:endParaRPr lang="es-ES" sz="1800" b="1" u="sng" kern="1200" dirty="0"/>
        </a:p>
        <a:p>
          <a:pPr marL="171450" lvl="1" indent="-171450" algn="l" defTabSz="8001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Compuesto por 3 robots móviles omnidireccionales. </a:t>
          </a:r>
          <a:endParaRPr lang="es-ES" sz="1800" b="1" u="sng" kern="1200" dirty="0"/>
        </a:p>
        <a:p>
          <a:pPr marL="171450" lvl="1" indent="-171450" algn="l" defTabSz="8001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Raspberry Pi 3 y ROS.  </a:t>
          </a:r>
        </a:p>
        <a:p>
          <a:pPr marL="171450" lvl="1" indent="-171450" algn="l" defTabSz="8001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Capacidad de carga: 1.2 </a:t>
          </a:r>
          <a:r>
            <a:rPr lang="en-US" sz="1800" kern="1200" dirty="0" smtClean="0"/>
            <a:t>[Kg]</a:t>
          </a:r>
          <a:r>
            <a:rPr lang="es-EC" sz="1800" kern="1200" dirty="0" smtClean="0"/>
            <a:t>.</a:t>
          </a:r>
        </a:p>
        <a:p>
          <a:pPr marL="171450" lvl="1" indent="-171450" algn="l" defTabSz="8001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Autonomía</a:t>
          </a:r>
          <a:r>
            <a:rPr lang="es-ES" sz="1800" kern="1200" dirty="0" smtClean="0"/>
            <a:t> energética</a:t>
          </a:r>
          <a:r>
            <a:rPr lang="es-EC" sz="1800" kern="1200" dirty="0" smtClean="0"/>
            <a:t>: 65 minutos</a:t>
          </a:r>
        </a:p>
      </dsp:txBody>
      <dsp:txXfrm>
        <a:off x="319207" y="2075330"/>
        <a:ext cx="4675412" cy="1388940"/>
      </dsp:txXfrm>
    </dsp:sp>
    <dsp:sp modelId="{93566988-1688-4F71-B86E-99E5C38FDD32}">
      <dsp:nvSpPr>
        <dsp:cNvPr id="0" name=""/>
        <dsp:cNvSpPr/>
      </dsp:nvSpPr>
      <dsp:spPr>
        <a:xfrm>
          <a:off x="5174553" y="120223"/>
          <a:ext cx="1445022" cy="1620829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5E7D9F61-1012-41BB-9C2D-263C0A925CD3}">
      <dsp:nvSpPr>
        <dsp:cNvPr id="0" name=""/>
        <dsp:cNvSpPr/>
      </dsp:nvSpPr>
      <dsp:spPr>
        <a:xfrm>
          <a:off x="5163190" y="1714962"/>
          <a:ext cx="4335553" cy="1388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just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u="sng" kern="1200" dirty="0" smtClean="0"/>
            <a:t>Mobile 3D Printer</a:t>
          </a:r>
          <a:endParaRPr lang="es-EC" sz="1800" kern="1200" dirty="0" smtClean="0"/>
        </a:p>
        <a:p>
          <a:pPr marL="171450" lvl="1" indent="-171450" algn="l" defTabSz="8001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Impresora 3D móvil omnidireccional.</a:t>
          </a:r>
          <a:endParaRPr lang="es-ES" sz="1800" kern="1200" dirty="0"/>
        </a:p>
        <a:p>
          <a:pPr marL="171450" lvl="1" indent="-171450" algn="l" defTabSz="8001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Cabezal de impresión controlado por Internet.</a:t>
          </a:r>
          <a:endParaRPr lang="es-ES" sz="1800" kern="1200" dirty="0"/>
        </a:p>
        <a:p>
          <a:pPr marL="171450" lvl="1" indent="-171450" algn="l" defTabSz="8001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Se implementaron dos impresoras 3D móviles que trabajan cooperativamente. </a:t>
          </a:r>
          <a:endParaRPr lang="es-ES" sz="1800" kern="1200" dirty="0"/>
        </a:p>
      </dsp:txBody>
      <dsp:txXfrm>
        <a:off x="5163190" y="1714962"/>
        <a:ext cx="4335553" cy="138894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AE7D10-4B4A-4057-9E2F-BF526025BB9D}">
      <dsp:nvSpPr>
        <dsp:cNvPr id="0" name=""/>
        <dsp:cNvSpPr/>
      </dsp:nvSpPr>
      <dsp:spPr>
        <a:xfrm>
          <a:off x="4128" y="1060486"/>
          <a:ext cx="1805000" cy="10830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Raspberry Pi</a:t>
          </a:r>
          <a:endParaRPr lang="es-EC" sz="1800" kern="1200" dirty="0"/>
        </a:p>
      </dsp:txBody>
      <dsp:txXfrm>
        <a:off x="35848" y="1092206"/>
        <a:ext cx="1741560" cy="1019560"/>
      </dsp:txXfrm>
    </dsp:sp>
    <dsp:sp modelId="{54E2CD80-3800-48FE-ADFB-B6A6107E0537}">
      <dsp:nvSpPr>
        <dsp:cNvPr id="0" name=""/>
        <dsp:cNvSpPr/>
      </dsp:nvSpPr>
      <dsp:spPr>
        <a:xfrm>
          <a:off x="1989628" y="1378166"/>
          <a:ext cx="382660" cy="447640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/>
        </a:p>
      </dsp:txBody>
      <dsp:txXfrm>
        <a:off x="1989628" y="1467694"/>
        <a:ext cx="267862" cy="268584"/>
      </dsp:txXfrm>
    </dsp:sp>
    <dsp:sp modelId="{CF92381B-8D21-4670-9258-9A00BB77988A}">
      <dsp:nvSpPr>
        <dsp:cNvPr id="0" name=""/>
        <dsp:cNvSpPr/>
      </dsp:nvSpPr>
      <dsp:spPr>
        <a:xfrm>
          <a:off x="2531128" y="1060486"/>
          <a:ext cx="1805000" cy="10830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Servidor VNC</a:t>
          </a:r>
          <a:endParaRPr lang="es-EC" sz="1800" kern="1200" dirty="0"/>
        </a:p>
      </dsp:txBody>
      <dsp:txXfrm>
        <a:off x="2562848" y="1092206"/>
        <a:ext cx="1741560" cy="1019560"/>
      </dsp:txXfrm>
    </dsp:sp>
    <dsp:sp modelId="{3F6E7DE1-898F-4E25-92F0-96158B2C6519}">
      <dsp:nvSpPr>
        <dsp:cNvPr id="0" name=""/>
        <dsp:cNvSpPr/>
      </dsp:nvSpPr>
      <dsp:spPr>
        <a:xfrm>
          <a:off x="4516628" y="1378166"/>
          <a:ext cx="382660" cy="447640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/>
        </a:p>
      </dsp:txBody>
      <dsp:txXfrm>
        <a:off x="4516628" y="1467694"/>
        <a:ext cx="267862" cy="268584"/>
      </dsp:txXfrm>
    </dsp:sp>
    <dsp:sp modelId="{395EAE6D-1255-49EF-A052-24C90F885568}">
      <dsp:nvSpPr>
        <dsp:cNvPr id="0" name=""/>
        <dsp:cNvSpPr/>
      </dsp:nvSpPr>
      <dsp:spPr>
        <a:xfrm>
          <a:off x="5058128" y="1060486"/>
          <a:ext cx="1805000" cy="10830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Protocolo de comunicación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TCP/IP </a:t>
          </a:r>
        </a:p>
      </dsp:txBody>
      <dsp:txXfrm>
        <a:off x="5089848" y="1092206"/>
        <a:ext cx="1741560" cy="1019560"/>
      </dsp:txXfrm>
    </dsp:sp>
    <dsp:sp modelId="{5CD6885B-ECDE-4180-9018-F92AF3C0362B}">
      <dsp:nvSpPr>
        <dsp:cNvPr id="0" name=""/>
        <dsp:cNvSpPr/>
      </dsp:nvSpPr>
      <dsp:spPr>
        <a:xfrm>
          <a:off x="7043628" y="1378166"/>
          <a:ext cx="382660" cy="447640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/>
        </a:p>
      </dsp:txBody>
      <dsp:txXfrm>
        <a:off x="7043628" y="1467694"/>
        <a:ext cx="267862" cy="268584"/>
      </dsp:txXfrm>
    </dsp:sp>
    <dsp:sp modelId="{7AA5F394-6E7F-4D23-BE73-DF0DF96E3540}">
      <dsp:nvSpPr>
        <dsp:cNvPr id="0" name=""/>
        <dsp:cNvSpPr/>
      </dsp:nvSpPr>
      <dsp:spPr>
        <a:xfrm>
          <a:off x="7585128" y="1060486"/>
          <a:ext cx="1805000" cy="10830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Computador</a:t>
          </a:r>
        </a:p>
      </dsp:txBody>
      <dsp:txXfrm>
        <a:off x="7616848" y="1092206"/>
        <a:ext cx="1741560" cy="101956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218193-9C36-4073-AE1B-A865B3A832A4}">
      <dsp:nvSpPr>
        <dsp:cNvPr id="0" name=""/>
        <dsp:cNvSpPr/>
      </dsp:nvSpPr>
      <dsp:spPr>
        <a:xfrm>
          <a:off x="0" y="33250"/>
          <a:ext cx="9246752" cy="10296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600" kern="1200" dirty="0" smtClean="0"/>
            <a:t>Cinemática del brazo robótico </a:t>
          </a:r>
          <a:r>
            <a:rPr lang="es-EC" sz="1600" kern="1200" dirty="0" smtClean="0">
              <a:sym typeface="Wingdings" panose="05000000000000000000" pitchFamily="2" charset="2"/>
            </a:rPr>
            <a:t></a:t>
          </a:r>
          <a:r>
            <a:rPr lang="es-EC" sz="1600" kern="1200" dirty="0" smtClean="0"/>
            <a:t> parámetros de Denavit-Hartenberg</a:t>
          </a: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600" kern="1200" dirty="0" smtClean="0"/>
            <a:t>Dinámica del brazo robótico </a:t>
          </a:r>
          <a:r>
            <a:rPr lang="es-EC" sz="1600" kern="1200" dirty="0" smtClean="0">
              <a:sym typeface="Wingdings" panose="05000000000000000000" pitchFamily="2" charset="2"/>
            </a:rPr>
            <a:t></a:t>
          </a:r>
          <a:r>
            <a:rPr lang="es-EC" sz="1600" kern="1200" dirty="0" smtClean="0"/>
            <a:t> método general planteado por Niku (2011)</a:t>
          </a:r>
        </a:p>
      </dsp:txBody>
      <dsp:txXfrm>
        <a:off x="50261" y="83511"/>
        <a:ext cx="9146230" cy="929078"/>
      </dsp:txXfrm>
    </dsp:sp>
    <dsp:sp modelId="{1E59CC3A-C5C0-479B-B7A7-5F9C03DFBA01}">
      <dsp:nvSpPr>
        <dsp:cNvPr id="0" name=""/>
        <dsp:cNvSpPr/>
      </dsp:nvSpPr>
      <dsp:spPr>
        <a:xfrm>
          <a:off x="0" y="1129188"/>
          <a:ext cx="9246752" cy="10296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La aceleración</a:t>
          </a:r>
          <a:r>
            <a:rPr lang="es-ES" sz="1600" kern="1200" dirty="0" smtClean="0"/>
            <a:t> </a:t>
          </a:r>
          <a:r>
            <a:rPr lang="es-EC" sz="1600" kern="1200" dirty="0" smtClean="0"/>
            <a:t>en el cálculo de la dinámica del brazo robótico influye en el valor del torque del motor necesario para mover cada articulación.</a:t>
          </a:r>
          <a:endParaRPr lang="es-EC" sz="1600" kern="1200" dirty="0"/>
        </a:p>
      </dsp:txBody>
      <dsp:txXfrm>
        <a:off x="50261" y="1179449"/>
        <a:ext cx="9146230" cy="929078"/>
      </dsp:txXfrm>
    </dsp:sp>
    <dsp:sp modelId="{03E19646-A929-46AB-A990-7B0485402D41}">
      <dsp:nvSpPr>
        <dsp:cNvPr id="0" name=""/>
        <dsp:cNvSpPr/>
      </dsp:nvSpPr>
      <dsp:spPr>
        <a:xfrm>
          <a:off x="0" y="2225120"/>
          <a:ext cx="9246752" cy="44829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Motores a pasos trabajan en un rango de frecuencias dependiendo de su voltaje de alimentación.</a:t>
          </a:r>
          <a:endParaRPr lang="es-EC" sz="1600" kern="1200" dirty="0"/>
        </a:p>
      </dsp:txBody>
      <dsp:txXfrm>
        <a:off x="21884" y="2247004"/>
        <a:ext cx="9202984" cy="404530"/>
      </dsp:txXfrm>
    </dsp:sp>
    <dsp:sp modelId="{D3F95D69-EF2C-41C3-8859-36E72ED2150F}">
      <dsp:nvSpPr>
        <dsp:cNvPr id="0" name=""/>
        <dsp:cNvSpPr/>
      </dsp:nvSpPr>
      <dsp:spPr>
        <a:xfrm>
          <a:off x="0" y="2751242"/>
          <a:ext cx="9246752" cy="10296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Se programó el seguimiento de trayectoria en línea recta del brazo robótico, mediante la determinación de la ecuación de la recta entre dos puntos y la división de la longitud de la línea en varios segmentos.</a:t>
          </a:r>
          <a:endParaRPr lang="es-EC" sz="1600" kern="1200" dirty="0"/>
        </a:p>
      </dsp:txBody>
      <dsp:txXfrm>
        <a:off x="50261" y="2801503"/>
        <a:ext cx="9146230" cy="929078"/>
      </dsp:txXfrm>
    </dsp:sp>
    <dsp:sp modelId="{9D42781B-854F-4AEA-96C1-FDE44EEAFA16}">
      <dsp:nvSpPr>
        <dsp:cNvPr id="0" name=""/>
        <dsp:cNvSpPr/>
      </dsp:nvSpPr>
      <dsp:spPr>
        <a:xfrm>
          <a:off x="0" y="3964220"/>
          <a:ext cx="9246752" cy="83531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noProof="0" dirty="0" smtClean="0"/>
            <a:t>Sincronización del brazo robótico con la plataforma omnidireccional </a:t>
          </a:r>
          <a:r>
            <a:rPr lang="en-US" sz="1600" kern="1200" noProof="0" dirty="0" smtClean="0">
              <a:sym typeface="Wingdings" panose="05000000000000000000" pitchFamily="2" charset="2"/>
            </a:rPr>
            <a:t> </a:t>
          </a:r>
          <a:r>
            <a:rPr lang="es-EC" sz="1600" kern="1200" noProof="0" dirty="0" smtClean="0">
              <a:sym typeface="Wingdings" panose="05000000000000000000" pitchFamily="2" charset="2"/>
            </a:rPr>
            <a:t>ampliación del espacio de trabajo</a:t>
          </a:r>
          <a:endParaRPr lang="es-EC" sz="1600" kern="1200" noProof="0" dirty="0"/>
        </a:p>
      </dsp:txBody>
      <dsp:txXfrm>
        <a:off x="40777" y="4004997"/>
        <a:ext cx="9165198" cy="75376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B7E0F3-4B75-43C4-B939-6D9ADFD6D1D9}">
      <dsp:nvSpPr>
        <dsp:cNvPr id="0" name=""/>
        <dsp:cNvSpPr/>
      </dsp:nvSpPr>
      <dsp:spPr>
        <a:xfrm>
          <a:off x="0" y="682063"/>
          <a:ext cx="9591171" cy="41018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Considerar el uso de ABS en lugar de PLA </a:t>
          </a:r>
          <a:r>
            <a:rPr lang="en-US" sz="2000" kern="1200" dirty="0" smtClean="0">
              <a:sym typeface="Wingdings" panose="05000000000000000000" pitchFamily="2" charset="2"/>
            </a:rPr>
            <a:t> </a:t>
          </a:r>
          <a:r>
            <a:rPr lang="es-EC" sz="2000" kern="1200" dirty="0" smtClean="0"/>
            <a:t>incrementar la vida útil de los mismos.</a:t>
          </a:r>
          <a:endParaRPr lang="es-EC" sz="2000" kern="1200" dirty="0"/>
        </a:p>
      </dsp:txBody>
      <dsp:txXfrm>
        <a:off x="20024" y="702087"/>
        <a:ext cx="9551123" cy="370138"/>
      </dsp:txXfrm>
    </dsp:sp>
    <dsp:sp modelId="{F7F42BE5-56A5-404A-81AA-8C8CF15A3533}">
      <dsp:nvSpPr>
        <dsp:cNvPr id="0" name=""/>
        <dsp:cNvSpPr/>
      </dsp:nvSpPr>
      <dsp:spPr>
        <a:xfrm>
          <a:off x="0" y="1651959"/>
          <a:ext cx="9591171" cy="85352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Zona definida para el trabajo del robot </a:t>
          </a:r>
          <a:r>
            <a:rPr lang="es-EC" sz="2000" kern="1200" dirty="0" smtClean="0">
              <a:sym typeface="Wingdings" panose="05000000000000000000" pitchFamily="2" charset="2"/>
            </a:rPr>
            <a:t> </a:t>
          </a:r>
          <a:r>
            <a:rPr lang="es-EC" sz="2000" kern="1200" dirty="0" smtClean="0"/>
            <a:t>incorporar sensores que permitan un mejor control del desplazamiento de la plataforma omnidireccional.</a:t>
          </a:r>
          <a:endParaRPr lang="es-EC" sz="2000" kern="1200" dirty="0"/>
        </a:p>
      </dsp:txBody>
      <dsp:txXfrm>
        <a:off x="41666" y="1693625"/>
        <a:ext cx="9507839" cy="770192"/>
      </dsp:txXfrm>
    </dsp:sp>
    <dsp:sp modelId="{CBA23E7C-B84D-4E6E-923A-4C80911BB8E7}">
      <dsp:nvSpPr>
        <dsp:cNvPr id="0" name=""/>
        <dsp:cNvSpPr/>
      </dsp:nvSpPr>
      <dsp:spPr>
        <a:xfrm>
          <a:off x="0" y="3036308"/>
          <a:ext cx="9591171" cy="68036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Sistema de lazo cerrado en el control de los actuadores del brazo robótico </a:t>
          </a:r>
          <a:r>
            <a:rPr lang="es-EC" sz="2000" kern="1200" dirty="0" smtClean="0">
              <a:sym typeface="Wingdings" panose="05000000000000000000" pitchFamily="2" charset="2"/>
            </a:rPr>
            <a:t></a:t>
          </a:r>
          <a:r>
            <a:rPr lang="es-EC" sz="2000" kern="1200" dirty="0" smtClean="0"/>
            <a:t> guardar las posiciones finales de cada articulación.</a:t>
          </a:r>
          <a:endParaRPr lang="es-EC" sz="2000" kern="1200" dirty="0"/>
        </a:p>
      </dsp:txBody>
      <dsp:txXfrm>
        <a:off x="33213" y="3069521"/>
        <a:ext cx="9524745" cy="61393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E26C89-6B72-4845-8232-5019C3D50508}">
      <dsp:nvSpPr>
        <dsp:cNvPr id="0" name=""/>
        <dsp:cNvSpPr/>
      </dsp:nvSpPr>
      <dsp:spPr>
        <a:xfrm>
          <a:off x="-5633978" y="-862603"/>
          <a:ext cx="6708950" cy="6708950"/>
        </a:xfrm>
        <a:prstGeom prst="blockArc">
          <a:avLst>
            <a:gd name="adj1" fmla="val 18900000"/>
            <a:gd name="adj2" fmla="val 2700000"/>
            <a:gd name="adj3" fmla="val 322"/>
          </a:avLst>
        </a:prstGeom>
        <a:noFill/>
        <a:ln w="10795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4EEC85-01D1-4D99-B71E-A837C9E0E9F5}">
      <dsp:nvSpPr>
        <dsp:cNvPr id="0" name=""/>
        <dsp:cNvSpPr/>
      </dsp:nvSpPr>
      <dsp:spPr>
        <a:xfrm>
          <a:off x="691743" y="498374"/>
          <a:ext cx="7545012" cy="9967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1169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Adaptación del prototipo robótico a un software comercial para impresión 3D.</a:t>
          </a:r>
          <a:endParaRPr lang="es-EC" sz="2500" kern="1200" dirty="0"/>
        </a:p>
      </dsp:txBody>
      <dsp:txXfrm>
        <a:off x="691743" y="498374"/>
        <a:ext cx="7545012" cy="996748"/>
      </dsp:txXfrm>
    </dsp:sp>
    <dsp:sp modelId="{4683A586-F66A-4F16-A091-17D559B83DEF}">
      <dsp:nvSpPr>
        <dsp:cNvPr id="0" name=""/>
        <dsp:cNvSpPr/>
      </dsp:nvSpPr>
      <dsp:spPr>
        <a:xfrm>
          <a:off x="68775" y="373780"/>
          <a:ext cx="1245935" cy="12459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B87293-072A-411B-9071-DCF59BFEF792}">
      <dsp:nvSpPr>
        <dsp:cNvPr id="0" name=""/>
        <dsp:cNvSpPr/>
      </dsp:nvSpPr>
      <dsp:spPr>
        <a:xfrm>
          <a:off x="1054061" y="1993497"/>
          <a:ext cx="7182694" cy="9967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1169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Estimación de la posición del robot por medio de odometría, en lugar de seguimiento de línea.</a:t>
          </a:r>
          <a:endParaRPr lang="es-EC" sz="2500" kern="1200" dirty="0"/>
        </a:p>
      </dsp:txBody>
      <dsp:txXfrm>
        <a:off x="1054061" y="1993497"/>
        <a:ext cx="7182694" cy="996748"/>
      </dsp:txXfrm>
    </dsp:sp>
    <dsp:sp modelId="{1AD84740-ED31-42E3-A88A-66CAB0307EDB}">
      <dsp:nvSpPr>
        <dsp:cNvPr id="0" name=""/>
        <dsp:cNvSpPr/>
      </dsp:nvSpPr>
      <dsp:spPr>
        <a:xfrm>
          <a:off x="431093" y="1868903"/>
          <a:ext cx="1245935" cy="12459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59F783-48F5-4806-A173-FEC334C20054}">
      <dsp:nvSpPr>
        <dsp:cNvPr id="0" name=""/>
        <dsp:cNvSpPr/>
      </dsp:nvSpPr>
      <dsp:spPr>
        <a:xfrm>
          <a:off x="691743" y="3488620"/>
          <a:ext cx="7545012" cy="9967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1169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Implementación del prototipo a una plataforma de robótica colaborativa.</a:t>
          </a:r>
          <a:endParaRPr lang="es-EC" sz="2500" kern="1200" dirty="0"/>
        </a:p>
      </dsp:txBody>
      <dsp:txXfrm>
        <a:off x="691743" y="3488620"/>
        <a:ext cx="7545012" cy="996748"/>
      </dsp:txXfrm>
    </dsp:sp>
    <dsp:sp modelId="{6E1D592E-4966-4C19-B191-233482BE6F97}">
      <dsp:nvSpPr>
        <dsp:cNvPr id="0" name=""/>
        <dsp:cNvSpPr/>
      </dsp:nvSpPr>
      <dsp:spPr>
        <a:xfrm>
          <a:off x="68775" y="3364026"/>
          <a:ext cx="1245935" cy="12459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5E4810-949C-4D46-876C-036BF62ED5D2}">
      <dsp:nvSpPr>
        <dsp:cNvPr id="0" name=""/>
        <dsp:cNvSpPr/>
      </dsp:nvSpPr>
      <dsp:spPr>
        <a:xfrm>
          <a:off x="0" y="442200"/>
          <a:ext cx="9437189" cy="595550"/>
        </a:xfrm>
        <a:prstGeom prst="roundRect">
          <a:avLst/>
        </a:prstGeom>
        <a:solidFill>
          <a:schemeClr val="accent1">
            <a:lumMod val="7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GENERAL</a:t>
          </a:r>
          <a:endParaRPr lang="es-ES" sz="1800" kern="1200" dirty="0"/>
        </a:p>
      </dsp:txBody>
      <dsp:txXfrm>
        <a:off x="29072" y="471272"/>
        <a:ext cx="9379045" cy="537406"/>
      </dsp:txXfrm>
    </dsp:sp>
    <dsp:sp modelId="{D95C3006-65E4-4DB6-ACA6-E7257A748A84}">
      <dsp:nvSpPr>
        <dsp:cNvPr id="0" name=""/>
        <dsp:cNvSpPr/>
      </dsp:nvSpPr>
      <dsp:spPr>
        <a:xfrm>
          <a:off x="0" y="1037751"/>
          <a:ext cx="9437189" cy="13118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9631" tIns="22860" rIns="128016" bIns="22860" numCol="1" spcCol="1270" anchor="t" anchorCtr="0">
          <a:noAutofit/>
        </a:bodyPr>
        <a:lstStyle/>
        <a:p>
          <a:pPr marL="171450" lvl="1" indent="-171450" algn="just" defTabSz="800100">
            <a:lnSpc>
              <a:spcPct val="15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800" kern="1200" dirty="0" smtClean="0"/>
            <a:t>Diseñar, construir e implementar un prototipo de robot omnidireccional para impresión 3D para el Laboratorio de Mecatrónica y Sistemas Dinámicos de la Universidad de las Fuerzas Armadas – ESPE.</a:t>
          </a:r>
          <a:endParaRPr lang="es-ES" sz="1800" kern="1200" dirty="0"/>
        </a:p>
      </dsp:txBody>
      <dsp:txXfrm>
        <a:off x="0" y="1037751"/>
        <a:ext cx="9437189" cy="1311862"/>
      </dsp:txXfrm>
    </dsp:sp>
    <dsp:sp modelId="{CE0F7C84-0D0F-44BC-8D72-8F7832816DC5}">
      <dsp:nvSpPr>
        <dsp:cNvPr id="0" name=""/>
        <dsp:cNvSpPr/>
      </dsp:nvSpPr>
      <dsp:spPr>
        <a:xfrm>
          <a:off x="0" y="2349613"/>
          <a:ext cx="9437189" cy="639197"/>
        </a:xfrm>
        <a:prstGeom prst="roundRect">
          <a:avLst/>
        </a:prstGeom>
        <a:solidFill>
          <a:schemeClr val="accent1">
            <a:lumMod val="7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ESPECÍFICOS</a:t>
          </a:r>
          <a:endParaRPr lang="es-ES" sz="1800" kern="1200" dirty="0"/>
        </a:p>
      </dsp:txBody>
      <dsp:txXfrm>
        <a:off x="31203" y="2380816"/>
        <a:ext cx="9374783" cy="576791"/>
      </dsp:txXfrm>
    </dsp:sp>
    <dsp:sp modelId="{29FEB7F1-70D9-42DB-A679-C856490F44B5}">
      <dsp:nvSpPr>
        <dsp:cNvPr id="0" name=""/>
        <dsp:cNvSpPr/>
      </dsp:nvSpPr>
      <dsp:spPr>
        <a:xfrm>
          <a:off x="0" y="2988811"/>
          <a:ext cx="9437189" cy="2354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9631" tIns="22860" rIns="128016" bIns="22860" numCol="1" spcCol="1270" anchor="t" anchorCtr="0">
          <a:noAutofit/>
        </a:bodyPr>
        <a:lstStyle/>
        <a:p>
          <a:pPr marL="171450" lvl="1" indent="-171450" algn="just" defTabSz="800100">
            <a:lnSpc>
              <a:spcPct val="15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800" kern="1200" dirty="0" smtClean="0"/>
            <a:t>Diseñar y construir una plataforma omnidireccional.</a:t>
          </a:r>
          <a:endParaRPr lang="es-ES" sz="1800" kern="1200" dirty="0"/>
        </a:p>
        <a:p>
          <a:pPr marL="171450" lvl="1" indent="-171450" algn="just" defTabSz="800100">
            <a:lnSpc>
              <a:spcPct val="15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800" kern="1200" dirty="0" smtClean="0"/>
            <a:t>Calcular la cinemática y dinámica de un brazo robótico de configuración PRR acoplada a una plataforma omnidireccional.</a:t>
          </a:r>
          <a:endParaRPr lang="es-EC" sz="1800" kern="1200" dirty="0"/>
        </a:p>
        <a:p>
          <a:pPr marL="171450" lvl="1" indent="-171450" algn="just" defTabSz="800100">
            <a:lnSpc>
              <a:spcPct val="15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800" kern="1200" dirty="0" smtClean="0"/>
            <a:t>Construir un brazo robótico de configuración PRR de tres grados de libertad.</a:t>
          </a:r>
          <a:endParaRPr lang="es-EC" sz="1800" kern="1200" dirty="0"/>
        </a:p>
        <a:p>
          <a:pPr marL="171450" lvl="1" indent="-171450" algn="just" defTabSz="800100">
            <a:lnSpc>
              <a:spcPct val="15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800" kern="1200" dirty="0" smtClean="0"/>
            <a:t>Implementar un trabajo sincronizado entre el brazo robótico y la plataforma base.</a:t>
          </a:r>
          <a:endParaRPr lang="es-EC" sz="1800" kern="1200" dirty="0"/>
        </a:p>
      </dsp:txBody>
      <dsp:txXfrm>
        <a:off x="0" y="2988811"/>
        <a:ext cx="9437189" cy="23546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D78893-E156-4EBB-83D9-4E60FCA76493}">
      <dsp:nvSpPr>
        <dsp:cNvPr id="0" name=""/>
        <dsp:cNvSpPr/>
      </dsp:nvSpPr>
      <dsp:spPr>
        <a:xfrm>
          <a:off x="562501" y="2445513"/>
          <a:ext cx="1542744" cy="77137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SUBSISTEMA MECÁNICO</a:t>
          </a:r>
        </a:p>
      </dsp:txBody>
      <dsp:txXfrm>
        <a:off x="585094" y="2468106"/>
        <a:ext cx="1497558" cy="726186"/>
      </dsp:txXfrm>
    </dsp:sp>
    <dsp:sp modelId="{B90B831D-BD5A-4E58-B5D0-1C22F9FE877E}">
      <dsp:nvSpPr>
        <dsp:cNvPr id="0" name=""/>
        <dsp:cNvSpPr/>
      </dsp:nvSpPr>
      <dsp:spPr>
        <a:xfrm rot="17230830">
          <a:off x="1369221" y="1819934"/>
          <a:ext cx="2089145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2089145" y="13302"/>
              </a:lnTo>
            </a:path>
          </a:pathLst>
        </a:custGeom>
        <a:noFill/>
        <a:ln w="10795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/>
        </a:p>
      </dsp:txBody>
      <dsp:txXfrm>
        <a:off x="2361566" y="1781008"/>
        <a:ext cx="104457" cy="104457"/>
      </dsp:txXfrm>
    </dsp:sp>
    <dsp:sp modelId="{49A9C546-0137-43BC-8EF4-E1E64C6246EC}">
      <dsp:nvSpPr>
        <dsp:cNvPr id="0" name=""/>
        <dsp:cNvSpPr/>
      </dsp:nvSpPr>
      <dsp:spPr>
        <a:xfrm>
          <a:off x="2722343" y="449587"/>
          <a:ext cx="1542744" cy="77137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Modelamiento matemático</a:t>
          </a:r>
        </a:p>
      </dsp:txBody>
      <dsp:txXfrm>
        <a:off x="2744936" y="472180"/>
        <a:ext cx="1497558" cy="726186"/>
      </dsp:txXfrm>
    </dsp:sp>
    <dsp:sp modelId="{286312B3-D4EA-4FAD-B435-46E5FB273E64}">
      <dsp:nvSpPr>
        <dsp:cNvPr id="0" name=""/>
        <dsp:cNvSpPr/>
      </dsp:nvSpPr>
      <dsp:spPr>
        <a:xfrm rot="19457599">
          <a:off x="4193658" y="600202"/>
          <a:ext cx="759958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759958" y="13302"/>
              </a:lnTo>
            </a:path>
          </a:pathLst>
        </a:custGeom>
        <a:noFill/>
        <a:ln w="1079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/>
        </a:p>
      </dsp:txBody>
      <dsp:txXfrm>
        <a:off x="4554638" y="594505"/>
        <a:ext cx="37997" cy="37997"/>
      </dsp:txXfrm>
    </dsp:sp>
    <dsp:sp modelId="{A992AB36-61F7-4273-95CF-35A27ECCB97A}">
      <dsp:nvSpPr>
        <dsp:cNvPr id="0" name=""/>
        <dsp:cNvSpPr/>
      </dsp:nvSpPr>
      <dsp:spPr>
        <a:xfrm>
          <a:off x="4882186" y="6048"/>
          <a:ext cx="1542744" cy="77137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Cinemática directa</a:t>
          </a:r>
          <a:endParaRPr lang="es-ES" sz="1600" kern="1200" dirty="0"/>
        </a:p>
      </dsp:txBody>
      <dsp:txXfrm>
        <a:off x="4904779" y="28641"/>
        <a:ext cx="1497558" cy="726186"/>
      </dsp:txXfrm>
    </dsp:sp>
    <dsp:sp modelId="{6D1FA7F3-53B7-4232-8E22-C662EF2354A8}">
      <dsp:nvSpPr>
        <dsp:cNvPr id="0" name=""/>
        <dsp:cNvSpPr/>
      </dsp:nvSpPr>
      <dsp:spPr>
        <a:xfrm rot="2142401">
          <a:off x="4193658" y="1043741"/>
          <a:ext cx="759958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759958" y="13302"/>
              </a:lnTo>
            </a:path>
          </a:pathLst>
        </a:custGeom>
        <a:noFill/>
        <a:ln w="1079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/>
        </a:p>
      </dsp:txBody>
      <dsp:txXfrm>
        <a:off x="4554638" y="1038044"/>
        <a:ext cx="37997" cy="37997"/>
      </dsp:txXfrm>
    </dsp:sp>
    <dsp:sp modelId="{EDB248EC-EBCD-4870-835F-38FF00462BAA}">
      <dsp:nvSpPr>
        <dsp:cNvPr id="0" name=""/>
        <dsp:cNvSpPr/>
      </dsp:nvSpPr>
      <dsp:spPr>
        <a:xfrm>
          <a:off x="4882186" y="893126"/>
          <a:ext cx="1542744" cy="77137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Cinemática inversa</a:t>
          </a:r>
          <a:endParaRPr lang="es-ES" sz="1600" kern="1200" dirty="0"/>
        </a:p>
      </dsp:txBody>
      <dsp:txXfrm>
        <a:off x="4904779" y="915719"/>
        <a:ext cx="1497558" cy="726186"/>
      </dsp:txXfrm>
    </dsp:sp>
    <dsp:sp modelId="{DBBABA41-2EBD-49A0-9985-6D69F831DF1F}">
      <dsp:nvSpPr>
        <dsp:cNvPr id="0" name=""/>
        <dsp:cNvSpPr/>
      </dsp:nvSpPr>
      <dsp:spPr>
        <a:xfrm rot="20413970">
          <a:off x="2085926" y="2707012"/>
          <a:ext cx="655737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655737" y="13302"/>
              </a:lnTo>
            </a:path>
          </a:pathLst>
        </a:custGeom>
        <a:noFill/>
        <a:ln w="10795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/>
        </a:p>
      </dsp:txBody>
      <dsp:txXfrm>
        <a:off x="2397401" y="2703921"/>
        <a:ext cx="32786" cy="32786"/>
      </dsp:txXfrm>
    </dsp:sp>
    <dsp:sp modelId="{3B87AFA9-FC11-4485-9297-0BBD7E527023}">
      <dsp:nvSpPr>
        <dsp:cNvPr id="0" name=""/>
        <dsp:cNvSpPr/>
      </dsp:nvSpPr>
      <dsp:spPr>
        <a:xfrm>
          <a:off x="2722343" y="2223744"/>
          <a:ext cx="1542744" cy="77137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Diseño mecánico</a:t>
          </a:r>
          <a:endParaRPr lang="es-ES" sz="1600" kern="1200" dirty="0"/>
        </a:p>
      </dsp:txBody>
      <dsp:txXfrm>
        <a:off x="2744936" y="2246337"/>
        <a:ext cx="1497558" cy="726186"/>
      </dsp:txXfrm>
    </dsp:sp>
    <dsp:sp modelId="{5960DE63-8B4C-4F29-9F4A-D18A70052897}">
      <dsp:nvSpPr>
        <dsp:cNvPr id="0" name=""/>
        <dsp:cNvSpPr/>
      </dsp:nvSpPr>
      <dsp:spPr>
        <a:xfrm rot="19457599">
          <a:off x="4193658" y="2374358"/>
          <a:ext cx="759958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759958" y="13302"/>
              </a:lnTo>
            </a:path>
          </a:pathLst>
        </a:custGeom>
        <a:noFill/>
        <a:ln w="1079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400" kern="1200"/>
        </a:p>
      </dsp:txBody>
      <dsp:txXfrm>
        <a:off x="4554638" y="2368661"/>
        <a:ext cx="37997" cy="37997"/>
      </dsp:txXfrm>
    </dsp:sp>
    <dsp:sp modelId="{343C5B54-D9C5-4BA2-8146-048A64D15B4C}">
      <dsp:nvSpPr>
        <dsp:cNvPr id="0" name=""/>
        <dsp:cNvSpPr/>
      </dsp:nvSpPr>
      <dsp:spPr>
        <a:xfrm>
          <a:off x="4882186" y="1780205"/>
          <a:ext cx="1542744" cy="77137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Plataforma omnidireccional</a:t>
          </a:r>
          <a:endParaRPr lang="es-ES" sz="1600" kern="1200" dirty="0"/>
        </a:p>
      </dsp:txBody>
      <dsp:txXfrm>
        <a:off x="4904779" y="1802798"/>
        <a:ext cx="1497558" cy="726186"/>
      </dsp:txXfrm>
    </dsp:sp>
    <dsp:sp modelId="{81AB325F-7B21-4084-8351-74E3D2FBCCBF}">
      <dsp:nvSpPr>
        <dsp:cNvPr id="0" name=""/>
        <dsp:cNvSpPr/>
      </dsp:nvSpPr>
      <dsp:spPr>
        <a:xfrm rot="2142401">
          <a:off x="4193658" y="2817897"/>
          <a:ext cx="759958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759958" y="13302"/>
              </a:lnTo>
            </a:path>
          </a:pathLst>
        </a:custGeom>
        <a:noFill/>
        <a:ln w="1079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400" kern="1200"/>
        </a:p>
      </dsp:txBody>
      <dsp:txXfrm>
        <a:off x="4554638" y="2812201"/>
        <a:ext cx="37997" cy="37997"/>
      </dsp:txXfrm>
    </dsp:sp>
    <dsp:sp modelId="{525A3D27-0C91-4CF0-97FD-B73417FE357C}">
      <dsp:nvSpPr>
        <dsp:cNvPr id="0" name=""/>
        <dsp:cNvSpPr/>
      </dsp:nvSpPr>
      <dsp:spPr>
        <a:xfrm>
          <a:off x="4882186" y="2667283"/>
          <a:ext cx="1542744" cy="77137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Brazo robótico de configuración PRR</a:t>
          </a:r>
          <a:endParaRPr lang="es-ES" sz="1600" kern="1200" dirty="0"/>
        </a:p>
      </dsp:txBody>
      <dsp:txXfrm>
        <a:off x="4904779" y="2689876"/>
        <a:ext cx="1497558" cy="726186"/>
      </dsp:txXfrm>
    </dsp:sp>
    <dsp:sp modelId="{E7BA981A-DF5E-4F52-AECA-BFA269AD27BB}">
      <dsp:nvSpPr>
        <dsp:cNvPr id="0" name=""/>
        <dsp:cNvSpPr/>
      </dsp:nvSpPr>
      <dsp:spPr>
        <a:xfrm rot="3654187">
          <a:off x="1779296" y="3372321"/>
          <a:ext cx="1268996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268996" y="13302"/>
              </a:lnTo>
            </a:path>
          </a:pathLst>
        </a:custGeom>
        <a:noFill/>
        <a:ln w="10795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/>
        </a:p>
      </dsp:txBody>
      <dsp:txXfrm>
        <a:off x="2382069" y="3353899"/>
        <a:ext cx="63449" cy="63449"/>
      </dsp:txXfrm>
    </dsp:sp>
    <dsp:sp modelId="{20CBBD21-931B-406C-A6A5-14AEDA103C32}">
      <dsp:nvSpPr>
        <dsp:cNvPr id="0" name=""/>
        <dsp:cNvSpPr/>
      </dsp:nvSpPr>
      <dsp:spPr>
        <a:xfrm>
          <a:off x="2722343" y="3554361"/>
          <a:ext cx="1862324" cy="77137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Dimensionamiento y selección de actuadores</a:t>
          </a:r>
          <a:endParaRPr lang="es-ES" sz="1600" kern="1200" dirty="0"/>
        </a:p>
      </dsp:txBody>
      <dsp:txXfrm>
        <a:off x="2744936" y="3576954"/>
        <a:ext cx="1817138" cy="726186"/>
      </dsp:txXfrm>
    </dsp:sp>
    <dsp:sp modelId="{B3153235-B504-4882-B043-AA4A17859117}">
      <dsp:nvSpPr>
        <dsp:cNvPr id="0" name=""/>
        <dsp:cNvSpPr/>
      </dsp:nvSpPr>
      <dsp:spPr>
        <a:xfrm>
          <a:off x="4584668" y="3926745"/>
          <a:ext cx="309088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309088" y="13302"/>
              </a:lnTo>
            </a:path>
          </a:pathLst>
        </a:custGeom>
        <a:noFill/>
        <a:ln w="1079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400" kern="1200"/>
        </a:p>
      </dsp:txBody>
      <dsp:txXfrm>
        <a:off x="4731485" y="3932320"/>
        <a:ext cx="15454" cy="15454"/>
      </dsp:txXfrm>
    </dsp:sp>
    <dsp:sp modelId="{E3D6ED77-AFF1-432C-BECD-B20ECF6AD092}">
      <dsp:nvSpPr>
        <dsp:cNvPr id="0" name=""/>
        <dsp:cNvSpPr/>
      </dsp:nvSpPr>
      <dsp:spPr>
        <a:xfrm>
          <a:off x="4893757" y="3554361"/>
          <a:ext cx="1542744" cy="77137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Dinámica del manipulador</a:t>
          </a:r>
          <a:endParaRPr lang="es-ES" sz="1600" kern="1200" dirty="0"/>
        </a:p>
      </dsp:txBody>
      <dsp:txXfrm>
        <a:off x="4916350" y="3576954"/>
        <a:ext cx="1497558" cy="726186"/>
      </dsp:txXfrm>
    </dsp:sp>
    <dsp:sp modelId="{D86FD0B6-4957-48AC-8D18-2ABD5C2B93DA}">
      <dsp:nvSpPr>
        <dsp:cNvPr id="0" name=""/>
        <dsp:cNvSpPr/>
      </dsp:nvSpPr>
      <dsp:spPr>
        <a:xfrm rot="4369170">
          <a:off x="1369221" y="3815860"/>
          <a:ext cx="2089145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2089145" y="13302"/>
              </a:lnTo>
            </a:path>
          </a:pathLst>
        </a:custGeom>
        <a:noFill/>
        <a:ln w="10795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/>
        </a:p>
      </dsp:txBody>
      <dsp:txXfrm>
        <a:off x="2361566" y="3776934"/>
        <a:ext cx="104457" cy="104457"/>
      </dsp:txXfrm>
    </dsp:sp>
    <dsp:sp modelId="{F1B70D0B-D559-4CC3-B54E-20032A1B001C}">
      <dsp:nvSpPr>
        <dsp:cNvPr id="0" name=""/>
        <dsp:cNvSpPr/>
      </dsp:nvSpPr>
      <dsp:spPr>
        <a:xfrm>
          <a:off x="2722343" y="4441439"/>
          <a:ext cx="1542744" cy="77137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/>
            <a:t>Simulación y verificación</a:t>
          </a:r>
        </a:p>
      </dsp:txBody>
      <dsp:txXfrm>
        <a:off x="2744936" y="4464032"/>
        <a:ext cx="1497558" cy="72618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01CDCE-5D3B-4D18-833E-78C104138108}">
      <dsp:nvSpPr>
        <dsp:cNvPr id="0" name=""/>
        <dsp:cNvSpPr/>
      </dsp:nvSpPr>
      <dsp:spPr>
        <a:xfrm>
          <a:off x="0" y="395225"/>
          <a:ext cx="7410938" cy="655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3EE53B-36D0-4F07-9F3F-08E45E8F9850}">
      <dsp:nvSpPr>
        <dsp:cNvPr id="0" name=""/>
        <dsp:cNvSpPr/>
      </dsp:nvSpPr>
      <dsp:spPr>
        <a:xfrm>
          <a:off x="370546" y="11465"/>
          <a:ext cx="5187656" cy="7675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6081" tIns="0" rIns="196081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Rediseño de las piezas del robot para facilitar operaciones de manufactura</a:t>
          </a:r>
          <a:endParaRPr lang="es-EC" sz="2400" kern="1200" dirty="0"/>
        </a:p>
      </dsp:txBody>
      <dsp:txXfrm>
        <a:off x="408013" y="48932"/>
        <a:ext cx="5112722" cy="692586"/>
      </dsp:txXfrm>
    </dsp:sp>
    <dsp:sp modelId="{A7EFCDB4-47DA-4100-B5B4-ED5A64C97CFC}">
      <dsp:nvSpPr>
        <dsp:cNvPr id="0" name=""/>
        <dsp:cNvSpPr/>
      </dsp:nvSpPr>
      <dsp:spPr>
        <a:xfrm>
          <a:off x="0" y="1574585"/>
          <a:ext cx="7410938" cy="655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F7BC53-0EB2-464E-A59D-5A4A83DFA5DA}">
      <dsp:nvSpPr>
        <dsp:cNvPr id="0" name=""/>
        <dsp:cNvSpPr/>
      </dsp:nvSpPr>
      <dsp:spPr>
        <a:xfrm>
          <a:off x="370546" y="1190825"/>
          <a:ext cx="5187656" cy="7675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6081" tIns="0" rIns="196081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Rediseño de las piezas del robot para facilitar operaciones de ensamblaje</a:t>
          </a:r>
          <a:endParaRPr lang="es-EC" sz="2400" kern="1200" dirty="0"/>
        </a:p>
      </dsp:txBody>
      <dsp:txXfrm>
        <a:off x="408013" y="1228292"/>
        <a:ext cx="5112722" cy="692586"/>
      </dsp:txXfrm>
    </dsp:sp>
    <dsp:sp modelId="{A702EA02-AF45-444E-99EC-AE07232163C0}">
      <dsp:nvSpPr>
        <dsp:cNvPr id="0" name=""/>
        <dsp:cNvSpPr/>
      </dsp:nvSpPr>
      <dsp:spPr>
        <a:xfrm>
          <a:off x="0" y="2753945"/>
          <a:ext cx="7410938" cy="655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868930-5583-44F8-922B-BE1DCEF22D6C}">
      <dsp:nvSpPr>
        <dsp:cNvPr id="0" name=""/>
        <dsp:cNvSpPr/>
      </dsp:nvSpPr>
      <dsp:spPr>
        <a:xfrm>
          <a:off x="370546" y="2370186"/>
          <a:ext cx="5187656" cy="7675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6081" tIns="0" rIns="196081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0" kern="1200" dirty="0" smtClean="0"/>
            <a:t>Uso de piezas estandarizadas</a:t>
          </a:r>
          <a:endParaRPr lang="es-EC" sz="2800" b="0" kern="1200" dirty="0"/>
        </a:p>
      </dsp:txBody>
      <dsp:txXfrm>
        <a:off x="408013" y="2407653"/>
        <a:ext cx="5112722" cy="692586"/>
      </dsp:txXfrm>
    </dsp:sp>
    <dsp:sp modelId="{D9F300B9-7ABC-4F1C-B7CB-2555749A8500}">
      <dsp:nvSpPr>
        <dsp:cNvPr id="0" name=""/>
        <dsp:cNvSpPr/>
      </dsp:nvSpPr>
      <dsp:spPr>
        <a:xfrm>
          <a:off x="0" y="3933306"/>
          <a:ext cx="7410938" cy="655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38A7E9-392E-414A-9030-3425BB756D1A}">
      <dsp:nvSpPr>
        <dsp:cNvPr id="0" name=""/>
        <dsp:cNvSpPr/>
      </dsp:nvSpPr>
      <dsp:spPr>
        <a:xfrm>
          <a:off x="370546" y="3549546"/>
          <a:ext cx="5187656" cy="7675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6081" tIns="0" rIns="196081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0" kern="1200" dirty="0" smtClean="0"/>
            <a:t>Procesos de manufactura accesibles</a:t>
          </a:r>
          <a:endParaRPr lang="es-EC" sz="2400" b="0" kern="1200" dirty="0"/>
        </a:p>
      </dsp:txBody>
      <dsp:txXfrm>
        <a:off x="408013" y="3587013"/>
        <a:ext cx="5112722" cy="69258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01CDCE-5D3B-4D18-833E-78C104138108}">
      <dsp:nvSpPr>
        <dsp:cNvPr id="0" name=""/>
        <dsp:cNvSpPr/>
      </dsp:nvSpPr>
      <dsp:spPr>
        <a:xfrm>
          <a:off x="0" y="395225"/>
          <a:ext cx="7410938" cy="655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3EE53B-36D0-4F07-9F3F-08E45E8F9850}">
      <dsp:nvSpPr>
        <dsp:cNvPr id="0" name=""/>
        <dsp:cNvSpPr/>
      </dsp:nvSpPr>
      <dsp:spPr>
        <a:xfrm>
          <a:off x="370546" y="11465"/>
          <a:ext cx="5187656" cy="7675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6081" tIns="0" rIns="196081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b="0" kern="1200" dirty="0" smtClean="0">
              <a:effectLst/>
            </a:rPr>
            <a:t>Sistema modular</a:t>
          </a:r>
          <a:endParaRPr lang="es-EC" sz="3000" kern="1200" dirty="0"/>
        </a:p>
      </dsp:txBody>
      <dsp:txXfrm>
        <a:off x="408013" y="48932"/>
        <a:ext cx="5112722" cy="692586"/>
      </dsp:txXfrm>
    </dsp:sp>
    <dsp:sp modelId="{A7EFCDB4-47DA-4100-B5B4-ED5A64C97CFC}">
      <dsp:nvSpPr>
        <dsp:cNvPr id="0" name=""/>
        <dsp:cNvSpPr/>
      </dsp:nvSpPr>
      <dsp:spPr>
        <a:xfrm>
          <a:off x="0" y="1574585"/>
          <a:ext cx="7410938" cy="655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F7BC53-0EB2-464E-A59D-5A4A83DFA5DA}">
      <dsp:nvSpPr>
        <dsp:cNvPr id="0" name=""/>
        <dsp:cNvSpPr/>
      </dsp:nvSpPr>
      <dsp:spPr>
        <a:xfrm>
          <a:off x="370546" y="1190825"/>
          <a:ext cx="5187656" cy="7675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6081" tIns="0" rIns="196081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kern="1200" dirty="0" smtClean="0"/>
            <a:t>Fácil de conectar</a:t>
          </a:r>
          <a:endParaRPr lang="es-EC" sz="3000" kern="1200" dirty="0"/>
        </a:p>
      </dsp:txBody>
      <dsp:txXfrm>
        <a:off x="408013" y="1228292"/>
        <a:ext cx="5112722" cy="692586"/>
      </dsp:txXfrm>
    </dsp:sp>
    <dsp:sp modelId="{7CEC501E-5E06-492A-A4FA-6E1FBD0645AA}">
      <dsp:nvSpPr>
        <dsp:cNvPr id="0" name=""/>
        <dsp:cNvSpPr/>
      </dsp:nvSpPr>
      <dsp:spPr>
        <a:xfrm>
          <a:off x="0" y="2753945"/>
          <a:ext cx="7410938" cy="655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EAD61C-5F60-4A47-98FA-294361633A29}">
      <dsp:nvSpPr>
        <dsp:cNvPr id="0" name=""/>
        <dsp:cNvSpPr/>
      </dsp:nvSpPr>
      <dsp:spPr>
        <a:xfrm>
          <a:off x="370546" y="2370186"/>
          <a:ext cx="5187656" cy="7675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6081" tIns="0" rIns="196081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Trabaja por largos períodos de tiempo</a:t>
          </a:r>
          <a:endParaRPr lang="es-EC" sz="2300" kern="1200" dirty="0"/>
        </a:p>
      </dsp:txBody>
      <dsp:txXfrm>
        <a:off x="408013" y="2407653"/>
        <a:ext cx="5112722" cy="692586"/>
      </dsp:txXfrm>
    </dsp:sp>
    <dsp:sp modelId="{D9F300B9-7ABC-4F1C-B7CB-2555749A8500}">
      <dsp:nvSpPr>
        <dsp:cNvPr id="0" name=""/>
        <dsp:cNvSpPr/>
      </dsp:nvSpPr>
      <dsp:spPr>
        <a:xfrm>
          <a:off x="0" y="3933306"/>
          <a:ext cx="7410938" cy="655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38A7E9-392E-414A-9030-3425BB756D1A}">
      <dsp:nvSpPr>
        <dsp:cNvPr id="0" name=""/>
        <dsp:cNvSpPr/>
      </dsp:nvSpPr>
      <dsp:spPr>
        <a:xfrm>
          <a:off x="370546" y="3549546"/>
          <a:ext cx="5187656" cy="7675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6081" tIns="0" rIns="196081" bIns="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 smtClean="0"/>
            <a:t>Compatible con plataforma ROS</a:t>
          </a:r>
          <a:endParaRPr lang="es-EC" sz="2600" kern="1200" dirty="0"/>
        </a:p>
      </dsp:txBody>
      <dsp:txXfrm>
        <a:off x="408013" y="3587013"/>
        <a:ext cx="5112722" cy="69258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D78893-E156-4EBB-83D9-4E60FCA76493}">
      <dsp:nvSpPr>
        <dsp:cNvPr id="0" name=""/>
        <dsp:cNvSpPr/>
      </dsp:nvSpPr>
      <dsp:spPr>
        <a:xfrm>
          <a:off x="2963" y="2415841"/>
          <a:ext cx="1822014" cy="91100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SUBSISTEMA </a:t>
          </a:r>
          <a:r>
            <a:rPr lang="es-ES" sz="1600" kern="1200" dirty="0" smtClean="0"/>
            <a:t>ELECTRÓNICO/ ELÉCTRICO</a:t>
          </a:r>
          <a:endParaRPr lang="es-ES" sz="1600" kern="1200" dirty="0"/>
        </a:p>
      </dsp:txBody>
      <dsp:txXfrm>
        <a:off x="29645" y="2442523"/>
        <a:ext cx="1768650" cy="857643"/>
      </dsp:txXfrm>
    </dsp:sp>
    <dsp:sp modelId="{B90B831D-BD5A-4E58-B5D0-1C22F9FE877E}">
      <dsp:nvSpPr>
        <dsp:cNvPr id="0" name=""/>
        <dsp:cNvSpPr/>
      </dsp:nvSpPr>
      <dsp:spPr>
        <a:xfrm rot="17500715">
          <a:off x="1202907" y="1938933"/>
          <a:ext cx="1972947" cy="31420"/>
        </a:xfrm>
        <a:custGeom>
          <a:avLst/>
          <a:gdLst/>
          <a:ahLst/>
          <a:cxnLst/>
          <a:rect l="0" t="0" r="0" b="0"/>
          <a:pathLst>
            <a:path>
              <a:moveTo>
                <a:pt x="0" y="15710"/>
              </a:moveTo>
              <a:lnTo>
                <a:pt x="1972947" y="15710"/>
              </a:lnTo>
            </a:path>
          </a:pathLst>
        </a:custGeom>
        <a:noFill/>
        <a:ln w="10795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/>
        </a:p>
      </dsp:txBody>
      <dsp:txXfrm>
        <a:off x="2140057" y="1905320"/>
        <a:ext cx="98647" cy="98647"/>
      </dsp:txXfrm>
    </dsp:sp>
    <dsp:sp modelId="{49A9C546-0137-43BC-8EF4-E1E64C6246EC}">
      <dsp:nvSpPr>
        <dsp:cNvPr id="0" name=""/>
        <dsp:cNvSpPr/>
      </dsp:nvSpPr>
      <dsp:spPr>
        <a:xfrm>
          <a:off x="2553783" y="582439"/>
          <a:ext cx="1822014" cy="91100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Etapa de Potencia</a:t>
          </a:r>
          <a:endParaRPr lang="es-ES" sz="1600" kern="1200" dirty="0"/>
        </a:p>
      </dsp:txBody>
      <dsp:txXfrm>
        <a:off x="2580465" y="609121"/>
        <a:ext cx="1768650" cy="857643"/>
      </dsp:txXfrm>
    </dsp:sp>
    <dsp:sp modelId="{286312B3-D4EA-4FAD-B435-46E5FB273E64}">
      <dsp:nvSpPr>
        <dsp:cNvPr id="0" name=""/>
        <dsp:cNvSpPr/>
      </dsp:nvSpPr>
      <dsp:spPr>
        <a:xfrm rot="19457599">
          <a:off x="4291437" y="760317"/>
          <a:ext cx="897527" cy="31420"/>
        </a:xfrm>
        <a:custGeom>
          <a:avLst/>
          <a:gdLst/>
          <a:ahLst/>
          <a:cxnLst/>
          <a:rect l="0" t="0" r="0" b="0"/>
          <a:pathLst>
            <a:path>
              <a:moveTo>
                <a:pt x="0" y="15710"/>
              </a:moveTo>
              <a:lnTo>
                <a:pt x="897527" y="15710"/>
              </a:lnTo>
            </a:path>
          </a:pathLst>
        </a:custGeom>
        <a:noFill/>
        <a:ln w="1079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/>
        </a:p>
      </dsp:txBody>
      <dsp:txXfrm>
        <a:off x="4717762" y="753590"/>
        <a:ext cx="44876" cy="44876"/>
      </dsp:txXfrm>
    </dsp:sp>
    <dsp:sp modelId="{A992AB36-61F7-4273-95CF-35A27ECCB97A}">
      <dsp:nvSpPr>
        <dsp:cNvPr id="0" name=""/>
        <dsp:cNvSpPr/>
      </dsp:nvSpPr>
      <dsp:spPr>
        <a:xfrm>
          <a:off x="5104603" y="58610"/>
          <a:ext cx="1822014" cy="91100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Fuente de alimentación</a:t>
          </a:r>
          <a:endParaRPr lang="es-ES" sz="1600" kern="1200" dirty="0"/>
        </a:p>
      </dsp:txBody>
      <dsp:txXfrm>
        <a:off x="5131285" y="85292"/>
        <a:ext cx="1768650" cy="857643"/>
      </dsp:txXfrm>
    </dsp:sp>
    <dsp:sp modelId="{6D1FA7F3-53B7-4232-8E22-C662EF2354A8}">
      <dsp:nvSpPr>
        <dsp:cNvPr id="0" name=""/>
        <dsp:cNvSpPr/>
      </dsp:nvSpPr>
      <dsp:spPr>
        <a:xfrm rot="2142401">
          <a:off x="4291437" y="1284147"/>
          <a:ext cx="897527" cy="31420"/>
        </a:xfrm>
        <a:custGeom>
          <a:avLst/>
          <a:gdLst/>
          <a:ahLst/>
          <a:cxnLst/>
          <a:rect l="0" t="0" r="0" b="0"/>
          <a:pathLst>
            <a:path>
              <a:moveTo>
                <a:pt x="0" y="15710"/>
              </a:moveTo>
              <a:lnTo>
                <a:pt x="897527" y="15710"/>
              </a:lnTo>
            </a:path>
          </a:pathLst>
        </a:custGeom>
        <a:noFill/>
        <a:ln w="1079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/>
        </a:p>
      </dsp:txBody>
      <dsp:txXfrm>
        <a:off x="4717762" y="1277419"/>
        <a:ext cx="44876" cy="44876"/>
      </dsp:txXfrm>
    </dsp:sp>
    <dsp:sp modelId="{EDB248EC-EBCD-4870-835F-38FF00462BAA}">
      <dsp:nvSpPr>
        <dsp:cNvPr id="0" name=""/>
        <dsp:cNvSpPr/>
      </dsp:nvSpPr>
      <dsp:spPr>
        <a:xfrm>
          <a:off x="5104603" y="1106268"/>
          <a:ext cx="1822014" cy="91100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Reducción de voltaje</a:t>
          </a:r>
          <a:endParaRPr lang="es-ES" sz="1600" kern="1200" dirty="0"/>
        </a:p>
      </dsp:txBody>
      <dsp:txXfrm>
        <a:off x="5131285" y="1132950"/>
        <a:ext cx="1768650" cy="857643"/>
      </dsp:txXfrm>
    </dsp:sp>
    <dsp:sp modelId="{DBBABA41-2EBD-49A0-9985-6D69F831DF1F}">
      <dsp:nvSpPr>
        <dsp:cNvPr id="0" name=""/>
        <dsp:cNvSpPr/>
      </dsp:nvSpPr>
      <dsp:spPr>
        <a:xfrm rot="1186030">
          <a:off x="1802160" y="2986591"/>
          <a:ext cx="774439" cy="31420"/>
        </a:xfrm>
        <a:custGeom>
          <a:avLst/>
          <a:gdLst/>
          <a:ahLst/>
          <a:cxnLst/>
          <a:rect l="0" t="0" r="0" b="0"/>
          <a:pathLst>
            <a:path>
              <a:moveTo>
                <a:pt x="0" y="15710"/>
              </a:moveTo>
              <a:lnTo>
                <a:pt x="774439" y="15710"/>
              </a:lnTo>
            </a:path>
          </a:pathLst>
        </a:custGeom>
        <a:noFill/>
        <a:ln w="10795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/>
        </a:p>
      </dsp:txBody>
      <dsp:txXfrm>
        <a:off x="2170019" y="2982941"/>
        <a:ext cx="38721" cy="38721"/>
      </dsp:txXfrm>
    </dsp:sp>
    <dsp:sp modelId="{3B87AFA9-FC11-4485-9297-0BBD7E527023}">
      <dsp:nvSpPr>
        <dsp:cNvPr id="0" name=""/>
        <dsp:cNvSpPr/>
      </dsp:nvSpPr>
      <dsp:spPr>
        <a:xfrm>
          <a:off x="2553783" y="2677756"/>
          <a:ext cx="1822014" cy="91100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Etapa de control</a:t>
          </a:r>
          <a:endParaRPr lang="es-ES" sz="1600" kern="1200" dirty="0"/>
        </a:p>
      </dsp:txBody>
      <dsp:txXfrm>
        <a:off x="2580465" y="2704438"/>
        <a:ext cx="1768650" cy="857643"/>
      </dsp:txXfrm>
    </dsp:sp>
    <dsp:sp modelId="{5960DE63-8B4C-4F29-9F4A-D18A70052897}">
      <dsp:nvSpPr>
        <dsp:cNvPr id="0" name=""/>
        <dsp:cNvSpPr/>
      </dsp:nvSpPr>
      <dsp:spPr>
        <a:xfrm rot="19457599">
          <a:off x="4291437" y="2855634"/>
          <a:ext cx="897527" cy="31420"/>
        </a:xfrm>
        <a:custGeom>
          <a:avLst/>
          <a:gdLst/>
          <a:ahLst/>
          <a:cxnLst/>
          <a:rect l="0" t="0" r="0" b="0"/>
          <a:pathLst>
            <a:path>
              <a:moveTo>
                <a:pt x="0" y="15710"/>
              </a:moveTo>
              <a:lnTo>
                <a:pt x="897527" y="15710"/>
              </a:lnTo>
            </a:path>
          </a:pathLst>
        </a:custGeom>
        <a:noFill/>
        <a:ln w="1079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400" kern="1200"/>
        </a:p>
      </dsp:txBody>
      <dsp:txXfrm>
        <a:off x="4717762" y="2848906"/>
        <a:ext cx="44876" cy="44876"/>
      </dsp:txXfrm>
    </dsp:sp>
    <dsp:sp modelId="{343C5B54-D9C5-4BA2-8146-048A64D15B4C}">
      <dsp:nvSpPr>
        <dsp:cNvPr id="0" name=""/>
        <dsp:cNvSpPr/>
      </dsp:nvSpPr>
      <dsp:spPr>
        <a:xfrm>
          <a:off x="5104603" y="2153926"/>
          <a:ext cx="1822014" cy="91100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Sistemas embebidos</a:t>
          </a:r>
          <a:endParaRPr lang="es-ES" sz="1600" kern="1200" dirty="0"/>
        </a:p>
      </dsp:txBody>
      <dsp:txXfrm>
        <a:off x="5131285" y="2180608"/>
        <a:ext cx="1768650" cy="857643"/>
      </dsp:txXfrm>
    </dsp:sp>
    <dsp:sp modelId="{81AB325F-7B21-4084-8351-74E3D2FBCCBF}">
      <dsp:nvSpPr>
        <dsp:cNvPr id="0" name=""/>
        <dsp:cNvSpPr/>
      </dsp:nvSpPr>
      <dsp:spPr>
        <a:xfrm rot="2142401">
          <a:off x="4291437" y="3379463"/>
          <a:ext cx="897527" cy="31420"/>
        </a:xfrm>
        <a:custGeom>
          <a:avLst/>
          <a:gdLst/>
          <a:ahLst/>
          <a:cxnLst/>
          <a:rect l="0" t="0" r="0" b="0"/>
          <a:pathLst>
            <a:path>
              <a:moveTo>
                <a:pt x="0" y="15710"/>
              </a:moveTo>
              <a:lnTo>
                <a:pt x="897527" y="15710"/>
              </a:lnTo>
            </a:path>
          </a:pathLst>
        </a:custGeom>
        <a:noFill/>
        <a:ln w="1079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400" kern="1200"/>
        </a:p>
      </dsp:txBody>
      <dsp:txXfrm>
        <a:off x="4717762" y="3372736"/>
        <a:ext cx="44876" cy="44876"/>
      </dsp:txXfrm>
    </dsp:sp>
    <dsp:sp modelId="{525A3D27-0C91-4CF0-97FD-B73417FE357C}">
      <dsp:nvSpPr>
        <dsp:cNvPr id="0" name=""/>
        <dsp:cNvSpPr/>
      </dsp:nvSpPr>
      <dsp:spPr>
        <a:xfrm>
          <a:off x="5104603" y="3201585"/>
          <a:ext cx="1822014" cy="91100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Drivers</a:t>
          </a:r>
          <a:endParaRPr lang="es-ES" sz="1600" kern="1200" dirty="0"/>
        </a:p>
      </dsp:txBody>
      <dsp:txXfrm>
        <a:off x="5131285" y="3228267"/>
        <a:ext cx="1768650" cy="857643"/>
      </dsp:txXfrm>
    </dsp:sp>
    <dsp:sp modelId="{E7BA981A-DF5E-4F52-AECA-BFA269AD27BB}">
      <dsp:nvSpPr>
        <dsp:cNvPr id="0" name=""/>
        <dsp:cNvSpPr/>
      </dsp:nvSpPr>
      <dsp:spPr>
        <a:xfrm rot="4099285">
          <a:off x="1202907" y="3772335"/>
          <a:ext cx="1972947" cy="31420"/>
        </a:xfrm>
        <a:custGeom>
          <a:avLst/>
          <a:gdLst/>
          <a:ahLst/>
          <a:cxnLst/>
          <a:rect l="0" t="0" r="0" b="0"/>
          <a:pathLst>
            <a:path>
              <a:moveTo>
                <a:pt x="0" y="15710"/>
              </a:moveTo>
              <a:lnTo>
                <a:pt x="1972947" y="15710"/>
              </a:lnTo>
            </a:path>
          </a:pathLst>
        </a:custGeom>
        <a:noFill/>
        <a:ln w="10795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/>
        </a:p>
      </dsp:txBody>
      <dsp:txXfrm>
        <a:off x="2140057" y="3738722"/>
        <a:ext cx="98647" cy="98647"/>
      </dsp:txXfrm>
    </dsp:sp>
    <dsp:sp modelId="{20CBBD21-931B-406C-A6A5-14AEDA103C32}">
      <dsp:nvSpPr>
        <dsp:cNvPr id="0" name=""/>
        <dsp:cNvSpPr/>
      </dsp:nvSpPr>
      <dsp:spPr>
        <a:xfrm>
          <a:off x="2553783" y="4249243"/>
          <a:ext cx="2199444" cy="91100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Accionamiento de actuadores</a:t>
          </a:r>
          <a:endParaRPr lang="es-ES" sz="1600" kern="1200" dirty="0"/>
        </a:p>
      </dsp:txBody>
      <dsp:txXfrm>
        <a:off x="2580465" y="4275925"/>
        <a:ext cx="2146080" cy="857643"/>
      </dsp:txXfrm>
    </dsp:sp>
    <dsp:sp modelId="{B3153235-B504-4882-B043-AA4A17859117}">
      <dsp:nvSpPr>
        <dsp:cNvPr id="0" name=""/>
        <dsp:cNvSpPr/>
      </dsp:nvSpPr>
      <dsp:spPr>
        <a:xfrm rot="21484578">
          <a:off x="4753117" y="4682454"/>
          <a:ext cx="392154" cy="31420"/>
        </a:xfrm>
        <a:custGeom>
          <a:avLst/>
          <a:gdLst/>
          <a:ahLst/>
          <a:cxnLst/>
          <a:rect l="0" t="0" r="0" b="0"/>
          <a:pathLst>
            <a:path>
              <a:moveTo>
                <a:pt x="0" y="15710"/>
              </a:moveTo>
              <a:lnTo>
                <a:pt x="392154" y="15710"/>
              </a:lnTo>
            </a:path>
          </a:pathLst>
        </a:custGeom>
        <a:noFill/>
        <a:ln w="1079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400" kern="1200"/>
        </a:p>
      </dsp:txBody>
      <dsp:txXfrm>
        <a:off x="4939391" y="4688361"/>
        <a:ext cx="19607" cy="19607"/>
      </dsp:txXfrm>
    </dsp:sp>
    <dsp:sp modelId="{E3D6ED77-AFF1-432C-BECD-B20ECF6AD092}">
      <dsp:nvSpPr>
        <dsp:cNvPr id="0" name=""/>
        <dsp:cNvSpPr/>
      </dsp:nvSpPr>
      <dsp:spPr>
        <a:xfrm>
          <a:off x="5145161" y="4236079"/>
          <a:ext cx="1822014" cy="91100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Motores a pasos</a:t>
          </a:r>
          <a:endParaRPr lang="es-ES" sz="1600" kern="1200" dirty="0"/>
        </a:p>
      </dsp:txBody>
      <dsp:txXfrm>
        <a:off x="5171843" y="4262761"/>
        <a:ext cx="1768650" cy="85764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01CDCE-5D3B-4D18-833E-78C104138108}">
      <dsp:nvSpPr>
        <dsp:cNvPr id="0" name=""/>
        <dsp:cNvSpPr/>
      </dsp:nvSpPr>
      <dsp:spPr>
        <a:xfrm>
          <a:off x="0" y="395225"/>
          <a:ext cx="7410938" cy="655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3EE53B-36D0-4F07-9F3F-08E45E8F9850}">
      <dsp:nvSpPr>
        <dsp:cNvPr id="0" name=""/>
        <dsp:cNvSpPr/>
      </dsp:nvSpPr>
      <dsp:spPr>
        <a:xfrm>
          <a:off x="370546" y="11465"/>
          <a:ext cx="5187656" cy="7675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6081" tIns="0" rIns="196081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0" kern="1200" dirty="0" smtClean="0">
              <a:effectLst/>
            </a:rPr>
            <a:t>Interfaz amigable con el usuario</a:t>
          </a:r>
          <a:endParaRPr lang="es-EC" sz="2800" kern="1200" dirty="0"/>
        </a:p>
      </dsp:txBody>
      <dsp:txXfrm>
        <a:off x="408013" y="48932"/>
        <a:ext cx="5112722" cy="692586"/>
      </dsp:txXfrm>
    </dsp:sp>
    <dsp:sp modelId="{A7EFCDB4-47DA-4100-B5B4-ED5A64C97CFC}">
      <dsp:nvSpPr>
        <dsp:cNvPr id="0" name=""/>
        <dsp:cNvSpPr/>
      </dsp:nvSpPr>
      <dsp:spPr>
        <a:xfrm>
          <a:off x="0" y="1574585"/>
          <a:ext cx="7410938" cy="655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F7BC53-0EB2-464E-A59D-5A4A83DFA5DA}">
      <dsp:nvSpPr>
        <dsp:cNvPr id="0" name=""/>
        <dsp:cNvSpPr/>
      </dsp:nvSpPr>
      <dsp:spPr>
        <a:xfrm>
          <a:off x="370546" y="1190825"/>
          <a:ext cx="5187656" cy="7675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6081" tIns="0" rIns="196081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kern="1200" dirty="0" smtClean="0"/>
            <a:t>Fácil de programar</a:t>
          </a:r>
          <a:endParaRPr lang="es-EC" sz="3000" kern="1200" dirty="0"/>
        </a:p>
      </dsp:txBody>
      <dsp:txXfrm>
        <a:off x="408013" y="1228292"/>
        <a:ext cx="5112722" cy="692586"/>
      </dsp:txXfrm>
    </dsp:sp>
    <dsp:sp modelId="{7CEC501E-5E06-492A-A4FA-6E1FBD0645AA}">
      <dsp:nvSpPr>
        <dsp:cNvPr id="0" name=""/>
        <dsp:cNvSpPr/>
      </dsp:nvSpPr>
      <dsp:spPr>
        <a:xfrm>
          <a:off x="0" y="2753945"/>
          <a:ext cx="7410938" cy="655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EAD61C-5F60-4A47-98FA-294361633A29}">
      <dsp:nvSpPr>
        <dsp:cNvPr id="0" name=""/>
        <dsp:cNvSpPr/>
      </dsp:nvSpPr>
      <dsp:spPr>
        <a:xfrm>
          <a:off x="370546" y="2370186"/>
          <a:ext cx="5187656" cy="7675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6081" tIns="0" rIns="196081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No se pierde la conexión con facilidad </a:t>
          </a:r>
          <a:endParaRPr lang="es-EC" sz="2300" kern="1200" dirty="0"/>
        </a:p>
      </dsp:txBody>
      <dsp:txXfrm>
        <a:off x="408013" y="2407653"/>
        <a:ext cx="5112722" cy="692586"/>
      </dsp:txXfrm>
    </dsp:sp>
    <dsp:sp modelId="{D9F300B9-7ABC-4F1C-B7CB-2555749A8500}">
      <dsp:nvSpPr>
        <dsp:cNvPr id="0" name=""/>
        <dsp:cNvSpPr/>
      </dsp:nvSpPr>
      <dsp:spPr>
        <a:xfrm>
          <a:off x="0" y="3933306"/>
          <a:ext cx="7410938" cy="655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38A7E9-392E-414A-9030-3425BB756D1A}">
      <dsp:nvSpPr>
        <dsp:cNvPr id="0" name=""/>
        <dsp:cNvSpPr/>
      </dsp:nvSpPr>
      <dsp:spPr>
        <a:xfrm>
          <a:off x="370546" y="3549546"/>
          <a:ext cx="5187656" cy="7675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6081" tIns="0" rIns="196081" bIns="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 smtClean="0"/>
            <a:t>Modos de operación similares a un robot industrial</a:t>
          </a:r>
          <a:endParaRPr lang="es-EC" sz="2600" kern="1200" dirty="0"/>
        </a:p>
      </dsp:txBody>
      <dsp:txXfrm>
        <a:off x="408013" y="3587013"/>
        <a:ext cx="5112722" cy="69258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6.png"/><Relationship Id="rId1" Type="http://schemas.openxmlformats.org/officeDocument/2006/relationships/image" Target="../media/image82.png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2D1E91-4CDB-4C10-94E5-B4D26CF83F4F}" type="datetimeFigureOut">
              <a:rPr lang="es-EC" smtClean="0"/>
              <a:t>14/11/2020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r>
              <a:rPr lang="es-EC" dirty="0"/>
              <a:t>|</a:t>
            </a:r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8B4219-F76C-42FD-BAC0-861A19F2042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13455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B4219-F76C-42FD-BAC0-861A19F20428}" type="slidenum">
              <a:rPr lang="es-EC" smtClean="0"/>
              <a:t>24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6650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B4219-F76C-42FD-BAC0-861A19F20428}" type="slidenum">
              <a:rPr lang="es-EC" smtClean="0"/>
              <a:t>33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08374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B4219-F76C-42FD-BAC0-861A19F20428}" type="slidenum">
              <a:rPr lang="es-EC" smtClean="0"/>
              <a:t>38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9117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2" descr="Imagen 2">
            <a:extLst>
              <a:ext uri="{FF2B5EF4-FFF2-40B4-BE49-F238E27FC236}">
                <a16:creationId xmlns:a16="http://schemas.microsoft.com/office/drawing/2014/main" xmlns="" id="{F4C75630-9B5D-4DB0-AB7B-995AB2EE6B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 rot="16200000" flipV="1">
            <a:off x="1044396" y="577656"/>
            <a:ext cx="6857998" cy="570268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ángulo 3">
            <a:extLst>
              <a:ext uri="{FF2B5EF4-FFF2-40B4-BE49-F238E27FC236}">
                <a16:creationId xmlns:a16="http://schemas.microsoft.com/office/drawing/2014/main" xmlns="" id="{A70AB293-2D13-48D1-B2DF-E5F79ED70C86}"/>
              </a:ext>
            </a:extLst>
          </p:cNvPr>
          <p:cNvSpPr/>
          <p:nvPr userDrawn="1"/>
        </p:nvSpPr>
        <p:spPr>
          <a:xfrm rot="16200000" flipV="1">
            <a:off x="-1879949" y="3391655"/>
            <a:ext cx="6857997" cy="74694"/>
          </a:xfrm>
          <a:prstGeom prst="rect">
            <a:avLst/>
          </a:prstGeom>
          <a:solidFill>
            <a:srgbClr val="21714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3" name="Rectángulo 4">
            <a:extLst>
              <a:ext uri="{FF2B5EF4-FFF2-40B4-BE49-F238E27FC236}">
                <a16:creationId xmlns:a16="http://schemas.microsoft.com/office/drawing/2014/main" xmlns="" id="{7B98FF81-A9B0-4D9E-BFF5-1877E89C64FE}"/>
              </a:ext>
            </a:extLst>
          </p:cNvPr>
          <p:cNvSpPr/>
          <p:nvPr userDrawn="1"/>
        </p:nvSpPr>
        <p:spPr>
          <a:xfrm rot="16200000" flipV="1">
            <a:off x="-1809389" y="3391652"/>
            <a:ext cx="6858000" cy="74695"/>
          </a:xfrm>
          <a:prstGeom prst="rect">
            <a:avLst/>
          </a:prstGeom>
          <a:solidFill>
            <a:srgbClr val="BC202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10" name="Imagen 9" descr="Resultado de imagen para espe">
            <a:extLst>
              <a:ext uri="{FF2B5EF4-FFF2-40B4-BE49-F238E27FC236}">
                <a16:creationId xmlns:a16="http://schemas.microsoft.com/office/drawing/2014/main" xmlns="" id="{7DAFB53B-D726-42F6-8453-CBAC83256719}"/>
              </a:ext>
            </a:extLst>
          </p:cNvPr>
          <p:cNvPicPr/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23"/>
          <a:stretch/>
        </p:blipFill>
        <p:spPr bwMode="auto">
          <a:xfrm>
            <a:off x="249460" y="2560947"/>
            <a:ext cx="993941" cy="93344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4435" y="770012"/>
            <a:ext cx="7315200" cy="2782080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33566" y="4809812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dirty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11933" y="6356350"/>
            <a:ext cx="923605" cy="365125"/>
          </a:xfrm>
        </p:spPr>
        <p:txBody>
          <a:bodyPr/>
          <a:lstStyle/>
          <a:p>
            <a:fld id="{F1D6196F-D4BB-4BB1-9AE9-BF5E14E983E0}" type="datetimeFigureOut">
              <a:rPr lang="es-EC" smtClean="0"/>
              <a:t>14/11/2020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3B57E-1C3D-4B30-85D5-675832EB121F}" type="slidenum">
              <a:rPr lang="es-EC" smtClean="0"/>
              <a:t>‹Nº›</a:t>
            </a:fld>
            <a:endParaRPr lang="es-EC"/>
          </a:p>
        </p:txBody>
      </p:sp>
      <p:pic>
        <p:nvPicPr>
          <p:cNvPr id="9" name="Imagen 8" descr="Resultado de imagen para espe">
            <a:extLst>
              <a:ext uri="{FF2B5EF4-FFF2-40B4-BE49-F238E27FC236}">
                <a16:creationId xmlns:a16="http://schemas.microsoft.com/office/drawing/2014/main" xmlns="" id="{7FDDA7ED-4C62-453B-82CB-0F62D2CB80C6}"/>
              </a:ext>
            </a:extLst>
          </p:cNvPr>
          <p:cNvPicPr/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2"/>
          <a:stretch/>
        </p:blipFill>
        <p:spPr bwMode="auto">
          <a:xfrm>
            <a:off x="75857" y="1622704"/>
            <a:ext cx="1330242" cy="52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FEFA4785-4D84-4B44-A881-0330465A539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32123" y="3862720"/>
            <a:ext cx="1017710" cy="113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83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28491" y="604380"/>
            <a:ext cx="7315200" cy="5120640"/>
          </a:xfrm>
        </p:spPr>
        <p:txBody>
          <a:bodyPr vert="eaVert" anchor="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196F-D4BB-4BB1-9AE9-BF5E14E983E0}" type="datetimeFigureOut">
              <a:rPr lang="es-EC" smtClean="0"/>
              <a:t>14/11/2020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3B57E-1C3D-4B30-85D5-675832EB12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78276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63416" y="1806819"/>
            <a:ext cx="1140069" cy="3244362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67426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196F-D4BB-4BB1-9AE9-BF5E14E983E0}" type="datetimeFigureOut">
              <a:rPr lang="es-EC" smtClean="0"/>
              <a:t>14/11/2020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3B57E-1C3D-4B30-85D5-675832EB12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29146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7426" y="472108"/>
            <a:ext cx="7315200" cy="1346897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196F-D4BB-4BB1-9AE9-BF5E14E983E0}" type="datetimeFigureOut">
              <a:rPr lang="es-EC" smtClean="0"/>
              <a:t>14/11/2020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3B57E-1C3D-4B30-85D5-675832EB12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94663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5665" y="1307240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953" y="4681376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196F-D4BB-4BB1-9AE9-BF5E14E983E0}" type="datetimeFigureOut">
              <a:rPr lang="es-EC" smtClean="0"/>
              <a:t>14/11/2020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3B57E-1C3D-4B30-85D5-675832EB12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43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6649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6857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196F-D4BB-4BB1-9AE9-BF5E14E983E0}" type="datetimeFigureOut">
              <a:rPr lang="es-EC" smtClean="0"/>
              <a:t>14/11/2020</a:t>
            </a:fld>
            <a:endParaRPr lang="es-EC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3B57E-1C3D-4B30-85D5-675832EB12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77626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27133" y="943094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133" y="1850444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77684" y="943094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77684" y="1850444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196F-D4BB-4BB1-9AE9-BF5E14E983E0}" type="datetimeFigureOut">
              <a:rPr lang="es-EC" smtClean="0"/>
              <a:t>14/11/2020</a:t>
            </a:fld>
            <a:endParaRPr lang="es-EC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3B57E-1C3D-4B30-85D5-675832EB12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84529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196F-D4BB-4BB1-9AE9-BF5E14E983E0}" type="datetimeFigureOut">
              <a:rPr lang="es-EC" smtClean="0"/>
              <a:t>14/11/2020</a:t>
            </a:fld>
            <a:endParaRPr lang="es-EC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3B57E-1C3D-4B30-85D5-675832EB12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08813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196F-D4BB-4BB1-9AE9-BF5E14E983E0}" type="datetimeFigureOut">
              <a:rPr lang="es-EC" smtClean="0"/>
              <a:t>14/11/2020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3B57E-1C3D-4B30-85D5-675832EB12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65535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632" y="2523504"/>
            <a:ext cx="1221076" cy="1810992"/>
          </a:xfrm>
        </p:spPr>
        <p:txBody>
          <a:bodyPr anchor="b">
            <a:normAutofit/>
          </a:bodyPr>
          <a:lstStyle>
            <a:lvl1pPr>
              <a:defRPr sz="2000" b="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3321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6368" y="4783014"/>
            <a:ext cx="1221076" cy="1033151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196F-D4BB-4BB1-9AE9-BF5E14E983E0}" type="datetimeFigureOut">
              <a:rPr lang="es-EC" smtClean="0"/>
              <a:t>14/11/2020</a:t>
            </a:fld>
            <a:endParaRPr lang="es-EC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3B57E-1C3D-4B30-85D5-675832EB12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55335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28" y="1698002"/>
            <a:ext cx="1379337" cy="1802423"/>
          </a:xfrm>
        </p:spPr>
        <p:txBody>
          <a:bodyPr anchor="b">
            <a:normAutofit/>
          </a:bodyPr>
          <a:lstStyle>
            <a:lvl1pPr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2090" y="755015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2465" y="4293407"/>
            <a:ext cx="1379337" cy="1269961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196F-D4BB-4BB1-9AE9-BF5E14E983E0}" type="datetimeFigureOut">
              <a:rPr lang="es-EC" smtClean="0"/>
              <a:t>14/11/2020</a:t>
            </a:fld>
            <a:endParaRPr lang="es-EC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s-EC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3B57E-1C3D-4B30-85D5-675832EB12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59010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2" descr="Imagen 2">
            <a:extLst>
              <a:ext uri="{FF2B5EF4-FFF2-40B4-BE49-F238E27FC236}">
                <a16:creationId xmlns:a16="http://schemas.microsoft.com/office/drawing/2014/main" xmlns="" id="{00BF7DF2-B8A8-48A4-8488-BB3C10B5ABD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/>
          </a:blip>
          <a:stretch>
            <a:fillRect/>
          </a:stretch>
        </p:blipFill>
        <p:spPr>
          <a:xfrm rot="16200000" flipV="1">
            <a:off x="918843" y="577657"/>
            <a:ext cx="6857998" cy="5702688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Rectángulo 3">
            <a:extLst>
              <a:ext uri="{FF2B5EF4-FFF2-40B4-BE49-F238E27FC236}">
                <a16:creationId xmlns:a16="http://schemas.microsoft.com/office/drawing/2014/main" xmlns="" id="{CCD9AE4D-7A78-4517-90E9-A171A6F835E9}"/>
              </a:ext>
            </a:extLst>
          </p:cNvPr>
          <p:cNvSpPr/>
          <p:nvPr userDrawn="1"/>
        </p:nvSpPr>
        <p:spPr>
          <a:xfrm rot="16200000" flipV="1">
            <a:off x="-1853969" y="3390841"/>
            <a:ext cx="6857997" cy="76319"/>
          </a:xfrm>
          <a:prstGeom prst="rect">
            <a:avLst/>
          </a:prstGeom>
          <a:solidFill>
            <a:srgbClr val="21714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7" name="Rectángulo 4">
            <a:extLst>
              <a:ext uri="{FF2B5EF4-FFF2-40B4-BE49-F238E27FC236}">
                <a16:creationId xmlns:a16="http://schemas.microsoft.com/office/drawing/2014/main" xmlns="" id="{D9ED41AA-C25B-4D32-80A1-FBAA030CA83C}"/>
              </a:ext>
            </a:extLst>
          </p:cNvPr>
          <p:cNvSpPr/>
          <p:nvPr userDrawn="1"/>
        </p:nvSpPr>
        <p:spPr>
          <a:xfrm rot="16200000" flipV="1">
            <a:off x="-1955852" y="3380204"/>
            <a:ext cx="6857998" cy="97590"/>
          </a:xfrm>
          <a:prstGeom prst="rect">
            <a:avLst/>
          </a:prstGeom>
          <a:solidFill>
            <a:srgbClr val="BC202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2" y="0"/>
            <a:ext cx="1426412" cy="6858000"/>
          </a:xfrm>
          <a:prstGeom prst="rect">
            <a:avLst/>
          </a:prstGeom>
          <a:gradFill flip="none" rotWithShape="1">
            <a:gsLst>
              <a:gs pos="0">
                <a:srgbClr val="217143">
                  <a:shade val="30000"/>
                  <a:satMod val="115000"/>
                </a:srgbClr>
              </a:gs>
              <a:gs pos="50000">
                <a:srgbClr val="217143">
                  <a:shade val="67500"/>
                  <a:satMod val="115000"/>
                </a:srgbClr>
              </a:gs>
              <a:gs pos="100000">
                <a:srgbClr val="217143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2171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05587" y="363289"/>
            <a:ext cx="7238877" cy="13197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25654" y="738554"/>
            <a:ext cx="374258" cy="5351350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77961" y="853909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1D6196F-D4BB-4BB1-9AE9-BF5E14E983E0}" type="datetimeFigureOut">
              <a:rPr lang="es-EC" smtClean="0"/>
              <a:t>14/11/2020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FE73B57E-1C3D-4B30-85D5-675832EB121F}" type="slidenum">
              <a:rPr lang="es-EC" smtClean="0"/>
              <a:t>‹Nº›</a:t>
            </a:fld>
            <a:endParaRPr lang="es-EC"/>
          </a:p>
        </p:txBody>
      </p:sp>
      <p:pic>
        <p:nvPicPr>
          <p:cNvPr id="14" name="Imagen 13" descr="Resultado de imagen para espe">
            <a:extLst>
              <a:ext uri="{FF2B5EF4-FFF2-40B4-BE49-F238E27FC236}">
                <a16:creationId xmlns:a16="http://schemas.microsoft.com/office/drawing/2014/main" xmlns="" id="{388FB323-E807-4565-8409-B0EC9DE7289D}"/>
              </a:ext>
            </a:extLst>
          </p:cNvPr>
          <p:cNvPicPr/>
          <p:nvPr userDrawn="1"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423"/>
          <a:stretch/>
        </p:blipFill>
        <p:spPr bwMode="auto">
          <a:xfrm>
            <a:off x="262465" y="136525"/>
            <a:ext cx="990254" cy="8866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352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60" baseline="0">
          <a:solidFill>
            <a:schemeClr val="tx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openxmlformats.org/officeDocument/2006/relationships/image" Target="../media/image33.jpeg"/><Relationship Id="rId5" Type="http://schemas.openxmlformats.org/officeDocument/2006/relationships/diagramColors" Target="../diagrams/colors4.xml"/><Relationship Id="rId10" Type="http://schemas.openxmlformats.org/officeDocument/2006/relationships/image" Target="../media/image32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7" Type="http://schemas.openxmlformats.org/officeDocument/2006/relationships/image" Target="../media/image42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8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50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9.png"/><Relationship Id="rId4" Type="http://schemas.microsoft.com/office/2007/relationships/hdphoto" Target="../media/hdphoto3.wdp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63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62.png"/><Relationship Id="rId5" Type="http://schemas.openxmlformats.org/officeDocument/2006/relationships/diagramQuickStyle" Target="../diagrams/quickStyle5.xml"/><Relationship Id="rId10" Type="http://schemas.openxmlformats.org/officeDocument/2006/relationships/oleObject" Target="../embeddings/oleObject2.bin"/><Relationship Id="rId4" Type="http://schemas.openxmlformats.org/officeDocument/2006/relationships/diagramLayout" Target="../diagrams/layout5.xml"/><Relationship Id="rId9" Type="http://schemas.openxmlformats.org/officeDocument/2006/relationships/image" Target="../media/image61.png"/><Relationship Id="rId1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68.png"/><Relationship Id="rId18" Type="http://schemas.openxmlformats.org/officeDocument/2006/relationships/image" Target="../media/image74.png"/><Relationship Id="rId3" Type="http://schemas.openxmlformats.org/officeDocument/2006/relationships/image" Target="../media/image71.png"/><Relationship Id="rId7" Type="http://schemas.openxmlformats.org/officeDocument/2006/relationships/image" Target="../media/image65.png"/><Relationship Id="rId12" Type="http://schemas.openxmlformats.org/officeDocument/2006/relationships/oleObject" Target="../embeddings/oleObject7.bin"/><Relationship Id="rId17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9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67.png"/><Relationship Id="rId5" Type="http://schemas.openxmlformats.org/officeDocument/2006/relationships/image" Target="../media/image73.png"/><Relationship Id="rId15" Type="http://schemas.openxmlformats.org/officeDocument/2006/relationships/image" Target="../media/image69.png"/><Relationship Id="rId10" Type="http://schemas.openxmlformats.org/officeDocument/2006/relationships/oleObject" Target="../embeddings/oleObject6.bin"/><Relationship Id="rId19" Type="http://schemas.openxmlformats.org/officeDocument/2006/relationships/image" Target="../media/image75.png"/><Relationship Id="rId4" Type="http://schemas.openxmlformats.org/officeDocument/2006/relationships/image" Target="../media/image72.png"/><Relationship Id="rId9" Type="http://schemas.openxmlformats.org/officeDocument/2006/relationships/image" Target="../media/image66.png"/><Relationship Id="rId14" Type="http://schemas.openxmlformats.org/officeDocument/2006/relationships/oleObject" Target="../embeddings/oleObject8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13" Type="http://schemas.openxmlformats.org/officeDocument/2006/relationships/image" Target="../media/image79.jpeg"/><Relationship Id="rId3" Type="http://schemas.openxmlformats.org/officeDocument/2006/relationships/notesSlide" Target="../notesSlides/notesSlide1.xml"/><Relationship Id="rId7" Type="http://schemas.openxmlformats.org/officeDocument/2006/relationships/diagramColors" Target="../diagrams/colors7.xml"/><Relationship Id="rId12" Type="http://schemas.openxmlformats.org/officeDocument/2006/relationships/image" Target="../media/image7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diagramQuickStyle" Target="../diagrams/quickStyle7.xml"/><Relationship Id="rId11" Type="http://schemas.openxmlformats.org/officeDocument/2006/relationships/oleObject" Target="../embeddings/oleObject10.bin"/><Relationship Id="rId5" Type="http://schemas.openxmlformats.org/officeDocument/2006/relationships/diagramLayout" Target="../diagrams/layout7.xml"/><Relationship Id="rId15" Type="http://schemas.openxmlformats.org/officeDocument/2006/relationships/image" Target="../media/image81.jpeg"/><Relationship Id="rId10" Type="http://schemas.openxmlformats.org/officeDocument/2006/relationships/image" Target="../media/image78.png"/><Relationship Id="rId4" Type="http://schemas.openxmlformats.org/officeDocument/2006/relationships/diagramData" Target="../diagrams/data7.xml"/><Relationship Id="rId9" Type="http://schemas.openxmlformats.org/officeDocument/2006/relationships/image" Target="../media/image77.png"/><Relationship Id="rId1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85.png"/><Relationship Id="rId3" Type="http://schemas.openxmlformats.org/officeDocument/2006/relationships/image" Target="../media/image87.png"/><Relationship Id="rId7" Type="http://schemas.openxmlformats.org/officeDocument/2006/relationships/image" Target="../media/image76.png"/><Relationship Id="rId12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84.png"/><Relationship Id="rId5" Type="http://schemas.openxmlformats.org/officeDocument/2006/relationships/image" Target="../media/image82.png"/><Relationship Id="rId15" Type="http://schemas.openxmlformats.org/officeDocument/2006/relationships/image" Target="../media/image86.png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83.png"/><Relationship Id="rId14" Type="http://schemas.openxmlformats.org/officeDocument/2006/relationships/oleObject" Target="../embeddings/oleObject16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95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10" Type="http://schemas.openxmlformats.org/officeDocument/2006/relationships/image" Target="../media/image98.jpeg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9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10" Type="http://schemas.openxmlformats.org/officeDocument/2006/relationships/image" Target="../media/image102.jpeg"/><Relationship Id="rId4" Type="http://schemas.openxmlformats.org/officeDocument/2006/relationships/diagramLayout" Target="../diagrams/layout10.xml"/><Relationship Id="rId9" Type="http://schemas.openxmlformats.org/officeDocument/2006/relationships/image" Target="../media/image10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ORkBjMjCQi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2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microsoft.com/office/2007/relationships/hdphoto" Target="../media/hdphoto6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notesSlide" Target="../notesSlides/notesSlide3.xml"/><Relationship Id="rId7" Type="http://schemas.openxmlformats.org/officeDocument/2006/relationships/diagramColors" Target="../diagrams/colors1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diagramQuickStyle" Target="../diagrams/quickStyle13.xml"/><Relationship Id="rId11" Type="http://schemas.openxmlformats.org/officeDocument/2006/relationships/image" Target="../media/image8.png"/><Relationship Id="rId5" Type="http://schemas.openxmlformats.org/officeDocument/2006/relationships/diagramLayout" Target="../diagrams/layout13.xml"/><Relationship Id="rId10" Type="http://schemas.openxmlformats.org/officeDocument/2006/relationships/image" Target="../media/image115.png"/><Relationship Id="rId4" Type="http://schemas.openxmlformats.org/officeDocument/2006/relationships/diagramData" Target="../diagrams/data13.xml"/><Relationship Id="rId9" Type="http://schemas.openxmlformats.org/officeDocument/2006/relationships/image" Target="../media/image11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354435" y="958698"/>
            <a:ext cx="7403212" cy="1808872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s-EC" sz="1800" dirty="0" smtClean="0">
                <a:effectLst/>
              </a:rPr>
              <a:t>DEPARTAMENTO </a:t>
            </a:r>
            <a:r>
              <a:rPr lang="es-EC" sz="1800" dirty="0">
                <a:effectLst/>
              </a:rPr>
              <a:t>DE CIENCIAS DE LA ENERGÍA Y MECÁNICA</a:t>
            </a:r>
            <a:br>
              <a:rPr lang="es-EC" sz="1800" dirty="0">
                <a:effectLst/>
              </a:rPr>
            </a:br>
            <a:r>
              <a:rPr lang="es-EC" sz="1800" dirty="0">
                <a:effectLst/>
              </a:rPr>
              <a:t>CARRERA DE </a:t>
            </a:r>
            <a:r>
              <a:rPr lang="es-EC" sz="1800" dirty="0" smtClean="0">
                <a:effectLst/>
              </a:rPr>
              <a:t>INGENIERÍA EN </a:t>
            </a:r>
            <a:r>
              <a:rPr lang="es-EC" sz="1800" dirty="0" smtClean="0">
                <a:effectLst/>
              </a:rPr>
              <a:t>MECATRÓNICA</a:t>
            </a:r>
            <a:br>
              <a:rPr lang="es-EC" sz="1800" dirty="0" smtClean="0">
                <a:effectLst/>
              </a:rPr>
            </a:br>
            <a:r>
              <a:rPr lang="es-EC" sz="1800" dirty="0">
                <a:effectLst/>
              </a:rPr>
              <a:t/>
            </a:r>
            <a:br>
              <a:rPr lang="es-EC" sz="1800" dirty="0">
                <a:effectLst/>
              </a:rPr>
            </a:br>
            <a:r>
              <a:rPr lang="es-EC" sz="1800" dirty="0">
                <a:effectLst/>
              </a:rPr>
              <a:t> </a:t>
            </a:r>
            <a:r>
              <a:rPr lang="es-EC" sz="1800" dirty="0" smtClean="0">
                <a:effectLst/>
              </a:rPr>
              <a:t>TRABAJO </a:t>
            </a:r>
            <a:r>
              <a:rPr lang="es-EC" sz="1800" dirty="0">
                <a:effectLst/>
              </a:rPr>
              <a:t>DE TITULACIÓN, PREVIO A LA OBTENCIÓN DEL TÍTULO DE INGENIERO </a:t>
            </a:r>
            <a:r>
              <a:rPr lang="es-EC" sz="1800" dirty="0" smtClean="0">
                <a:effectLst/>
              </a:rPr>
              <a:t>EN MECATRÓNICA</a:t>
            </a:r>
            <a:r>
              <a:rPr lang="es-EC" sz="1800" dirty="0">
                <a:effectLst/>
              </a:rPr>
              <a:t/>
            </a:r>
            <a:br>
              <a:rPr lang="es-EC" sz="1800" dirty="0">
                <a:effectLst/>
              </a:rPr>
            </a:br>
            <a:endParaRPr lang="es-EC" sz="1800" dirty="0"/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xmlns="" id="{7A3B76FF-EAA0-46E8-A1DF-1123CA3A7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1860" y="4411939"/>
            <a:ext cx="7315200" cy="2104364"/>
          </a:xfrm>
        </p:spPr>
        <p:txBody>
          <a:bodyPr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C" sz="2000" b="1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AUTORES:               CANSECO NÚÑEZ JIMMY STEVEN</a:t>
            </a:r>
          </a:p>
          <a:p>
            <a:pPr algn="ctr">
              <a:lnSpc>
                <a:spcPct val="100000"/>
              </a:lnSpc>
            </a:pPr>
            <a:r>
              <a:rPr lang="es-ES" sz="2000" b="1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                                  CONRADO HERRERA CRISTIAN MEDARDO</a:t>
            </a:r>
            <a:endParaRPr lang="es-EC" sz="2000" b="1" dirty="0" smtClean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s-EC" sz="2000" b="1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DIRECTOR</a:t>
            </a:r>
            <a:r>
              <a:rPr lang="es-EC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: ING</a:t>
            </a:r>
            <a:r>
              <a:rPr lang="es-EC" sz="2000" b="1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. ESCOBAR CARVAJAL LUIS FERNANDO </a:t>
            </a:r>
            <a:endParaRPr lang="es-EC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s-EC" sz="2000" b="1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2020</a:t>
            </a:r>
            <a:endParaRPr lang="es-E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161F5FC7-429A-4F94-8412-DAF8A443FCDA}"/>
              </a:ext>
            </a:extLst>
          </p:cNvPr>
          <p:cNvSpPr/>
          <p:nvPr/>
        </p:nvSpPr>
        <p:spPr>
          <a:xfrm>
            <a:off x="2317460" y="2578884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s-EC" sz="2800" b="1" spc="-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“DISEÑO, CONSTRUCCIÓN </a:t>
            </a:r>
            <a:r>
              <a:rPr lang="es-EC" sz="2800" b="1" spc="-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 IMPLEMENTACIÓN DE </a:t>
            </a:r>
            <a:r>
              <a:rPr lang="es-EC" sz="2800" b="1" spc="-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UN PROTOTIPO DE </a:t>
            </a:r>
            <a:r>
              <a:rPr lang="es-EC" sz="2800" b="1" spc="-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ROBOT </a:t>
            </a:r>
            <a:r>
              <a:rPr lang="es-EC" sz="2800" b="1" spc="-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OMNIDIRECCIONAL PARA IMPRESIÓN 3D”</a:t>
            </a:r>
            <a:endParaRPr lang="es-EC" sz="2800" b="1" spc="-1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7031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4C17D36-5CB8-49B4-A5CB-CB4C9BBAD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2086" y="155884"/>
            <a:ext cx="7315200" cy="1346897"/>
          </a:xfrm>
        </p:spPr>
        <p:txBody>
          <a:bodyPr/>
          <a:lstStyle/>
          <a:p>
            <a:r>
              <a:rPr lang="es-MX" dirty="0" smtClean="0"/>
              <a:t>Subsistema Mecánico </a:t>
            </a:r>
            <a:r>
              <a:rPr lang="es-MX" sz="3200" dirty="0"/>
              <a:t>Requerimientos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xmlns="" id="{E6FCEA5E-E429-43EA-88E6-DC2BEB6A27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3681947"/>
              </p:ext>
            </p:extLst>
          </p:nvPr>
        </p:nvGraphicFramePr>
        <p:xfrm>
          <a:off x="3453349" y="1694666"/>
          <a:ext cx="7410938" cy="4599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xmlns="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Introducción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rbel" panose="020B0503020204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Investigación previa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b="1" u="sng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Diseño</a:t>
            </a:r>
          </a:p>
          <a:p>
            <a:pPr algn="ctr"/>
            <a:endParaRPr lang="es-MX" sz="12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y </a:t>
            </a:r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Resultados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53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2603940258"/>
              </p:ext>
            </p:extLst>
          </p:nvPr>
        </p:nvGraphicFramePr>
        <p:xfrm>
          <a:off x="2384494" y="1502781"/>
          <a:ext cx="7307012" cy="52188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44C17D36-5CB8-49B4-A5CB-CB4C9BBAD9C4}"/>
              </a:ext>
            </a:extLst>
          </p:cNvPr>
          <p:cNvSpPr txBox="1">
            <a:spLocks/>
          </p:cNvSpPr>
          <p:nvPr/>
        </p:nvSpPr>
        <p:spPr>
          <a:xfrm>
            <a:off x="3461584" y="232885"/>
            <a:ext cx="6229922" cy="13468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6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 smtClean="0"/>
              <a:t>Subsistema Mecánico </a:t>
            </a:r>
            <a:r>
              <a:rPr lang="es-MX" sz="3200" dirty="0" smtClean="0"/>
              <a:t>Diseño</a:t>
            </a:r>
            <a:endParaRPr lang="es-MX" sz="3200" dirty="0"/>
          </a:p>
        </p:txBody>
      </p:sp>
      <p:sp>
        <p:nvSpPr>
          <p:cNvPr id="9" name="CuadroTexto 8"/>
          <p:cNvSpPr txBox="1"/>
          <p:nvPr/>
        </p:nvSpPr>
        <p:spPr>
          <a:xfrm>
            <a:off x="1989609" y="5840193"/>
            <a:ext cx="256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Componentes del subsistema mecánico</a:t>
            </a:r>
            <a:endParaRPr lang="es-EC" sz="1600" b="1" i="1" dirty="0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xmlns="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Introducción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rbel" panose="020B0503020204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Investigación previa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b="1" u="sng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Diseño</a:t>
            </a:r>
          </a:p>
          <a:p>
            <a:pPr algn="ctr"/>
            <a:endParaRPr lang="es-MX" sz="12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y </a:t>
            </a:r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Resultados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9799" y="2338104"/>
            <a:ext cx="2728060" cy="96539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31134" y="1457072"/>
            <a:ext cx="2875073" cy="90990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8906" y="3248011"/>
            <a:ext cx="1085200" cy="838037"/>
          </a:xfrm>
          <a:prstGeom prst="rect">
            <a:avLst/>
          </a:prstGeom>
        </p:spPr>
      </p:pic>
      <p:pic>
        <p:nvPicPr>
          <p:cNvPr id="8194" name="Picture 2" descr="Three DOF PRR serial structure. | Download Scientific Diagra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3213" y="3827301"/>
            <a:ext cx="1338859" cy="121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Tutorial teórico práctico con servos y Arduino. - Dron Profesional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906" y="4824987"/>
            <a:ext cx="1126592" cy="135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45229" y="5929591"/>
            <a:ext cx="1452840" cy="8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68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44C17D36-5CB8-49B4-A5CB-CB4C9BBAD9C4}"/>
              </a:ext>
            </a:extLst>
          </p:cNvPr>
          <p:cNvSpPr txBox="1">
            <a:spLocks/>
          </p:cNvSpPr>
          <p:nvPr/>
        </p:nvSpPr>
        <p:spPr>
          <a:xfrm>
            <a:off x="3461584" y="194385"/>
            <a:ext cx="6229922" cy="13468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6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 smtClean="0"/>
              <a:t>Subsistema Mecánico </a:t>
            </a:r>
            <a:r>
              <a:rPr lang="es-MX" sz="3200" dirty="0" smtClean="0"/>
              <a:t>Cinemática directa</a:t>
            </a:r>
            <a:endParaRPr lang="es-MX" sz="32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451" y="1502781"/>
            <a:ext cx="7720364" cy="507987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/>
          <a:srcRect r="4781"/>
          <a:stretch/>
        </p:blipFill>
        <p:spPr>
          <a:xfrm>
            <a:off x="7470113" y="4783756"/>
            <a:ext cx="4284012" cy="1962650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8585735" y="1874585"/>
            <a:ext cx="311576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Diagrama de esqueleto</a:t>
            </a:r>
          </a:p>
          <a:p>
            <a:pPr algn="ctr"/>
            <a:r>
              <a:rPr lang="es-ES" sz="1600" b="1" i="1" dirty="0" smtClean="0"/>
              <a:t>Parámetros Denavit-Hartenberg</a:t>
            </a:r>
            <a:endParaRPr lang="es-EC" sz="1600" b="1" i="1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xmlns="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Introducción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rbel" panose="020B0503020204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Investigación previa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b="1" u="sng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Diseño</a:t>
            </a:r>
          </a:p>
          <a:p>
            <a:pPr algn="ctr"/>
            <a:endParaRPr lang="es-MX" sz="12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y </a:t>
            </a:r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Resultados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2106" r="9090"/>
          <a:stretch/>
        </p:blipFill>
        <p:spPr>
          <a:xfrm>
            <a:off x="8063150" y="3798534"/>
            <a:ext cx="3750291" cy="98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r="8484"/>
          <a:stretch/>
        </p:blipFill>
        <p:spPr>
          <a:xfrm>
            <a:off x="6576545" y="1587821"/>
            <a:ext cx="5050773" cy="4683277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44C17D36-5CB8-49B4-A5CB-CB4C9BBAD9C4}"/>
              </a:ext>
            </a:extLst>
          </p:cNvPr>
          <p:cNvSpPr txBox="1">
            <a:spLocks/>
          </p:cNvSpPr>
          <p:nvPr/>
        </p:nvSpPr>
        <p:spPr>
          <a:xfrm>
            <a:off x="3461584" y="194385"/>
            <a:ext cx="6229922" cy="13468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6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 smtClean="0"/>
              <a:t>Subsistema Mecánico </a:t>
            </a:r>
            <a:r>
              <a:rPr lang="es-MX" sz="3200" dirty="0" smtClean="0"/>
              <a:t>Cinemática directa</a:t>
            </a:r>
            <a:endParaRPr lang="es-MX" sz="32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050" y="1587821"/>
            <a:ext cx="2619275" cy="1495464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711197" y="4591623"/>
            <a:ext cx="3115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Matrices de transformación de cada variable articular</a:t>
            </a:r>
            <a:endParaRPr lang="es-EC" sz="1600" b="1" i="1" dirty="0"/>
          </a:p>
        </p:txBody>
      </p:sp>
      <p:cxnSp>
        <p:nvCxnSpPr>
          <p:cNvPr id="12" name="Conector curvado 11"/>
          <p:cNvCxnSpPr/>
          <p:nvPr/>
        </p:nvCxnSpPr>
        <p:spPr>
          <a:xfrm rot="5400000" flipH="1" flipV="1">
            <a:off x="3113168" y="3433593"/>
            <a:ext cx="1158996" cy="1120044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uadroTexto 16"/>
          <p:cNvSpPr txBox="1"/>
          <p:nvPr/>
        </p:nvSpPr>
        <p:spPr>
          <a:xfrm>
            <a:off x="2694806" y="2998245"/>
            <a:ext cx="3115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i="1" dirty="0" smtClean="0"/>
              <a:t>Plataforma omnidireccional</a:t>
            </a:r>
            <a:endParaRPr lang="es-EC" sz="1600" i="1" dirty="0"/>
          </a:p>
        </p:txBody>
      </p:sp>
      <p:sp>
        <p:nvSpPr>
          <p:cNvPr id="18" name="CuadroTexto 17"/>
          <p:cNvSpPr txBox="1"/>
          <p:nvPr/>
        </p:nvSpPr>
        <p:spPr>
          <a:xfrm>
            <a:off x="7507706" y="6256899"/>
            <a:ext cx="3710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i="1" dirty="0" smtClean="0"/>
              <a:t>Brazo robótico de configuración PRR</a:t>
            </a:r>
            <a:endParaRPr lang="es-EC" sz="1600" i="1" dirty="0"/>
          </a:p>
        </p:txBody>
      </p:sp>
      <p:cxnSp>
        <p:nvCxnSpPr>
          <p:cNvPr id="19" name="Conector curvado 18"/>
          <p:cNvCxnSpPr/>
          <p:nvPr/>
        </p:nvCxnSpPr>
        <p:spPr>
          <a:xfrm rot="16200000" flipH="1">
            <a:off x="4329008" y="4035983"/>
            <a:ext cx="1203611" cy="3603359"/>
          </a:xfrm>
          <a:prstGeom prst="curvedConnector2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xmlns="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Introducción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rbel" panose="020B0503020204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Investigación previa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b="1" u="sng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Diseño</a:t>
            </a:r>
          </a:p>
          <a:p>
            <a:pPr algn="ctr"/>
            <a:endParaRPr lang="es-MX" sz="12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y </a:t>
            </a:r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Resultados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55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44C17D36-5CB8-49B4-A5CB-CB4C9BBAD9C4}"/>
              </a:ext>
            </a:extLst>
          </p:cNvPr>
          <p:cNvSpPr txBox="1">
            <a:spLocks/>
          </p:cNvSpPr>
          <p:nvPr/>
        </p:nvSpPr>
        <p:spPr>
          <a:xfrm>
            <a:off x="3461584" y="194385"/>
            <a:ext cx="6229922" cy="13468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6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 smtClean="0"/>
              <a:t>Subsistema Mecánico </a:t>
            </a:r>
            <a:r>
              <a:rPr lang="es-MX" sz="3200" dirty="0" smtClean="0"/>
              <a:t>Cinemática directa</a:t>
            </a:r>
            <a:endParaRPr lang="es-MX" sz="320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237" y="1949339"/>
            <a:ext cx="7168615" cy="3232577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2009579" y="6032350"/>
            <a:ext cx="5661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Matriz de transformación homogénea total del robot</a:t>
            </a:r>
            <a:endParaRPr lang="es-EC" sz="1600" b="1" i="1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xmlns="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Introducción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rbel" panose="020B0503020204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Investigación previa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b="1" u="sng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Diseño</a:t>
            </a:r>
          </a:p>
          <a:p>
            <a:pPr algn="ctr"/>
            <a:endParaRPr lang="es-MX" sz="12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y </a:t>
            </a:r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Resultados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513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997" y="2084405"/>
            <a:ext cx="5929668" cy="18179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/>
              <p:cNvSpPr/>
              <p:nvPr/>
            </p:nvSpPr>
            <p:spPr>
              <a:xfrm>
                <a:off x="3775259" y="5274998"/>
                <a:ext cx="207114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s-EC" b="1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C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1" i="1" smtClean="0"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s-ES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C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s-EC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s-EC" b="1" dirty="0"/>
              </a:p>
            </p:txBody>
          </p:sp>
        </mc:Choice>
        <mc:Fallback xmlns=""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5259" y="5274998"/>
                <a:ext cx="2071144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/>
              <p:cNvSpPr/>
              <p:nvPr/>
            </p:nvSpPr>
            <p:spPr>
              <a:xfrm>
                <a:off x="2466029" y="5824547"/>
                <a:ext cx="4593950" cy="8082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s-EC" b="1" i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es-EC" b="1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EC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𝒄𝒐𝒔</m:t>
                          </m:r>
                        </m:e>
                        <m:sup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d>
                        <m:dPr>
                          <m:ctrlPr>
                            <a:rPr lang="es-EC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EC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s-EC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b="1" i="1">
                                              <a:latin typeface="Cambria Math" panose="02040503050406030204" pitchFamily="18" charset="0"/>
                                            </a:rPr>
                                            <m:t>𝑷</m:t>
                                          </m:r>
                                        </m:e>
                                        <m:sub>
                                          <m:r>
                                            <a:rPr lang="en-US" b="1" i="1" smtClean="0"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sub>
                                      </m:sSub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𝒃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s-EC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s-EC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b="1" i="1"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  <m:sub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s-EC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s-EC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𝑳</m:t>
                                      </m:r>
                                    </m:e>
                                    <m:sub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s-EC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s-EC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𝑳</m:t>
                                      </m:r>
                                    </m:e>
                                    <m:sub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s-EC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𝑳</m:t>
                                  </m:r>
                                </m:e>
                                <m:sub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s-EC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𝑳</m:t>
                                  </m:r>
                                </m:e>
                                <m:sub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s-EC" b="1" dirty="0"/>
              </a:p>
            </p:txBody>
          </p:sp>
        </mc:Choice>
        <mc:Fallback xmlns="">
          <p:sp>
            <p:nvSpPr>
              <p:cNvPr id="7" name="Rectá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6029" y="5824547"/>
                <a:ext cx="4593950" cy="80823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44C17D36-5CB8-49B4-A5CB-CB4C9BBAD9C4}"/>
              </a:ext>
            </a:extLst>
          </p:cNvPr>
          <p:cNvSpPr txBox="1">
            <a:spLocks/>
          </p:cNvSpPr>
          <p:nvPr/>
        </p:nvSpPr>
        <p:spPr>
          <a:xfrm>
            <a:off x="3461584" y="194385"/>
            <a:ext cx="6229922" cy="13468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6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 smtClean="0"/>
              <a:t>Subsistema Mecánico </a:t>
            </a:r>
            <a:r>
              <a:rPr lang="es-MX" sz="3200" dirty="0" smtClean="0"/>
              <a:t>Cinemática inversa</a:t>
            </a:r>
            <a:endParaRPr lang="es-MX" sz="3200" dirty="0"/>
          </a:p>
        </p:txBody>
      </p:sp>
      <p:sp>
        <p:nvSpPr>
          <p:cNvPr id="14" name="CuadroTexto 13"/>
          <p:cNvSpPr txBox="1"/>
          <p:nvPr/>
        </p:nvSpPr>
        <p:spPr>
          <a:xfrm>
            <a:off x="2466029" y="1629965"/>
            <a:ext cx="4689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Técnica de transformación inversa</a:t>
            </a:r>
            <a:endParaRPr lang="es-EC" sz="1600" b="1" i="1" dirty="0"/>
          </a:p>
        </p:txBody>
      </p:sp>
      <p:sp>
        <p:nvSpPr>
          <p:cNvPr id="15" name="CuadroTexto 14"/>
          <p:cNvSpPr txBox="1"/>
          <p:nvPr/>
        </p:nvSpPr>
        <p:spPr>
          <a:xfrm>
            <a:off x="7346703" y="1715073"/>
            <a:ext cx="4689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Método geométrico</a:t>
            </a:r>
            <a:endParaRPr lang="es-EC" sz="1600" b="1" i="1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3785" y="4112304"/>
            <a:ext cx="3165759" cy="982477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5665" y="2084405"/>
            <a:ext cx="4101910" cy="34967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ángulo 17"/>
              <p:cNvSpPr/>
              <p:nvPr/>
            </p:nvSpPr>
            <p:spPr>
              <a:xfrm>
                <a:off x="7456153" y="5824194"/>
                <a:ext cx="4735847" cy="714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s-EC" b="1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EC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𝒕𝒂𝒏</m:t>
                          </m:r>
                        </m:e>
                        <m:sup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d>
                        <m:dPr>
                          <m:ctrlPr>
                            <a:rPr lang="es-EC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EC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s-EC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s-EC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sub>
                              </m:s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den>
                          </m:f>
                        </m:e>
                      </m:d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s-EC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𝒔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𝒊𝒏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d>
                        <m:dPr>
                          <m:ctrlPr>
                            <a:rPr lang="es-EC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EC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s-EC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𝑳</m:t>
                                  </m:r>
                                </m:e>
                                <m:sub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b>
                              </m:s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𝒔𝒊𝒏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 (</m:t>
                              </m:r>
                              <m:sSub>
                                <m:sSubPr>
                                  <m:ctrlPr>
                                    <a:rPr lang="es-EC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e>
                                <m:sub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b>
                              </m:s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s-EC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num>
                            <m:den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s-EC" b="1" dirty="0"/>
              </a:p>
            </p:txBody>
          </p:sp>
        </mc:Choice>
        <mc:Fallback xmlns="">
          <p:sp>
            <p:nvSpPr>
              <p:cNvPr id="18" name="Rectángulo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6153" y="5824194"/>
                <a:ext cx="4735847" cy="71468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Introducción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rbel" panose="020B0503020204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Investigación previa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b="1" u="sng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Diseño</a:t>
            </a:r>
          </a:p>
          <a:p>
            <a:pPr algn="ctr"/>
            <a:endParaRPr lang="es-MX" sz="12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y </a:t>
            </a:r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Resultados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12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4" grpId="0"/>
      <p:bldP spid="15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/>
              <p:cNvSpPr/>
              <p:nvPr/>
            </p:nvSpPr>
            <p:spPr>
              <a:xfrm>
                <a:off x="4236369" y="1701626"/>
                <a:ext cx="4958858" cy="8798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acc>
                            <m:accPr>
                              <m:chr m:val="̈"/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acc>
                        </m:e>
                      </m:nary>
                      <m:r>
                        <a:rPr lang="es-EC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d>
                            <m:dPr>
                              <m:begChr m:val=""/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𝑎𝑐𝑡</m:t>
                              </m:r>
                            </m:e>
                          </m:d>
                        </m:sub>
                      </m:sSub>
                      <m:acc>
                        <m:accPr>
                          <m:chr m:val="̈"/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  <m:r>
                        <a:rPr lang="es-EC" i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nary>
                            <m:naryPr>
                              <m:chr m:val="∑"/>
                              <m:limLoc m:val="undOvr"/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𝑖𝑗𝑘</m:t>
                                  </m:r>
                                </m:sub>
                              </m:sSub>
                              <m:acc>
                                <m:accPr>
                                  <m:chr m:val="̇"/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acc>
                              <m:acc>
                                <m:accPr>
                                  <m:chr m:val="̇"/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nary>
                        </m:e>
                      </m:nary>
                      <m:r>
                        <a:rPr lang="es-EC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6369" y="1701626"/>
                <a:ext cx="4958858" cy="87985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44C17D36-5CB8-49B4-A5CB-CB4C9BBAD9C4}"/>
              </a:ext>
            </a:extLst>
          </p:cNvPr>
          <p:cNvSpPr txBox="1">
            <a:spLocks/>
          </p:cNvSpPr>
          <p:nvPr/>
        </p:nvSpPr>
        <p:spPr>
          <a:xfrm>
            <a:off x="3461584" y="194385"/>
            <a:ext cx="6229922" cy="13468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6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 smtClean="0"/>
              <a:t>Subsistema Mecánico </a:t>
            </a:r>
            <a:r>
              <a:rPr lang="es-MX" sz="3200" dirty="0" smtClean="0"/>
              <a:t>Modelamiento dinámico</a:t>
            </a:r>
            <a:endParaRPr lang="es-MX" sz="3200" dirty="0"/>
          </a:p>
        </p:txBody>
      </p:sp>
      <p:sp>
        <p:nvSpPr>
          <p:cNvPr id="17" name="Marcador de contenido 2">
            <a:extLst>
              <a:ext uri="{FF2B5EF4-FFF2-40B4-BE49-F238E27FC236}">
                <a16:creationId xmlns:a16="http://schemas.microsoft.com/office/drawing/2014/main" xmlns="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Introducción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rbel" panose="020B0503020204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Investigación previa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b="1" u="sng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Diseño</a:t>
            </a:r>
          </a:p>
          <a:p>
            <a:pPr algn="ctr"/>
            <a:endParaRPr lang="es-MX" sz="12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y </a:t>
            </a:r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Resultados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Abrir llave 3"/>
          <p:cNvSpPr/>
          <p:nvPr/>
        </p:nvSpPr>
        <p:spPr>
          <a:xfrm rot="16200000">
            <a:off x="5144704" y="2347190"/>
            <a:ext cx="202130" cy="789271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Abrir llave 18"/>
          <p:cNvSpPr/>
          <p:nvPr/>
        </p:nvSpPr>
        <p:spPr>
          <a:xfrm rot="16200000">
            <a:off x="6220098" y="2347190"/>
            <a:ext cx="202130" cy="789271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Abrir llave 20"/>
          <p:cNvSpPr/>
          <p:nvPr/>
        </p:nvSpPr>
        <p:spPr>
          <a:xfrm rot="16200000">
            <a:off x="7666372" y="2019777"/>
            <a:ext cx="187540" cy="1458686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Abrir llave 23"/>
          <p:cNvSpPr/>
          <p:nvPr/>
        </p:nvSpPr>
        <p:spPr>
          <a:xfrm rot="16200000">
            <a:off x="8807373" y="2591870"/>
            <a:ext cx="203656" cy="298384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CuadroTexto 25"/>
          <p:cNvSpPr txBox="1"/>
          <p:nvPr/>
        </p:nvSpPr>
        <p:spPr>
          <a:xfrm>
            <a:off x="2685446" y="3231400"/>
            <a:ext cx="3858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Aceleración-Inercia</a:t>
            </a:r>
            <a:endParaRPr lang="es-EC" sz="1600" b="1" i="1" dirty="0"/>
          </a:p>
        </p:txBody>
      </p:sp>
      <p:cxnSp>
        <p:nvCxnSpPr>
          <p:cNvPr id="9" name="Conector recto de flecha 8"/>
          <p:cNvCxnSpPr/>
          <p:nvPr/>
        </p:nvCxnSpPr>
        <p:spPr>
          <a:xfrm>
            <a:off x="5245769" y="2974206"/>
            <a:ext cx="0" cy="2571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/>
          <p:nvPr/>
        </p:nvCxnSpPr>
        <p:spPr>
          <a:xfrm flipH="1">
            <a:off x="6321163" y="3011104"/>
            <a:ext cx="1033" cy="8005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uadroTexto 27"/>
          <p:cNvSpPr txBox="1"/>
          <p:nvPr/>
        </p:nvSpPr>
        <p:spPr>
          <a:xfrm>
            <a:off x="5502962" y="4709736"/>
            <a:ext cx="3055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Aceleración centrífuga y coriolis</a:t>
            </a:r>
            <a:endParaRPr lang="es-EC" sz="1600" b="1" i="1" dirty="0"/>
          </a:p>
        </p:txBody>
      </p:sp>
      <p:cxnSp>
        <p:nvCxnSpPr>
          <p:cNvPr id="29" name="Conector recto de flecha 28"/>
          <p:cNvCxnSpPr/>
          <p:nvPr/>
        </p:nvCxnSpPr>
        <p:spPr>
          <a:xfrm>
            <a:off x="7754757" y="3009501"/>
            <a:ext cx="12830" cy="153362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uadroTexto 29"/>
          <p:cNvSpPr txBox="1"/>
          <p:nvPr/>
        </p:nvSpPr>
        <p:spPr>
          <a:xfrm>
            <a:off x="4551090" y="4041539"/>
            <a:ext cx="3055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Inercia del actuador</a:t>
            </a:r>
            <a:endParaRPr lang="es-EC" sz="1600" b="1" i="1" dirty="0"/>
          </a:p>
        </p:txBody>
      </p:sp>
      <p:cxnSp>
        <p:nvCxnSpPr>
          <p:cNvPr id="31" name="Conector recto de flecha 30"/>
          <p:cNvCxnSpPr/>
          <p:nvPr/>
        </p:nvCxnSpPr>
        <p:spPr>
          <a:xfrm>
            <a:off x="8898559" y="3017520"/>
            <a:ext cx="10642" cy="27768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uadroTexto 31"/>
          <p:cNvSpPr txBox="1"/>
          <p:nvPr/>
        </p:nvSpPr>
        <p:spPr>
          <a:xfrm>
            <a:off x="6664711" y="5814141"/>
            <a:ext cx="3055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Efectos de la gravedad sobre el sistema</a:t>
            </a:r>
            <a:endParaRPr lang="es-EC" sz="1600" b="1" i="1" dirty="0"/>
          </a:p>
        </p:txBody>
      </p:sp>
      <p:sp>
        <p:nvSpPr>
          <p:cNvPr id="18" name="CuadroTexto 17"/>
          <p:cNvSpPr txBox="1"/>
          <p:nvPr/>
        </p:nvSpPr>
        <p:spPr>
          <a:xfrm>
            <a:off x="1589812" y="5598697"/>
            <a:ext cx="34992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/>
              <a:t>Ecuación General de Movimiento</a:t>
            </a:r>
          </a:p>
          <a:p>
            <a:pPr algn="ctr"/>
            <a:r>
              <a:rPr lang="en-US" sz="1600" b="1" dirty="0" smtClean="0"/>
              <a:t>“Introduction to Robotics. </a:t>
            </a:r>
          </a:p>
          <a:p>
            <a:pPr algn="ctr"/>
            <a:r>
              <a:rPr lang="en-US" sz="1600" b="1" dirty="0" smtClean="0"/>
              <a:t>Analysis, Control, Applications”</a:t>
            </a:r>
          </a:p>
          <a:p>
            <a:pPr algn="ctr"/>
            <a:r>
              <a:rPr lang="es-EC" sz="1600" b="1" i="1" dirty="0" smtClean="0"/>
              <a:t>Niku, S. (2011)</a:t>
            </a:r>
            <a:endParaRPr lang="es-EC" sz="1600" b="1" i="1" dirty="0"/>
          </a:p>
        </p:txBody>
      </p:sp>
    </p:spTree>
    <p:extLst>
      <p:ext uri="{BB962C8B-B14F-4D97-AF65-F5344CB8AC3E}">
        <p14:creationId xmlns:p14="http://schemas.microsoft.com/office/powerpoint/2010/main" val="130531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9" grpId="0" animBg="1"/>
      <p:bldP spid="21" grpId="0" animBg="1"/>
      <p:bldP spid="24" grpId="0" animBg="1"/>
      <p:bldP spid="26" grpId="0"/>
      <p:bldP spid="28" grpId="0"/>
      <p:bldP spid="30" grpId="0"/>
      <p:bldP spid="32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44C17D36-5CB8-49B4-A5CB-CB4C9BBAD9C4}"/>
              </a:ext>
            </a:extLst>
          </p:cNvPr>
          <p:cNvSpPr txBox="1">
            <a:spLocks/>
          </p:cNvSpPr>
          <p:nvPr/>
        </p:nvSpPr>
        <p:spPr>
          <a:xfrm>
            <a:off x="3461584" y="194385"/>
            <a:ext cx="6229922" cy="13468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6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 smtClean="0"/>
              <a:t>Subsistema Mecánico </a:t>
            </a:r>
            <a:r>
              <a:rPr lang="es-MX" sz="3200" dirty="0" smtClean="0"/>
              <a:t>Modelamiento dinámico</a:t>
            </a:r>
            <a:endParaRPr lang="es-MX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/>
              <p:cNvSpPr/>
              <p:nvPr/>
            </p:nvSpPr>
            <p:spPr>
              <a:xfrm>
                <a:off x="3904712" y="3572162"/>
                <a:ext cx="5641421" cy="13154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288290" algn="ctr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        </m:t>
                          </m:r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1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 </m:t>
                          </m:r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sub>
                      </m:sSub>
                      <m:acc>
                        <m:accPr>
                          <m:chr m:val="̈"/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EC" sz="1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sub>
                          </m:sSub>
                        </m:e>
                      </m:acc>
                      <m:r>
                        <a:rPr lang="en-US" sz="1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𝟏𝟐</m:t>
                          </m:r>
                        </m:sub>
                      </m:sSub>
                      <m:acc>
                        <m:accPr>
                          <m:chr m:val="̈"/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EC" sz="1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b>
                          </m:sSub>
                        </m:e>
                      </m:acc>
                      <m:r>
                        <a:rPr lang="en-US" sz="1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𝟏𝟑</m:t>
                          </m:r>
                        </m:sub>
                      </m:sSub>
                      <m:acc>
                        <m:accPr>
                          <m:chr m:val="̈"/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EC" sz="1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sub>
                          </m:sSub>
                        </m:e>
                      </m:acc>
                      <m:r>
                        <a:rPr lang="en-US" sz="1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𝑰</m:t>
                          </m:r>
                        </m:e>
                        <m:sub>
                          <m:r>
                            <a:rPr lang="en-US" sz="1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d>
                            <m:dPr>
                              <m:ctrlPr>
                                <a:rPr lang="es-EC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𝒂𝒄𝒕</m:t>
                              </m:r>
                            </m:e>
                          </m:d>
                        </m:sub>
                      </m:sSub>
                      <m:acc>
                        <m:accPr>
                          <m:chr m:val="̈"/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EC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sub>
                          </m:sSub>
                        </m:e>
                      </m:acc>
                      <m:r>
                        <a:rPr lang="en-US" sz="16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𝟏𝟏𝟏</m:t>
                          </m:r>
                        </m:sub>
                      </m:sSub>
                      <m:sSup>
                        <m:sSupPr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s-EC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s-EC" sz="16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𝒒</m:t>
                                  </m:r>
                                </m:e>
                                <m:sub>
                                  <m:r>
                                    <a:rPr lang="en-US" sz="16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acc>
                        </m:e>
                        <m:sup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s-EC" sz="1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288290" algn="ctr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+</m:t>
                      </m:r>
                      <m:sSub>
                        <m:sSubPr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𝟏𝟐𝟐</m:t>
                          </m:r>
                        </m:sub>
                      </m:sSub>
                      <m:sSup>
                        <m:sSupPr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s-EC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s-EC" sz="16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𝒒</m:t>
                                  </m:r>
                                </m:e>
                                <m:sub>
                                  <m:r>
                                    <a:rPr lang="en-US" sz="16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e>
                          </m:acc>
                        </m:e>
                        <m:sup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s-EC" sz="1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𝟏𝟑𝟑</m:t>
                          </m:r>
                        </m:sub>
                      </m:sSub>
                      <m:sSup>
                        <m:sSupPr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s-EC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s-EC" sz="16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𝒒</m:t>
                                  </m:r>
                                </m:e>
                                <m:sub>
                                  <m:r>
                                    <a:rPr lang="en-US" sz="16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sub>
                              </m:sSub>
                            </m:e>
                          </m:acc>
                        </m:e>
                        <m:sup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s-EC" sz="1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∗</m:t>
                          </m:r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𝟏𝟏𝟐</m:t>
                          </m:r>
                        </m:sub>
                      </m:sSub>
                      <m:acc>
                        <m:accPr>
                          <m:chr m:val="̇"/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EC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sub>
                          </m:sSub>
                        </m:e>
                      </m:acc>
                      <m:acc>
                        <m:accPr>
                          <m:chr m:val="̇"/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EC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s-EC" sz="1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288290" algn="ctr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∗</m:t>
                          </m:r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𝟏𝟏𝟑</m:t>
                          </m:r>
                        </m:sub>
                      </m:sSub>
                      <m:acc>
                        <m:accPr>
                          <m:chr m:val="̇"/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EC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sub>
                          </m:sSub>
                        </m:e>
                      </m:acc>
                      <m:acc>
                        <m:accPr>
                          <m:chr m:val="̇"/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EC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sub>
                          </m:sSub>
                        </m:e>
                      </m:acc>
                      <m:r>
                        <a:rPr lang="en-US" sz="16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∗</m:t>
                          </m:r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𝟏𝟐𝟑</m:t>
                          </m:r>
                        </m:sub>
                      </m:sSub>
                      <m:acc>
                        <m:accPr>
                          <m:chr m:val="̇"/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EC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b>
                          </m:sSub>
                        </m:e>
                      </m:acc>
                      <m:acc>
                        <m:accPr>
                          <m:chr m:val="̇"/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EC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sub>
                          </m:sSub>
                        </m:e>
                      </m:acc>
                      <m:r>
                        <a:rPr lang="en-US" sz="16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s-EC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á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4712" y="3572162"/>
                <a:ext cx="5641421" cy="131542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405" y="1882145"/>
            <a:ext cx="4732321" cy="11544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ángulo 12"/>
              <p:cNvSpPr/>
              <p:nvPr/>
            </p:nvSpPr>
            <p:spPr>
              <a:xfrm>
                <a:off x="1356144" y="4863058"/>
                <a:ext cx="6096000" cy="119462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indent="288290" algn="ctr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        </m:t>
                          </m:r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1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 </m:t>
                          </m:r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𝟐𝟏</m:t>
                          </m:r>
                        </m:sub>
                      </m:sSub>
                      <m:acc>
                        <m:accPr>
                          <m:chr m:val="̈"/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EC" sz="1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sub>
                          </m:sSub>
                        </m:e>
                      </m:acc>
                      <m:r>
                        <a:rPr lang="en-US" sz="1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𝟐𝟐</m:t>
                          </m:r>
                        </m:sub>
                      </m:sSub>
                      <m:acc>
                        <m:accPr>
                          <m:chr m:val="̈"/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EC" sz="1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b>
                          </m:sSub>
                        </m:e>
                      </m:acc>
                      <m:r>
                        <a:rPr lang="en-US" sz="1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𝟐𝟑</m:t>
                          </m:r>
                        </m:sub>
                      </m:sSub>
                      <m:acc>
                        <m:accPr>
                          <m:chr m:val="̈"/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EC" sz="1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sub>
                          </m:sSub>
                        </m:e>
                      </m:acc>
                      <m:r>
                        <a:rPr lang="en-US" sz="1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𝑰</m:t>
                          </m:r>
                        </m:e>
                        <m:sub>
                          <m:r>
                            <a:rPr lang="en-US" sz="1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d>
                            <m:dPr>
                              <m:ctrlPr>
                                <a:rPr lang="es-EC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𝒂𝒄𝒕</m:t>
                              </m:r>
                            </m:e>
                          </m:d>
                        </m:sub>
                      </m:sSub>
                      <m:acc>
                        <m:accPr>
                          <m:chr m:val="̈"/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EC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b>
                          </m:sSub>
                        </m:e>
                      </m:acc>
                      <m:r>
                        <a:rPr lang="en-US" sz="16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𝟐𝟏𝟏</m:t>
                          </m:r>
                        </m:sub>
                      </m:sSub>
                      <m:sSup>
                        <m:sSupPr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s-EC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s-EC" sz="16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𝒒</m:t>
                                  </m:r>
                                </m:e>
                                <m:sub>
                                  <m:r>
                                    <a:rPr lang="en-US" sz="16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acc>
                        </m:e>
                        <m:sup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s-EC" sz="1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288290" algn="ctr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+</m:t>
                      </m:r>
                      <m:sSub>
                        <m:sSubPr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𝟐𝟐𝟐</m:t>
                          </m:r>
                        </m:sub>
                      </m:sSub>
                      <m:sSup>
                        <m:sSupPr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s-EC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s-EC" sz="16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𝒒</m:t>
                                  </m:r>
                                </m:e>
                                <m:sub>
                                  <m:r>
                                    <a:rPr lang="en-US" sz="16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e>
                          </m:acc>
                        </m:e>
                        <m:sup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s-EC" sz="1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𝟐𝟑𝟑</m:t>
                          </m:r>
                        </m:sub>
                      </m:sSub>
                      <m:sSup>
                        <m:sSupPr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s-EC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s-EC" sz="16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𝒒</m:t>
                                  </m:r>
                                </m:e>
                                <m:sub>
                                  <m:r>
                                    <a:rPr lang="en-US" sz="16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sub>
                              </m:sSub>
                            </m:e>
                          </m:acc>
                        </m:e>
                        <m:sup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s-EC" sz="1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∗</m:t>
                          </m:r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𝟐𝟏𝟐</m:t>
                          </m:r>
                        </m:sub>
                      </m:sSub>
                      <m:acc>
                        <m:accPr>
                          <m:chr m:val="̇"/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EC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sub>
                          </m:sSub>
                        </m:e>
                      </m:acc>
                      <m:acc>
                        <m:accPr>
                          <m:chr m:val="̇"/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EC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s-EC" sz="1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∗</m:t>
                          </m:r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𝟐𝟏𝟑</m:t>
                          </m:r>
                        </m:sub>
                      </m:sSub>
                      <m:acc>
                        <m:accPr>
                          <m:chr m:val="̇"/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EC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sub>
                          </m:sSub>
                        </m:e>
                      </m:acc>
                      <m:acc>
                        <m:accPr>
                          <m:chr m:val="̇"/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EC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sub>
                          </m:sSub>
                        </m:e>
                      </m:acc>
                      <m:r>
                        <a:rPr lang="en-US" sz="16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∗</m:t>
                          </m:r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𝟐𝟐𝟑</m:t>
                          </m:r>
                        </m:sub>
                      </m:sSub>
                      <m:acc>
                        <m:accPr>
                          <m:chr m:val="̇"/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EC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b>
                          </m:sSub>
                        </m:e>
                      </m:acc>
                      <m:acc>
                        <m:accPr>
                          <m:chr m:val="̇"/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EC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sub>
                          </m:sSub>
                        </m:e>
                      </m:acc>
                      <m:r>
                        <a:rPr lang="en-US" sz="16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s-EC" b="1" dirty="0"/>
              </a:p>
            </p:txBody>
          </p:sp>
        </mc:Choice>
        <mc:Fallback xmlns="">
          <p:sp>
            <p:nvSpPr>
              <p:cNvPr id="13" name="Rectángulo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6144" y="4863058"/>
                <a:ext cx="6096000" cy="119462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ángulo 13"/>
              <p:cNvSpPr/>
              <p:nvPr/>
            </p:nvSpPr>
            <p:spPr>
              <a:xfrm>
                <a:off x="6397591" y="4839462"/>
                <a:ext cx="6096000" cy="133312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indent="288290" algn="ctr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        </m:t>
                          </m:r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b>
                      </m:sSub>
                      <m:r>
                        <a:rPr lang="en-US" sz="1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 </m:t>
                          </m:r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𝟑𝟏</m:t>
                          </m:r>
                        </m:sub>
                      </m:sSub>
                      <m:acc>
                        <m:accPr>
                          <m:chr m:val="̈"/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EC" sz="1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sub>
                          </m:sSub>
                        </m:e>
                      </m:acc>
                      <m:r>
                        <a:rPr lang="en-US" sz="1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𝟑𝟐</m:t>
                          </m:r>
                        </m:sub>
                      </m:sSub>
                      <m:acc>
                        <m:accPr>
                          <m:chr m:val="̈"/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EC" sz="1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b>
                          </m:sSub>
                        </m:e>
                      </m:acc>
                      <m:r>
                        <a:rPr lang="en-US" sz="1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𝟑𝟑</m:t>
                          </m:r>
                        </m:sub>
                      </m:sSub>
                      <m:acc>
                        <m:accPr>
                          <m:chr m:val="̈"/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EC" sz="1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sub>
                          </m:sSub>
                        </m:e>
                      </m:acc>
                      <m:r>
                        <a:rPr lang="en-US" sz="1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𝑰</m:t>
                          </m:r>
                        </m:e>
                        <m:sub>
                          <m:r>
                            <a:rPr lang="en-US" sz="1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  <m:d>
                            <m:dPr>
                              <m:ctrlPr>
                                <a:rPr lang="es-EC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𝒂𝒄𝒕</m:t>
                              </m:r>
                            </m:e>
                          </m:d>
                        </m:sub>
                      </m:sSub>
                      <m:acc>
                        <m:accPr>
                          <m:chr m:val="̈"/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EC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sub>
                          </m:sSub>
                        </m:e>
                      </m:acc>
                      <m:r>
                        <a:rPr lang="en-US" sz="16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𝟑𝟏𝟏</m:t>
                          </m:r>
                        </m:sub>
                      </m:sSub>
                      <m:sSup>
                        <m:sSupPr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s-EC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s-EC" sz="16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𝒒</m:t>
                                  </m:r>
                                </m:e>
                                <m:sub>
                                  <m:r>
                                    <a:rPr lang="en-US" sz="16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acc>
                        </m:e>
                        <m:sup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s-EC" sz="1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288290" algn="ctr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+</m:t>
                      </m:r>
                      <m:sSub>
                        <m:sSubPr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𝟑𝟐𝟐</m:t>
                          </m:r>
                        </m:sub>
                      </m:sSub>
                      <m:sSup>
                        <m:sSupPr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s-EC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s-EC" sz="16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𝒒</m:t>
                                  </m:r>
                                </m:e>
                                <m:sub>
                                  <m:r>
                                    <a:rPr lang="en-US" sz="16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e>
                          </m:acc>
                        </m:e>
                        <m:sup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s-EC" sz="1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𝟑𝟑𝟑</m:t>
                          </m:r>
                        </m:sub>
                      </m:sSub>
                      <m:sSup>
                        <m:sSupPr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s-EC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s-EC" sz="16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𝒒</m:t>
                                  </m:r>
                                </m:e>
                                <m:sub>
                                  <m:r>
                                    <a:rPr lang="en-US" sz="16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sub>
                              </m:sSub>
                            </m:e>
                          </m:acc>
                        </m:e>
                        <m:sup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s-EC" sz="1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∗</m:t>
                          </m:r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𝟑𝟏𝟐</m:t>
                          </m:r>
                        </m:sub>
                      </m:sSub>
                      <m:acc>
                        <m:accPr>
                          <m:chr m:val="̇"/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EC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sub>
                          </m:sSub>
                        </m:e>
                      </m:acc>
                      <m:acc>
                        <m:accPr>
                          <m:chr m:val="̇"/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EC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s-EC" sz="1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288290" algn="ctr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∗</m:t>
                          </m:r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𝟑𝟏𝟑</m:t>
                          </m:r>
                        </m:sub>
                      </m:sSub>
                      <m:acc>
                        <m:accPr>
                          <m:chr m:val="̇"/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EC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sub>
                          </m:sSub>
                        </m:e>
                      </m:acc>
                      <m:acc>
                        <m:accPr>
                          <m:chr m:val="̇"/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EC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sub>
                          </m:sSub>
                        </m:e>
                      </m:acc>
                      <m:r>
                        <a:rPr lang="en-US" sz="16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∗</m:t>
                          </m:r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𝟑𝟐𝟑</m:t>
                          </m:r>
                        </m:sub>
                      </m:sSub>
                      <m:acc>
                        <m:accPr>
                          <m:chr m:val="̇"/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EC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b>
                          </m:sSub>
                        </m:e>
                      </m:acc>
                      <m:acc>
                        <m:accPr>
                          <m:chr m:val="̇"/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EC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en-US" sz="16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sub>
                          </m:sSub>
                        </m:e>
                      </m:acc>
                      <m:r>
                        <a:rPr lang="en-US" sz="16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s-EC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s-EC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ángu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7591" y="4839462"/>
                <a:ext cx="6096000" cy="133312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Conector recto 15"/>
          <p:cNvCxnSpPr/>
          <p:nvPr/>
        </p:nvCxnSpPr>
        <p:spPr>
          <a:xfrm>
            <a:off x="1944303" y="3572162"/>
            <a:ext cx="1010652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1944303" y="3572162"/>
            <a:ext cx="0" cy="256875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cto 19"/>
          <p:cNvCxnSpPr/>
          <p:nvPr/>
        </p:nvCxnSpPr>
        <p:spPr>
          <a:xfrm>
            <a:off x="12050829" y="3572162"/>
            <a:ext cx="0" cy="256875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>
            <a:off x="1944303" y="6140916"/>
            <a:ext cx="1010652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>
            <a:off x="1933074" y="4898843"/>
            <a:ext cx="1010652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cto 24"/>
          <p:cNvCxnSpPr/>
          <p:nvPr/>
        </p:nvCxnSpPr>
        <p:spPr>
          <a:xfrm>
            <a:off x="6997566" y="4898843"/>
            <a:ext cx="0" cy="124207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Marcador de contenido 2">
            <a:extLst>
              <a:ext uri="{FF2B5EF4-FFF2-40B4-BE49-F238E27FC236}">
                <a16:creationId xmlns:a16="http://schemas.microsoft.com/office/drawing/2014/main" xmlns="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Introducción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rbel" panose="020B0503020204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Investigación previa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b="1" u="sng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Diseño</a:t>
            </a:r>
          </a:p>
          <a:p>
            <a:pPr algn="ctr"/>
            <a:endParaRPr lang="es-MX" sz="12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y </a:t>
            </a:r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Resultados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39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44C17D36-5CB8-49B4-A5CB-CB4C9BBAD9C4}"/>
              </a:ext>
            </a:extLst>
          </p:cNvPr>
          <p:cNvSpPr txBox="1">
            <a:spLocks/>
          </p:cNvSpPr>
          <p:nvPr/>
        </p:nvSpPr>
        <p:spPr>
          <a:xfrm>
            <a:off x="3461584" y="194385"/>
            <a:ext cx="6229922" cy="13468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6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 smtClean="0"/>
              <a:t>Subsistema Mecánico </a:t>
            </a:r>
            <a:r>
              <a:rPr lang="es-MX" sz="3200" dirty="0" smtClean="0"/>
              <a:t>Modelamiento dinámico</a:t>
            </a:r>
            <a:endParaRPr lang="es-MX" sz="3200" dirty="0"/>
          </a:p>
        </p:txBody>
      </p:sp>
      <p:pic>
        <p:nvPicPr>
          <p:cNvPr id="8" name="Imagen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220" y="1393374"/>
            <a:ext cx="2263140" cy="5202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556" y="1621315"/>
            <a:ext cx="3001645" cy="244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397" y="1543845"/>
            <a:ext cx="3171825" cy="2524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556" y="4315409"/>
            <a:ext cx="3025140" cy="242379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Introducción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rbel" panose="020B0503020204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Investigación previa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b="1" u="sng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Diseño</a:t>
            </a:r>
          </a:p>
          <a:p>
            <a:pPr algn="ctr"/>
            <a:endParaRPr lang="es-MX" sz="12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y </a:t>
            </a:r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Resultados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72746" y="4669399"/>
            <a:ext cx="4319254" cy="144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69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ítulo 1">
            <a:extLst>
              <a:ext uri="{FF2B5EF4-FFF2-40B4-BE49-F238E27FC236}">
                <a16:creationId xmlns:a16="http://schemas.microsoft.com/office/drawing/2014/main" xmlns="" id="{B1C041D7-4080-4FC3-9908-69A0727EE2B1}"/>
              </a:ext>
            </a:extLst>
          </p:cNvPr>
          <p:cNvSpPr txBox="1">
            <a:spLocks/>
          </p:cNvSpPr>
          <p:nvPr/>
        </p:nvSpPr>
        <p:spPr>
          <a:xfrm>
            <a:off x="4326234" y="260567"/>
            <a:ext cx="5409397" cy="6207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6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dirty="0" smtClean="0">
                <a:cs typeface="Times New Roman" panose="02020603050405020304" pitchFamily="18" charset="0"/>
              </a:rPr>
              <a:t>Subsistema Mecánico</a:t>
            </a:r>
          </a:p>
          <a:p>
            <a:r>
              <a:rPr lang="es-MX" sz="2400" dirty="0" smtClean="0">
                <a:cs typeface="Times New Roman" panose="02020603050405020304" pitchFamily="18" charset="0"/>
              </a:rPr>
              <a:t>Dimensionamiento de robots</a:t>
            </a:r>
            <a:r>
              <a:rPr lang="es-MX" sz="3200" dirty="0" smtClean="0">
                <a:cs typeface="Times New Roman" panose="02020603050405020304" pitchFamily="18" charset="0"/>
              </a:rPr>
              <a:t/>
            </a:r>
            <a:br>
              <a:rPr lang="es-MX" sz="3200" dirty="0" smtClean="0">
                <a:cs typeface="Times New Roman" panose="02020603050405020304" pitchFamily="18" charset="0"/>
              </a:rPr>
            </a:br>
            <a:endParaRPr lang="es-MX" sz="3200" dirty="0"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423" y="1325732"/>
            <a:ext cx="5456753" cy="5337840"/>
          </a:xfrm>
          <a:prstGeom prst="rect">
            <a:avLst/>
          </a:prstGeom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xmlns="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Introducción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rbel" panose="020B0503020204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Investigación previa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b="1" u="sng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Diseño</a:t>
            </a:r>
          </a:p>
          <a:p>
            <a:pPr algn="ctr"/>
            <a:endParaRPr lang="es-MX" sz="12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y </a:t>
            </a:r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Resultados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045" y="3761019"/>
            <a:ext cx="3032965" cy="272550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304" y="1402734"/>
            <a:ext cx="2677830" cy="206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26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79DE954-0D2A-49B0-A1EC-F3CE78F66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869" y="2876976"/>
            <a:ext cx="6540824" cy="1104048"/>
          </a:xfrm>
        </p:spPr>
        <p:txBody>
          <a:bodyPr>
            <a:normAutofit/>
          </a:bodyPr>
          <a:lstStyle/>
          <a:p>
            <a:pPr algn="ctr"/>
            <a:r>
              <a:rPr lang="es-EC" sz="4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CONTENIDO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33F4D12-1F61-438B-A18F-A7B4EC91F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2301" y="1222791"/>
            <a:ext cx="3267598" cy="441241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>
                <a:srgbClr val="549E39"/>
              </a:buClr>
              <a:defRPr/>
            </a:pPr>
            <a:r>
              <a:rPr lang="es-ES" sz="2400" dirty="0" smtClean="0">
                <a:solidFill>
                  <a:schemeClr val="tx1"/>
                </a:solidFill>
              </a:rPr>
              <a:t>Introducción</a:t>
            </a:r>
            <a:endParaRPr lang="es-MX" sz="2400" dirty="0">
              <a:solidFill>
                <a:schemeClr val="tx1"/>
              </a:solidFill>
            </a:endParaRPr>
          </a:p>
          <a:p>
            <a:r>
              <a:rPr lang="es-MX" sz="2400" dirty="0" smtClean="0">
                <a:solidFill>
                  <a:schemeClr val="tx1"/>
                </a:solidFill>
              </a:rPr>
              <a:t>Investigación previa</a:t>
            </a:r>
            <a:endParaRPr lang="es-MX" sz="2400" dirty="0">
              <a:solidFill>
                <a:schemeClr val="tx1"/>
              </a:solidFill>
            </a:endParaRPr>
          </a:p>
          <a:p>
            <a:r>
              <a:rPr lang="es-MX" sz="2400" dirty="0">
                <a:solidFill>
                  <a:schemeClr val="tx1"/>
                </a:solidFill>
              </a:rPr>
              <a:t>Metodología</a:t>
            </a:r>
          </a:p>
          <a:p>
            <a:r>
              <a:rPr lang="es-MX" sz="2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Diseño</a:t>
            </a:r>
            <a:endParaRPr lang="es-MX" sz="2400" dirty="0">
              <a:solidFill>
                <a:schemeClr val="tx1"/>
              </a:solidFill>
            </a:endParaRPr>
          </a:p>
          <a:p>
            <a:r>
              <a:rPr lang="es-MX" sz="2400" dirty="0">
                <a:solidFill>
                  <a:schemeClr val="tx1"/>
                </a:solidFill>
              </a:rPr>
              <a:t>Pruebas y Resultados</a:t>
            </a:r>
          </a:p>
          <a:p>
            <a:r>
              <a:rPr lang="es-MX" sz="2400" dirty="0">
                <a:solidFill>
                  <a:schemeClr val="tx1"/>
                </a:solidFill>
              </a:rPr>
              <a:t>Conclusiones</a:t>
            </a:r>
          </a:p>
          <a:p>
            <a:r>
              <a:rPr lang="es-MX" sz="2400" dirty="0">
                <a:solidFill>
                  <a:schemeClr val="tx1"/>
                </a:solidFill>
              </a:rPr>
              <a:t>Recomendaciones</a:t>
            </a:r>
          </a:p>
          <a:p>
            <a:r>
              <a:rPr lang="es-MX" sz="2400" dirty="0" smtClean="0">
                <a:solidFill>
                  <a:schemeClr val="tx1"/>
                </a:solidFill>
              </a:rPr>
              <a:t>Trabajos </a:t>
            </a:r>
            <a:r>
              <a:rPr lang="es-MX" sz="2400" dirty="0">
                <a:solidFill>
                  <a:schemeClr val="tx1"/>
                </a:solidFill>
              </a:rPr>
              <a:t>futuros</a:t>
            </a:r>
          </a:p>
        </p:txBody>
      </p:sp>
    </p:spTree>
    <p:extLst>
      <p:ext uri="{BB962C8B-B14F-4D97-AF65-F5344CB8AC3E}">
        <p14:creationId xmlns:p14="http://schemas.microsoft.com/office/powerpoint/2010/main" val="102312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9032" y="2382582"/>
            <a:ext cx="3681899" cy="1837469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44C17D36-5CB8-49B4-A5CB-CB4C9BBAD9C4}"/>
              </a:ext>
            </a:extLst>
          </p:cNvPr>
          <p:cNvSpPr txBox="1">
            <a:spLocks/>
          </p:cNvSpPr>
          <p:nvPr/>
        </p:nvSpPr>
        <p:spPr>
          <a:xfrm>
            <a:off x="3461583" y="-21188"/>
            <a:ext cx="6229922" cy="13468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6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 smtClean="0"/>
              <a:t>Subsistema Mecánico </a:t>
            </a:r>
            <a:r>
              <a:rPr lang="es-MX" sz="3200" dirty="0" smtClean="0"/>
              <a:t>Diseño Mecánico</a:t>
            </a:r>
            <a:endParaRPr lang="es-MX" sz="32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175" y="1620790"/>
            <a:ext cx="2730817" cy="21800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Flecha derecha 11"/>
          <p:cNvSpPr/>
          <p:nvPr/>
        </p:nvSpPr>
        <p:spPr>
          <a:xfrm>
            <a:off x="5238082" y="2470955"/>
            <a:ext cx="1219694" cy="9096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3733" y="1199184"/>
            <a:ext cx="3253834" cy="133076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3695" y="4164267"/>
            <a:ext cx="2846122" cy="131820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5206" y="5552111"/>
            <a:ext cx="2676300" cy="1243533"/>
          </a:xfrm>
          <a:prstGeom prst="rect">
            <a:avLst/>
          </a:prstGeom>
        </p:spPr>
      </p:pic>
      <p:sp>
        <p:nvSpPr>
          <p:cNvPr id="15" name="Flecha derecha 14"/>
          <p:cNvSpPr/>
          <p:nvPr/>
        </p:nvSpPr>
        <p:spPr>
          <a:xfrm rot="10800000">
            <a:off x="5170706" y="4831095"/>
            <a:ext cx="1219694" cy="9096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Rectángulo redondeado 16"/>
          <p:cNvSpPr/>
          <p:nvPr/>
        </p:nvSpPr>
        <p:spPr>
          <a:xfrm>
            <a:off x="6576544" y="1199184"/>
            <a:ext cx="5201023" cy="5658816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xmlns="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Introducción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rbel" panose="020B0503020204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Investigación previa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b="1" u="sng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Diseño</a:t>
            </a:r>
          </a:p>
          <a:p>
            <a:pPr algn="ctr"/>
            <a:endParaRPr lang="es-MX" sz="12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y </a:t>
            </a:r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Resultados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3362" y="3978921"/>
            <a:ext cx="2434941" cy="27487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397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44C17D36-5CB8-49B4-A5CB-CB4C9BBAD9C4}"/>
              </a:ext>
            </a:extLst>
          </p:cNvPr>
          <p:cNvSpPr txBox="1">
            <a:spLocks/>
          </p:cNvSpPr>
          <p:nvPr/>
        </p:nvSpPr>
        <p:spPr>
          <a:xfrm>
            <a:off x="3461584" y="194385"/>
            <a:ext cx="6229922" cy="13468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6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 smtClean="0"/>
              <a:t>Subsistema Mecánico </a:t>
            </a:r>
            <a:r>
              <a:rPr lang="es-MX" sz="3200" dirty="0" smtClean="0"/>
              <a:t>Diseño para manufactura</a:t>
            </a:r>
            <a:endParaRPr lang="es-MX" sz="3200" dirty="0"/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xmlns="" id="{E6FCEA5E-E429-43EA-88E6-DC2BEB6A27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0232149"/>
              </p:ext>
            </p:extLst>
          </p:nvPr>
        </p:nvGraphicFramePr>
        <p:xfrm>
          <a:off x="3896112" y="1762041"/>
          <a:ext cx="7410938" cy="4599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8085221" y="176204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9" name="Obje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5816457"/>
              </p:ext>
            </p:extLst>
          </p:nvPr>
        </p:nvGraphicFramePr>
        <p:xfrm>
          <a:off x="9845671" y="1762041"/>
          <a:ext cx="1695450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7" name="Imagen de mapa de bits" r:id="rId8" imgW="3289469" imgH="2444876" progId="Paint.Picture">
                  <p:embed/>
                </p:oleObj>
              </mc:Choice>
              <mc:Fallback>
                <p:oleObj name="Imagen de mapa de bits" r:id="rId8" imgW="3289469" imgH="2444876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45671" y="1762041"/>
                        <a:ext cx="1695450" cy="1244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5"/>
          <p:cNvSpPr>
            <a:spLocks noChangeArrowheads="1"/>
          </p:cNvSpPr>
          <p:nvPr/>
        </p:nvSpPr>
        <p:spPr bwMode="auto">
          <a:xfrm flipV="1">
            <a:off x="1855462" y="2804888"/>
            <a:ext cx="1047799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13" name="Objeto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8024393"/>
              </p:ext>
            </p:extLst>
          </p:nvPr>
        </p:nvGraphicFramePr>
        <p:xfrm>
          <a:off x="2275034" y="2977766"/>
          <a:ext cx="1740875" cy="1233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8" name="Imagen de mapa de bits" r:id="rId10" imgW="3949903" imgH="2768742" progId="Paint.Picture">
                  <p:embed/>
                </p:oleObj>
              </mc:Choice>
              <mc:Fallback>
                <p:oleObj name="Imagen de mapa de bits" r:id="rId10" imgW="3949903" imgH="2768742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5034" y="2977766"/>
                        <a:ext cx="1740875" cy="123334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9144000" y="358759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16" name="Objeto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4992824"/>
              </p:ext>
            </p:extLst>
          </p:nvPr>
        </p:nvGraphicFramePr>
        <p:xfrm>
          <a:off x="9730869" y="4153523"/>
          <a:ext cx="1925053" cy="10824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9" name="Imagen de mapa de bits" r:id="rId12" imgW="5169166" imgH="2946032" progId="Paint.Picture">
                  <p:embed/>
                </p:oleObj>
              </mc:Choice>
              <mc:Fallback>
                <p:oleObj name="Imagen de mapa de bits" r:id="rId12" imgW="5169166" imgH="2946032" progId="Paint.Pictur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30869" y="4153523"/>
                        <a:ext cx="1925053" cy="10824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7" name="Picture 9" descr="Manufactura Vectores, Ilustraciones Y Gráficos - 123R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114" y="5388976"/>
            <a:ext cx="1589373" cy="119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Introducción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rbel" panose="020B0503020204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Investigación previa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b="1" u="sng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Diseño</a:t>
            </a:r>
          </a:p>
          <a:p>
            <a:pPr algn="ctr"/>
            <a:endParaRPr lang="es-MX" sz="12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y </a:t>
            </a:r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Resultados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77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44C17D36-5CB8-49B4-A5CB-CB4C9BBAD9C4}"/>
              </a:ext>
            </a:extLst>
          </p:cNvPr>
          <p:cNvSpPr txBox="1">
            <a:spLocks/>
          </p:cNvSpPr>
          <p:nvPr/>
        </p:nvSpPr>
        <p:spPr>
          <a:xfrm>
            <a:off x="3461584" y="194385"/>
            <a:ext cx="6229922" cy="13468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6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 smtClean="0"/>
              <a:t>Subsistema Mecánico </a:t>
            </a:r>
            <a:r>
              <a:rPr lang="es-MX" sz="3200" dirty="0" smtClean="0"/>
              <a:t>Implementación</a:t>
            </a:r>
            <a:endParaRPr lang="es-MX" sz="3200" dirty="0"/>
          </a:p>
        </p:txBody>
      </p:sp>
      <p:pic>
        <p:nvPicPr>
          <p:cNvPr id="14" name="Imagen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834" y="1620460"/>
            <a:ext cx="2135639" cy="1204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473" y="1603972"/>
            <a:ext cx="1593850" cy="1574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133" y="1406358"/>
            <a:ext cx="3940810" cy="152844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Flecha derecha 16"/>
          <p:cNvSpPr/>
          <p:nvPr/>
        </p:nvSpPr>
        <p:spPr>
          <a:xfrm>
            <a:off x="6607751" y="1876511"/>
            <a:ext cx="915953" cy="7625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300438" y="385973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18" name="Objeto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5390247"/>
              </p:ext>
            </p:extLst>
          </p:nvPr>
        </p:nvGraphicFramePr>
        <p:xfrm>
          <a:off x="6915402" y="3670547"/>
          <a:ext cx="2089150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8" name="Imagen de mapa de bits" r:id="rId6" imgW="4724643" imgH="2267067" progId="Paint.Picture">
                  <p:embed/>
                </p:oleObj>
              </mc:Choice>
              <mc:Fallback>
                <p:oleObj name="Imagen de mapa de bits" r:id="rId6" imgW="4724643" imgH="2267067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5402" y="3670547"/>
                        <a:ext cx="2089150" cy="977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4851133" y="398875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2244910" y="495701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22" name="Objeto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7087708"/>
              </p:ext>
            </p:extLst>
          </p:nvPr>
        </p:nvGraphicFramePr>
        <p:xfrm>
          <a:off x="6404375" y="4779077"/>
          <a:ext cx="1701800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9" name="Imagen de mapa de bits" r:id="rId8" imgW="4064209" imgH="2724290" progId="Paint.Picture">
                  <p:embed/>
                </p:oleObj>
              </mc:Choice>
              <mc:Fallback>
                <p:oleObj name="Imagen de mapa de bits" r:id="rId8" imgW="4064209" imgH="2724290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4375" y="4779077"/>
                        <a:ext cx="1701800" cy="1111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4098658" y="488773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24" name="Objeto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3356788"/>
              </p:ext>
            </p:extLst>
          </p:nvPr>
        </p:nvGraphicFramePr>
        <p:xfrm>
          <a:off x="8216164" y="4683525"/>
          <a:ext cx="1504950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0" name="Imagen de mapa de bits" r:id="rId10" imgW="4330923" imgH="3619686" progId="Paint.Picture">
                  <p:embed/>
                </p:oleObj>
              </mc:Choice>
              <mc:Fallback>
                <p:oleObj name="Imagen de mapa de bits" r:id="rId10" imgW="4330923" imgH="3619686" progId="Paint.Picture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16164" y="4683525"/>
                        <a:ext cx="1504950" cy="1244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5996773" y="529985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26" name="Objeto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3104149"/>
              </p:ext>
            </p:extLst>
          </p:nvPr>
        </p:nvGraphicFramePr>
        <p:xfrm>
          <a:off x="9699850" y="3926065"/>
          <a:ext cx="1892300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1" name="Imagen de mapa de bits" r:id="rId12" imgW="3581584" imgH="1339919" progId="Paint.Picture">
                  <p:embed/>
                </p:oleObj>
              </mc:Choice>
              <mc:Fallback>
                <p:oleObj name="Imagen de mapa de bits" r:id="rId12" imgW="3581584" imgH="1339919" progId="Paint.Picture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99850" y="3926065"/>
                        <a:ext cx="1892300" cy="717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12"/>
          <p:cNvSpPr>
            <a:spLocks noChangeArrowheads="1"/>
          </p:cNvSpPr>
          <p:nvPr/>
        </p:nvSpPr>
        <p:spPr bwMode="auto">
          <a:xfrm>
            <a:off x="5866577" y="502368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28" name="Objeto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6486077"/>
              </p:ext>
            </p:extLst>
          </p:nvPr>
        </p:nvGraphicFramePr>
        <p:xfrm>
          <a:off x="9973828" y="4887407"/>
          <a:ext cx="1828800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2" name="Imagen de mapa de bits" r:id="rId14" imgW="4400776" imgH="2381372" progId="Paint.Picture">
                  <p:embed/>
                </p:oleObj>
              </mc:Choice>
              <mc:Fallback>
                <p:oleObj name="Imagen de mapa de bits" r:id="rId14" imgW="4400776" imgH="2381372" progId="Paint.Picture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73828" y="4887407"/>
                        <a:ext cx="1828800" cy="977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19"/>
          <p:cNvSpPr>
            <a:spLocks noChangeArrowheads="1"/>
          </p:cNvSpPr>
          <p:nvPr/>
        </p:nvSpPr>
        <p:spPr bwMode="auto">
          <a:xfrm>
            <a:off x="3875823" y="592915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30" name="Objeto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9887009"/>
              </p:ext>
            </p:extLst>
          </p:nvPr>
        </p:nvGraphicFramePr>
        <p:xfrm>
          <a:off x="7419570" y="6047445"/>
          <a:ext cx="1765300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3" name="Imagen de mapa de bits" r:id="rId16" imgW="4070559" imgH="1619333" progId="Paint.Picture">
                  <p:embed/>
                </p:oleObj>
              </mc:Choice>
              <mc:Fallback>
                <p:oleObj name="Imagen de mapa de bits" r:id="rId16" imgW="4070559" imgH="1619333" progId="Paint.Picture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19570" y="6047445"/>
                        <a:ext cx="1765300" cy="717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Flecha derecha 30"/>
          <p:cNvSpPr/>
          <p:nvPr/>
        </p:nvSpPr>
        <p:spPr>
          <a:xfrm rot="10800000">
            <a:off x="5123905" y="4875367"/>
            <a:ext cx="915953" cy="7625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2" name="Flecha derecha 31"/>
          <p:cNvSpPr/>
          <p:nvPr/>
        </p:nvSpPr>
        <p:spPr>
          <a:xfrm rot="5400000">
            <a:off x="9103487" y="3086482"/>
            <a:ext cx="727965" cy="7592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3" name="Imagen 32"/>
          <p:cNvPicPr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105" y="3574615"/>
            <a:ext cx="3060700" cy="2898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Imagen 33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114" y="6104593"/>
            <a:ext cx="759925" cy="68378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Marcador de contenido 2">
            <a:extLst>
              <a:ext uri="{FF2B5EF4-FFF2-40B4-BE49-F238E27FC236}">
                <a16:creationId xmlns:a16="http://schemas.microsoft.com/office/drawing/2014/main" xmlns="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Introducción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rbel" panose="020B0503020204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Investigación previa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b="1" u="sng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Diseño</a:t>
            </a:r>
          </a:p>
          <a:p>
            <a:pPr algn="ctr"/>
            <a:endParaRPr lang="es-MX" sz="12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y </a:t>
            </a:r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Resultados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40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1" grpId="0" animBg="1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44C17D36-5CB8-49B4-A5CB-CB4C9BBAD9C4}"/>
              </a:ext>
            </a:extLst>
          </p:cNvPr>
          <p:cNvSpPr txBox="1">
            <a:spLocks/>
          </p:cNvSpPr>
          <p:nvPr/>
        </p:nvSpPr>
        <p:spPr>
          <a:xfrm>
            <a:off x="2867895" y="155884"/>
            <a:ext cx="8371602" cy="13468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6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 smtClean="0"/>
              <a:t>Subsistema Electrónico/Eléctrico </a:t>
            </a:r>
            <a:r>
              <a:rPr lang="es-MX" sz="3200" dirty="0" smtClean="0"/>
              <a:t>Requerimientos</a:t>
            </a:r>
            <a:endParaRPr lang="es-MX" sz="3200" dirty="0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xmlns="" id="{E6FCEA5E-E429-43EA-88E6-DC2BEB6A27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8786309"/>
              </p:ext>
            </p:extLst>
          </p:nvPr>
        </p:nvGraphicFramePr>
        <p:xfrm>
          <a:off x="3174217" y="1694666"/>
          <a:ext cx="7410938" cy="4599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xmlns="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Introducción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rbel" panose="020B0503020204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Investigación previa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b="1" u="sng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Diseño</a:t>
            </a:r>
          </a:p>
          <a:p>
            <a:pPr algn="ctr"/>
            <a:endParaRPr lang="es-MX" sz="12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y </a:t>
            </a:r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Resultados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81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2462062820"/>
              </p:ext>
            </p:extLst>
          </p:nvPr>
        </p:nvGraphicFramePr>
        <p:xfrm>
          <a:off x="2432150" y="1385221"/>
          <a:ext cx="7307012" cy="52188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44C17D36-5CB8-49B4-A5CB-CB4C9BBAD9C4}"/>
              </a:ext>
            </a:extLst>
          </p:cNvPr>
          <p:cNvSpPr txBox="1">
            <a:spLocks/>
          </p:cNvSpPr>
          <p:nvPr/>
        </p:nvSpPr>
        <p:spPr>
          <a:xfrm>
            <a:off x="2923039" y="232885"/>
            <a:ext cx="7838005" cy="13468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6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/>
              <a:t>Subsistema Electrónico/Eléctrico </a:t>
            </a:r>
            <a:r>
              <a:rPr lang="es-MX" sz="3200" dirty="0" smtClean="0"/>
              <a:t>Diseño</a:t>
            </a:r>
            <a:endParaRPr lang="es-MX" sz="3200" dirty="0"/>
          </a:p>
        </p:txBody>
      </p:sp>
      <p:sp>
        <p:nvSpPr>
          <p:cNvPr id="9" name="CuadroTexto 8"/>
          <p:cNvSpPr txBox="1"/>
          <p:nvPr/>
        </p:nvSpPr>
        <p:spPr>
          <a:xfrm>
            <a:off x="1720101" y="5957751"/>
            <a:ext cx="3102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Componentes del subsistema electrónico/eléctrico</a:t>
            </a:r>
            <a:endParaRPr lang="es-EC" sz="1600" b="1" i="1" dirty="0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xmlns="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Introducción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rbel" panose="020B0503020204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Investigación previa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b="1" u="sng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Diseño</a:t>
            </a:r>
          </a:p>
          <a:p>
            <a:pPr algn="ctr"/>
            <a:endParaRPr lang="es-MX" sz="12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y </a:t>
            </a:r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Resultados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84198" y="1385221"/>
            <a:ext cx="2300913" cy="98928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84198" y="2565167"/>
            <a:ext cx="2260077" cy="775901"/>
          </a:xfrm>
          <a:prstGeom prst="rect">
            <a:avLst/>
          </a:prstGeom>
        </p:spPr>
      </p:pic>
      <p:graphicFrame>
        <p:nvGraphicFramePr>
          <p:cNvPr id="11" name="Objeto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1023045"/>
              </p:ext>
            </p:extLst>
          </p:nvPr>
        </p:nvGraphicFramePr>
        <p:xfrm>
          <a:off x="9590547" y="3597068"/>
          <a:ext cx="1147618" cy="795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9" name="Imagen de mapa de bits" r:id="rId11" imgW="4451579" imgH="3029106" progId="Paint.Picture">
                  <p:embed/>
                </p:oleObj>
              </mc:Choice>
              <mc:Fallback>
                <p:oleObj name="Imagen de mapa de bits" r:id="rId11" imgW="4451579" imgH="302910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90547" y="3597068"/>
                        <a:ext cx="1147618" cy="79516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0" name="Picture 2" descr="Arduino UNO Rev3 (Original) » IBEROBOTIC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1044" y="3597068"/>
            <a:ext cx="1060221" cy="79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>
            <a:off x="9799310" y="4354870"/>
            <a:ext cx="980937" cy="1398464"/>
          </a:xfrm>
          <a:prstGeom prst="rect">
            <a:avLst/>
          </a:prstGeom>
        </p:spPr>
      </p:pic>
      <p:pic>
        <p:nvPicPr>
          <p:cNvPr id="7172" name="Picture 4" descr="Motor a pasos tutorial introductorio - Geek Factory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455" y="5712117"/>
            <a:ext cx="1998397" cy="72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42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352" y="3858400"/>
            <a:ext cx="7368907" cy="30466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44C17D36-5CB8-49B4-A5CB-CB4C9BBAD9C4}"/>
              </a:ext>
            </a:extLst>
          </p:cNvPr>
          <p:cNvSpPr txBox="1">
            <a:spLocks/>
          </p:cNvSpPr>
          <p:nvPr/>
        </p:nvSpPr>
        <p:spPr>
          <a:xfrm>
            <a:off x="2923039" y="232885"/>
            <a:ext cx="7838005" cy="13468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6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/>
              <a:t>Subsistema Electrónico/Eléctrico </a:t>
            </a:r>
            <a:r>
              <a:rPr lang="es-MX" sz="3200" dirty="0" smtClean="0"/>
              <a:t>Sistema de alimentación-Componentes</a:t>
            </a:r>
            <a:endParaRPr lang="es-MX" sz="3200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108960" y="380197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923039" y="210709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0706429"/>
              </p:ext>
            </p:extLst>
          </p:nvPr>
        </p:nvGraphicFramePr>
        <p:xfrm>
          <a:off x="1863074" y="1513050"/>
          <a:ext cx="2345856" cy="1367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29" name="Imagen de mapa de bits" r:id="rId4" imgW="3410125" imgH="1879697" progId="Paint.Picture">
                  <p:embed/>
                </p:oleObj>
              </mc:Choice>
              <mc:Fallback>
                <p:oleObj name="Imagen de mapa de bits" r:id="rId4" imgW="3410125" imgH="1879697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3074" y="1513050"/>
                        <a:ext cx="2345856" cy="13676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752285" y="213123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15" name="Objeto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3630814"/>
              </p:ext>
            </p:extLst>
          </p:nvPr>
        </p:nvGraphicFramePr>
        <p:xfrm>
          <a:off x="3521763" y="2722917"/>
          <a:ext cx="2039760" cy="1413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30" name="Imagen de mapa de bits" r:id="rId6" imgW="4451579" imgH="3029106" progId="Paint.Picture">
                  <p:embed/>
                </p:oleObj>
              </mc:Choice>
              <mc:Fallback>
                <p:oleObj name="Imagen de mapa de bits" r:id="rId6" imgW="4451579" imgH="3029106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1763" y="2722917"/>
                        <a:ext cx="2039760" cy="14133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22" name="Objeto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1173279"/>
              </p:ext>
            </p:extLst>
          </p:nvPr>
        </p:nvGraphicFramePr>
        <p:xfrm>
          <a:off x="5293153" y="1648986"/>
          <a:ext cx="1600033" cy="14444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31" name="Imagen de mapa de bits" r:id="rId8" imgW="3537132" imgH="3270418" progId="Paint.Picture">
                  <p:embed/>
                </p:oleObj>
              </mc:Choice>
              <mc:Fallback>
                <p:oleObj name="Imagen de mapa de bits" r:id="rId8" imgW="3537132" imgH="3270418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3153" y="1648986"/>
                        <a:ext cx="1600033" cy="14444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4552749" y="362907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24" name="Objeto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923847"/>
              </p:ext>
            </p:extLst>
          </p:nvPr>
        </p:nvGraphicFramePr>
        <p:xfrm>
          <a:off x="6594632" y="2627137"/>
          <a:ext cx="1665171" cy="13758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32" name="Imagen de mapa de bits" r:id="rId10" imgW="2647619" imgH="2165461" progId="Paint.Picture">
                  <p:embed/>
                </p:oleObj>
              </mc:Choice>
              <mc:Fallback>
                <p:oleObj name="Imagen de mapa de bits" r:id="rId10" imgW="2647619" imgH="2165461" progId="Paint.Picture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4632" y="2627137"/>
                        <a:ext cx="1665171" cy="137588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5669546" y="36731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26" name="Objeto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5930039"/>
              </p:ext>
            </p:extLst>
          </p:nvPr>
        </p:nvGraphicFramePr>
        <p:xfrm>
          <a:off x="8450450" y="1838574"/>
          <a:ext cx="1250390" cy="1250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33" name="Imagen de mapa de bits" r:id="rId12" imgW="3486329" imgH="3537132" progId="Paint.Picture">
                  <p:embed/>
                </p:oleObj>
              </mc:Choice>
              <mc:Fallback>
                <p:oleObj name="Imagen de mapa de bits" r:id="rId12" imgW="3486329" imgH="3537132" progId="Paint.Picture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50450" y="1838574"/>
                        <a:ext cx="1250390" cy="12503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12"/>
          <p:cNvSpPr>
            <a:spLocks noChangeArrowheads="1"/>
          </p:cNvSpPr>
          <p:nvPr/>
        </p:nvSpPr>
        <p:spPr bwMode="auto">
          <a:xfrm>
            <a:off x="3720163" y="504579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28" name="Objeto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0548645"/>
              </p:ext>
            </p:extLst>
          </p:nvPr>
        </p:nvGraphicFramePr>
        <p:xfrm>
          <a:off x="9984809" y="2489342"/>
          <a:ext cx="1709248" cy="1369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34" name="Imagen de mapa de bits" r:id="rId14" imgW="2089257" imgH="1682540" progId="Paint.Picture">
                  <p:embed/>
                </p:oleObj>
              </mc:Choice>
              <mc:Fallback>
                <p:oleObj name="Imagen de mapa de bits" r:id="rId14" imgW="2089257" imgH="1682540" progId="Paint.Picture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84809" y="2489342"/>
                        <a:ext cx="1709248" cy="136905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Marcador de contenido 2">
            <a:extLst>
              <a:ext uri="{FF2B5EF4-FFF2-40B4-BE49-F238E27FC236}">
                <a16:creationId xmlns:a16="http://schemas.microsoft.com/office/drawing/2014/main" xmlns="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Introducción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rbel" panose="020B0503020204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Investigación previa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b="1" u="sng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Diseño</a:t>
            </a:r>
          </a:p>
          <a:p>
            <a:pPr algn="ctr"/>
            <a:endParaRPr lang="es-MX" sz="12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y </a:t>
            </a:r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Resultados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6423117" y="3930761"/>
            <a:ext cx="1916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/>
              <a:t>CNC SHIELD V3</a:t>
            </a:r>
            <a:endParaRPr lang="es-EC" sz="1200" b="1" i="1" dirty="0"/>
          </a:p>
        </p:txBody>
      </p:sp>
      <p:sp>
        <p:nvSpPr>
          <p:cNvPr id="21" name="CuadroTexto 20"/>
          <p:cNvSpPr txBox="1"/>
          <p:nvPr/>
        </p:nvSpPr>
        <p:spPr>
          <a:xfrm>
            <a:off x="8177749" y="3034821"/>
            <a:ext cx="1916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/>
              <a:t>DRV8825</a:t>
            </a:r>
            <a:endParaRPr lang="es-EC" sz="1200" b="1" i="1" dirty="0"/>
          </a:p>
        </p:txBody>
      </p:sp>
      <p:sp>
        <p:nvSpPr>
          <p:cNvPr id="30" name="CuadroTexto 29"/>
          <p:cNvSpPr txBox="1"/>
          <p:nvPr/>
        </p:nvSpPr>
        <p:spPr>
          <a:xfrm>
            <a:off x="9912065" y="2197285"/>
            <a:ext cx="1916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/>
              <a:t>TCRT5000</a:t>
            </a:r>
            <a:endParaRPr lang="es-EC" sz="1200" b="1" i="1" dirty="0"/>
          </a:p>
        </p:txBody>
      </p:sp>
    </p:spTree>
    <p:extLst>
      <p:ext uri="{BB962C8B-B14F-4D97-AF65-F5344CB8AC3E}">
        <p14:creationId xmlns:p14="http://schemas.microsoft.com/office/powerpoint/2010/main" val="653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44C17D36-5CB8-49B4-A5CB-CB4C9BBAD9C4}"/>
              </a:ext>
            </a:extLst>
          </p:cNvPr>
          <p:cNvSpPr txBox="1">
            <a:spLocks/>
          </p:cNvSpPr>
          <p:nvPr/>
        </p:nvSpPr>
        <p:spPr>
          <a:xfrm>
            <a:off x="1187304" y="184271"/>
            <a:ext cx="7838005" cy="9445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6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dirty="0"/>
              <a:t>Subsistema Electrónico/Eléctrico </a:t>
            </a:r>
            <a:r>
              <a:rPr lang="es-MX" sz="2400" dirty="0" smtClean="0"/>
              <a:t>Actuadores</a:t>
            </a:r>
            <a:endParaRPr lang="es-MX" sz="2400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108960" y="380197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7" name="Marcador de contenido 2">
            <a:extLst>
              <a:ext uri="{FF2B5EF4-FFF2-40B4-BE49-F238E27FC236}">
                <a16:creationId xmlns:a16="http://schemas.microsoft.com/office/drawing/2014/main" xmlns="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Introducción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rbel" panose="020B0503020204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Investigación previa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b="1" u="sng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Diseño</a:t>
            </a:r>
          </a:p>
          <a:p>
            <a:pPr algn="ctr"/>
            <a:endParaRPr lang="es-MX" sz="12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y </a:t>
            </a:r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Resultados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9236397"/>
              </p:ext>
            </p:extLst>
          </p:nvPr>
        </p:nvGraphicFramePr>
        <p:xfrm>
          <a:off x="1964247" y="1754798"/>
          <a:ext cx="9991022" cy="50916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95484"/>
                <a:gridCol w="856648"/>
                <a:gridCol w="2062108"/>
                <a:gridCol w="1846442"/>
                <a:gridCol w="1665170"/>
                <a:gridCol w="1665170"/>
              </a:tblGrid>
              <a:tr h="567873">
                <a:tc>
                  <a:txBody>
                    <a:bodyPr/>
                    <a:lstStyle/>
                    <a:p>
                      <a:pPr algn="ctr"/>
                      <a:endParaRPr lang="es-EC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i="0" dirty="0" smtClean="0"/>
                        <a:t>TORQUE REQUERIDO</a:t>
                      </a:r>
                      <a:endParaRPr lang="es-EC" sz="1600" b="1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i="0" dirty="0" smtClean="0"/>
                        <a:t>VELOCIDAD REQUERIDA</a:t>
                      </a:r>
                      <a:endParaRPr lang="es-EC" sz="1600" b="1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i="0" dirty="0" smtClean="0"/>
                        <a:t>MOTOR</a:t>
                      </a:r>
                      <a:r>
                        <a:rPr lang="es-ES" sz="1600" b="1" i="0" baseline="0" dirty="0" smtClean="0"/>
                        <a:t> SELECCIONADO</a:t>
                      </a:r>
                      <a:endParaRPr lang="es-EC" sz="1600" b="1" i="1" dirty="0" smtClean="0"/>
                    </a:p>
                    <a:p>
                      <a:pPr algn="ctr"/>
                      <a:endParaRPr lang="es-EC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i="0" dirty="0" smtClean="0"/>
                        <a:t>SISTEMA</a:t>
                      </a:r>
                      <a:r>
                        <a:rPr lang="es-ES" sz="1600" b="1" i="0" baseline="0" dirty="0" smtClean="0"/>
                        <a:t> DE REDUCCIÓN DE VELOCIDAD</a:t>
                      </a:r>
                      <a:endParaRPr lang="es-EC" sz="1600" b="1" i="1" dirty="0" smtClean="0"/>
                    </a:p>
                  </a:txBody>
                  <a:tcPr/>
                </a:tc>
              </a:tr>
              <a:tr h="11901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500" b="1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dirty="0" smtClean="0"/>
                        <a:t>Plataforma omnidireccional</a:t>
                      </a:r>
                      <a:endParaRPr lang="es-EC" sz="1800" b="1" i="1" dirty="0" smtClean="0"/>
                    </a:p>
                    <a:p>
                      <a:pPr algn="ctr"/>
                      <a:endParaRPr lang="es-EC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1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dirty="0" smtClean="0"/>
                        <a:t>q1´</a:t>
                      </a:r>
                      <a:endParaRPr lang="es-EC" sz="2000" b="1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 smtClean="0"/>
                    </a:p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 = 0.37 [N-m]</a:t>
                      </a:r>
                      <a:endParaRPr lang="es-EC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 = 50 [mm/s]</a:t>
                      </a:r>
                      <a:endParaRPr lang="es-EC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s-EC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500" dirty="0" smtClean="0"/>
                    </a:p>
                    <a:p>
                      <a:pPr algn="ctr"/>
                      <a:r>
                        <a:rPr lang="es-ES" sz="1500" dirty="0" smtClean="0"/>
                        <a:t>No</a:t>
                      </a:r>
                      <a:r>
                        <a:rPr lang="es-ES" sz="1500" baseline="0" dirty="0" smtClean="0"/>
                        <a:t> aplica</a:t>
                      </a:r>
                      <a:endParaRPr lang="es-EC" sz="1500" dirty="0"/>
                    </a:p>
                  </a:txBody>
                  <a:tcPr/>
                </a:tc>
              </a:tr>
              <a:tr h="567873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500" b="1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500" b="1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1" dirty="0" smtClean="0"/>
                        <a:t>Brazo robótico</a:t>
                      </a:r>
                      <a:endParaRPr lang="es-EC" sz="2400" b="1" i="1" dirty="0" smtClean="0"/>
                    </a:p>
                    <a:p>
                      <a:pPr algn="ctr"/>
                      <a:endParaRPr lang="es-EC" sz="1500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1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dirty="0" smtClean="0"/>
                        <a:t>q1</a:t>
                      </a:r>
                      <a:endParaRPr lang="es-EC" sz="1600" b="1" i="1" dirty="0" smtClean="0"/>
                    </a:p>
                    <a:p>
                      <a:pPr algn="ctr"/>
                      <a:endParaRPr lang="es-EC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 smtClean="0"/>
                    </a:p>
                    <a:p>
                      <a:pPr algn="ctr"/>
                      <a:endParaRPr lang="es-EC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 = 50 [mm/s]</a:t>
                      </a:r>
                      <a:endParaRPr lang="es-EC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s-EC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500" dirty="0" smtClean="0"/>
                    </a:p>
                    <a:p>
                      <a:pPr algn="ctr"/>
                      <a:endParaRPr lang="es-ES" sz="1500" dirty="0" smtClean="0"/>
                    </a:p>
                    <a:p>
                      <a:pPr algn="ctr"/>
                      <a:endParaRPr lang="es-ES" sz="1500" dirty="0" smtClean="0"/>
                    </a:p>
                    <a:p>
                      <a:pPr algn="ctr"/>
                      <a:endParaRPr lang="es-EC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500" dirty="0" smtClean="0"/>
                    </a:p>
                    <a:p>
                      <a:pPr algn="ctr"/>
                      <a:r>
                        <a:rPr lang="es-ES" sz="1500" dirty="0" smtClean="0"/>
                        <a:t>No aplica</a:t>
                      </a:r>
                      <a:endParaRPr lang="es-EC" sz="1500" dirty="0"/>
                    </a:p>
                  </a:txBody>
                  <a:tcPr/>
                </a:tc>
              </a:tr>
              <a:tr h="567873">
                <a:tc vMerge="1">
                  <a:txBody>
                    <a:bodyPr/>
                    <a:lstStyle/>
                    <a:p>
                      <a:pPr algn="ctr"/>
                      <a:endParaRPr lang="es-EC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1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dirty="0" smtClean="0"/>
                        <a:t>q2</a:t>
                      </a:r>
                      <a:endParaRPr lang="es-EC" sz="1600" b="1" i="1" dirty="0" smtClean="0"/>
                    </a:p>
                    <a:p>
                      <a:pPr algn="ctr"/>
                      <a:endParaRPr lang="es-EC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 = 0.79 [N-m]</a:t>
                      </a:r>
                      <a:endParaRPr lang="es-EC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s-EC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5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ω = 5 [RPM]</a:t>
                      </a:r>
                    </a:p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30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[grados/s]</a:t>
                      </a:r>
                      <a:endParaRPr lang="es-ES" sz="1600" dirty="0" smtClean="0"/>
                    </a:p>
                    <a:p>
                      <a:pPr algn="ctr"/>
                      <a:endParaRPr lang="es-EC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500" dirty="0" smtClean="0"/>
                    </a:p>
                    <a:p>
                      <a:pPr algn="ctr"/>
                      <a:endParaRPr lang="es-ES" sz="1500" dirty="0" smtClean="0"/>
                    </a:p>
                    <a:p>
                      <a:pPr algn="ctr"/>
                      <a:endParaRPr lang="es-EC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500" dirty="0" smtClean="0"/>
                    </a:p>
                    <a:p>
                      <a:pPr algn="ctr"/>
                      <a:r>
                        <a:rPr lang="es-ES" sz="1500" dirty="0" smtClean="0"/>
                        <a:t>n </a:t>
                      </a:r>
                      <a:r>
                        <a:rPr lang="en-US" sz="1500" dirty="0" smtClean="0"/>
                        <a:t>= 29.06</a:t>
                      </a:r>
                      <a:endParaRPr lang="es-EC" sz="1500" dirty="0"/>
                    </a:p>
                  </a:txBody>
                  <a:tcPr/>
                </a:tc>
              </a:tr>
              <a:tr h="567873">
                <a:tc vMerge="1">
                  <a:txBody>
                    <a:bodyPr/>
                    <a:lstStyle/>
                    <a:p>
                      <a:pPr algn="ctr"/>
                      <a:endParaRPr lang="es-EC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1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dirty="0" smtClean="0"/>
                        <a:t>q3</a:t>
                      </a:r>
                      <a:endParaRPr lang="es-EC" sz="1600" b="1" i="1" dirty="0" smtClean="0"/>
                    </a:p>
                    <a:p>
                      <a:pPr algn="ctr"/>
                      <a:endParaRPr lang="es-EC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 = 0.18 [N-m]</a:t>
                      </a:r>
                      <a:endParaRPr lang="es-EC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s-EC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ω = 5 [RPM]</a:t>
                      </a:r>
                    </a:p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30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[grados/s]</a:t>
                      </a:r>
                      <a:endParaRPr lang="es-ES" sz="1600" dirty="0" smtClean="0"/>
                    </a:p>
                    <a:p>
                      <a:pPr algn="ctr"/>
                      <a:endParaRPr lang="es-EC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500" dirty="0" smtClean="0"/>
                    </a:p>
                    <a:p>
                      <a:pPr algn="ctr"/>
                      <a:endParaRPr lang="es-ES" sz="1500" dirty="0" smtClean="0"/>
                    </a:p>
                    <a:p>
                      <a:pPr algn="ctr"/>
                      <a:endParaRPr lang="es-ES" sz="1500" dirty="0" smtClean="0"/>
                    </a:p>
                    <a:p>
                      <a:pPr algn="ctr"/>
                      <a:endParaRPr lang="es-EC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 smtClean="0"/>
                    </a:p>
                    <a:p>
                      <a:pPr algn="ctr"/>
                      <a:r>
                        <a:rPr lang="en-US" sz="1500" dirty="0" smtClean="0"/>
                        <a:t>n</a:t>
                      </a:r>
                      <a:r>
                        <a:rPr lang="en-US" sz="1500" baseline="0" dirty="0" smtClean="0"/>
                        <a:t> = 15.72</a:t>
                      </a:r>
                      <a:endParaRPr lang="es-EC" sz="15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" name="Imagen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6971" y="2704396"/>
            <a:ext cx="1588085" cy="944707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4811" y="3837678"/>
            <a:ext cx="1332404" cy="873214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4"/>
          <a:srcRect t="1" b="7420"/>
          <a:stretch/>
        </p:blipFill>
        <p:spPr>
          <a:xfrm>
            <a:off x="8774811" y="4816734"/>
            <a:ext cx="1386521" cy="910968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4812" y="5859452"/>
            <a:ext cx="1332404" cy="878261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7621" y="866275"/>
            <a:ext cx="4332577" cy="839116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1498" y="3799936"/>
            <a:ext cx="1875367" cy="94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74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44C17D36-5CB8-49B4-A5CB-CB4C9BBAD9C4}"/>
              </a:ext>
            </a:extLst>
          </p:cNvPr>
          <p:cNvSpPr txBox="1">
            <a:spLocks/>
          </p:cNvSpPr>
          <p:nvPr/>
        </p:nvSpPr>
        <p:spPr>
          <a:xfrm>
            <a:off x="2923039" y="232885"/>
            <a:ext cx="7838005" cy="13468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6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/>
              <a:t>Subsistema Electrónico/Eléctrico </a:t>
            </a:r>
            <a:r>
              <a:rPr lang="es-MX" sz="3200" dirty="0" smtClean="0"/>
              <a:t>Implementación</a:t>
            </a:r>
            <a:endParaRPr lang="es-MX" sz="3200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108960" y="380197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923039" y="210709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752285" y="213123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4552749" y="362907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5669546" y="36731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7" name="Rectangle 12"/>
          <p:cNvSpPr>
            <a:spLocks noChangeArrowheads="1"/>
          </p:cNvSpPr>
          <p:nvPr/>
        </p:nvSpPr>
        <p:spPr bwMode="auto">
          <a:xfrm>
            <a:off x="3720163" y="504579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8" name="Imagen 1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581" y="2039718"/>
            <a:ext cx="2726335" cy="3668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n 1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70" y="2107095"/>
            <a:ext cx="3358608" cy="360068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xmlns="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Introducción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rbel" panose="020B0503020204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Investigación previa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b="1" u="sng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Diseño</a:t>
            </a:r>
          </a:p>
          <a:p>
            <a:pPr algn="ctr"/>
            <a:endParaRPr lang="es-MX" sz="12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y </a:t>
            </a:r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Resultados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24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xmlns="" id="{E6FCEA5E-E429-43EA-88E6-DC2BEB6A27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349757"/>
              </p:ext>
            </p:extLst>
          </p:nvPr>
        </p:nvGraphicFramePr>
        <p:xfrm>
          <a:off x="3174217" y="1694666"/>
          <a:ext cx="7410938" cy="4599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44C17D36-5CB8-49B4-A5CB-CB4C9BBAD9C4}"/>
              </a:ext>
            </a:extLst>
          </p:cNvPr>
          <p:cNvSpPr txBox="1">
            <a:spLocks/>
          </p:cNvSpPr>
          <p:nvPr/>
        </p:nvSpPr>
        <p:spPr>
          <a:xfrm>
            <a:off x="2923039" y="232885"/>
            <a:ext cx="7838005" cy="13468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6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 smtClean="0"/>
              <a:t>Subsistema TIC                                         </a:t>
            </a:r>
            <a:r>
              <a:rPr lang="es-MX" sz="3200" dirty="0" smtClean="0"/>
              <a:t>Requerimientos</a:t>
            </a:r>
            <a:endParaRPr lang="es-MX" sz="3200" dirty="0"/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xmlns="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Introducción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rbel" panose="020B0503020204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Investigación previa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b="1" u="sng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Diseño</a:t>
            </a:r>
          </a:p>
          <a:p>
            <a:pPr algn="ctr"/>
            <a:endParaRPr lang="es-MX" sz="12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y </a:t>
            </a:r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Resultados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6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380249320"/>
              </p:ext>
            </p:extLst>
          </p:nvPr>
        </p:nvGraphicFramePr>
        <p:xfrm>
          <a:off x="3265900" y="1769294"/>
          <a:ext cx="5611149" cy="4402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1825979" y="5967376"/>
            <a:ext cx="3102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Componentes del subsistema TIC</a:t>
            </a:r>
            <a:endParaRPr lang="es-EC" sz="1600" b="1" i="1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44C17D36-5CB8-49B4-A5CB-CB4C9BBAD9C4}"/>
              </a:ext>
            </a:extLst>
          </p:cNvPr>
          <p:cNvSpPr txBox="1">
            <a:spLocks/>
          </p:cNvSpPr>
          <p:nvPr/>
        </p:nvSpPr>
        <p:spPr>
          <a:xfrm>
            <a:off x="2923039" y="232885"/>
            <a:ext cx="7838005" cy="13468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6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 smtClean="0"/>
              <a:t>Subsistema TIC                                         </a:t>
            </a:r>
            <a:r>
              <a:rPr lang="es-MX" sz="3200" dirty="0" smtClean="0"/>
              <a:t>Diseño</a:t>
            </a:r>
            <a:endParaRPr lang="es-MX" sz="3200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xmlns="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Introducción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rbel" panose="020B0503020204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Investigación previa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b="1" u="sng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Diseño</a:t>
            </a:r>
          </a:p>
          <a:p>
            <a:pPr algn="ctr"/>
            <a:endParaRPr lang="es-MX" sz="12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y </a:t>
            </a:r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Resultados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7611" y="1666891"/>
            <a:ext cx="2548139" cy="1044002"/>
          </a:xfrm>
          <a:prstGeom prst="rect">
            <a:avLst/>
          </a:prstGeom>
        </p:spPr>
      </p:pic>
      <p:pic>
        <p:nvPicPr>
          <p:cNvPr id="8194" name="Picture 2" descr="Untitled by josemanuel5 on emaz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069" y="2805678"/>
            <a:ext cx="1519221" cy="100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The M-Tablet Portable HMI - Motion Controls Robotics - Certified ..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285" y="4051226"/>
            <a:ext cx="1620787" cy="91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Explicando el ROS | Sistema Operativo Robótico | DIRECTO - YouTub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530" y="5174642"/>
            <a:ext cx="1704296" cy="95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34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4E6E808-D755-433D-B1DB-E1D8B75FD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426" y="302290"/>
            <a:ext cx="7315200" cy="599046"/>
          </a:xfrm>
        </p:spPr>
        <p:txBody>
          <a:bodyPr/>
          <a:lstStyle/>
          <a:p>
            <a:r>
              <a:rPr lang="es-MX" dirty="0">
                <a:cs typeface="Times New Roman" panose="02020603050405020304" pitchFamily="18" charset="0"/>
              </a:rPr>
              <a:t>Antecedentes</a:t>
            </a:r>
          </a:p>
        </p:txBody>
      </p:sp>
      <p:graphicFrame>
        <p:nvGraphicFramePr>
          <p:cNvPr id="14" name="Diagrama 13"/>
          <p:cNvGraphicFramePr/>
          <p:nvPr>
            <p:extLst>
              <p:ext uri="{D42A27DB-BD31-4B8C-83A1-F6EECF244321}">
                <p14:modId xmlns:p14="http://schemas.microsoft.com/office/powerpoint/2010/main" val="2103584056"/>
              </p:ext>
            </p:extLst>
          </p:nvPr>
        </p:nvGraphicFramePr>
        <p:xfrm>
          <a:off x="2130404" y="995748"/>
          <a:ext cx="9660544" cy="3701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xmlns="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Introducción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rbel" panose="020B0503020204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Investigación previa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Diseño</a:t>
            </a:r>
          </a:p>
          <a:p>
            <a:pPr algn="ctr"/>
            <a:endParaRPr lang="es-MX" sz="12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y </a:t>
            </a:r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Resultados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cxnSp>
        <p:nvCxnSpPr>
          <p:cNvPr id="4" name="Conector recto 3"/>
          <p:cNvCxnSpPr/>
          <p:nvPr/>
        </p:nvCxnSpPr>
        <p:spPr>
          <a:xfrm>
            <a:off x="7124301" y="1036089"/>
            <a:ext cx="0" cy="5749721"/>
          </a:xfrm>
          <a:prstGeom prst="line">
            <a:avLst/>
          </a:prstGeom>
          <a:ln w="38100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2800440" y="6108701"/>
            <a:ext cx="29565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/>
              <a:t>(Aguirre &amp; Moyano, 2019, ESPE)</a:t>
            </a:r>
            <a:endParaRPr lang="es-EC" sz="1400" b="1" i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8210350" y="5963304"/>
            <a:ext cx="3080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/>
              <a:t>(Marques, Williams &amp; Zhou, 2017, University of Arkansas)</a:t>
            </a:r>
            <a:endParaRPr lang="es-EC" sz="1400" b="1" i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99168" y="1253256"/>
            <a:ext cx="3166916" cy="148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1964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44C17D36-5CB8-49B4-A5CB-CB4C9BBAD9C4}"/>
              </a:ext>
            </a:extLst>
          </p:cNvPr>
          <p:cNvSpPr txBox="1">
            <a:spLocks/>
          </p:cNvSpPr>
          <p:nvPr/>
        </p:nvSpPr>
        <p:spPr>
          <a:xfrm>
            <a:off x="2923039" y="232885"/>
            <a:ext cx="7838005" cy="13468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6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 smtClean="0"/>
              <a:t>Subsistema TIC                                         </a:t>
            </a:r>
            <a:r>
              <a:rPr lang="es-MX" sz="3200" dirty="0" smtClean="0"/>
              <a:t>Comunicación</a:t>
            </a:r>
            <a:endParaRPr lang="es-MX" sz="3200" dirty="0"/>
          </a:p>
        </p:txBody>
      </p:sp>
      <p:pic>
        <p:nvPicPr>
          <p:cNvPr id="7178" name="Picture 10" descr="Computadores Personales y Laptops | Pycc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75" y="3737145"/>
            <a:ext cx="1773346" cy="177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027577349"/>
              </p:ext>
            </p:extLst>
          </p:nvPr>
        </p:nvGraphicFramePr>
        <p:xfrm>
          <a:off x="2329314" y="1502782"/>
          <a:ext cx="9394257" cy="3203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170" name="Picture 2" descr="Raspberry Pi 4: Análisis y valoración de este mini ordenado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464" y="3547721"/>
            <a:ext cx="1799141" cy="179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cceder via VNC a Raspberry Pi | Electrolitoblo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8" t="14871" r="2543" b="59003"/>
          <a:stretch/>
        </p:blipFill>
        <p:spPr bwMode="auto">
          <a:xfrm>
            <a:off x="5302832" y="3956570"/>
            <a:ext cx="860558" cy="81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Qué es TCP/IP? ¿Cómo funciona TCP/IP? [2019]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423" y="4038369"/>
            <a:ext cx="2766215" cy="94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xmlns="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Introducción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rbel" panose="020B0503020204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Investigación previa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b="1" u="sng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Diseño</a:t>
            </a:r>
          </a:p>
          <a:p>
            <a:pPr algn="ctr"/>
            <a:endParaRPr lang="es-MX" sz="12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y </a:t>
            </a:r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Resultados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15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44C17D36-5CB8-49B4-A5CB-CB4C9BBAD9C4}"/>
              </a:ext>
            </a:extLst>
          </p:cNvPr>
          <p:cNvSpPr txBox="1">
            <a:spLocks/>
          </p:cNvSpPr>
          <p:nvPr/>
        </p:nvSpPr>
        <p:spPr>
          <a:xfrm>
            <a:off x="2923036" y="-21202"/>
            <a:ext cx="7838005" cy="13468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6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 smtClean="0"/>
              <a:t>Subsistema TIC                                         </a:t>
            </a:r>
            <a:r>
              <a:rPr lang="es-MX" sz="3200" dirty="0" smtClean="0"/>
              <a:t>Sistema de control - HMI</a:t>
            </a:r>
            <a:endParaRPr lang="es-MX" sz="32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4454973" y="3141586"/>
            <a:ext cx="4774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Sistema de control del robot</a:t>
            </a:r>
            <a:endParaRPr lang="es-EC" sz="1600" b="1" i="1" dirty="0"/>
          </a:p>
        </p:txBody>
      </p:sp>
      <p:pic>
        <p:nvPicPr>
          <p:cNvPr id="12" name="Imagen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729" y="3705726"/>
            <a:ext cx="3185030" cy="1780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741" y="3705726"/>
            <a:ext cx="3414614" cy="265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"/>
          <a:stretch/>
        </p:blipFill>
        <p:spPr bwMode="auto">
          <a:xfrm>
            <a:off x="8453337" y="3705726"/>
            <a:ext cx="3427612" cy="18775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CuadroTexto 15"/>
          <p:cNvSpPr txBox="1"/>
          <p:nvPr/>
        </p:nvSpPr>
        <p:spPr>
          <a:xfrm>
            <a:off x="4269983" y="6384635"/>
            <a:ext cx="4774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HMI</a:t>
            </a:r>
            <a:endParaRPr lang="es-EC" sz="1600" b="1" i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3036" y="1199997"/>
            <a:ext cx="8210349" cy="1970664"/>
          </a:xfrm>
          <a:prstGeom prst="rect">
            <a:avLst/>
          </a:prstGeom>
        </p:spPr>
      </p:pic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xmlns="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Introducción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rbel" panose="020B0503020204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Investigación previa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b="1" u="sng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Diseño</a:t>
            </a:r>
          </a:p>
          <a:p>
            <a:pPr algn="ctr"/>
            <a:endParaRPr lang="es-MX" sz="12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y </a:t>
            </a:r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Resultados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83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">
            <a:extLst>
              <a:ext uri="{FF2B5EF4-FFF2-40B4-BE49-F238E27FC236}">
                <a16:creationId xmlns:a16="http://schemas.microsoft.com/office/drawing/2014/main" xmlns="" id="{44C17D36-5CB8-49B4-A5CB-CB4C9BBAD9C4}"/>
              </a:ext>
            </a:extLst>
          </p:cNvPr>
          <p:cNvSpPr txBox="1">
            <a:spLocks/>
          </p:cNvSpPr>
          <p:nvPr/>
        </p:nvSpPr>
        <p:spPr>
          <a:xfrm>
            <a:off x="2923038" y="111644"/>
            <a:ext cx="7838005" cy="13468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6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 smtClean="0"/>
              <a:t>Subsistema TIC                                         </a:t>
            </a:r>
            <a:r>
              <a:rPr lang="es-MX" sz="3200" dirty="0" smtClean="0"/>
              <a:t>Arquitectura ROS</a:t>
            </a:r>
            <a:endParaRPr lang="es-MX" sz="3200" dirty="0"/>
          </a:p>
        </p:txBody>
      </p:sp>
      <p:pic>
        <p:nvPicPr>
          <p:cNvPr id="18" name="Imagen 1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577" y="1627909"/>
            <a:ext cx="8606925" cy="440713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CuadroTexto 18"/>
          <p:cNvSpPr txBox="1"/>
          <p:nvPr/>
        </p:nvSpPr>
        <p:spPr>
          <a:xfrm>
            <a:off x="2162863" y="6120997"/>
            <a:ext cx="303477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Diagrama de nodos ROS  </a:t>
            </a:r>
            <a:r>
              <a:rPr lang="es-ES" sz="1600" b="1" i="1" dirty="0" smtClean="0"/>
              <a:t>Árbol general</a:t>
            </a:r>
            <a:endParaRPr lang="es-EC" sz="1400" b="1" i="1" dirty="0"/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xmlns="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Introducción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rbel" panose="020B0503020204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Investigación previa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b="1" u="sng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Diseño</a:t>
            </a:r>
          </a:p>
          <a:p>
            <a:pPr algn="ctr"/>
            <a:endParaRPr lang="es-MX" sz="12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y </a:t>
            </a:r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Resultados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0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4C17D36-5CB8-49B4-A5CB-CB4C9BBAD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8364" y="2459392"/>
            <a:ext cx="7720688" cy="1346897"/>
          </a:xfrm>
        </p:spPr>
        <p:txBody>
          <a:bodyPr/>
          <a:lstStyle/>
          <a:p>
            <a:pPr algn="l"/>
            <a:r>
              <a:rPr lang="es-MX" b="0" dirty="0" smtClean="0">
                <a:effectLst/>
              </a:rPr>
              <a:t>Video del funcionamiento del prototipo en el siguiente link:</a:t>
            </a:r>
            <a:endParaRPr lang="es-MX" sz="3200" b="0" dirty="0">
              <a:effectLst/>
            </a:endParaRP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xmlns="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Introducción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rbel" panose="020B0503020204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Investigación previa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Diseño</a:t>
            </a:r>
          </a:p>
          <a:p>
            <a:pPr algn="ctr"/>
            <a:endParaRPr lang="es-MX" sz="12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b="1" u="sng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200" b="1" u="sng" dirty="0">
                <a:solidFill>
                  <a:prstClr val="white"/>
                </a:solidFill>
                <a:latin typeface="Corbel" panose="020B0503020204020204"/>
              </a:rPr>
              <a:t>y </a:t>
            </a:r>
            <a:r>
              <a:rPr lang="es-MX" sz="1200" b="1" u="sng" dirty="0" smtClean="0">
                <a:solidFill>
                  <a:prstClr val="white"/>
                </a:solidFill>
                <a:latin typeface="Corbel" panose="020B0503020204020204"/>
              </a:rPr>
              <a:t>Resultados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523671" y="3994652"/>
            <a:ext cx="51404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800" dirty="0">
                <a:hlinkClick r:id="rId3"/>
              </a:rPr>
              <a:t>https://</a:t>
            </a:r>
            <a:r>
              <a:rPr lang="es-EC" sz="2800" dirty="0" smtClean="0">
                <a:hlinkClick r:id="rId3"/>
              </a:rPr>
              <a:t>youtu.be/ORkBjMjCQig</a:t>
            </a:r>
            <a:endParaRPr lang="es-EC" sz="2800" dirty="0" smtClean="0"/>
          </a:p>
          <a:p>
            <a:endParaRPr lang="es-EC" sz="2800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44C17D36-5CB8-49B4-A5CB-CB4C9BBAD9C4}"/>
              </a:ext>
            </a:extLst>
          </p:cNvPr>
          <p:cNvSpPr txBox="1">
            <a:spLocks/>
          </p:cNvSpPr>
          <p:nvPr/>
        </p:nvSpPr>
        <p:spPr>
          <a:xfrm>
            <a:off x="3693271" y="260158"/>
            <a:ext cx="6663317" cy="13468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6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mtClean="0"/>
              <a:t>Prueba de Funcionamiento</a:t>
            </a:r>
            <a:endParaRPr lang="es-MX" sz="3200" dirty="0"/>
          </a:p>
        </p:txBody>
      </p:sp>
    </p:spTree>
    <p:extLst>
      <p:ext uri="{BB962C8B-B14F-4D97-AF65-F5344CB8AC3E}">
        <p14:creationId xmlns:p14="http://schemas.microsoft.com/office/powerpoint/2010/main" val="107021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4C17D36-5CB8-49B4-A5CB-CB4C9BBAD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9575" y="111510"/>
            <a:ext cx="6489853" cy="1346897"/>
          </a:xfrm>
        </p:spPr>
        <p:txBody>
          <a:bodyPr/>
          <a:lstStyle/>
          <a:p>
            <a:pPr algn="l"/>
            <a:r>
              <a:rPr lang="es-MX" dirty="0" smtClean="0"/>
              <a:t>Pruebas y Resultados</a:t>
            </a:r>
            <a:endParaRPr lang="es-MX" sz="3200" dirty="0"/>
          </a:p>
        </p:txBody>
      </p:sp>
      <p:pic>
        <p:nvPicPr>
          <p:cNvPr id="12" name="Imagen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010" y="3290887"/>
            <a:ext cx="4489049" cy="274079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adroTexto 12"/>
          <p:cNvSpPr txBox="1"/>
          <p:nvPr/>
        </p:nvSpPr>
        <p:spPr>
          <a:xfrm>
            <a:off x="1549391" y="6109145"/>
            <a:ext cx="4726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Pruebas de exactitud y repetibilidad</a:t>
            </a:r>
          </a:p>
          <a:p>
            <a:pPr algn="ctr"/>
            <a:r>
              <a:rPr lang="es-ES" sz="1400" b="1" i="1" dirty="0" smtClean="0"/>
              <a:t>Norma ISO 9283-1998</a:t>
            </a:r>
            <a:endParaRPr lang="es-EC" sz="1400" b="1" i="1" dirty="0"/>
          </a:p>
        </p:txBody>
      </p:sp>
      <p:pic>
        <p:nvPicPr>
          <p:cNvPr id="14" name="Imagen 13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008"/>
          <a:stretch/>
        </p:blipFill>
        <p:spPr>
          <a:xfrm>
            <a:off x="3772285" y="1421718"/>
            <a:ext cx="2318686" cy="179170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0124" y="1670923"/>
            <a:ext cx="3135029" cy="154250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1113" y="3213424"/>
            <a:ext cx="3244927" cy="756337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8134547" y="1318115"/>
            <a:ext cx="3034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Plano XY</a:t>
            </a:r>
            <a:endParaRPr lang="es-EC" sz="1400" b="1" i="1" dirty="0"/>
          </a:p>
        </p:txBody>
      </p:sp>
      <p:sp>
        <p:nvSpPr>
          <p:cNvPr id="17" name="CuadroTexto 16"/>
          <p:cNvSpPr txBox="1"/>
          <p:nvPr/>
        </p:nvSpPr>
        <p:spPr>
          <a:xfrm>
            <a:off x="8134546" y="4667339"/>
            <a:ext cx="3034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Eje Z (desplazamiento)</a:t>
            </a:r>
            <a:endParaRPr lang="es-EC" sz="1400" b="1" i="1" dirty="0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1113" y="5066167"/>
            <a:ext cx="3293052" cy="658611"/>
          </a:xfrm>
          <a:prstGeom prst="rect">
            <a:avLst/>
          </a:prstGeom>
        </p:spPr>
      </p:pic>
      <p:sp>
        <p:nvSpPr>
          <p:cNvPr id="19" name="Marcador de contenido 2">
            <a:extLst>
              <a:ext uri="{FF2B5EF4-FFF2-40B4-BE49-F238E27FC236}">
                <a16:creationId xmlns:a16="http://schemas.microsoft.com/office/drawing/2014/main" xmlns="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Introducción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rbel" panose="020B0503020204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Investigación previa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Diseño</a:t>
            </a:r>
          </a:p>
          <a:p>
            <a:pPr algn="ctr"/>
            <a:endParaRPr lang="es-MX" sz="12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b="1" u="sng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200" b="1" u="sng" dirty="0">
                <a:solidFill>
                  <a:prstClr val="white"/>
                </a:solidFill>
                <a:latin typeface="Corbel" panose="020B0503020204020204"/>
              </a:rPr>
              <a:t>y </a:t>
            </a:r>
            <a:r>
              <a:rPr lang="es-MX" sz="1200" b="1" u="sng" dirty="0" smtClean="0">
                <a:solidFill>
                  <a:prstClr val="white"/>
                </a:solidFill>
                <a:latin typeface="Corbel" panose="020B0503020204020204"/>
              </a:rPr>
              <a:t>Resultados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04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4C17D36-5CB8-49B4-A5CB-CB4C9BBAD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7115" y="115503"/>
            <a:ext cx="3784197" cy="992642"/>
          </a:xfrm>
        </p:spPr>
        <p:txBody>
          <a:bodyPr/>
          <a:lstStyle/>
          <a:p>
            <a:pPr algn="l"/>
            <a:r>
              <a:rPr lang="es-MX" sz="3600" dirty="0" smtClean="0"/>
              <a:t>Análisis financiero</a:t>
            </a:r>
            <a:endParaRPr lang="es-MX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9835" y="1137658"/>
            <a:ext cx="5811800" cy="5624090"/>
          </a:xfrm>
          <a:prstGeom prst="rect">
            <a:avLst/>
          </a:prstGeom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xmlns="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Introducción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rbel" panose="020B0503020204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Investigación previa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Diseño</a:t>
            </a:r>
          </a:p>
          <a:p>
            <a:pPr algn="ctr"/>
            <a:endParaRPr lang="es-MX" sz="12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b="1" u="sng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200" b="1" u="sng" dirty="0">
                <a:solidFill>
                  <a:prstClr val="white"/>
                </a:solidFill>
                <a:latin typeface="Corbel" panose="020B0503020204020204"/>
              </a:rPr>
              <a:t>y </a:t>
            </a:r>
            <a:r>
              <a:rPr lang="es-MX" sz="1200" b="1" u="sng" dirty="0" smtClean="0">
                <a:solidFill>
                  <a:prstClr val="white"/>
                </a:solidFill>
                <a:latin typeface="Corbel" panose="020B0503020204020204"/>
              </a:rPr>
              <a:t>Resultados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12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7F02F0D-01F3-4689-87E3-51A607A28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0074" y="557007"/>
            <a:ext cx="7315200" cy="567253"/>
          </a:xfrm>
        </p:spPr>
        <p:txBody>
          <a:bodyPr/>
          <a:lstStyle/>
          <a:p>
            <a:r>
              <a:rPr lang="es-MX" dirty="0"/>
              <a:t>Conclusiones</a:t>
            </a: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57615A8B-8842-493B-9D01-F2799AC20B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0768468"/>
              </p:ext>
            </p:extLst>
          </p:nvPr>
        </p:nvGraphicFramePr>
        <p:xfrm>
          <a:off x="2294298" y="1354364"/>
          <a:ext cx="9246752" cy="5072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xmlns="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Introducción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rbel" panose="020B0503020204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Investigación previa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Diseño</a:t>
            </a:r>
          </a:p>
          <a:p>
            <a:pPr algn="ctr"/>
            <a:endParaRPr lang="es-MX" sz="12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y </a:t>
            </a:r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Resultados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b="1" u="sng" dirty="0" smtClean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101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CC160A6-9B42-49DF-93B9-98E6BDA85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8136" y="323186"/>
            <a:ext cx="7315200" cy="1179595"/>
          </a:xfrm>
        </p:spPr>
        <p:txBody>
          <a:bodyPr/>
          <a:lstStyle/>
          <a:p>
            <a:r>
              <a:rPr lang="es-MX" dirty="0"/>
              <a:t>Recomendaciones</a:t>
            </a: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xmlns="" id="{42EFFA29-D9D5-4409-B6EF-18CFF449C5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6008828"/>
              </p:ext>
            </p:extLst>
          </p:nvPr>
        </p:nvGraphicFramePr>
        <p:xfrm>
          <a:off x="2190151" y="1270533"/>
          <a:ext cx="9591171" cy="4427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xmlns="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Introducción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rbel" panose="020B0503020204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Investigación previa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Diseño</a:t>
            </a:r>
          </a:p>
          <a:p>
            <a:pPr algn="ctr"/>
            <a:endParaRPr lang="es-MX" sz="12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y </a:t>
            </a:r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Resultados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b="1" u="sng" dirty="0" smtClean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7376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AD76D39-EB16-40E1-867B-671D360E9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4564" y="344391"/>
            <a:ext cx="7315200" cy="747092"/>
          </a:xfrm>
        </p:spPr>
        <p:txBody>
          <a:bodyPr/>
          <a:lstStyle/>
          <a:p>
            <a:r>
              <a:rPr lang="es-MX" dirty="0"/>
              <a:t>Trabajos Futuros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863041969"/>
              </p:ext>
            </p:extLst>
          </p:nvPr>
        </p:nvGraphicFramePr>
        <p:xfrm>
          <a:off x="2869398" y="1223648"/>
          <a:ext cx="8305532" cy="4983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2290" name="Picture 2" descr="Programas para impresoras 3D: Slicers o laminadores 3D - 3Dnative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326" y="1607418"/>
            <a:ext cx="1440205" cy="1260909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Robótica: Estimación de posición por odometría | Cuentos Cuánticos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8" r="25060" b="19684"/>
          <a:stretch/>
        </p:blipFill>
        <p:spPr bwMode="auto">
          <a:xfrm>
            <a:off x="3282215" y="3111350"/>
            <a:ext cx="1270533" cy="1226925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91326" y="4602605"/>
            <a:ext cx="1463272" cy="1230304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xmlns="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Introducción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rbel" panose="020B0503020204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Investigación previa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Diseño</a:t>
            </a:r>
          </a:p>
          <a:p>
            <a:pPr algn="ctr"/>
            <a:endParaRPr lang="es-MX" sz="12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y </a:t>
            </a:r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Resultados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b="1" u="sng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2050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ctrTitle"/>
          </p:nvPr>
        </p:nvSpPr>
        <p:spPr>
          <a:xfrm>
            <a:off x="3354435" y="2069431"/>
            <a:ext cx="7315200" cy="1968736"/>
          </a:xfrm>
        </p:spPr>
        <p:txBody>
          <a:bodyPr/>
          <a:lstStyle/>
          <a:p>
            <a:r>
              <a:rPr lang="es-EC" dirty="0" smtClean="0"/>
              <a:t>GRACIAS POR SU ATENCIÓN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16902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FBA9615-7DB5-4D57-B0E9-14BDBBE81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426" y="354541"/>
            <a:ext cx="7315200" cy="783317"/>
          </a:xfrm>
        </p:spPr>
        <p:txBody>
          <a:bodyPr/>
          <a:lstStyle/>
          <a:p>
            <a:r>
              <a:rPr lang="es-MX" dirty="0">
                <a:cs typeface="Times New Roman" panose="02020603050405020304" pitchFamily="18" charset="0"/>
              </a:rPr>
              <a:t>Justificación e Importancia</a:t>
            </a:r>
          </a:p>
        </p:txBody>
      </p:sp>
      <p:pic>
        <p:nvPicPr>
          <p:cNvPr id="3" name="Picture 2" descr="✦】 Las Mejores Impresoras 3D FDM del 2020 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097" y="4332559"/>
            <a:ext cx="3453595" cy="199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presora 3d Otros Guayas - Impresoras en Impresoras y Accesorios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197" y="1407235"/>
            <a:ext cx="2684302" cy="265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8517" y="1137858"/>
            <a:ext cx="3107896" cy="211658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3994" y="3437410"/>
            <a:ext cx="1954328" cy="1509214"/>
          </a:xfrm>
          <a:prstGeom prst="rect">
            <a:avLst/>
          </a:prstGeom>
        </p:spPr>
      </p:pic>
      <p:sp>
        <p:nvSpPr>
          <p:cNvPr id="4" name="Flecha derecha 3"/>
          <p:cNvSpPr/>
          <p:nvPr/>
        </p:nvSpPr>
        <p:spPr>
          <a:xfrm>
            <a:off x="5161855" y="3513221"/>
            <a:ext cx="1664801" cy="11177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Introducción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rbel" panose="020B0503020204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Investigación previa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Diseño</a:t>
            </a:r>
          </a:p>
          <a:p>
            <a:pPr algn="ctr"/>
            <a:endParaRPr lang="es-MX" sz="12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y </a:t>
            </a:r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Resultados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7" name="Picture 2" descr="Revolución inmobiliaria: impresoras 3D para fabricar viviendas 40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847" y="5479972"/>
            <a:ext cx="2088622" cy="117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ngenios Técnicos: Prótesis fabricada con impresora 3D cambia la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222" y="5388771"/>
            <a:ext cx="1889881" cy="12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04799" y="3437410"/>
            <a:ext cx="199072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369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13EF2D9-FF31-40F0-A986-11EA7E7BC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4417" y="273326"/>
            <a:ext cx="7315200" cy="588824"/>
          </a:xfrm>
        </p:spPr>
        <p:txBody>
          <a:bodyPr/>
          <a:lstStyle/>
          <a:p>
            <a:r>
              <a:rPr lang="es-MX" dirty="0">
                <a:cs typeface="Times New Roman" panose="02020603050405020304" pitchFamily="18" charset="0"/>
              </a:rPr>
              <a:t>Objetivos</a:t>
            </a: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4211915502"/>
              </p:ext>
            </p:extLst>
          </p:nvPr>
        </p:nvGraphicFramePr>
        <p:xfrm>
          <a:off x="2031999" y="813167"/>
          <a:ext cx="9437189" cy="5785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xmlns="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Introducción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rbel" panose="020B0503020204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Investigación previa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Diseño</a:t>
            </a:r>
          </a:p>
          <a:p>
            <a:pPr algn="ctr"/>
            <a:endParaRPr lang="es-MX" sz="12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y </a:t>
            </a:r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Resultados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407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1C041D7-4080-4FC3-9908-69A0727EE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0384" y="424196"/>
            <a:ext cx="4023360" cy="620741"/>
          </a:xfrm>
        </p:spPr>
        <p:txBody>
          <a:bodyPr anchor="t"/>
          <a:lstStyle/>
          <a:p>
            <a:pPr algn="l"/>
            <a:r>
              <a:rPr lang="es-MX" dirty="0" smtClean="0">
                <a:cs typeface="Times New Roman" panose="02020603050405020304" pitchFamily="18" charset="0"/>
              </a:rPr>
              <a:t>Robótica móvil</a:t>
            </a:r>
            <a:r>
              <a:rPr lang="es-MX" sz="3200" dirty="0" smtClean="0">
                <a:cs typeface="Times New Roman" panose="02020603050405020304" pitchFamily="18" charset="0"/>
              </a:rPr>
              <a:t/>
            </a:r>
            <a:br>
              <a:rPr lang="es-MX" sz="3200" dirty="0" smtClean="0">
                <a:cs typeface="Times New Roman" panose="02020603050405020304" pitchFamily="18" charset="0"/>
              </a:rPr>
            </a:br>
            <a:endParaRPr lang="es-MX" sz="3200" dirty="0">
              <a:cs typeface="Times New Roman" panose="02020603050405020304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280452" y="5642938"/>
            <a:ext cx="4122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Componentes de un robot móvil</a:t>
            </a:r>
            <a:endParaRPr lang="es-EC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7827" y="1111117"/>
            <a:ext cx="2780249" cy="24853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4555" y="3787084"/>
            <a:ext cx="4859405" cy="122441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4555" y="5400395"/>
            <a:ext cx="2410451" cy="125095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8583" y="5400395"/>
            <a:ext cx="2238375" cy="1288258"/>
          </a:xfrm>
          <a:prstGeom prst="rect">
            <a:avLst/>
          </a:prstGeom>
        </p:spPr>
      </p:pic>
      <p:pic>
        <p:nvPicPr>
          <p:cNvPr id="2050" name="Picture 2" descr="RUEDA OMNIDIRECCIONAL 60mm MECANUM x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046" y="2752823"/>
            <a:ext cx="880249" cy="99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xmlns="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Introducción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rbel" panose="020B0503020204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Investigación previa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Diseño</a:t>
            </a:r>
          </a:p>
          <a:p>
            <a:pPr algn="ctr"/>
            <a:endParaRPr lang="es-MX" sz="12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y </a:t>
            </a:r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Resultados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3562" y="1260716"/>
            <a:ext cx="4836338" cy="417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85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2146776" y="5412247"/>
            <a:ext cx="4122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Componentes de un manipulador robótico (Tipo SCARA)</a:t>
            </a:r>
            <a:endParaRPr lang="es-EC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607" y="2077287"/>
            <a:ext cx="5028051" cy="2993926"/>
          </a:xfrm>
          <a:prstGeom prst="rect">
            <a:avLst/>
          </a:prstGeom>
        </p:spPr>
      </p:pic>
      <p:sp>
        <p:nvSpPr>
          <p:cNvPr id="26" name="CuadroTexto 25"/>
          <p:cNvSpPr txBox="1"/>
          <p:nvPr/>
        </p:nvSpPr>
        <p:spPr>
          <a:xfrm>
            <a:off x="7172355" y="5412247"/>
            <a:ext cx="4122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Problema Cinemático</a:t>
            </a:r>
            <a:endParaRPr lang="es-EC" b="1" dirty="0"/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xmlns="" id="{B1C041D7-4080-4FC3-9908-69A0727EE2B1}"/>
              </a:ext>
            </a:extLst>
          </p:cNvPr>
          <p:cNvSpPr txBox="1">
            <a:spLocks/>
          </p:cNvSpPr>
          <p:nvPr/>
        </p:nvSpPr>
        <p:spPr>
          <a:xfrm>
            <a:off x="4263991" y="424196"/>
            <a:ext cx="5409397" cy="6207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6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dirty="0" smtClean="0">
                <a:cs typeface="Times New Roman" panose="02020603050405020304" pitchFamily="18" charset="0"/>
              </a:rPr>
              <a:t>Manipulador robótico</a:t>
            </a:r>
            <a:r>
              <a:rPr lang="es-MX" sz="3200" dirty="0" smtClean="0">
                <a:cs typeface="Times New Roman" panose="02020603050405020304" pitchFamily="18" charset="0"/>
              </a:rPr>
              <a:t/>
            </a:r>
            <a:br>
              <a:rPr lang="es-MX" sz="3200" dirty="0" smtClean="0">
                <a:cs typeface="Times New Roman" panose="02020603050405020304" pitchFamily="18" charset="0"/>
              </a:rPr>
            </a:br>
            <a:endParaRPr lang="es-MX" sz="3200" dirty="0">
              <a:cs typeface="Times New Roman" panose="02020603050405020304" pitchFamily="18" charset="0"/>
            </a:endParaRP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xmlns="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Introducción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rbel" panose="020B0503020204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Investigación previa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Diseño</a:t>
            </a:r>
          </a:p>
          <a:p>
            <a:pPr algn="ctr"/>
            <a:endParaRPr lang="es-MX" sz="12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y </a:t>
            </a:r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Resultados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160" y="2077287"/>
            <a:ext cx="4557182" cy="307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4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filamento-impresora-3d-madera-wood-175-05kg-esun-premium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441" y="5498955"/>
            <a:ext cx="2001583" cy="122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ítulo 1">
            <a:extLst>
              <a:ext uri="{FF2B5EF4-FFF2-40B4-BE49-F238E27FC236}">
                <a16:creationId xmlns:a16="http://schemas.microsoft.com/office/drawing/2014/main" xmlns="" id="{B1C041D7-4080-4FC3-9908-69A0727EE2B1}"/>
              </a:ext>
            </a:extLst>
          </p:cNvPr>
          <p:cNvSpPr txBox="1">
            <a:spLocks/>
          </p:cNvSpPr>
          <p:nvPr/>
        </p:nvSpPr>
        <p:spPr>
          <a:xfrm>
            <a:off x="5139890" y="205567"/>
            <a:ext cx="5409397" cy="6207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6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dirty="0" smtClean="0">
                <a:cs typeface="Times New Roman" panose="02020603050405020304" pitchFamily="18" charset="0"/>
              </a:rPr>
              <a:t>Impresión 3D</a:t>
            </a:r>
            <a:r>
              <a:rPr lang="es-MX" sz="3200" dirty="0" smtClean="0">
                <a:cs typeface="Times New Roman" panose="02020603050405020304" pitchFamily="18" charset="0"/>
              </a:rPr>
              <a:t/>
            </a:r>
            <a:br>
              <a:rPr lang="es-MX" sz="3200" dirty="0" smtClean="0">
                <a:cs typeface="Times New Roman" panose="02020603050405020304" pitchFamily="18" charset="0"/>
              </a:rPr>
            </a:br>
            <a:endParaRPr lang="es-MX" sz="3200" dirty="0">
              <a:cs typeface="Times New Roman" panose="02020603050405020304" pitchFamily="18" charset="0"/>
            </a:endParaRPr>
          </a:p>
        </p:txBody>
      </p:sp>
      <p:pic>
        <p:nvPicPr>
          <p:cNvPr id="4098" name="Picture 2" descr="Aplicaciones con Termo plásticos FD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21" b="10003"/>
          <a:stretch/>
        </p:blipFill>
        <p:spPr bwMode="auto">
          <a:xfrm>
            <a:off x="1771404" y="1502781"/>
            <a:ext cx="5046024" cy="274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2131385" y="4378420"/>
            <a:ext cx="4122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Proceso de la Impresión 3D</a:t>
            </a:r>
            <a:endParaRPr lang="es-EC" b="1" dirty="0"/>
          </a:p>
        </p:txBody>
      </p:sp>
      <p:pic>
        <p:nvPicPr>
          <p:cNvPr id="4102" name="Picture 6" descr="IMPRESORA 3D DE CONCRETO - YouTub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1" b="4352"/>
          <a:stretch/>
        </p:blipFill>
        <p:spPr bwMode="auto">
          <a:xfrm>
            <a:off x="6290744" y="5079604"/>
            <a:ext cx="2049943" cy="103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Resultado de imagen para impresora 3d cera | Imagenes de joya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2270" y="4918344"/>
            <a:ext cx="1863443" cy="119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2181" y="1110945"/>
            <a:ext cx="5005788" cy="3807398"/>
          </a:xfrm>
          <a:prstGeom prst="rect">
            <a:avLst/>
          </a:prstGeom>
        </p:spPr>
      </p:pic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xmlns="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Introducción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rbel" panose="020B0503020204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Investigación previa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Diseño</a:t>
            </a:r>
          </a:p>
          <a:p>
            <a:pPr algn="ctr"/>
            <a:endParaRPr lang="es-MX" sz="12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y </a:t>
            </a:r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Resultados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78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8A30D04-5320-46FE-A2E9-1A69BA0E4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723" y="221381"/>
            <a:ext cx="7315200" cy="818147"/>
          </a:xfrm>
        </p:spPr>
        <p:txBody>
          <a:bodyPr/>
          <a:lstStyle/>
          <a:p>
            <a:r>
              <a:rPr lang="es-MX" dirty="0"/>
              <a:t>Metodología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7134" y="1320927"/>
            <a:ext cx="6000378" cy="526956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9141179" y="5530271"/>
            <a:ext cx="256032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Modelo en “V”</a:t>
            </a:r>
          </a:p>
          <a:p>
            <a:pPr algn="ctr"/>
            <a:r>
              <a:rPr lang="en-US" b="1" dirty="0" smtClean="0"/>
              <a:t>Norma VDI 2206</a:t>
            </a:r>
          </a:p>
          <a:p>
            <a:pPr algn="ctr"/>
            <a:r>
              <a:rPr lang="es-EC" sz="1600" b="1" i="1" dirty="0" smtClean="0"/>
              <a:t>Metodología de diseño de sistemas mecatrónicos</a:t>
            </a:r>
            <a:endParaRPr lang="es-EC" sz="1600" b="1" i="1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xmlns="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Introducción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rbel" panose="020B0503020204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Investigación previa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</a:endParaRPr>
          </a:p>
          <a:p>
            <a:pPr algn="ctr"/>
            <a:r>
              <a:rPr lang="es-MX" sz="1200" b="1" u="sng" dirty="0" smtClean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Diseño</a:t>
            </a:r>
          </a:p>
          <a:p>
            <a:pPr algn="ctr"/>
            <a:endParaRPr lang="es-MX" sz="12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Pruebas </a:t>
            </a:r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y </a:t>
            </a:r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Resultados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 smtClean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412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1_Marco">
  <a:themeElements>
    <a:clrScheme name="Verd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Marco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arco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tilla_Pres_Defensa.potx" id="{7031A1AD-54DE-44AF-B77F-9C74CDE7D9C2}" vid="{326108A4-772F-4B2F-8E1F-73AE1A3F8B43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Verde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ppt/theme/themeOverride2.xml><?xml version="1.0" encoding="utf-8"?>
<a:themeOverride xmlns:a="http://schemas.openxmlformats.org/drawingml/2006/main">
  <a:clrScheme name="Verde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ppt/theme/themeOverride3.xml><?xml version="1.0" encoding="utf-8"?>
<a:themeOverride xmlns:a="http://schemas.openxmlformats.org/drawingml/2006/main">
  <a:clrScheme name="Verde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ppt/theme/themeOverride4.xml><?xml version="1.0" encoding="utf-8"?>
<a:themeOverride xmlns:a="http://schemas.openxmlformats.org/drawingml/2006/main">
  <a:clrScheme name="Verde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ppt/theme/themeOverride5.xml><?xml version="1.0" encoding="utf-8"?>
<a:themeOverride xmlns:a="http://schemas.openxmlformats.org/drawingml/2006/main">
  <a:clrScheme name="Verde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ppt/theme/themeOverride6.xml><?xml version="1.0" encoding="utf-8"?>
<a:themeOverride xmlns:a="http://schemas.openxmlformats.org/drawingml/2006/main">
  <a:clrScheme name="Verde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ppt/theme/themeOverride7.xml><?xml version="1.0" encoding="utf-8"?>
<a:themeOverride xmlns:a="http://schemas.openxmlformats.org/drawingml/2006/main">
  <a:clrScheme name="Verde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ppt/theme/themeOverride8.xml><?xml version="1.0" encoding="utf-8"?>
<a:themeOverride xmlns:a="http://schemas.openxmlformats.org/drawingml/2006/main">
  <a:clrScheme name="Verde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6603</TotalTime>
  <Words>1375</Words>
  <Application>Microsoft Office PowerPoint</Application>
  <PresentationFormat>Panorámica</PresentationFormat>
  <Paragraphs>767</Paragraphs>
  <Slides>39</Slides>
  <Notes>3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8" baseType="lpstr">
      <vt:lpstr>Calibri</vt:lpstr>
      <vt:lpstr>Cambria Math</vt:lpstr>
      <vt:lpstr>Corbel</vt:lpstr>
      <vt:lpstr>Symbol</vt:lpstr>
      <vt:lpstr>Times New Roman</vt:lpstr>
      <vt:lpstr>Wingdings</vt:lpstr>
      <vt:lpstr>Wingdings 2</vt:lpstr>
      <vt:lpstr>1_Marco</vt:lpstr>
      <vt:lpstr>Imagen de mapa de bits</vt:lpstr>
      <vt:lpstr>DEPARTAMENTO DE CIENCIAS DE LA ENERGÍA Y MECÁNICA CARRERA DE INGENIERÍA EN MECATRÓNICA   TRABAJO DE TITULACIÓN, PREVIO A LA OBTENCIÓN DEL TÍTULO DE INGENIERO EN MECATRÓNICA </vt:lpstr>
      <vt:lpstr>CONTENIDO</vt:lpstr>
      <vt:lpstr>Antecedentes</vt:lpstr>
      <vt:lpstr>Justificación e Importancia</vt:lpstr>
      <vt:lpstr>Objetivos</vt:lpstr>
      <vt:lpstr>Robótica móvil </vt:lpstr>
      <vt:lpstr>Presentación de PowerPoint</vt:lpstr>
      <vt:lpstr>Presentación de PowerPoint</vt:lpstr>
      <vt:lpstr>Metodología</vt:lpstr>
      <vt:lpstr>Subsistema Mecánico Requerimientos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Video del funcionamiento del prototipo en el siguiente link:</vt:lpstr>
      <vt:lpstr>Pruebas y Resultados</vt:lpstr>
      <vt:lpstr>Análisis financiero</vt:lpstr>
      <vt:lpstr>Conclusiones</vt:lpstr>
      <vt:lpstr>Recomendaciones</vt:lpstr>
      <vt:lpstr>Trabajos Futuros</vt:lpstr>
      <vt:lpstr>GRACIAS POR SU ATENCIÓN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Cristian Conrado</dc:creator>
  <cp:lastModifiedBy>Cristian Conrado</cp:lastModifiedBy>
  <cp:revision>434</cp:revision>
  <dcterms:created xsi:type="dcterms:W3CDTF">2018-06-27T21:04:07Z</dcterms:created>
  <dcterms:modified xsi:type="dcterms:W3CDTF">2020-11-14T20:52:40Z</dcterms:modified>
</cp:coreProperties>
</file>