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5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5.xml" ContentType="application/vnd.openxmlformats-officedocument.drawingml.diagramData+xml"/>
  <Override PartName="/ppt/media/image101.jpg" ContentType="image/png"/>
  <Override PartName="/ppt/diagrams/data16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7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8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9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20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21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83" r:id="rId3"/>
    <p:sldId id="258" r:id="rId4"/>
    <p:sldId id="257" r:id="rId5"/>
    <p:sldId id="297" r:id="rId6"/>
    <p:sldId id="261" r:id="rId7"/>
    <p:sldId id="328" r:id="rId8"/>
    <p:sldId id="286" r:id="rId9"/>
    <p:sldId id="329" r:id="rId10"/>
    <p:sldId id="262" r:id="rId11"/>
    <p:sldId id="264" r:id="rId12"/>
    <p:sldId id="319" r:id="rId13"/>
    <p:sldId id="344" r:id="rId14"/>
    <p:sldId id="345" r:id="rId15"/>
    <p:sldId id="346" r:id="rId16"/>
    <p:sldId id="347" r:id="rId17"/>
    <p:sldId id="34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22" r:id="rId26"/>
    <p:sldId id="349" r:id="rId27"/>
    <p:sldId id="354" r:id="rId28"/>
    <p:sldId id="342" r:id="rId29"/>
    <p:sldId id="321" r:id="rId30"/>
    <p:sldId id="350" r:id="rId31"/>
    <p:sldId id="351" r:id="rId32"/>
    <p:sldId id="352" r:id="rId33"/>
    <p:sldId id="343" r:id="rId34"/>
    <p:sldId id="353" r:id="rId35"/>
    <p:sldId id="340" r:id="rId36"/>
    <p:sldId id="341" r:id="rId37"/>
    <p:sldId id="355" r:id="rId38"/>
    <p:sldId id="309" r:id="rId39"/>
    <p:sldId id="314" r:id="rId40"/>
    <p:sldId id="317" r:id="rId41"/>
    <p:sldId id="310" r:id="rId42"/>
    <p:sldId id="318" r:id="rId43"/>
    <p:sldId id="311" r:id="rId44"/>
    <p:sldId id="291" r:id="rId4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1C395-870B-4C7F-9526-6A866A58D263}" v="900" dt="2018-07-05T02:22:44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660"/>
  </p:normalViewPr>
  <p:slideViewPr>
    <p:cSldViewPr snapToGrid="0">
      <p:cViewPr>
        <p:scale>
          <a:sx n="66" d="100"/>
          <a:sy n="66" d="100"/>
        </p:scale>
        <p:origin x="9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5BB534-8198-465A-8C0B-4F0347B71DAA}" type="doc">
      <dgm:prSet loTypeId="urn:microsoft.com/office/officeart/2008/layout/VerticalCurvedList" loCatId="list" qsTypeId="urn:microsoft.com/office/officeart/2005/8/quickstyle/3d4" qsCatId="3D" csTypeId="urn:microsoft.com/office/officeart/2005/8/colors/accent4_1" csCatId="accent4" phldr="1"/>
      <dgm:spPr/>
    </dgm:pt>
    <dgm:pt modelId="{2A01F209-A413-4B81-86DC-53A3B8C1ACDA}">
      <dgm:prSet phldrT="[Texto]" custT="1"/>
      <dgm:spPr/>
      <dgm:t>
        <a:bodyPr/>
        <a:lstStyle/>
        <a:p>
          <a:r>
            <a:rPr lang="es-EC" sz="1600" dirty="0" smtClean="0"/>
            <a:t>Diseñar un segundo módulo que sea desarmable y permita medir el empuje, temperatura de los gases, presión y temperatura interna de la cámara del motor cohete, para experimentar con diferentes tipos de propelentes sólidos y toberas.</a:t>
          </a:r>
          <a:endParaRPr lang="es-EC" sz="1600" dirty="0">
            <a:latin typeface="+mj-lt"/>
            <a:cs typeface="Times New Roman" panose="02020603050405020304" pitchFamily="18" charset="0"/>
          </a:endParaRPr>
        </a:p>
      </dgm:t>
    </dgm:pt>
    <dgm:pt modelId="{56ED555C-C971-43BC-81D3-614D009E8B1F}" type="parTrans" cxnId="{FF384B0C-DEEE-45CE-B939-79FD6DEA403B}">
      <dgm:prSet/>
      <dgm:spPr/>
      <dgm:t>
        <a:bodyPr/>
        <a:lstStyle/>
        <a:p>
          <a:endParaRPr lang="es-EC" sz="1600">
            <a:latin typeface="+mj-lt"/>
            <a:cs typeface="Times New Roman" panose="02020603050405020304" pitchFamily="18" charset="0"/>
          </a:endParaRPr>
        </a:p>
      </dgm:t>
    </dgm:pt>
    <dgm:pt modelId="{C2D20D18-D4F5-4013-A1D3-0A5D9CCEC9D5}" type="sibTrans" cxnId="{FF384B0C-DEEE-45CE-B939-79FD6DEA403B}">
      <dgm:prSet/>
      <dgm:spPr/>
      <dgm:t>
        <a:bodyPr/>
        <a:lstStyle/>
        <a:p>
          <a:endParaRPr lang="es-EC" sz="1600">
            <a:latin typeface="+mj-lt"/>
            <a:cs typeface="Times New Roman" panose="02020603050405020304" pitchFamily="18" charset="0"/>
          </a:endParaRPr>
        </a:p>
      </dgm:t>
    </dgm:pt>
    <dgm:pt modelId="{99767E31-972A-4649-AED8-DECD040D55E4}">
      <dgm:prSet phldrT="[Texto]" custT="1"/>
      <dgm:spPr/>
      <dgm:t>
        <a:bodyPr/>
        <a:lstStyle/>
        <a:p>
          <a:r>
            <a:rPr lang="es-EC" sz="1600" dirty="0" smtClean="0"/>
            <a:t>Realizar la debida instrumentación para evaluar las variables a ser medidas, tales como impulso, temperatura de los gases, presión y temperatura interna de cámara del motor cohete.</a:t>
          </a:r>
          <a:endParaRPr lang="es-EC" sz="1600" dirty="0">
            <a:latin typeface="+mj-lt"/>
            <a:cs typeface="Times New Roman" panose="02020603050405020304" pitchFamily="18" charset="0"/>
          </a:endParaRPr>
        </a:p>
      </dgm:t>
    </dgm:pt>
    <dgm:pt modelId="{E325443E-B898-4F48-B40C-715D41B96F13}" type="sibTrans" cxnId="{A98D736B-63BF-4BB3-B894-B127A877CC76}">
      <dgm:prSet/>
      <dgm:spPr/>
      <dgm:t>
        <a:bodyPr/>
        <a:lstStyle/>
        <a:p>
          <a:endParaRPr lang="es-EC" sz="1600">
            <a:latin typeface="+mj-lt"/>
            <a:cs typeface="Times New Roman" panose="02020603050405020304" pitchFamily="18" charset="0"/>
          </a:endParaRPr>
        </a:p>
      </dgm:t>
    </dgm:pt>
    <dgm:pt modelId="{FB0918DC-2F89-424E-BD78-0B8E05AD8FF4}" type="parTrans" cxnId="{A98D736B-63BF-4BB3-B894-B127A877CC76}">
      <dgm:prSet/>
      <dgm:spPr/>
      <dgm:t>
        <a:bodyPr/>
        <a:lstStyle/>
        <a:p>
          <a:endParaRPr lang="es-EC" sz="1600">
            <a:latin typeface="+mj-lt"/>
            <a:cs typeface="Times New Roman" panose="02020603050405020304" pitchFamily="18" charset="0"/>
          </a:endParaRPr>
        </a:p>
      </dgm:t>
    </dgm:pt>
    <dgm:pt modelId="{AD6AC364-324F-4894-8D69-2596E04007A3}">
      <dgm:prSet phldrT="[Texto]" custT="1"/>
      <dgm:spPr/>
      <dgm:t>
        <a:bodyPr/>
        <a:lstStyle/>
        <a:p>
          <a:r>
            <a:rPr lang="es-EC" sz="1600" dirty="0" smtClean="0"/>
            <a:t>Diseñar un sistema mecánico modular, el cual mida el empuje y la temperatura de los gases en diferentes tipos de motores cohete para así categorizarlos y analizar sus características.</a:t>
          </a:r>
          <a:endParaRPr lang="es-EC" sz="1600" dirty="0">
            <a:latin typeface="+mj-lt"/>
            <a:cs typeface="Times New Roman" panose="02020603050405020304" pitchFamily="18" charset="0"/>
          </a:endParaRPr>
        </a:p>
      </dgm:t>
    </dgm:pt>
    <dgm:pt modelId="{DDF3EF04-D7DC-484E-AE65-269CBCD71AD6}" type="sibTrans" cxnId="{6B089CA9-9175-4215-AB64-B4C46BC869E5}">
      <dgm:prSet/>
      <dgm:spPr/>
      <dgm:t>
        <a:bodyPr/>
        <a:lstStyle/>
        <a:p>
          <a:endParaRPr lang="es-EC" sz="1600">
            <a:latin typeface="+mj-lt"/>
            <a:cs typeface="Times New Roman" panose="02020603050405020304" pitchFamily="18" charset="0"/>
          </a:endParaRPr>
        </a:p>
      </dgm:t>
    </dgm:pt>
    <dgm:pt modelId="{82A18299-2DA5-4C26-9C51-56E57516C65B}" type="parTrans" cxnId="{6B089CA9-9175-4215-AB64-B4C46BC869E5}">
      <dgm:prSet/>
      <dgm:spPr/>
      <dgm:t>
        <a:bodyPr/>
        <a:lstStyle/>
        <a:p>
          <a:endParaRPr lang="es-EC" sz="1600">
            <a:latin typeface="+mj-lt"/>
            <a:cs typeface="Times New Roman" panose="02020603050405020304" pitchFamily="18" charset="0"/>
          </a:endParaRPr>
        </a:p>
      </dgm:t>
    </dgm:pt>
    <dgm:pt modelId="{15D9FC11-31A4-434D-B4E4-7E1269217E4A}">
      <dgm:prSet custT="1"/>
      <dgm:spPr/>
      <dgm:t>
        <a:bodyPr/>
        <a:lstStyle/>
        <a:p>
          <a:r>
            <a:rPr lang="es-ES_tradnl" sz="1600" dirty="0" smtClean="0"/>
            <a:t>Realizar un HMI para el ingreso de datos del motor cohete, que permita visualizar y analizar la información de las variables.</a:t>
          </a:r>
          <a:endParaRPr lang="es-ES" sz="1600" dirty="0"/>
        </a:p>
      </dgm:t>
    </dgm:pt>
    <dgm:pt modelId="{17B180A6-573F-4367-A3C0-3D1066E87CD3}" type="parTrans" cxnId="{6F2599EB-9E34-4BD4-9D80-0CF60813D7DF}">
      <dgm:prSet/>
      <dgm:spPr/>
      <dgm:t>
        <a:bodyPr/>
        <a:lstStyle/>
        <a:p>
          <a:endParaRPr lang="es-ES" sz="1600"/>
        </a:p>
      </dgm:t>
    </dgm:pt>
    <dgm:pt modelId="{DC39638C-70AC-44AF-B76F-70FD6EA98407}" type="sibTrans" cxnId="{6F2599EB-9E34-4BD4-9D80-0CF60813D7DF}">
      <dgm:prSet/>
      <dgm:spPr/>
      <dgm:t>
        <a:bodyPr/>
        <a:lstStyle/>
        <a:p>
          <a:endParaRPr lang="es-ES" sz="1600"/>
        </a:p>
      </dgm:t>
    </dgm:pt>
    <dgm:pt modelId="{A80EA9A5-DB40-4B38-852B-1DB402CD0E4F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Diseñar e implementar un banco de ensayos estático tipo horizontal para evaluar el comportamiento de motores de propelente sólido pertenecientes a cohetes amateurs con un impulso de 40.00 </a:t>
          </a:r>
          <a:r>
            <a:rPr lang="es-EC" dirty="0" err="1" smtClean="0"/>
            <a:t>N.s.</a:t>
          </a:r>
          <a:r>
            <a:rPr lang="es-EC" dirty="0" smtClean="0"/>
            <a:t> hasta 320.00 </a:t>
          </a:r>
          <a:r>
            <a:rPr lang="es-EC" dirty="0" err="1" smtClean="0"/>
            <a:t>N.s.</a:t>
          </a:r>
          <a:r>
            <a:rPr lang="es-EC" dirty="0" smtClean="0"/>
            <a:t>, con componentes de bajo costo.</a:t>
          </a:r>
          <a:endParaRPr lang="es-ES" dirty="0"/>
        </a:p>
      </dgm:t>
    </dgm:pt>
    <dgm:pt modelId="{2BB4AC28-83CB-41A4-BEEA-5FC4BBBCD8AF}" type="parTrans" cxnId="{84D2D8CF-B8D4-4143-B5CC-1C6597B98E8F}">
      <dgm:prSet/>
      <dgm:spPr/>
      <dgm:t>
        <a:bodyPr/>
        <a:lstStyle/>
        <a:p>
          <a:endParaRPr lang="es-ES"/>
        </a:p>
      </dgm:t>
    </dgm:pt>
    <dgm:pt modelId="{8C31FACA-F6F9-494E-8862-C055E6C8EBDE}" type="sibTrans" cxnId="{84D2D8CF-B8D4-4143-B5CC-1C6597B98E8F}">
      <dgm:prSet/>
      <dgm:spPr/>
      <dgm:t>
        <a:bodyPr/>
        <a:lstStyle/>
        <a:p>
          <a:endParaRPr lang="es-ES"/>
        </a:p>
      </dgm:t>
    </dgm:pt>
    <dgm:pt modelId="{C79D2A8F-C2D5-41A0-908C-E72207D9F83A}" type="pres">
      <dgm:prSet presAssocID="{D25BB534-8198-465A-8C0B-4F0347B71DAA}" presName="Name0" presStyleCnt="0">
        <dgm:presLayoutVars>
          <dgm:chMax val="7"/>
          <dgm:chPref val="7"/>
          <dgm:dir/>
        </dgm:presLayoutVars>
      </dgm:prSet>
      <dgm:spPr/>
    </dgm:pt>
    <dgm:pt modelId="{4AD23DF8-28FA-4BD2-A142-FDFA21991E34}" type="pres">
      <dgm:prSet presAssocID="{D25BB534-8198-465A-8C0B-4F0347B71DAA}" presName="Name1" presStyleCnt="0"/>
      <dgm:spPr/>
    </dgm:pt>
    <dgm:pt modelId="{73954461-9C6E-44DA-9CCD-38E90143FBE9}" type="pres">
      <dgm:prSet presAssocID="{D25BB534-8198-465A-8C0B-4F0347B71DAA}" presName="cycle" presStyleCnt="0"/>
      <dgm:spPr/>
    </dgm:pt>
    <dgm:pt modelId="{5991D74D-E92F-47D3-B2D0-C3F14B98688C}" type="pres">
      <dgm:prSet presAssocID="{D25BB534-8198-465A-8C0B-4F0347B71DAA}" presName="srcNode" presStyleLbl="node1" presStyleIdx="0" presStyleCnt="5"/>
      <dgm:spPr/>
    </dgm:pt>
    <dgm:pt modelId="{29CE48A6-805B-427A-B39B-51E65995702F}" type="pres">
      <dgm:prSet presAssocID="{D25BB534-8198-465A-8C0B-4F0347B71DAA}" presName="conn" presStyleLbl="parChTrans1D2" presStyleIdx="0" presStyleCnt="1"/>
      <dgm:spPr/>
      <dgm:t>
        <a:bodyPr/>
        <a:lstStyle/>
        <a:p>
          <a:endParaRPr lang="es-EC"/>
        </a:p>
      </dgm:t>
    </dgm:pt>
    <dgm:pt modelId="{DA6F4650-8768-4822-BA45-9B2643176CE5}" type="pres">
      <dgm:prSet presAssocID="{D25BB534-8198-465A-8C0B-4F0347B71DAA}" presName="extraNode" presStyleLbl="node1" presStyleIdx="0" presStyleCnt="5"/>
      <dgm:spPr/>
    </dgm:pt>
    <dgm:pt modelId="{CA9EEE1F-219B-4D8F-939D-31B180FDCC56}" type="pres">
      <dgm:prSet presAssocID="{D25BB534-8198-465A-8C0B-4F0347B71DAA}" presName="dstNode" presStyleLbl="node1" presStyleIdx="0" presStyleCnt="5"/>
      <dgm:spPr/>
    </dgm:pt>
    <dgm:pt modelId="{92D6693B-E943-436C-B0A9-82E6F267C582}" type="pres">
      <dgm:prSet presAssocID="{A80EA9A5-DB40-4B38-852B-1DB402CD0E4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485B35-9E69-4B5D-872D-156906E3EC49}" type="pres">
      <dgm:prSet presAssocID="{A80EA9A5-DB40-4B38-852B-1DB402CD0E4F}" presName="accent_1" presStyleCnt="0"/>
      <dgm:spPr/>
    </dgm:pt>
    <dgm:pt modelId="{A0D65057-B4C4-4CCD-8A7D-5DE0BAC83BD3}" type="pres">
      <dgm:prSet presAssocID="{A80EA9A5-DB40-4B38-852B-1DB402CD0E4F}" presName="accentRepeatNode" presStyleLbl="solidFgAcc1" presStyleIdx="0" presStyleCnt="5"/>
      <dgm:spPr/>
    </dgm:pt>
    <dgm:pt modelId="{92D57DA3-9BDC-4172-9C3B-2FC689F59B61}" type="pres">
      <dgm:prSet presAssocID="{AD6AC364-324F-4894-8D69-2596E04007A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EF3392-19A3-4678-A92C-FE57CAAF55E3}" type="pres">
      <dgm:prSet presAssocID="{AD6AC364-324F-4894-8D69-2596E04007A3}" presName="accent_2" presStyleCnt="0"/>
      <dgm:spPr/>
    </dgm:pt>
    <dgm:pt modelId="{DF8C0A89-575A-4F90-BBBF-339BD4153267}" type="pres">
      <dgm:prSet presAssocID="{AD6AC364-324F-4894-8D69-2596E04007A3}" presName="accentRepeatNode" presStyleLbl="solidFgAcc1" presStyleIdx="1" presStyleCnt="5"/>
      <dgm:spPr/>
    </dgm:pt>
    <dgm:pt modelId="{10080251-D373-4F0B-B0BF-7FE7BA902897}" type="pres">
      <dgm:prSet presAssocID="{2A01F209-A413-4B81-86DC-53A3B8C1ACD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69DF20-E683-4E61-8CA2-3E08CDC439BD}" type="pres">
      <dgm:prSet presAssocID="{2A01F209-A413-4B81-86DC-53A3B8C1ACDA}" presName="accent_3" presStyleCnt="0"/>
      <dgm:spPr/>
    </dgm:pt>
    <dgm:pt modelId="{6B44C929-A6D6-4D49-A53D-CF8493B9EBA3}" type="pres">
      <dgm:prSet presAssocID="{2A01F209-A413-4B81-86DC-53A3B8C1ACDA}" presName="accentRepeatNode" presStyleLbl="solidFgAcc1" presStyleIdx="2" presStyleCnt="5"/>
      <dgm:spPr/>
    </dgm:pt>
    <dgm:pt modelId="{7339A8F9-E5A0-43C7-8555-E9725C007FD5}" type="pres">
      <dgm:prSet presAssocID="{99767E31-972A-4649-AED8-DECD040D55E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BE5254-6BDB-4187-91F9-F2E83269D474}" type="pres">
      <dgm:prSet presAssocID="{99767E31-972A-4649-AED8-DECD040D55E4}" presName="accent_4" presStyleCnt="0"/>
      <dgm:spPr/>
    </dgm:pt>
    <dgm:pt modelId="{7B29512D-B862-4D89-B345-6E00E54A6D7A}" type="pres">
      <dgm:prSet presAssocID="{99767E31-972A-4649-AED8-DECD040D55E4}" presName="accentRepeatNode" presStyleLbl="solidFgAcc1" presStyleIdx="3" presStyleCnt="5"/>
      <dgm:spPr/>
    </dgm:pt>
    <dgm:pt modelId="{ACF0D618-B9C5-4611-ADEC-6779ED2C2E77}" type="pres">
      <dgm:prSet presAssocID="{15D9FC11-31A4-434D-B4E4-7E1269217E4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EEBB9-24B7-40AA-8C83-D7E505195090}" type="pres">
      <dgm:prSet presAssocID="{15D9FC11-31A4-434D-B4E4-7E1269217E4A}" presName="accent_5" presStyleCnt="0"/>
      <dgm:spPr/>
    </dgm:pt>
    <dgm:pt modelId="{38383D17-386F-4F8E-AD6C-5D6C9EA10E0C}" type="pres">
      <dgm:prSet presAssocID="{15D9FC11-31A4-434D-B4E4-7E1269217E4A}" presName="accentRepeatNode" presStyleLbl="solidFgAcc1" presStyleIdx="4" presStyleCnt="5"/>
      <dgm:spPr/>
    </dgm:pt>
  </dgm:ptLst>
  <dgm:cxnLst>
    <dgm:cxn modelId="{2AD3E0F3-EA83-4CE9-8B57-452706CF258F}" type="presOf" srcId="{D25BB534-8198-465A-8C0B-4F0347B71DAA}" destId="{C79D2A8F-C2D5-41A0-908C-E72207D9F83A}" srcOrd="0" destOrd="0" presId="urn:microsoft.com/office/officeart/2008/layout/VerticalCurvedList"/>
    <dgm:cxn modelId="{281DCF96-AADC-41ED-9E10-360C10FE2D49}" type="presOf" srcId="{15D9FC11-31A4-434D-B4E4-7E1269217E4A}" destId="{ACF0D618-B9C5-4611-ADEC-6779ED2C2E77}" srcOrd="0" destOrd="0" presId="urn:microsoft.com/office/officeart/2008/layout/VerticalCurvedList"/>
    <dgm:cxn modelId="{6F2599EB-9E34-4BD4-9D80-0CF60813D7DF}" srcId="{D25BB534-8198-465A-8C0B-4F0347B71DAA}" destId="{15D9FC11-31A4-434D-B4E4-7E1269217E4A}" srcOrd="4" destOrd="0" parTransId="{17B180A6-573F-4367-A3C0-3D1066E87CD3}" sibTransId="{DC39638C-70AC-44AF-B76F-70FD6EA98407}"/>
    <dgm:cxn modelId="{792A1A82-2601-4E03-B9AC-2905E4E53799}" type="presOf" srcId="{A80EA9A5-DB40-4B38-852B-1DB402CD0E4F}" destId="{92D6693B-E943-436C-B0A9-82E6F267C582}" srcOrd="0" destOrd="0" presId="urn:microsoft.com/office/officeart/2008/layout/VerticalCurvedList"/>
    <dgm:cxn modelId="{6B089CA9-9175-4215-AB64-B4C46BC869E5}" srcId="{D25BB534-8198-465A-8C0B-4F0347B71DAA}" destId="{AD6AC364-324F-4894-8D69-2596E04007A3}" srcOrd="1" destOrd="0" parTransId="{82A18299-2DA5-4C26-9C51-56E57516C65B}" sibTransId="{DDF3EF04-D7DC-484E-AE65-269CBCD71AD6}"/>
    <dgm:cxn modelId="{AFC367F8-9F13-4478-8BEF-F26734B0DBD1}" type="presOf" srcId="{AD6AC364-324F-4894-8D69-2596E04007A3}" destId="{92D57DA3-9BDC-4172-9C3B-2FC689F59B61}" srcOrd="0" destOrd="0" presId="urn:microsoft.com/office/officeart/2008/layout/VerticalCurvedList"/>
    <dgm:cxn modelId="{FF384B0C-DEEE-45CE-B939-79FD6DEA403B}" srcId="{D25BB534-8198-465A-8C0B-4F0347B71DAA}" destId="{2A01F209-A413-4B81-86DC-53A3B8C1ACDA}" srcOrd="2" destOrd="0" parTransId="{56ED555C-C971-43BC-81D3-614D009E8B1F}" sibTransId="{C2D20D18-D4F5-4013-A1D3-0A5D9CCEC9D5}"/>
    <dgm:cxn modelId="{B019470F-1854-4573-8832-48A91A75DD8F}" type="presOf" srcId="{2A01F209-A413-4B81-86DC-53A3B8C1ACDA}" destId="{10080251-D373-4F0B-B0BF-7FE7BA902897}" srcOrd="0" destOrd="0" presId="urn:microsoft.com/office/officeart/2008/layout/VerticalCurvedList"/>
    <dgm:cxn modelId="{63ADCC13-32B6-48BD-A500-17D54781C05D}" type="presOf" srcId="{99767E31-972A-4649-AED8-DECD040D55E4}" destId="{7339A8F9-E5A0-43C7-8555-E9725C007FD5}" srcOrd="0" destOrd="0" presId="urn:microsoft.com/office/officeart/2008/layout/VerticalCurvedList"/>
    <dgm:cxn modelId="{84D2D8CF-B8D4-4143-B5CC-1C6597B98E8F}" srcId="{D25BB534-8198-465A-8C0B-4F0347B71DAA}" destId="{A80EA9A5-DB40-4B38-852B-1DB402CD0E4F}" srcOrd="0" destOrd="0" parTransId="{2BB4AC28-83CB-41A4-BEEA-5FC4BBBCD8AF}" sibTransId="{8C31FACA-F6F9-494E-8862-C055E6C8EBDE}"/>
    <dgm:cxn modelId="{A98D736B-63BF-4BB3-B894-B127A877CC76}" srcId="{D25BB534-8198-465A-8C0B-4F0347B71DAA}" destId="{99767E31-972A-4649-AED8-DECD040D55E4}" srcOrd="3" destOrd="0" parTransId="{FB0918DC-2F89-424E-BD78-0B8E05AD8FF4}" sibTransId="{E325443E-B898-4F48-B40C-715D41B96F13}"/>
    <dgm:cxn modelId="{F251BCB3-BC3F-4257-B44D-053D12D0FF3F}" type="presOf" srcId="{8C31FACA-F6F9-494E-8862-C055E6C8EBDE}" destId="{29CE48A6-805B-427A-B39B-51E65995702F}" srcOrd="0" destOrd="0" presId="urn:microsoft.com/office/officeart/2008/layout/VerticalCurvedList"/>
    <dgm:cxn modelId="{40ABE0A3-DA70-49D8-806C-C5912DCB4DF7}" type="presParOf" srcId="{C79D2A8F-C2D5-41A0-908C-E72207D9F83A}" destId="{4AD23DF8-28FA-4BD2-A142-FDFA21991E34}" srcOrd="0" destOrd="0" presId="urn:microsoft.com/office/officeart/2008/layout/VerticalCurvedList"/>
    <dgm:cxn modelId="{90F2ACEB-C74E-450C-955F-66CD789C032B}" type="presParOf" srcId="{4AD23DF8-28FA-4BD2-A142-FDFA21991E34}" destId="{73954461-9C6E-44DA-9CCD-38E90143FBE9}" srcOrd="0" destOrd="0" presId="urn:microsoft.com/office/officeart/2008/layout/VerticalCurvedList"/>
    <dgm:cxn modelId="{072A523E-D394-40DA-AED6-EB2386FEC846}" type="presParOf" srcId="{73954461-9C6E-44DA-9CCD-38E90143FBE9}" destId="{5991D74D-E92F-47D3-B2D0-C3F14B98688C}" srcOrd="0" destOrd="0" presId="urn:microsoft.com/office/officeart/2008/layout/VerticalCurvedList"/>
    <dgm:cxn modelId="{271BCD9A-F114-4766-8896-9C32D6F82546}" type="presParOf" srcId="{73954461-9C6E-44DA-9CCD-38E90143FBE9}" destId="{29CE48A6-805B-427A-B39B-51E65995702F}" srcOrd="1" destOrd="0" presId="urn:microsoft.com/office/officeart/2008/layout/VerticalCurvedList"/>
    <dgm:cxn modelId="{FD475043-B794-412B-9E58-F7FBC7DFECED}" type="presParOf" srcId="{73954461-9C6E-44DA-9CCD-38E90143FBE9}" destId="{DA6F4650-8768-4822-BA45-9B2643176CE5}" srcOrd="2" destOrd="0" presId="urn:microsoft.com/office/officeart/2008/layout/VerticalCurvedList"/>
    <dgm:cxn modelId="{78901935-3861-4BD0-BA5E-441AD10D73FB}" type="presParOf" srcId="{73954461-9C6E-44DA-9CCD-38E90143FBE9}" destId="{CA9EEE1F-219B-4D8F-939D-31B180FDCC56}" srcOrd="3" destOrd="0" presId="urn:microsoft.com/office/officeart/2008/layout/VerticalCurvedList"/>
    <dgm:cxn modelId="{0847EA22-3068-403A-A73A-1EE22E6FCBB7}" type="presParOf" srcId="{4AD23DF8-28FA-4BD2-A142-FDFA21991E34}" destId="{92D6693B-E943-436C-B0A9-82E6F267C582}" srcOrd="1" destOrd="0" presId="urn:microsoft.com/office/officeart/2008/layout/VerticalCurvedList"/>
    <dgm:cxn modelId="{725CFEAB-0762-465B-9751-0A8C1DF3300E}" type="presParOf" srcId="{4AD23DF8-28FA-4BD2-A142-FDFA21991E34}" destId="{14485B35-9E69-4B5D-872D-156906E3EC49}" srcOrd="2" destOrd="0" presId="urn:microsoft.com/office/officeart/2008/layout/VerticalCurvedList"/>
    <dgm:cxn modelId="{98A62B16-FC58-4EA2-9B72-A4412DEA7CFB}" type="presParOf" srcId="{14485B35-9E69-4B5D-872D-156906E3EC49}" destId="{A0D65057-B4C4-4CCD-8A7D-5DE0BAC83BD3}" srcOrd="0" destOrd="0" presId="urn:microsoft.com/office/officeart/2008/layout/VerticalCurvedList"/>
    <dgm:cxn modelId="{E3045D00-E839-479D-8F2A-B515726E29D1}" type="presParOf" srcId="{4AD23DF8-28FA-4BD2-A142-FDFA21991E34}" destId="{92D57DA3-9BDC-4172-9C3B-2FC689F59B61}" srcOrd="3" destOrd="0" presId="urn:microsoft.com/office/officeart/2008/layout/VerticalCurvedList"/>
    <dgm:cxn modelId="{3E508504-ECA9-448C-8A4B-DE99725CE453}" type="presParOf" srcId="{4AD23DF8-28FA-4BD2-A142-FDFA21991E34}" destId="{CFEF3392-19A3-4678-A92C-FE57CAAF55E3}" srcOrd="4" destOrd="0" presId="urn:microsoft.com/office/officeart/2008/layout/VerticalCurvedList"/>
    <dgm:cxn modelId="{8C80965E-B826-4407-B59D-6F501582B9E7}" type="presParOf" srcId="{CFEF3392-19A3-4678-A92C-FE57CAAF55E3}" destId="{DF8C0A89-575A-4F90-BBBF-339BD4153267}" srcOrd="0" destOrd="0" presId="urn:microsoft.com/office/officeart/2008/layout/VerticalCurvedList"/>
    <dgm:cxn modelId="{DB3A244E-8AFA-403C-ABA9-1756D53BE488}" type="presParOf" srcId="{4AD23DF8-28FA-4BD2-A142-FDFA21991E34}" destId="{10080251-D373-4F0B-B0BF-7FE7BA902897}" srcOrd="5" destOrd="0" presId="urn:microsoft.com/office/officeart/2008/layout/VerticalCurvedList"/>
    <dgm:cxn modelId="{6A13DA08-5EF2-4D90-8705-4D25B971FB7F}" type="presParOf" srcId="{4AD23DF8-28FA-4BD2-A142-FDFA21991E34}" destId="{6169DF20-E683-4E61-8CA2-3E08CDC439BD}" srcOrd="6" destOrd="0" presId="urn:microsoft.com/office/officeart/2008/layout/VerticalCurvedList"/>
    <dgm:cxn modelId="{BE06872B-0D58-4450-8AD6-3228DAC028E1}" type="presParOf" srcId="{6169DF20-E683-4E61-8CA2-3E08CDC439BD}" destId="{6B44C929-A6D6-4D49-A53D-CF8493B9EBA3}" srcOrd="0" destOrd="0" presId="urn:microsoft.com/office/officeart/2008/layout/VerticalCurvedList"/>
    <dgm:cxn modelId="{08650A85-7B43-4D2D-8221-798E03D4B462}" type="presParOf" srcId="{4AD23DF8-28FA-4BD2-A142-FDFA21991E34}" destId="{7339A8F9-E5A0-43C7-8555-E9725C007FD5}" srcOrd="7" destOrd="0" presId="urn:microsoft.com/office/officeart/2008/layout/VerticalCurvedList"/>
    <dgm:cxn modelId="{7F56AE17-D799-40DD-A210-47BE969F7D94}" type="presParOf" srcId="{4AD23DF8-28FA-4BD2-A142-FDFA21991E34}" destId="{EABE5254-6BDB-4187-91F9-F2E83269D474}" srcOrd="8" destOrd="0" presId="urn:microsoft.com/office/officeart/2008/layout/VerticalCurvedList"/>
    <dgm:cxn modelId="{81FE42AF-20BD-49CF-B6A4-33D079123435}" type="presParOf" srcId="{EABE5254-6BDB-4187-91F9-F2E83269D474}" destId="{7B29512D-B862-4D89-B345-6E00E54A6D7A}" srcOrd="0" destOrd="0" presId="urn:microsoft.com/office/officeart/2008/layout/VerticalCurvedList"/>
    <dgm:cxn modelId="{7BC3D826-F91A-40D0-BFF7-51818F1D6ADF}" type="presParOf" srcId="{4AD23DF8-28FA-4BD2-A142-FDFA21991E34}" destId="{ACF0D618-B9C5-4611-ADEC-6779ED2C2E77}" srcOrd="9" destOrd="0" presId="urn:microsoft.com/office/officeart/2008/layout/VerticalCurvedList"/>
    <dgm:cxn modelId="{CAA4785B-F82A-4D09-A682-5E9A9BC5F715}" type="presParOf" srcId="{4AD23DF8-28FA-4BD2-A142-FDFA21991E34}" destId="{961EEBB9-24B7-40AA-8C83-D7E505195090}" srcOrd="10" destOrd="0" presId="urn:microsoft.com/office/officeart/2008/layout/VerticalCurvedList"/>
    <dgm:cxn modelId="{27CF4DC7-886D-4E50-8083-9D321C86EBFF}" type="presParOf" srcId="{961EEBB9-24B7-40AA-8C83-D7E505195090}" destId="{38383D17-386F-4F8E-AD6C-5D6C9EA10E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del eje = 203 </a:t>
          </a:r>
          <a:r>
            <a:rPr lang="es-EC" sz="2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C31E-43A6-4516-8D2D-3672992E5317}">
      <dgm:prSet phldrT="[Texto]" custT="1"/>
      <dgm:spPr/>
      <dgm:t>
        <a:bodyPr/>
        <a:lstStyle/>
        <a:p>
          <a:r>
            <a:rPr lang="es-EC" sz="2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Peso de los elementos que van sobre los ejes = </a:t>
          </a:r>
          <a:r>
            <a:rPr lang="es-EC" sz="21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s-EC" sz="2100" i="1" baseline="-25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1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2.723 kg</a:t>
          </a:r>
          <a:endParaRPr lang="es-EC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47F97-3DCA-4053-8625-F0D257BA3105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Material del eje: acero plata 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81D97-491B-4889-AB18-401946A3F068}">
      <dgm:prSet phldrT="[Texto]" custT="1"/>
      <dgm:spPr/>
      <dgm:t>
        <a:bodyPr/>
        <a:lstStyle/>
        <a:p>
          <a:r>
            <a:rPr lang="es-EC" sz="2000" dirty="0" err="1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Sy</a:t>
          </a:r>
          <a:r>
            <a:rPr lang="es-EC" sz="2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580 </a:t>
          </a:r>
          <a:r>
            <a:rPr lang="es-EC" sz="2000" i="1" dirty="0" err="1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6E51F-7E23-4269-90DC-5741107127AC}" type="par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363D9-4B6C-432C-BD59-CB84095BF40C}" type="sib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35D42-606F-4C04-B259-7BAD7FCC9FF1}">
      <dgm:prSet phldrT="[Texto]" custT="1"/>
      <dgm:spPr/>
      <dgm:t>
        <a:bodyPr/>
        <a:lstStyle/>
        <a:p>
          <a:r>
            <a:rPr lang="es-EC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4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1B26-BD66-435B-BC66-90CC08629F93}" type="parTrans" cxnId="{A8945CE1-4191-4413-86AD-0917D5A940DB}">
      <dgm:prSet/>
      <dgm:spPr/>
      <dgm:t>
        <a:bodyPr/>
        <a:lstStyle/>
        <a:p>
          <a:endParaRPr lang="es-EC"/>
        </a:p>
      </dgm:t>
    </dgm:pt>
    <dgm:pt modelId="{B55477E2-A437-4760-BE95-8DD9F9A0094F}" type="sibTrans" cxnId="{A8945CE1-4191-4413-86AD-0917D5A940DB}">
      <dgm:prSet/>
      <dgm:spPr/>
      <dgm:t>
        <a:bodyPr/>
        <a:lstStyle/>
        <a:p>
          <a:endParaRPr lang="es-EC"/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5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5"/>
      <dgm:spPr/>
    </dgm:pt>
    <dgm:pt modelId="{230AAF1D-FC5A-446F-B8B5-D64F58DB7103}" type="pres">
      <dgm:prSet presAssocID="{D558721A-119D-4B8A-BCF6-1256B886B5C7}" presName="dstNode" presStyleLbl="node1" presStyleIdx="0" presStyleCnt="5"/>
      <dgm:spPr/>
    </dgm:pt>
    <dgm:pt modelId="{F65580C2-53F0-4616-81E0-29A43D1D910D}" type="pres">
      <dgm:prSet presAssocID="{921C8991-077A-4A8F-88C8-6B95CA4A09A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5"/>
      <dgm:spPr/>
    </dgm:pt>
    <dgm:pt modelId="{94AC8AAB-0FEC-4BCF-AA28-0FCDA807804C}" type="pres">
      <dgm:prSet presAssocID="{90FAC31E-43A6-4516-8D2D-3672992E531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5"/>
      <dgm:spPr/>
    </dgm:pt>
    <dgm:pt modelId="{79CED54F-F197-47D0-8499-B5E46E9B672B}" type="pres">
      <dgm:prSet presAssocID="{AE647F97-3DCA-4053-8625-F0D257BA310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5"/>
      <dgm:spPr/>
    </dgm:pt>
    <dgm:pt modelId="{224E3501-DF56-40F6-9ADC-4F4C1F9C4C0A}" type="pres">
      <dgm:prSet presAssocID="{79581D97-491B-4889-AB18-401946A3F06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218E4-AAD7-4398-BF61-EAEFAB02E6F6}" type="pres">
      <dgm:prSet presAssocID="{79581D97-491B-4889-AB18-401946A3F068}" presName="accent_4" presStyleCnt="0"/>
      <dgm:spPr/>
    </dgm:pt>
    <dgm:pt modelId="{95ECEDB0-DD3F-4620-972E-C5A578F18F37}" type="pres">
      <dgm:prSet presAssocID="{79581D97-491B-4889-AB18-401946A3F068}" presName="accentRepeatNode" presStyleLbl="solidFgAcc1" presStyleIdx="3" presStyleCnt="5"/>
      <dgm:spPr/>
    </dgm:pt>
    <dgm:pt modelId="{F5B6DBD8-27FE-4CA3-A4B6-C5188ACA122D}" type="pres">
      <dgm:prSet presAssocID="{8DA35D42-606F-4C04-B259-7BAD7FCC9FF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9F6051-8746-4384-8A31-60F87D2B7EA4}" type="pres">
      <dgm:prSet presAssocID="{8DA35D42-606F-4C04-B259-7BAD7FCC9FF1}" presName="accent_5" presStyleCnt="0"/>
      <dgm:spPr/>
    </dgm:pt>
    <dgm:pt modelId="{8D506882-496D-4508-B562-3F984A61A806}" type="pres">
      <dgm:prSet presAssocID="{8DA35D42-606F-4C04-B259-7BAD7FCC9FF1}" presName="accentRepeatNode" presStyleLbl="solidFgAcc1" presStyleIdx="4" presStyleCnt="5"/>
      <dgm:spPr/>
    </dgm:pt>
  </dgm:ptLst>
  <dgm:cxnLst>
    <dgm:cxn modelId="{9977BC5E-897B-467B-AAD0-9AB388EF5870}" type="presOf" srcId="{921C8991-077A-4A8F-88C8-6B95CA4A09A3}" destId="{F65580C2-53F0-4616-81E0-29A43D1D910D}" srcOrd="0" destOrd="0" presId="urn:microsoft.com/office/officeart/2008/layout/VerticalCurvedList"/>
    <dgm:cxn modelId="{F881237A-74AD-4C5E-833B-0F1DCF188B29}" srcId="{D558721A-119D-4B8A-BCF6-1256B886B5C7}" destId="{79581D97-491B-4889-AB18-401946A3F068}" srcOrd="3" destOrd="0" parTransId="{A1E6E51F-7E23-4269-90DC-5741107127AC}" sibTransId="{4AC363D9-4B6C-432C-BD59-CB84095BF40C}"/>
    <dgm:cxn modelId="{D24E6E2F-9EE5-4088-ABC7-19054C7EB724}" type="presOf" srcId="{AE647F97-3DCA-4053-8625-F0D257BA3105}" destId="{79CED54F-F197-47D0-8499-B5E46E9B672B}" srcOrd="0" destOrd="0" presId="urn:microsoft.com/office/officeart/2008/layout/VerticalCurvedList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85FF75CE-DC9F-4D33-A7C9-AFC63452D5F7}" type="presOf" srcId="{D558721A-119D-4B8A-BCF6-1256B886B5C7}" destId="{FB2ECD76-9EF1-4CAC-8F06-9E29A9ACCCEB}" srcOrd="0" destOrd="0" presId="urn:microsoft.com/office/officeart/2008/layout/VerticalCurvedList"/>
    <dgm:cxn modelId="{65F8EAD8-B3A7-4EBE-AC82-D77F4D1347D3}" type="presOf" srcId="{8DA35D42-606F-4C04-B259-7BAD7FCC9FF1}" destId="{F5B6DBD8-27FE-4CA3-A4B6-C5188ACA122D}" srcOrd="0" destOrd="0" presId="urn:microsoft.com/office/officeart/2008/layout/VerticalCurvedList"/>
    <dgm:cxn modelId="{A8945CE1-4191-4413-86AD-0917D5A940DB}" srcId="{D558721A-119D-4B8A-BCF6-1256B886B5C7}" destId="{8DA35D42-606F-4C04-B259-7BAD7FCC9FF1}" srcOrd="4" destOrd="0" parTransId="{B6C01B26-BD66-435B-BC66-90CC08629F93}" sibTransId="{B55477E2-A437-4760-BE95-8DD9F9A0094F}"/>
    <dgm:cxn modelId="{175360EC-8ADD-4C3D-BEEB-82B8CED01C76}" type="presOf" srcId="{79581D97-491B-4889-AB18-401946A3F068}" destId="{224E3501-DF56-40F6-9ADC-4F4C1F9C4C0A}" srcOrd="0" destOrd="0" presId="urn:microsoft.com/office/officeart/2008/layout/VerticalCurvedList"/>
    <dgm:cxn modelId="{A0CA7554-CE57-4E31-839E-12E1E198A2F1}" type="presOf" srcId="{12196807-65D3-4A9F-BDAC-612A96FB6604}" destId="{EBB56D29-B428-43F4-AEFC-BF8184365D97}" srcOrd="0" destOrd="0" presId="urn:microsoft.com/office/officeart/2008/layout/VerticalCurvedList"/>
    <dgm:cxn modelId="{0C3CE3CF-1CA1-4B0A-9DB0-4041D37FDA4E}" type="presOf" srcId="{90FAC31E-43A6-4516-8D2D-3672992E5317}" destId="{94AC8AAB-0FEC-4BCF-AA28-0FCDA807804C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EBFA093A-BCC5-4F2F-A79E-45CD9FDF83CE}" type="presParOf" srcId="{FB2ECD76-9EF1-4CAC-8F06-9E29A9ACCCEB}" destId="{A2417DCE-B39D-4B6D-A255-F04226F87662}" srcOrd="0" destOrd="0" presId="urn:microsoft.com/office/officeart/2008/layout/VerticalCurvedList"/>
    <dgm:cxn modelId="{4D67313F-2AF7-4612-9552-6D4804E189A0}" type="presParOf" srcId="{A2417DCE-B39D-4B6D-A255-F04226F87662}" destId="{58744127-9F6D-4E7F-A1D0-89A1D5CCEE31}" srcOrd="0" destOrd="0" presId="urn:microsoft.com/office/officeart/2008/layout/VerticalCurvedList"/>
    <dgm:cxn modelId="{B4EA96F0-AE4B-4FD6-8FC4-188D30B6524A}" type="presParOf" srcId="{58744127-9F6D-4E7F-A1D0-89A1D5CCEE31}" destId="{F31F0496-1DC6-41E1-AC05-273384C20F53}" srcOrd="0" destOrd="0" presId="urn:microsoft.com/office/officeart/2008/layout/VerticalCurvedList"/>
    <dgm:cxn modelId="{154E5E37-8A1A-4AA0-9963-46814743F1E0}" type="presParOf" srcId="{58744127-9F6D-4E7F-A1D0-89A1D5CCEE31}" destId="{EBB56D29-B428-43F4-AEFC-BF8184365D97}" srcOrd="1" destOrd="0" presId="urn:microsoft.com/office/officeart/2008/layout/VerticalCurvedList"/>
    <dgm:cxn modelId="{6C838264-20B6-41C1-84DA-B167DB7E6E16}" type="presParOf" srcId="{58744127-9F6D-4E7F-A1D0-89A1D5CCEE31}" destId="{7913BAAF-5622-4305-8FE9-070DA8B38151}" srcOrd="2" destOrd="0" presId="urn:microsoft.com/office/officeart/2008/layout/VerticalCurvedList"/>
    <dgm:cxn modelId="{3CA87554-4EEC-4AE7-B077-1C027FD25D41}" type="presParOf" srcId="{58744127-9F6D-4E7F-A1D0-89A1D5CCEE31}" destId="{230AAF1D-FC5A-446F-B8B5-D64F58DB7103}" srcOrd="3" destOrd="0" presId="urn:microsoft.com/office/officeart/2008/layout/VerticalCurvedList"/>
    <dgm:cxn modelId="{3EC2DA11-1E8D-49AC-B247-2C34892DB9EE}" type="presParOf" srcId="{A2417DCE-B39D-4B6D-A255-F04226F87662}" destId="{F65580C2-53F0-4616-81E0-29A43D1D910D}" srcOrd="1" destOrd="0" presId="urn:microsoft.com/office/officeart/2008/layout/VerticalCurvedList"/>
    <dgm:cxn modelId="{F71B1979-1D84-4297-B186-DE692CE57737}" type="presParOf" srcId="{A2417DCE-B39D-4B6D-A255-F04226F87662}" destId="{714A35A0-4AEE-4BF9-AE1F-91324B197489}" srcOrd="2" destOrd="0" presId="urn:microsoft.com/office/officeart/2008/layout/VerticalCurvedList"/>
    <dgm:cxn modelId="{89D85E2B-A1F8-45A1-900A-D93069D66056}" type="presParOf" srcId="{714A35A0-4AEE-4BF9-AE1F-91324B197489}" destId="{D5BA261A-A894-49C4-9E81-2C67BD2289F5}" srcOrd="0" destOrd="0" presId="urn:microsoft.com/office/officeart/2008/layout/VerticalCurvedList"/>
    <dgm:cxn modelId="{FFEB0670-445D-4C3F-B1CF-9441B4BE52F4}" type="presParOf" srcId="{A2417DCE-B39D-4B6D-A255-F04226F87662}" destId="{94AC8AAB-0FEC-4BCF-AA28-0FCDA807804C}" srcOrd="3" destOrd="0" presId="urn:microsoft.com/office/officeart/2008/layout/VerticalCurvedList"/>
    <dgm:cxn modelId="{6D2124EF-AC96-4F35-B4E5-AE9DC4E442CF}" type="presParOf" srcId="{A2417DCE-B39D-4B6D-A255-F04226F87662}" destId="{86356648-F548-455B-80CC-B86C70C8F4B6}" srcOrd="4" destOrd="0" presId="urn:microsoft.com/office/officeart/2008/layout/VerticalCurvedList"/>
    <dgm:cxn modelId="{3C4F6C01-D705-49F9-8346-7BDB03A0DA57}" type="presParOf" srcId="{86356648-F548-455B-80CC-B86C70C8F4B6}" destId="{AF6A0607-2678-4775-9672-6BBE2444E6CF}" srcOrd="0" destOrd="0" presId="urn:microsoft.com/office/officeart/2008/layout/VerticalCurvedList"/>
    <dgm:cxn modelId="{5915F5F8-96AC-49CD-9038-CBB046D194F0}" type="presParOf" srcId="{A2417DCE-B39D-4B6D-A255-F04226F87662}" destId="{79CED54F-F197-47D0-8499-B5E46E9B672B}" srcOrd="5" destOrd="0" presId="urn:microsoft.com/office/officeart/2008/layout/VerticalCurvedList"/>
    <dgm:cxn modelId="{21E5FB34-3A39-47B7-9F62-8D03E1C813DC}" type="presParOf" srcId="{A2417DCE-B39D-4B6D-A255-F04226F87662}" destId="{5FBF1FC2-3270-492B-B942-B225D43ED170}" srcOrd="6" destOrd="0" presId="urn:microsoft.com/office/officeart/2008/layout/VerticalCurvedList"/>
    <dgm:cxn modelId="{B8D46811-8B86-40FD-A091-7782E56B28A9}" type="presParOf" srcId="{5FBF1FC2-3270-492B-B942-B225D43ED170}" destId="{71F888F8-9E6A-41E6-8786-8A2E4705DF9F}" srcOrd="0" destOrd="0" presId="urn:microsoft.com/office/officeart/2008/layout/VerticalCurvedList"/>
    <dgm:cxn modelId="{A2FC4DD6-C4F0-42DE-B9D4-71616C9FC2DD}" type="presParOf" srcId="{A2417DCE-B39D-4B6D-A255-F04226F87662}" destId="{224E3501-DF56-40F6-9ADC-4F4C1F9C4C0A}" srcOrd="7" destOrd="0" presId="urn:microsoft.com/office/officeart/2008/layout/VerticalCurvedList"/>
    <dgm:cxn modelId="{CEE39980-EFFB-4DED-864B-438232F37783}" type="presParOf" srcId="{A2417DCE-B39D-4B6D-A255-F04226F87662}" destId="{3D1218E4-AAD7-4398-BF61-EAEFAB02E6F6}" srcOrd="8" destOrd="0" presId="urn:microsoft.com/office/officeart/2008/layout/VerticalCurvedList"/>
    <dgm:cxn modelId="{02AE07BA-449E-4E40-A6EA-DC41011184B5}" type="presParOf" srcId="{3D1218E4-AAD7-4398-BF61-EAEFAB02E6F6}" destId="{95ECEDB0-DD3F-4620-972E-C5A578F18F37}" srcOrd="0" destOrd="0" presId="urn:microsoft.com/office/officeart/2008/layout/VerticalCurvedList"/>
    <dgm:cxn modelId="{970E0998-65D4-4D27-A1D8-766606156F6A}" type="presParOf" srcId="{A2417DCE-B39D-4B6D-A255-F04226F87662}" destId="{F5B6DBD8-27FE-4CA3-A4B6-C5188ACA122D}" srcOrd="9" destOrd="0" presId="urn:microsoft.com/office/officeart/2008/layout/VerticalCurvedList"/>
    <dgm:cxn modelId="{30681069-FA64-435A-B212-85C2336559B2}" type="presParOf" srcId="{A2417DCE-B39D-4B6D-A255-F04226F87662}" destId="{CC9F6051-8746-4384-8A31-60F87D2B7EA4}" srcOrd="10" destOrd="0" presId="urn:microsoft.com/office/officeart/2008/layout/VerticalCurvedList"/>
    <dgm:cxn modelId="{600BA9C6-801D-45B3-8264-9B68BCB2AA34}" type="presParOf" srcId="{CC9F6051-8746-4384-8A31-60F87D2B7EA4}" destId="{8D506882-496D-4508-B562-3F984A61A8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Permitir el desplazamiento axial sobre los ejes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C31E-43A6-4516-8D2D-3672992E5317}">
      <dgm:prSet phldrT="[Texto]" custT="1"/>
      <dgm:spPr/>
      <dgm:t>
        <a:bodyPr/>
        <a:lstStyle/>
        <a:p>
          <a:r>
            <a:rPr lang="es-EC" sz="2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Soporte una carga radial de</a:t>
          </a:r>
          <a:r>
            <a:rPr lang="es-EC" sz="21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6.8 N</a:t>
          </a:r>
          <a:endParaRPr lang="es-EC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47F97-3DCA-4053-8625-F0D257BA3105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No va a estar sometido a altas revoluciones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3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3"/>
      <dgm:spPr/>
    </dgm:pt>
    <dgm:pt modelId="{230AAF1D-FC5A-446F-B8B5-D64F58DB7103}" type="pres">
      <dgm:prSet presAssocID="{D558721A-119D-4B8A-BCF6-1256B886B5C7}" presName="dstNode" presStyleLbl="node1" presStyleIdx="0" presStyleCnt="3"/>
      <dgm:spPr/>
    </dgm:pt>
    <dgm:pt modelId="{F65580C2-53F0-4616-81E0-29A43D1D910D}" type="pres">
      <dgm:prSet presAssocID="{921C8991-077A-4A8F-88C8-6B95CA4A09A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3"/>
      <dgm:spPr/>
    </dgm:pt>
    <dgm:pt modelId="{94AC8AAB-0FEC-4BCF-AA28-0FCDA807804C}" type="pres">
      <dgm:prSet presAssocID="{90FAC31E-43A6-4516-8D2D-3672992E531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3"/>
      <dgm:spPr/>
    </dgm:pt>
    <dgm:pt modelId="{79CED54F-F197-47D0-8499-B5E46E9B672B}" type="pres">
      <dgm:prSet presAssocID="{AE647F97-3DCA-4053-8625-F0D257BA310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3"/>
      <dgm:spPr/>
    </dgm:pt>
  </dgm:ptLst>
  <dgm:cxnLst>
    <dgm:cxn modelId="{2CA5DD0B-3A72-4E85-A561-F74880F68283}" type="presOf" srcId="{12196807-65D3-4A9F-BDAC-612A96FB6604}" destId="{EBB56D29-B428-43F4-AEFC-BF8184365D97}" srcOrd="0" destOrd="0" presId="urn:microsoft.com/office/officeart/2008/layout/VerticalCurvedList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40E92B1F-7BB1-4B0F-A0A0-5143B8C87565}" type="presOf" srcId="{D558721A-119D-4B8A-BCF6-1256B886B5C7}" destId="{FB2ECD76-9EF1-4CAC-8F06-9E29A9ACCCEB}" srcOrd="0" destOrd="0" presId="urn:microsoft.com/office/officeart/2008/layout/VerticalCurvedList"/>
    <dgm:cxn modelId="{6BFAF066-41CD-4CBE-8D47-9980396DCEFF}" type="presOf" srcId="{90FAC31E-43A6-4516-8D2D-3672992E5317}" destId="{94AC8AAB-0FEC-4BCF-AA28-0FCDA807804C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4DC6EFD1-AB97-4088-B860-F8EBCFDDD606}" type="presOf" srcId="{AE647F97-3DCA-4053-8625-F0D257BA3105}" destId="{79CED54F-F197-47D0-8499-B5E46E9B672B}" srcOrd="0" destOrd="0" presId="urn:microsoft.com/office/officeart/2008/layout/VerticalCurvedList"/>
    <dgm:cxn modelId="{5F4EF245-E3CC-4A9C-A345-A513E9017C21}" type="presOf" srcId="{921C8991-077A-4A8F-88C8-6B95CA4A09A3}" destId="{F65580C2-53F0-4616-81E0-29A43D1D910D}" srcOrd="0" destOrd="0" presId="urn:microsoft.com/office/officeart/2008/layout/VerticalCurvedList"/>
    <dgm:cxn modelId="{1F8432F4-4D2F-4B8C-AC42-EA606824F86E}" type="presParOf" srcId="{FB2ECD76-9EF1-4CAC-8F06-9E29A9ACCCEB}" destId="{A2417DCE-B39D-4B6D-A255-F04226F87662}" srcOrd="0" destOrd="0" presId="urn:microsoft.com/office/officeart/2008/layout/VerticalCurvedList"/>
    <dgm:cxn modelId="{22666B06-A2C4-4856-B740-684A76D963EB}" type="presParOf" srcId="{A2417DCE-B39D-4B6D-A255-F04226F87662}" destId="{58744127-9F6D-4E7F-A1D0-89A1D5CCEE31}" srcOrd="0" destOrd="0" presId="urn:microsoft.com/office/officeart/2008/layout/VerticalCurvedList"/>
    <dgm:cxn modelId="{61C9C781-ED43-40C4-8B4C-EC65655995BB}" type="presParOf" srcId="{58744127-9F6D-4E7F-A1D0-89A1D5CCEE31}" destId="{F31F0496-1DC6-41E1-AC05-273384C20F53}" srcOrd="0" destOrd="0" presId="urn:microsoft.com/office/officeart/2008/layout/VerticalCurvedList"/>
    <dgm:cxn modelId="{2E1D1379-5572-4E10-8FF4-F883FA11C9FC}" type="presParOf" srcId="{58744127-9F6D-4E7F-A1D0-89A1D5CCEE31}" destId="{EBB56D29-B428-43F4-AEFC-BF8184365D97}" srcOrd="1" destOrd="0" presId="urn:microsoft.com/office/officeart/2008/layout/VerticalCurvedList"/>
    <dgm:cxn modelId="{D4859209-37C4-4E3E-9D9C-1F6D9D17EC70}" type="presParOf" srcId="{58744127-9F6D-4E7F-A1D0-89A1D5CCEE31}" destId="{7913BAAF-5622-4305-8FE9-070DA8B38151}" srcOrd="2" destOrd="0" presId="urn:microsoft.com/office/officeart/2008/layout/VerticalCurvedList"/>
    <dgm:cxn modelId="{960C9552-C3C5-4DEE-8755-9A1F10564F22}" type="presParOf" srcId="{58744127-9F6D-4E7F-A1D0-89A1D5CCEE31}" destId="{230AAF1D-FC5A-446F-B8B5-D64F58DB7103}" srcOrd="3" destOrd="0" presId="urn:microsoft.com/office/officeart/2008/layout/VerticalCurvedList"/>
    <dgm:cxn modelId="{CD892843-7B29-4242-BB0B-7B737CC41468}" type="presParOf" srcId="{A2417DCE-B39D-4B6D-A255-F04226F87662}" destId="{F65580C2-53F0-4616-81E0-29A43D1D910D}" srcOrd="1" destOrd="0" presId="urn:microsoft.com/office/officeart/2008/layout/VerticalCurvedList"/>
    <dgm:cxn modelId="{463FA0D4-8364-40A7-9189-1D48720C3096}" type="presParOf" srcId="{A2417DCE-B39D-4B6D-A255-F04226F87662}" destId="{714A35A0-4AEE-4BF9-AE1F-91324B197489}" srcOrd="2" destOrd="0" presId="urn:microsoft.com/office/officeart/2008/layout/VerticalCurvedList"/>
    <dgm:cxn modelId="{7E576E28-D8BA-427B-BBE5-1CA16754C896}" type="presParOf" srcId="{714A35A0-4AEE-4BF9-AE1F-91324B197489}" destId="{D5BA261A-A894-49C4-9E81-2C67BD2289F5}" srcOrd="0" destOrd="0" presId="urn:microsoft.com/office/officeart/2008/layout/VerticalCurvedList"/>
    <dgm:cxn modelId="{5CCEBB9B-9CE6-48E7-94EC-84A8CE5C6B32}" type="presParOf" srcId="{A2417DCE-B39D-4B6D-A255-F04226F87662}" destId="{94AC8AAB-0FEC-4BCF-AA28-0FCDA807804C}" srcOrd="3" destOrd="0" presId="urn:microsoft.com/office/officeart/2008/layout/VerticalCurvedList"/>
    <dgm:cxn modelId="{689D1854-869F-4FBD-9BFE-5BCC6A115CEA}" type="presParOf" srcId="{A2417DCE-B39D-4B6D-A255-F04226F87662}" destId="{86356648-F548-455B-80CC-B86C70C8F4B6}" srcOrd="4" destOrd="0" presId="urn:microsoft.com/office/officeart/2008/layout/VerticalCurvedList"/>
    <dgm:cxn modelId="{4D7CB791-E4B3-4736-A721-8D7EAA9C3DD9}" type="presParOf" srcId="{86356648-F548-455B-80CC-B86C70C8F4B6}" destId="{AF6A0607-2678-4775-9672-6BBE2444E6CF}" srcOrd="0" destOrd="0" presId="urn:microsoft.com/office/officeart/2008/layout/VerticalCurvedList"/>
    <dgm:cxn modelId="{E45DB765-72AD-4342-B4B7-115E26219B80}" type="presParOf" srcId="{A2417DCE-B39D-4B6D-A255-F04226F87662}" destId="{79CED54F-F197-47D0-8499-B5E46E9B672B}" srcOrd="5" destOrd="0" presId="urn:microsoft.com/office/officeart/2008/layout/VerticalCurvedList"/>
    <dgm:cxn modelId="{62C6E00F-C383-4631-9E3A-18B915B84E78}" type="presParOf" srcId="{A2417DCE-B39D-4B6D-A255-F04226F87662}" destId="{5FBF1FC2-3270-492B-B942-B225D43ED170}" srcOrd="6" destOrd="0" presId="urn:microsoft.com/office/officeart/2008/layout/VerticalCurvedList"/>
    <dgm:cxn modelId="{5A6CBA30-C552-4DA8-B1A8-914A6A4182F5}" type="presParOf" srcId="{5FBF1FC2-3270-492B-B942-B225D43ED170}" destId="{71F888F8-9E6A-41E6-8786-8A2E4705DF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de forma cilíndrica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C31E-43A6-4516-8D2D-3672992E5317}">
      <dgm:prSet phldrT="[Texto]" custT="1"/>
      <dgm:spPr/>
      <dgm:t>
        <a:bodyPr/>
        <a:lstStyle/>
        <a:p>
          <a:r>
            <a:rPr lang="es-EC" sz="2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de la cámara = 180 </a:t>
          </a:r>
          <a:r>
            <a:rPr lang="es-EC" sz="21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>
      <mc:Choice xmlns:a14="http://schemas.microsoft.com/office/drawing/2010/main" Requires="a14">
        <dgm:pt modelId="{AE647F97-3DCA-4053-8625-F0D257BA3105}">
          <dgm:prSet phldrT="[Texto]" custT="1"/>
          <dgm:spPr/>
          <dgm:t>
            <a:bodyPr/>
            <a:lstStyle/>
            <a:p>
              <a:r>
                <a:rPr lang="es-EC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Diámetro externo = </a:t>
              </a:r>
              <a14:m>
                <m:oMath xmlns:m="http://schemas.openxmlformats.org/officeDocument/2006/math">
                  <m:sSub>
                    <m:sSubPr>
                      <m:ctrlPr>
                        <a:rPr lang="es-EC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a:rPr lang="es-EC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∅</m:t>
                      </m:r>
                    </m:e>
                    <m:sub>
                      <m:r>
                        <a:rPr lang="es-EC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𝑒𝑥𝑡</m:t>
                      </m:r>
                    </m:sub>
                  </m:sSub>
                </m:oMath>
              </a14:m>
              <a:r>
                <a:rPr lang="es-EC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s-EC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  <a:r>
                <a:rPr lang="es-EC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mm</a:t>
              </a:r>
              <a:endPara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>
        <dgm:pt modelId="{AE647F97-3DCA-4053-8625-F0D257BA3105}">
          <dgm:prSet phldrT="[Texto]" custT="1"/>
          <dgm:spPr/>
          <dgm:t>
            <a:bodyPr/>
            <a:lstStyle/>
            <a:p>
              <a:r>
                <a:rPr lang="es-EC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Diámetro externo = </a:t>
              </a:r>
              <a:r>
                <a:rPr lang="es-EC" sz="2000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∅_𝑒𝑥𝑡</a:t>
              </a:r>
              <a:r>
                <a:rPr lang="es-EC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s-EC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  <a:r>
                <a:rPr lang="es-EC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mm</a:t>
              </a:r>
              <a:endPara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81D97-491B-4889-AB18-401946A3F068}">
      <dgm:prSet phldrT="[Texto]" custT="1"/>
      <dgm:spPr/>
      <dgm:t>
        <a:bodyPr/>
        <a:lstStyle/>
        <a:p>
          <a:r>
            <a: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Presión interna de la cámara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</a:t>
          </a:r>
          <a:r>
            <a:rPr lang="es-EC" sz="2000" i="1" baseline="-25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 psi = 6.9 </a:t>
          </a:r>
          <a:r>
            <a:rPr lang="es-EC" sz="2000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6E51F-7E23-4269-90DC-5741107127AC}" type="par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363D9-4B6C-432C-BD59-CB84095BF40C}" type="sib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35D42-606F-4C04-B259-7BAD7FCC9FF1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1B26-BD66-435B-BC66-90CC08629F93}" type="parTrans" cxnId="{A8945CE1-4191-4413-86AD-0917D5A940DB}">
      <dgm:prSet/>
      <dgm:spPr/>
      <dgm:t>
        <a:bodyPr/>
        <a:lstStyle/>
        <a:p>
          <a:endParaRPr lang="es-EC"/>
        </a:p>
      </dgm:t>
    </dgm:pt>
    <dgm:pt modelId="{B55477E2-A437-4760-BE95-8DD9F9A0094F}" type="sibTrans" cxnId="{A8945CE1-4191-4413-86AD-0917D5A940DB}">
      <dgm:prSet/>
      <dgm:spPr/>
      <dgm:t>
        <a:bodyPr/>
        <a:lstStyle/>
        <a:p>
          <a:endParaRPr lang="es-EC"/>
        </a:p>
      </dgm:t>
    </dgm:pt>
    <dgm:pt modelId="{A2D9C092-EBE1-414A-AE0E-8642B0D437C0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Material: Acero Inoxidable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46116-DE7E-46B8-83EE-CEAAFE383664}" type="parTrans" cxnId="{65AF47E0-EA45-4C55-8754-BAD2E20619A6}">
      <dgm:prSet/>
      <dgm:spPr/>
      <dgm:t>
        <a:bodyPr/>
        <a:lstStyle/>
        <a:p>
          <a:endParaRPr lang="es-EC"/>
        </a:p>
      </dgm:t>
    </dgm:pt>
    <dgm:pt modelId="{EDE39083-A8BF-4840-A83A-6827B56A3FD9}" type="sibTrans" cxnId="{65AF47E0-EA45-4C55-8754-BAD2E20619A6}">
      <dgm:prSet/>
      <dgm:spPr/>
      <dgm:t>
        <a:bodyPr/>
        <a:lstStyle/>
        <a:p>
          <a:endParaRPr lang="es-EC"/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6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6"/>
      <dgm:spPr/>
    </dgm:pt>
    <dgm:pt modelId="{230AAF1D-FC5A-446F-B8B5-D64F58DB7103}" type="pres">
      <dgm:prSet presAssocID="{D558721A-119D-4B8A-BCF6-1256B886B5C7}" presName="dstNode" presStyleLbl="node1" presStyleIdx="0" presStyleCnt="6"/>
      <dgm:spPr/>
    </dgm:pt>
    <dgm:pt modelId="{F65580C2-53F0-4616-81E0-29A43D1D910D}" type="pres">
      <dgm:prSet presAssocID="{921C8991-077A-4A8F-88C8-6B95CA4A09A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6"/>
      <dgm:spPr/>
    </dgm:pt>
    <dgm:pt modelId="{94AC8AAB-0FEC-4BCF-AA28-0FCDA807804C}" type="pres">
      <dgm:prSet presAssocID="{90FAC31E-43A6-4516-8D2D-3672992E53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6"/>
      <dgm:spPr/>
    </dgm:pt>
    <dgm:pt modelId="{79CED54F-F197-47D0-8499-B5E46E9B672B}" type="pres">
      <dgm:prSet presAssocID="{AE647F97-3DCA-4053-8625-F0D257BA310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6"/>
      <dgm:spPr/>
    </dgm:pt>
    <dgm:pt modelId="{224E3501-DF56-40F6-9ADC-4F4C1F9C4C0A}" type="pres">
      <dgm:prSet presAssocID="{79581D97-491B-4889-AB18-401946A3F06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218E4-AAD7-4398-BF61-EAEFAB02E6F6}" type="pres">
      <dgm:prSet presAssocID="{79581D97-491B-4889-AB18-401946A3F068}" presName="accent_4" presStyleCnt="0"/>
      <dgm:spPr/>
    </dgm:pt>
    <dgm:pt modelId="{95ECEDB0-DD3F-4620-972E-C5A578F18F37}" type="pres">
      <dgm:prSet presAssocID="{79581D97-491B-4889-AB18-401946A3F068}" presName="accentRepeatNode" presStyleLbl="solidFgAcc1" presStyleIdx="3" presStyleCnt="6"/>
      <dgm:spPr/>
    </dgm:pt>
    <dgm:pt modelId="{F5B6DBD8-27FE-4CA3-A4B6-C5188ACA122D}" type="pres">
      <dgm:prSet presAssocID="{8DA35D42-606F-4C04-B259-7BAD7FCC9FF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9F6051-8746-4384-8A31-60F87D2B7EA4}" type="pres">
      <dgm:prSet presAssocID="{8DA35D42-606F-4C04-B259-7BAD7FCC9FF1}" presName="accent_5" presStyleCnt="0"/>
      <dgm:spPr/>
    </dgm:pt>
    <dgm:pt modelId="{8D506882-496D-4508-B562-3F984A61A806}" type="pres">
      <dgm:prSet presAssocID="{8DA35D42-606F-4C04-B259-7BAD7FCC9FF1}" presName="accentRepeatNode" presStyleLbl="solidFgAcc1" presStyleIdx="4" presStyleCnt="6"/>
      <dgm:spPr/>
    </dgm:pt>
    <dgm:pt modelId="{DAC1390B-7E50-4886-AB51-D1DE9D55D178}" type="pres">
      <dgm:prSet presAssocID="{A2D9C092-EBE1-414A-AE0E-8642B0D437C0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972718-A75B-4BE9-97FF-26A072C3AA81}" type="pres">
      <dgm:prSet presAssocID="{A2D9C092-EBE1-414A-AE0E-8642B0D437C0}" presName="accent_6" presStyleCnt="0"/>
      <dgm:spPr/>
    </dgm:pt>
    <dgm:pt modelId="{5AE09379-0DD0-4723-8037-C1D8967F969B}" type="pres">
      <dgm:prSet presAssocID="{A2D9C092-EBE1-414A-AE0E-8642B0D437C0}" presName="accentRepeatNode" presStyleLbl="solidFgAcc1" presStyleIdx="5" presStyleCnt="6"/>
      <dgm:spPr/>
    </dgm:pt>
  </dgm:ptLst>
  <dgm:cxnLst>
    <dgm:cxn modelId="{8ECB7BB7-C06C-40FA-82C6-9B501885DA81}" type="presOf" srcId="{8DA35D42-606F-4C04-B259-7BAD7FCC9FF1}" destId="{F5B6DBD8-27FE-4CA3-A4B6-C5188ACA122D}" srcOrd="0" destOrd="0" presId="urn:microsoft.com/office/officeart/2008/layout/VerticalCurvedList"/>
    <dgm:cxn modelId="{F881237A-74AD-4C5E-833B-0F1DCF188B29}" srcId="{D558721A-119D-4B8A-BCF6-1256B886B5C7}" destId="{79581D97-491B-4889-AB18-401946A3F068}" srcOrd="3" destOrd="0" parTransId="{A1E6E51F-7E23-4269-90DC-5741107127AC}" sibTransId="{4AC363D9-4B6C-432C-BD59-CB84095BF40C}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008C1AE9-AD18-4008-90B7-8FA63D24C29B}" type="presOf" srcId="{D558721A-119D-4B8A-BCF6-1256B886B5C7}" destId="{FB2ECD76-9EF1-4CAC-8F06-9E29A9ACCCEB}" srcOrd="0" destOrd="0" presId="urn:microsoft.com/office/officeart/2008/layout/VerticalCurvedList"/>
    <dgm:cxn modelId="{D814CCDB-3DC2-4A49-AEF1-E3A48CC2B0C7}" type="presOf" srcId="{A2D9C092-EBE1-414A-AE0E-8642B0D437C0}" destId="{DAC1390B-7E50-4886-AB51-D1DE9D55D178}" srcOrd="0" destOrd="0" presId="urn:microsoft.com/office/officeart/2008/layout/VerticalCurvedList"/>
    <dgm:cxn modelId="{65AF47E0-EA45-4C55-8754-BAD2E20619A6}" srcId="{D558721A-119D-4B8A-BCF6-1256B886B5C7}" destId="{A2D9C092-EBE1-414A-AE0E-8642B0D437C0}" srcOrd="5" destOrd="0" parTransId="{99946116-DE7E-46B8-83EE-CEAAFE383664}" sibTransId="{EDE39083-A8BF-4840-A83A-6827B56A3FD9}"/>
    <dgm:cxn modelId="{A8945CE1-4191-4413-86AD-0917D5A940DB}" srcId="{D558721A-119D-4B8A-BCF6-1256B886B5C7}" destId="{8DA35D42-606F-4C04-B259-7BAD7FCC9FF1}" srcOrd="4" destOrd="0" parTransId="{B6C01B26-BD66-435B-BC66-90CC08629F93}" sibTransId="{B55477E2-A437-4760-BE95-8DD9F9A0094F}"/>
    <dgm:cxn modelId="{1CD2E3F6-3A99-4FBD-A41C-EC09B0CAAC6F}" type="presOf" srcId="{921C8991-077A-4A8F-88C8-6B95CA4A09A3}" destId="{F65580C2-53F0-4616-81E0-29A43D1D910D}" srcOrd="0" destOrd="0" presId="urn:microsoft.com/office/officeart/2008/layout/VerticalCurvedList"/>
    <dgm:cxn modelId="{AA8694F3-27F3-4152-8520-4E4907175BF0}" type="presOf" srcId="{79581D97-491B-4889-AB18-401946A3F068}" destId="{224E3501-DF56-40F6-9ADC-4F4C1F9C4C0A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748049FC-BABC-4D54-B771-6852A859FA83}" type="presOf" srcId="{90FAC31E-43A6-4516-8D2D-3672992E5317}" destId="{94AC8AAB-0FEC-4BCF-AA28-0FCDA807804C}" srcOrd="0" destOrd="0" presId="urn:microsoft.com/office/officeart/2008/layout/VerticalCurvedList"/>
    <dgm:cxn modelId="{291AA8A8-D51D-4C2A-8911-14840A68757F}" type="presOf" srcId="{AE647F97-3DCA-4053-8625-F0D257BA3105}" destId="{79CED54F-F197-47D0-8499-B5E46E9B672B}" srcOrd="0" destOrd="0" presId="urn:microsoft.com/office/officeart/2008/layout/VerticalCurvedList"/>
    <dgm:cxn modelId="{20C4C67A-7B0D-41F7-B95B-EE5573531C83}" type="presOf" srcId="{12196807-65D3-4A9F-BDAC-612A96FB6604}" destId="{EBB56D29-B428-43F4-AEFC-BF8184365D97}" srcOrd="0" destOrd="0" presId="urn:microsoft.com/office/officeart/2008/layout/VerticalCurvedList"/>
    <dgm:cxn modelId="{09DBE463-25AC-4098-8026-395E995A8398}" type="presParOf" srcId="{FB2ECD76-9EF1-4CAC-8F06-9E29A9ACCCEB}" destId="{A2417DCE-B39D-4B6D-A255-F04226F87662}" srcOrd="0" destOrd="0" presId="urn:microsoft.com/office/officeart/2008/layout/VerticalCurvedList"/>
    <dgm:cxn modelId="{8735055D-E1B4-41F4-AE1E-D84BE2E673A4}" type="presParOf" srcId="{A2417DCE-B39D-4B6D-A255-F04226F87662}" destId="{58744127-9F6D-4E7F-A1D0-89A1D5CCEE31}" srcOrd="0" destOrd="0" presId="urn:microsoft.com/office/officeart/2008/layout/VerticalCurvedList"/>
    <dgm:cxn modelId="{B43DF851-1DD6-452F-A8F4-5CB9BF3AF4C8}" type="presParOf" srcId="{58744127-9F6D-4E7F-A1D0-89A1D5CCEE31}" destId="{F31F0496-1DC6-41E1-AC05-273384C20F53}" srcOrd="0" destOrd="0" presId="urn:microsoft.com/office/officeart/2008/layout/VerticalCurvedList"/>
    <dgm:cxn modelId="{0AADA215-83C8-4FBF-868E-28E0FFF1F480}" type="presParOf" srcId="{58744127-9F6D-4E7F-A1D0-89A1D5CCEE31}" destId="{EBB56D29-B428-43F4-AEFC-BF8184365D97}" srcOrd="1" destOrd="0" presId="urn:microsoft.com/office/officeart/2008/layout/VerticalCurvedList"/>
    <dgm:cxn modelId="{DFBD5092-5FD3-4F88-84F0-84CDFDA234C3}" type="presParOf" srcId="{58744127-9F6D-4E7F-A1D0-89A1D5CCEE31}" destId="{7913BAAF-5622-4305-8FE9-070DA8B38151}" srcOrd="2" destOrd="0" presId="urn:microsoft.com/office/officeart/2008/layout/VerticalCurvedList"/>
    <dgm:cxn modelId="{98046DB4-4243-4902-A796-2BA3EB695FFB}" type="presParOf" srcId="{58744127-9F6D-4E7F-A1D0-89A1D5CCEE31}" destId="{230AAF1D-FC5A-446F-B8B5-D64F58DB7103}" srcOrd="3" destOrd="0" presId="urn:microsoft.com/office/officeart/2008/layout/VerticalCurvedList"/>
    <dgm:cxn modelId="{19ED0171-CE39-489A-9620-D1B52C78C29B}" type="presParOf" srcId="{A2417DCE-B39D-4B6D-A255-F04226F87662}" destId="{F65580C2-53F0-4616-81E0-29A43D1D910D}" srcOrd="1" destOrd="0" presId="urn:microsoft.com/office/officeart/2008/layout/VerticalCurvedList"/>
    <dgm:cxn modelId="{FAA029A3-9DDC-443D-977E-FB41DF61EB90}" type="presParOf" srcId="{A2417DCE-B39D-4B6D-A255-F04226F87662}" destId="{714A35A0-4AEE-4BF9-AE1F-91324B197489}" srcOrd="2" destOrd="0" presId="urn:microsoft.com/office/officeart/2008/layout/VerticalCurvedList"/>
    <dgm:cxn modelId="{AEDF9DFA-9C4E-4660-A056-09546DB48E7D}" type="presParOf" srcId="{714A35A0-4AEE-4BF9-AE1F-91324B197489}" destId="{D5BA261A-A894-49C4-9E81-2C67BD2289F5}" srcOrd="0" destOrd="0" presId="urn:microsoft.com/office/officeart/2008/layout/VerticalCurvedList"/>
    <dgm:cxn modelId="{E16E1686-4402-426E-8D06-BC82002A3C62}" type="presParOf" srcId="{A2417DCE-B39D-4B6D-A255-F04226F87662}" destId="{94AC8AAB-0FEC-4BCF-AA28-0FCDA807804C}" srcOrd="3" destOrd="0" presId="urn:microsoft.com/office/officeart/2008/layout/VerticalCurvedList"/>
    <dgm:cxn modelId="{027207EC-7301-4C47-8B16-EB4B258B3911}" type="presParOf" srcId="{A2417DCE-B39D-4B6D-A255-F04226F87662}" destId="{86356648-F548-455B-80CC-B86C70C8F4B6}" srcOrd="4" destOrd="0" presId="urn:microsoft.com/office/officeart/2008/layout/VerticalCurvedList"/>
    <dgm:cxn modelId="{E0523A34-BB50-4AE9-A660-9079586E6BB7}" type="presParOf" srcId="{86356648-F548-455B-80CC-B86C70C8F4B6}" destId="{AF6A0607-2678-4775-9672-6BBE2444E6CF}" srcOrd="0" destOrd="0" presId="urn:microsoft.com/office/officeart/2008/layout/VerticalCurvedList"/>
    <dgm:cxn modelId="{3FF3DBAA-752E-4AB5-8574-087A75CF1701}" type="presParOf" srcId="{A2417DCE-B39D-4B6D-A255-F04226F87662}" destId="{79CED54F-F197-47D0-8499-B5E46E9B672B}" srcOrd="5" destOrd="0" presId="urn:microsoft.com/office/officeart/2008/layout/VerticalCurvedList"/>
    <dgm:cxn modelId="{1B83B3E2-2484-4179-A992-C19AFC461261}" type="presParOf" srcId="{A2417DCE-B39D-4B6D-A255-F04226F87662}" destId="{5FBF1FC2-3270-492B-B942-B225D43ED170}" srcOrd="6" destOrd="0" presId="urn:microsoft.com/office/officeart/2008/layout/VerticalCurvedList"/>
    <dgm:cxn modelId="{BB281446-114B-48ED-A18C-84D7F395B6F1}" type="presParOf" srcId="{5FBF1FC2-3270-492B-B942-B225D43ED170}" destId="{71F888F8-9E6A-41E6-8786-8A2E4705DF9F}" srcOrd="0" destOrd="0" presId="urn:microsoft.com/office/officeart/2008/layout/VerticalCurvedList"/>
    <dgm:cxn modelId="{6CFEDDA6-34D6-41C2-B7B8-F39A2C44E222}" type="presParOf" srcId="{A2417DCE-B39D-4B6D-A255-F04226F87662}" destId="{224E3501-DF56-40F6-9ADC-4F4C1F9C4C0A}" srcOrd="7" destOrd="0" presId="urn:microsoft.com/office/officeart/2008/layout/VerticalCurvedList"/>
    <dgm:cxn modelId="{B31AA313-B357-4268-A0F5-496C39AE739B}" type="presParOf" srcId="{A2417DCE-B39D-4B6D-A255-F04226F87662}" destId="{3D1218E4-AAD7-4398-BF61-EAEFAB02E6F6}" srcOrd="8" destOrd="0" presId="urn:microsoft.com/office/officeart/2008/layout/VerticalCurvedList"/>
    <dgm:cxn modelId="{1EAF30A7-6439-42AC-A391-256E3738FFE7}" type="presParOf" srcId="{3D1218E4-AAD7-4398-BF61-EAEFAB02E6F6}" destId="{95ECEDB0-DD3F-4620-972E-C5A578F18F37}" srcOrd="0" destOrd="0" presId="urn:microsoft.com/office/officeart/2008/layout/VerticalCurvedList"/>
    <dgm:cxn modelId="{540D8955-C5A2-46CC-8B26-774467295E99}" type="presParOf" srcId="{A2417DCE-B39D-4B6D-A255-F04226F87662}" destId="{F5B6DBD8-27FE-4CA3-A4B6-C5188ACA122D}" srcOrd="9" destOrd="0" presId="urn:microsoft.com/office/officeart/2008/layout/VerticalCurvedList"/>
    <dgm:cxn modelId="{D3DF15B5-6841-45EE-841E-2EC43EFFA6B2}" type="presParOf" srcId="{A2417DCE-B39D-4B6D-A255-F04226F87662}" destId="{CC9F6051-8746-4384-8A31-60F87D2B7EA4}" srcOrd="10" destOrd="0" presId="urn:microsoft.com/office/officeart/2008/layout/VerticalCurvedList"/>
    <dgm:cxn modelId="{976AE75B-4CFF-4A54-AB71-065F2EACAE06}" type="presParOf" srcId="{CC9F6051-8746-4384-8A31-60F87D2B7EA4}" destId="{8D506882-496D-4508-B562-3F984A61A806}" srcOrd="0" destOrd="0" presId="urn:microsoft.com/office/officeart/2008/layout/VerticalCurvedList"/>
    <dgm:cxn modelId="{41D487A4-1B3C-43F5-AC1C-305D55025A9D}" type="presParOf" srcId="{A2417DCE-B39D-4B6D-A255-F04226F87662}" destId="{DAC1390B-7E50-4886-AB51-D1DE9D55D178}" srcOrd="11" destOrd="0" presId="urn:microsoft.com/office/officeart/2008/layout/VerticalCurvedList"/>
    <dgm:cxn modelId="{12CACBE0-9DBC-4284-BA5F-E97C508861CA}" type="presParOf" srcId="{A2417DCE-B39D-4B6D-A255-F04226F87662}" destId="{15972718-A75B-4BE9-97FF-26A072C3AA81}" srcOrd="12" destOrd="0" presId="urn:microsoft.com/office/officeart/2008/layout/VerticalCurvedList"/>
    <dgm:cxn modelId="{4CC6EC80-309B-4364-ACD5-22F0E898F1B9}" type="presParOf" srcId="{15972718-A75B-4BE9-97FF-26A072C3AA81}" destId="{5AE09379-0DD0-4723-8037-C1D8967F96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de forma cilíndrica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C31E-43A6-4516-8D2D-3672992E5317}">
      <dgm:prSet phldrT="[Texto]" custT="1"/>
      <dgm:spPr/>
      <dgm:t>
        <a:bodyPr/>
        <a:lstStyle/>
        <a:p>
          <a:r>
            <a:rPr lang="es-EC" sz="2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de la cámara = 180 </a:t>
          </a:r>
          <a:r>
            <a:rPr lang="es-EC" sz="21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47F97-3DCA-4053-8625-F0D257BA3105}">
      <dgm:prSet phldrT="[Texto]" custT="1"/>
      <dgm:spPr>
        <a:blipFill rotWithShape="0">
          <a:blip xmlns:r="http://schemas.openxmlformats.org/officeDocument/2006/relationships" r:embed="rId1"/>
          <a:stretch>
            <a:fillRect b="-9756"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81D97-491B-4889-AB18-401946A3F068}">
      <dgm:prSet phldrT="[Texto]" custT="1"/>
      <dgm:spPr/>
      <dgm:t>
        <a:bodyPr/>
        <a:lstStyle/>
        <a:p>
          <a:r>
            <a: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Presión interna de la cámara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</a:t>
          </a:r>
          <a:r>
            <a:rPr lang="es-EC" sz="2000" i="1" baseline="-25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 psi = 6.9 </a:t>
          </a:r>
          <a:r>
            <a:rPr lang="es-EC" sz="2000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6E51F-7E23-4269-90DC-5741107127AC}" type="par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363D9-4B6C-432C-BD59-CB84095BF40C}" type="sib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35D42-606F-4C04-B259-7BAD7FCC9FF1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1B26-BD66-435B-BC66-90CC08629F93}" type="parTrans" cxnId="{A8945CE1-4191-4413-86AD-0917D5A940DB}">
      <dgm:prSet/>
      <dgm:spPr/>
      <dgm:t>
        <a:bodyPr/>
        <a:lstStyle/>
        <a:p>
          <a:endParaRPr lang="es-EC"/>
        </a:p>
      </dgm:t>
    </dgm:pt>
    <dgm:pt modelId="{B55477E2-A437-4760-BE95-8DD9F9A0094F}" type="sibTrans" cxnId="{A8945CE1-4191-4413-86AD-0917D5A940DB}">
      <dgm:prSet/>
      <dgm:spPr/>
      <dgm:t>
        <a:bodyPr/>
        <a:lstStyle/>
        <a:p>
          <a:endParaRPr lang="es-EC"/>
        </a:p>
      </dgm:t>
    </dgm:pt>
    <dgm:pt modelId="{A2D9C092-EBE1-414A-AE0E-8642B0D437C0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Material: Acero Inoxidable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46116-DE7E-46B8-83EE-CEAAFE383664}" type="parTrans" cxnId="{65AF47E0-EA45-4C55-8754-BAD2E20619A6}">
      <dgm:prSet/>
      <dgm:spPr/>
      <dgm:t>
        <a:bodyPr/>
        <a:lstStyle/>
        <a:p>
          <a:endParaRPr lang="es-EC"/>
        </a:p>
      </dgm:t>
    </dgm:pt>
    <dgm:pt modelId="{EDE39083-A8BF-4840-A83A-6827B56A3FD9}" type="sibTrans" cxnId="{65AF47E0-EA45-4C55-8754-BAD2E20619A6}">
      <dgm:prSet/>
      <dgm:spPr/>
      <dgm:t>
        <a:bodyPr/>
        <a:lstStyle/>
        <a:p>
          <a:endParaRPr lang="es-EC"/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6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6"/>
      <dgm:spPr/>
    </dgm:pt>
    <dgm:pt modelId="{230AAF1D-FC5A-446F-B8B5-D64F58DB7103}" type="pres">
      <dgm:prSet presAssocID="{D558721A-119D-4B8A-BCF6-1256B886B5C7}" presName="dstNode" presStyleLbl="node1" presStyleIdx="0" presStyleCnt="6"/>
      <dgm:spPr/>
    </dgm:pt>
    <dgm:pt modelId="{F65580C2-53F0-4616-81E0-29A43D1D910D}" type="pres">
      <dgm:prSet presAssocID="{921C8991-077A-4A8F-88C8-6B95CA4A09A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6"/>
      <dgm:spPr/>
    </dgm:pt>
    <dgm:pt modelId="{94AC8AAB-0FEC-4BCF-AA28-0FCDA807804C}" type="pres">
      <dgm:prSet presAssocID="{90FAC31E-43A6-4516-8D2D-3672992E53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6"/>
      <dgm:spPr/>
    </dgm:pt>
    <dgm:pt modelId="{79CED54F-F197-47D0-8499-B5E46E9B672B}" type="pres">
      <dgm:prSet presAssocID="{AE647F97-3DCA-4053-8625-F0D257BA310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6"/>
      <dgm:spPr/>
    </dgm:pt>
    <dgm:pt modelId="{224E3501-DF56-40F6-9ADC-4F4C1F9C4C0A}" type="pres">
      <dgm:prSet presAssocID="{79581D97-491B-4889-AB18-401946A3F06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218E4-AAD7-4398-BF61-EAEFAB02E6F6}" type="pres">
      <dgm:prSet presAssocID="{79581D97-491B-4889-AB18-401946A3F068}" presName="accent_4" presStyleCnt="0"/>
      <dgm:spPr/>
    </dgm:pt>
    <dgm:pt modelId="{95ECEDB0-DD3F-4620-972E-C5A578F18F37}" type="pres">
      <dgm:prSet presAssocID="{79581D97-491B-4889-AB18-401946A3F068}" presName="accentRepeatNode" presStyleLbl="solidFgAcc1" presStyleIdx="3" presStyleCnt="6"/>
      <dgm:spPr/>
    </dgm:pt>
    <dgm:pt modelId="{F5B6DBD8-27FE-4CA3-A4B6-C5188ACA122D}" type="pres">
      <dgm:prSet presAssocID="{8DA35D42-606F-4C04-B259-7BAD7FCC9FF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9F6051-8746-4384-8A31-60F87D2B7EA4}" type="pres">
      <dgm:prSet presAssocID="{8DA35D42-606F-4C04-B259-7BAD7FCC9FF1}" presName="accent_5" presStyleCnt="0"/>
      <dgm:spPr/>
    </dgm:pt>
    <dgm:pt modelId="{8D506882-496D-4508-B562-3F984A61A806}" type="pres">
      <dgm:prSet presAssocID="{8DA35D42-606F-4C04-B259-7BAD7FCC9FF1}" presName="accentRepeatNode" presStyleLbl="solidFgAcc1" presStyleIdx="4" presStyleCnt="6"/>
      <dgm:spPr/>
    </dgm:pt>
    <dgm:pt modelId="{DAC1390B-7E50-4886-AB51-D1DE9D55D178}" type="pres">
      <dgm:prSet presAssocID="{A2D9C092-EBE1-414A-AE0E-8642B0D437C0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972718-A75B-4BE9-97FF-26A072C3AA81}" type="pres">
      <dgm:prSet presAssocID="{A2D9C092-EBE1-414A-AE0E-8642B0D437C0}" presName="accent_6" presStyleCnt="0"/>
      <dgm:spPr/>
    </dgm:pt>
    <dgm:pt modelId="{5AE09379-0DD0-4723-8037-C1D8967F969B}" type="pres">
      <dgm:prSet presAssocID="{A2D9C092-EBE1-414A-AE0E-8642B0D437C0}" presName="accentRepeatNode" presStyleLbl="solidFgAcc1" presStyleIdx="5" presStyleCnt="6"/>
      <dgm:spPr/>
    </dgm:pt>
  </dgm:ptLst>
  <dgm:cxnLst>
    <dgm:cxn modelId="{8ECB7BB7-C06C-40FA-82C6-9B501885DA81}" type="presOf" srcId="{8DA35D42-606F-4C04-B259-7BAD7FCC9FF1}" destId="{F5B6DBD8-27FE-4CA3-A4B6-C5188ACA122D}" srcOrd="0" destOrd="0" presId="urn:microsoft.com/office/officeart/2008/layout/VerticalCurvedList"/>
    <dgm:cxn modelId="{F881237A-74AD-4C5E-833B-0F1DCF188B29}" srcId="{D558721A-119D-4B8A-BCF6-1256B886B5C7}" destId="{79581D97-491B-4889-AB18-401946A3F068}" srcOrd="3" destOrd="0" parTransId="{A1E6E51F-7E23-4269-90DC-5741107127AC}" sibTransId="{4AC363D9-4B6C-432C-BD59-CB84095BF40C}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008C1AE9-AD18-4008-90B7-8FA63D24C29B}" type="presOf" srcId="{D558721A-119D-4B8A-BCF6-1256B886B5C7}" destId="{FB2ECD76-9EF1-4CAC-8F06-9E29A9ACCCEB}" srcOrd="0" destOrd="0" presId="urn:microsoft.com/office/officeart/2008/layout/VerticalCurvedList"/>
    <dgm:cxn modelId="{D814CCDB-3DC2-4A49-AEF1-E3A48CC2B0C7}" type="presOf" srcId="{A2D9C092-EBE1-414A-AE0E-8642B0D437C0}" destId="{DAC1390B-7E50-4886-AB51-D1DE9D55D178}" srcOrd="0" destOrd="0" presId="urn:microsoft.com/office/officeart/2008/layout/VerticalCurvedList"/>
    <dgm:cxn modelId="{65AF47E0-EA45-4C55-8754-BAD2E20619A6}" srcId="{D558721A-119D-4B8A-BCF6-1256B886B5C7}" destId="{A2D9C092-EBE1-414A-AE0E-8642B0D437C0}" srcOrd="5" destOrd="0" parTransId="{99946116-DE7E-46B8-83EE-CEAAFE383664}" sibTransId="{EDE39083-A8BF-4840-A83A-6827B56A3FD9}"/>
    <dgm:cxn modelId="{A8945CE1-4191-4413-86AD-0917D5A940DB}" srcId="{D558721A-119D-4B8A-BCF6-1256B886B5C7}" destId="{8DA35D42-606F-4C04-B259-7BAD7FCC9FF1}" srcOrd="4" destOrd="0" parTransId="{B6C01B26-BD66-435B-BC66-90CC08629F93}" sibTransId="{B55477E2-A437-4760-BE95-8DD9F9A0094F}"/>
    <dgm:cxn modelId="{1CD2E3F6-3A99-4FBD-A41C-EC09B0CAAC6F}" type="presOf" srcId="{921C8991-077A-4A8F-88C8-6B95CA4A09A3}" destId="{F65580C2-53F0-4616-81E0-29A43D1D910D}" srcOrd="0" destOrd="0" presId="urn:microsoft.com/office/officeart/2008/layout/VerticalCurvedList"/>
    <dgm:cxn modelId="{AA8694F3-27F3-4152-8520-4E4907175BF0}" type="presOf" srcId="{79581D97-491B-4889-AB18-401946A3F068}" destId="{224E3501-DF56-40F6-9ADC-4F4C1F9C4C0A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748049FC-BABC-4D54-B771-6852A859FA83}" type="presOf" srcId="{90FAC31E-43A6-4516-8D2D-3672992E5317}" destId="{94AC8AAB-0FEC-4BCF-AA28-0FCDA807804C}" srcOrd="0" destOrd="0" presId="urn:microsoft.com/office/officeart/2008/layout/VerticalCurvedList"/>
    <dgm:cxn modelId="{291AA8A8-D51D-4C2A-8911-14840A68757F}" type="presOf" srcId="{AE647F97-3DCA-4053-8625-F0D257BA3105}" destId="{79CED54F-F197-47D0-8499-B5E46E9B672B}" srcOrd="0" destOrd="0" presId="urn:microsoft.com/office/officeart/2008/layout/VerticalCurvedList"/>
    <dgm:cxn modelId="{20C4C67A-7B0D-41F7-B95B-EE5573531C83}" type="presOf" srcId="{12196807-65D3-4A9F-BDAC-612A96FB6604}" destId="{EBB56D29-B428-43F4-AEFC-BF8184365D97}" srcOrd="0" destOrd="0" presId="urn:microsoft.com/office/officeart/2008/layout/VerticalCurvedList"/>
    <dgm:cxn modelId="{09DBE463-25AC-4098-8026-395E995A8398}" type="presParOf" srcId="{FB2ECD76-9EF1-4CAC-8F06-9E29A9ACCCEB}" destId="{A2417DCE-B39D-4B6D-A255-F04226F87662}" srcOrd="0" destOrd="0" presId="urn:microsoft.com/office/officeart/2008/layout/VerticalCurvedList"/>
    <dgm:cxn modelId="{8735055D-E1B4-41F4-AE1E-D84BE2E673A4}" type="presParOf" srcId="{A2417DCE-B39D-4B6D-A255-F04226F87662}" destId="{58744127-9F6D-4E7F-A1D0-89A1D5CCEE31}" srcOrd="0" destOrd="0" presId="urn:microsoft.com/office/officeart/2008/layout/VerticalCurvedList"/>
    <dgm:cxn modelId="{B43DF851-1DD6-452F-A8F4-5CB9BF3AF4C8}" type="presParOf" srcId="{58744127-9F6D-4E7F-A1D0-89A1D5CCEE31}" destId="{F31F0496-1DC6-41E1-AC05-273384C20F53}" srcOrd="0" destOrd="0" presId="urn:microsoft.com/office/officeart/2008/layout/VerticalCurvedList"/>
    <dgm:cxn modelId="{0AADA215-83C8-4FBF-868E-28E0FFF1F480}" type="presParOf" srcId="{58744127-9F6D-4E7F-A1D0-89A1D5CCEE31}" destId="{EBB56D29-B428-43F4-AEFC-BF8184365D97}" srcOrd="1" destOrd="0" presId="urn:microsoft.com/office/officeart/2008/layout/VerticalCurvedList"/>
    <dgm:cxn modelId="{DFBD5092-5FD3-4F88-84F0-84CDFDA234C3}" type="presParOf" srcId="{58744127-9F6D-4E7F-A1D0-89A1D5CCEE31}" destId="{7913BAAF-5622-4305-8FE9-070DA8B38151}" srcOrd="2" destOrd="0" presId="urn:microsoft.com/office/officeart/2008/layout/VerticalCurvedList"/>
    <dgm:cxn modelId="{98046DB4-4243-4902-A796-2BA3EB695FFB}" type="presParOf" srcId="{58744127-9F6D-4E7F-A1D0-89A1D5CCEE31}" destId="{230AAF1D-FC5A-446F-B8B5-D64F58DB7103}" srcOrd="3" destOrd="0" presId="urn:microsoft.com/office/officeart/2008/layout/VerticalCurvedList"/>
    <dgm:cxn modelId="{19ED0171-CE39-489A-9620-D1B52C78C29B}" type="presParOf" srcId="{A2417DCE-B39D-4B6D-A255-F04226F87662}" destId="{F65580C2-53F0-4616-81E0-29A43D1D910D}" srcOrd="1" destOrd="0" presId="urn:microsoft.com/office/officeart/2008/layout/VerticalCurvedList"/>
    <dgm:cxn modelId="{FAA029A3-9DDC-443D-977E-FB41DF61EB90}" type="presParOf" srcId="{A2417DCE-B39D-4B6D-A255-F04226F87662}" destId="{714A35A0-4AEE-4BF9-AE1F-91324B197489}" srcOrd="2" destOrd="0" presId="urn:microsoft.com/office/officeart/2008/layout/VerticalCurvedList"/>
    <dgm:cxn modelId="{AEDF9DFA-9C4E-4660-A056-09546DB48E7D}" type="presParOf" srcId="{714A35A0-4AEE-4BF9-AE1F-91324B197489}" destId="{D5BA261A-A894-49C4-9E81-2C67BD2289F5}" srcOrd="0" destOrd="0" presId="urn:microsoft.com/office/officeart/2008/layout/VerticalCurvedList"/>
    <dgm:cxn modelId="{E16E1686-4402-426E-8D06-BC82002A3C62}" type="presParOf" srcId="{A2417DCE-B39D-4B6D-A255-F04226F87662}" destId="{94AC8AAB-0FEC-4BCF-AA28-0FCDA807804C}" srcOrd="3" destOrd="0" presId="urn:microsoft.com/office/officeart/2008/layout/VerticalCurvedList"/>
    <dgm:cxn modelId="{027207EC-7301-4C47-8B16-EB4B258B3911}" type="presParOf" srcId="{A2417DCE-B39D-4B6D-A255-F04226F87662}" destId="{86356648-F548-455B-80CC-B86C70C8F4B6}" srcOrd="4" destOrd="0" presId="urn:microsoft.com/office/officeart/2008/layout/VerticalCurvedList"/>
    <dgm:cxn modelId="{E0523A34-BB50-4AE9-A660-9079586E6BB7}" type="presParOf" srcId="{86356648-F548-455B-80CC-B86C70C8F4B6}" destId="{AF6A0607-2678-4775-9672-6BBE2444E6CF}" srcOrd="0" destOrd="0" presId="urn:microsoft.com/office/officeart/2008/layout/VerticalCurvedList"/>
    <dgm:cxn modelId="{3FF3DBAA-752E-4AB5-8574-087A75CF1701}" type="presParOf" srcId="{A2417DCE-B39D-4B6D-A255-F04226F87662}" destId="{79CED54F-F197-47D0-8499-B5E46E9B672B}" srcOrd="5" destOrd="0" presId="urn:microsoft.com/office/officeart/2008/layout/VerticalCurvedList"/>
    <dgm:cxn modelId="{1B83B3E2-2484-4179-A992-C19AFC461261}" type="presParOf" srcId="{A2417DCE-B39D-4B6D-A255-F04226F87662}" destId="{5FBF1FC2-3270-492B-B942-B225D43ED170}" srcOrd="6" destOrd="0" presId="urn:microsoft.com/office/officeart/2008/layout/VerticalCurvedList"/>
    <dgm:cxn modelId="{BB281446-114B-48ED-A18C-84D7F395B6F1}" type="presParOf" srcId="{5FBF1FC2-3270-492B-B942-B225D43ED170}" destId="{71F888F8-9E6A-41E6-8786-8A2E4705DF9F}" srcOrd="0" destOrd="0" presId="urn:microsoft.com/office/officeart/2008/layout/VerticalCurvedList"/>
    <dgm:cxn modelId="{6CFEDDA6-34D6-41C2-B7B8-F39A2C44E222}" type="presParOf" srcId="{A2417DCE-B39D-4B6D-A255-F04226F87662}" destId="{224E3501-DF56-40F6-9ADC-4F4C1F9C4C0A}" srcOrd="7" destOrd="0" presId="urn:microsoft.com/office/officeart/2008/layout/VerticalCurvedList"/>
    <dgm:cxn modelId="{B31AA313-B357-4268-A0F5-496C39AE739B}" type="presParOf" srcId="{A2417DCE-B39D-4B6D-A255-F04226F87662}" destId="{3D1218E4-AAD7-4398-BF61-EAEFAB02E6F6}" srcOrd="8" destOrd="0" presId="urn:microsoft.com/office/officeart/2008/layout/VerticalCurvedList"/>
    <dgm:cxn modelId="{1EAF30A7-6439-42AC-A391-256E3738FFE7}" type="presParOf" srcId="{3D1218E4-AAD7-4398-BF61-EAEFAB02E6F6}" destId="{95ECEDB0-DD3F-4620-972E-C5A578F18F37}" srcOrd="0" destOrd="0" presId="urn:microsoft.com/office/officeart/2008/layout/VerticalCurvedList"/>
    <dgm:cxn modelId="{540D8955-C5A2-46CC-8B26-774467295E99}" type="presParOf" srcId="{A2417DCE-B39D-4B6D-A255-F04226F87662}" destId="{F5B6DBD8-27FE-4CA3-A4B6-C5188ACA122D}" srcOrd="9" destOrd="0" presId="urn:microsoft.com/office/officeart/2008/layout/VerticalCurvedList"/>
    <dgm:cxn modelId="{D3DF15B5-6841-45EE-841E-2EC43EFFA6B2}" type="presParOf" srcId="{A2417DCE-B39D-4B6D-A255-F04226F87662}" destId="{CC9F6051-8746-4384-8A31-60F87D2B7EA4}" srcOrd="10" destOrd="0" presId="urn:microsoft.com/office/officeart/2008/layout/VerticalCurvedList"/>
    <dgm:cxn modelId="{976AE75B-4CFF-4A54-AB71-065F2EACAE06}" type="presParOf" srcId="{CC9F6051-8746-4384-8A31-60F87D2B7EA4}" destId="{8D506882-496D-4508-B562-3F984A61A806}" srcOrd="0" destOrd="0" presId="urn:microsoft.com/office/officeart/2008/layout/VerticalCurvedList"/>
    <dgm:cxn modelId="{41D487A4-1B3C-43F5-AC1C-305D55025A9D}" type="presParOf" srcId="{A2417DCE-B39D-4B6D-A255-F04226F87662}" destId="{DAC1390B-7E50-4886-AB51-D1DE9D55D178}" srcOrd="11" destOrd="0" presId="urn:microsoft.com/office/officeart/2008/layout/VerticalCurvedList"/>
    <dgm:cxn modelId="{12CACBE0-9DBC-4284-BA5F-E97C508861CA}" type="presParOf" srcId="{A2417DCE-B39D-4B6D-A255-F04226F87662}" destId="{15972718-A75B-4BE9-97FF-26A072C3AA81}" srcOrd="12" destOrd="0" presId="urn:microsoft.com/office/officeart/2008/layout/VerticalCurvedList"/>
    <dgm:cxn modelId="{4CC6EC80-309B-4364-ACD5-22F0E898F1B9}" type="presParOf" srcId="{15972718-A75B-4BE9-97FF-26A072C3AA81}" destId="{5AE09379-0DD0-4723-8037-C1D8967F96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</a:t>
          </a:r>
          <a:r>
            <a: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 180 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>
      <mc:Choice xmlns:a14="http://schemas.microsoft.com/office/drawing/2010/main" Requires="a14">
        <dgm:pt modelId="{90FAC31E-43A6-4516-8D2D-3672992E5317}">
          <dgm:prSet phldrT="[Texto]"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es-EC" sz="21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a:rPr lang="es-EC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∅</m:t>
                      </m:r>
                    </m:e>
                    <m:sub>
                      <m:r>
                        <a:rPr lang="es-EC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𝑒𝑥𝑡</m:t>
                      </m:r>
                    </m:sub>
                  </m:sSub>
                </m:oMath>
              </a14:m>
              <a:r>
                <a:rPr lang="es-EC" sz="2100" i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C" sz="21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s-EC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  <a:r>
                <a:rPr lang="es-EC" sz="21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mm</a:t>
              </a:r>
              <a:endParaRPr lang="es-EC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>
        <dgm:pt modelId="{90FAC31E-43A6-4516-8D2D-3672992E5317}">
          <dgm:prSet phldrT="[Texto]" custT="1"/>
          <dgm:spPr/>
          <dgm:t>
            <a:bodyPr/>
            <a:lstStyle/>
            <a:p>
              <a:r>
                <a:rPr lang="es-EC" sz="2100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∅</a:t>
              </a:r>
              <a:r>
                <a:rPr lang="es-EC" sz="2100" i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_</a:t>
              </a:r>
              <a:r>
                <a:rPr lang="es-EC" sz="2100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𝑒𝑥𝑡</a:t>
              </a:r>
              <a:r>
                <a:rPr lang="es-EC" sz="2100" i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C" sz="21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s-EC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  <a:r>
                <a:rPr lang="es-EC" sz="21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mm</a:t>
              </a:r>
              <a:endParaRPr lang="es-EC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47F97-3DCA-4053-8625-F0D257BA3105}">
      <dgm:prSet phldrT="[Texto]" custT="1"/>
      <dgm:spPr/>
      <dgm:t>
        <a:bodyPr/>
        <a:lstStyle/>
        <a:p>
          <a:r>
            <a: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 = 3 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81D97-491B-4889-AB18-401946A3F068}">
      <dgm:prSet phldrT="[Texto]" custT="1"/>
      <dgm:spPr/>
      <dgm:t>
        <a:bodyPr/>
        <a:lstStyle/>
        <a:p>
          <a:r>
            <a:rPr lang="es-EC" sz="2000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Fy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 68 </a:t>
          </a:r>
          <a:r>
            <a:rPr lang="es-EC" sz="2000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a 500°C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6E51F-7E23-4269-90DC-5741107127AC}" type="par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363D9-4B6C-432C-BD59-CB84095BF40C}" type="sib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35D42-606F-4C04-B259-7BAD7FCC9FF1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1B26-BD66-435B-BC66-90CC08629F93}" type="parTrans" cxnId="{A8945CE1-4191-4413-86AD-0917D5A940DB}">
      <dgm:prSet/>
      <dgm:spPr/>
      <dgm:t>
        <a:bodyPr/>
        <a:lstStyle/>
        <a:p>
          <a:endParaRPr lang="es-EC"/>
        </a:p>
      </dgm:t>
    </dgm:pt>
    <dgm:pt modelId="{B55477E2-A437-4760-BE95-8DD9F9A0094F}" type="sibTrans" cxnId="{A8945CE1-4191-4413-86AD-0917D5A940DB}">
      <dgm:prSet/>
      <dgm:spPr/>
      <dgm:t>
        <a:bodyPr/>
        <a:lstStyle/>
        <a:p>
          <a:endParaRPr lang="es-EC"/>
        </a:p>
      </dgm:t>
    </dgm:pt>
    <dgm:pt modelId="{64706AC1-90ED-46D4-A2AA-A189E588AA6D}">
      <dgm:prSet phldrT="[Texto]"/>
      <dgm:spPr/>
      <dgm:t>
        <a:bodyPr/>
        <a:lstStyle/>
        <a:p>
          <a:r>
            <a:rPr lang="es-EC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s-EC" i="1" baseline="-250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int</a:t>
          </a:r>
          <a:r>
            <a:rPr lang="es-EC" baseline="-25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</a:t>
          </a:r>
          <a:r>
            <a:rPr lang="es-EC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</a:t>
          </a:r>
          <a:r>
            <a:rPr lang="es-EC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psi = 6.9 </a:t>
          </a:r>
          <a:r>
            <a:rPr lang="es-EC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66387-5D15-40A0-A21E-16824D7BDF44}" type="parTrans" cxnId="{9C138D78-10BE-4A52-96D6-5757CC210C42}">
      <dgm:prSet/>
      <dgm:spPr/>
      <dgm:t>
        <a:bodyPr/>
        <a:lstStyle/>
        <a:p>
          <a:endParaRPr lang="es-EC"/>
        </a:p>
      </dgm:t>
    </dgm:pt>
    <dgm:pt modelId="{831BAB92-8D94-4671-B032-826A1E501B50}" type="sibTrans" cxnId="{9C138D78-10BE-4A52-96D6-5757CC210C42}">
      <dgm:prSet/>
      <dgm:spPr/>
      <dgm:t>
        <a:bodyPr/>
        <a:lstStyle/>
        <a:p>
          <a:endParaRPr lang="es-EC"/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6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6"/>
      <dgm:spPr/>
    </dgm:pt>
    <dgm:pt modelId="{230AAF1D-FC5A-446F-B8B5-D64F58DB7103}" type="pres">
      <dgm:prSet presAssocID="{D558721A-119D-4B8A-BCF6-1256B886B5C7}" presName="dstNode" presStyleLbl="node1" presStyleIdx="0" presStyleCnt="6"/>
      <dgm:spPr/>
    </dgm:pt>
    <dgm:pt modelId="{F65580C2-53F0-4616-81E0-29A43D1D910D}" type="pres">
      <dgm:prSet presAssocID="{921C8991-077A-4A8F-88C8-6B95CA4A09A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6"/>
      <dgm:spPr/>
    </dgm:pt>
    <dgm:pt modelId="{94AC8AAB-0FEC-4BCF-AA28-0FCDA807804C}" type="pres">
      <dgm:prSet presAssocID="{90FAC31E-43A6-4516-8D2D-3672992E53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6"/>
      <dgm:spPr/>
    </dgm:pt>
    <dgm:pt modelId="{79CED54F-F197-47D0-8499-B5E46E9B672B}" type="pres">
      <dgm:prSet presAssocID="{AE647F97-3DCA-4053-8625-F0D257BA310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6"/>
      <dgm:spPr/>
    </dgm:pt>
    <dgm:pt modelId="{224E3501-DF56-40F6-9ADC-4F4C1F9C4C0A}" type="pres">
      <dgm:prSet presAssocID="{79581D97-491B-4889-AB18-401946A3F06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218E4-AAD7-4398-BF61-EAEFAB02E6F6}" type="pres">
      <dgm:prSet presAssocID="{79581D97-491B-4889-AB18-401946A3F068}" presName="accent_4" presStyleCnt="0"/>
      <dgm:spPr/>
    </dgm:pt>
    <dgm:pt modelId="{95ECEDB0-DD3F-4620-972E-C5A578F18F37}" type="pres">
      <dgm:prSet presAssocID="{79581D97-491B-4889-AB18-401946A3F068}" presName="accentRepeatNode" presStyleLbl="solidFgAcc1" presStyleIdx="3" presStyleCnt="6"/>
      <dgm:spPr/>
    </dgm:pt>
    <dgm:pt modelId="{444D9EDA-725A-472B-9C73-32E0B4C713AB}" type="pres">
      <dgm:prSet presAssocID="{64706AC1-90ED-46D4-A2AA-A189E588AA6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4A8F0D-19AE-4D5C-939F-3F0AA5A40270}" type="pres">
      <dgm:prSet presAssocID="{64706AC1-90ED-46D4-A2AA-A189E588AA6D}" presName="accent_5" presStyleCnt="0"/>
      <dgm:spPr/>
    </dgm:pt>
    <dgm:pt modelId="{0D67D9F9-CFAE-462E-8204-B5434FC01B2F}" type="pres">
      <dgm:prSet presAssocID="{64706AC1-90ED-46D4-A2AA-A189E588AA6D}" presName="accentRepeatNode" presStyleLbl="solidFgAcc1" presStyleIdx="4" presStyleCnt="6"/>
      <dgm:spPr/>
    </dgm:pt>
    <dgm:pt modelId="{D1B9D42B-A246-4B6E-AE8A-B566AEF2FB37}" type="pres">
      <dgm:prSet presAssocID="{8DA35D42-606F-4C04-B259-7BAD7FCC9FF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DF7B36-99D6-4663-B300-DD9BFCBE2B17}" type="pres">
      <dgm:prSet presAssocID="{8DA35D42-606F-4C04-B259-7BAD7FCC9FF1}" presName="accent_6" presStyleCnt="0"/>
      <dgm:spPr/>
    </dgm:pt>
    <dgm:pt modelId="{8D506882-496D-4508-B562-3F984A61A806}" type="pres">
      <dgm:prSet presAssocID="{8DA35D42-606F-4C04-B259-7BAD7FCC9FF1}" presName="accentRepeatNode" presStyleLbl="solidFgAcc1" presStyleIdx="5" presStyleCnt="6"/>
      <dgm:spPr/>
    </dgm:pt>
  </dgm:ptLst>
  <dgm:cxnLst>
    <dgm:cxn modelId="{D95E173D-15CF-4AFD-9FB2-D73CB66201FB}" type="presOf" srcId="{8DA35D42-606F-4C04-B259-7BAD7FCC9FF1}" destId="{D1B9D42B-A246-4B6E-AE8A-B566AEF2FB37}" srcOrd="0" destOrd="0" presId="urn:microsoft.com/office/officeart/2008/layout/VerticalCurvedList"/>
    <dgm:cxn modelId="{9C845DC6-A6E8-4C02-A2DE-056D915514AE}" type="presOf" srcId="{12196807-65D3-4A9F-BDAC-612A96FB6604}" destId="{EBB56D29-B428-43F4-AEFC-BF8184365D97}" srcOrd="0" destOrd="0" presId="urn:microsoft.com/office/officeart/2008/layout/VerticalCurvedList"/>
    <dgm:cxn modelId="{CBDE8E42-8DC4-4765-8883-2C1960047C23}" type="presOf" srcId="{D558721A-119D-4B8A-BCF6-1256B886B5C7}" destId="{FB2ECD76-9EF1-4CAC-8F06-9E29A9ACCCEB}" srcOrd="0" destOrd="0" presId="urn:microsoft.com/office/officeart/2008/layout/VerticalCurvedList"/>
    <dgm:cxn modelId="{EAF71893-E45F-4A85-9E76-556D357F2870}" type="presOf" srcId="{64706AC1-90ED-46D4-A2AA-A189E588AA6D}" destId="{444D9EDA-725A-472B-9C73-32E0B4C713AB}" srcOrd="0" destOrd="0" presId="urn:microsoft.com/office/officeart/2008/layout/VerticalCurvedList"/>
    <dgm:cxn modelId="{63D10AF9-E5EA-40B6-BA49-4829F0A0ED4E}" type="presOf" srcId="{79581D97-491B-4889-AB18-401946A3F068}" destId="{224E3501-DF56-40F6-9ADC-4F4C1F9C4C0A}" srcOrd="0" destOrd="0" presId="urn:microsoft.com/office/officeart/2008/layout/VerticalCurvedList"/>
    <dgm:cxn modelId="{9C138D78-10BE-4A52-96D6-5757CC210C42}" srcId="{D558721A-119D-4B8A-BCF6-1256B886B5C7}" destId="{64706AC1-90ED-46D4-A2AA-A189E588AA6D}" srcOrd="4" destOrd="0" parTransId="{31F66387-5D15-40A0-A21E-16824D7BDF44}" sibTransId="{831BAB92-8D94-4671-B032-826A1E501B50}"/>
    <dgm:cxn modelId="{4423246D-48EA-4187-B894-5E28ACB4DD70}" type="presOf" srcId="{90FAC31E-43A6-4516-8D2D-3672992E5317}" destId="{94AC8AAB-0FEC-4BCF-AA28-0FCDA807804C}" srcOrd="0" destOrd="0" presId="urn:microsoft.com/office/officeart/2008/layout/VerticalCurvedList"/>
    <dgm:cxn modelId="{A8945CE1-4191-4413-86AD-0917D5A940DB}" srcId="{D558721A-119D-4B8A-BCF6-1256B886B5C7}" destId="{8DA35D42-606F-4C04-B259-7BAD7FCC9FF1}" srcOrd="5" destOrd="0" parTransId="{B6C01B26-BD66-435B-BC66-90CC08629F93}" sibTransId="{B55477E2-A437-4760-BE95-8DD9F9A0094F}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9AA993C4-0F22-43A4-9D9D-DD54B68F8CB5}" type="presOf" srcId="{AE647F97-3DCA-4053-8625-F0D257BA3105}" destId="{79CED54F-F197-47D0-8499-B5E46E9B672B}" srcOrd="0" destOrd="0" presId="urn:microsoft.com/office/officeart/2008/layout/VerticalCurvedList"/>
    <dgm:cxn modelId="{9DFC3889-937D-457B-B773-157D127B2D7F}" type="presOf" srcId="{921C8991-077A-4A8F-88C8-6B95CA4A09A3}" destId="{F65580C2-53F0-4616-81E0-29A43D1D910D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F881237A-74AD-4C5E-833B-0F1DCF188B29}" srcId="{D558721A-119D-4B8A-BCF6-1256B886B5C7}" destId="{79581D97-491B-4889-AB18-401946A3F068}" srcOrd="3" destOrd="0" parTransId="{A1E6E51F-7E23-4269-90DC-5741107127AC}" sibTransId="{4AC363D9-4B6C-432C-BD59-CB84095BF40C}"/>
    <dgm:cxn modelId="{1384EBCE-08E1-405C-8DF2-BE62A47F50A7}" type="presParOf" srcId="{FB2ECD76-9EF1-4CAC-8F06-9E29A9ACCCEB}" destId="{A2417DCE-B39D-4B6D-A255-F04226F87662}" srcOrd="0" destOrd="0" presId="urn:microsoft.com/office/officeart/2008/layout/VerticalCurvedList"/>
    <dgm:cxn modelId="{416FCDAD-A96D-42AC-B67B-4CC68CCE79B6}" type="presParOf" srcId="{A2417DCE-B39D-4B6D-A255-F04226F87662}" destId="{58744127-9F6D-4E7F-A1D0-89A1D5CCEE31}" srcOrd="0" destOrd="0" presId="urn:microsoft.com/office/officeart/2008/layout/VerticalCurvedList"/>
    <dgm:cxn modelId="{93826D2D-B6C7-4955-8419-404DD32D1B7E}" type="presParOf" srcId="{58744127-9F6D-4E7F-A1D0-89A1D5CCEE31}" destId="{F31F0496-1DC6-41E1-AC05-273384C20F53}" srcOrd="0" destOrd="0" presId="urn:microsoft.com/office/officeart/2008/layout/VerticalCurvedList"/>
    <dgm:cxn modelId="{99BE745E-56A3-4550-A334-E77628A1BB71}" type="presParOf" srcId="{58744127-9F6D-4E7F-A1D0-89A1D5CCEE31}" destId="{EBB56D29-B428-43F4-AEFC-BF8184365D97}" srcOrd="1" destOrd="0" presId="urn:microsoft.com/office/officeart/2008/layout/VerticalCurvedList"/>
    <dgm:cxn modelId="{9F05A823-244B-43EC-A3EE-9C868CACC585}" type="presParOf" srcId="{58744127-9F6D-4E7F-A1D0-89A1D5CCEE31}" destId="{7913BAAF-5622-4305-8FE9-070DA8B38151}" srcOrd="2" destOrd="0" presId="urn:microsoft.com/office/officeart/2008/layout/VerticalCurvedList"/>
    <dgm:cxn modelId="{6A5E8AD8-8679-4077-A925-3FD816F9229E}" type="presParOf" srcId="{58744127-9F6D-4E7F-A1D0-89A1D5CCEE31}" destId="{230AAF1D-FC5A-446F-B8B5-D64F58DB7103}" srcOrd="3" destOrd="0" presId="urn:microsoft.com/office/officeart/2008/layout/VerticalCurvedList"/>
    <dgm:cxn modelId="{C7E3A4AB-A282-4DA0-8356-CD97174E6D2C}" type="presParOf" srcId="{A2417DCE-B39D-4B6D-A255-F04226F87662}" destId="{F65580C2-53F0-4616-81E0-29A43D1D910D}" srcOrd="1" destOrd="0" presId="urn:microsoft.com/office/officeart/2008/layout/VerticalCurvedList"/>
    <dgm:cxn modelId="{AFFF99E6-9ED2-45C2-84EE-706EF5C10E3F}" type="presParOf" srcId="{A2417DCE-B39D-4B6D-A255-F04226F87662}" destId="{714A35A0-4AEE-4BF9-AE1F-91324B197489}" srcOrd="2" destOrd="0" presId="urn:microsoft.com/office/officeart/2008/layout/VerticalCurvedList"/>
    <dgm:cxn modelId="{F10CBDB5-4B04-4AAD-808B-C2910F7799CD}" type="presParOf" srcId="{714A35A0-4AEE-4BF9-AE1F-91324B197489}" destId="{D5BA261A-A894-49C4-9E81-2C67BD2289F5}" srcOrd="0" destOrd="0" presId="urn:microsoft.com/office/officeart/2008/layout/VerticalCurvedList"/>
    <dgm:cxn modelId="{8E618A39-4E72-4531-9124-2C857CED541B}" type="presParOf" srcId="{A2417DCE-B39D-4B6D-A255-F04226F87662}" destId="{94AC8AAB-0FEC-4BCF-AA28-0FCDA807804C}" srcOrd="3" destOrd="0" presId="urn:microsoft.com/office/officeart/2008/layout/VerticalCurvedList"/>
    <dgm:cxn modelId="{A2475879-1013-4F63-BA0C-0AF0476AF6F2}" type="presParOf" srcId="{A2417DCE-B39D-4B6D-A255-F04226F87662}" destId="{86356648-F548-455B-80CC-B86C70C8F4B6}" srcOrd="4" destOrd="0" presId="urn:microsoft.com/office/officeart/2008/layout/VerticalCurvedList"/>
    <dgm:cxn modelId="{5FF5FBA3-4D7E-466E-A51C-BCB67A4FFD9C}" type="presParOf" srcId="{86356648-F548-455B-80CC-B86C70C8F4B6}" destId="{AF6A0607-2678-4775-9672-6BBE2444E6CF}" srcOrd="0" destOrd="0" presId="urn:microsoft.com/office/officeart/2008/layout/VerticalCurvedList"/>
    <dgm:cxn modelId="{18CA3C35-9EBE-4501-9C85-15F5257D01D0}" type="presParOf" srcId="{A2417DCE-B39D-4B6D-A255-F04226F87662}" destId="{79CED54F-F197-47D0-8499-B5E46E9B672B}" srcOrd="5" destOrd="0" presId="urn:microsoft.com/office/officeart/2008/layout/VerticalCurvedList"/>
    <dgm:cxn modelId="{96B310D6-FBA1-48AC-88A1-7FEA117D3CE9}" type="presParOf" srcId="{A2417DCE-B39D-4B6D-A255-F04226F87662}" destId="{5FBF1FC2-3270-492B-B942-B225D43ED170}" srcOrd="6" destOrd="0" presId="urn:microsoft.com/office/officeart/2008/layout/VerticalCurvedList"/>
    <dgm:cxn modelId="{87CC03AB-E202-446A-B501-4062E45AAFF7}" type="presParOf" srcId="{5FBF1FC2-3270-492B-B942-B225D43ED170}" destId="{71F888F8-9E6A-41E6-8786-8A2E4705DF9F}" srcOrd="0" destOrd="0" presId="urn:microsoft.com/office/officeart/2008/layout/VerticalCurvedList"/>
    <dgm:cxn modelId="{52F06753-15B3-4E34-82FB-BC6AAED72BB3}" type="presParOf" srcId="{A2417DCE-B39D-4B6D-A255-F04226F87662}" destId="{224E3501-DF56-40F6-9ADC-4F4C1F9C4C0A}" srcOrd="7" destOrd="0" presId="urn:microsoft.com/office/officeart/2008/layout/VerticalCurvedList"/>
    <dgm:cxn modelId="{770114DE-3918-4452-B62C-1CB684DFF9F7}" type="presParOf" srcId="{A2417DCE-B39D-4B6D-A255-F04226F87662}" destId="{3D1218E4-AAD7-4398-BF61-EAEFAB02E6F6}" srcOrd="8" destOrd="0" presId="urn:microsoft.com/office/officeart/2008/layout/VerticalCurvedList"/>
    <dgm:cxn modelId="{14246DF1-A77F-443C-B6E9-3483BB54BFCC}" type="presParOf" srcId="{3D1218E4-AAD7-4398-BF61-EAEFAB02E6F6}" destId="{95ECEDB0-DD3F-4620-972E-C5A578F18F37}" srcOrd="0" destOrd="0" presId="urn:microsoft.com/office/officeart/2008/layout/VerticalCurvedList"/>
    <dgm:cxn modelId="{2BD863B3-15FC-4A94-AD36-9292A6BEE360}" type="presParOf" srcId="{A2417DCE-B39D-4B6D-A255-F04226F87662}" destId="{444D9EDA-725A-472B-9C73-32E0B4C713AB}" srcOrd="9" destOrd="0" presId="urn:microsoft.com/office/officeart/2008/layout/VerticalCurvedList"/>
    <dgm:cxn modelId="{FD01C993-4D39-4605-AC12-A8D4D228B783}" type="presParOf" srcId="{A2417DCE-B39D-4B6D-A255-F04226F87662}" destId="{674A8F0D-19AE-4D5C-939F-3F0AA5A40270}" srcOrd="10" destOrd="0" presId="urn:microsoft.com/office/officeart/2008/layout/VerticalCurvedList"/>
    <dgm:cxn modelId="{16E35656-419C-4273-8193-FBE1B5C0124E}" type="presParOf" srcId="{674A8F0D-19AE-4D5C-939F-3F0AA5A40270}" destId="{0D67D9F9-CFAE-462E-8204-B5434FC01B2F}" srcOrd="0" destOrd="0" presId="urn:microsoft.com/office/officeart/2008/layout/VerticalCurvedList"/>
    <dgm:cxn modelId="{34AA56CA-8F98-4CC9-B740-83A54B6054C6}" type="presParOf" srcId="{A2417DCE-B39D-4B6D-A255-F04226F87662}" destId="{D1B9D42B-A246-4B6E-AE8A-B566AEF2FB37}" srcOrd="11" destOrd="0" presId="urn:microsoft.com/office/officeart/2008/layout/VerticalCurvedList"/>
    <dgm:cxn modelId="{E403C2FF-4448-47B5-8F9B-27AD84F18F07}" type="presParOf" srcId="{A2417DCE-B39D-4B6D-A255-F04226F87662}" destId="{39DF7B36-99D6-4663-B300-DD9BFCBE2B17}" srcOrd="12" destOrd="0" presId="urn:microsoft.com/office/officeart/2008/layout/VerticalCurvedList"/>
    <dgm:cxn modelId="{84BD6B92-C30B-4B2D-8F4E-E19528FE1845}" type="presParOf" srcId="{39DF7B36-99D6-4663-B300-DD9BFCBE2B17}" destId="{8D506882-496D-4508-B562-3F984A61A8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</a:t>
          </a:r>
          <a:r>
            <a: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 180 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C31E-43A6-4516-8D2D-3672992E5317}">
      <dgm:prSet phldrT="[Texto]" custT="1"/>
      <dgm:spPr>
        <a:blipFill rotWithShape="0">
          <a:blip xmlns:r="http://schemas.openxmlformats.org/officeDocument/2006/relationships" r:embed="rId1"/>
          <a:stretch>
            <a:fillRect t="-3659" b="-13415"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47F97-3DCA-4053-8625-F0D257BA3105}">
      <dgm:prSet phldrT="[Texto]" custT="1"/>
      <dgm:spPr/>
      <dgm:t>
        <a:bodyPr/>
        <a:lstStyle/>
        <a:p>
          <a:r>
            <a: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 = 3 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81D97-491B-4889-AB18-401946A3F068}">
      <dgm:prSet phldrT="[Texto]" custT="1"/>
      <dgm:spPr/>
      <dgm:t>
        <a:bodyPr/>
        <a:lstStyle/>
        <a:p>
          <a:r>
            <a:rPr lang="es-EC" sz="2000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Fy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 68 </a:t>
          </a:r>
          <a:r>
            <a:rPr lang="es-EC" sz="2000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r>
            <a:rPr lang="es-EC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a 500°C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6E51F-7E23-4269-90DC-5741107127AC}" type="par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363D9-4B6C-432C-BD59-CB84095BF40C}" type="sibTrans" cxnId="{F881237A-74AD-4C5E-833B-0F1DCF188B2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35D42-606F-4C04-B259-7BAD7FCC9FF1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1B26-BD66-435B-BC66-90CC08629F93}" type="parTrans" cxnId="{A8945CE1-4191-4413-86AD-0917D5A940DB}">
      <dgm:prSet/>
      <dgm:spPr/>
      <dgm:t>
        <a:bodyPr/>
        <a:lstStyle/>
        <a:p>
          <a:endParaRPr lang="es-EC"/>
        </a:p>
      </dgm:t>
    </dgm:pt>
    <dgm:pt modelId="{B55477E2-A437-4760-BE95-8DD9F9A0094F}" type="sibTrans" cxnId="{A8945CE1-4191-4413-86AD-0917D5A940DB}">
      <dgm:prSet/>
      <dgm:spPr/>
      <dgm:t>
        <a:bodyPr/>
        <a:lstStyle/>
        <a:p>
          <a:endParaRPr lang="es-EC"/>
        </a:p>
      </dgm:t>
    </dgm:pt>
    <dgm:pt modelId="{64706AC1-90ED-46D4-A2AA-A189E588AA6D}">
      <dgm:prSet phldrT="[Texto]"/>
      <dgm:spPr/>
      <dgm:t>
        <a:bodyPr/>
        <a:lstStyle/>
        <a:p>
          <a:r>
            <a:rPr lang="es-EC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s-EC" i="1" baseline="-250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int</a:t>
          </a:r>
          <a:r>
            <a:rPr lang="es-EC" baseline="-25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</a:t>
          </a:r>
          <a:r>
            <a:rPr lang="es-EC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</a:t>
          </a:r>
          <a:r>
            <a:rPr lang="es-EC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psi = 6.9 </a:t>
          </a:r>
          <a:r>
            <a:rPr lang="es-EC" i="1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66387-5D15-40A0-A21E-16824D7BDF44}" type="parTrans" cxnId="{9C138D78-10BE-4A52-96D6-5757CC210C42}">
      <dgm:prSet/>
      <dgm:spPr/>
      <dgm:t>
        <a:bodyPr/>
        <a:lstStyle/>
        <a:p>
          <a:endParaRPr lang="es-EC"/>
        </a:p>
      </dgm:t>
    </dgm:pt>
    <dgm:pt modelId="{831BAB92-8D94-4671-B032-826A1E501B50}" type="sibTrans" cxnId="{9C138D78-10BE-4A52-96D6-5757CC210C42}">
      <dgm:prSet/>
      <dgm:spPr/>
      <dgm:t>
        <a:bodyPr/>
        <a:lstStyle/>
        <a:p>
          <a:endParaRPr lang="es-EC"/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6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6"/>
      <dgm:spPr/>
    </dgm:pt>
    <dgm:pt modelId="{230AAF1D-FC5A-446F-B8B5-D64F58DB7103}" type="pres">
      <dgm:prSet presAssocID="{D558721A-119D-4B8A-BCF6-1256B886B5C7}" presName="dstNode" presStyleLbl="node1" presStyleIdx="0" presStyleCnt="6"/>
      <dgm:spPr/>
    </dgm:pt>
    <dgm:pt modelId="{F65580C2-53F0-4616-81E0-29A43D1D910D}" type="pres">
      <dgm:prSet presAssocID="{921C8991-077A-4A8F-88C8-6B95CA4A09A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6"/>
      <dgm:spPr/>
    </dgm:pt>
    <dgm:pt modelId="{94AC8AAB-0FEC-4BCF-AA28-0FCDA807804C}" type="pres">
      <dgm:prSet presAssocID="{90FAC31E-43A6-4516-8D2D-3672992E53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6"/>
      <dgm:spPr/>
    </dgm:pt>
    <dgm:pt modelId="{79CED54F-F197-47D0-8499-B5E46E9B672B}" type="pres">
      <dgm:prSet presAssocID="{AE647F97-3DCA-4053-8625-F0D257BA310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6"/>
      <dgm:spPr/>
    </dgm:pt>
    <dgm:pt modelId="{224E3501-DF56-40F6-9ADC-4F4C1F9C4C0A}" type="pres">
      <dgm:prSet presAssocID="{79581D97-491B-4889-AB18-401946A3F06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218E4-AAD7-4398-BF61-EAEFAB02E6F6}" type="pres">
      <dgm:prSet presAssocID="{79581D97-491B-4889-AB18-401946A3F068}" presName="accent_4" presStyleCnt="0"/>
      <dgm:spPr/>
    </dgm:pt>
    <dgm:pt modelId="{95ECEDB0-DD3F-4620-972E-C5A578F18F37}" type="pres">
      <dgm:prSet presAssocID="{79581D97-491B-4889-AB18-401946A3F068}" presName="accentRepeatNode" presStyleLbl="solidFgAcc1" presStyleIdx="3" presStyleCnt="6"/>
      <dgm:spPr/>
    </dgm:pt>
    <dgm:pt modelId="{444D9EDA-725A-472B-9C73-32E0B4C713AB}" type="pres">
      <dgm:prSet presAssocID="{64706AC1-90ED-46D4-A2AA-A189E588AA6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4A8F0D-19AE-4D5C-939F-3F0AA5A40270}" type="pres">
      <dgm:prSet presAssocID="{64706AC1-90ED-46D4-A2AA-A189E588AA6D}" presName="accent_5" presStyleCnt="0"/>
      <dgm:spPr/>
    </dgm:pt>
    <dgm:pt modelId="{0D67D9F9-CFAE-462E-8204-B5434FC01B2F}" type="pres">
      <dgm:prSet presAssocID="{64706AC1-90ED-46D4-A2AA-A189E588AA6D}" presName="accentRepeatNode" presStyleLbl="solidFgAcc1" presStyleIdx="4" presStyleCnt="6"/>
      <dgm:spPr/>
    </dgm:pt>
    <dgm:pt modelId="{D1B9D42B-A246-4B6E-AE8A-B566AEF2FB37}" type="pres">
      <dgm:prSet presAssocID="{8DA35D42-606F-4C04-B259-7BAD7FCC9FF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DF7B36-99D6-4663-B300-DD9BFCBE2B17}" type="pres">
      <dgm:prSet presAssocID="{8DA35D42-606F-4C04-B259-7BAD7FCC9FF1}" presName="accent_6" presStyleCnt="0"/>
      <dgm:spPr/>
    </dgm:pt>
    <dgm:pt modelId="{8D506882-496D-4508-B562-3F984A61A806}" type="pres">
      <dgm:prSet presAssocID="{8DA35D42-606F-4C04-B259-7BAD7FCC9FF1}" presName="accentRepeatNode" presStyleLbl="solidFgAcc1" presStyleIdx="5" presStyleCnt="6"/>
      <dgm:spPr/>
    </dgm:pt>
  </dgm:ptLst>
  <dgm:cxnLst>
    <dgm:cxn modelId="{D95E173D-15CF-4AFD-9FB2-D73CB66201FB}" type="presOf" srcId="{8DA35D42-606F-4C04-B259-7BAD7FCC9FF1}" destId="{D1B9D42B-A246-4B6E-AE8A-B566AEF2FB37}" srcOrd="0" destOrd="0" presId="urn:microsoft.com/office/officeart/2008/layout/VerticalCurvedList"/>
    <dgm:cxn modelId="{9C845DC6-A6E8-4C02-A2DE-056D915514AE}" type="presOf" srcId="{12196807-65D3-4A9F-BDAC-612A96FB6604}" destId="{EBB56D29-B428-43F4-AEFC-BF8184365D97}" srcOrd="0" destOrd="0" presId="urn:microsoft.com/office/officeart/2008/layout/VerticalCurvedList"/>
    <dgm:cxn modelId="{CBDE8E42-8DC4-4765-8883-2C1960047C23}" type="presOf" srcId="{D558721A-119D-4B8A-BCF6-1256B886B5C7}" destId="{FB2ECD76-9EF1-4CAC-8F06-9E29A9ACCCEB}" srcOrd="0" destOrd="0" presId="urn:microsoft.com/office/officeart/2008/layout/VerticalCurvedList"/>
    <dgm:cxn modelId="{EAF71893-E45F-4A85-9E76-556D357F2870}" type="presOf" srcId="{64706AC1-90ED-46D4-A2AA-A189E588AA6D}" destId="{444D9EDA-725A-472B-9C73-32E0B4C713AB}" srcOrd="0" destOrd="0" presId="urn:microsoft.com/office/officeart/2008/layout/VerticalCurvedList"/>
    <dgm:cxn modelId="{63D10AF9-E5EA-40B6-BA49-4829F0A0ED4E}" type="presOf" srcId="{79581D97-491B-4889-AB18-401946A3F068}" destId="{224E3501-DF56-40F6-9ADC-4F4C1F9C4C0A}" srcOrd="0" destOrd="0" presId="urn:microsoft.com/office/officeart/2008/layout/VerticalCurvedList"/>
    <dgm:cxn modelId="{9C138D78-10BE-4A52-96D6-5757CC210C42}" srcId="{D558721A-119D-4B8A-BCF6-1256B886B5C7}" destId="{64706AC1-90ED-46D4-A2AA-A189E588AA6D}" srcOrd="4" destOrd="0" parTransId="{31F66387-5D15-40A0-A21E-16824D7BDF44}" sibTransId="{831BAB92-8D94-4671-B032-826A1E501B50}"/>
    <dgm:cxn modelId="{4423246D-48EA-4187-B894-5E28ACB4DD70}" type="presOf" srcId="{90FAC31E-43A6-4516-8D2D-3672992E5317}" destId="{94AC8AAB-0FEC-4BCF-AA28-0FCDA807804C}" srcOrd="0" destOrd="0" presId="urn:microsoft.com/office/officeart/2008/layout/VerticalCurvedList"/>
    <dgm:cxn modelId="{A8945CE1-4191-4413-86AD-0917D5A940DB}" srcId="{D558721A-119D-4B8A-BCF6-1256B886B5C7}" destId="{8DA35D42-606F-4C04-B259-7BAD7FCC9FF1}" srcOrd="5" destOrd="0" parTransId="{B6C01B26-BD66-435B-BC66-90CC08629F93}" sibTransId="{B55477E2-A437-4760-BE95-8DD9F9A0094F}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9AA993C4-0F22-43A4-9D9D-DD54B68F8CB5}" type="presOf" srcId="{AE647F97-3DCA-4053-8625-F0D257BA3105}" destId="{79CED54F-F197-47D0-8499-B5E46E9B672B}" srcOrd="0" destOrd="0" presId="urn:microsoft.com/office/officeart/2008/layout/VerticalCurvedList"/>
    <dgm:cxn modelId="{9DFC3889-937D-457B-B773-157D127B2D7F}" type="presOf" srcId="{921C8991-077A-4A8F-88C8-6B95CA4A09A3}" destId="{F65580C2-53F0-4616-81E0-29A43D1D910D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F881237A-74AD-4C5E-833B-0F1DCF188B29}" srcId="{D558721A-119D-4B8A-BCF6-1256B886B5C7}" destId="{79581D97-491B-4889-AB18-401946A3F068}" srcOrd="3" destOrd="0" parTransId="{A1E6E51F-7E23-4269-90DC-5741107127AC}" sibTransId="{4AC363D9-4B6C-432C-BD59-CB84095BF40C}"/>
    <dgm:cxn modelId="{1384EBCE-08E1-405C-8DF2-BE62A47F50A7}" type="presParOf" srcId="{FB2ECD76-9EF1-4CAC-8F06-9E29A9ACCCEB}" destId="{A2417DCE-B39D-4B6D-A255-F04226F87662}" srcOrd="0" destOrd="0" presId="urn:microsoft.com/office/officeart/2008/layout/VerticalCurvedList"/>
    <dgm:cxn modelId="{416FCDAD-A96D-42AC-B67B-4CC68CCE79B6}" type="presParOf" srcId="{A2417DCE-B39D-4B6D-A255-F04226F87662}" destId="{58744127-9F6D-4E7F-A1D0-89A1D5CCEE31}" srcOrd="0" destOrd="0" presId="urn:microsoft.com/office/officeart/2008/layout/VerticalCurvedList"/>
    <dgm:cxn modelId="{93826D2D-B6C7-4955-8419-404DD32D1B7E}" type="presParOf" srcId="{58744127-9F6D-4E7F-A1D0-89A1D5CCEE31}" destId="{F31F0496-1DC6-41E1-AC05-273384C20F53}" srcOrd="0" destOrd="0" presId="urn:microsoft.com/office/officeart/2008/layout/VerticalCurvedList"/>
    <dgm:cxn modelId="{99BE745E-56A3-4550-A334-E77628A1BB71}" type="presParOf" srcId="{58744127-9F6D-4E7F-A1D0-89A1D5CCEE31}" destId="{EBB56D29-B428-43F4-AEFC-BF8184365D97}" srcOrd="1" destOrd="0" presId="urn:microsoft.com/office/officeart/2008/layout/VerticalCurvedList"/>
    <dgm:cxn modelId="{9F05A823-244B-43EC-A3EE-9C868CACC585}" type="presParOf" srcId="{58744127-9F6D-4E7F-A1D0-89A1D5CCEE31}" destId="{7913BAAF-5622-4305-8FE9-070DA8B38151}" srcOrd="2" destOrd="0" presId="urn:microsoft.com/office/officeart/2008/layout/VerticalCurvedList"/>
    <dgm:cxn modelId="{6A5E8AD8-8679-4077-A925-3FD816F9229E}" type="presParOf" srcId="{58744127-9F6D-4E7F-A1D0-89A1D5CCEE31}" destId="{230AAF1D-FC5A-446F-B8B5-D64F58DB7103}" srcOrd="3" destOrd="0" presId="urn:microsoft.com/office/officeart/2008/layout/VerticalCurvedList"/>
    <dgm:cxn modelId="{C7E3A4AB-A282-4DA0-8356-CD97174E6D2C}" type="presParOf" srcId="{A2417DCE-B39D-4B6D-A255-F04226F87662}" destId="{F65580C2-53F0-4616-81E0-29A43D1D910D}" srcOrd="1" destOrd="0" presId="urn:microsoft.com/office/officeart/2008/layout/VerticalCurvedList"/>
    <dgm:cxn modelId="{AFFF99E6-9ED2-45C2-84EE-706EF5C10E3F}" type="presParOf" srcId="{A2417DCE-B39D-4B6D-A255-F04226F87662}" destId="{714A35A0-4AEE-4BF9-AE1F-91324B197489}" srcOrd="2" destOrd="0" presId="urn:microsoft.com/office/officeart/2008/layout/VerticalCurvedList"/>
    <dgm:cxn modelId="{F10CBDB5-4B04-4AAD-808B-C2910F7799CD}" type="presParOf" srcId="{714A35A0-4AEE-4BF9-AE1F-91324B197489}" destId="{D5BA261A-A894-49C4-9E81-2C67BD2289F5}" srcOrd="0" destOrd="0" presId="urn:microsoft.com/office/officeart/2008/layout/VerticalCurvedList"/>
    <dgm:cxn modelId="{8E618A39-4E72-4531-9124-2C857CED541B}" type="presParOf" srcId="{A2417DCE-B39D-4B6D-A255-F04226F87662}" destId="{94AC8AAB-0FEC-4BCF-AA28-0FCDA807804C}" srcOrd="3" destOrd="0" presId="urn:microsoft.com/office/officeart/2008/layout/VerticalCurvedList"/>
    <dgm:cxn modelId="{A2475879-1013-4F63-BA0C-0AF0476AF6F2}" type="presParOf" srcId="{A2417DCE-B39D-4B6D-A255-F04226F87662}" destId="{86356648-F548-455B-80CC-B86C70C8F4B6}" srcOrd="4" destOrd="0" presId="urn:microsoft.com/office/officeart/2008/layout/VerticalCurvedList"/>
    <dgm:cxn modelId="{5FF5FBA3-4D7E-466E-A51C-BCB67A4FFD9C}" type="presParOf" srcId="{86356648-F548-455B-80CC-B86C70C8F4B6}" destId="{AF6A0607-2678-4775-9672-6BBE2444E6CF}" srcOrd="0" destOrd="0" presId="urn:microsoft.com/office/officeart/2008/layout/VerticalCurvedList"/>
    <dgm:cxn modelId="{18CA3C35-9EBE-4501-9C85-15F5257D01D0}" type="presParOf" srcId="{A2417DCE-B39D-4B6D-A255-F04226F87662}" destId="{79CED54F-F197-47D0-8499-B5E46E9B672B}" srcOrd="5" destOrd="0" presId="urn:microsoft.com/office/officeart/2008/layout/VerticalCurvedList"/>
    <dgm:cxn modelId="{96B310D6-FBA1-48AC-88A1-7FEA117D3CE9}" type="presParOf" srcId="{A2417DCE-B39D-4B6D-A255-F04226F87662}" destId="{5FBF1FC2-3270-492B-B942-B225D43ED170}" srcOrd="6" destOrd="0" presId="urn:microsoft.com/office/officeart/2008/layout/VerticalCurvedList"/>
    <dgm:cxn modelId="{87CC03AB-E202-446A-B501-4062E45AAFF7}" type="presParOf" srcId="{5FBF1FC2-3270-492B-B942-B225D43ED170}" destId="{71F888F8-9E6A-41E6-8786-8A2E4705DF9F}" srcOrd="0" destOrd="0" presId="urn:microsoft.com/office/officeart/2008/layout/VerticalCurvedList"/>
    <dgm:cxn modelId="{52F06753-15B3-4E34-82FB-BC6AAED72BB3}" type="presParOf" srcId="{A2417DCE-B39D-4B6D-A255-F04226F87662}" destId="{224E3501-DF56-40F6-9ADC-4F4C1F9C4C0A}" srcOrd="7" destOrd="0" presId="urn:microsoft.com/office/officeart/2008/layout/VerticalCurvedList"/>
    <dgm:cxn modelId="{770114DE-3918-4452-B62C-1CB684DFF9F7}" type="presParOf" srcId="{A2417DCE-B39D-4B6D-A255-F04226F87662}" destId="{3D1218E4-AAD7-4398-BF61-EAEFAB02E6F6}" srcOrd="8" destOrd="0" presId="urn:microsoft.com/office/officeart/2008/layout/VerticalCurvedList"/>
    <dgm:cxn modelId="{14246DF1-A77F-443C-B6E9-3483BB54BFCC}" type="presParOf" srcId="{3D1218E4-AAD7-4398-BF61-EAEFAB02E6F6}" destId="{95ECEDB0-DD3F-4620-972E-C5A578F18F37}" srcOrd="0" destOrd="0" presId="urn:microsoft.com/office/officeart/2008/layout/VerticalCurvedList"/>
    <dgm:cxn modelId="{2BD863B3-15FC-4A94-AD36-9292A6BEE360}" type="presParOf" srcId="{A2417DCE-B39D-4B6D-A255-F04226F87662}" destId="{444D9EDA-725A-472B-9C73-32E0B4C713AB}" srcOrd="9" destOrd="0" presId="urn:microsoft.com/office/officeart/2008/layout/VerticalCurvedList"/>
    <dgm:cxn modelId="{FD01C993-4D39-4605-AC12-A8D4D228B783}" type="presParOf" srcId="{A2417DCE-B39D-4B6D-A255-F04226F87662}" destId="{674A8F0D-19AE-4D5C-939F-3F0AA5A40270}" srcOrd="10" destOrd="0" presId="urn:microsoft.com/office/officeart/2008/layout/VerticalCurvedList"/>
    <dgm:cxn modelId="{16E35656-419C-4273-8193-FBE1B5C0124E}" type="presParOf" srcId="{674A8F0D-19AE-4D5C-939F-3F0AA5A40270}" destId="{0D67D9F9-CFAE-462E-8204-B5434FC01B2F}" srcOrd="0" destOrd="0" presId="urn:microsoft.com/office/officeart/2008/layout/VerticalCurvedList"/>
    <dgm:cxn modelId="{34AA56CA-8F98-4CC9-B740-83A54B6054C6}" type="presParOf" srcId="{A2417DCE-B39D-4B6D-A255-F04226F87662}" destId="{D1B9D42B-A246-4B6E-AE8A-B566AEF2FB37}" srcOrd="11" destOrd="0" presId="urn:microsoft.com/office/officeart/2008/layout/VerticalCurvedList"/>
    <dgm:cxn modelId="{E403C2FF-4448-47B5-8F9B-27AD84F18F07}" type="presParOf" srcId="{A2417DCE-B39D-4B6D-A255-F04226F87662}" destId="{39DF7B36-99D6-4663-B300-DD9BFCBE2B17}" srcOrd="12" destOrd="0" presId="urn:microsoft.com/office/officeart/2008/layout/VerticalCurvedList"/>
    <dgm:cxn modelId="{84BD6B92-C30B-4B2D-8F4E-E19528FE1845}" type="presParOf" srcId="{39DF7B36-99D6-4663-B300-DD9BFCBE2B17}" destId="{8D506882-496D-4508-B562-3F984A61A8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2000" dirty="0" smtClean="0"/>
            <a:t>Banco de ensayos, medidas: 650x350x450mm. Comportamiento de los motores cohete y caracterizar las variables tales como empuje, temperatura de los gases, presión y temperatura interna de cámara según las necesidades del investigador.</a:t>
          </a:r>
          <a:endParaRPr lang="es-EC" sz="20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E21983A7-1E2A-46FD-A9BD-401090FDD1F9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2000" dirty="0" smtClean="0"/>
            <a:t>El Banco de Ensayos debe estar anclado a la base de concreto antes de entrar en funcionamiento con el fin de tener una buena toma de datos y para que no exista errores en la medición del impulso.</a:t>
          </a:r>
          <a:endParaRPr lang="es-EC" sz="2000" dirty="0"/>
        </a:p>
      </dgm:t>
    </dgm:pt>
    <dgm:pt modelId="{6CE118C9-DA7F-459D-8396-7734A6F7EE8F}" type="parTrans" cxnId="{B10878C6-DA84-4EF8-96B0-1FA9D7CB3C87}">
      <dgm:prSet/>
      <dgm:spPr/>
      <dgm:t>
        <a:bodyPr/>
        <a:lstStyle/>
        <a:p>
          <a:pPr algn="ctr"/>
          <a:endParaRPr lang="es-EC" sz="2000"/>
        </a:p>
      </dgm:t>
    </dgm:pt>
    <dgm:pt modelId="{98077CD4-E175-476C-A347-28DEEE5063D1}" type="sibTrans" cxnId="{B10878C6-DA84-4EF8-96B0-1FA9D7CB3C87}">
      <dgm:prSet/>
      <dgm:spPr/>
      <dgm:t>
        <a:bodyPr/>
        <a:lstStyle/>
        <a:p>
          <a:pPr algn="ctr"/>
          <a:endParaRPr lang="es-EC" sz="2000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</dgm:pt>
    <dgm:pt modelId="{97B9ABCA-82B8-4523-8FA3-E964567AE9ED}" type="pres">
      <dgm:prSet presAssocID="{2065FA45-0D93-4D61-90C7-A49113505C0B}" presName="cycle" presStyleCnt="0"/>
      <dgm:spPr/>
    </dgm:pt>
    <dgm:pt modelId="{E3973893-470F-469D-BC3A-27157395AD84}" type="pres">
      <dgm:prSet presAssocID="{2065FA45-0D93-4D61-90C7-A49113505C0B}" presName="srcNode" presStyleLbl="node1" presStyleIdx="0" presStyleCnt="2"/>
      <dgm:spPr/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2"/>
      <dgm:spPr/>
    </dgm:pt>
    <dgm:pt modelId="{A32B0F75-2998-4930-A1D0-FA7B058F0589}" type="pres">
      <dgm:prSet presAssocID="{2065FA45-0D93-4D61-90C7-A49113505C0B}" presName="dstNode" presStyleLbl="node1" presStyleIdx="0" presStyleCnt="2"/>
      <dgm:spPr/>
    </dgm:pt>
    <dgm:pt modelId="{35B50224-1A0E-4E0F-AEA7-24CBFF914E3C}" type="pres">
      <dgm:prSet presAssocID="{528040FB-890E-46C1-AAE2-16DF23381D3F}" presName="text_1" presStyleLbl="node1" presStyleIdx="0" presStyleCnt="2" custScaleY="129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</dgm:pt>
    <dgm:pt modelId="{DAAC23D6-0C5A-4794-9498-388BE4F59DAD}" type="pres">
      <dgm:prSet presAssocID="{528040FB-890E-46C1-AAE2-16DF23381D3F}" presName="accentRepeatNode" presStyleLbl="solidFgAcc1" presStyleIdx="0" presStyleCnt="2"/>
      <dgm:spPr/>
    </dgm:pt>
    <dgm:pt modelId="{BFF41746-4C1E-4FA5-8B6A-ECBF89B4CFC9}" type="pres">
      <dgm:prSet presAssocID="{E21983A7-1E2A-46FD-A9BD-401090FDD1F9}" presName="text_2" presStyleLbl="node1" presStyleIdx="1" presStyleCnt="2" custScaleY="753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1616E8-E426-4442-B0ED-5BF958CC3BC8}" type="pres">
      <dgm:prSet presAssocID="{E21983A7-1E2A-46FD-A9BD-401090FDD1F9}" presName="accent_2" presStyleCnt="0"/>
      <dgm:spPr/>
    </dgm:pt>
    <dgm:pt modelId="{07228563-31FB-4450-B4C8-66816C080037}" type="pres">
      <dgm:prSet presAssocID="{E21983A7-1E2A-46FD-A9BD-401090FDD1F9}" presName="accentRepeatNode" presStyleLbl="solidFgAcc1" presStyleIdx="1" presStyleCnt="2"/>
      <dgm:spPr/>
    </dgm:pt>
  </dgm:ptLst>
  <dgm:cxnLst>
    <dgm:cxn modelId="{1AE759AF-0CC0-4E33-A6FA-34D8BE870F57}" type="presOf" srcId="{E21983A7-1E2A-46FD-A9BD-401090FDD1F9}" destId="{BFF41746-4C1E-4FA5-8B6A-ECBF89B4CFC9}" srcOrd="0" destOrd="0" presId="urn:microsoft.com/office/officeart/2008/layout/VerticalCurvedList"/>
    <dgm:cxn modelId="{B10878C6-DA84-4EF8-96B0-1FA9D7CB3C87}" srcId="{2065FA45-0D93-4D61-90C7-A49113505C0B}" destId="{E21983A7-1E2A-46FD-A9BD-401090FDD1F9}" srcOrd="1" destOrd="0" parTransId="{6CE118C9-DA7F-459D-8396-7734A6F7EE8F}" sibTransId="{98077CD4-E175-476C-A347-28DEEE5063D1}"/>
    <dgm:cxn modelId="{DCDCECA4-6EC5-4B41-9ADE-401B0115665B}" type="presOf" srcId="{528040FB-890E-46C1-AAE2-16DF23381D3F}" destId="{35B50224-1A0E-4E0F-AEA7-24CBFF914E3C}" srcOrd="0" destOrd="0" presId="urn:microsoft.com/office/officeart/2008/layout/VerticalCurvedList"/>
    <dgm:cxn modelId="{C01E4EA3-C50E-43C7-A47A-ADF3FF733AC4}" type="presOf" srcId="{501BDCE3-D638-4A6E-B586-636AE6E75D94}" destId="{5BF29510-4C14-40ED-83F0-D610D6EFC40A}" srcOrd="0" destOrd="0" presId="urn:microsoft.com/office/officeart/2008/layout/VerticalCurvedList"/>
    <dgm:cxn modelId="{0579ED7B-B921-4665-92A2-4DCE69E20194}" type="presOf" srcId="{2065FA45-0D93-4D61-90C7-A49113505C0B}" destId="{A8B4EF53-0F4E-429F-9EEE-CEC234DCB838}" srcOrd="0" destOrd="0" presId="urn:microsoft.com/office/officeart/2008/layout/VerticalCurvedList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9B143CF7-5411-4D82-BA9B-005474A27553}" type="presParOf" srcId="{A8B4EF53-0F4E-429F-9EEE-CEC234DCB838}" destId="{75DA3826-3EFF-4500-98AD-C33F91D991A8}" srcOrd="0" destOrd="0" presId="urn:microsoft.com/office/officeart/2008/layout/VerticalCurvedList"/>
    <dgm:cxn modelId="{3AADB41D-EF30-4F78-B9A2-63FF7B2843E6}" type="presParOf" srcId="{75DA3826-3EFF-4500-98AD-C33F91D991A8}" destId="{97B9ABCA-82B8-4523-8FA3-E964567AE9ED}" srcOrd="0" destOrd="0" presId="urn:microsoft.com/office/officeart/2008/layout/VerticalCurvedList"/>
    <dgm:cxn modelId="{A7142DA8-0A5B-425C-B2B4-6BA6F9142D42}" type="presParOf" srcId="{97B9ABCA-82B8-4523-8FA3-E964567AE9ED}" destId="{E3973893-470F-469D-BC3A-27157395AD84}" srcOrd="0" destOrd="0" presId="urn:microsoft.com/office/officeart/2008/layout/VerticalCurvedList"/>
    <dgm:cxn modelId="{0BF661A6-109B-4E9A-8900-75ADFED2BBC2}" type="presParOf" srcId="{97B9ABCA-82B8-4523-8FA3-E964567AE9ED}" destId="{5BF29510-4C14-40ED-83F0-D610D6EFC40A}" srcOrd="1" destOrd="0" presId="urn:microsoft.com/office/officeart/2008/layout/VerticalCurvedList"/>
    <dgm:cxn modelId="{580A3FD7-81D8-44AB-A84B-F4D95C424C57}" type="presParOf" srcId="{97B9ABCA-82B8-4523-8FA3-E964567AE9ED}" destId="{16D7F344-4656-4EE6-8278-83A4ACCDDFB5}" srcOrd="2" destOrd="0" presId="urn:microsoft.com/office/officeart/2008/layout/VerticalCurvedList"/>
    <dgm:cxn modelId="{B46F4F3B-EC62-4C6D-BC53-6A9D23098578}" type="presParOf" srcId="{97B9ABCA-82B8-4523-8FA3-E964567AE9ED}" destId="{A32B0F75-2998-4930-A1D0-FA7B058F0589}" srcOrd="3" destOrd="0" presId="urn:microsoft.com/office/officeart/2008/layout/VerticalCurvedList"/>
    <dgm:cxn modelId="{273CE3CC-BEED-4111-880C-7E6F012FC166}" type="presParOf" srcId="{75DA3826-3EFF-4500-98AD-C33F91D991A8}" destId="{35B50224-1A0E-4E0F-AEA7-24CBFF914E3C}" srcOrd="1" destOrd="0" presId="urn:microsoft.com/office/officeart/2008/layout/VerticalCurvedList"/>
    <dgm:cxn modelId="{730D9A58-1F7D-4991-84B1-E7E92268540D}" type="presParOf" srcId="{75DA3826-3EFF-4500-98AD-C33F91D991A8}" destId="{52D71B0B-CCC8-4F89-95FA-958553746059}" srcOrd="2" destOrd="0" presId="urn:microsoft.com/office/officeart/2008/layout/VerticalCurvedList"/>
    <dgm:cxn modelId="{AE44F1F8-3960-4B4A-AB97-D239BA03EB03}" type="presParOf" srcId="{52D71B0B-CCC8-4F89-95FA-958553746059}" destId="{DAAC23D6-0C5A-4794-9498-388BE4F59DAD}" srcOrd="0" destOrd="0" presId="urn:microsoft.com/office/officeart/2008/layout/VerticalCurvedList"/>
    <dgm:cxn modelId="{728FD95D-D2E1-47A7-B436-54365E540E3B}" type="presParOf" srcId="{75DA3826-3EFF-4500-98AD-C33F91D991A8}" destId="{BFF41746-4C1E-4FA5-8B6A-ECBF89B4CFC9}" srcOrd="3" destOrd="0" presId="urn:microsoft.com/office/officeart/2008/layout/VerticalCurvedList"/>
    <dgm:cxn modelId="{EE293E38-F458-48FB-BDF1-AD1B05875A1D}" type="presParOf" srcId="{75DA3826-3EFF-4500-98AD-C33F91D991A8}" destId="{871616E8-E426-4442-B0ED-5BF958CC3BC8}" srcOrd="4" destOrd="0" presId="urn:microsoft.com/office/officeart/2008/layout/VerticalCurvedList"/>
    <dgm:cxn modelId="{AF570542-DD33-4008-B6F7-E45D372566A9}" type="presParOf" srcId="{871616E8-E426-4442-B0ED-5BF958CC3BC8}" destId="{07228563-31FB-4450-B4C8-66816C0800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2000" dirty="0" smtClean="0"/>
            <a:t>En el primer módulo se diseñó un sistema de mordazas, para que, al momento de colocar el motor cohete, esté centrado con respecto a la celda de carga.. </a:t>
          </a:r>
          <a:endParaRPr lang="es-EC" sz="20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E21983A7-1E2A-46FD-A9BD-401090FDD1F9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S" sz="2000" dirty="0" smtClean="0"/>
            <a:t>Para el módulo dos se diseñó e implementó una cámara que albergará distintos tipos de propelentes, en particular sólidos, y toberas de varias medidas. </a:t>
          </a:r>
          <a:endParaRPr lang="es-EC" sz="2000" dirty="0"/>
        </a:p>
      </dgm:t>
    </dgm:pt>
    <dgm:pt modelId="{6CE118C9-DA7F-459D-8396-7734A6F7EE8F}" type="parTrans" cxnId="{B10878C6-DA84-4EF8-96B0-1FA9D7CB3C87}">
      <dgm:prSet/>
      <dgm:spPr/>
      <dgm:t>
        <a:bodyPr/>
        <a:lstStyle/>
        <a:p>
          <a:pPr algn="ctr"/>
          <a:endParaRPr lang="es-EC" sz="2000"/>
        </a:p>
      </dgm:t>
    </dgm:pt>
    <dgm:pt modelId="{98077CD4-E175-476C-A347-28DEEE5063D1}" type="sibTrans" cxnId="{B10878C6-DA84-4EF8-96B0-1FA9D7CB3C87}">
      <dgm:prSet/>
      <dgm:spPr/>
      <dgm:t>
        <a:bodyPr/>
        <a:lstStyle/>
        <a:p>
          <a:pPr algn="ctr"/>
          <a:endParaRPr lang="es-EC" sz="2000"/>
        </a:p>
      </dgm:t>
    </dgm:pt>
    <dgm:pt modelId="{FCA175DD-B706-4F45-BDF3-D73B2B90FE93}">
      <dgm:prSet custT="1"/>
      <dgm:spPr/>
      <dgm:t>
        <a:bodyPr/>
        <a:lstStyle/>
        <a:p>
          <a:r>
            <a:rPr lang="es-EC" sz="2000" dirty="0" smtClean="0"/>
            <a:t>Al diseñar y construir la cámara de combustión y como un método de seguridad se colocó una válvula de seguridad</a:t>
          </a:r>
          <a:r>
            <a:rPr lang="es-EC" sz="2400" dirty="0" smtClean="0"/>
            <a:t>. </a:t>
          </a:r>
          <a:endParaRPr lang="es-EC" sz="2400" dirty="0"/>
        </a:p>
      </dgm:t>
    </dgm:pt>
    <dgm:pt modelId="{06DA7C2E-F1D4-471F-B346-63964DB10026}" type="parTrans" cxnId="{29B3D6B6-4737-40B1-86E5-004B60CCA6A9}">
      <dgm:prSet/>
      <dgm:spPr/>
      <dgm:t>
        <a:bodyPr/>
        <a:lstStyle/>
        <a:p>
          <a:endParaRPr lang="es-EC"/>
        </a:p>
      </dgm:t>
    </dgm:pt>
    <dgm:pt modelId="{39AC0405-35EF-4FDD-B3B3-D6F17E4B4681}" type="sibTrans" cxnId="{29B3D6B6-4737-40B1-86E5-004B60CCA6A9}">
      <dgm:prSet/>
      <dgm:spPr/>
      <dgm:t>
        <a:bodyPr/>
        <a:lstStyle/>
        <a:p>
          <a:endParaRPr lang="es-EC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</dgm:pt>
    <dgm:pt modelId="{97B9ABCA-82B8-4523-8FA3-E964567AE9ED}" type="pres">
      <dgm:prSet presAssocID="{2065FA45-0D93-4D61-90C7-A49113505C0B}" presName="cycle" presStyleCnt="0"/>
      <dgm:spPr/>
    </dgm:pt>
    <dgm:pt modelId="{E3973893-470F-469D-BC3A-27157395AD84}" type="pres">
      <dgm:prSet presAssocID="{2065FA45-0D93-4D61-90C7-A49113505C0B}" presName="srcNode" presStyleLbl="node1" presStyleIdx="0" presStyleCnt="3"/>
      <dgm:spPr/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3"/>
      <dgm:spPr/>
    </dgm:pt>
    <dgm:pt modelId="{A32B0F75-2998-4930-A1D0-FA7B058F0589}" type="pres">
      <dgm:prSet presAssocID="{2065FA45-0D93-4D61-90C7-A49113505C0B}" presName="dstNode" presStyleLbl="node1" presStyleIdx="0" presStyleCnt="3"/>
      <dgm:spPr/>
    </dgm:pt>
    <dgm:pt modelId="{35B50224-1A0E-4E0F-AEA7-24CBFF914E3C}" type="pres">
      <dgm:prSet presAssocID="{528040FB-890E-46C1-AAE2-16DF23381D3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</dgm:pt>
    <dgm:pt modelId="{DAAC23D6-0C5A-4794-9498-388BE4F59DAD}" type="pres">
      <dgm:prSet presAssocID="{528040FB-890E-46C1-AAE2-16DF23381D3F}" presName="accentRepeatNode" presStyleLbl="solidFgAcc1" presStyleIdx="0" presStyleCnt="3"/>
      <dgm:spPr/>
    </dgm:pt>
    <dgm:pt modelId="{BFF41746-4C1E-4FA5-8B6A-ECBF89B4CFC9}" type="pres">
      <dgm:prSet presAssocID="{E21983A7-1E2A-46FD-A9BD-401090FDD1F9}" presName="text_2" presStyleLbl="node1" presStyleIdx="1" presStyleCnt="3" custScaleY="1397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1616E8-E426-4442-B0ED-5BF958CC3BC8}" type="pres">
      <dgm:prSet presAssocID="{E21983A7-1E2A-46FD-A9BD-401090FDD1F9}" presName="accent_2" presStyleCnt="0"/>
      <dgm:spPr/>
    </dgm:pt>
    <dgm:pt modelId="{07228563-31FB-4450-B4C8-66816C080037}" type="pres">
      <dgm:prSet presAssocID="{E21983A7-1E2A-46FD-A9BD-401090FDD1F9}" presName="accentRepeatNode" presStyleLbl="solidFgAcc1" presStyleIdx="1" presStyleCnt="3"/>
      <dgm:spPr/>
    </dgm:pt>
    <dgm:pt modelId="{65AB06D0-3600-44A6-B014-322ABE57636F}" type="pres">
      <dgm:prSet presAssocID="{FCA175DD-B706-4F45-BDF3-D73B2B90FE93}" presName="text_3" presStyleLbl="node1" presStyleIdx="2" presStyleCnt="3">
        <dgm:presLayoutVars>
          <dgm:bulletEnabled val="1"/>
        </dgm:presLayoutVars>
      </dgm:prSet>
      <dgm:spPr/>
    </dgm:pt>
    <dgm:pt modelId="{1275116B-114E-42AB-97C7-38F266E239FB}" type="pres">
      <dgm:prSet presAssocID="{FCA175DD-B706-4F45-BDF3-D73B2B90FE93}" presName="accent_3" presStyleCnt="0"/>
      <dgm:spPr/>
    </dgm:pt>
    <dgm:pt modelId="{103C1D61-4145-444A-A6A8-E2DB6E9895DB}" type="pres">
      <dgm:prSet presAssocID="{FCA175DD-B706-4F45-BDF3-D73B2B90FE93}" presName="accentRepeatNode" presStyleLbl="solidFgAcc1" presStyleIdx="2" presStyleCnt="3"/>
      <dgm:spPr/>
    </dgm:pt>
  </dgm:ptLst>
  <dgm:cxnLst>
    <dgm:cxn modelId="{270F06B7-38E1-4CA1-8782-3ACC2B10F942}" type="presOf" srcId="{2065FA45-0D93-4D61-90C7-A49113505C0B}" destId="{A8B4EF53-0F4E-429F-9EEE-CEC234DCB838}" srcOrd="0" destOrd="0" presId="urn:microsoft.com/office/officeart/2008/layout/VerticalCurvedList"/>
    <dgm:cxn modelId="{29B3D6B6-4737-40B1-86E5-004B60CCA6A9}" srcId="{2065FA45-0D93-4D61-90C7-A49113505C0B}" destId="{FCA175DD-B706-4F45-BDF3-D73B2B90FE93}" srcOrd="2" destOrd="0" parTransId="{06DA7C2E-F1D4-471F-B346-63964DB10026}" sibTransId="{39AC0405-35EF-4FDD-B3B3-D6F17E4B4681}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9C5F4E3F-218B-45ED-9453-C8AA834C982D}" type="presOf" srcId="{FCA175DD-B706-4F45-BDF3-D73B2B90FE93}" destId="{65AB06D0-3600-44A6-B014-322ABE57636F}" srcOrd="0" destOrd="0" presId="urn:microsoft.com/office/officeart/2008/layout/VerticalCurvedList"/>
    <dgm:cxn modelId="{999ABDF1-65BC-4541-8CD7-61F0C24007DF}" type="presOf" srcId="{E21983A7-1E2A-46FD-A9BD-401090FDD1F9}" destId="{BFF41746-4C1E-4FA5-8B6A-ECBF89B4CFC9}" srcOrd="0" destOrd="0" presId="urn:microsoft.com/office/officeart/2008/layout/VerticalCurvedList"/>
    <dgm:cxn modelId="{2CC98F7C-482F-485D-BFA9-4BC4046C60C5}" type="presOf" srcId="{501BDCE3-D638-4A6E-B586-636AE6E75D94}" destId="{5BF29510-4C14-40ED-83F0-D610D6EFC40A}" srcOrd="0" destOrd="0" presId="urn:microsoft.com/office/officeart/2008/layout/VerticalCurvedList"/>
    <dgm:cxn modelId="{B10878C6-DA84-4EF8-96B0-1FA9D7CB3C87}" srcId="{2065FA45-0D93-4D61-90C7-A49113505C0B}" destId="{E21983A7-1E2A-46FD-A9BD-401090FDD1F9}" srcOrd="1" destOrd="0" parTransId="{6CE118C9-DA7F-459D-8396-7734A6F7EE8F}" sibTransId="{98077CD4-E175-476C-A347-28DEEE5063D1}"/>
    <dgm:cxn modelId="{CB65588E-1515-41D8-8D65-58CBC9C3C330}" type="presOf" srcId="{528040FB-890E-46C1-AAE2-16DF23381D3F}" destId="{35B50224-1A0E-4E0F-AEA7-24CBFF914E3C}" srcOrd="0" destOrd="0" presId="urn:microsoft.com/office/officeart/2008/layout/VerticalCurvedList"/>
    <dgm:cxn modelId="{55E85C71-9A62-428D-A788-9FA31D7607D1}" type="presParOf" srcId="{A8B4EF53-0F4E-429F-9EEE-CEC234DCB838}" destId="{75DA3826-3EFF-4500-98AD-C33F91D991A8}" srcOrd="0" destOrd="0" presId="urn:microsoft.com/office/officeart/2008/layout/VerticalCurvedList"/>
    <dgm:cxn modelId="{CC14B3DA-DBFF-4C0F-9A3E-B6290502F667}" type="presParOf" srcId="{75DA3826-3EFF-4500-98AD-C33F91D991A8}" destId="{97B9ABCA-82B8-4523-8FA3-E964567AE9ED}" srcOrd="0" destOrd="0" presId="urn:microsoft.com/office/officeart/2008/layout/VerticalCurvedList"/>
    <dgm:cxn modelId="{8C07421E-A90A-4DCD-B0CD-200E52339C7B}" type="presParOf" srcId="{97B9ABCA-82B8-4523-8FA3-E964567AE9ED}" destId="{E3973893-470F-469D-BC3A-27157395AD84}" srcOrd="0" destOrd="0" presId="urn:microsoft.com/office/officeart/2008/layout/VerticalCurvedList"/>
    <dgm:cxn modelId="{EB59A87E-4C8A-4CB1-96A3-6FCEDD339968}" type="presParOf" srcId="{97B9ABCA-82B8-4523-8FA3-E964567AE9ED}" destId="{5BF29510-4C14-40ED-83F0-D610D6EFC40A}" srcOrd="1" destOrd="0" presId="urn:microsoft.com/office/officeart/2008/layout/VerticalCurvedList"/>
    <dgm:cxn modelId="{CEC6E5A9-07EE-4153-BF21-EA3950065346}" type="presParOf" srcId="{97B9ABCA-82B8-4523-8FA3-E964567AE9ED}" destId="{16D7F344-4656-4EE6-8278-83A4ACCDDFB5}" srcOrd="2" destOrd="0" presId="urn:microsoft.com/office/officeart/2008/layout/VerticalCurvedList"/>
    <dgm:cxn modelId="{0D1186CE-464F-4A5D-90FE-8BCDE8C61B2E}" type="presParOf" srcId="{97B9ABCA-82B8-4523-8FA3-E964567AE9ED}" destId="{A32B0F75-2998-4930-A1D0-FA7B058F0589}" srcOrd="3" destOrd="0" presId="urn:microsoft.com/office/officeart/2008/layout/VerticalCurvedList"/>
    <dgm:cxn modelId="{1F2A4D1E-E86E-4B7E-ABAA-7A6A0569E7EA}" type="presParOf" srcId="{75DA3826-3EFF-4500-98AD-C33F91D991A8}" destId="{35B50224-1A0E-4E0F-AEA7-24CBFF914E3C}" srcOrd="1" destOrd="0" presId="urn:microsoft.com/office/officeart/2008/layout/VerticalCurvedList"/>
    <dgm:cxn modelId="{23F6749C-C150-4BDB-97F4-6B0FD1BE16AF}" type="presParOf" srcId="{75DA3826-3EFF-4500-98AD-C33F91D991A8}" destId="{52D71B0B-CCC8-4F89-95FA-958553746059}" srcOrd="2" destOrd="0" presId="urn:microsoft.com/office/officeart/2008/layout/VerticalCurvedList"/>
    <dgm:cxn modelId="{8741B3CA-0CD2-4D15-8EFD-7189E93E9FA0}" type="presParOf" srcId="{52D71B0B-CCC8-4F89-95FA-958553746059}" destId="{DAAC23D6-0C5A-4794-9498-388BE4F59DAD}" srcOrd="0" destOrd="0" presId="urn:microsoft.com/office/officeart/2008/layout/VerticalCurvedList"/>
    <dgm:cxn modelId="{39D4E3A4-9FE3-43D4-99A0-E2CBD577D2FB}" type="presParOf" srcId="{75DA3826-3EFF-4500-98AD-C33F91D991A8}" destId="{BFF41746-4C1E-4FA5-8B6A-ECBF89B4CFC9}" srcOrd="3" destOrd="0" presId="urn:microsoft.com/office/officeart/2008/layout/VerticalCurvedList"/>
    <dgm:cxn modelId="{55144AA9-071C-4643-BA74-17E05A9837E7}" type="presParOf" srcId="{75DA3826-3EFF-4500-98AD-C33F91D991A8}" destId="{871616E8-E426-4442-B0ED-5BF958CC3BC8}" srcOrd="4" destOrd="0" presId="urn:microsoft.com/office/officeart/2008/layout/VerticalCurvedList"/>
    <dgm:cxn modelId="{03411C14-DDA0-4D14-A395-15E2F7729FB4}" type="presParOf" srcId="{871616E8-E426-4442-B0ED-5BF958CC3BC8}" destId="{07228563-31FB-4450-B4C8-66816C080037}" srcOrd="0" destOrd="0" presId="urn:microsoft.com/office/officeart/2008/layout/VerticalCurvedList"/>
    <dgm:cxn modelId="{11FD0AF0-97D0-4804-995B-73E413A5C5D8}" type="presParOf" srcId="{75DA3826-3EFF-4500-98AD-C33F91D991A8}" destId="{65AB06D0-3600-44A6-B014-322ABE57636F}" srcOrd="5" destOrd="0" presId="urn:microsoft.com/office/officeart/2008/layout/VerticalCurvedList"/>
    <dgm:cxn modelId="{3385B215-9876-48C3-AF00-AA897A73B59E}" type="presParOf" srcId="{75DA3826-3EFF-4500-98AD-C33F91D991A8}" destId="{1275116B-114E-42AB-97C7-38F266E239FB}" srcOrd="6" destOrd="0" presId="urn:microsoft.com/office/officeart/2008/layout/VerticalCurvedList"/>
    <dgm:cxn modelId="{61B3C300-4939-40EE-9076-B9DD8699DCB1}" type="presParOf" srcId="{1275116B-114E-42AB-97C7-38F266E239FB}" destId="{103C1D61-4145-444A-A6A8-E2DB6E9895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2000" dirty="0" smtClean="0"/>
            <a:t>La tarjeta de adquisición de datos comandada por un </a:t>
          </a:r>
          <a:r>
            <a:rPr lang="es-EC" sz="2000" dirty="0" err="1" smtClean="0"/>
            <a:t>microcontrolador</a:t>
          </a:r>
          <a:r>
            <a:rPr lang="es-EC" sz="2000" dirty="0" smtClean="0"/>
            <a:t> representa una opción más económica para el funcionamiento del equipo diseñado. </a:t>
          </a:r>
          <a:endParaRPr lang="es-EC" sz="20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EDDA74C2-EB0A-4F62-8F51-160FE10095CD}">
      <dgm:prSet custT="1"/>
      <dgm:spPr/>
      <dgm:t>
        <a:bodyPr/>
        <a:lstStyle/>
        <a:p>
          <a:pPr>
            <a:buFont typeface="Symbol" panose="05050102010706020507" pitchFamily="18" charset="2"/>
          </a:pPr>
          <a:r>
            <a:rPr lang="es-EC" sz="2000" dirty="0" smtClean="0"/>
            <a:t>Se logró adquirir cien datos por segundo de cada variable que influyen en el proceso de diseño del motor cohete</a:t>
          </a:r>
          <a:r>
            <a:rPr lang="es-EC" sz="2400" dirty="0" smtClean="0"/>
            <a:t>.</a:t>
          </a:r>
          <a:endParaRPr lang="es-EC" sz="2400" dirty="0"/>
        </a:p>
      </dgm:t>
    </dgm:pt>
    <dgm:pt modelId="{BBDFEEB6-B2C3-4B15-95E5-341D0DE07FD5}" type="parTrans" cxnId="{D827088A-E963-4BAB-B245-787266FBB6E8}">
      <dgm:prSet/>
      <dgm:spPr/>
      <dgm:t>
        <a:bodyPr/>
        <a:lstStyle/>
        <a:p>
          <a:endParaRPr lang="es-EC"/>
        </a:p>
      </dgm:t>
    </dgm:pt>
    <dgm:pt modelId="{7FF94696-1D6F-451F-B84C-1960ACD9CABC}" type="sibTrans" cxnId="{D827088A-E963-4BAB-B245-787266FBB6E8}">
      <dgm:prSet/>
      <dgm:spPr/>
      <dgm:t>
        <a:bodyPr/>
        <a:lstStyle/>
        <a:p>
          <a:endParaRPr lang="es-EC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</dgm:pt>
    <dgm:pt modelId="{97B9ABCA-82B8-4523-8FA3-E964567AE9ED}" type="pres">
      <dgm:prSet presAssocID="{2065FA45-0D93-4D61-90C7-A49113505C0B}" presName="cycle" presStyleCnt="0"/>
      <dgm:spPr/>
    </dgm:pt>
    <dgm:pt modelId="{E3973893-470F-469D-BC3A-27157395AD84}" type="pres">
      <dgm:prSet presAssocID="{2065FA45-0D93-4D61-90C7-A49113505C0B}" presName="srcNode" presStyleLbl="node1" presStyleIdx="0" presStyleCnt="2"/>
      <dgm:spPr/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2"/>
      <dgm:spPr/>
    </dgm:pt>
    <dgm:pt modelId="{A32B0F75-2998-4930-A1D0-FA7B058F0589}" type="pres">
      <dgm:prSet presAssocID="{2065FA45-0D93-4D61-90C7-A49113505C0B}" presName="dstNode" presStyleLbl="node1" presStyleIdx="0" presStyleCnt="2"/>
      <dgm:spPr/>
    </dgm:pt>
    <dgm:pt modelId="{35B50224-1A0E-4E0F-AEA7-24CBFF914E3C}" type="pres">
      <dgm:prSet presAssocID="{528040FB-890E-46C1-AAE2-16DF23381D3F}" presName="text_1" presStyleLbl="node1" presStyleIdx="0" presStyleCnt="2" custScaleY="129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</dgm:pt>
    <dgm:pt modelId="{DAAC23D6-0C5A-4794-9498-388BE4F59DAD}" type="pres">
      <dgm:prSet presAssocID="{528040FB-890E-46C1-AAE2-16DF23381D3F}" presName="accentRepeatNode" presStyleLbl="solidFgAcc1" presStyleIdx="0" presStyleCnt="2"/>
      <dgm:spPr/>
    </dgm:pt>
    <dgm:pt modelId="{7CEE034A-9833-41DE-98F7-6FCDCB850E57}" type="pres">
      <dgm:prSet presAssocID="{EDDA74C2-EB0A-4F62-8F51-160FE10095CD}" presName="text_2" presStyleLbl="node1" presStyleIdx="1" presStyleCnt="2" custScaleY="129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809A60-7AC1-45C3-8AF4-EB0FD6FB693E}" type="pres">
      <dgm:prSet presAssocID="{EDDA74C2-EB0A-4F62-8F51-160FE10095CD}" presName="accent_2" presStyleCnt="0"/>
      <dgm:spPr/>
    </dgm:pt>
    <dgm:pt modelId="{E366BCA8-B0D3-4072-B245-0C49BB8597DF}" type="pres">
      <dgm:prSet presAssocID="{EDDA74C2-EB0A-4F62-8F51-160FE10095CD}" presName="accentRepeatNode" presStyleLbl="solidFgAcc1" presStyleIdx="1" presStyleCnt="2"/>
      <dgm:spPr/>
    </dgm:pt>
  </dgm:ptLst>
  <dgm:cxnLst>
    <dgm:cxn modelId="{B660085E-2368-41B5-9410-A6EEA21A5EFB}" type="presOf" srcId="{EDDA74C2-EB0A-4F62-8F51-160FE10095CD}" destId="{7CEE034A-9833-41DE-98F7-6FCDCB850E57}" srcOrd="0" destOrd="0" presId="urn:microsoft.com/office/officeart/2008/layout/VerticalCurvedList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11B6F469-1AA5-47AC-BF1B-BC5975BEFD66}" type="presOf" srcId="{528040FB-890E-46C1-AAE2-16DF23381D3F}" destId="{35B50224-1A0E-4E0F-AEA7-24CBFF914E3C}" srcOrd="0" destOrd="0" presId="urn:microsoft.com/office/officeart/2008/layout/VerticalCurvedList"/>
    <dgm:cxn modelId="{E5AD70A5-4594-4B48-A2BB-FC6E4A14F580}" type="presOf" srcId="{2065FA45-0D93-4D61-90C7-A49113505C0B}" destId="{A8B4EF53-0F4E-429F-9EEE-CEC234DCB838}" srcOrd="0" destOrd="0" presId="urn:microsoft.com/office/officeart/2008/layout/VerticalCurvedList"/>
    <dgm:cxn modelId="{4EA0BD08-5842-428D-9E66-E5260DC1C417}" type="presOf" srcId="{501BDCE3-D638-4A6E-B586-636AE6E75D94}" destId="{5BF29510-4C14-40ED-83F0-D610D6EFC40A}" srcOrd="0" destOrd="0" presId="urn:microsoft.com/office/officeart/2008/layout/VerticalCurvedList"/>
    <dgm:cxn modelId="{D827088A-E963-4BAB-B245-787266FBB6E8}" srcId="{2065FA45-0D93-4D61-90C7-A49113505C0B}" destId="{EDDA74C2-EB0A-4F62-8F51-160FE10095CD}" srcOrd="1" destOrd="0" parTransId="{BBDFEEB6-B2C3-4B15-95E5-341D0DE07FD5}" sibTransId="{7FF94696-1D6F-451F-B84C-1960ACD9CABC}"/>
    <dgm:cxn modelId="{DEA1EF78-CD08-4ECF-B467-076DB7C89C59}" type="presParOf" srcId="{A8B4EF53-0F4E-429F-9EEE-CEC234DCB838}" destId="{75DA3826-3EFF-4500-98AD-C33F91D991A8}" srcOrd="0" destOrd="0" presId="urn:microsoft.com/office/officeart/2008/layout/VerticalCurvedList"/>
    <dgm:cxn modelId="{6C04CAF0-68B7-48C7-9F61-9F4DF12FA513}" type="presParOf" srcId="{75DA3826-3EFF-4500-98AD-C33F91D991A8}" destId="{97B9ABCA-82B8-4523-8FA3-E964567AE9ED}" srcOrd="0" destOrd="0" presId="urn:microsoft.com/office/officeart/2008/layout/VerticalCurvedList"/>
    <dgm:cxn modelId="{4D442CFC-D35B-4BBB-B65A-5B8EACA36477}" type="presParOf" srcId="{97B9ABCA-82B8-4523-8FA3-E964567AE9ED}" destId="{E3973893-470F-469D-BC3A-27157395AD84}" srcOrd="0" destOrd="0" presId="urn:microsoft.com/office/officeart/2008/layout/VerticalCurvedList"/>
    <dgm:cxn modelId="{F64F180E-5433-4C15-B84B-0F746F040682}" type="presParOf" srcId="{97B9ABCA-82B8-4523-8FA3-E964567AE9ED}" destId="{5BF29510-4C14-40ED-83F0-D610D6EFC40A}" srcOrd="1" destOrd="0" presId="urn:microsoft.com/office/officeart/2008/layout/VerticalCurvedList"/>
    <dgm:cxn modelId="{117BED43-857A-4647-A91E-DE0513B4CA8B}" type="presParOf" srcId="{97B9ABCA-82B8-4523-8FA3-E964567AE9ED}" destId="{16D7F344-4656-4EE6-8278-83A4ACCDDFB5}" srcOrd="2" destOrd="0" presId="urn:microsoft.com/office/officeart/2008/layout/VerticalCurvedList"/>
    <dgm:cxn modelId="{B4F35DE7-2B02-4C4E-90EF-3C39CD1580DD}" type="presParOf" srcId="{97B9ABCA-82B8-4523-8FA3-E964567AE9ED}" destId="{A32B0F75-2998-4930-A1D0-FA7B058F0589}" srcOrd="3" destOrd="0" presId="urn:microsoft.com/office/officeart/2008/layout/VerticalCurvedList"/>
    <dgm:cxn modelId="{0CD5649B-EFA0-4B86-B6C5-3745B4E4AD7D}" type="presParOf" srcId="{75DA3826-3EFF-4500-98AD-C33F91D991A8}" destId="{35B50224-1A0E-4E0F-AEA7-24CBFF914E3C}" srcOrd="1" destOrd="0" presId="urn:microsoft.com/office/officeart/2008/layout/VerticalCurvedList"/>
    <dgm:cxn modelId="{15D2818E-2A32-437C-9879-7B9EAFDEF09C}" type="presParOf" srcId="{75DA3826-3EFF-4500-98AD-C33F91D991A8}" destId="{52D71B0B-CCC8-4F89-95FA-958553746059}" srcOrd="2" destOrd="0" presId="urn:microsoft.com/office/officeart/2008/layout/VerticalCurvedList"/>
    <dgm:cxn modelId="{2134E47B-FB54-4E79-868C-F638281263C4}" type="presParOf" srcId="{52D71B0B-CCC8-4F89-95FA-958553746059}" destId="{DAAC23D6-0C5A-4794-9498-388BE4F59DAD}" srcOrd="0" destOrd="0" presId="urn:microsoft.com/office/officeart/2008/layout/VerticalCurvedList"/>
    <dgm:cxn modelId="{BE7331BF-CBE3-47E1-BE91-E8F1DAFB9777}" type="presParOf" srcId="{75DA3826-3EFF-4500-98AD-C33F91D991A8}" destId="{7CEE034A-9833-41DE-98F7-6FCDCB850E57}" srcOrd="3" destOrd="0" presId="urn:microsoft.com/office/officeart/2008/layout/VerticalCurvedList"/>
    <dgm:cxn modelId="{656DF953-A9F8-4B82-BD7E-331AFD63C875}" type="presParOf" srcId="{75DA3826-3EFF-4500-98AD-C33F91D991A8}" destId="{CE809A60-7AC1-45C3-8AF4-EB0FD6FB693E}" srcOrd="4" destOrd="0" presId="urn:microsoft.com/office/officeart/2008/layout/VerticalCurvedList"/>
    <dgm:cxn modelId="{D17A333E-EBD2-4AA3-841C-DCEC792A1C15}" type="presParOf" srcId="{CE809A60-7AC1-45C3-8AF4-EB0FD6FB693E}" destId="{E366BCA8-B0D3-4072-B245-0C49BB8597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2000" dirty="0" smtClean="0"/>
            <a:t>Se recomienda tener en cuenta la composición y forma de los propelentes sólidos, ya que estos factores intervienen directamente en los resultados que se obtienen por medio de la adquisición de datos.</a:t>
          </a:r>
          <a:endParaRPr lang="es-EC" sz="20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E21983A7-1E2A-46FD-A9BD-401090FDD1F9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2000" dirty="0" smtClean="0"/>
            <a:t>Conocer y realizar un estudio más profundo acerca de las toberas utilizadas, ya que, según la forma y dimensiones de estas, se obtendrán diferentes tipos de datos.</a:t>
          </a:r>
          <a:endParaRPr lang="es-EC" sz="2000" dirty="0"/>
        </a:p>
      </dgm:t>
    </dgm:pt>
    <dgm:pt modelId="{6CE118C9-DA7F-459D-8396-7734A6F7EE8F}" type="parTrans" cxnId="{B10878C6-DA84-4EF8-96B0-1FA9D7CB3C87}">
      <dgm:prSet/>
      <dgm:spPr/>
      <dgm:t>
        <a:bodyPr/>
        <a:lstStyle/>
        <a:p>
          <a:pPr algn="ctr"/>
          <a:endParaRPr lang="es-EC" sz="2000"/>
        </a:p>
      </dgm:t>
    </dgm:pt>
    <dgm:pt modelId="{98077CD4-E175-476C-A347-28DEEE5063D1}" type="sibTrans" cxnId="{B10878C6-DA84-4EF8-96B0-1FA9D7CB3C87}">
      <dgm:prSet/>
      <dgm:spPr/>
      <dgm:t>
        <a:bodyPr/>
        <a:lstStyle/>
        <a:p>
          <a:pPr algn="ctr"/>
          <a:endParaRPr lang="es-EC" sz="2000"/>
        </a:p>
      </dgm:t>
    </dgm:pt>
    <dgm:pt modelId="{E531C814-08E3-4757-82E8-3AFDF733718B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2000" dirty="0" smtClean="0"/>
            <a:t>Se recomienda conocer perfectamente cómo va a reaccionar el propelente sólido para no exceder los 1000 psi.</a:t>
          </a:r>
          <a:endParaRPr lang="es-EC" sz="2000" dirty="0"/>
        </a:p>
      </dgm:t>
    </dgm:pt>
    <dgm:pt modelId="{20BB4341-1AB2-4762-90B5-3CBA8F4A20AA}" type="parTrans" cxnId="{6277A1BA-6E0C-4A0F-8907-F9B6B8E56E9C}">
      <dgm:prSet/>
      <dgm:spPr/>
      <dgm:t>
        <a:bodyPr/>
        <a:lstStyle/>
        <a:p>
          <a:pPr algn="ctr"/>
          <a:endParaRPr lang="es-EC" sz="2000"/>
        </a:p>
      </dgm:t>
    </dgm:pt>
    <dgm:pt modelId="{5CB3B871-41BC-466F-9DA4-40868796F75F}" type="sibTrans" cxnId="{6277A1BA-6E0C-4A0F-8907-F9B6B8E56E9C}">
      <dgm:prSet/>
      <dgm:spPr/>
      <dgm:t>
        <a:bodyPr/>
        <a:lstStyle/>
        <a:p>
          <a:pPr algn="ctr"/>
          <a:endParaRPr lang="es-EC" sz="2000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</dgm:pt>
    <dgm:pt modelId="{97B9ABCA-82B8-4523-8FA3-E964567AE9ED}" type="pres">
      <dgm:prSet presAssocID="{2065FA45-0D93-4D61-90C7-A49113505C0B}" presName="cycle" presStyleCnt="0"/>
      <dgm:spPr/>
    </dgm:pt>
    <dgm:pt modelId="{E3973893-470F-469D-BC3A-27157395AD84}" type="pres">
      <dgm:prSet presAssocID="{2065FA45-0D93-4D61-90C7-A49113505C0B}" presName="srcNode" presStyleLbl="node1" presStyleIdx="0" presStyleCnt="3"/>
      <dgm:spPr/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3"/>
      <dgm:spPr/>
    </dgm:pt>
    <dgm:pt modelId="{A32B0F75-2998-4930-A1D0-FA7B058F0589}" type="pres">
      <dgm:prSet presAssocID="{2065FA45-0D93-4D61-90C7-A49113505C0B}" presName="dstNode" presStyleLbl="node1" presStyleIdx="0" presStyleCnt="3"/>
      <dgm:spPr/>
    </dgm:pt>
    <dgm:pt modelId="{35B50224-1A0E-4E0F-AEA7-24CBFF914E3C}" type="pres">
      <dgm:prSet presAssocID="{528040FB-890E-46C1-AAE2-16DF23381D3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</dgm:pt>
    <dgm:pt modelId="{DAAC23D6-0C5A-4794-9498-388BE4F59DAD}" type="pres">
      <dgm:prSet presAssocID="{528040FB-890E-46C1-AAE2-16DF23381D3F}" presName="accentRepeatNode" presStyleLbl="solidFgAcc1" presStyleIdx="0" presStyleCnt="3"/>
      <dgm:spPr/>
    </dgm:pt>
    <dgm:pt modelId="{BFF41746-4C1E-4FA5-8B6A-ECBF89B4CFC9}" type="pres">
      <dgm:prSet presAssocID="{E21983A7-1E2A-46FD-A9BD-401090FDD1F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1616E8-E426-4442-B0ED-5BF958CC3BC8}" type="pres">
      <dgm:prSet presAssocID="{E21983A7-1E2A-46FD-A9BD-401090FDD1F9}" presName="accent_2" presStyleCnt="0"/>
      <dgm:spPr/>
    </dgm:pt>
    <dgm:pt modelId="{07228563-31FB-4450-B4C8-66816C080037}" type="pres">
      <dgm:prSet presAssocID="{E21983A7-1E2A-46FD-A9BD-401090FDD1F9}" presName="accentRepeatNode" presStyleLbl="solidFgAcc1" presStyleIdx="1" presStyleCnt="3"/>
      <dgm:spPr/>
    </dgm:pt>
    <dgm:pt modelId="{5C7C9CE2-9D92-421B-A197-0C8CDE7BDB69}" type="pres">
      <dgm:prSet presAssocID="{E531C814-08E3-4757-82E8-3AFDF733718B}" presName="text_3" presStyleLbl="node1" presStyleIdx="2" presStyleCnt="3" custScaleY="1054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D5B77C-4602-4A6B-8C71-5249DE4D6A37}" type="pres">
      <dgm:prSet presAssocID="{E531C814-08E3-4757-82E8-3AFDF733718B}" presName="accent_3" presStyleCnt="0"/>
      <dgm:spPr/>
    </dgm:pt>
    <dgm:pt modelId="{E88B79CE-D376-460C-9154-CB6D30CB948D}" type="pres">
      <dgm:prSet presAssocID="{E531C814-08E3-4757-82E8-3AFDF733718B}" presName="accentRepeatNode" presStyleLbl="solidFgAcc1" presStyleIdx="2" presStyleCnt="3"/>
      <dgm:spPr/>
    </dgm:pt>
  </dgm:ptLst>
  <dgm:cxnLst>
    <dgm:cxn modelId="{DC23982A-4032-421C-AA58-73C8F7F6EAA0}" type="presOf" srcId="{501BDCE3-D638-4A6E-B586-636AE6E75D94}" destId="{5BF29510-4C14-40ED-83F0-D610D6EFC40A}" srcOrd="0" destOrd="0" presId="urn:microsoft.com/office/officeart/2008/layout/VerticalCurvedList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C833FF4A-1B55-422A-98AE-821B4130A8C6}" type="presOf" srcId="{E21983A7-1E2A-46FD-A9BD-401090FDD1F9}" destId="{BFF41746-4C1E-4FA5-8B6A-ECBF89B4CFC9}" srcOrd="0" destOrd="0" presId="urn:microsoft.com/office/officeart/2008/layout/VerticalCurvedList"/>
    <dgm:cxn modelId="{7849E4C6-4B95-411F-843C-8C0804F14E1D}" type="presOf" srcId="{528040FB-890E-46C1-AAE2-16DF23381D3F}" destId="{35B50224-1A0E-4E0F-AEA7-24CBFF914E3C}" srcOrd="0" destOrd="0" presId="urn:microsoft.com/office/officeart/2008/layout/VerticalCurvedList"/>
    <dgm:cxn modelId="{6277A1BA-6E0C-4A0F-8907-F9B6B8E56E9C}" srcId="{2065FA45-0D93-4D61-90C7-A49113505C0B}" destId="{E531C814-08E3-4757-82E8-3AFDF733718B}" srcOrd="2" destOrd="0" parTransId="{20BB4341-1AB2-4762-90B5-3CBA8F4A20AA}" sibTransId="{5CB3B871-41BC-466F-9DA4-40868796F75F}"/>
    <dgm:cxn modelId="{2176DC5B-467C-4831-9EC1-9A6C08FAC57F}" type="presOf" srcId="{2065FA45-0D93-4D61-90C7-A49113505C0B}" destId="{A8B4EF53-0F4E-429F-9EEE-CEC234DCB838}" srcOrd="0" destOrd="0" presId="urn:microsoft.com/office/officeart/2008/layout/VerticalCurvedList"/>
    <dgm:cxn modelId="{B10878C6-DA84-4EF8-96B0-1FA9D7CB3C87}" srcId="{2065FA45-0D93-4D61-90C7-A49113505C0B}" destId="{E21983A7-1E2A-46FD-A9BD-401090FDD1F9}" srcOrd="1" destOrd="0" parTransId="{6CE118C9-DA7F-459D-8396-7734A6F7EE8F}" sibTransId="{98077CD4-E175-476C-A347-28DEEE5063D1}"/>
    <dgm:cxn modelId="{51CF5820-1620-41A1-8ADD-C0D64EEDCA24}" type="presOf" srcId="{E531C814-08E3-4757-82E8-3AFDF733718B}" destId="{5C7C9CE2-9D92-421B-A197-0C8CDE7BDB69}" srcOrd="0" destOrd="0" presId="urn:microsoft.com/office/officeart/2008/layout/VerticalCurvedList"/>
    <dgm:cxn modelId="{D4617D29-EE35-4ED6-B3B5-30581FB78974}" type="presParOf" srcId="{A8B4EF53-0F4E-429F-9EEE-CEC234DCB838}" destId="{75DA3826-3EFF-4500-98AD-C33F91D991A8}" srcOrd="0" destOrd="0" presId="urn:microsoft.com/office/officeart/2008/layout/VerticalCurvedList"/>
    <dgm:cxn modelId="{3B18E1D5-12DA-447B-A073-11C82E44FB76}" type="presParOf" srcId="{75DA3826-3EFF-4500-98AD-C33F91D991A8}" destId="{97B9ABCA-82B8-4523-8FA3-E964567AE9ED}" srcOrd="0" destOrd="0" presId="urn:microsoft.com/office/officeart/2008/layout/VerticalCurvedList"/>
    <dgm:cxn modelId="{3355B53C-AF8C-4325-820F-D0CF28B33C9D}" type="presParOf" srcId="{97B9ABCA-82B8-4523-8FA3-E964567AE9ED}" destId="{E3973893-470F-469D-BC3A-27157395AD84}" srcOrd="0" destOrd="0" presId="urn:microsoft.com/office/officeart/2008/layout/VerticalCurvedList"/>
    <dgm:cxn modelId="{7B9C4E8C-E697-4996-869C-89EF938D91B6}" type="presParOf" srcId="{97B9ABCA-82B8-4523-8FA3-E964567AE9ED}" destId="{5BF29510-4C14-40ED-83F0-D610D6EFC40A}" srcOrd="1" destOrd="0" presId="urn:microsoft.com/office/officeart/2008/layout/VerticalCurvedList"/>
    <dgm:cxn modelId="{FCFB193A-9FD8-4C5F-8960-6EB6518BBF21}" type="presParOf" srcId="{97B9ABCA-82B8-4523-8FA3-E964567AE9ED}" destId="{16D7F344-4656-4EE6-8278-83A4ACCDDFB5}" srcOrd="2" destOrd="0" presId="urn:microsoft.com/office/officeart/2008/layout/VerticalCurvedList"/>
    <dgm:cxn modelId="{66063D6A-81A1-45BA-ACA4-48EFB2593D05}" type="presParOf" srcId="{97B9ABCA-82B8-4523-8FA3-E964567AE9ED}" destId="{A32B0F75-2998-4930-A1D0-FA7B058F0589}" srcOrd="3" destOrd="0" presId="urn:microsoft.com/office/officeart/2008/layout/VerticalCurvedList"/>
    <dgm:cxn modelId="{DDA3D994-5384-4F6D-AD61-BADABF7BD43B}" type="presParOf" srcId="{75DA3826-3EFF-4500-98AD-C33F91D991A8}" destId="{35B50224-1A0E-4E0F-AEA7-24CBFF914E3C}" srcOrd="1" destOrd="0" presId="urn:microsoft.com/office/officeart/2008/layout/VerticalCurvedList"/>
    <dgm:cxn modelId="{ABD0597C-5FB9-4744-B152-D86FBD04AE9A}" type="presParOf" srcId="{75DA3826-3EFF-4500-98AD-C33F91D991A8}" destId="{52D71B0B-CCC8-4F89-95FA-958553746059}" srcOrd="2" destOrd="0" presId="urn:microsoft.com/office/officeart/2008/layout/VerticalCurvedList"/>
    <dgm:cxn modelId="{14844474-3493-4230-99D6-863324B51B48}" type="presParOf" srcId="{52D71B0B-CCC8-4F89-95FA-958553746059}" destId="{DAAC23D6-0C5A-4794-9498-388BE4F59DAD}" srcOrd="0" destOrd="0" presId="urn:microsoft.com/office/officeart/2008/layout/VerticalCurvedList"/>
    <dgm:cxn modelId="{B2B9422B-1AAE-4F9C-B08F-8BA6E0E80EF8}" type="presParOf" srcId="{75DA3826-3EFF-4500-98AD-C33F91D991A8}" destId="{BFF41746-4C1E-4FA5-8B6A-ECBF89B4CFC9}" srcOrd="3" destOrd="0" presId="urn:microsoft.com/office/officeart/2008/layout/VerticalCurvedList"/>
    <dgm:cxn modelId="{C7EDE2A1-C8AD-4321-BE56-9EB8C53DDBC0}" type="presParOf" srcId="{75DA3826-3EFF-4500-98AD-C33F91D991A8}" destId="{871616E8-E426-4442-B0ED-5BF958CC3BC8}" srcOrd="4" destOrd="0" presId="urn:microsoft.com/office/officeart/2008/layout/VerticalCurvedList"/>
    <dgm:cxn modelId="{4199FCFD-90D9-4EFF-8214-BDE5EC2C9701}" type="presParOf" srcId="{871616E8-E426-4442-B0ED-5BF958CC3BC8}" destId="{07228563-31FB-4450-B4C8-66816C080037}" srcOrd="0" destOrd="0" presId="urn:microsoft.com/office/officeart/2008/layout/VerticalCurvedList"/>
    <dgm:cxn modelId="{6277ABB5-C46B-41CE-B9DE-52A59A58CA0A}" type="presParOf" srcId="{75DA3826-3EFF-4500-98AD-C33F91D991A8}" destId="{5C7C9CE2-9D92-421B-A197-0C8CDE7BDB69}" srcOrd="5" destOrd="0" presId="urn:microsoft.com/office/officeart/2008/layout/VerticalCurvedList"/>
    <dgm:cxn modelId="{8504361A-77DB-42BC-A8EF-DA4F23DB0E47}" type="presParOf" srcId="{75DA3826-3EFF-4500-98AD-C33F91D991A8}" destId="{0BD5B77C-4602-4A6B-8C71-5249DE4D6A37}" srcOrd="6" destOrd="0" presId="urn:microsoft.com/office/officeart/2008/layout/VerticalCurvedList"/>
    <dgm:cxn modelId="{9044B5C0-73C4-4CC4-92FC-89DF5D20BEAC}" type="presParOf" srcId="{0BD5B77C-4602-4A6B-8C71-5249DE4D6A37}" destId="{E88B79CE-D376-460C-9154-CB6D30CB94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58721A-119D-4B8A-BCF6-1256B886B5C7}" type="doc">
      <dgm:prSet loTypeId="urn:microsoft.com/office/officeart/2008/layout/VerticalCurvedList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21C8991-077A-4A8F-88C8-6B95CA4A09A3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750 N de empuje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35EA1-4C8E-491D-B95A-A6558F0E664E}" type="par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96807-65D3-4A9F-BDAC-612A96FB6604}" type="sibTrans" cxnId="{BB5D637F-44C5-4E43-B216-91510F9AC159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C31E-43A6-4516-8D2D-3672992E5317}">
      <dgm:prSet phldrT="[Texto]" custT="1"/>
      <dgm:spPr/>
      <dgm:t>
        <a:bodyPr/>
        <a:lstStyle/>
        <a:p>
          <a:r>
            <a:rPr lang="es-EC" sz="2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180 mm</a:t>
          </a:r>
          <a:endParaRPr lang="es-EC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F62E-B77E-4738-902E-0FAA6ACFD42C}" type="par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5BCD0-7506-429B-BDCC-BE1974660E31}" type="sibTrans" cxnId="{47467EA1-D05F-42A7-A4A4-DD6D832C1B13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47F97-3DCA-4053-8625-F0D257BA3105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Presión 1000 psi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79850C-1D8F-4992-AEA2-8334E604858C}" type="par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E02D7-C1CA-45C2-8421-7F82D8CE1C09}" type="sibTrans" cxnId="{7AD3FFC6-EDBA-43F5-A687-B1B7C6CAB79B}">
      <dgm:prSet/>
      <dgm:spPr/>
      <dgm:t>
        <a:bodyPr/>
        <a:lstStyle/>
        <a:p>
          <a:endParaRPr lang="es-EC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38C84-6BD9-46EE-ABC1-FF80A56B1B2B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Diámetro 40 mm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ECC67-C0D2-4FA3-A9C5-2AAC4BF1C729}" type="parTrans" cxnId="{E10E32D1-9A46-480F-85CF-861672E31356}">
      <dgm:prSet/>
      <dgm:spPr/>
      <dgm:t>
        <a:bodyPr/>
        <a:lstStyle/>
        <a:p>
          <a:endParaRPr lang="es-EC"/>
        </a:p>
      </dgm:t>
    </dgm:pt>
    <dgm:pt modelId="{E4F8B68C-0788-45FD-81D7-5B0957A135F4}" type="sibTrans" cxnId="{E10E32D1-9A46-480F-85CF-861672E31356}">
      <dgm:prSet/>
      <dgm:spPr/>
      <dgm:t>
        <a:bodyPr/>
        <a:lstStyle/>
        <a:p>
          <a:endParaRPr lang="es-EC"/>
        </a:p>
      </dgm:t>
    </dgm:pt>
    <dgm:pt modelId="{82D493AF-19B0-4109-BC58-4AE5F5C206CC}">
      <dgm:prSet phldrT="[Texto]" custT="1"/>
      <dgm:spPr/>
      <dgm:t>
        <a:bodyPr/>
        <a:lstStyle/>
        <a:p>
          <a:r>
            <a:rPr lang="es-EC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Fenómeno de 1 a 2 segundos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A95AE8-98D0-4701-9493-698B2779D075}" type="parTrans" cxnId="{8A6D62B0-7D62-4F3B-BEE2-2C9BF74CB4B4}">
      <dgm:prSet/>
      <dgm:spPr/>
      <dgm:t>
        <a:bodyPr/>
        <a:lstStyle/>
        <a:p>
          <a:endParaRPr lang="es-EC"/>
        </a:p>
      </dgm:t>
    </dgm:pt>
    <dgm:pt modelId="{38618BEF-6D66-4FE2-AE28-F75BC6C0777B}" type="sibTrans" cxnId="{8A6D62B0-7D62-4F3B-BEE2-2C9BF74CB4B4}">
      <dgm:prSet/>
      <dgm:spPr/>
      <dgm:t>
        <a:bodyPr/>
        <a:lstStyle/>
        <a:p>
          <a:endParaRPr lang="es-EC"/>
        </a:p>
      </dgm:t>
    </dgm:pt>
    <dgm:pt modelId="{9A9DDB80-A3B3-48D5-ACA4-44A178CFCACD}">
      <dgm:prSet phldrT="[Texto]"/>
      <dgm:spPr/>
      <dgm:t>
        <a:bodyPr/>
        <a:lstStyle/>
        <a:p>
          <a:r>
            <a: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Temperatura interna 900°C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4C8E1-9C0E-4FA5-9E90-ECCF30A3AB9F}" type="parTrans" cxnId="{34F95F4B-F55D-4FD7-B7E6-1A5624D794DE}">
      <dgm:prSet/>
      <dgm:spPr/>
      <dgm:t>
        <a:bodyPr/>
        <a:lstStyle/>
        <a:p>
          <a:endParaRPr lang="es-EC"/>
        </a:p>
      </dgm:t>
    </dgm:pt>
    <dgm:pt modelId="{45F3F03C-7168-46E5-9331-F20967FEC40A}" type="sibTrans" cxnId="{34F95F4B-F55D-4FD7-B7E6-1A5624D794DE}">
      <dgm:prSet/>
      <dgm:spPr/>
      <dgm:t>
        <a:bodyPr/>
        <a:lstStyle/>
        <a:p>
          <a:endParaRPr lang="es-EC"/>
        </a:p>
      </dgm:t>
    </dgm:pt>
    <dgm:pt modelId="{1236D757-F666-4032-94AD-17FAB878F676}">
      <dgm:prSet phldrT="[Texto]"/>
      <dgm:spPr/>
      <dgm:t>
        <a:bodyPr/>
        <a:lstStyle/>
        <a:p>
          <a:r>
            <a: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Temperatura externa 500°C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A9D3F-70DD-4936-85A7-E123AB095997}" type="parTrans" cxnId="{D8262A21-36B2-49DF-966D-6F11C91150EA}">
      <dgm:prSet/>
      <dgm:spPr/>
      <dgm:t>
        <a:bodyPr/>
        <a:lstStyle/>
        <a:p>
          <a:endParaRPr lang="es-EC"/>
        </a:p>
      </dgm:t>
    </dgm:pt>
    <dgm:pt modelId="{68ABF1A5-0961-4380-94D7-9B0D64372364}" type="sibTrans" cxnId="{D8262A21-36B2-49DF-966D-6F11C91150EA}">
      <dgm:prSet/>
      <dgm:spPr/>
      <dgm:t>
        <a:bodyPr/>
        <a:lstStyle/>
        <a:p>
          <a:endParaRPr lang="es-EC"/>
        </a:p>
      </dgm:t>
    </dgm:pt>
    <dgm:pt modelId="{FB2ECD76-9EF1-4CAC-8F06-9E29A9ACCCEB}" type="pres">
      <dgm:prSet presAssocID="{D558721A-119D-4B8A-BCF6-1256B886B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417DCE-B39D-4B6D-A255-F04226F87662}" type="pres">
      <dgm:prSet presAssocID="{D558721A-119D-4B8A-BCF6-1256B886B5C7}" presName="Name1" presStyleCnt="0"/>
      <dgm:spPr/>
    </dgm:pt>
    <dgm:pt modelId="{58744127-9F6D-4E7F-A1D0-89A1D5CCEE31}" type="pres">
      <dgm:prSet presAssocID="{D558721A-119D-4B8A-BCF6-1256B886B5C7}" presName="cycle" presStyleCnt="0"/>
      <dgm:spPr/>
    </dgm:pt>
    <dgm:pt modelId="{F31F0496-1DC6-41E1-AC05-273384C20F53}" type="pres">
      <dgm:prSet presAssocID="{D558721A-119D-4B8A-BCF6-1256B886B5C7}" presName="srcNode" presStyleLbl="node1" presStyleIdx="0" presStyleCnt="7"/>
      <dgm:spPr/>
    </dgm:pt>
    <dgm:pt modelId="{EBB56D29-B428-43F4-AEFC-BF8184365D97}" type="pres">
      <dgm:prSet presAssocID="{D558721A-119D-4B8A-BCF6-1256B886B5C7}" presName="conn" presStyleLbl="parChTrans1D2" presStyleIdx="0" presStyleCnt="1"/>
      <dgm:spPr/>
      <dgm:t>
        <a:bodyPr/>
        <a:lstStyle/>
        <a:p>
          <a:endParaRPr lang="es-EC"/>
        </a:p>
      </dgm:t>
    </dgm:pt>
    <dgm:pt modelId="{7913BAAF-5622-4305-8FE9-070DA8B38151}" type="pres">
      <dgm:prSet presAssocID="{D558721A-119D-4B8A-BCF6-1256B886B5C7}" presName="extraNode" presStyleLbl="node1" presStyleIdx="0" presStyleCnt="7"/>
      <dgm:spPr/>
    </dgm:pt>
    <dgm:pt modelId="{230AAF1D-FC5A-446F-B8B5-D64F58DB7103}" type="pres">
      <dgm:prSet presAssocID="{D558721A-119D-4B8A-BCF6-1256B886B5C7}" presName="dstNode" presStyleLbl="node1" presStyleIdx="0" presStyleCnt="7"/>
      <dgm:spPr/>
    </dgm:pt>
    <dgm:pt modelId="{F65580C2-53F0-4616-81E0-29A43D1D910D}" type="pres">
      <dgm:prSet presAssocID="{921C8991-077A-4A8F-88C8-6B95CA4A09A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4A35A0-4AEE-4BF9-AE1F-91324B197489}" type="pres">
      <dgm:prSet presAssocID="{921C8991-077A-4A8F-88C8-6B95CA4A09A3}" presName="accent_1" presStyleCnt="0"/>
      <dgm:spPr/>
    </dgm:pt>
    <dgm:pt modelId="{D5BA261A-A894-49C4-9E81-2C67BD2289F5}" type="pres">
      <dgm:prSet presAssocID="{921C8991-077A-4A8F-88C8-6B95CA4A09A3}" presName="accentRepeatNode" presStyleLbl="solidFgAcc1" presStyleIdx="0" presStyleCnt="7"/>
      <dgm:spPr/>
    </dgm:pt>
    <dgm:pt modelId="{94AC8AAB-0FEC-4BCF-AA28-0FCDA807804C}" type="pres">
      <dgm:prSet presAssocID="{90FAC31E-43A6-4516-8D2D-3672992E531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56648-F548-455B-80CC-B86C70C8F4B6}" type="pres">
      <dgm:prSet presAssocID="{90FAC31E-43A6-4516-8D2D-3672992E5317}" presName="accent_2" presStyleCnt="0"/>
      <dgm:spPr/>
    </dgm:pt>
    <dgm:pt modelId="{AF6A0607-2678-4775-9672-6BBE2444E6CF}" type="pres">
      <dgm:prSet presAssocID="{90FAC31E-43A6-4516-8D2D-3672992E5317}" presName="accentRepeatNode" presStyleLbl="solidFgAcc1" presStyleIdx="1" presStyleCnt="7"/>
      <dgm:spPr/>
    </dgm:pt>
    <dgm:pt modelId="{79CED54F-F197-47D0-8499-B5E46E9B672B}" type="pres">
      <dgm:prSet presAssocID="{AE647F97-3DCA-4053-8625-F0D257BA3105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F1FC2-3270-492B-B942-B225D43ED170}" type="pres">
      <dgm:prSet presAssocID="{AE647F97-3DCA-4053-8625-F0D257BA3105}" presName="accent_3" presStyleCnt="0"/>
      <dgm:spPr/>
    </dgm:pt>
    <dgm:pt modelId="{71F888F8-9E6A-41E6-8786-8A2E4705DF9F}" type="pres">
      <dgm:prSet presAssocID="{AE647F97-3DCA-4053-8625-F0D257BA3105}" presName="accentRepeatNode" presStyleLbl="solidFgAcc1" presStyleIdx="2" presStyleCnt="7"/>
      <dgm:spPr/>
    </dgm:pt>
    <dgm:pt modelId="{6E00001D-6CCD-4832-A009-D67946409C3E}" type="pres">
      <dgm:prSet presAssocID="{9A9DDB80-A3B3-48D5-ACA4-44A178CFCACD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6B2C1B-D135-48C7-A414-702D41CD1F61}" type="pres">
      <dgm:prSet presAssocID="{9A9DDB80-A3B3-48D5-ACA4-44A178CFCACD}" presName="accent_4" presStyleCnt="0"/>
      <dgm:spPr/>
    </dgm:pt>
    <dgm:pt modelId="{C366D5A6-8F7E-4B78-98E2-17B40626AD20}" type="pres">
      <dgm:prSet presAssocID="{9A9DDB80-A3B3-48D5-ACA4-44A178CFCACD}" presName="accentRepeatNode" presStyleLbl="solidFgAcc1" presStyleIdx="3" presStyleCnt="7"/>
      <dgm:spPr/>
    </dgm:pt>
    <dgm:pt modelId="{F8DC5467-9A89-4E55-940E-A478BB478DE8}" type="pres">
      <dgm:prSet presAssocID="{1236D757-F666-4032-94AD-17FAB878F67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889819-059D-4BE9-B232-5E44E287BED5}" type="pres">
      <dgm:prSet presAssocID="{1236D757-F666-4032-94AD-17FAB878F676}" presName="accent_5" presStyleCnt="0"/>
      <dgm:spPr/>
    </dgm:pt>
    <dgm:pt modelId="{B8ECCC49-E1A0-47D8-82FC-A01CEC340088}" type="pres">
      <dgm:prSet presAssocID="{1236D757-F666-4032-94AD-17FAB878F676}" presName="accentRepeatNode" presStyleLbl="solidFgAcc1" presStyleIdx="4" presStyleCnt="7"/>
      <dgm:spPr/>
    </dgm:pt>
    <dgm:pt modelId="{39E49599-B78A-4E86-9518-37D88928E30E}" type="pres">
      <dgm:prSet presAssocID="{7E838C84-6BD9-46EE-ABC1-FF80A56B1B2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BB8215-85D7-4FB8-B61C-7444249DC8FF}" type="pres">
      <dgm:prSet presAssocID="{7E838C84-6BD9-46EE-ABC1-FF80A56B1B2B}" presName="accent_6" presStyleCnt="0"/>
      <dgm:spPr/>
    </dgm:pt>
    <dgm:pt modelId="{860330DB-C28A-4EBB-A6E6-3898909051E1}" type="pres">
      <dgm:prSet presAssocID="{7E838C84-6BD9-46EE-ABC1-FF80A56B1B2B}" presName="accentRepeatNode" presStyleLbl="solidFgAcc1" presStyleIdx="5" presStyleCnt="7"/>
      <dgm:spPr/>
    </dgm:pt>
    <dgm:pt modelId="{AF6FA12E-0E5C-4296-9D40-5C37507E81C5}" type="pres">
      <dgm:prSet presAssocID="{82D493AF-19B0-4109-BC58-4AE5F5C206C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606C88-E8BB-4C02-B327-1FE0246C86EF}" type="pres">
      <dgm:prSet presAssocID="{82D493AF-19B0-4109-BC58-4AE5F5C206CC}" presName="accent_7" presStyleCnt="0"/>
      <dgm:spPr/>
    </dgm:pt>
    <dgm:pt modelId="{9DF9C90A-35C9-4811-8415-1200378792DA}" type="pres">
      <dgm:prSet presAssocID="{82D493AF-19B0-4109-BC58-4AE5F5C206CC}" presName="accentRepeatNode" presStyleLbl="solidFgAcc1" presStyleIdx="6" presStyleCnt="7"/>
      <dgm:spPr/>
    </dgm:pt>
  </dgm:ptLst>
  <dgm:cxnLst>
    <dgm:cxn modelId="{EB4AEF0D-9E9F-4F72-9A02-BD8A5AD678F7}" type="presOf" srcId="{7E838C84-6BD9-46EE-ABC1-FF80A56B1B2B}" destId="{39E49599-B78A-4E86-9518-37D88928E30E}" srcOrd="0" destOrd="0" presId="urn:microsoft.com/office/officeart/2008/layout/VerticalCurvedList"/>
    <dgm:cxn modelId="{F7DC78AB-5200-495D-A9DB-9AB3061544C7}" type="presOf" srcId="{1236D757-F666-4032-94AD-17FAB878F676}" destId="{F8DC5467-9A89-4E55-940E-A478BB478DE8}" srcOrd="0" destOrd="0" presId="urn:microsoft.com/office/officeart/2008/layout/VerticalCurvedList"/>
    <dgm:cxn modelId="{8A6D62B0-7D62-4F3B-BEE2-2C9BF74CB4B4}" srcId="{D558721A-119D-4B8A-BCF6-1256B886B5C7}" destId="{82D493AF-19B0-4109-BC58-4AE5F5C206CC}" srcOrd="6" destOrd="0" parTransId="{D5A95AE8-98D0-4701-9493-698B2779D075}" sibTransId="{38618BEF-6D66-4FE2-AE28-F75BC6C0777B}"/>
    <dgm:cxn modelId="{76F55CC3-CF7F-4E22-8530-BD3C3770EE52}" type="presOf" srcId="{AE647F97-3DCA-4053-8625-F0D257BA3105}" destId="{79CED54F-F197-47D0-8499-B5E46E9B672B}" srcOrd="0" destOrd="0" presId="urn:microsoft.com/office/officeart/2008/layout/VerticalCurvedList"/>
    <dgm:cxn modelId="{37B292A8-3C5C-46C8-8345-E5725C03DBA5}" type="presOf" srcId="{921C8991-077A-4A8F-88C8-6B95CA4A09A3}" destId="{F65580C2-53F0-4616-81E0-29A43D1D910D}" srcOrd="0" destOrd="0" presId="urn:microsoft.com/office/officeart/2008/layout/VerticalCurvedList"/>
    <dgm:cxn modelId="{C4DEB0A0-D978-4E5B-9657-CFA5F6D821D1}" type="presOf" srcId="{90FAC31E-43A6-4516-8D2D-3672992E5317}" destId="{94AC8AAB-0FEC-4BCF-AA28-0FCDA807804C}" srcOrd="0" destOrd="0" presId="urn:microsoft.com/office/officeart/2008/layout/VerticalCurvedList"/>
    <dgm:cxn modelId="{320544DE-34D4-4F71-A18F-E762E72B35CE}" type="presOf" srcId="{D558721A-119D-4B8A-BCF6-1256B886B5C7}" destId="{FB2ECD76-9EF1-4CAC-8F06-9E29A9ACCCEB}" srcOrd="0" destOrd="0" presId="urn:microsoft.com/office/officeart/2008/layout/VerticalCurvedList"/>
    <dgm:cxn modelId="{BB5D637F-44C5-4E43-B216-91510F9AC159}" srcId="{D558721A-119D-4B8A-BCF6-1256B886B5C7}" destId="{921C8991-077A-4A8F-88C8-6B95CA4A09A3}" srcOrd="0" destOrd="0" parTransId="{2CD35EA1-4C8E-491D-B95A-A6558F0E664E}" sibTransId="{12196807-65D3-4A9F-BDAC-612A96FB6604}"/>
    <dgm:cxn modelId="{E19732D8-6B76-4599-9504-4D91AF3AD133}" type="presOf" srcId="{12196807-65D3-4A9F-BDAC-612A96FB6604}" destId="{EBB56D29-B428-43F4-AEFC-BF8184365D97}" srcOrd="0" destOrd="0" presId="urn:microsoft.com/office/officeart/2008/layout/VerticalCurvedList"/>
    <dgm:cxn modelId="{47467EA1-D05F-42A7-A4A4-DD6D832C1B13}" srcId="{D558721A-119D-4B8A-BCF6-1256B886B5C7}" destId="{90FAC31E-43A6-4516-8D2D-3672992E5317}" srcOrd="1" destOrd="0" parTransId="{0714F62E-B77E-4738-902E-0FAA6ACFD42C}" sibTransId="{C1D5BCD0-7506-429B-BDCC-BE1974660E31}"/>
    <dgm:cxn modelId="{34F95F4B-F55D-4FD7-B7E6-1A5624D794DE}" srcId="{D558721A-119D-4B8A-BCF6-1256B886B5C7}" destId="{9A9DDB80-A3B3-48D5-ACA4-44A178CFCACD}" srcOrd="3" destOrd="0" parTransId="{7404C8E1-9C0E-4FA5-9E90-ECCF30A3AB9F}" sibTransId="{45F3F03C-7168-46E5-9331-F20967FEC40A}"/>
    <dgm:cxn modelId="{E10E32D1-9A46-480F-85CF-861672E31356}" srcId="{D558721A-119D-4B8A-BCF6-1256B886B5C7}" destId="{7E838C84-6BD9-46EE-ABC1-FF80A56B1B2B}" srcOrd="5" destOrd="0" parTransId="{8D1ECC67-C0D2-4FA3-A9C5-2AAC4BF1C729}" sibTransId="{E4F8B68C-0788-45FD-81D7-5B0957A135F4}"/>
    <dgm:cxn modelId="{506765C7-083C-485E-9CC3-C49DFC4B40CF}" type="presOf" srcId="{9A9DDB80-A3B3-48D5-ACA4-44A178CFCACD}" destId="{6E00001D-6CCD-4832-A009-D67946409C3E}" srcOrd="0" destOrd="0" presId="urn:microsoft.com/office/officeart/2008/layout/VerticalCurvedList"/>
    <dgm:cxn modelId="{7AD3FFC6-EDBA-43F5-A687-B1B7C6CAB79B}" srcId="{D558721A-119D-4B8A-BCF6-1256B886B5C7}" destId="{AE647F97-3DCA-4053-8625-F0D257BA3105}" srcOrd="2" destOrd="0" parTransId="{6379850C-1D8F-4992-AEA2-8334E604858C}" sibTransId="{988E02D7-C1CA-45C2-8421-7F82D8CE1C09}"/>
    <dgm:cxn modelId="{5A2DE88F-8921-40D3-85D3-18B150D0C44D}" type="presOf" srcId="{82D493AF-19B0-4109-BC58-4AE5F5C206CC}" destId="{AF6FA12E-0E5C-4296-9D40-5C37507E81C5}" srcOrd="0" destOrd="0" presId="urn:microsoft.com/office/officeart/2008/layout/VerticalCurvedList"/>
    <dgm:cxn modelId="{D8262A21-36B2-49DF-966D-6F11C91150EA}" srcId="{D558721A-119D-4B8A-BCF6-1256B886B5C7}" destId="{1236D757-F666-4032-94AD-17FAB878F676}" srcOrd="4" destOrd="0" parTransId="{149A9D3F-70DD-4936-85A7-E123AB095997}" sibTransId="{68ABF1A5-0961-4380-94D7-9B0D64372364}"/>
    <dgm:cxn modelId="{1C780CC6-5C8D-4218-AA5F-BF8985960754}" type="presParOf" srcId="{FB2ECD76-9EF1-4CAC-8F06-9E29A9ACCCEB}" destId="{A2417DCE-B39D-4B6D-A255-F04226F87662}" srcOrd="0" destOrd="0" presId="urn:microsoft.com/office/officeart/2008/layout/VerticalCurvedList"/>
    <dgm:cxn modelId="{3F1003D8-9E1F-404C-8F08-3E83C50E9014}" type="presParOf" srcId="{A2417DCE-B39D-4B6D-A255-F04226F87662}" destId="{58744127-9F6D-4E7F-A1D0-89A1D5CCEE31}" srcOrd="0" destOrd="0" presId="urn:microsoft.com/office/officeart/2008/layout/VerticalCurvedList"/>
    <dgm:cxn modelId="{B6FEF46A-0639-4033-A585-549213A9D5A8}" type="presParOf" srcId="{58744127-9F6D-4E7F-A1D0-89A1D5CCEE31}" destId="{F31F0496-1DC6-41E1-AC05-273384C20F53}" srcOrd="0" destOrd="0" presId="urn:microsoft.com/office/officeart/2008/layout/VerticalCurvedList"/>
    <dgm:cxn modelId="{0C169C0B-2C59-45C5-A369-7AF7BBC42EF4}" type="presParOf" srcId="{58744127-9F6D-4E7F-A1D0-89A1D5CCEE31}" destId="{EBB56D29-B428-43F4-AEFC-BF8184365D97}" srcOrd="1" destOrd="0" presId="urn:microsoft.com/office/officeart/2008/layout/VerticalCurvedList"/>
    <dgm:cxn modelId="{EBC0C6D1-191F-456D-B1BF-B2AB9C300872}" type="presParOf" srcId="{58744127-9F6D-4E7F-A1D0-89A1D5CCEE31}" destId="{7913BAAF-5622-4305-8FE9-070DA8B38151}" srcOrd="2" destOrd="0" presId="urn:microsoft.com/office/officeart/2008/layout/VerticalCurvedList"/>
    <dgm:cxn modelId="{0D2813CD-D1B5-42C4-95DD-3E53F0642CCF}" type="presParOf" srcId="{58744127-9F6D-4E7F-A1D0-89A1D5CCEE31}" destId="{230AAF1D-FC5A-446F-B8B5-D64F58DB7103}" srcOrd="3" destOrd="0" presId="urn:microsoft.com/office/officeart/2008/layout/VerticalCurvedList"/>
    <dgm:cxn modelId="{F52723E8-9FF9-45C8-9EB3-70557E8AFB4B}" type="presParOf" srcId="{A2417DCE-B39D-4B6D-A255-F04226F87662}" destId="{F65580C2-53F0-4616-81E0-29A43D1D910D}" srcOrd="1" destOrd="0" presId="urn:microsoft.com/office/officeart/2008/layout/VerticalCurvedList"/>
    <dgm:cxn modelId="{9164EE28-B146-403C-A04F-5B9FE033F4AE}" type="presParOf" srcId="{A2417DCE-B39D-4B6D-A255-F04226F87662}" destId="{714A35A0-4AEE-4BF9-AE1F-91324B197489}" srcOrd="2" destOrd="0" presId="urn:microsoft.com/office/officeart/2008/layout/VerticalCurvedList"/>
    <dgm:cxn modelId="{6CCD29DB-92DA-49B2-9D6D-E2F39F2E0D3E}" type="presParOf" srcId="{714A35A0-4AEE-4BF9-AE1F-91324B197489}" destId="{D5BA261A-A894-49C4-9E81-2C67BD2289F5}" srcOrd="0" destOrd="0" presId="urn:microsoft.com/office/officeart/2008/layout/VerticalCurvedList"/>
    <dgm:cxn modelId="{8BCD22A1-DA85-43B9-A6E3-159643023DDC}" type="presParOf" srcId="{A2417DCE-B39D-4B6D-A255-F04226F87662}" destId="{94AC8AAB-0FEC-4BCF-AA28-0FCDA807804C}" srcOrd="3" destOrd="0" presId="urn:microsoft.com/office/officeart/2008/layout/VerticalCurvedList"/>
    <dgm:cxn modelId="{DC1D8CF9-87F9-4E5B-B75D-62157B80A8AF}" type="presParOf" srcId="{A2417DCE-B39D-4B6D-A255-F04226F87662}" destId="{86356648-F548-455B-80CC-B86C70C8F4B6}" srcOrd="4" destOrd="0" presId="urn:microsoft.com/office/officeart/2008/layout/VerticalCurvedList"/>
    <dgm:cxn modelId="{215A73DB-4AFB-4511-BC0C-B667EFA54032}" type="presParOf" srcId="{86356648-F548-455B-80CC-B86C70C8F4B6}" destId="{AF6A0607-2678-4775-9672-6BBE2444E6CF}" srcOrd="0" destOrd="0" presId="urn:microsoft.com/office/officeart/2008/layout/VerticalCurvedList"/>
    <dgm:cxn modelId="{8CAD6D14-231F-4018-9433-7908A41EA9E9}" type="presParOf" srcId="{A2417DCE-B39D-4B6D-A255-F04226F87662}" destId="{79CED54F-F197-47D0-8499-B5E46E9B672B}" srcOrd="5" destOrd="0" presId="urn:microsoft.com/office/officeart/2008/layout/VerticalCurvedList"/>
    <dgm:cxn modelId="{BEADCC9F-9FB6-497C-A6A9-34DD91A9B0F6}" type="presParOf" srcId="{A2417DCE-B39D-4B6D-A255-F04226F87662}" destId="{5FBF1FC2-3270-492B-B942-B225D43ED170}" srcOrd="6" destOrd="0" presId="urn:microsoft.com/office/officeart/2008/layout/VerticalCurvedList"/>
    <dgm:cxn modelId="{CEBD7CC0-AC45-4870-822A-6364439D4052}" type="presParOf" srcId="{5FBF1FC2-3270-492B-B942-B225D43ED170}" destId="{71F888F8-9E6A-41E6-8786-8A2E4705DF9F}" srcOrd="0" destOrd="0" presId="urn:microsoft.com/office/officeart/2008/layout/VerticalCurvedList"/>
    <dgm:cxn modelId="{46AF7781-4EDC-4ECE-9342-60723BBE3205}" type="presParOf" srcId="{A2417DCE-B39D-4B6D-A255-F04226F87662}" destId="{6E00001D-6CCD-4832-A009-D67946409C3E}" srcOrd="7" destOrd="0" presId="urn:microsoft.com/office/officeart/2008/layout/VerticalCurvedList"/>
    <dgm:cxn modelId="{916DD900-01DF-4010-B228-E4E9456BD5D7}" type="presParOf" srcId="{A2417DCE-B39D-4B6D-A255-F04226F87662}" destId="{0B6B2C1B-D135-48C7-A414-702D41CD1F61}" srcOrd="8" destOrd="0" presId="urn:microsoft.com/office/officeart/2008/layout/VerticalCurvedList"/>
    <dgm:cxn modelId="{7516C44E-956C-48E5-98B1-B7CC6AB3D818}" type="presParOf" srcId="{0B6B2C1B-D135-48C7-A414-702D41CD1F61}" destId="{C366D5A6-8F7E-4B78-98E2-17B40626AD20}" srcOrd="0" destOrd="0" presId="urn:microsoft.com/office/officeart/2008/layout/VerticalCurvedList"/>
    <dgm:cxn modelId="{146DCAE0-51F9-46B5-8216-78C4B5DF333C}" type="presParOf" srcId="{A2417DCE-B39D-4B6D-A255-F04226F87662}" destId="{F8DC5467-9A89-4E55-940E-A478BB478DE8}" srcOrd="9" destOrd="0" presId="urn:microsoft.com/office/officeart/2008/layout/VerticalCurvedList"/>
    <dgm:cxn modelId="{6D11FDAC-AA89-4F95-9E2A-BA6ED7B6B50A}" type="presParOf" srcId="{A2417DCE-B39D-4B6D-A255-F04226F87662}" destId="{70889819-059D-4BE9-B232-5E44E287BED5}" srcOrd="10" destOrd="0" presId="urn:microsoft.com/office/officeart/2008/layout/VerticalCurvedList"/>
    <dgm:cxn modelId="{19B73271-E3FB-4A4D-9E9A-177E207B41F5}" type="presParOf" srcId="{70889819-059D-4BE9-B232-5E44E287BED5}" destId="{B8ECCC49-E1A0-47D8-82FC-A01CEC340088}" srcOrd="0" destOrd="0" presId="urn:microsoft.com/office/officeart/2008/layout/VerticalCurvedList"/>
    <dgm:cxn modelId="{6BF0CF67-A765-4829-B7C3-C9E4B89C765C}" type="presParOf" srcId="{A2417DCE-B39D-4B6D-A255-F04226F87662}" destId="{39E49599-B78A-4E86-9518-37D88928E30E}" srcOrd="11" destOrd="0" presId="urn:microsoft.com/office/officeart/2008/layout/VerticalCurvedList"/>
    <dgm:cxn modelId="{D77A61BD-F49D-42E3-A7A8-C6FD3B115FAF}" type="presParOf" srcId="{A2417DCE-B39D-4B6D-A255-F04226F87662}" destId="{2CBB8215-85D7-4FB8-B61C-7444249DC8FF}" srcOrd="12" destOrd="0" presId="urn:microsoft.com/office/officeart/2008/layout/VerticalCurvedList"/>
    <dgm:cxn modelId="{AAD7D813-DE35-4C88-B0D8-7A9977A19C3C}" type="presParOf" srcId="{2CBB8215-85D7-4FB8-B61C-7444249DC8FF}" destId="{860330DB-C28A-4EBB-A6E6-3898909051E1}" srcOrd="0" destOrd="0" presId="urn:microsoft.com/office/officeart/2008/layout/VerticalCurvedList"/>
    <dgm:cxn modelId="{C04D89DE-DFA8-4000-AAB6-7B01EA88452A}" type="presParOf" srcId="{A2417DCE-B39D-4B6D-A255-F04226F87662}" destId="{AF6FA12E-0E5C-4296-9D40-5C37507E81C5}" srcOrd="13" destOrd="0" presId="urn:microsoft.com/office/officeart/2008/layout/VerticalCurvedList"/>
    <dgm:cxn modelId="{EDEC8C4D-238D-45A3-9086-11D5D5006DAB}" type="presParOf" srcId="{A2417DCE-B39D-4B6D-A255-F04226F87662}" destId="{8F606C88-E8BB-4C02-B327-1FE0246C86EF}" srcOrd="14" destOrd="0" presId="urn:microsoft.com/office/officeart/2008/layout/VerticalCurvedList"/>
    <dgm:cxn modelId="{3A8E922E-9C5D-4426-9BAE-09122B93465E}" type="presParOf" srcId="{8F606C88-E8BB-4C02-B327-1FE0246C86EF}" destId="{9DF9C90A-35C9-4811-8415-1200378792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2000" dirty="0" smtClean="0"/>
            <a:t>Realizar un estudio más profundo al sistema de adquisición de datos y posterior a un control automatizado del equipo, así reducir el tiempo de preparación del equipo para un ensayo y la necesaria intervención del operario para colocar y ajustar manualmente todos los elementos del BEMCO.</a:t>
          </a:r>
          <a:endParaRPr lang="es-EC" sz="20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pPr algn="ctr"/>
          <a:endParaRPr lang="es-EC" sz="2000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</dgm:pt>
    <dgm:pt modelId="{97B9ABCA-82B8-4523-8FA3-E964567AE9ED}" type="pres">
      <dgm:prSet presAssocID="{2065FA45-0D93-4D61-90C7-A49113505C0B}" presName="cycle" presStyleCnt="0"/>
      <dgm:spPr/>
    </dgm:pt>
    <dgm:pt modelId="{E3973893-470F-469D-BC3A-27157395AD84}" type="pres">
      <dgm:prSet presAssocID="{2065FA45-0D93-4D61-90C7-A49113505C0B}" presName="srcNode" presStyleLbl="node1" presStyleIdx="0" presStyleCnt="1"/>
      <dgm:spPr/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1"/>
      <dgm:spPr/>
    </dgm:pt>
    <dgm:pt modelId="{A32B0F75-2998-4930-A1D0-FA7B058F0589}" type="pres">
      <dgm:prSet presAssocID="{2065FA45-0D93-4D61-90C7-A49113505C0B}" presName="dstNode" presStyleLbl="node1" presStyleIdx="0" presStyleCnt="1"/>
      <dgm:spPr/>
    </dgm:pt>
    <dgm:pt modelId="{35B50224-1A0E-4E0F-AEA7-24CBFF914E3C}" type="pres">
      <dgm:prSet presAssocID="{528040FB-890E-46C1-AAE2-16DF23381D3F}" presName="text_1" presStyleLbl="node1" presStyleIdx="0" presStyleCnt="1" custScaleY="1427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</dgm:pt>
    <dgm:pt modelId="{DAAC23D6-0C5A-4794-9498-388BE4F59DAD}" type="pres">
      <dgm:prSet presAssocID="{528040FB-890E-46C1-AAE2-16DF23381D3F}" presName="accentRepeatNode" presStyleLbl="solidFgAcc1" presStyleIdx="0" presStyleCnt="1" custScaleX="96740" custScaleY="93166"/>
      <dgm:spPr/>
    </dgm:pt>
  </dgm:ptLst>
  <dgm:cxnLst>
    <dgm:cxn modelId="{7C282C05-EAE9-4A6A-BA8B-6148F22F9F73}" type="presOf" srcId="{528040FB-890E-46C1-AAE2-16DF23381D3F}" destId="{35B50224-1A0E-4E0F-AEA7-24CBFF914E3C}" srcOrd="0" destOrd="0" presId="urn:microsoft.com/office/officeart/2008/layout/VerticalCurvedList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E5D04019-C92B-4248-A23F-2396EBF36FBC}" type="presOf" srcId="{501BDCE3-D638-4A6E-B586-636AE6E75D94}" destId="{5BF29510-4C14-40ED-83F0-D610D6EFC40A}" srcOrd="0" destOrd="0" presId="urn:microsoft.com/office/officeart/2008/layout/VerticalCurvedList"/>
    <dgm:cxn modelId="{718EFAE4-CB51-44EE-ACE1-7BE2DA02D2AF}" type="presOf" srcId="{2065FA45-0D93-4D61-90C7-A49113505C0B}" destId="{A8B4EF53-0F4E-429F-9EEE-CEC234DCB838}" srcOrd="0" destOrd="0" presId="urn:microsoft.com/office/officeart/2008/layout/VerticalCurvedList"/>
    <dgm:cxn modelId="{B84902F4-0C16-48D2-A87C-EE81C8F7C4B8}" type="presParOf" srcId="{A8B4EF53-0F4E-429F-9EEE-CEC234DCB838}" destId="{75DA3826-3EFF-4500-98AD-C33F91D991A8}" srcOrd="0" destOrd="0" presId="urn:microsoft.com/office/officeart/2008/layout/VerticalCurvedList"/>
    <dgm:cxn modelId="{22A1A396-AF23-4A1B-AAA5-25F964544779}" type="presParOf" srcId="{75DA3826-3EFF-4500-98AD-C33F91D991A8}" destId="{97B9ABCA-82B8-4523-8FA3-E964567AE9ED}" srcOrd="0" destOrd="0" presId="urn:microsoft.com/office/officeart/2008/layout/VerticalCurvedList"/>
    <dgm:cxn modelId="{F662E7B2-1BF4-48A2-9143-F3BC5A607C32}" type="presParOf" srcId="{97B9ABCA-82B8-4523-8FA3-E964567AE9ED}" destId="{E3973893-470F-469D-BC3A-27157395AD84}" srcOrd="0" destOrd="0" presId="urn:microsoft.com/office/officeart/2008/layout/VerticalCurvedList"/>
    <dgm:cxn modelId="{05E1345B-BDF2-4A76-A069-DFAFEF793A88}" type="presParOf" srcId="{97B9ABCA-82B8-4523-8FA3-E964567AE9ED}" destId="{5BF29510-4C14-40ED-83F0-D610D6EFC40A}" srcOrd="1" destOrd="0" presId="urn:microsoft.com/office/officeart/2008/layout/VerticalCurvedList"/>
    <dgm:cxn modelId="{3A90409D-4517-408E-B20F-37B384764D0E}" type="presParOf" srcId="{97B9ABCA-82B8-4523-8FA3-E964567AE9ED}" destId="{16D7F344-4656-4EE6-8278-83A4ACCDDFB5}" srcOrd="2" destOrd="0" presId="urn:microsoft.com/office/officeart/2008/layout/VerticalCurvedList"/>
    <dgm:cxn modelId="{893670D5-6ECB-4945-AF37-4810039D684A}" type="presParOf" srcId="{97B9ABCA-82B8-4523-8FA3-E964567AE9ED}" destId="{A32B0F75-2998-4930-A1D0-FA7B058F0589}" srcOrd="3" destOrd="0" presId="urn:microsoft.com/office/officeart/2008/layout/VerticalCurvedList"/>
    <dgm:cxn modelId="{FD9D6F10-A725-4D38-BA29-811348E9B9E1}" type="presParOf" srcId="{75DA3826-3EFF-4500-98AD-C33F91D991A8}" destId="{35B50224-1A0E-4E0F-AEA7-24CBFF914E3C}" srcOrd="1" destOrd="0" presId="urn:microsoft.com/office/officeart/2008/layout/VerticalCurvedList"/>
    <dgm:cxn modelId="{F86F4C4A-6E81-4A49-8956-01199EB9AB21}" type="presParOf" srcId="{75DA3826-3EFF-4500-98AD-C33F91D991A8}" destId="{52D71B0B-CCC8-4F89-95FA-958553746059}" srcOrd="2" destOrd="0" presId="urn:microsoft.com/office/officeart/2008/layout/VerticalCurvedList"/>
    <dgm:cxn modelId="{E8D917B6-2E5C-44F6-A8C8-85D22F8ED543}" type="presParOf" srcId="{52D71B0B-CCC8-4F89-95FA-958553746059}" destId="{DAAC23D6-0C5A-4794-9498-388BE4F59D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000" dirty="0" smtClean="0"/>
            <a:t>Realizar un estudio sobre como influye el tipo de toberas en la adquisición de datos</a:t>
          </a:r>
          <a:endParaRPr lang="es-EC" sz="20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endParaRPr lang="es-EC" sz="20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endParaRPr lang="es-EC" sz="2000"/>
        </a:p>
      </dgm:t>
    </dgm:pt>
    <dgm:pt modelId="{51C6E005-3B52-4247-BC06-FCFAD38D753A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000" dirty="0" smtClean="0"/>
            <a:t>Investigar y conocer más acerca de la influencia de los tipos de propelentes en el uso de motores cohetes</a:t>
          </a:r>
          <a:endParaRPr lang="es-EC" sz="2000" dirty="0"/>
        </a:p>
      </dgm:t>
    </dgm:pt>
    <dgm:pt modelId="{935DD164-68C1-434B-8CB4-7DB0B1C9391D}" type="parTrans" cxnId="{F402DC15-C536-4D96-8E82-C400221C7FF9}">
      <dgm:prSet/>
      <dgm:spPr/>
      <dgm:t>
        <a:bodyPr/>
        <a:lstStyle/>
        <a:p>
          <a:endParaRPr lang="es-EC" sz="2000"/>
        </a:p>
      </dgm:t>
    </dgm:pt>
    <dgm:pt modelId="{553664FD-27EB-4D32-BE51-4AD1299F465D}" type="sibTrans" cxnId="{F402DC15-C536-4D96-8E82-C400221C7FF9}">
      <dgm:prSet/>
      <dgm:spPr/>
      <dgm:t>
        <a:bodyPr/>
        <a:lstStyle/>
        <a:p>
          <a:endParaRPr lang="es-EC" sz="2000"/>
        </a:p>
      </dgm:t>
    </dgm:pt>
    <dgm:pt modelId="{1881A140-7A5C-4686-AE71-FEF9D15BE8A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000" dirty="0" smtClean="0"/>
            <a:t>Automatizar el proceso de centrado del motor cohete con la celda de carga</a:t>
          </a:r>
          <a:endParaRPr lang="es-EC" sz="2000" dirty="0"/>
        </a:p>
      </dgm:t>
    </dgm:pt>
    <dgm:pt modelId="{6844C7C7-6A00-4645-9663-D7D80DED2EB9}" type="parTrans" cxnId="{07AE883E-7EC2-431C-BB05-5E5D76DEF89B}">
      <dgm:prSet/>
      <dgm:spPr/>
      <dgm:t>
        <a:bodyPr/>
        <a:lstStyle/>
        <a:p>
          <a:endParaRPr lang="es-EC" sz="2000"/>
        </a:p>
      </dgm:t>
    </dgm:pt>
    <dgm:pt modelId="{9F75660D-D704-4C1E-83FE-CB901933A9F7}" type="sibTrans" cxnId="{07AE883E-7EC2-431C-BB05-5E5D76DEF89B}">
      <dgm:prSet/>
      <dgm:spPr/>
      <dgm:t>
        <a:bodyPr/>
        <a:lstStyle/>
        <a:p>
          <a:endParaRPr lang="es-EC" sz="2000"/>
        </a:p>
      </dgm:t>
    </dgm:pt>
    <dgm:pt modelId="{10418695-B0FE-4878-90F4-3509A4680E7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000" dirty="0" smtClean="0"/>
            <a:t>Realizar un análisis estadístico con varios tipos de propelentes estandarizados para verificar los datos obtenidos mediante el BEMCO</a:t>
          </a:r>
          <a:endParaRPr lang="es-EC" sz="2000" dirty="0"/>
        </a:p>
      </dgm:t>
    </dgm:pt>
    <dgm:pt modelId="{6F2B14D6-5449-4B7C-B70E-B4DB18FE68C2}" type="parTrans" cxnId="{DF49C4D5-6902-476A-A4E7-136ACDEF21ED}">
      <dgm:prSet/>
      <dgm:spPr/>
      <dgm:t>
        <a:bodyPr/>
        <a:lstStyle/>
        <a:p>
          <a:endParaRPr lang="es-EC" sz="2000"/>
        </a:p>
      </dgm:t>
    </dgm:pt>
    <dgm:pt modelId="{3666F41A-D614-4827-9D62-FF363EEDA1AB}" type="sibTrans" cxnId="{DF49C4D5-6902-476A-A4E7-136ACDEF21ED}">
      <dgm:prSet/>
      <dgm:spPr/>
      <dgm:t>
        <a:bodyPr/>
        <a:lstStyle/>
        <a:p>
          <a:endParaRPr lang="es-EC" sz="2000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</dgm:pt>
    <dgm:pt modelId="{97B9ABCA-82B8-4523-8FA3-E964567AE9ED}" type="pres">
      <dgm:prSet presAssocID="{2065FA45-0D93-4D61-90C7-A49113505C0B}" presName="cycle" presStyleCnt="0"/>
      <dgm:spPr/>
    </dgm:pt>
    <dgm:pt modelId="{E3973893-470F-469D-BC3A-27157395AD84}" type="pres">
      <dgm:prSet presAssocID="{2065FA45-0D93-4D61-90C7-A49113505C0B}" presName="srcNode" presStyleLbl="node1" presStyleIdx="0" presStyleCnt="4"/>
      <dgm:spPr/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4"/>
      <dgm:spPr/>
    </dgm:pt>
    <dgm:pt modelId="{A32B0F75-2998-4930-A1D0-FA7B058F0589}" type="pres">
      <dgm:prSet presAssocID="{2065FA45-0D93-4D61-90C7-A49113505C0B}" presName="dstNode" presStyleLbl="node1" presStyleIdx="0" presStyleCnt="4"/>
      <dgm:spPr/>
    </dgm:pt>
    <dgm:pt modelId="{35B50224-1A0E-4E0F-AEA7-24CBFF914E3C}" type="pres">
      <dgm:prSet presAssocID="{528040FB-890E-46C1-AAE2-16DF23381D3F}" presName="text_1" presStyleLbl="node1" presStyleIdx="0" presStyleCnt="4" custScaleY="132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</dgm:pt>
    <dgm:pt modelId="{DAAC23D6-0C5A-4794-9498-388BE4F59DAD}" type="pres">
      <dgm:prSet presAssocID="{528040FB-890E-46C1-AAE2-16DF23381D3F}" presName="accentRepeatNode" presStyleLbl="solidFgAcc1" presStyleIdx="0" presStyleCnt="4"/>
      <dgm:spPr/>
    </dgm:pt>
    <dgm:pt modelId="{79955985-C723-4D6C-A6DC-6696CA0C1892}" type="pres">
      <dgm:prSet presAssocID="{51C6E005-3B52-4247-BC06-FCFAD38D753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A5770F-0FA9-4433-A6B9-A421F74130E4}" type="pres">
      <dgm:prSet presAssocID="{51C6E005-3B52-4247-BC06-FCFAD38D753A}" presName="accent_2" presStyleCnt="0"/>
      <dgm:spPr/>
    </dgm:pt>
    <dgm:pt modelId="{560CA5D4-0AF7-401E-89C1-CDF3D2E01947}" type="pres">
      <dgm:prSet presAssocID="{51C6E005-3B52-4247-BC06-FCFAD38D753A}" presName="accentRepeatNode" presStyleLbl="solidFgAcc1" presStyleIdx="1" presStyleCnt="4"/>
      <dgm:spPr/>
    </dgm:pt>
    <dgm:pt modelId="{BEF8C6DA-2B7C-49DB-BFAA-D07551053A59}" type="pres">
      <dgm:prSet presAssocID="{1881A140-7A5C-4686-AE71-FEF9D15BE8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AB7311-8F5B-4A6B-9882-0946CA8235D6}" type="pres">
      <dgm:prSet presAssocID="{1881A140-7A5C-4686-AE71-FEF9D15BE8A1}" presName="accent_3" presStyleCnt="0"/>
      <dgm:spPr/>
    </dgm:pt>
    <dgm:pt modelId="{A7540935-6778-44FB-9F32-ABCC86349DFF}" type="pres">
      <dgm:prSet presAssocID="{1881A140-7A5C-4686-AE71-FEF9D15BE8A1}" presName="accentRepeatNode" presStyleLbl="solidFgAcc1" presStyleIdx="2" presStyleCnt="4"/>
      <dgm:spPr/>
    </dgm:pt>
    <dgm:pt modelId="{AF923E58-E1FE-420C-9FC4-BAE9DE2F5C39}" type="pres">
      <dgm:prSet presAssocID="{10418695-B0FE-4878-90F4-3509A4680E7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96CD19-B633-4D6B-ACAC-C51D11C6CDB6}" type="pres">
      <dgm:prSet presAssocID="{10418695-B0FE-4878-90F4-3509A4680E71}" presName="accent_4" presStyleCnt="0"/>
      <dgm:spPr/>
    </dgm:pt>
    <dgm:pt modelId="{E7171D59-B733-4DE0-A78A-D2F138622CE4}" type="pres">
      <dgm:prSet presAssocID="{10418695-B0FE-4878-90F4-3509A4680E71}" presName="accentRepeatNode" presStyleLbl="solidFgAcc1" presStyleIdx="3" presStyleCnt="4"/>
      <dgm:spPr/>
    </dgm:pt>
  </dgm:ptLst>
  <dgm:cxnLst>
    <dgm:cxn modelId="{DF49C4D5-6902-476A-A4E7-136ACDEF21ED}" srcId="{2065FA45-0D93-4D61-90C7-A49113505C0B}" destId="{10418695-B0FE-4878-90F4-3509A4680E71}" srcOrd="3" destOrd="0" parTransId="{6F2B14D6-5449-4B7C-B70E-B4DB18FE68C2}" sibTransId="{3666F41A-D614-4827-9D62-FF363EEDA1AB}"/>
    <dgm:cxn modelId="{90E14C96-753A-4857-BDAD-AAD73F9DBDD8}" type="presOf" srcId="{10418695-B0FE-4878-90F4-3509A4680E71}" destId="{AF923E58-E1FE-420C-9FC4-BAE9DE2F5C39}" srcOrd="0" destOrd="0" presId="urn:microsoft.com/office/officeart/2008/layout/VerticalCurvedList"/>
    <dgm:cxn modelId="{255C5E1B-5206-4BE3-B8CF-FD8B8A614123}" type="presOf" srcId="{51C6E005-3B52-4247-BC06-FCFAD38D753A}" destId="{79955985-C723-4D6C-A6DC-6696CA0C1892}" srcOrd="0" destOrd="0" presId="urn:microsoft.com/office/officeart/2008/layout/VerticalCurvedList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55DA68D4-E3E4-4820-AE2C-4257CA4C1FB4}" type="presOf" srcId="{528040FB-890E-46C1-AAE2-16DF23381D3F}" destId="{35B50224-1A0E-4E0F-AEA7-24CBFF914E3C}" srcOrd="0" destOrd="0" presId="urn:microsoft.com/office/officeart/2008/layout/VerticalCurvedList"/>
    <dgm:cxn modelId="{2597FB41-FB61-4ECC-9F60-39D7C09588D0}" type="presOf" srcId="{1881A140-7A5C-4686-AE71-FEF9D15BE8A1}" destId="{BEF8C6DA-2B7C-49DB-BFAA-D07551053A59}" srcOrd="0" destOrd="0" presId="urn:microsoft.com/office/officeart/2008/layout/VerticalCurvedList"/>
    <dgm:cxn modelId="{2765B305-8E55-4D63-86A5-D908E4B78AD4}" type="presOf" srcId="{501BDCE3-D638-4A6E-B586-636AE6E75D94}" destId="{5BF29510-4C14-40ED-83F0-D610D6EFC40A}" srcOrd="0" destOrd="0" presId="urn:microsoft.com/office/officeart/2008/layout/VerticalCurvedList"/>
    <dgm:cxn modelId="{07AE883E-7EC2-431C-BB05-5E5D76DEF89B}" srcId="{2065FA45-0D93-4D61-90C7-A49113505C0B}" destId="{1881A140-7A5C-4686-AE71-FEF9D15BE8A1}" srcOrd="2" destOrd="0" parTransId="{6844C7C7-6A00-4645-9663-D7D80DED2EB9}" sibTransId="{9F75660D-D704-4C1E-83FE-CB901933A9F7}"/>
    <dgm:cxn modelId="{48115B59-027C-42E4-BC36-5536CABEA7FC}" type="presOf" srcId="{2065FA45-0D93-4D61-90C7-A49113505C0B}" destId="{A8B4EF53-0F4E-429F-9EEE-CEC234DCB838}" srcOrd="0" destOrd="0" presId="urn:microsoft.com/office/officeart/2008/layout/VerticalCurvedList"/>
    <dgm:cxn modelId="{F402DC15-C536-4D96-8E82-C400221C7FF9}" srcId="{2065FA45-0D93-4D61-90C7-A49113505C0B}" destId="{51C6E005-3B52-4247-BC06-FCFAD38D753A}" srcOrd="1" destOrd="0" parTransId="{935DD164-68C1-434B-8CB4-7DB0B1C9391D}" sibTransId="{553664FD-27EB-4D32-BE51-4AD1299F465D}"/>
    <dgm:cxn modelId="{15FB5544-77A8-4FFE-B698-A4E344E8E811}" type="presParOf" srcId="{A8B4EF53-0F4E-429F-9EEE-CEC234DCB838}" destId="{75DA3826-3EFF-4500-98AD-C33F91D991A8}" srcOrd="0" destOrd="0" presId="urn:microsoft.com/office/officeart/2008/layout/VerticalCurvedList"/>
    <dgm:cxn modelId="{FD4F6200-79DC-4136-A8B7-18B4E3867690}" type="presParOf" srcId="{75DA3826-3EFF-4500-98AD-C33F91D991A8}" destId="{97B9ABCA-82B8-4523-8FA3-E964567AE9ED}" srcOrd="0" destOrd="0" presId="urn:microsoft.com/office/officeart/2008/layout/VerticalCurvedList"/>
    <dgm:cxn modelId="{5C59C3AE-0B75-49F3-A5E8-4C751EF0A4B0}" type="presParOf" srcId="{97B9ABCA-82B8-4523-8FA3-E964567AE9ED}" destId="{E3973893-470F-469D-BC3A-27157395AD84}" srcOrd="0" destOrd="0" presId="urn:microsoft.com/office/officeart/2008/layout/VerticalCurvedList"/>
    <dgm:cxn modelId="{9949C6A6-CC85-4980-AF74-11EE3A3BC0CE}" type="presParOf" srcId="{97B9ABCA-82B8-4523-8FA3-E964567AE9ED}" destId="{5BF29510-4C14-40ED-83F0-D610D6EFC40A}" srcOrd="1" destOrd="0" presId="urn:microsoft.com/office/officeart/2008/layout/VerticalCurvedList"/>
    <dgm:cxn modelId="{17CDCF81-34FA-48B4-A510-E5FACCD210B3}" type="presParOf" srcId="{97B9ABCA-82B8-4523-8FA3-E964567AE9ED}" destId="{16D7F344-4656-4EE6-8278-83A4ACCDDFB5}" srcOrd="2" destOrd="0" presId="urn:microsoft.com/office/officeart/2008/layout/VerticalCurvedList"/>
    <dgm:cxn modelId="{107FC74B-50AA-442A-8D04-BFABACD8B10A}" type="presParOf" srcId="{97B9ABCA-82B8-4523-8FA3-E964567AE9ED}" destId="{A32B0F75-2998-4930-A1D0-FA7B058F0589}" srcOrd="3" destOrd="0" presId="urn:microsoft.com/office/officeart/2008/layout/VerticalCurvedList"/>
    <dgm:cxn modelId="{DC029BD3-99D5-44DB-9A95-486ABC658ABC}" type="presParOf" srcId="{75DA3826-3EFF-4500-98AD-C33F91D991A8}" destId="{35B50224-1A0E-4E0F-AEA7-24CBFF914E3C}" srcOrd="1" destOrd="0" presId="urn:microsoft.com/office/officeart/2008/layout/VerticalCurvedList"/>
    <dgm:cxn modelId="{84FFEEE2-0592-443B-B6F1-E04432D67ED3}" type="presParOf" srcId="{75DA3826-3EFF-4500-98AD-C33F91D991A8}" destId="{52D71B0B-CCC8-4F89-95FA-958553746059}" srcOrd="2" destOrd="0" presId="urn:microsoft.com/office/officeart/2008/layout/VerticalCurvedList"/>
    <dgm:cxn modelId="{0926A9DF-D6EF-4EF9-BA57-6B98EBBF9CC8}" type="presParOf" srcId="{52D71B0B-CCC8-4F89-95FA-958553746059}" destId="{DAAC23D6-0C5A-4794-9498-388BE4F59DAD}" srcOrd="0" destOrd="0" presId="urn:microsoft.com/office/officeart/2008/layout/VerticalCurvedList"/>
    <dgm:cxn modelId="{7C2AB012-26E3-4548-9134-1AB03131DC20}" type="presParOf" srcId="{75DA3826-3EFF-4500-98AD-C33F91D991A8}" destId="{79955985-C723-4D6C-A6DC-6696CA0C1892}" srcOrd="3" destOrd="0" presId="urn:microsoft.com/office/officeart/2008/layout/VerticalCurvedList"/>
    <dgm:cxn modelId="{3EB8B522-D669-44A1-899B-3349D038CF38}" type="presParOf" srcId="{75DA3826-3EFF-4500-98AD-C33F91D991A8}" destId="{F7A5770F-0FA9-4433-A6B9-A421F74130E4}" srcOrd="4" destOrd="0" presId="urn:microsoft.com/office/officeart/2008/layout/VerticalCurvedList"/>
    <dgm:cxn modelId="{D92EC579-B496-4135-9265-1CBDECBC155B}" type="presParOf" srcId="{F7A5770F-0FA9-4433-A6B9-A421F74130E4}" destId="{560CA5D4-0AF7-401E-89C1-CDF3D2E01947}" srcOrd="0" destOrd="0" presId="urn:microsoft.com/office/officeart/2008/layout/VerticalCurvedList"/>
    <dgm:cxn modelId="{4A258CE2-9314-4791-A22D-E1588493E76E}" type="presParOf" srcId="{75DA3826-3EFF-4500-98AD-C33F91D991A8}" destId="{BEF8C6DA-2B7C-49DB-BFAA-D07551053A59}" srcOrd="5" destOrd="0" presId="urn:microsoft.com/office/officeart/2008/layout/VerticalCurvedList"/>
    <dgm:cxn modelId="{63339CBE-CADF-475E-98C7-6B253C6B4089}" type="presParOf" srcId="{75DA3826-3EFF-4500-98AD-C33F91D991A8}" destId="{74AB7311-8F5B-4A6B-9882-0946CA8235D6}" srcOrd="6" destOrd="0" presId="urn:microsoft.com/office/officeart/2008/layout/VerticalCurvedList"/>
    <dgm:cxn modelId="{0C110E65-B213-46D7-A51B-35F525B7F3B2}" type="presParOf" srcId="{74AB7311-8F5B-4A6B-9882-0946CA8235D6}" destId="{A7540935-6778-44FB-9F32-ABCC86349DFF}" srcOrd="0" destOrd="0" presId="urn:microsoft.com/office/officeart/2008/layout/VerticalCurvedList"/>
    <dgm:cxn modelId="{F19D2E1A-968A-4108-9F31-619605DB2C3E}" type="presParOf" srcId="{75DA3826-3EFF-4500-98AD-C33F91D991A8}" destId="{AF923E58-E1FE-420C-9FC4-BAE9DE2F5C39}" srcOrd="7" destOrd="0" presId="urn:microsoft.com/office/officeart/2008/layout/VerticalCurvedList"/>
    <dgm:cxn modelId="{0972A435-A899-451C-AACE-9D4B7F9D717E}" type="presParOf" srcId="{75DA3826-3EFF-4500-98AD-C33F91D991A8}" destId="{E296CD19-B633-4D6B-ACAC-C51D11C6CDB6}" srcOrd="8" destOrd="0" presId="urn:microsoft.com/office/officeart/2008/layout/VerticalCurvedList"/>
    <dgm:cxn modelId="{4FA7E4E7-C150-4A33-96B6-05C4BDFB0E4E}" type="presParOf" srcId="{E296CD19-B633-4D6B-ACAC-C51D11C6CDB6}" destId="{E7171D59-B733-4DE0-A78A-D2F138622C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716306-6B5E-4FBB-8049-D3F126DCA6C8}" type="doc">
      <dgm:prSet loTypeId="urn:microsoft.com/office/officeart/2008/layout/AlternatingPictureCircles" loCatId="picture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ADF4D97-FDB0-42F3-83E4-33FF3FFA17DF}">
      <dgm:prSet phldrT="[Texto]"/>
      <dgm:spPr/>
      <dgm:t>
        <a:bodyPr/>
        <a:lstStyle/>
        <a:p>
          <a:r>
            <a:rPr lang="es-EC" b="1" dirty="0"/>
            <a:t>Banco de ensayos horizontal/vertical para 1500 </a:t>
          </a:r>
          <a:r>
            <a:rPr lang="es-EC" b="1" dirty="0" err="1"/>
            <a:t>Lbf</a:t>
          </a:r>
          <a:r>
            <a:rPr lang="es-EC" b="1" dirty="0"/>
            <a:t> de empuje (Estados Unidos</a:t>
          </a:r>
          <a:r>
            <a:rPr lang="es-EC" b="1" dirty="0" smtClean="0"/>
            <a:t>)</a:t>
          </a:r>
          <a:endParaRPr lang="es-ES" dirty="0"/>
        </a:p>
      </dgm:t>
    </dgm:pt>
    <dgm:pt modelId="{3FFD4E2D-2704-4606-B411-92A9D3AA7D89}" type="parTrans" cxnId="{BF56F46F-C925-4985-8602-B7FD6D3EE5D7}">
      <dgm:prSet/>
      <dgm:spPr/>
      <dgm:t>
        <a:bodyPr/>
        <a:lstStyle/>
        <a:p>
          <a:endParaRPr lang="es-ES"/>
        </a:p>
      </dgm:t>
    </dgm:pt>
    <dgm:pt modelId="{BBB11209-5B7E-40EA-863C-CF4E3293DA64}" type="sibTrans" cxnId="{BF56F46F-C925-4985-8602-B7FD6D3EE5D7}">
      <dgm:prSet/>
      <dgm:spPr/>
      <dgm:t>
        <a:bodyPr/>
        <a:lstStyle/>
        <a:p>
          <a:endParaRPr lang="es-ES"/>
        </a:p>
      </dgm:t>
    </dgm:pt>
    <dgm:pt modelId="{499EA61C-F8E0-4BC0-8A20-DAE229036D19}">
      <dgm:prSet phldrT="[Texto]"/>
      <dgm:spPr/>
      <dgm:t>
        <a:bodyPr/>
        <a:lstStyle/>
        <a:p>
          <a:r>
            <a:rPr lang="es-EC" dirty="0" smtClean="0"/>
            <a:t>Mide sólo el empuje</a:t>
          </a:r>
          <a:endParaRPr lang="es-ES" dirty="0"/>
        </a:p>
      </dgm:t>
    </dgm:pt>
    <dgm:pt modelId="{D1E9BD74-7DEF-4CA3-8490-52110B536BAE}" type="sibTrans" cxnId="{089938A5-AC7A-40E5-A3F9-E3E9816386E8}">
      <dgm:prSet/>
      <dgm:spPr/>
      <dgm:t>
        <a:bodyPr/>
        <a:lstStyle/>
        <a:p>
          <a:endParaRPr lang="es-ES"/>
        </a:p>
      </dgm:t>
    </dgm:pt>
    <dgm:pt modelId="{63B56B1B-3845-4BAC-BFC4-E3B7A3B50B35}" type="parTrans" cxnId="{089938A5-AC7A-40E5-A3F9-E3E9816386E8}">
      <dgm:prSet/>
      <dgm:spPr/>
      <dgm:t>
        <a:bodyPr/>
        <a:lstStyle/>
        <a:p>
          <a:endParaRPr lang="es-ES"/>
        </a:p>
      </dgm:t>
    </dgm:pt>
    <dgm:pt modelId="{14AA8504-2FCB-42E9-B2CE-2AD608E9FFFD}">
      <dgm:prSet phldrT="[Texto]"/>
      <dgm:spPr/>
      <dgm:t>
        <a:bodyPr/>
        <a:lstStyle/>
        <a:p>
          <a:r>
            <a:rPr lang="en-US" b="0" i="0" dirty="0" err="1"/>
            <a:t>Diseñado</a:t>
          </a:r>
          <a:r>
            <a:rPr lang="en-US" b="0" i="0" dirty="0"/>
            <a:t> para </a:t>
          </a:r>
          <a:r>
            <a:rPr lang="en-US" b="0" i="0" dirty="0" err="1"/>
            <a:t>motores</a:t>
          </a:r>
          <a:r>
            <a:rPr lang="en-US" b="0" i="0" dirty="0"/>
            <a:t> de 38 mm, 54 mm, 75 mm y 98 </a:t>
          </a:r>
          <a:r>
            <a:rPr lang="en-US" b="0" i="0" dirty="0" smtClean="0"/>
            <a:t>mm</a:t>
          </a:r>
          <a:endParaRPr lang="es-ES" dirty="0"/>
        </a:p>
      </dgm:t>
    </dgm:pt>
    <dgm:pt modelId="{1888C4F7-28E8-48B0-B886-B7D5FA7F9FA0}" type="sibTrans" cxnId="{14EA1EB6-1DA9-48C4-AD51-88312DBF1819}">
      <dgm:prSet/>
      <dgm:spPr/>
      <dgm:t>
        <a:bodyPr/>
        <a:lstStyle/>
        <a:p>
          <a:endParaRPr lang="es-ES"/>
        </a:p>
      </dgm:t>
    </dgm:pt>
    <dgm:pt modelId="{396A294C-D779-491E-B244-1DED11A877E2}" type="parTrans" cxnId="{14EA1EB6-1DA9-48C4-AD51-88312DBF1819}">
      <dgm:prSet/>
      <dgm:spPr/>
      <dgm:t>
        <a:bodyPr/>
        <a:lstStyle/>
        <a:p>
          <a:endParaRPr lang="es-ES"/>
        </a:p>
      </dgm:t>
    </dgm:pt>
    <dgm:pt modelId="{34153163-3939-4A4B-8247-4CE8548A7F8D}">
      <dgm:prSet phldrT="[Texto]"/>
      <dgm:spPr/>
      <dgm:t>
        <a:bodyPr/>
        <a:lstStyle/>
        <a:p>
          <a:r>
            <a:rPr lang="es-ES" dirty="0" smtClean="0"/>
            <a:t>Soporta hasta 1500Lbf de empuje</a:t>
          </a:r>
          <a:endParaRPr lang="es-ES" dirty="0"/>
        </a:p>
      </dgm:t>
    </dgm:pt>
    <dgm:pt modelId="{D64A8CC3-C557-4C9C-BF0A-E101E7612D17}" type="parTrans" cxnId="{A0C15D42-FFB9-48BC-8D2D-BDB35F5B7E5E}">
      <dgm:prSet/>
      <dgm:spPr/>
      <dgm:t>
        <a:bodyPr/>
        <a:lstStyle/>
        <a:p>
          <a:endParaRPr lang="es-ES"/>
        </a:p>
      </dgm:t>
    </dgm:pt>
    <dgm:pt modelId="{B6B523C5-E986-4949-AE12-F8B282FFC163}" type="sibTrans" cxnId="{A0C15D42-FFB9-48BC-8D2D-BDB35F5B7E5E}">
      <dgm:prSet/>
      <dgm:spPr/>
      <dgm:t>
        <a:bodyPr/>
        <a:lstStyle/>
        <a:p>
          <a:endParaRPr lang="es-ES"/>
        </a:p>
      </dgm:t>
    </dgm:pt>
    <dgm:pt modelId="{E2CAEB0C-C412-4BE8-A93F-53214764671C}" type="pres">
      <dgm:prSet presAssocID="{BF716306-6B5E-4FBB-8049-D3F126DCA6C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6DD72A76-FB29-4EC3-AE6B-4FE34ECD8776}" type="pres">
      <dgm:prSet presAssocID="{9ADF4D97-FDB0-42F3-83E4-33FF3FFA17DF}" presName="composite" presStyleCnt="0"/>
      <dgm:spPr/>
    </dgm:pt>
    <dgm:pt modelId="{6F3389FC-56D8-4BF2-AA75-8ADEB47B9A3B}" type="pres">
      <dgm:prSet presAssocID="{9ADF4D97-FDB0-42F3-83E4-33FF3FFA17DF}" presName="Accent" presStyleLbl="alignNode1" presStyleIdx="0" presStyleCnt="1">
        <dgm:presLayoutVars>
          <dgm:chMax val="0"/>
          <dgm:chPref val="0"/>
        </dgm:presLayoutVars>
      </dgm:prSet>
      <dgm:spPr/>
    </dgm:pt>
    <dgm:pt modelId="{91343561-964A-4272-863F-90A923FA91B3}" type="pres">
      <dgm:prSet presAssocID="{9ADF4D97-FDB0-42F3-83E4-33FF3FFA17DF}" presName="Image" presStyleLbl="bgImgPlace1" presStyleIdx="0" presStyleCnt="1" custLinFactNeighborY="821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s-ES"/>
        </a:p>
      </dgm:t>
    </dgm:pt>
    <dgm:pt modelId="{0CB32A72-07AB-4121-B9F2-5D80A974DE67}" type="pres">
      <dgm:prSet presAssocID="{9ADF4D97-FDB0-42F3-83E4-33FF3FFA17DF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A0725E-EEEF-4CCF-A98E-4AA02A61C7D4}" type="pres">
      <dgm:prSet presAssocID="{9ADF4D97-FDB0-42F3-83E4-33FF3FFA17DF}" presName="Space" presStyleCnt="0">
        <dgm:presLayoutVars>
          <dgm:chMax val="0"/>
          <dgm:chPref val="0"/>
        </dgm:presLayoutVars>
      </dgm:prSet>
      <dgm:spPr/>
    </dgm:pt>
  </dgm:ptLst>
  <dgm:cxnLst>
    <dgm:cxn modelId="{089938A5-AC7A-40E5-A3F9-E3E9816386E8}" srcId="{9ADF4D97-FDB0-42F3-83E4-33FF3FFA17DF}" destId="{499EA61C-F8E0-4BC0-8A20-DAE229036D19}" srcOrd="0" destOrd="0" parTransId="{63B56B1B-3845-4BAC-BFC4-E3B7A3B50B35}" sibTransId="{D1E9BD74-7DEF-4CA3-8490-52110B536BAE}"/>
    <dgm:cxn modelId="{BF56F46F-C925-4985-8602-B7FD6D3EE5D7}" srcId="{BF716306-6B5E-4FBB-8049-D3F126DCA6C8}" destId="{9ADF4D97-FDB0-42F3-83E4-33FF3FFA17DF}" srcOrd="0" destOrd="0" parTransId="{3FFD4E2D-2704-4606-B411-92A9D3AA7D89}" sibTransId="{BBB11209-5B7E-40EA-863C-CF4E3293DA64}"/>
    <dgm:cxn modelId="{14EA1EB6-1DA9-48C4-AD51-88312DBF1819}" srcId="{9ADF4D97-FDB0-42F3-83E4-33FF3FFA17DF}" destId="{14AA8504-2FCB-42E9-B2CE-2AD608E9FFFD}" srcOrd="2" destOrd="0" parTransId="{396A294C-D779-491E-B244-1DED11A877E2}" sibTransId="{1888C4F7-28E8-48B0-B886-B7D5FA7F9FA0}"/>
    <dgm:cxn modelId="{B151B6EE-8325-4652-A588-9301C6B11DE4}" type="presOf" srcId="{14AA8504-2FCB-42E9-B2CE-2AD608E9FFFD}" destId="{0CB32A72-07AB-4121-B9F2-5D80A974DE67}" srcOrd="0" destOrd="3" presId="urn:microsoft.com/office/officeart/2008/layout/AlternatingPictureCircles"/>
    <dgm:cxn modelId="{F0544208-0DA1-4746-94F2-FA5A30D18E74}" type="presOf" srcId="{BF716306-6B5E-4FBB-8049-D3F126DCA6C8}" destId="{E2CAEB0C-C412-4BE8-A93F-53214764671C}" srcOrd="0" destOrd="0" presId="urn:microsoft.com/office/officeart/2008/layout/AlternatingPictureCircles"/>
    <dgm:cxn modelId="{7C52CC8C-7A92-4C6C-9B88-32758A3BECA8}" type="presOf" srcId="{499EA61C-F8E0-4BC0-8A20-DAE229036D19}" destId="{0CB32A72-07AB-4121-B9F2-5D80A974DE67}" srcOrd="0" destOrd="1" presId="urn:microsoft.com/office/officeart/2008/layout/AlternatingPictureCircles"/>
    <dgm:cxn modelId="{346D6C31-BFD8-4767-9CEF-F46303B0B142}" type="presOf" srcId="{9ADF4D97-FDB0-42F3-83E4-33FF3FFA17DF}" destId="{0CB32A72-07AB-4121-B9F2-5D80A974DE67}" srcOrd="0" destOrd="0" presId="urn:microsoft.com/office/officeart/2008/layout/AlternatingPictureCircles"/>
    <dgm:cxn modelId="{86DBD81C-248D-4C12-B94D-7ADD52C72A76}" type="presOf" srcId="{34153163-3939-4A4B-8247-4CE8548A7F8D}" destId="{0CB32A72-07AB-4121-B9F2-5D80A974DE67}" srcOrd="0" destOrd="2" presId="urn:microsoft.com/office/officeart/2008/layout/AlternatingPictureCircles"/>
    <dgm:cxn modelId="{A0C15D42-FFB9-48BC-8D2D-BDB35F5B7E5E}" srcId="{9ADF4D97-FDB0-42F3-83E4-33FF3FFA17DF}" destId="{34153163-3939-4A4B-8247-4CE8548A7F8D}" srcOrd="1" destOrd="0" parTransId="{D64A8CC3-C557-4C9C-BF0A-E101E7612D17}" sibTransId="{B6B523C5-E986-4949-AE12-F8B282FFC163}"/>
    <dgm:cxn modelId="{FC9185ED-A546-4D75-9042-90253F92FC8F}" type="presParOf" srcId="{E2CAEB0C-C412-4BE8-A93F-53214764671C}" destId="{6DD72A76-FB29-4EC3-AE6B-4FE34ECD8776}" srcOrd="0" destOrd="0" presId="urn:microsoft.com/office/officeart/2008/layout/AlternatingPictureCircles"/>
    <dgm:cxn modelId="{AD92E2BF-AE82-41FE-8F54-429E7AEED98E}" type="presParOf" srcId="{6DD72A76-FB29-4EC3-AE6B-4FE34ECD8776}" destId="{6F3389FC-56D8-4BF2-AA75-8ADEB47B9A3B}" srcOrd="0" destOrd="0" presId="urn:microsoft.com/office/officeart/2008/layout/AlternatingPictureCircles"/>
    <dgm:cxn modelId="{15DA1166-AD97-4E91-885F-2D911F4B7A4B}" type="presParOf" srcId="{6DD72A76-FB29-4EC3-AE6B-4FE34ECD8776}" destId="{91343561-964A-4272-863F-90A923FA91B3}" srcOrd="1" destOrd="0" presId="urn:microsoft.com/office/officeart/2008/layout/AlternatingPictureCircles"/>
    <dgm:cxn modelId="{12B1CD9B-2ADD-41A7-B84E-1DDB8CCE4FA3}" type="presParOf" srcId="{6DD72A76-FB29-4EC3-AE6B-4FE34ECD8776}" destId="{0CB32A72-07AB-4121-B9F2-5D80A974DE67}" srcOrd="2" destOrd="0" presId="urn:microsoft.com/office/officeart/2008/layout/AlternatingPictureCircles"/>
    <dgm:cxn modelId="{14C6C1BE-45C1-4E89-B583-D5A425E370A3}" type="presParOf" srcId="{6DD72A76-FB29-4EC3-AE6B-4FE34ECD8776}" destId="{A9A0725E-EEEF-4CCF-A98E-4AA02A61C7D4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716306-6B5E-4FBB-8049-D3F126DCA6C8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DF4D97-FDB0-42F3-83E4-33FF3FFA17DF}">
      <dgm:prSet phldrT="[Texto]"/>
      <dgm:spPr/>
      <dgm:t>
        <a:bodyPr/>
        <a:lstStyle/>
        <a:p>
          <a:r>
            <a:rPr lang="es-EC" b="1"/>
            <a:t>Banco de prueba de Blue Sky, Nova Lab (Estados Unidos)</a:t>
          </a:r>
          <a:endParaRPr lang="es-ES"/>
        </a:p>
      </dgm:t>
    </dgm:pt>
    <dgm:pt modelId="{3FFD4E2D-2704-4606-B411-92A9D3AA7D89}" type="parTrans" cxnId="{BF56F46F-C925-4985-8602-B7FD6D3EE5D7}">
      <dgm:prSet/>
      <dgm:spPr/>
      <dgm:t>
        <a:bodyPr/>
        <a:lstStyle/>
        <a:p>
          <a:endParaRPr lang="es-ES"/>
        </a:p>
      </dgm:t>
    </dgm:pt>
    <dgm:pt modelId="{BBB11209-5B7E-40EA-863C-CF4E3293DA64}" type="sibTrans" cxnId="{BF56F46F-C925-4985-8602-B7FD6D3EE5D7}">
      <dgm:prSet/>
      <dgm:spPr/>
      <dgm:t>
        <a:bodyPr/>
        <a:lstStyle/>
        <a:p>
          <a:endParaRPr lang="es-ES"/>
        </a:p>
      </dgm:t>
    </dgm:pt>
    <dgm:pt modelId="{F23D7DEB-BDF2-48DC-9DEF-35B073C9F0F8}">
      <dgm:prSet phldrT="[Texto]"/>
      <dgm:spPr/>
      <dgm:t>
        <a:bodyPr/>
        <a:lstStyle/>
        <a:p>
          <a:r>
            <a:rPr lang="es-ES" b="0" dirty="0" smtClean="0"/>
            <a:t>Presión máxima 5000 </a:t>
          </a:r>
          <a:r>
            <a:rPr lang="es-ES" b="0" dirty="0"/>
            <a:t>psi</a:t>
          </a:r>
        </a:p>
      </dgm:t>
    </dgm:pt>
    <dgm:pt modelId="{B677CDD6-67AF-4B86-9CAD-908CFB83E908}" type="parTrans" cxnId="{085C3A86-C969-468D-BE99-2307EB666929}">
      <dgm:prSet/>
      <dgm:spPr/>
      <dgm:t>
        <a:bodyPr/>
        <a:lstStyle/>
        <a:p>
          <a:endParaRPr lang="es-ES"/>
        </a:p>
      </dgm:t>
    </dgm:pt>
    <dgm:pt modelId="{F2FA1910-4EA8-48F8-9EB0-0A294A3F8FA3}" type="sibTrans" cxnId="{085C3A86-C969-468D-BE99-2307EB666929}">
      <dgm:prSet/>
      <dgm:spPr/>
      <dgm:t>
        <a:bodyPr/>
        <a:lstStyle/>
        <a:p>
          <a:endParaRPr lang="es-ES"/>
        </a:p>
      </dgm:t>
    </dgm:pt>
    <dgm:pt modelId="{C53B28EC-3227-4962-9968-D0B2DB44E2F3}">
      <dgm:prSet phldrT="[Texto]"/>
      <dgm:spPr/>
      <dgm:t>
        <a:bodyPr/>
        <a:lstStyle/>
        <a:p>
          <a:r>
            <a:rPr lang="es-ES" b="0" dirty="0" smtClean="0"/>
            <a:t>Permite medir el empuje y la presión interna</a:t>
          </a:r>
          <a:endParaRPr lang="es-ES" dirty="0"/>
        </a:p>
      </dgm:t>
    </dgm:pt>
    <dgm:pt modelId="{64393D86-E52A-481B-A6CA-D64B474C0938}" type="parTrans" cxnId="{F4883FA3-40C4-4A37-A597-A5000C818ABF}">
      <dgm:prSet/>
      <dgm:spPr/>
      <dgm:t>
        <a:bodyPr/>
        <a:lstStyle/>
        <a:p>
          <a:endParaRPr lang="es-ES"/>
        </a:p>
      </dgm:t>
    </dgm:pt>
    <dgm:pt modelId="{BBB8B94B-E687-4B98-AC8B-31CA59840472}" type="sibTrans" cxnId="{F4883FA3-40C4-4A37-A597-A5000C818ABF}">
      <dgm:prSet/>
      <dgm:spPr/>
      <dgm:t>
        <a:bodyPr/>
        <a:lstStyle/>
        <a:p>
          <a:endParaRPr lang="es-ES"/>
        </a:p>
      </dgm:t>
    </dgm:pt>
    <dgm:pt modelId="{499EA61C-F8E0-4BC0-8A20-DAE229036D19}">
      <dgm:prSet phldrT="[Texto]"/>
      <dgm:spPr/>
      <dgm:t>
        <a:bodyPr/>
        <a:lstStyle/>
        <a:p>
          <a:r>
            <a:rPr lang="es-ES" dirty="0"/>
            <a:t>Soporta 70 </a:t>
          </a:r>
          <a:r>
            <a:rPr lang="en-US" b="0" i="0" dirty="0" err="1"/>
            <a:t>lbf</a:t>
          </a:r>
          <a:r>
            <a:rPr lang="en-US" b="0" i="0" dirty="0"/>
            <a:t> de </a:t>
          </a:r>
          <a:r>
            <a:rPr lang="en-US" b="0" i="0" dirty="0" err="1"/>
            <a:t>empuje</a:t>
          </a:r>
          <a:r>
            <a:rPr lang="en-US" b="0" i="0" dirty="0"/>
            <a:t>.</a:t>
          </a:r>
          <a:endParaRPr lang="es-ES" dirty="0"/>
        </a:p>
      </dgm:t>
    </dgm:pt>
    <dgm:pt modelId="{D1E9BD74-7DEF-4CA3-8490-52110B536BAE}" type="sibTrans" cxnId="{089938A5-AC7A-40E5-A3F9-E3E9816386E8}">
      <dgm:prSet/>
      <dgm:spPr/>
      <dgm:t>
        <a:bodyPr/>
        <a:lstStyle/>
        <a:p>
          <a:endParaRPr lang="es-ES"/>
        </a:p>
      </dgm:t>
    </dgm:pt>
    <dgm:pt modelId="{63B56B1B-3845-4BAC-BFC4-E3B7A3B50B35}" type="parTrans" cxnId="{089938A5-AC7A-40E5-A3F9-E3E9816386E8}">
      <dgm:prSet/>
      <dgm:spPr/>
      <dgm:t>
        <a:bodyPr/>
        <a:lstStyle/>
        <a:p>
          <a:endParaRPr lang="es-ES"/>
        </a:p>
      </dgm:t>
    </dgm:pt>
    <dgm:pt modelId="{5CA6308C-9758-45C6-A908-AB506955ECCE}">
      <dgm:prSet phldrT="[Texto]"/>
      <dgm:spPr/>
      <dgm:t>
        <a:bodyPr/>
        <a:lstStyle/>
        <a:p>
          <a:r>
            <a:rPr lang="en-US" b="0" i="0" dirty="0" err="1"/>
            <a:t>Utiliza</a:t>
          </a:r>
          <a:r>
            <a:rPr lang="en-US" b="0" i="0" dirty="0"/>
            <a:t> un </a:t>
          </a:r>
          <a:r>
            <a:rPr lang="en-US" b="0" i="0" dirty="0" err="1"/>
            <a:t>convertidor</a:t>
          </a:r>
          <a:r>
            <a:rPr lang="en-US" b="0" i="0" dirty="0"/>
            <a:t> A / D de 12 bits y 8 </a:t>
          </a:r>
          <a:r>
            <a:rPr lang="en-US" b="0" i="0" dirty="0" smtClean="0"/>
            <a:t>canals</a:t>
          </a:r>
          <a:endParaRPr lang="es-ES" b="0" dirty="0"/>
        </a:p>
      </dgm:t>
    </dgm:pt>
    <dgm:pt modelId="{1DEB93C5-0068-44E8-9134-F398212A9D29}" type="sibTrans" cxnId="{2AD1499D-E807-4CA7-B188-F55A52A010FA}">
      <dgm:prSet/>
      <dgm:spPr/>
      <dgm:t>
        <a:bodyPr/>
        <a:lstStyle/>
        <a:p>
          <a:endParaRPr lang="es-ES"/>
        </a:p>
      </dgm:t>
    </dgm:pt>
    <dgm:pt modelId="{FB3384E5-DA7D-4A4A-8FB5-037FBFDFE7CC}" type="parTrans" cxnId="{2AD1499D-E807-4CA7-B188-F55A52A010FA}">
      <dgm:prSet/>
      <dgm:spPr/>
      <dgm:t>
        <a:bodyPr/>
        <a:lstStyle/>
        <a:p>
          <a:endParaRPr lang="es-ES"/>
        </a:p>
      </dgm:t>
    </dgm:pt>
    <dgm:pt modelId="{20271D3A-D020-479A-A7E6-45283898A63F}" type="pres">
      <dgm:prSet presAssocID="{BF716306-6B5E-4FBB-8049-D3F126DCA6C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43E5537F-6C4C-4E09-A41E-3B54DEEB2D40}" type="pres">
      <dgm:prSet presAssocID="{9ADF4D97-FDB0-42F3-83E4-33FF3FFA17DF}" presName="composite" presStyleCnt="0"/>
      <dgm:spPr/>
    </dgm:pt>
    <dgm:pt modelId="{4B1C6171-1FB0-426F-8508-CA7C304EA675}" type="pres">
      <dgm:prSet presAssocID="{9ADF4D97-FDB0-42F3-83E4-33FF3FFA17DF}" presName="Accent" presStyleLbl="alignNode1" presStyleIdx="0" presStyleCnt="1">
        <dgm:presLayoutVars>
          <dgm:chMax val="0"/>
          <dgm:chPref val="0"/>
        </dgm:presLayoutVars>
      </dgm:prSet>
      <dgm:spPr/>
    </dgm:pt>
    <dgm:pt modelId="{3126C74E-94D1-46E8-B434-1EECC03040FF}" type="pres">
      <dgm:prSet presAssocID="{9ADF4D97-FDB0-42F3-83E4-33FF3FFA17DF}" presName="Image" presStyleLbl="bgImgPlace1" presStyleIdx="0" presStyleCnt="1" custScaleX="156406" custScaleY="106750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59FC41DC-9494-4181-8E4A-1240AE4E2823}" type="pres">
      <dgm:prSet presAssocID="{9ADF4D97-FDB0-42F3-83E4-33FF3FFA17DF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EA29BB-5654-4A04-A8AF-E21251281320}" type="pres">
      <dgm:prSet presAssocID="{9ADF4D97-FDB0-42F3-83E4-33FF3FFA17DF}" presName="Space" presStyleCnt="0">
        <dgm:presLayoutVars>
          <dgm:chMax val="0"/>
          <dgm:chPref val="0"/>
        </dgm:presLayoutVars>
      </dgm:prSet>
      <dgm:spPr/>
    </dgm:pt>
  </dgm:ptLst>
  <dgm:cxnLst>
    <dgm:cxn modelId="{F4883FA3-40C4-4A37-A597-A5000C818ABF}" srcId="{9ADF4D97-FDB0-42F3-83E4-33FF3FFA17DF}" destId="{C53B28EC-3227-4962-9968-D0B2DB44E2F3}" srcOrd="0" destOrd="0" parTransId="{64393D86-E52A-481B-A6CA-D64B474C0938}" sibTransId="{BBB8B94B-E687-4B98-AC8B-31CA59840472}"/>
    <dgm:cxn modelId="{089938A5-AC7A-40E5-A3F9-E3E9816386E8}" srcId="{9ADF4D97-FDB0-42F3-83E4-33FF3FFA17DF}" destId="{499EA61C-F8E0-4BC0-8A20-DAE229036D19}" srcOrd="1" destOrd="0" parTransId="{63B56B1B-3845-4BAC-BFC4-E3B7A3B50B35}" sibTransId="{D1E9BD74-7DEF-4CA3-8490-52110B536BAE}"/>
    <dgm:cxn modelId="{085C3A86-C969-468D-BE99-2307EB666929}" srcId="{9ADF4D97-FDB0-42F3-83E4-33FF3FFA17DF}" destId="{F23D7DEB-BDF2-48DC-9DEF-35B073C9F0F8}" srcOrd="3" destOrd="0" parTransId="{B677CDD6-67AF-4B86-9CAD-908CFB83E908}" sibTransId="{F2FA1910-4EA8-48F8-9EB0-0A294A3F8FA3}"/>
    <dgm:cxn modelId="{A18F48DC-BD02-4C25-B81C-5A1E4B046A93}" type="presOf" srcId="{C53B28EC-3227-4962-9968-D0B2DB44E2F3}" destId="{59FC41DC-9494-4181-8E4A-1240AE4E2823}" srcOrd="0" destOrd="1" presId="urn:microsoft.com/office/officeart/2008/layout/AlternatingPictureCircles"/>
    <dgm:cxn modelId="{E11999D1-B19C-4B00-8472-B435184F6C59}" type="presOf" srcId="{5CA6308C-9758-45C6-A908-AB506955ECCE}" destId="{59FC41DC-9494-4181-8E4A-1240AE4E2823}" srcOrd="0" destOrd="3" presId="urn:microsoft.com/office/officeart/2008/layout/AlternatingPictureCircles"/>
    <dgm:cxn modelId="{E474EA6B-BDD2-49FB-83E0-574025A89B3B}" type="presOf" srcId="{BF716306-6B5E-4FBB-8049-D3F126DCA6C8}" destId="{20271D3A-D020-479A-A7E6-45283898A63F}" srcOrd="0" destOrd="0" presId="urn:microsoft.com/office/officeart/2008/layout/AlternatingPictureCircles"/>
    <dgm:cxn modelId="{FFD13E41-A545-4981-82F6-56912EEDF081}" type="presOf" srcId="{F23D7DEB-BDF2-48DC-9DEF-35B073C9F0F8}" destId="{59FC41DC-9494-4181-8E4A-1240AE4E2823}" srcOrd="0" destOrd="4" presId="urn:microsoft.com/office/officeart/2008/layout/AlternatingPictureCircles"/>
    <dgm:cxn modelId="{BF56F46F-C925-4985-8602-B7FD6D3EE5D7}" srcId="{BF716306-6B5E-4FBB-8049-D3F126DCA6C8}" destId="{9ADF4D97-FDB0-42F3-83E4-33FF3FFA17DF}" srcOrd="0" destOrd="0" parTransId="{3FFD4E2D-2704-4606-B411-92A9D3AA7D89}" sibTransId="{BBB11209-5B7E-40EA-863C-CF4E3293DA64}"/>
    <dgm:cxn modelId="{1E1F8FE8-D02B-4124-ADB8-101CA7611FA0}" type="presOf" srcId="{499EA61C-F8E0-4BC0-8A20-DAE229036D19}" destId="{59FC41DC-9494-4181-8E4A-1240AE4E2823}" srcOrd="0" destOrd="2" presId="urn:microsoft.com/office/officeart/2008/layout/AlternatingPictureCircles"/>
    <dgm:cxn modelId="{B31BA6C1-904B-4472-A7D5-2E9E823911EC}" type="presOf" srcId="{9ADF4D97-FDB0-42F3-83E4-33FF3FFA17DF}" destId="{59FC41DC-9494-4181-8E4A-1240AE4E2823}" srcOrd="0" destOrd="0" presId="urn:microsoft.com/office/officeart/2008/layout/AlternatingPictureCircles"/>
    <dgm:cxn modelId="{2AD1499D-E807-4CA7-B188-F55A52A010FA}" srcId="{9ADF4D97-FDB0-42F3-83E4-33FF3FFA17DF}" destId="{5CA6308C-9758-45C6-A908-AB506955ECCE}" srcOrd="2" destOrd="0" parTransId="{FB3384E5-DA7D-4A4A-8FB5-037FBFDFE7CC}" sibTransId="{1DEB93C5-0068-44E8-9134-F398212A9D29}"/>
    <dgm:cxn modelId="{D94AF5EC-4DFC-4153-BE15-A25A22CBD073}" type="presParOf" srcId="{20271D3A-D020-479A-A7E6-45283898A63F}" destId="{43E5537F-6C4C-4E09-A41E-3B54DEEB2D40}" srcOrd="0" destOrd="0" presId="urn:microsoft.com/office/officeart/2008/layout/AlternatingPictureCircles"/>
    <dgm:cxn modelId="{D3E99081-92E1-42AE-AB18-D67BCE6C8557}" type="presParOf" srcId="{43E5537F-6C4C-4E09-A41E-3B54DEEB2D40}" destId="{4B1C6171-1FB0-426F-8508-CA7C304EA675}" srcOrd="0" destOrd="0" presId="urn:microsoft.com/office/officeart/2008/layout/AlternatingPictureCircles"/>
    <dgm:cxn modelId="{9AD18F35-50D5-47C6-93DD-79C7A33B0423}" type="presParOf" srcId="{43E5537F-6C4C-4E09-A41E-3B54DEEB2D40}" destId="{3126C74E-94D1-46E8-B434-1EECC03040FF}" srcOrd="1" destOrd="0" presId="urn:microsoft.com/office/officeart/2008/layout/AlternatingPictureCircles"/>
    <dgm:cxn modelId="{F3C3F437-6866-4DB5-AE02-3E8C35754B92}" type="presParOf" srcId="{43E5537F-6C4C-4E09-A41E-3B54DEEB2D40}" destId="{59FC41DC-9494-4181-8E4A-1240AE4E2823}" srcOrd="2" destOrd="0" presId="urn:microsoft.com/office/officeart/2008/layout/AlternatingPictureCircles"/>
    <dgm:cxn modelId="{F48FC4E5-A720-47CD-96E1-91C6CBB66E1B}" type="presParOf" srcId="{43E5537F-6C4C-4E09-A41E-3B54DEEB2D40}" destId="{9CEA29BB-5654-4A04-A8AF-E21251281320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716306-6B5E-4FBB-8049-D3F126DCA6C8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ADF4D97-FDB0-42F3-83E4-33FF3FFA17DF}">
      <dgm:prSet phldrT="[Texto]"/>
      <dgm:spPr/>
      <dgm:t>
        <a:bodyPr/>
        <a:lstStyle/>
        <a:p>
          <a:r>
            <a:rPr lang="en-US" b="1"/>
            <a:t>Aspire Hybrid Test Stand (Reino Unido)</a:t>
          </a:r>
          <a:endParaRPr lang="es-ES"/>
        </a:p>
      </dgm:t>
    </dgm:pt>
    <dgm:pt modelId="{3FFD4E2D-2704-4606-B411-92A9D3AA7D89}" type="parTrans" cxnId="{BF56F46F-C925-4985-8602-B7FD6D3EE5D7}">
      <dgm:prSet/>
      <dgm:spPr/>
      <dgm:t>
        <a:bodyPr/>
        <a:lstStyle/>
        <a:p>
          <a:endParaRPr lang="es-ES"/>
        </a:p>
      </dgm:t>
    </dgm:pt>
    <dgm:pt modelId="{BBB11209-5B7E-40EA-863C-CF4E3293DA64}" type="sibTrans" cxnId="{BF56F46F-C925-4985-8602-B7FD6D3EE5D7}">
      <dgm:prSet/>
      <dgm:spPr/>
      <dgm:t>
        <a:bodyPr/>
        <a:lstStyle/>
        <a:p>
          <a:endParaRPr lang="es-ES"/>
        </a:p>
      </dgm:t>
    </dgm:pt>
    <dgm:pt modelId="{499EA61C-F8E0-4BC0-8A20-DAE229036D19}">
      <dgm:prSet phldrT="[Texto]"/>
      <dgm:spPr/>
      <dgm:t>
        <a:bodyPr/>
        <a:lstStyle/>
        <a:p>
          <a:r>
            <a:rPr lang="es-ES"/>
            <a:t>Soporta </a:t>
          </a:r>
          <a:r>
            <a:rPr lang="en-US" b="0" i="0"/>
            <a:t>2000 Newtons (450 lbf) </a:t>
          </a:r>
          <a:r>
            <a:rPr lang="es-ES"/>
            <a:t> de empuje</a:t>
          </a:r>
        </a:p>
      </dgm:t>
    </dgm:pt>
    <dgm:pt modelId="{63B56B1B-3845-4BAC-BFC4-E3B7A3B50B35}" type="parTrans" cxnId="{089938A5-AC7A-40E5-A3F9-E3E9816386E8}">
      <dgm:prSet/>
      <dgm:spPr/>
      <dgm:t>
        <a:bodyPr/>
        <a:lstStyle/>
        <a:p>
          <a:endParaRPr lang="es-ES"/>
        </a:p>
      </dgm:t>
    </dgm:pt>
    <dgm:pt modelId="{D1E9BD74-7DEF-4CA3-8490-52110B536BAE}" type="sibTrans" cxnId="{089938A5-AC7A-40E5-A3F9-E3E9816386E8}">
      <dgm:prSet/>
      <dgm:spPr/>
      <dgm:t>
        <a:bodyPr/>
        <a:lstStyle/>
        <a:p>
          <a:endParaRPr lang="es-ES"/>
        </a:p>
      </dgm:t>
    </dgm:pt>
    <dgm:pt modelId="{14AA8504-2FCB-42E9-B2CE-2AD608E9FFFD}">
      <dgm:prSet phldrT="[Texto]"/>
      <dgm:spPr/>
      <dgm:t>
        <a:bodyPr/>
        <a:lstStyle/>
        <a:p>
          <a:r>
            <a:rPr lang="en-US" b="0" i="0"/>
            <a:t>Posee 3 sensores de presión, algunos termopares y la celda de carga.</a:t>
          </a:r>
          <a:endParaRPr lang="es-ES"/>
        </a:p>
      </dgm:t>
    </dgm:pt>
    <dgm:pt modelId="{396A294C-D779-491E-B244-1DED11A877E2}" type="parTrans" cxnId="{14EA1EB6-1DA9-48C4-AD51-88312DBF1819}">
      <dgm:prSet/>
      <dgm:spPr/>
      <dgm:t>
        <a:bodyPr/>
        <a:lstStyle/>
        <a:p>
          <a:endParaRPr lang="es-ES"/>
        </a:p>
      </dgm:t>
    </dgm:pt>
    <dgm:pt modelId="{1888C4F7-28E8-48B0-B886-B7D5FA7F9FA0}" type="sibTrans" cxnId="{14EA1EB6-1DA9-48C4-AD51-88312DBF1819}">
      <dgm:prSet/>
      <dgm:spPr/>
      <dgm:t>
        <a:bodyPr/>
        <a:lstStyle/>
        <a:p>
          <a:endParaRPr lang="es-ES"/>
        </a:p>
      </dgm:t>
    </dgm:pt>
    <dgm:pt modelId="{405B04D2-6CAE-4EE6-82E1-37AB37D41DB4}" type="pres">
      <dgm:prSet presAssocID="{BF716306-6B5E-4FBB-8049-D3F126DCA6C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6071C94C-BDD5-4E2E-9536-D8F89737DA1C}" type="pres">
      <dgm:prSet presAssocID="{9ADF4D97-FDB0-42F3-83E4-33FF3FFA17DF}" presName="composite" presStyleCnt="0"/>
      <dgm:spPr/>
    </dgm:pt>
    <dgm:pt modelId="{70D99500-75B0-401C-8903-F083D1E4E622}" type="pres">
      <dgm:prSet presAssocID="{9ADF4D97-FDB0-42F3-83E4-33FF3FFA17DF}" presName="Accent" presStyleLbl="alignNode1" presStyleIdx="0" presStyleCnt="1">
        <dgm:presLayoutVars>
          <dgm:chMax val="0"/>
          <dgm:chPref val="0"/>
        </dgm:presLayoutVars>
      </dgm:prSet>
      <dgm:spPr/>
    </dgm:pt>
    <dgm:pt modelId="{680C4FCC-E373-424B-9AC4-015A73D38B4F}" type="pres">
      <dgm:prSet presAssocID="{9ADF4D97-FDB0-42F3-83E4-33FF3FFA17DF}" presName="Image" presStyleLbl="bgImgPlace1" presStyleIdx="0" presStyleCnt="1" custScaleX="124640" custScaleY="107532" custLinFactNeighborY="-2508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EB5A249B-12BF-4040-8EC7-18B90B92B784}" type="pres">
      <dgm:prSet presAssocID="{9ADF4D97-FDB0-42F3-83E4-33FF3FFA17DF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A41101-2F65-4321-8645-C9FB471A5776}" type="pres">
      <dgm:prSet presAssocID="{9ADF4D97-FDB0-42F3-83E4-33FF3FFA17DF}" presName="Space" presStyleCnt="0">
        <dgm:presLayoutVars>
          <dgm:chMax val="0"/>
          <dgm:chPref val="0"/>
        </dgm:presLayoutVars>
      </dgm:prSet>
      <dgm:spPr/>
    </dgm:pt>
  </dgm:ptLst>
  <dgm:cxnLst>
    <dgm:cxn modelId="{6E461AFF-2D3C-4772-A159-1FB0DC865190}" type="presOf" srcId="{9ADF4D97-FDB0-42F3-83E4-33FF3FFA17DF}" destId="{EB5A249B-12BF-4040-8EC7-18B90B92B784}" srcOrd="0" destOrd="0" presId="urn:microsoft.com/office/officeart/2008/layout/AlternatingPictureCircles"/>
    <dgm:cxn modelId="{BF56F46F-C925-4985-8602-B7FD6D3EE5D7}" srcId="{BF716306-6B5E-4FBB-8049-D3F126DCA6C8}" destId="{9ADF4D97-FDB0-42F3-83E4-33FF3FFA17DF}" srcOrd="0" destOrd="0" parTransId="{3FFD4E2D-2704-4606-B411-92A9D3AA7D89}" sibTransId="{BBB11209-5B7E-40EA-863C-CF4E3293DA64}"/>
    <dgm:cxn modelId="{3E1AA5AD-BF8D-4613-985C-688AA3651EB6}" type="presOf" srcId="{BF716306-6B5E-4FBB-8049-D3F126DCA6C8}" destId="{405B04D2-6CAE-4EE6-82E1-37AB37D41DB4}" srcOrd="0" destOrd="0" presId="urn:microsoft.com/office/officeart/2008/layout/AlternatingPictureCircles"/>
    <dgm:cxn modelId="{089938A5-AC7A-40E5-A3F9-E3E9816386E8}" srcId="{9ADF4D97-FDB0-42F3-83E4-33FF3FFA17DF}" destId="{499EA61C-F8E0-4BC0-8A20-DAE229036D19}" srcOrd="0" destOrd="0" parTransId="{63B56B1B-3845-4BAC-BFC4-E3B7A3B50B35}" sibTransId="{D1E9BD74-7DEF-4CA3-8490-52110B536BAE}"/>
    <dgm:cxn modelId="{6B42E06C-C74A-4998-8D62-9AC8DB6BC4D0}" type="presOf" srcId="{14AA8504-2FCB-42E9-B2CE-2AD608E9FFFD}" destId="{EB5A249B-12BF-4040-8EC7-18B90B92B784}" srcOrd="0" destOrd="2" presId="urn:microsoft.com/office/officeart/2008/layout/AlternatingPictureCircles"/>
    <dgm:cxn modelId="{FD129931-290E-4065-B6E5-D4023ED4894E}" type="presOf" srcId="{499EA61C-F8E0-4BC0-8A20-DAE229036D19}" destId="{EB5A249B-12BF-4040-8EC7-18B90B92B784}" srcOrd="0" destOrd="1" presId="urn:microsoft.com/office/officeart/2008/layout/AlternatingPictureCircles"/>
    <dgm:cxn modelId="{14EA1EB6-1DA9-48C4-AD51-88312DBF1819}" srcId="{9ADF4D97-FDB0-42F3-83E4-33FF3FFA17DF}" destId="{14AA8504-2FCB-42E9-B2CE-2AD608E9FFFD}" srcOrd="1" destOrd="0" parTransId="{396A294C-D779-491E-B244-1DED11A877E2}" sibTransId="{1888C4F7-28E8-48B0-B886-B7D5FA7F9FA0}"/>
    <dgm:cxn modelId="{73E73CEB-D857-4BD2-B529-C2A4EBDB2C78}" type="presParOf" srcId="{405B04D2-6CAE-4EE6-82E1-37AB37D41DB4}" destId="{6071C94C-BDD5-4E2E-9536-D8F89737DA1C}" srcOrd="0" destOrd="0" presId="urn:microsoft.com/office/officeart/2008/layout/AlternatingPictureCircles"/>
    <dgm:cxn modelId="{A5A29880-A851-4602-9F8E-18E93AEFC030}" type="presParOf" srcId="{6071C94C-BDD5-4E2E-9536-D8F89737DA1C}" destId="{70D99500-75B0-401C-8903-F083D1E4E622}" srcOrd="0" destOrd="0" presId="urn:microsoft.com/office/officeart/2008/layout/AlternatingPictureCircles"/>
    <dgm:cxn modelId="{539874D9-C19E-4B23-963D-6CC73C018600}" type="presParOf" srcId="{6071C94C-BDD5-4E2E-9536-D8F89737DA1C}" destId="{680C4FCC-E373-424B-9AC4-015A73D38B4F}" srcOrd="1" destOrd="0" presId="urn:microsoft.com/office/officeart/2008/layout/AlternatingPictureCircles"/>
    <dgm:cxn modelId="{7D3D0323-6039-47A2-A02C-02D67430441B}" type="presParOf" srcId="{6071C94C-BDD5-4E2E-9536-D8F89737DA1C}" destId="{EB5A249B-12BF-4040-8EC7-18B90B92B784}" srcOrd="2" destOrd="0" presId="urn:microsoft.com/office/officeart/2008/layout/AlternatingPictureCircles"/>
    <dgm:cxn modelId="{59224658-2827-4C6B-9EC5-D1FDE406FFA3}" type="presParOf" srcId="{6071C94C-BDD5-4E2E-9536-D8F89737DA1C}" destId="{D8A41101-2F65-4321-8645-C9FB471A577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716306-6B5E-4FBB-8049-D3F126DCA6C8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ADF4D97-FDB0-42F3-83E4-33FF3FFA17DF}">
      <dgm:prSet phldrT="[Texto]"/>
      <dgm:spPr/>
      <dgm:t>
        <a:bodyPr/>
        <a:lstStyle/>
        <a:p>
          <a:r>
            <a:rPr lang="es-EC" b="0"/>
            <a:t>ARO, (Laboratorio Suizo de Propulsión, Suiza)</a:t>
          </a:r>
          <a:endParaRPr lang="es-ES" b="0"/>
        </a:p>
      </dgm:t>
    </dgm:pt>
    <dgm:pt modelId="{3FFD4E2D-2704-4606-B411-92A9D3AA7D89}" type="parTrans" cxnId="{BF56F46F-C925-4985-8602-B7FD6D3EE5D7}">
      <dgm:prSet/>
      <dgm:spPr/>
      <dgm:t>
        <a:bodyPr/>
        <a:lstStyle/>
        <a:p>
          <a:endParaRPr lang="es-ES"/>
        </a:p>
      </dgm:t>
    </dgm:pt>
    <dgm:pt modelId="{BBB11209-5B7E-40EA-863C-CF4E3293DA64}" type="sibTrans" cxnId="{BF56F46F-C925-4985-8602-B7FD6D3EE5D7}">
      <dgm:prSet/>
      <dgm:spPr/>
      <dgm:t>
        <a:bodyPr/>
        <a:lstStyle/>
        <a:p>
          <a:endParaRPr lang="es-ES"/>
        </a:p>
      </dgm:t>
    </dgm:pt>
    <dgm:pt modelId="{499EA61C-F8E0-4BC0-8A20-DAE229036D19}">
      <dgm:prSet phldrT="[Texto]"/>
      <dgm:spPr/>
      <dgm:t>
        <a:bodyPr/>
        <a:lstStyle/>
        <a:p>
          <a:r>
            <a:rPr lang="es-ES"/>
            <a:t>Soporta 10 toneladas metricas </a:t>
          </a:r>
          <a:r>
            <a:rPr lang="en-US" b="0" i="0"/>
            <a:t>de empuje.</a:t>
          </a:r>
          <a:endParaRPr lang="es-ES"/>
        </a:p>
      </dgm:t>
    </dgm:pt>
    <dgm:pt modelId="{63B56B1B-3845-4BAC-BFC4-E3B7A3B50B35}" type="parTrans" cxnId="{089938A5-AC7A-40E5-A3F9-E3E9816386E8}">
      <dgm:prSet/>
      <dgm:spPr/>
      <dgm:t>
        <a:bodyPr/>
        <a:lstStyle/>
        <a:p>
          <a:endParaRPr lang="es-ES"/>
        </a:p>
      </dgm:t>
    </dgm:pt>
    <dgm:pt modelId="{D1E9BD74-7DEF-4CA3-8490-52110B536BAE}" type="sibTrans" cxnId="{089938A5-AC7A-40E5-A3F9-E3E9816386E8}">
      <dgm:prSet/>
      <dgm:spPr/>
      <dgm:t>
        <a:bodyPr/>
        <a:lstStyle/>
        <a:p>
          <a:endParaRPr lang="es-ES"/>
        </a:p>
      </dgm:t>
    </dgm:pt>
    <dgm:pt modelId="{7ADF05B7-5658-40BE-9AEE-C2F7BA73E252}" type="pres">
      <dgm:prSet presAssocID="{BF716306-6B5E-4FBB-8049-D3F126DCA6C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06A55F12-D715-4BBE-B4BD-3713775F088A}" type="pres">
      <dgm:prSet presAssocID="{9ADF4D97-FDB0-42F3-83E4-33FF3FFA17DF}" presName="composite" presStyleCnt="0"/>
      <dgm:spPr/>
    </dgm:pt>
    <dgm:pt modelId="{393A1E70-14EF-4260-B99E-E08AFFCF0BF0}" type="pres">
      <dgm:prSet presAssocID="{9ADF4D97-FDB0-42F3-83E4-33FF3FFA17DF}" presName="Accent" presStyleLbl="alignNode1" presStyleIdx="0" presStyleCnt="1">
        <dgm:presLayoutVars>
          <dgm:chMax val="0"/>
          <dgm:chPref val="0"/>
        </dgm:presLayoutVars>
      </dgm:prSet>
      <dgm:spPr/>
    </dgm:pt>
    <dgm:pt modelId="{37C58FA1-15D3-4AEA-99FB-AA884335AC05}" type="pres">
      <dgm:prSet presAssocID="{9ADF4D97-FDB0-42F3-83E4-33FF3FFA17DF}" presName="Image" presStyleLbl="bgImgPlace1" presStyleIdx="0" presStyleCnt="1" custScaleX="157068" custScaleY="10774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ES"/>
        </a:p>
      </dgm:t>
    </dgm:pt>
    <dgm:pt modelId="{C471447E-69E8-4116-8889-22D48DC54403}" type="pres">
      <dgm:prSet presAssocID="{9ADF4D97-FDB0-42F3-83E4-33FF3FFA17DF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3C638D-E000-45B2-848A-5336FFCB77C8}" type="pres">
      <dgm:prSet presAssocID="{9ADF4D97-FDB0-42F3-83E4-33FF3FFA17DF}" presName="Space" presStyleCnt="0">
        <dgm:presLayoutVars>
          <dgm:chMax val="0"/>
          <dgm:chPref val="0"/>
        </dgm:presLayoutVars>
      </dgm:prSet>
      <dgm:spPr/>
    </dgm:pt>
  </dgm:ptLst>
  <dgm:cxnLst>
    <dgm:cxn modelId="{23D258FA-71BE-4ED6-8DE7-ADB2972B3510}" type="presOf" srcId="{BF716306-6B5E-4FBB-8049-D3F126DCA6C8}" destId="{7ADF05B7-5658-40BE-9AEE-C2F7BA73E252}" srcOrd="0" destOrd="0" presId="urn:microsoft.com/office/officeart/2008/layout/AlternatingPictureCircles"/>
    <dgm:cxn modelId="{BF56F46F-C925-4985-8602-B7FD6D3EE5D7}" srcId="{BF716306-6B5E-4FBB-8049-D3F126DCA6C8}" destId="{9ADF4D97-FDB0-42F3-83E4-33FF3FFA17DF}" srcOrd="0" destOrd="0" parTransId="{3FFD4E2D-2704-4606-B411-92A9D3AA7D89}" sibTransId="{BBB11209-5B7E-40EA-863C-CF4E3293DA64}"/>
    <dgm:cxn modelId="{57FAF056-E204-480C-9C07-6FE7661BF7D8}" type="presOf" srcId="{499EA61C-F8E0-4BC0-8A20-DAE229036D19}" destId="{C471447E-69E8-4116-8889-22D48DC54403}" srcOrd="0" destOrd="1" presId="urn:microsoft.com/office/officeart/2008/layout/AlternatingPictureCircles"/>
    <dgm:cxn modelId="{089938A5-AC7A-40E5-A3F9-E3E9816386E8}" srcId="{9ADF4D97-FDB0-42F3-83E4-33FF3FFA17DF}" destId="{499EA61C-F8E0-4BC0-8A20-DAE229036D19}" srcOrd="0" destOrd="0" parTransId="{63B56B1B-3845-4BAC-BFC4-E3B7A3B50B35}" sibTransId="{D1E9BD74-7DEF-4CA3-8490-52110B536BAE}"/>
    <dgm:cxn modelId="{D7FF1AA2-2C14-4768-9A87-EED384C961C5}" type="presOf" srcId="{9ADF4D97-FDB0-42F3-83E4-33FF3FFA17DF}" destId="{C471447E-69E8-4116-8889-22D48DC54403}" srcOrd="0" destOrd="0" presId="urn:microsoft.com/office/officeart/2008/layout/AlternatingPictureCircles"/>
    <dgm:cxn modelId="{50FDF865-C38B-44E4-B1CC-102A45E14671}" type="presParOf" srcId="{7ADF05B7-5658-40BE-9AEE-C2F7BA73E252}" destId="{06A55F12-D715-4BBE-B4BD-3713775F088A}" srcOrd="0" destOrd="0" presId="urn:microsoft.com/office/officeart/2008/layout/AlternatingPictureCircles"/>
    <dgm:cxn modelId="{BF4A3A72-0B22-4487-89CC-454F0C0340A8}" type="presParOf" srcId="{06A55F12-D715-4BBE-B4BD-3713775F088A}" destId="{393A1E70-14EF-4260-B99E-E08AFFCF0BF0}" srcOrd="0" destOrd="0" presId="urn:microsoft.com/office/officeart/2008/layout/AlternatingPictureCircles"/>
    <dgm:cxn modelId="{CC9BD973-CA45-41B8-8A5D-885E737A078F}" type="presParOf" srcId="{06A55F12-D715-4BBE-B4BD-3713775F088A}" destId="{37C58FA1-15D3-4AEA-99FB-AA884335AC05}" srcOrd="1" destOrd="0" presId="urn:microsoft.com/office/officeart/2008/layout/AlternatingPictureCircles"/>
    <dgm:cxn modelId="{283168CD-2C5F-42E0-A075-B245B34D63E3}" type="presParOf" srcId="{06A55F12-D715-4BBE-B4BD-3713775F088A}" destId="{C471447E-69E8-4116-8889-22D48DC54403}" srcOrd="2" destOrd="0" presId="urn:microsoft.com/office/officeart/2008/layout/AlternatingPictureCircles"/>
    <dgm:cxn modelId="{6F711ECE-11D9-4E89-9613-5E34A5AB574B}" type="presParOf" srcId="{06A55F12-D715-4BBE-B4BD-3713775F088A}" destId="{613C638D-E000-45B2-848A-5336FFCB77C8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E6C0FA-FCFE-4AAB-8A18-107559AB60B6}" type="doc">
      <dgm:prSet loTypeId="urn:microsoft.com/office/officeart/2005/8/layout/vList4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BA9C13B9-31B4-427A-9842-3F54A7DDFB87}">
      <dgm:prSet phldrT="[Texto]"/>
      <dgm:spPr/>
      <dgm:t>
        <a:bodyPr/>
        <a:lstStyle/>
        <a:p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Mecánico</a:t>
          </a:r>
          <a:endParaRPr lang="es-EC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22665-934E-4AFD-892C-40562E8F6013}" type="parTrans" cxnId="{D5C71802-2C33-469E-988F-DBB1325D8813}">
      <dgm:prSet/>
      <dgm:spPr/>
      <dgm:t>
        <a:bodyPr/>
        <a:lstStyle/>
        <a:p>
          <a:endParaRPr lang="es-EC"/>
        </a:p>
      </dgm:t>
    </dgm:pt>
    <dgm:pt modelId="{5140DD35-1BE6-41C1-9BB5-0512DF330421}" type="sibTrans" cxnId="{D5C71802-2C33-469E-988F-DBB1325D8813}">
      <dgm:prSet/>
      <dgm:spPr/>
      <dgm:t>
        <a:bodyPr/>
        <a:lstStyle/>
        <a:p>
          <a:endParaRPr lang="es-EC"/>
        </a:p>
      </dgm:t>
    </dgm:pt>
    <dgm:pt modelId="{F4EA75CC-0A1E-4B1D-AFEA-19013D7209FD}">
      <dgm:prSet phldrT="[Texto]"/>
      <dgm:spPr/>
      <dgm:t>
        <a:bodyPr/>
        <a:lstStyle/>
        <a:p>
          <a:r>
            <a: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Electrónico</a:t>
          </a:r>
          <a:endParaRPr lang="es-EC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C57F76-6009-4ACE-A118-8FEB7E72A2D0}" type="parTrans" cxnId="{55168B15-35E7-463E-BC84-EADAB4904ED5}">
      <dgm:prSet/>
      <dgm:spPr/>
      <dgm:t>
        <a:bodyPr/>
        <a:lstStyle/>
        <a:p>
          <a:endParaRPr lang="es-EC"/>
        </a:p>
      </dgm:t>
    </dgm:pt>
    <dgm:pt modelId="{948AFD02-3684-4E89-A140-28F622E188C7}" type="sibTrans" cxnId="{55168B15-35E7-463E-BC84-EADAB4904ED5}">
      <dgm:prSet/>
      <dgm:spPr/>
      <dgm:t>
        <a:bodyPr/>
        <a:lstStyle/>
        <a:p>
          <a:endParaRPr lang="es-EC"/>
        </a:p>
      </dgm:t>
    </dgm:pt>
    <dgm:pt modelId="{A6F60EF8-4D34-4A16-9D60-3E81A3B51E35}">
      <dgm:prSet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Acondicionamientos de los sensores.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57666-4D47-457B-B9A7-C6450475EE70}" type="parTrans" cxnId="{C92FD800-40EE-41F7-A0CF-D988A807E6C3}">
      <dgm:prSet/>
      <dgm:spPr/>
      <dgm:t>
        <a:bodyPr/>
        <a:lstStyle/>
        <a:p>
          <a:endParaRPr lang="es-EC"/>
        </a:p>
      </dgm:t>
    </dgm:pt>
    <dgm:pt modelId="{2F44933B-DEE9-4D06-ACD4-095C3C1B5576}" type="sibTrans" cxnId="{C92FD800-40EE-41F7-A0CF-D988A807E6C3}">
      <dgm:prSet/>
      <dgm:spPr/>
      <dgm:t>
        <a:bodyPr/>
        <a:lstStyle/>
        <a:p>
          <a:endParaRPr lang="es-EC"/>
        </a:p>
      </dgm:t>
    </dgm:pt>
    <dgm:pt modelId="{5E4DC913-F09B-47FA-9655-27CBE67593F2}">
      <dgm:prSet phldrT="[Texto]"/>
      <dgm:spPr/>
      <dgm:t>
        <a:bodyPr/>
        <a:lstStyle/>
        <a:p>
          <a:r>
            <a: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Interfaz Humano Máquina</a:t>
          </a:r>
          <a:endParaRPr lang="es-EC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54CB0-C294-4AC4-9EE0-FA0D936F1D92}" type="parTrans" cxnId="{6A081E2D-B6BD-4C8A-892B-9768C565A923}">
      <dgm:prSet/>
      <dgm:spPr/>
      <dgm:t>
        <a:bodyPr/>
        <a:lstStyle/>
        <a:p>
          <a:endParaRPr lang="es-EC"/>
        </a:p>
      </dgm:t>
    </dgm:pt>
    <dgm:pt modelId="{61BA82E8-5CF0-4E40-B855-382754DE53EC}" type="sibTrans" cxnId="{6A081E2D-B6BD-4C8A-892B-9768C565A923}">
      <dgm:prSet/>
      <dgm:spPr/>
      <dgm:t>
        <a:bodyPr/>
        <a:lstStyle/>
        <a:p>
          <a:endParaRPr lang="es-EC"/>
        </a:p>
      </dgm:t>
    </dgm:pt>
    <dgm:pt modelId="{47B003B3-5A40-47C2-BA2E-C0630377E8F3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Analizar los datos obtenidos.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31E82B-EAE3-4707-9FEF-AE3671FFD8D2}" type="parTrans" cxnId="{122CA6EA-58F6-418B-A71F-15A719593270}">
      <dgm:prSet/>
      <dgm:spPr/>
      <dgm:t>
        <a:bodyPr/>
        <a:lstStyle/>
        <a:p>
          <a:endParaRPr lang="es-EC"/>
        </a:p>
      </dgm:t>
    </dgm:pt>
    <dgm:pt modelId="{BCADECD1-9944-410C-99CA-748606484D84}" type="sibTrans" cxnId="{122CA6EA-58F6-418B-A71F-15A719593270}">
      <dgm:prSet/>
      <dgm:spPr/>
      <dgm:t>
        <a:bodyPr/>
        <a:lstStyle/>
        <a:p>
          <a:endParaRPr lang="es-EC"/>
        </a:p>
      </dgm:t>
    </dgm:pt>
    <dgm:pt modelId="{12ABD96F-6B48-4D37-8DB1-06ED102BC17B}">
      <dgm:prSet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de adquisición de datos.</a:t>
          </a:r>
          <a:endParaRPr lang="es-EC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156640-B283-4E85-91B5-BA69D04F576D}" type="parTrans" cxnId="{C1AC703E-FC31-4C58-A5E6-8BF5E91BD1B5}">
      <dgm:prSet/>
      <dgm:spPr/>
      <dgm:t>
        <a:bodyPr/>
        <a:lstStyle/>
        <a:p>
          <a:endParaRPr lang="es-EC"/>
        </a:p>
      </dgm:t>
    </dgm:pt>
    <dgm:pt modelId="{619402BA-944A-4871-84EA-1618918CD581}" type="sibTrans" cxnId="{C1AC703E-FC31-4C58-A5E6-8BF5E91BD1B5}">
      <dgm:prSet/>
      <dgm:spPr/>
      <dgm:t>
        <a:bodyPr/>
        <a:lstStyle/>
        <a:p>
          <a:endParaRPr lang="es-EC"/>
        </a:p>
      </dgm:t>
    </dgm:pt>
    <dgm:pt modelId="{03893795-3E23-4D71-868A-6A7951D8FE3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Estructura de acuerdo al máximo empuje.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F4067-3A3F-4A79-9EBE-BC3AB20E7D4E}" type="parTrans" cxnId="{60D5148F-9F10-4297-9FF0-0AB4B5C9CE1F}">
      <dgm:prSet/>
      <dgm:spPr/>
      <dgm:t>
        <a:bodyPr/>
        <a:lstStyle/>
        <a:p>
          <a:endParaRPr lang="es-EC"/>
        </a:p>
      </dgm:t>
    </dgm:pt>
    <dgm:pt modelId="{BB219813-81D8-4185-9163-685885E5EC5B}" type="sibTrans" cxnId="{60D5148F-9F10-4297-9FF0-0AB4B5C9CE1F}">
      <dgm:prSet/>
      <dgm:spPr/>
      <dgm:t>
        <a:bodyPr/>
        <a:lstStyle/>
        <a:p>
          <a:endParaRPr lang="es-EC"/>
        </a:p>
      </dgm:t>
    </dgm:pt>
    <dgm:pt modelId="{8FBAB3CF-2A5D-4A52-859F-D500359C8851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Módulo 1.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F9510-C9C0-42C4-88A5-BA956D9598F9}" type="parTrans" cxnId="{2E42D7AB-DB2D-4ED7-8384-EF6AE74AEAEA}">
      <dgm:prSet/>
      <dgm:spPr/>
      <dgm:t>
        <a:bodyPr/>
        <a:lstStyle/>
        <a:p>
          <a:endParaRPr lang="es-EC"/>
        </a:p>
      </dgm:t>
    </dgm:pt>
    <dgm:pt modelId="{3BECE9A0-F152-40F7-ABC3-9887483FA323}" type="sibTrans" cxnId="{2E42D7AB-DB2D-4ED7-8384-EF6AE74AEAEA}">
      <dgm:prSet/>
      <dgm:spPr/>
      <dgm:t>
        <a:bodyPr/>
        <a:lstStyle/>
        <a:p>
          <a:endParaRPr lang="es-EC"/>
        </a:p>
      </dgm:t>
    </dgm:pt>
    <dgm:pt modelId="{9B131E8C-E6BA-4188-9EDF-6602E56C94DD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Módulo 2.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568D1-141B-438F-AA83-3B1153EFB948}" type="parTrans" cxnId="{0F65909D-C1C3-49A9-A889-53F89EC10959}">
      <dgm:prSet/>
      <dgm:spPr/>
      <dgm:t>
        <a:bodyPr/>
        <a:lstStyle/>
        <a:p>
          <a:endParaRPr lang="es-EC"/>
        </a:p>
      </dgm:t>
    </dgm:pt>
    <dgm:pt modelId="{2FA92F76-325F-4D35-921C-251A0F31CDEA}" type="sibTrans" cxnId="{0F65909D-C1C3-49A9-A889-53F89EC10959}">
      <dgm:prSet/>
      <dgm:spPr/>
      <dgm:t>
        <a:bodyPr/>
        <a:lstStyle/>
        <a:p>
          <a:endParaRPr lang="es-EC"/>
        </a:p>
      </dgm:t>
    </dgm:pt>
    <dgm:pt modelId="{14493D57-E9C9-4D36-A6BB-88BEFED6B910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Mostrar los valores máximos.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53968-133C-462B-8E0E-C66129EEB297}" type="parTrans" cxnId="{6A782FD8-82C5-4F09-B6DD-7DB20431033B}">
      <dgm:prSet/>
      <dgm:spPr/>
      <dgm:t>
        <a:bodyPr/>
        <a:lstStyle/>
        <a:p>
          <a:endParaRPr lang="es-EC"/>
        </a:p>
      </dgm:t>
    </dgm:pt>
    <dgm:pt modelId="{99E69BDB-B029-4CEB-B6E3-352D769B71DF}" type="sibTrans" cxnId="{6A782FD8-82C5-4F09-B6DD-7DB20431033B}">
      <dgm:prSet/>
      <dgm:spPr/>
      <dgm:t>
        <a:bodyPr/>
        <a:lstStyle/>
        <a:p>
          <a:endParaRPr lang="es-EC"/>
        </a:p>
      </dgm:t>
    </dgm:pt>
    <dgm:pt modelId="{4717408B-D56D-481B-A59C-16D924446C4A}" type="pres">
      <dgm:prSet presAssocID="{56E6C0FA-FCFE-4AAB-8A18-107559AB60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7B1ADD-1F74-4AE5-8E0F-A843AE58086B}" type="pres">
      <dgm:prSet presAssocID="{BA9C13B9-31B4-427A-9842-3F54A7DDFB87}" presName="comp" presStyleCnt="0"/>
      <dgm:spPr/>
    </dgm:pt>
    <dgm:pt modelId="{7075862C-C3F1-40AA-901F-CB4A85E52A0A}" type="pres">
      <dgm:prSet presAssocID="{BA9C13B9-31B4-427A-9842-3F54A7DDFB87}" presName="box" presStyleLbl="node1" presStyleIdx="0" presStyleCnt="3"/>
      <dgm:spPr/>
      <dgm:t>
        <a:bodyPr/>
        <a:lstStyle/>
        <a:p>
          <a:endParaRPr lang="es-EC"/>
        </a:p>
      </dgm:t>
    </dgm:pt>
    <dgm:pt modelId="{152EBCE2-A53B-44D8-BECF-49B280570A55}" type="pres">
      <dgm:prSet presAssocID="{BA9C13B9-31B4-427A-9842-3F54A7DDFB87}" presName="img" presStyleLbl="fgImgPlace1" presStyleIdx="0" presStyleCnt="3" custScaleX="719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B8D30A5-D187-4EB5-B8FA-7A0361918D76}" type="pres">
      <dgm:prSet presAssocID="{BA9C13B9-31B4-427A-9842-3F54A7DDFB8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96BA2B-52DF-4919-AB27-D545D8AE1CB9}" type="pres">
      <dgm:prSet presAssocID="{5140DD35-1BE6-41C1-9BB5-0512DF330421}" presName="spacer" presStyleCnt="0"/>
      <dgm:spPr/>
    </dgm:pt>
    <dgm:pt modelId="{CD2707B6-8C39-4A9B-90DA-FBCA6315C565}" type="pres">
      <dgm:prSet presAssocID="{F4EA75CC-0A1E-4B1D-AFEA-19013D7209FD}" presName="comp" presStyleCnt="0"/>
      <dgm:spPr/>
    </dgm:pt>
    <dgm:pt modelId="{E6030325-C3A5-4CA1-A430-9B0830626140}" type="pres">
      <dgm:prSet presAssocID="{F4EA75CC-0A1E-4B1D-AFEA-19013D7209FD}" presName="box" presStyleLbl="node1" presStyleIdx="1" presStyleCnt="3"/>
      <dgm:spPr/>
      <dgm:t>
        <a:bodyPr/>
        <a:lstStyle/>
        <a:p>
          <a:endParaRPr lang="es-EC"/>
        </a:p>
      </dgm:t>
    </dgm:pt>
    <dgm:pt modelId="{33463003-32FC-448F-8063-79C640856FC5}" type="pres">
      <dgm:prSet presAssocID="{F4EA75CC-0A1E-4B1D-AFEA-19013D7209FD}" presName="img" presStyleLbl="fgImgPlace1" presStyleIdx="1" presStyleCnt="3" custScaleX="757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D5F8D94-1804-4168-A578-BEE327330F76}" type="pres">
      <dgm:prSet presAssocID="{F4EA75CC-0A1E-4B1D-AFEA-19013D7209F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180C61-F0DE-4441-AA6A-B93F560054B9}" type="pres">
      <dgm:prSet presAssocID="{948AFD02-3684-4E89-A140-28F622E188C7}" presName="spacer" presStyleCnt="0"/>
      <dgm:spPr/>
    </dgm:pt>
    <dgm:pt modelId="{A61078A2-BE61-4869-8757-100284809893}" type="pres">
      <dgm:prSet presAssocID="{5E4DC913-F09B-47FA-9655-27CBE67593F2}" presName="comp" presStyleCnt="0"/>
      <dgm:spPr/>
    </dgm:pt>
    <dgm:pt modelId="{65E7D8FF-CDE3-4138-A688-7C7AD881A04B}" type="pres">
      <dgm:prSet presAssocID="{5E4DC913-F09B-47FA-9655-27CBE67593F2}" presName="box" presStyleLbl="node1" presStyleIdx="2" presStyleCnt="3"/>
      <dgm:spPr/>
      <dgm:t>
        <a:bodyPr/>
        <a:lstStyle/>
        <a:p>
          <a:endParaRPr lang="es-EC"/>
        </a:p>
      </dgm:t>
    </dgm:pt>
    <dgm:pt modelId="{BCC5287C-5736-41AF-A6A1-0BA87F2A1D1D}" type="pres">
      <dgm:prSet presAssocID="{5E4DC913-F09B-47FA-9655-27CBE67593F2}" presName="img" presStyleLbl="fgImgPlace1" presStyleIdx="2" presStyleCnt="3" custScaleX="7763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DE1C041-95E4-4C4C-8AB3-E08BD737BEBF}" type="pres">
      <dgm:prSet presAssocID="{5E4DC913-F09B-47FA-9655-27CBE67593F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E6E8A0-2277-4375-8ABF-3B7AA5B65116}" type="presOf" srcId="{47B003B3-5A40-47C2-BA2E-C0630377E8F3}" destId="{ADE1C041-95E4-4C4C-8AB3-E08BD737BEBF}" srcOrd="1" destOrd="1" presId="urn:microsoft.com/office/officeart/2005/8/layout/vList4"/>
    <dgm:cxn modelId="{636FE29B-DA19-49E9-8BED-7DA1CBE4D285}" type="presOf" srcId="{F4EA75CC-0A1E-4B1D-AFEA-19013D7209FD}" destId="{DD5F8D94-1804-4168-A578-BEE327330F76}" srcOrd="1" destOrd="0" presId="urn:microsoft.com/office/officeart/2005/8/layout/vList4"/>
    <dgm:cxn modelId="{C92FD800-40EE-41F7-A0CF-D988A807E6C3}" srcId="{F4EA75CC-0A1E-4B1D-AFEA-19013D7209FD}" destId="{A6F60EF8-4D34-4A16-9D60-3E81A3B51E35}" srcOrd="0" destOrd="0" parTransId="{27F57666-4D47-457B-B9A7-C6450475EE70}" sibTransId="{2F44933B-DEE9-4D06-ACD4-095C3C1B5576}"/>
    <dgm:cxn modelId="{55168B15-35E7-463E-BC84-EADAB4904ED5}" srcId="{56E6C0FA-FCFE-4AAB-8A18-107559AB60B6}" destId="{F4EA75CC-0A1E-4B1D-AFEA-19013D7209FD}" srcOrd="1" destOrd="0" parTransId="{FFC57F76-6009-4ACE-A118-8FEB7E72A2D0}" sibTransId="{948AFD02-3684-4E89-A140-28F622E188C7}"/>
    <dgm:cxn modelId="{AD01DDFB-A926-4DB5-A754-0BB3314A7D7D}" type="presOf" srcId="{56E6C0FA-FCFE-4AAB-8A18-107559AB60B6}" destId="{4717408B-D56D-481B-A59C-16D924446C4A}" srcOrd="0" destOrd="0" presId="urn:microsoft.com/office/officeart/2005/8/layout/vList4"/>
    <dgm:cxn modelId="{32887261-621B-45A3-8D5E-52AAFB730E7C}" type="presOf" srcId="{BA9C13B9-31B4-427A-9842-3F54A7DDFB87}" destId="{7075862C-C3F1-40AA-901F-CB4A85E52A0A}" srcOrd="0" destOrd="0" presId="urn:microsoft.com/office/officeart/2005/8/layout/vList4"/>
    <dgm:cxn modelId="{54B81B95-4110-42BF-9D21-29099A5A2C78}" type="presOf" srcId="{9B131E8C-E6BA-4188-9EDF-6602E56C94DD}" destId="{7075862C-C3F1-40AA-901F-CB4A85E52A0A}" srcOrd="0" destOrd="3" presId="urn:microsoft.com/office/officeart/2005/8/layout/vList4"/>
    <dgm:cxn modelId="{2E42D7AB-DB2D-4ED7-8384-EF6AE74AEAEA}" srcId="{BA9C13B9-31B4-427A-9842-3F54A7DDFB87}" destId="{8FBAB3CF-2A5D-4A52-859F-D500359C8851}" srcOrd="1" destOrd="0" parTransId="{824F9510-C9C0-42C4-88A5-BA956D9598F9}" sibTransId="{3BECE9A0-F152-40F7-ABC3-9887483FA323}"/>
    <dgm:cxn modelId="{746DA911-ECAC-402C-AA4D-FAD118481948}" type="presOf" srcId="{F4EA75CC-0A1E-4B1D-AFEA-19013D7209FD}" destId="{E6030325-C3A5-4CA1-A430-9B0830626140}" srcOrd="0" destOrd="0" presId="urn:microsoft.com/office/officeart/2005/8/layout/vList4"/>
    <dgm:cxn modelId="{D5C71802-2C33-469E-988F-DBB1325D8813}" srcId="{56E6C0FA-FCFE-4AAB-8A18-107559AB60B6}" destId="{BA9C13B9-31B4-427A-9842-3F54A7DDFB87}" srcOrd="0" destOrd="0" parTransId="{FAA22665-934E-4AFD-892C-40562E8F6013}" sibTransId="{5140DD35-1BE6-41C1-9BB5-0512DF330421}"/>
    <dgm:cxn modelId="{39377F86-96C9-45FC-AA44-FC50DE2A9FB1}" type="presOf" srcId="{12ABD96F-6B48-4D37-8DB1-06ED102BC17B}" destId="{DD5F8D94-1804-4168-A578-BEE327330F76}" srcOrd="1" destOrd="2" presId="urn:microsoft.com/office/officeart/2005/8/layout/vList4"/>
    <dgm:cxn modelId="{77F8BCF4-A377-4B78-B6D4-1E59BBC72EDA}" type="presOf" srcId="{12ABD96F-6B48-4D37-8DB1-06ED102BC17B}" destId="{E6030325-C3A5-4CA1-A430-9B0830626140}" srcOrd="0" destOrd="2" presId="urn:microsoft.com/office/officeart/2005/8/layout/vList4"/>
    <dgm:cxn modelId="{C1AC703E-FC31-4C58-A5E6-8BF5E91BD1B5}" srcId="{F4EA75CC-0A1E-4B1D-AFEA-19013D7209FD}" destId="{12ABD96F-6B48-4D37-8DB1-06ED102BC17B}" srcOrd="1" destOrd="0" parTransId="{A0156640-B283-4E85-91B5-BA69D04F576D}" sibTransId="{619402BA-944A-4871-84EA-1618918CD581}"/>
    <dgm:cxn modelId="{0F65909D-C1C3-49A9-A889-53F89EC10959}" srcId="{BA9C13B9-31B4-427A-9842-3F54A7DDFB87}" destId="{9B131E8C-E6BA-4188-9EDF-6602E56C94DD}" srcOrd="2" destOrd="0" parTransId="{CF7568D1-141B-438F-AA83-3B1153EFB948}" sibTransId="{2FA92F76-325F-4D35-921C-251A0F31CDEA}"/>
    <dgm:cxn modelId="{5D15C898-9854-4227-A6A2-68137B451047}" type="presOf" srcId="{03893795-3E23-4D71-868A-6A7951D8FE37}" destId="{2B8D30A5-D187-4EB5-B8FA-7A0361918D76}" srcOrd="1" destOrd="1" presId="urn:microsoft.com/office/officeart/2005/8/layout/vList4"/>
    <dgm:cxn modelId="{FA26EE99-0824-402B-B316-E2203618D400}" type="presOf" srcId="{5E4DC913-F09B-47FA-9655-27CBE67593F2}" destId="{ADE1C041-95E4-4C4C-8AB3-E08BD737BEBF}" srcOrd="1" destOrd="0" presId="urn:microsoft.com/office/officeart/2005/8/layout/vList4"/>
    <dgm:cxn modelId="{6F388A59-C21B-4167-963A-DA74187DD7E0}" type="presOf" srcId="{47B003B3-5A40-47C2-BA2E-C0630377E8F3}" destId="{65E7D8FF-CDE3-4138-A688-7C7AD881A04B}" srcOrd="0" destOrd="1" presId="urn:microsoft.com/office/officeart/2005/8/layout/vList4"/>
    <dgm:cxn modelId="{56F79DB8-A0CD-4B6F-9AEA-E184402ABAC3}" type="presOf" srcId="{9B131E8C-E6BA-4188-9EDF-6602E56C94DD}" destId="{2B8D30A5-D187-4EB5-B8FA-7A0361918D76}" srcOrd="1" destOrd="3" presId="urn:microsoft.com/office/officeart/2005/8/layout/vList4"/>
    <dgm:cxn modelId="{83B8675E-8100-47B3-9BA3-BC8B1D66C910}" type="presOf" srcId="{A6F60EF8-4D34-4A16-9D60-3E81A3B51E35}" destId="{E6030325-C3A5-4CA1-A430-9B0830626140}" srcOrd="0" destOrd="1" presId="urn:microsoft.com/office/officeart/2005/8/layout/vList4"/>
    <dgm:cxn modelId="{6A081E2D-B6BD-4C8A-892B-9768C565A923}" srcId="{56E6C0FA-FCFE-4AAB-8A18-107559AB60B6}" destId="{5E4DC913-F09B-47FA-9655-27CBE67593F2}" srcOrd="2" destOrd="0" parTransId="{5ED54CB0-C294-4AC4-9EE0-FA0D936F1D92}" sibTransId="{61BA82E8-5CF0-4E40-B855-382754DE53EC}"/>
    <dgm:cxn modelId="{BBCC25D1-4262-4F28-81ED-CBC9CDC7D0B3}" type="presOf" srcId="{5E4DC913-F09B-47FA-9655-27CBE67593F2}" destId="{65E7D8FF-CDE3-4138-A688-7C7AD881A04B}" srcOrd="0" destOrd="0" presId="urn:microsoft.com/office/officeart/2005/8/layout/vList4"/>
    <dgm:cxn modelId="{6A782FD8-82C5-4F09-B6DD-7DB20431033B}" srcId="{5E4DC913-F09B-47FA-9655-27CBE67593F2}" destId="{14493D57-E9C9-4D36-A6BB-88BEFED6B910}" srcOrd="1" destOrd="0" parTransId="{15453968-133C-462B-8E0E-C66129EEB297}" sibTransId="{99E69BDB-B029-4CEB-B6E3-352D769B71DF}"/>
    <dgm:cxn modelId="{122CA6EA-58F6-418B-A71F-15A719593270}" srcId="{5E4DC913-F09B-47FA-9655-27CBE67593F2}" destId="{47B003B3-5A40-47C2-BA2E-C0630377E8F3}" srcOrd="0" destOrd="0" parTransId="{3231E82B-EAE3-4707-9FEF-AE3671FFD8D2}" sibTransId="{BCADECD1-9944-410C-99CA-748606484D84}"/>
    <dgm:cxn modelId="{FC3978F5-A807-4980-91A6-ABC5029F8197}" type="presOf" srcId="{8FBAB3CF-2A5D-4A52-859F-D500359C8851}" destId="{7075862C-C3F1-40AA-901F-CB4A85E52A0A}" srcOrd="0" destOrd="2" presId="urn:microsoft.com/office/officeart/2005/8/layout/vList4"/>
    <dgm:cxn modelId="{8A2CB61F-66E3-4EE3-B7A7-04375E0F1EBB}" type="presOf" srcId="{14493D57-E9C9-4D36-A6BB-88BEFED6B910}" destId="{ADE1C041-95E4-4C4C-8AB3-E08BD737BEBF}" srcOrd="1" destOrd="2" presId="urn:microsoft.com/office/officeart/2005/8/layout/vList4"/>
    <dgm:cxn modelId="{E79A7D4B-252D-4489-B35E-31BA97EDDB81}" type="presOf" srcId="{BA9C13B9-31B4-427A-9842-3F54A7DDFB87}" destId="{2B8D30A5-D187-4EB5-B8FA-7A0361918D76}" srcOrd="1" destOrd="0" presId="urn:microsoft.com/office/officeart/2005/8/layout/vList4"/>
    <dgm:cxn modelId="{F308E250-7C6E-4194-8947-F25A576873F0}" type="presOf" srcId="{8FBAB3CF-2A5D-4A52-859F-D500359C8851}" destId="{2B8D30A5-D187-4EB5-B8FA-7A0361918D76}" srcOrd="1" destOrd="2" presId="urn:microsoft.com/office/officeart/2005/8/layout/vList4"/>
    <dgm:cxn modelId="{60D5148F-9F10-4297-9FF0-0AB4B5C9CE1F}" srcId="{BA9C13B9-31B4-427A-9842-3F54A7DDFB87}" destId="{03893795-3E23-4D71-868A-6A7951D8FE37}" srcOrd="0" destOrd="0" parTransId="{10CF4067-3A3F-4A79-9EBE-BC3AB20E7D4E}" sibTransId="{BB219813-81D8-4185-9163-685885E5EC5B}"/>
    <dgm:cxn modelId="{D7871A47-DB25-4DA4-815A-9E9CC6B0F152}" type="presOf" srcId="{A6F60EF8-4D34-4A16-9D60-3E81A3B51E35}" destId="{DD5F8D94-1804-4168-A578-BEE327330F76}" srcOrd="1" destOrd="1" presId="urn:microsoft.com/office/officeart/2005/8/layout/vList4"/>
    <dgm:cxn modelId="{177F77F3-C8A7-47D7-8251-8C09DAC8C2B7}" type="presOf" srcId="{03893795-3E23-4D71-868A-6A7951D8FE37}" destId="{7075862C-C3F1-40AA-901F-CB4A85E52A0A}" srcOrd="0" destOrd="1" presId="urn:microsoft.com/office/officeart/2005/8/layout/vList4"/>
    <dgm:cxn modelId="{FC2BE691-F2BC-4536-87B6-04B4836BB7E9}" type="presOf" srcId="{14493D57-E9C9-4D36-A6BB-88BEFED6B910}" destId="{65E7D8FF-CDE3-4138-A688-7C7AD881A04B}" srcOrd="0" destOrd="2" presId="urn:microsoft.com/office/officeart/2005/8/layout/vList4"/>
    <dgm:cxn modelId="{095B80D9-EABB-4895-85F1-4D3CB9CAB71A}" type="presParOf" srcId="{4717408B-D56D-481B-A59C-16D924446C4A}" destId="{677B1ADD-1F74-4AE5-8E0F-A843AE58086B}" srcOrd="0" destOrd="0" presId="urn:microsoft.com/office/officeart/2005/8/layout/vList4"/>
    <dgm:cxn modelId="{9BB7A636-EB27-498C-AC20-DB50835BA7DF}" type="presParOf" srcId="{677B1ADD-1F74-4AE5-8E0F-A843AE58086B}" destId="{7075862C-C3F1-40AA-901F-CB4A85E52A0A}" srcOrd="0" destOrd="0" presId="urn:microsoft.com/office/officeart/2005/8/layout/vList4"/>
    <dgm:cxn modelId="{E5A2BE9B-2652-407A-8079-2699457F0266}" type="presParOf" srcId="{677B1ADD-1F74-4AE5-8E0F-A843AE58086B}" destId="{152EBCE2-A53B-44D8-BECF-49B280570A55}" srcOrd="1" destOrd="0" presId="urn:microsoft.com/office/officeart/2005/8/layout/vList4"/>
    <dgm:cxn modelId="{2C6041D8-7D63-4AAE-99E3-6DBC4EB6959E}" type="presParOf" srcId="{677B1ADD-1F74-4AE5-8E0F-A843AE58086B}" destId="{2B8D30A5-D187-4EB5-B8FA-7A0361918D76}" srcOrd="2" destOrd="0" presId="urn:microsoft.com/office/officeart/2005/8/layout/vList4"/>
    <dgm:cxn modelId="{D96520FC-C9E4-45F9-9A19-37463C583D50}" type="presParOf" srcId="{4717408B-D56D-481B-A59C-16D924446C4A}" destId="{5196BA2B-52DF-4919-AB27-D545D8AE1CB9}" srcOrd="1" destOrd="0" presId="urn:microsoft.com/office/officeart/2005/8/layout/vList4"/>
    <dgm:cxn modelId="{735CF47D-1993-46BA-91D1-AD0558060610}" type="presParOf" srcId="{4717408B-D56D-481B-A59C-16D924446C4A}" destId="{CD2707B6-8C39-4A9B-90DA-FBCA6315C565}" srcOrd="2" destOrd="0" presId="urn:microsoft.com/office/officeart/2005/8/layout/vList4"/>
    <dgm:cxn modelId="{E13209CC-CA95-433B-88E2-8608F3FE7139}" type="presParOf" srcId="{CD2707B6-8C39-4A9B-90DA-FBCA6315C565}" destId="{E6030325-C3A5-4CA1-A430-9B0830626140}" srcOrd="0" destOrd="0" presId="urn:microsoft.com/office/officeart/2005/8/layout/vList4"/>
    <dgm:cxn modelId="{FCB5EDF7-83B5-46DF-B0D7-9720FDAEAB6E}" type="presParOf" srcId="{CD2707B6-8C39-4A9B-90DA-FBCA6315C565}" destId="{33463003-32FC-448F-8063-79C640856FC5}" srcOrd="1" destOrd="0" presId="urn:microsoft.com/office/officeart/2005/8/layout/vList4"/>
    <dgm:cxn modelId="{736D0AA0-C76A-4B2A-83B6-A3E5FB649B3F}" type="presParOf" srcId="{CD2707B6-8C39-4A9B-90DA-FBCA6315C565}" destId="{DD5F8D94-1804-4168-A578-BEE327330F76}" srcOrd="2" destOrd="0" presId="urn:microsoft.com/office/officeart/2005/8/layout/vList4"/>
    <dgm:cxn modelId="{4F946433-2290-4FCA-A21C-7C0C0B1A5133}" type="presParOf" srcId="{4717408B-D56D-481B-A59C-16D924446C4A}" destId="{38180C61-F0DE-4441-AA6A-B93F560054B9}" srcOrd="3" destOrd="0" presId="urn:microsoft.com/office/officeart/2005/8/layout/vList4"/>
    <dgm:cxn modelId="{2696A282-C4FD-440E-A631-7A4E7C3CFC6F}" type="presParOf" srcId="{4717408B-D56D-481B-A59C-16D924446C4A}" destId="{A61078A2-BE61-4869-8757-100284809893}" srcOrd="4" destOrd="0" presId="urn:microsoft.com/office/officeart/2005/8/layout/vList4"/>
    <dgm:cxn modelId="{C13807F7-9C97-4AF5-AEFB-10167639AFF2}" type="presParOf" srcId="{A61078A2-BE61-4869-8757-100284809893}" destId="{65E7D8FF-CDE3-4138-A688-7C7AD881A04B}" srcOrd="0" destOrd="0" presId="urn:microsoft.com/office/officeart/2005/8/layout/vList4"/>
    <dgm:cxn modelId="{D00D910D-118C-4B45-8D14-E9136B649EB7}" type="presParOf" srcId="{A61078A2-BE61-4869-8757-100284809893}" destId="{BCC5287C-5736-41AF-A6A1-0BA87F2A1D1D}" srcOrd="1" destOrd="0" presId="urn:microsoft.com/office/officeart/2005/8/layout/vList4"/>
    <dgm:cxn modelId="{CAFE9D5A-7077-42A3-8F09-BD07F1F81708}" type="presParOf" srcId="{A61078A2-BE61-4869-8757-100284809893}" destId="{ADE1C041-95E4-4C4C-8AB3-E08BD737BEB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A0D5FD-DF0E-4D26-9A2A-09EE0EC9C3EC}" type="doc">
      <dgm:prSet loTypeId="urn:microsoft.com/office/officeart/2005/8/layout/process1" loCatId="process" qsTypeId="urn:microsoft.com/office/officeart/2005/8/quickstyle/simple1" qsCatId="simple" csTypeId="urn:microsoft.com/office/officeart/2005/8/colors/accent6_4" csCatId="accent6" phldr="1"/>
      <dgm:spPr/>
    </dgm:pt>
    <dgm:pt modelId="{96840BEA-DCC3-45F9-AAB0-E55B6354E608}">
      <dgm:prSet phldrT="[Texto]" custT="1"/>
      <dgm:spPr/>
      <dgm:t>
        <a:bodyPr/>
        <a:lstStyle/>
        <a:p>
          <a:r>
            <a:rPr lang="es-EC" sz="2000" dirty="0"/>
            <a:t>Evaluar el grano del propelente</a:t>
          </a:r>
        </a:p>
      </dgm:t>
    </dgm:pt>
    <dgm:pt modelId="{E686BECE-C995-4D03-BDEF-C3672EB9480C}" type="parTrans" cxnId="{76671684-FE4E-4121-84AB-7E41F78BF39A}">
      <dgm:prSet/>
      <dgm:spPr/>
      <dgm:t>
        <a:bodyPr/>
        <a:lstStyle/>
        <a:p>
          <a:endParaRPr lang="es-EC"/>
        </a:p>
      </dgm:t>
    </dgm:pt>
    <dgm:pt modelId="{8AC8E4D7-2AF2-434B-9AB9-D60E2FD8A85C}" type="sibTrans" cxnId="{76671684-FE4E-4121-84AB-7E41F78BF39A}">
      <dgm:prSet/>
      <dgm:spPr/>
      <dgm:t>
        <a:bodyPr/>
        <a:lstStyle/>
        <a:p>
          <a:endParaRPr lang="es-EC"/>
        </a:p>
      </dgm:t>
    </dgm:pt>
    <dgm:pt modelId="{86A74397-70F2-46A2-8E55-2D699CBB1100}">
      <dgm:prSet phldrT="[Texto]" custT="1"/>
      <dgm:spPr/>
      <dgm:t>
        <a:bodyPr/>
        <a:lstStyle/>
        <a:p>
          <a:r>
            <a:rPr lang="es-EC" sz="1800" dirty="0"/>
            <a:t>Construir un prototipo motor cohete para verificar la presión interna, impuso, temperatura interna y externa que genera el motor cohete con el grano</a:t>
          </a:r>
        </a:p>
      </dgm:t>
    </dgm:pt>
    <dgm:pt modelId="{D641D7C7-44DD-448E-B673-E5A34C8BBEC1}" type="parTrans" cxnId="{6F811371-D6B2-427F-B927-8C10A620C789}">
      <dgm:prSet/>
      <dgm:spPr/>
      <dgm:t>
        <a:bodyPr/>
        <a:lstStyle/>
        <a:p>
          <a:endParaRPr lang="es-EC"/>
        </a:p>
      </dgm:t>
    </dgm:pt>
    <dgm:pt modelId="{756BCA8D-ED31-4997-9FF7-CC5EFBA295B3}" type="sibTrans" cxnId="{6F811371-D6B2-427F-B927-8C10A620C789}">
      <dgm:prSet/>
      <dgm:spPr/>
      <dgm:t>
        <a:bodyPr/>
        <a:lstStyle/>
        <a:p>
          <a:endParaRPr lang="es-EC"/>
        </a:p>
      </dgm:t>
    </dgm:pt>
    <dgm:pt modelId="{B01B70E2-9FBC-466E-A812-6A53E9904E6B}">
      <dgm:prSet phldrT="[Texto]" custT="1"/>
      <dgm:spPr/>
      <dgm:t>
        <a:bodyPr/>
        <a:lstStyle/>
        <a:p>
          <a:r>
            <a:rPr lang="es-EC" sz="2000"/>
            <a:t>Construcción y emsablado del motor cohete</a:t>
          </a:r>
        </a:p>
      </dgm:t>
    </dgm:pt>
    <dgm:pt modelId="{C92CBAB9-C56C-4164-86F2-6E3C9E5A322F}" type="parTrans" cxnId="{1AF733D1-EF04-444F-A543-251C72BCA215}">
      <dgm:prSet/>
      <dgm:spPr/>
      <dgm:t>
        <a:bodyPr/>
        <a:lstStyle/>
        <a:p>
          <a:endParaRPr lang="es-EC"/>
        </a:p>
      </dgm:t>
    </dgm:pt>
    <dgm:pt modelId="{D7C8D2A7-F7F7-41A8-95CC-91358DCAB46F}" type="sibTrans" cxnId="{1AF733D1-EF04-444F-A543-251C72BCA215}">
      <dgm:prSet/>
      <dgm:spPr/>
      <dgm:t>
        <a:bodyPr/>
        <a:lstStyle/>
        <a:p>
          <a:endParaRPr lang="es-EC"/>
        </a:p>
      </dgm:t>
    </dgm:pt>
    <dgm:pt modelId="{93DDC897-BC5C-49E7-9903-C5C2765DFB86}">
      <dgm:prSet custT="1"/>
      <dgm:spPr/>
      <dgm:t>
        <a:bodyPr/>
        <a:lstStyle/>
        <a:p>
          <a:r>
            <a:rPr lang="es-EC" sz="2000"/>
            <a:t>Diseñar el motor cohete</a:t>
          </a:r>
        </a:p>
      </dgm:t>
    </dgm:pt>
    <dgm:pt modelId="{750CE226-AF47-47DE-AB7E-B3DBB76662CD}" type="parTrans" cxnId="{B520874A-FA12-43C8-AFE3-2198E4C97650}">
      <dgm:prSet/>
      <dgm:spPr/>
      <dgm:t>
        <a:bodyPr/>
        <a:lstStyle/>
        <a:p>
          <a:endParaRPr lang="es-EC"/>
        </a:p>
      </dgm:t>
    </dgm:pt>
    <dgm:pt modelId="{5EC3E182-B03A-4698-AF09-C4F98118A633}" type="sibTrans" cxnId="{B520874A-FA12-43C8-AFE3-2198E4C97650}">
      <dgm:prSet/>
      <dgm:spPr/>
      <dgm:t>
        <a:bodyPr/>
        <a:lstStyle/>
        <a:p>
          <a:endParaRPr lang="es-EC"/>
        </a:p>
      </dgm:t>
    </dgm:pt>
    <dgm:pt modelId="{5FEF6343-565C-4070-86F5-98CB2F0856D6}" type="pres">
      <dgm:prSet presAssocID="{21A0D5FD-DF0E-4D26-9A2A-09EE0EC9C3EC}" presName="Name0" presStyleCnt="0">
        <dgm:presLayoutVars>
          <dgm:dir/>
          <dgm:resizeHandles val="exact"/>
        </dgm:presLayoutVars>
      </dgm:prSet>
      <dgm:spPr/>
    </dgm:pt>
    <dgm:pt modelId="{4B6DE231-738F-4D2A-892D-BFD5F729D363}" type="pres">
      <dgm:prSet presAssocID="{96840BEA-DCC3-45F9-AAB0-E55B6354E608}" presName="node" presStyleLbl="node1" presStyleIdx="0" presStyleCnt="4" custScaleY="102077" custLinFactY="-18101" custLinFactNeighborX="2060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2845DC-9F9B-4B27-8FE5-E8C5128CCF07}" type="pres">
      <dgm:prSet presAssocID="{8AC8E4D7-2AF2-434B-9AB9-D60E2FD8A85C}" presName="sibTrans" presStyleLbl="sibTrans2D1" presStyleIdx="0" presStyleCnt="3"/>
      <dgm:spPr/>
      <dgm:t>
        <a:bodyPr/>
        <a:lstStyle/>
        <a:p>
          <a:endParaRPr lang="es-ES"/>
        </a:p>
      </dgm:t>
    </dgm:pt>
    <dgm:pt modelId="{966F6FCA-C8EE-466D-B63E-38D9E179E333}" type="pres">
      <dgm:prSet presAssocID="{8AC8E4D7-2AF2-434B-9AB9-D60E2FD8A85C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2BD2ABC0-FEC5-470E-8F45-6D38F9B0250A}" type="pres">
      <dgm:prSet presAssocID="{86A74397-70F2-46A2-8E55-2D699CBB1100}" presName="node" presStyleLbl="node1" presStyleIdx="1" presStyleCnt="4" custScaleX="116025" custScaleY="102077" custLinFactY="-18101" custLinFactNeighborX="-8240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E2715B-ECBA-4A7B-8604-2A4B4C2D4E38}" type="pres">
      <dgm:prSet presAssocID="{756BCA8D-ED31-4997-9FF7-CC5EFBA295B3}" presName="sibTrans" presStyleLbl="sibTrans2D1" presStyleIdx="1" presStyleCnt="3"/>
      <dgm:spPr/>
      <dgm:t>
        <a:bodyPr/>
        <a:lstStyle/>
        <a:p>
          <a:endParaRPr lang="es-ES"/>
        </a:p>
      </dgm:t>
    </dgm:pt>
    <dgm:pt modelId="{8F2245F7-D24C-47AD-AFBA-32AD4203C919}" type="pres">
      <dgm:prSet presAssocID="{756BCA8D-ED31-4997-9FF7-CC5EFBA295B3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B4CB5326-8AE7-4167-B949-3E13AFEE532B}" type="pres">
      <dgm:prSet presAssocID="{93DDC897-BC5C-49E7-9903-C5C2765DFB86}" presName="node" presStyleLbl="node1" presStyleIdx="2" presStyleCnt="4" custScaleY="102077" custLinFactY="-18101" custLinFactNeighborX="-8240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50B347-4EF8-4020-8080-4077314FEE58}" type="pres">
      <dgm:prSet presAssocID="{5EC3E182-B03A-4698-AF09-C4F98118A633}" presName="sibTrans" presStyleLbl="sibTrans2D1" presStyleIdx="2" presStyleCnt="3"/>
      <dgm:spPr/>
      <dgm:t>
        <a:bodyPr/>
        <a:lstStyle/>
        <a:p>
          <a:endParaRPr lang="es-ES"/>
        </a:p>
      </dgm:t>
    </dgm:pt>
    <dgm:pt modelId="{287B31A9-1C3D-4DBE-B3AB-848BE6A7D27C}" type="pres">
      <dgm:prSet presAssocID="{5EC3E182-B03A-4698-AF09-C4F98118A633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0835A621-7D0F-4C12-82FF-AE163F105B56}" type="pres">
      <dgm:prSet presAssocID="{B01B70E2-9FBC-466E-A812-6A53E9904E6B}" presName="node" presStyleLbl="node1" presStyleIdx="3" presStyleCnt="4" custScaleY="101671" custLinFactY="-16727" custLinFactNeighborX="-1853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811371-D6B2-427F-B927-8C10A620C789}" srcId="{21A0D5FD-DF0E-4D26-9A2A-09EE0EC9C3EC}" destId="{86A74397-70F2-46A2-8E55-2D699CBB1100}" srcOrd="1" destOrd="0" parTransId="{D641D7C7-44DD-448E-B673-E5A34C8BBEC1}" sibTransId="{756BCA8D-ED31-4997-9FF7-CC5EFBA295B3}"/>
    <dgm:cxn modelId="{57EF03E1-FFA4-4EDB-A9F0-7AA5450023BA}" type="presOf" srcId="{8AC8E4D7-2AF2-434B-9AB9-D60E2FD8A85C}" destId="{542845DC-9F9B-4B27-8FE5-E8C5128CCF07}" srcOrd="0" destOrd="0" presId="urn:microsoft.com/office/officeart/2005/8/layout/process1"/>
    <dgm:cxn modelId="{15F1B050-A3BD-4BA1-9B6A-7BCCE4CCA1C9}" type="presOf" srcId="{B01B70E2-9FBC-466E-A812-6A53E9904E6B}" destId="{0835A621-7D0F-4C12-82FF-AE163F105B56}" srcOrd="0" destOrd="0" presId="urn:microsoft.com/office/officeart/2005/8/layout/process1"/>
    <dgm:cxn modelId="{C4178270-F92E-487B-A5DB-B9F60ECE99F4}" type="presOf" srcId="{21A0D5FD-DF0E-4D26-9A2A-09EE0EC9C3EC}" destId="{5FEF6343-565C-4070-86F5-98CB2F0856D6}" srcOrd="0" destOrd="0" presId="urn:microsoft.com/office/officeart/2005/8/layout/process1"/>
    <dgm:cxn modelId="{7DBA5862-7E21-4869-8DA5-5242C9E36FDA}" type="presOf" srcId="{756BCA8D-ED31-4997-9FF7-CC5EFBA295B3}" destId="{EAE2715B-ECBA-4A7B-8604-2A4B4C2D4E38}" srcOrd="0" destOrd="0" presId="urn:microsoft.com/office/officeart/2005/8/layout/process1"/>
    <dgm:cxn modelId="{E1A4C1FC-A073-4629-8DF1-44D2D78398A2}" type="presOf" srcId="{93DDC897-BC5C-49E7-9903-C5C2765DFB86}" destId="{B4CB5326-8AE7-4167-B949-3E13AFEE532B}" srcOrd="0" destOrd="0" presId="urn:microsoft.com/office/officeart/2005/8/layout/process1"/>
    <dgm:cxn modelId="{A20B9595-A30D-4340-A792-D033CFEEDE6B}" type="presOf" srcId="{5EC3E182-B03A-4698-AF09-C4F98118A633}" destId="{287B31A9-1C3D-4DBE-B3AB-848BE6A7D27C}" srcOrd="1" destOrd="0" presId="urn:microsoft.com/office/officeart/2005/8/layout/process1"/>
    <dgm:cxn modelId="{29B0407A-EFE3-488F-BAA6-8370E4CBBF2C}" type="presOf" srcId="{756BCA8D-ED31-4997-9FF7-CC5EFBA295B3}" destId="{8F2245F7-D24C-47AD-AFBA-32AD4203C919}" srcOrd="1" destOrd="0" presId="urn:microsoft.com/office/officeart/2005/8/layout/process1"/>
    <dgm:cxn modelId="{1AF733D1-EF04-444F-A543-251C72BCA215}" srcId="{21A0D5FD-DF0E-4D26-9A2A-09EE0EC9C3EC}" destId="{B01B70E2-9FBC-466E-A812-6A53E9904E6B}" srcOrd="3" destOrd="0" parTransId="{C92CBAB9-C56C-4164-86F2-6E3C9E5A322F}" sibTransId="{D7C8D2A7-F7F7-41A8-95CC-91358DCAB46F}"/>
    <dgm:cxn modelId="{76671684-FE4E-4121-84AB-7E41F78BF39A}" srcId="{21A0D5FD-DF0E-4D26-9A2A-09EE0EC9C3EC}" destId="{96840BEA-DCC3-45F9-AAB0-E55B6354E608}" srcOrd="0" destOrd="0" parTransId="{E686BECE-C995-4D03-BDEF-C3672EB9480C}" sibTransId="{8AC8E4D7-2AF2-434B-9AB9-D60E2FD8A85C}"/>
    <dgm:cxn modelId="{D41939C2-22FC-48A7-81AC-C8C1D7E90EBA}" type="presOf" srcId="{5EC3E182-B03A-4698-AF09-C4F98118A633}" destId="{8150B347-4EF8-4020-8080-4077314FEE58}" srcOrd="0" destOrd="0" presId="urn:microsoft.com/office/officeart/2005/8/layout/process1"/>
    <dgm:cxn modelId="{B520874A-FA12-43C8-AFE3-2198E4C97650}" srcId="{21A0D5FD-DF0E-4D26-9A2A-09EE0EC9C3EC}" destId="{93DDC897-BC5C-49E7-9903-C5C2765DFB86}" srcOrd="2" destOrd="0" parTransId="{750CE226-AF47-47DE-AB7E-B3DBB76662CD}" sibTransId="{5EC3E182-B03A-4698-AF09-C4F98118A633}"/>
    <dgm:cxn modelId="{1B1A2408-DB29-4525-AA31-4B81C8A08E9C}" type="presOf" srcId="{8AC8E4D7-2AF2-434B-9AB9-D60E2FD8A85C}" destId="{966F6FCA-C8EE-466D-B63E-38D9E179E333}" srcOrd="1" destOrd="0" presId="urn:microsoft.com/office/officeart/2005/8/layout/process1"/>
    <dgm:cxn modelId="{1BB222AC-81F2-424C-9A34-1BDAE4D35560}" type="presOf" srcId="{86A74397-70F2-46A2-8E55-2D699CBB1100}" destId="{2BD2ABC0-FEC5-470E-8F45-6D38F9B0250A}" srcOrd="0" destOrd="0" presId="urn:microsoft.com/office/officeart/2005/8/layout/process1"/>
    <dgm:cxn modelId="{53CE06C2-B3A3-4053-9876-5D208052E048}" type="presOf" srcId="{96840BEA-DCC3-45F9-AAB0-E55B6354E608}" destId="{4B6DE231-738F-4D2A-892D-BFD5F729D363}" srcOrd="0" destOrd="0" presId="urn:microsoft.com/office/officeart/2005/8/layout/process1"/>
    <dgm:cxn modelId="{9BE82A32-2FCF-43C5-A4C5-038899F064C7}" type="presParOf" srcId="{5FEF6343-565C-4070-86F5-98CB2F0856D6}" destId="{4B6DE231-738F-4D2A-892D-BFD5F729D363}" srcOrd="0" destOrd="0" presId="urn:microsoft.com/office/officeart/2005/8/layout/process1"/>
    <dgm:cxn modelId="{1A894B7F-820C-4FE5-BE7E-D2F4493C1B2B}" type="presParOf" srcId="{5FEF6343-565C-4070-86F5-98CB2F0856D6}" destId="{542845DC-9F9B-4B27-8FE5-E8C5128CCF07}" srcOrd="1" destOrd="0" presId="urn:microsoft.com/office/officeart/2005/8/layout/process1"/>
    <dgm:cxn modelId="{8E90268D-0D72-4148-BAFD-A50AE907E011}" type="presParOf" srcId="{542845DC-9F9B-4B27-8FE5-E8C5128CCF07}" destId="{966F6FCA-C8EE-466D-B63E-38D9E179E333}" srcOrd="0" destOrd="0" presId="urn:microsoft.com/office/officeart/2005/8/layout/process1"/>
    <dgm:cxn modelId="{D7BFC6A4-FE15-4D3C-A85C-9D0F11DF85A3}" type="presParOf" srcId="{5FEF6343-565C-4070-86F5-98CB2F0856D6}" destId="{2BD2ABC0-FEC5-470E-8F45-6D38F9B0250A}" srcOrd="2" destOrd="0" presId="urn:microsoft.com/office/officeart/2005/8/layout/process1"/>
    <dgm:cxn modelId="{08613A33-E66D-42B1-B204-929BCC476B76}" type="presParOf" srcId="{5FEF6343-565C-4070-86F5-98CB2F0856D6}" destId="{EAE2715B-ECBA-4A7B-8604-2A4B4C2D4E38}" srcOrd="3" destOrd="0" presId="urn:microsoft.com/office/officeart/2005/8/layout/process1"/>
    <dgm:cxn modelId="{2A3DE1CC-B14F-476D-B8D8-EC8F3ECE8059}" type="presParOf" srcId="{EAE2715B-ECBA-4A7B-8604-2A4B4C2D4E38}" destId="{8F2245F7-D24C-47AD-AFBA-32AD4203C919}" srcOrd="0" destOrd="0" presId="urn:microsoft.com/office/officeart/2005/8/layout/process1"/>
    <dgm:cxn modelId="{E2C77D65-2BBC-4FBB-8377-ED55004CF265}" type="presParOf" srcId="{5FEF6343-565C-4070-86F5-98CB2F0856D6}" destId="{B4CB5326-8AE7-4167-B949-3E13AFEE532B}" srcOrd="4" destOrd="0" presId="urn:microsoft.com/office/officeart/2005/8/layout/process1"/>
    <dgm:cxn modelId="{CAF09128-018E-4356-8399-26D072472435}" type="presParOf" srcId="{5FEF6343-565C-4070-86F5-98CB2F0856D6}" destId="{8150B347-4EF8-4020-8080-4077314FEE58}" srcOrd="5" destOrd="0" presId="urn:microsoft.com/office/officeart/2005/8/layout/process1"/>
    <dgm:cxn modelId="{F32BF445-E920-404C-8F3C-D374381B9DA2}" type="presParOf" srcId="{8150B347-4EF8-4020-8080-4077314FEE58}" destId="{287B31A9-1C3D-4DBE-B3AB-848BE6A7D27C}" srcOrd="0" destOrd="0" presId="urn:microsoft.com/office/officeart/2005/8/layout/process1"/>
    <dgm:cxn modelId="{8152D4DD-AE45-4719-9A39-C5C51DD5F7D2}" type="presParOf" srcId="{5FEF6343-565C-4070-86F5-98CB2F0856D6}" destId="{0835A621-7D0F-4C12-82FF-AE163F105B5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146DE6-FA05-4016-9FBF-2D89F8414E9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7DE28A-6230-444A-B201-04BF5FCB7357}">
      <dgm:prSet phldrT="[Texto]" custT="1"/>
      <dgm:spPr/>
      <dgm:t>
        <a:bodyPr/>
        <a:lstStyle/>
        <a:p>
          <a:r>
            <a:rPr lang="es-EC" sz="2800" dirty="0" smtClean="0"/>
            <a:t>Módulo 1 </a:t>
          </a:r>
          <a:endParaRPr lang="es-EC" sz="2800" dirty="0"/>
        </a:p>
      </dgm:t>
    </dgm:pt>
    <dgm:pt modelId="{3DFFB5AC-930C-468D-9EF7-71194CB23B77}" type="parTrans" cxnId="{14B7D4E8-2BA0-4996-BF40-E1AE03C51306}">
      <dgm:prSet/>
      <dgm:spPr/>
      <dgm:t>
        <a:bodyPr/>
        <a:lstStyle/>
        <a:p>
          <a:endParaRPr lang="es-EC"/>
        </a:p>
      </dgm:t>
    </dgm:pt>
    <dgm:pt modelId="{A2235A75-D0D5-4022-B950-34B0B7F2638F}" type="sibTrans" cxnId="{14B7D4E8-2BA0-4996-BF40-E1AE03C51306}">
      <dgm:prSet/>
      <dgm:spPr/>
      <dgm:t>
        <a:bodyPr/>
        <a:lstStyle/>
        <a:p>
          <a:endParaRPr lang="es-EC"/>
        </a:p>
      </dgm:t>
    </dgm:pt>
    <dgm:pt modelId="{CFE6B2AF-7E2A-4EB9-B4A5-1B6BE51A5ED9}">
      <dgm:prSet phldrT="[Texto]"/>
      <dgm:spPr/>
      <dgm:t>
        <a:bodyPr/>
        <a:lstStyle/>
        <a:p>
          <a:r>
            <a:rPr lang="es-EC" dirty="0" smtClean="0"/>
            <a:t>Estructura del Banco de Ensayos</a:t>
          </a:r>
          <a:endParaRPr lang="es-EC" dirty="0"/>
        </a:p>
      </dgm:t>
    </dgm:pt>
    <dgm:pt modelId="{51FB6CC1-4394-4986-BF1A-1494767378C5}" type="parTrans" cxnId="{0CCADCCF-0C6D-4518-8F60-0BF2E8F29A11}">
      <dgm:prSet/>
      <dgm:spPr/>
      <dgm:t>
        <a:bodyPr/>
        <a:lstStyle/>
        <a:p>
          <a:endParaRPr lang="es-EC"/>
        </a:p>
      </dgm:t>
    </dgm:pt>
    <dgm:pt modelId="{4CD4EBE5-36E8-4C2A-816F-C0EA9424458C}" type="sibTrans" cxnId="{0CCADCCF-0C6D-4518-8F60-0BF2E8F29A11}">
      <dgm:prSet/>
      <dgm:spPr/>
      <dgm:t>
        <a:bodyPr/>
        <a:lstStyle/>
        <a:p>
          <a:endParaRPr lang="es-EC"/>
        </a:p>
      </dgm:t>
    </dgm:pt>
    <dgm:pt modelId="{F1FCD734-6BDF-4367-8ACD-D5350C45C145}">
      <dgm:prSet phldrT="[Texto]"/>
      <dgm:spPr/>
      <dgm:t>
        <a:bodyPr/>
        <a:lstStyle/>
        <a:p>
          <a:r>
            <a:rPr lang="es-EC" dirty="0" smtClean="0"/>
            <a:t>Sistema de montaje y deslizamiento</a:t>
          </a:r>
          <a:endParaRPr lang="es-EC" dirty="0"/>
        </a:p>
      </dgm:t>
    </dgm:pt>
    <dgm:pt modelId="{649DF5F4-1839-47B6-B054-99928DE5DC91}" type="parTrans" cxnId="{497F8A83-62C4-42FF-B4A3-9DBB3209E26C}">
      <dgm:prSet/>
      <dgm:spPr/>
      <dgm:t>
        <a:bodyPr/>
        <a:lstStyle/>
        <a:p>
          <a:endParaRPr lang="es-EC"/>
        </a:p>
      </dgm:t>
    </dgm:pt>
    <dgm:pt modelId="{F4D29D6B-EC0A-49A1-9A5A-E455FB815AFD}" type="sibTrans" cxnId="{497F8A83-62C4-42FF-B4A3-9DBB3209E26C}">
      <dgm:prSet/>
      <dgm:spPr/>
      <dgm:t>
        <a:bodyPr/>
        <a:lstStyle/>
        <a:p>
          <a:endParaRPr lang="es-EC"/>
        </a:p>
      </dgm:t>
    </dgm:pt>
    <dgm:pt modelId="{FD350D10-CE6A-4094-9ED8-7ABB8C8054BA}">
      <dgm:prSet phldrT="[Texto]" custT="1"/>
      <dgm:spPr/>
      <dgm:t>
        <a:bodyPr/>
        <a:lstStyle/>
        <a:p>
          <a:r>
            <a:rPr lang="es-EC" sz="2800" dirty="0" smtClean="0"/>
            <a:t>Módulo 2</a:t>
          </a:r>
          <a:endParaRPr lang="es-EC" sz="2800" dirty="0"/>
        </a:p>
      </dgm:t>
    </dgm:pt>
    <dgm:pt modelId="{65FBFDBC-212E-4B59-8B57-85FB4D09B515}" type="parTrans" cxnId="{12660B1D-A10C-4757-BDDE-9CB3BF500BA5}">
      <dgm:prSet/>
      <dgm:spPr/>
      <dgm:t>
        <a:bodyPr/>
        <a:lstStyle/>
        <a:p>
          <a:endParaRPr lang="es-EC"/>
        </a:p>
      </dgm:t>
    </dgm:pt>
    <dgm:pt modelId="{DC13E132-4E3A-4293-86BC-699621428D1B}" type="sibTrans" cxnId="{12660B1D-A10C-4757-BDDE-9CB3BF500BA5}">
      <dgm:prSet/>
      <dgm:spPr/>
      <dgm:t>
        <a:bodyPr/>
        <a:lstStyle/>
        <a:p>
          <a:endParaRPr lang="es-EC"/>
        </a:p>
      </dgm:t>
    </dgm:pt>
    <dgm:pt modelId="{71A550BC-B6E3-42C9-8D99-FF9798857810}">
      <dgm:prSet phldrT="[Texto]"/>
      <dgm:spPr/>
      <dgm:t>
        <a:bodyPr/>
        <a:lstStyle/>
        <a:p>
          <a:r>
            <a:rPr lang="es-EC" dirty="0" smtClean="0"/>
            <a:t>Cámara de combustión</a:t>
          </a:r>
          <a:endParaRPr lang="es-EC" dirty="0"/>
        </a:p>
      </dgm:t>
    </dgm:pt>
    <dgm:pt modelId="{A8CC51D9-B645-457C-9BBB-B585D07CF305}" type="parTrans" cxnId="{DDBAC167-63A3-48A4-B064-59D50B81E0F1}">
      <dgm:prSet/>
      <dgm:spPr/>
      <dgm:t>
        <a:bodyPr/>
        <a:lstStyle/>
        <a:p>
          <a:endParaRPr lang="es-EC"/>
        </a:p>
      </dgm:t>
    </dgm:pt>
    <dgm:pt modelId="{572F3DC2-83A6-45D4-AC65-B563D2DFC5BF}" type="sibTrans" cxnId="{DDBAC167-63A3-48A4-B064-59D50B81E0F1}">
      <dgm:prSet/>
      <dgm:spPr/>
      <dgm:t>
        <a:bodyPr/>
        <a:lstStyle/>
        <a:p>
          <a:endParaRPr lang="es-EC"/>
        </a:p>
      </dgm:t>
    </dgm:pt>
    <dgm:pt modelId="{D422812E-C0C6-4A83-9785-F43CBE9F22FB}">
      <dgm:prSet phldrT="[Texto]"/>
      <dgm:spPr/>
      <dgm:t>
        <a:bodyPr/>
        <a:lstStyle/>
        <a:p>
          <a:r>
            <a:rPr lang="es-EC" dirty="0" smtClean="0"/>
            <a:t>Experimentar diferentes propelentes y toberas</a:t>
          </a:r>
          <a:endParaRPr lang="es-EC" dirty="0"/>
        </a:p>
      </dgm:t>
    </dgm:pt>
    <dgm:pt modelId="{E7DE56F7-C38B-48DA-BEE8-6CCC43DB766D}" type="parTrans" cxnId="{CEFE1034-5F21-4E12-B108-9BE8990C3270}">
      <dgm:prSet/>
      <dgm:spPr/>
      <dgm:t>
        <a:bodyPr/>
        <a:lstStyle/>
        <a:p>
          <a:endParaRPr lang="es-EC"/>
        </a:p>
      </dgm:t>
    </dgm:pt>
    <dgm:pt modelId="{F1E0D8D9-D3A4-4A99-8EC1-6E8996F82568}" type="sibTrans" cxnId="{CEFE1034-5F21-4E12-B108-9BE8990C3270}">
      <dgm:prSet/>
      <dgm:spPr/>
      <dgm:t>
        <a:bodyPr/>
        <a:lstStyle/>
        <a:p>
          <a:endParaRPr lang="es-EC"/>
        </a:p>
      </dgm:t>
    </dgm:pt>
    <dgm:pt modelId="{C1AF6D89-0B24-4D37-99EF-5AEB6105300E}" type="pres">
      <dgm:prSet presAssocID="{0E146DE6-FA05-4016-9FBF-2D89F8414E96}" presName="Name0" presStyleCnt="0">
        <dgm:presLayoutVars>
          <dgm:dir/>
          <dgm:animLvl val="lvl"/>
          <dgm:resizeHandles/>
        </dgm:presLayoutVars>
      </dgm:prSet>
      <dgm:spPr/>
    </dgm:pt>
    <dgm:pt modelId="{2A9A0BE0-B26D-4089-BA1F-EE3A36A91439}" type="pres">
      <dgm:prSet presAssocID="{327DE28A-6230-444A-B201-04BF5FCB7357}" presName="linNode" presStyleCnt="0"/>
      <dgm:spPr/>
    </dgm:pt>
    <dgm:pt modelId="{EA394844-2F3A-4621-9D8A-0C475D5DBD0C}" type="pres">
      <dgm:prSet presAssocID="{327DE28A-6230-444A-B201-04BF5FCB7357}" presName="parentShp" presStyleLbl="node1" presStyleIdx="0" presStyleCnt="2">
        <dgm:presLayoutVars>
          <dgm:bulletEnabled val="1"/>
        </dgm:presLayoutVars>
      </dgm:prSet>
      <dgm:spPr/>
    </dgm:pt>
    <dgm:pt modelId="{D9E370C3-017A-4018-AA27-93696BD0C38A}" type="pres">
      <dgm:prSet presAssocID="{327DE28A-6230-444A-B201-04BF5FCB735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F6CF47-659A-40B7-9627-34FA4900282E}" type="pres">
      <dgm:prSet presAssocID="{A2235A75-D0D5-4022-B950-34B0B7F2638F}" presName="spacing" presStyleCnt="0"/>
      <dgm:spPr/>
    </dgm:pt>
    <dgm:pt modelId="{CD7B7A2B-1174-4D4D-9035-C9665E42D159}" type="pres">
      <dgm:prSet presAssocID="{FD350D10-CE6A-4094-9ED8-7ABB8C8054BA}" presName="linNode" presStyleCnt="0"/>
      <dgm:spPr/>
    </dgm:pt>
    <dgm:pt modelId="{1A46A819-39D1-4D20-9D73-0C121E7AFD93}" type="pres">
      <dgm:prSet presAssocID="{FD350D10-CE6A-4094-9ED8-7ABB8C8054BA}" presName="parentShp" presStyleLbl="node1" presStyleIdx="1" presStyleCnt="2">
        <dgm:presLayoutVars>
          <dgm:bulletEnabled val="1"/>
        </dgm:presLayoutVars>
      </dgm:prSet>
      <dgm:spPr/>
    </dgm:pt>
    <dgm:pt modelId="{B8DFA657-7576-4DB0-9179-C961D212107D}" type="pres">
      <dgm:prSet presAssocID="{FD350D10-CE6A-4094-9ED8-7ABB8C8054B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5E1A6B07-6C91-4A28-B19E-61290978B269}" type="presOf" srcId="{327DE28A-6230-444A-B201-04BF5FCB7357}" destId="{EA394844-2F3A-4621-9D8A-0C475D5DBD0C}" srcOrd="0" destOrd="0" presId="urn:microsoft.com/office/officeart/2005/8/layout/vList6"/>
    <dgm:cxn modelId="{0CCADCCF-0C6D-4518-8F60-0BF2E8F29A11}" srcId="{327DE28A-6230-444A-B201-04BF5FCB7357}" destId="{CFE6B2AF-7E2A-4EB9-B4A5-1B6BE51A5ED9}" srcOrd="0" destOrd="0" parTransId="{51FB6CC1-4394-4986-BF1A-1494767378C5}" sibTransId="{4CD4EBE5-36E8-4C2A-816F-C0EA9424458C}"/>
    <dgm:cxn modelId="{12660B1D-A10C-4757-BDDE-9CB3BF500BA5}" srcId="{0E146DE6-FA05-4016-9FBF-2D89F8414E96}" destId="{FD350D10-CE6A-4094-9ED8-7ABB8C8054BA}" srcOrd="1" destOrd="0" parTransId="{65FBFDBC-212E-4B59-8B57-85FB4D09B515}" sibTransId="{DC13E132-4E3A-4293-86BC-699621428D1B}"/>
    <dgm:cxn modelId="{A7B44149-AA29-4073-8D7C-BCF00A1E533F}" type="presOf" srcId="{FD350D10-CE6A-4094-9ED8-7ABB8C8054BA}" destId="{1A46A819-39D1-4D20-9D73-0C121E7AFD93}" srcOrd="0" destOrd="0" presId="urn:microsoft.com/office/officeart/2005/8/layout/vList6"/>
    <dgm:cxn modelId="{A67615E5-A6ED-4C26-A96E-241DE235DB9F}" type="presOf" srcId="{71A550BC-B6E3-42C9-8D99-FF9798857810}" destId="{B8DFA657-7576-4DB0-9179-C961D212107D}" srcOrd="0" destOrd="0" presId="urn:microsoft.com/office/officeart/2005/8/layout/vList6"/>
    <dgm:cxn modelId="{49348613-A5C3-4493-9E8E-906A7F390F95}" type="presOf" srcId="{CFE6B2AF-7E2A-4EB9-B4A5-1B6BE51A5ED9}" destId="{D9E370C3-017A-4018-AA27-93696BD0C38A}" srcOrd="0" destOrd="0" presId="urn:microsoft.com/office/officeart/2005/8/layout/vList6"/>
    <dgm:cxn modelId="{CE57A79A-010D-46F3-BFED-914522ACE4AC}" type="presOf" srcId="{0E146DE6-FA05-4016-9FBF-2D89F8414E96}" destId="{C1AF6D89-0B24-4D37-99EF-5AEB6105300E}" srcOrd="0" destOrd="0" presId="urn:microsoft.com/office/officeart/2005/8/layout/vList6"/>
    <dgm:cxn modelId="{DDBAC167-63A3-48A4-B064-59D50B81E0F1}" srcId="{FD350D10-CE6A-4094-9ED8-7ABB8C8054BA}" destId="{71A550BC-B6E3-42C9-8D99-FF9798857810}" srcOrd="0" destOrd="0" parTransId="{A8CC51D9-B645-457C-9BBB-B585D07CF305}" sibTransId="{572F3DC2-83A6-45D4-AC65-B563D2DFC5BF}"/>
    <dgm:cxn modelId="{38BA3002-454C-4D56-96DB-737DA933EFD4}" type="presOf" srcId="{D422812E-C0C6-4A83-9785-F43CBE9F22FB}" destId="{B8DFA657-7576-4DB0-9179-C961D212107D}" srcOrd="0" destOrd="1" presId="urn:microsoft.com/office/officeart/2005/8/layout/vList6"/>
    <dgm:cxn modelId="{CEFE1034-5F21-4E12-B108-9BE8990C3270}" srcId="{FD350D10-CE6A-4094-9ED8-7ABB8C8054BA}" destId="{D422812E-C0C6-4A83-9785-F43CBE9F22FB}" srcOrd="1" destOrd="0" parTransId="{E7DE56F7-C38B-48DA-BEE8-6CCC43DB766D}" sibTransId="{F1E0D8D9-D3A4-4A99-8EC1-6E8996F82568}"/>
    <dgm:cxn modelId="{14B7D4E8-2BA0-4996-BF40-E1AE03C51306}" srcId="{0E146DE6-FA05-4016-9FBF-2D89F8414E96}" destId="{327DE28A-6230-444A-B201-04BF5FCB7357}" srcOrd="0" destOrd="0" parTransId="{3DFFB5AC-930C-468D-9EF7-71194CB23B77}" sibTransId="{A2235A75-D0D5-4022-B950-34B0B7F2638F}"/>
    <dgm:cxn modelId="{497F8A83-62C4-42FF-B4A3-9DBB3209E26C}" srcId="{327DE28A-6230-444A-B201-04BF5FCB7357}" destId="{F1FCD734-6BDF-4367-8ACD-D5350C45C145}" srcOrd="1" destOrd="0" parTransId="{649DF5F4-1839-47B6-B054-99928DE5DC91}" sibTransId="{F4D29D6B-EC0A-49A1-9A5A-E455FB815AFD}"/>
    <dgm:cxn modelId="{AC970356-368B-43B0-B5B5-D407BC240555}" type="presOf" srcId="{F1FCD734-6BDF-4367-8ACD-D5350C45C145}" destId="{D9E370C3-017A-4018-AA27-93696BD0C38A}" srcOrd="0" destOrd="1" presId="urn:microsoft.com/office/officeart/2005/8/layout/vList6"/>
    <dgm:cxn modelId="{1AC02244-8716-4820-8E57-7CB4989C1CB4}" type="presParOf" srcId="{C1AF6D89-0B24-4D37-99EF-5AEB6105300E}" destId="{2A9A0BE0-B26D-4089-BA1F-EE3A36A91439}" srcOrd="0" destOrd="0" presId="urn:microsoft.com/office/officeart/2005/8/layout/vList6"/>
    <dgm:cxn modelId="{41696C74-2E08-4C83-8D7B-7A9BBD4E5AEB}" type="presParOf" srcId="{2A9A0BE0-B26D-4089-BA1F-EE3A36A91439}" destId="{EA394844-2F3A-4621-9D8A-0C475D5DBD0C}" srcOrd="0" destOrd="0" presId="urn:microsoft.com/office/officeart/2005/8/layout/vList6"/>
    <dgm:cxn modelId="{79C91BF0-D5F8-453A-B342-91031D19A260}" type="presParOf" srcId="{2A9A0BE0-B26D-4089-BA1F-EE3A36A91439}" destId="{D9E370C3-017A-4018-AA27-93696BD0C38A}" srcOrd="1" destOrd="0" presId="urn:microsoft.com/office/officeart/2005/8/layout/vList6"/>
    <dgm:cxn modelId="{A741D188-0F82-4FAE-952A-43A604CC3A16}" type="presParOf" srcId="{C1AF6D89-0B24-4D37-99EF-5AEB6105300E}" destId="{8AF6CF47-659A-40B7-9627-34FA4900282E}" srcOrd="1" destOrd="0" presId="urn:microsoft.com/office/officeart/2005/8/layout/vList6"/>
    <dgm:cxn modelId="{8818C214-FE7D-4FFF-99D4-A534BDC17B06}" type="presParOf" srcId="{C1AF6D89-0B24-4D37-99EF-5AEB6105300E}" destId="{CD7B7A2B-1174-4D4D-9035-C9665E42D159}" srcOrd="2" destOrd="0" presId="urn:microsoft.com/office/officeart/2005/8/layout/vList6"/>
    <dgm:cxn modelId="{EACE8F83-99F7-4F3C-B4C5-C93CD5D882D1}" type="presParOf" srcId="{CD7B7A2B-1174-4D4D-9035-C9665E42D159}" destId="{1A46A819-39D1-4D20-9D73-0C121E7AFD93}" srcOrd="0" destOrd="0" presId="urn:microsoft.com/office/officeart/2005/8/layout/vList6"/>
    <dgm:cxn modelId="{C405E0A3-7262-4360-91ED-42D7E7C6D890}" type="presParOf" srcId="{CD7B7A2B-1174-4D4D-9035-C9665E42D159}" destId="{B8DFA657-7576-4DB0-9179-C961D212107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E48A6-805B-427A-B39B-51E65995702F}">
      <dsp:nvSpPr>
        <dsp:cNvPr id="0" name=""/>
        <dsp:cNvSpPr/>
      </dsp:nvSpPr>
      <dsp:spPr>
        <a:xfrm>
          <a:off x="-6464639" y="-988743"/>
          <a:ext cx="7694602" cy="7694602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079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6693B-E943-436C-B0A9-82E6F267C582}">
      <dsp:nvSpPr>
        <dsp:cNvPr id="0" name=""/>
        <dsp:cNvSpPr/>
      </dsp:nvSpPr>
      <dsp:spPr>
        <a:xfrm>
          <a:off x="537296" y="357205"/>
          <a:ext cx="9612723" cy="714868"/>
        </a:xfrm>
        <a:prstGeom prst="rect">
          <a:avLst/>
        </a:prstGeom>
        <a:solidFill>
          <a:schemeClr val="accent5">
            <a:tint val="65000"/>
          </a:schemeClr>
        </a:solidFill>
        <a:ln w="952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6742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Diseñar e implementar un banco de ensayos estático tipo horizontal para evaluar el comportamiento de motores de propelente sólido pertenecientes a cohetes amateurs con un impulso de 40.00 </a:t>
          </a:r>
          <a:r>
            <a:rPr lang="es-EC" sz="1500" kern="1200" dirty="0" err="1" smtClean="0"/>
            <a:t>N.s.</a:t>
          </a:r>
          <a:r>
            <a:rPr lang="es-EC" sz="1500" kern="1200" dirty="0" smtClean="0"/>
            <a:t> hasta 320.00 </a:t>
          </a:r>
          <a:r>
            <a:rPr lang="es-EC" sz="1500" kern="1200" dirty="0" err="1" smtClean="0"/>
            <a:t>N.s.</a:t>
          </a:r>
          <a:r>
            <a:rPr lang="es-EC" sz="1500" kern="1200" dirty="0" smtClean="0"/>
            <a:t>, con componentes de bajo costo.</a:t>
          </a:r>
          <a:endParaRPr lang="es-ES" sz="1500" kern="1200" dirty="0"/>
        </a:p>
      </dsp:txBody>
      <dsp:txXfrm>
        <a:off x="537296" y="357205"/>
        <a:ext cx="9612723" cy="714868"/>
      </dsp:txXfrm>
    </dsp:sp>
    <dsp:sp modelId="{A0D65057-B4C4-4CCD-8A7D-5DE0BAC83BD3}">
      <dsp:nvSpPr>
        <dsp:cNvPr id="0" name=""/>
        <dsp:cNvSpPr/>
      </dsp:nvSpPr>
      <dsp:spPr>
        <a:xfrm>
          <a:off x="90503" y="267846"/>
          <a:ext cx="893585" cy="893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57DA3-9BDC-4172-9C3B-2FC689F59B61}">
      <dsp:nvSpPr>
        <dsp:cNvPr id="0" name=""/>
        <dsp:cNvSpPr/>
      </dsp:nvSpPr>
      <dsp:spPr>
        <a:xfrm>
          <a:off x="1049549" y="1429164"/>
          <a:ext cx="9100469" cy="7148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4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Diseñar un sistema mecánico modular, el cual mida el empuje y la temperatura de los gases en diferentes tipos de motores cohete para así categorizarlos y analizar sus características.</a:t>
          </a:r>
          <a:endParaRPr lang="es-EC" sz="1600" kern="1200" dirty="0">
            <a:latin typeface="+mj-lt"/>
            <a:cs typeface="Times New Roman" panose="02020603050405020304" pitchFamily="18" charset="0"/>
          </a:endParaRPr>
        </a:p>
      </dsp:txBody>
      <dsp:txXfrm>
        <a:off x="1049549" y="1429164"/>
        <a:ext cx="9100469" cy="714868"/>
      </dsp:txXfrm>
    </dsp:sp>
    <dsp:sp modelId="{DF8C0A89-575A-4F90-BBBF-339BD4153267}">
      <dsp:nvSpPr>
        <dsp:cNvPr id="0" name=""/>
        <dsp:cNvSpPr/>
      </dsp:nvSpPr>
      <dsp:spPr>
        <a:xfrm>
          <a:off x="602757" y="1339805"/>
          <a:ext cx="893585" cy="893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80251-D373-4F0B-B0BF-7FE7BA902897}">
      <dsp:nvSpPr>
        <dsp:cNvPr id="0" name=""/>
        <dsp:cNvSpPr/>
      </dsp:nvSpPr>
      <dsp:spPr>
        <a:xfrm>
          <a:off x="1206770" y="2501123"/>
          <a:ext cx="8943248" cy="7148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4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Diseñar un segundo módulo que sea desarmable y permita medir el empuje, temperatura de los gases, presión y temperatura interna de la cámara del motor cohete, para experimentar con diferentes tipos de propelentes sólidos y toberas.</a:t>
          </a:r>
          <a:endParaRPr lang="es-EC" sz="1600" kern="1200" dirty="0">
            <a:latin typeface="+mj-lt"/>
            <a:cs typeface="Times New Roman" panose="02020603050405020304" pitchFamily="18" charset="0"/>
          </a:endParaRPr>
        </a:p>
      </dsp:txBody>
      <dsp:txXfrm>
        <a:off x="1206770" y="2501123"/>
        <a:ext cx="8943248" cy="714868"/>
      </dsp:txXfrm>
    </dsp:sp>
    <dsp:sp modelId="{6B44C929-A6D6-4D49-A53D-CF8493B9EBA3}">
      <dsp:nvSpPr>
        <dsp:cNvPr id="0" name=""/>
        <dsp:cNvSpPr/>
      </dsp:nvSpPr>
      <dsp:spPr>
        <a:xfrm>
          <a:off x="759977" y="2411764"/>
          <a:ext cx="893585" cy="893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9A8F9-E5A0-43C7-8555-E9725C007FD5}">
      <dsp:nvSpPr>
        <dsp:cNvPr id="0" name=""/>
        <dsp:cNvSpPr/>
      </dsp:nvSpPr>
      <dsp:spPr>
        <a:xfrm>
          <a:off x="1049549" y="3573082"/>
          <a:ext cx="9100469" cy="7148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4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Realizar la debida instrumentación para evaluar las variables a ser medidas, tales como impulso, temperatura de los gases, presión y temperatura interna de cámara del motor cohete.</a:t>
          </a:r>
          <a:endParaRPr lang="es-EC" sz="1600" kern="1200" dirty="0">
            <a:latin typeface="+mj-lt"/>
            <a:cs typeface="Times New Roman" panose="02020603050405020304" pitchFamily="18" charset="0"/>
          </a:endParaRPr>
        </a:p>
      </dsp:txBody>
      <dsp:txXfrm>
        <a:off x="1049549" y="3573082"/>
        <a:ext cx="9100469" cy="714868"/>
      </dsp:txXfrm>
    </dsp:sp>
    <dsp:sp modelId="{7B29512D-B862-4D89-B345-6E00E54A6D7A}">
      <dsp:nvSpPr>
        <dsp:cNvPr id="0" name=""/>
        <dsp:cNvSpPr/>
      </dsp:nvSpPr>
      <dsp:spPr>
        <a:xfrm>
          <a:off x="602757" y="3483724"/>
          <a:ext cx="893585" cy="893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0D618-B9C5-4611-ADEC-6779ED2C2E77}">
      <dsp:nvSpPr>
        <dsp:cNvPr id="0" name=""/>
        <dsp:cNvSpPr/>
      </dsp:nvSpPr>
      <dsp:spPr>
        <a:xfrm>
          <a:off x="537296" y="4645041"/>
          <a:ext cx="9612723" cy="7148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4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Realizar un HMI para el ingreso de datos del motor cohete, que permita visualizar y analizar la información de las variables.</a:t>
          </a:r>
          <a:endParaRPr lang="es-ES" sz="1600" kern="1200" dirty="0"/>
        </a:p>
      </dsp:txBody>
      <dsp:txXfrm>
        <a:off x="537296" y="4645041"/>
        <a:ext cx="9612723" cy="714868"/>
      </dsp:txXfrm>
    </dsp:sp>
    <dsp:sp modelId="{38383D17-386F-4F8E-AD6C-5D6C9EA10E0C}">
      <dsp:nvSpPr>
        <dsp:cNvPr id="0" name=""/>
        <dsp:cNvSpPr/>
      </dsp:nvSpPr>
      <dsp:spPr>
        <a:xfrm>
          <a:off x="90503" y="4555683"/>
          <a:ext cx="893585" cy="893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56D29-B428-43F4-AEFC-BF8184365D97}">
      <dsp:nvSpPr>
        <dsp:cNvPr id="0" name=""/>
        <dsp:cNvSpPr/>
      </dsp:nvSpPr>
      <dsp:spPr>
        <a:xfrm>
          <a:off x="-5023087" y="-769589"/>
          <a:ext cx="5982142" cy="5982142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580C2-53F0-4616-81E0-29A43D1D910D}">
      <dsp:nvSpPr>
        <dsp:cNvPr id="0" name=""/>
        <dsp:cNvSpPr/>
      </dsp:nvSpPr>
      <dsp:spPr>
        <a:xfrm>
          <a:off x="419556" y="277596"/>
          <a:ext cx="4289006" cy="5555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del eje = 203 </a:t>
          </a:r>
          <a:r>
            <a:rPr lang="es-EC" sz="20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556" y="277596"/>
        <a:ext cx="4289006" cy="555548"/>
      </dsp:txXfrm>
    </dsp:sp>
    <dsp:sp modelId="{D5BA261A-A894-49C4-9E81-2C67BD2289F5}">
      <dsp:nvSpPr>
        <dsp:cNvPr id="0" name=""/>
        <dsp:cNvSpPr/>
      </dsp:nvSpPr>
      <dsp:spPr>
        <a:xfrm>
          <a:off x="72339" y="208152"/>
          <a:ext cx="694435" cy="694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C8AAB-0FEC-4BCF-AA28-0FCDA807804C}">
      <dsp:nvSpPr>
        <dsp:cNvPr id="0" name=""/>
        <dsp:cNvSpPr/>
      </dsp:nvSpPr>
      <dsp:spPr>
        <a:xfrm>
          <a:off x="817646" y="1110651"/>
          <a:ext cx="3890916" cy="5555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6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Peso de los elementos que van sobre los ejes = </a:t>
          </a:r>
          <a:r>
            <a:rPr lang="es-EC" sz="21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s-EC" sz="2100" i="1" kern="1200" baseline="-25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1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2.723 kg</a:t>
          </a:r>
          <a:endParaRPr lang="es-EC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646" y="1110651"/>
        <a:ext cx="3890916" cy="555548"/>
      </dsp:txXfrm>
    </dsp:sp>
    <dsp:sp modelId="{AF6A0607-2678-4775-9672-6BBE2444E6CF}">
      <dsp:nvSpPr>
        <dsp:cNvPr id="0" name=""/>
        <dsp:cNvSpPr/>
      </dsp:nvSpPr>
      <dsp:spPr>
        <a:xfrm>
          <a:off x="470428" y="1041208"/>
          <a:ext cx="694435" cy="694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ED54F-F197-47D0-8499-B5E46E9B672B}">
      <dsp:nvSpPr>
        <dsp:cNvPr id="0" name=""/>
        <dsp:cNvSpPr/>
      </dsp:nvSpPr>
      <dsp:spPr>
        <a:xfrm>
          <a:off x="939827" y="1943707"/>
          <a:ext cx="3768735" cy="5555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Material del eje: acero plata 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9827" y="1943707"/>
        <a:ext cx="3768735" cy="555548"/>
      </dsp:txXfrm>
    </dsp:sp>
    <dsp:sp modelId="{71F888F8-9E6A-41E6-8786-8A2E4705DF9F}">
      <dsp:nvSpPr>
        <dsp:cNvPr id="0" name=""/>
        <dsp:cNvSpPr/>
      </dsp:nvSpPr>
      <dsp:spPr>
        <a:xfrm>
          <a:off x="592610" y="1874263"/>
          <a:ext cx="694435" cy="694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E3501-DF56-40F6-9ADC-4F4C1F9C4C0A}">
      <dsp:nvSpPr>
        <dsp:cNvPr id="0" name=""/>
        <dsp:cNvSpPr/>
      </dsp:nvSpPr>
      <dsp:spPr>
        <a:xfrm>
          <a:off x="817646" y="2776763"/>
          <a:ext cx="3890916" cy="5555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Sy</a:t>
          </a:r>
          <a:r>
            <a:rPr lang="es-EC" sz="20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580 </a:t>
          </a:r>
          <a:r>
            <a:rPr lang="es-EC" sz="2000" i="1" kern="1200" dirty="0" err="1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646" y="2776763"/>
        <a:ext cx="3890916" cy="555548"/>
      </dsp:txXfrm>
    </dsp:sp>
    <dsp:sp modelId="{95ECEDB0-DD3F-4620-972E-C5A578F18F37}">
      <dsp:nvSpPr>
        <dsp:cNvPr id="0" name=""/>
        <dsp:cNvSpPr/>
      </dsp:nvSpPr>
      <dsp:spPr>
        <a:xfrm>
          <a:off x="470428" y="2707319"/>
          <a:ext cx="694435" cy="694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6DBD8-27FE-4CA3-A4B6-C5188ACA122D}">
      <dsp:nvSpPr>
        <dsp:cNvPr id="0" name=""/>
        <dsp:cNvSpPr/>
      </dsp:nvSpPr>
      <dsp:spPr>
        <a:xfrm>
          <a:off x="419556" y="3609818"/>
          <a:ext cx="4289006" cy="5555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4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556" y="3609818"/>
        <a:ext cx="4289006" cy="555548"/>
      </dsp:txXfrm>
    </dsp:sp>
    <dsp:sp modelId="{8D506882-496D-4508-B562-3F984A61A806}">
      <dsp:nvSpPr>
        <dsp:cNvPr id="0" name=""/>
        <dsp:cNvSpPr/>
      </dsp:nvSpPr>
      <dsp:spPr>
        <a:xfrm>
          <a:off x="72339" y="3540375"/>
          <a:ext cx="694435" cy="694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56D29-B428-43F4-AEFC-BF8184365D97}">
      <dsp:nvSpPr>
        <dsp:cNvPr id="0" name=""/>
        <dsp:cNvSpPr/>
      </dsp:nvSpPr>
      <dsp:spPr>
        <a:xfrm>
          <a:off x="-3206529" y="-493424"/>
          <a:ext cx="3824202" cy="3824202"/>
        </a:xfrm>
        <a:prstGeom prst="blockArc">
          <a:avLst>
            <a:gd name="adj1" fmla="val 18900000"/>
            <a:gd name="adj2" fmla="val 2700000"/>
            <a:gd name="adj3" fmla="val 565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580C2-53F0-4616-81E0-29A43D1D910D}">
      <dsp:nvSpPr>
        <dsp:cNvPr id="0" name=""/>
        <dsp:cNvSpPr/>
      </dsp:nvSpPr>
      <dsp:spPr>
        <a:xfrm>
          <a:off x="397167" y="283735"/>
          <a:ext cx="3577647" cy="567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4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Permitir el desplazamiento axial sobre los ejes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167" y="283735"/>
        <a:ext cx="3577647" cy="567470"/>
      </dsp:txXfrm>
    </dsp:sp>
    <dsp:sp modelId="{D5BA261A-A894-49C4-9E81-2C67BD2289F5}">
      <dsp:nvSpPr>
        <dsp:cNvPr id="0" name=""/>
        <dsp:cNvSpPr/>
      </dsp:nvSpPr>
      <dsp:spPr>
        <a:xfrm>
          <a:off x="42497" y="212801"/>
          <a:ext cx="709338" cy="709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C8AAB-0FEC-4BCF-AA28-0FCDA807804C}">
      <dsp:nvSpPr>
        <dsp:cNvPr id="0" name=""/>
        <dsp:cNvSpPr/>
      </dsp:nvSpPr>
      <dsp:spPr>
        <a:xfrm>
          <a:off x="603442" y="1134941"/>
          <a:ext cx="3371372" cy="567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43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Soporte una carga radial de</a:t>
          </a:r>
          <a:r>
            <a:rPr lang="es-EC" sz="21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6.8 N</a:t>
          </a:r>
          <a:endParaRPr lang="es-EC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442" y="1134941"/>
        <a:ext cx="3371372" cy="567470"/>
      </dsp:txXfrm>
    </dsp:sp>
    <dsp:sp modelId="{AF6A0607-2678-4775-9672-6BBE2444E6CF}">
      <dsp:nvSpPr>
        <dsp:cNvPr id="0" name=""/>
        <dsp:cNvSpPr/>
      </dsp:nvSpPr>
      <dsp:spPr>
        <a:xfrm>
          <a:off x="248773" y="1064007"/>
          <a:ext cx="709338" cy="709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ED54F-F197-47D0-8499-B5E46E9B672B}">
      <dsp:nvSpPr>
        <dsp:cNvPr id="0" name=""/>
        <dsp:cNvSpPr/>
      </dsp:nvSpPr>
      <dsp:spPr>
        <a:xfrm>
          <a:off x="397167" y="1986147"/>
          <a:ext cx="3577647" cy="567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4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No va a estar sometido a altas revoluciones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167" y="1986147"/>
        <a:ext cx="3577647" cy="567470"/>
      </dsp:txXfrm>
    </dsp:sp>
    <dsp:sp modelId="{71F888F8-9E6A-41E6-8786-8A2E4705DF9F}">
      <dsp:nvSpPr>
        <dsp:cNvPr id="0" name=""/>
        <dsp:cNvSpPr/>
      </dsp:nvSpPr>
      <dsp:spPr>
        <a:xfrm>
          <a:off x="42497" y="1915213"/>
          <a:ext cx="709338" cy="709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56D29-B428-43F4-AEFC-BF8184365D97}">
      <dsp:nvSpPr>
        <dsp:cNvPr id="0" name=""/>
        <dsp:cNvSpPr/>
      </dsp:nvSpPr>
      <dsp:spPr>
        <a:xfrm>
          <a:off x="-5023087" y="-769589"/>
          <a:ext cx="5982142" cy="5982142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580C2-53F0-4616-81E0-29A43D1D910D}">
      <dsp:nvSpPr>
        <dsp:cNvPr id="0" name=""/>
        <dsp:cNvSpPr/>
      </dsp:nvSpPr>
      <dsp:spPr>
        <a:xfrm>
          <a:off x="357799" y="233966"/>
          <a:ext cx="6492831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de forma cilíndrica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799" y="233966"/>
        <a:ext cx="6492831" cy="467755"/>
      </dsp:txXfrm>
    </dsp:sp>
    <dsp:sp modelId="{D5BA261A-A894-49C4-9E81-2C67BD2289F5}">
      <dsp:nvSpPr>
        <dsp:cNvPr id="0" name=""/>
        <dsp:cNvSpPr/>
      </dsp:nvSpPr>
      <dsp:spPr>
        <a:xfrm>
          <a:off x="65452" y="175497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C8AAB-0FEC-4BCF-AA28-0FCDA807804C}">
      <dsp:nvSpPr>
        <dsp:cNvPr id="0" name=""/>
        <dsp:cNvSpPr/>
      </dsp:nvSpPr>
      <dsp:spPr>
        <a:xfrm>
          <a:off x="742560" y="935510"/>
          <a:ext cx="6108070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de la cámara = 180 </a:t>
          </a:r>
          <a:r>
            <a:rPr lang="es-EC" sz="21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560" y="935510"/>
        <a:ext cx="6108070" cy="467755"/>
      </dsp:txXfrm>
    </dsp:sp>
    <dsp:sp modelId="{AF6A0607-2678-4775-9672-6BBE2444E6CF}">
      <dsp:nvSpPr>
        <dsp:cNvPr id="0" name=""/>
        <dsp:cNvSpPr/>
      </dsp:nvSpPr>
      <dsp:spPr>
        <a:xfrm>
          <a:off x="450213" y="877040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ED54F-F197-47D0-8499-B5E46E9B672B}">
      <dsp:nvSpPr>
        <dsp:cNvPr id="0" name=""/>
        <dsp:cNvSpPr/>
      </dsp:nvSpPr>
      <dsp:spPr>
        <a:xfrm>
          <a:off x="918501" y="1637054"/>
          <a:ext cx="5932129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Diámetro externo =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2000" i="1" kern="120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a:rPr lang="es-EC" sz="2000" i="1" kern="120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∅</m:t>
                  </m:r>
                </m:e>
                <m:sub>
                  <m:r>
                    <a:rPr lang="es-EC" sz="2000" i="1" kern="120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𝑒𝑥𝑡</m:t>
                  </m:r>
                </m:sub>
              </m:sSub>
            </m:oMath>
          </a14:m>
          <a:r>
            <a:rPr lang="es-EC" sz="2000" i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</a:t>
          </a:r>
          <a:r>
            <a:rPr lang="es-EC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42</a:t>
          </a:r>
          <a:r>
            <a:rPr lang="es-EC" sz="2000" i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mm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501" y="1637054"/>
        <a:ext cx="5932129" cy="467755"/>
      </dsp:txXfrm>
    </dsp:sp>
    <dsp:sp modelId="{71F888F8-9E6A-41E6-8786-8A2E4705DF9F}">
      <dsp:nvSpPr>
        <dsp:cNvPr id="0" name=""/>
        <dsp:cNvSpPr/>
      </dsp:nvSpPr>
      <dsp:spPr>
        <a:xfrm>
          <a:off x="626154" y="1578584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E3501-DF56-40F6-9ADC-4F4C1F9C4C0A}">
      <dsp:nvSpPr>
        <dsp:cNvPr id="0" name=""/>
        <dsp:cNvSpPr/>
      </dsp:nvSpPr>
      <dsp:spPr>
        <a:xfrm>
          <a:off x="918501" y="2338153"/>
          <a:ext cx="5932129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Presión interna de la cámara</a:t>
          </a: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</a:t>
          </a:r>
          <a:r>
            <a:rPr lang="es-EC" sz="2000" i="1" kern="1200" baseline="-25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 psi = 6.9 </a:t>
          </a:r>
          <a:r>
            <a:rPr lang="es-EC" sz="2000" i="1" kern="12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501" y="2338153"/>
        <a:ext cx="5932129" cy="467755"/>
      </dsp:txXfrm>
    </dsp:sp>
    <dsp:sp modelId="{95ECEDB0-DD3F-4620-972E-C5A578F18F37}">
      <dsp:nvSpPr>
        <dsp:cNvPr id="0" name=""/>
        <dsp:cNvSpPr/>
      </dsp:nvSpPr>
      <dsp:spPr>
        <a:xfrm>
          <a:off x="626154" y="2279684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6DBD8-27FE-4CA3-A4B6-C5188ACA122D}">
      <dsp:nvSpPr>
        <dsp:cNvPr id="0" name=""/>
        <dsp:cNvSpPr/>
      </dsp:nvSpPr>
      <dsp:spPr>
        <a:xfrm>
          <a:off x="742560" y="3039697"/>
          <a:ext cx="6108070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0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560" y="3039697"/>
        <a:ext cx="6108070" cy="467755"/>
      </dsp:txXfrm>
    </dsp:sp>
    <dsp:sp modelId="{8D506882-496D-4508-B562-3F984A61A806}">
      <dsp:nvSpPr>
        <dsp:cNvPr id="0" name=""/>
        <dsp:cNvSpPr/>
      </dsp:nvSpPr>
      <dsp:spPr>
        <a:xfrm>
          <a:off x="450213" y="2981228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1390B-7E50-4886-AB51-D1DE9D55D178}">
      <dsp:nvSpPr>
        <dsp:cNvPr id="0" name=""/>
        <dsp:cNvSpPr/>
      </dsp:nvSpPr>
      <dsp:spPr>
        <a:xfrm>
          <a:off x="357799" y="3741241"/>
          <a:ext cx="6492831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Material: Acero Inoxidable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799" y="3741241"/>
        <a:ext cx="6492831" cy="467755"/>
      </dsp:txXfrm>
    </dsp:sp>
    <dsp:sp modelId="{5AE09379-0DD0-4723-8037-C1D8967F969B}">
      <dsp:nvSpPr>
        <dsp:cNvPr id="0" name=""/>
        <dsp:cNvSpPr/>
      </dsp:nvSpPr>
      <dsp:spPr>
        <a:xfrm>
          <a:off x="65452" y="3682772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56D29-B428-43F4-AEFC-BF8184365D97}">
      <dsp:nvSpPr>
        <dsp:cNvPr id="0" name=""/>
        <dsp:cNvSpPr/>
      </dsp:nvSpPr>
      <dsp:spPr>
        <a:xfrm>
          <a:off x="-5023087" y="-769589"/>
          <a:ext cx="5982142" cy="5982142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580C2-53F0-4616-81E0-29A43D1D910D}">
      <dsp:nvSpPr>
        <dsp:cNvPr id="0" name=""/>
        <dsp:cNvSpPr/>
      </dsp:nvSpPr>
      <dsp:spPr>
        <a:xfrm>
          <a:off x="357799" y="233966"/>
          <a:ext cx="4333473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</a:t>
          </a:r>
          <a:r>
            <a:rPr lang="es-EC" sz="20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 180 </a:t>
          </a: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799" y="233966"/>
        <a:ext cx="4333473" cy="467755"/>
      </dsp:txXfrm>
    </dsp:sp>
    <dsp:sp modelId="{D5BA261A-A894-49C4-9E81-2C67BD2289F5}">
      <dsp:nvSpPr>
        <dsp:cNvPr id="0" name=""/>
        <dsp:cNvSpPr/>
      </dsp:nvSpPr>
      <dsp:spPr>
        <a:xfrm>
          <a:off x="65452" y="175497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C8AAB-0FEC-4BCF-AA28-0FCDA807804C}">
      <dsp:nvSpPr>
        <dsp:cNvPr id="0" name=""/>
        <dsp:cNvSpPr/>
      </dsp:nvSpPr>
      <dsp:spPr>
        <a:xfrm>
          <a:off x="742560" y="935510"/>
          <a:ext cx="3948712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2100" i="1" kern="1200" smtClean="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a:rPr lang="es-EC" sz="2100" i="1" kern="120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∅</m:t>
                  </m:r>
                </m:e>
                <m:sub>
                  <m:r>
                    <a:rPr lang="es-EC" sz="2100" i="1" kern="120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𝑒𝑥𝑡</m:t>
                  </m:r>
                </m:sub>
              </m:sSub>
            </m:oMath>
          </a14:m>
          <a:r>
            <a:rPr lang="es-EC" sz="2100" i="1" kern="1200" baseline="-2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100" i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</a:t>
          </a:r>
          <a:r>
            <a:rPr lang="es-EC" sz="21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42</a:t>
          </a:r>
          <a:r>
            <a:rPr lang="es-EC" sz="2100" i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mm</a:t>
          </a:r>
          <a:endParaRPr lang="es-EC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560" y="935510"/>
        <a:ext cx="3948712" cy="467755"/>
      </dsp:txXfrm>
    </dsp:sp>
    <dsp:sp modelId="{AF6A0607-2678-4775-9672-6BBE2444E6CF}">
      <dsp:nvSpPr>
        <dsp:cNvPr id="0" name=""/>
        <dsp:cNvSpPr/>
      </dsp:nvSpPr>
      <dsp:spPr>
        <a:xfrm>
          <a:off x="450213" y="877040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ED54F-F197-47D0-8499-B5E46E9B672B}">
      <dsp:nvSpPr>
        <dsp:cNvPr id="0" name=""/>
        <dsp:cNvSpPr/>
      </dsp:nvSpPr>
      <dsp:spPr>
        <a:xfrm>
          <a:off x="918501" y="1637054"/>
          <a:ext cx="3772771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 = 3 </a:t>
          </a: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mm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501" y="1637054"/>
        <a:ext cx="3772771" cy="467755"/>
      </dsp:txXfrm>
    </dsp:sp>
    <dsp:sp modelId="{71F888F8-9E6A-41E6-8786-8A2E4705DF9F}">
      <dsp:nvSpPr>
        <dsp:cNvPr id="0" name=""/>
        <dsp:cNvSpPr/>
      </dsp:nvSpPr>
      <dsp:spPr>
        <a:xfrm>
          <a:off x="626154" y="1578584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E3501-DF56-40F6-9ADC-4F4C1F9C4C0A}">
      <dsp:nvSpPr>
        <dsp:cNvPr id="0" name=""/>
        <dsp:cNvSpPr/>
      </dsp:nvSpPr>
      <dsp:spPr>
        <a:xfrm>
          <a:off x="918501" y="2338153"/>
          <a:ext cx="3772771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1" kern="12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Fy</a:t>
          </a: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= 68 </a:t>
          </a:r>
          <a:r>
            <a:rPr lang="es-EC" sz="2000" i="1" kern="12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r>
            <a:rPr lang="es-EC" sz="20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a 500°C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501" y="2338153"/>
        <a:ext cx="3772771" cy="467755"/>
      </dsp:txXfrm>
    </dsp:sp>
    <dsp:sp modelId="{95ECEDB0-DD3F-4620-972E-C5A578F18F37}">
      <dsp:nvSpPr>
        <dsp:cNvPr id="0" name=""/>
        <dsp:cNvSpPr/>
      </dsp:nvSpPr>
      <dsp:spPr>
        <a:xfrm>
          <a:off x="626154" y="2279684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D9EDA-725A-472B-9C73-32E0B4C713AB}">
      <dsp:nvSpPr>
        <dsp:cNvPr id="0" name=""/>
        <dsp:cNvSpPr/>
      </dsp:nvSpPr>
      <dsp:spPr>
        <a:xfrm>
          <a:off x="742560" y="3039697"/>
          <a:ext cx="3948712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i="1" kern="12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s-EC" sz="2400" i="1" kern="1200" baseline="-250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int</a:t>
          </a:r>
          <a:r>
            <a:rPr lang="es-EC" sz="2400" kern="1200" baseline="-25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sz="24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= </a:t>
          </a:r>
          <a:r>
            <a:rPr lang="es-EC" sz="24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</a:t>
          </a:r>
          <a:r>
            <a:rPr lang="es-EC" sz="2400" i="1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psi = 6.9 </a:t>
          </a:r>
          <a:r>
            <a:rPr lang="es-EC" sz="2400" i="1" kern="12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MPa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560" y="3039697"/>
        <a:ext cx="3948712" cy="467755"/>
      </dsp:txXfrm>
    </dsp:sp>
    <dsp:sp modelId="{0D67D9F9-CFAE-462E-8204-B5434FC01B2F}">
      <dsp:nvSpPr>
        <dsp:cNvPr id="0" name=""/>
        <dsp:cNvSpPr/>
      </dsp:nvSpPr>
      <dsp:spPr>
        <a:xfrm>
          <a:off x="450213" y="2981228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9D42B-A246-4B6E-AE8A-B566AEF2FB37}">
      <dsp:nvSpPr>
        <dsp:cNvPr id="0" name=""/>
        <dsp:cNvSpPr/>
      </dsp:nvSpPr>
      <dsp:spPr>
        <a:xfrm>
          <a:off x="357799" y="3741241"/>
          <a:ext cx="4333473" cy="46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28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Factor de seguridad  = </a:t>
          </a:r>
          <a:r>
            <a:rPr lang="es-EC" sz="2000" i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799" y="3741241"/>
        <a:ext cx="4333473" cy="467755"/>
      </dsp:txXfrm>
    </dsp:sp>
    <dsp:sp modelId="{8D506882-496D-4508-B562-3F984A61A806}">
      <dsp:nvSpPr>
        <dsp:cNvPr id="0" name=""/>
        <dsp:cNvSpPr/>
      </dsp:nvSpPr>
      <dsp:spPr>
        <a:xfrm>
          <a:off x="65452" y="3682772"/>
          <a:ext cx="584693" cy="5846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5877824" y="-906542"/>
          <a:ext cx="7052284" cy="7052284"/>
        </a:xfrm>
        <a:prstGeom prst="blockArc">
          <a:avLst>
            <a:gd name="adj1" fmla="val 18900000"/>
            <a:gd name="adj2" fmla="val 2700000"/>
            <a:gd name="adj3" fmla="val 306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963095" y="528055"/>
          <a:ext cx="8942915" cy="1937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8033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Banco de ensayos, medidas: 650x350x450mm. Comportamiento de los motores cohete y caracterizar las variables tales como empuje, temperatura de los gases, presión y temperatura interna de cámara según las necesidades del investigador.</a:t>
          </a:r>
          <a:endParaRPr lang="es-EC" sz="2000" kern="1200" dirty="0"/>
        </a:p>
      </dsp:txBody>
      <dsp:txXfrm>
        <a:off x="963095" y="528055"/>
        <a:ext cx="8942915" cy="1937567"/>
      </dsp:txXfrm>
    </dsp:sp>
    <dsp:sp modelId="{DAAC23D6-0C5A-4794-9498-388BE4F59DAD}">
      <dsp:nvSpPr>
        <dsp:cNvPr id="0" name=""/>
        <dsp:cNvSpPr/>
      </dsp:nvSpPr>
      <dsp:spPr>
        <a:xfrm>
          <a:off x="27636" y="561380"/>
          <a:ext cx="1870918" cy="1870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41746-4C1E-4FA5-8B6A-ECBF89B4CFC9}">
      <dsp:nvSpPr>
        <dsp:cNvPr id="0" name=""/>
        <dsp:cNvSpPr/>
      </dsp:nvSpPr>
      <dsp:spPr>
        <a:xfrm>
          <a:off x="963095" y="3178211"/>
          <a:ext cx="8942915" cy="11282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8033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El Banco de Ensayos debe estar anclado a la base de concreto antes de entrar en funcionamiento con el fin de tener una buena toma de datos y para que no exista errores en la medición del impulso.</a:t>
          </a:r>
          <a:endParaRPr lang="es-EC" sz="2000" kern="1200" dirty="0"/>
        </a:p>
      </dsp:txBody>
      <dsp:txXfrm>
        <a:off x="963095" y="3178211"/>
        <a:ext cx="8942915" cy="1128298"/>
      </dsp:txXfrm>
    </dsp:sp>
    <dsp:sp modelId="{07228563-31FB-4450-B4C8-66816C080037}">
      <dsp:nvSpPr>
        <dsp:cNvPr id="0" name=""/>
        <dsp:cNvSpPr/>
      </dsp:nvSpPr>
      <dsp:spPr>
        <a:xfrm>
          <a:off x="27636" y="2806901"/>
          <a:ext cx="1870918" cy="1870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6015596" y="-920722"/>
          <a:ext cx="7163085" cy="7163085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738643" y="532164"/>
          <a:ext cx="9339279" cy="10643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481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 smtClean="0"/>
            <a:t>En el primer módulo se diseñó un sistema de mordazas, para que, al momento de colocar el motor cohete, esté centrado con respecto a la celda de carga.. </a:t>
          </a:r>
          <a:endParaRPr lang="es-EC" sz="2000" kern="1200" dirty="0"/>
        </a:p>
      </dsp:txBody>
      <dsp:txXfrm>
        <a:off x="738643" y="532164"/>
        <a:ext cx="9339279" cy="1064328"/>
      </dsp:txXfrm>
    </dsp:sp>
    <dsp:sp modelId="{DAAC23D6-0C5A-4794-9498-388BE4F59DAD}">
      <dsp:nvSpPr>
        <dsp:cNvPr id="0" name=""/>
        <dsp:cNvSpPr/>
      </dsp:nvSpPr>
      <dsp:spPr>
        <a:xfrm>
          <a:off x="73438" y="399123"/>
          <a:ext cx="1330410" cy="1330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41746-4C1E-4FA5-8B6A-ECBF89B4CFC9}">
      <dsp:nvSpPr>
        <dsp:cNvPr id="0" name=""/>
        <dsp:cNvSpPr/>
      </dsp:nvSpPr>
      <dsp:spPr>
        <a:xfrm>
          <a:off x="1125527" y="1917036"/>
          <a:ext cx="8952396" cy="148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481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000" kern="1200" dirty="0" smtClean="0"/>
            <a:t>Para el módulo dos se diseñó e implementó una cámara que albergará distintos tipos de propelentes, en particular sólidos, y toberas de varias medidas. </a:t>
          </a:r>
          <a:endParaRPr lang="es-EC" sz="2000" kern="1200" dirty="0"/>
        </a:p>
      </dsp:txBody>
      <dsp:txXfrm>
        <a:off x="1125527" y="1917036"/>
        <a:ext cx="8952396" cy="1487568"/>
      </dsp:txXfrm>
    </dsp:sp>
    <dsp:sp modelId="{07228563-31FB-4450-B4C8-66816C080037}">
      <dsp:nvSpPr>
        <dsp:cNvPr id="0" name=""/>
        <dsp:cNvSpPr/>
      </dsp:nvSpPr>
      <dsp:spPr>
        <a:xfrm>
          <a:off x="460321" y="1995615"/>
          <a:ext cx="1330410" cy="1330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B06D0-3600-44A6-B014-322ABE57636F}">
      <dsp:nvSpPr>
        <dsp:cNvPr id="0" name=""/>
        <dsp:cNvSpPr/>
      </dsp:nvSpPr>
      <dsp:spPr>
        <a:xfrm>
          <a:off x="738643" y="3725148"/>
          <a:ext cx="9339279" cy="10643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481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Al diseñar y construir la cámara de combustión y como un método de seguridad se colocó una válvula de seguridad</a:t>
          </a:r>
          <a:r>
            <a:rPr lang="es-EC" sz="2400" kern="1200" dirty="0" smtClean="0"/>
            <a:t>. </a:t>
          </a:r>
          <a:endParaRPr lang="es-EC" sz="2400" kern="1200" dirty="0"/>
        </a:p>
      </dsp:txBody>
      <dsp:txXfrm>
        <a:off x="738643" y="3725148"/>
        <a:ext cx="9339279" cy="1064328"/>
      </dsp:txXfrm>
    </dsp:sp>
    <dsp:sp modelId="{103C1D61-4145-444A-A6A8-E2DB6E9895DB}">
      <dsp:nvSpPr>
        <dsp:cNvPr id="0" name=""/>
        <dsp:cNvSpPr/>
      </dsp:nvSpPr>
      <dsp:spPr>
        <a:xfrm>
          <a:off x="73438" y="3592107"/>
          <a:ext cx="1330410" cy="1330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5183200" y="-799950"/>
          <a:ext cx="6219377" cy="6219377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849175" y="465594"/>
          <a:ext cx="8937023" cy="17083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506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 smtClean="0"/>
            <a:t>La tarjeta de adquisición de datos comandada por un </a:t>
          </a:r>
          <a:r>
            <a:rPr lang="es-EC" sz="2000" kern="1200" dirty="0" err="1" smtClean="0"/>
            <a:t>microcontrolador</a:t>
          </a:r>
          <a:r>
            <a:rPr lang="es-EC" sz="2000" kern="1200" dirty="0" smtClean="0"/>
            <a:t> representa una opción más económica para el funcionamiento del equipo diseñado. </a:t>
          </a:r>
          <a:endParaRPr lang="es-EC" sz="2000" kern="1200" dirty="0"/>
        </a:p>
      </dsp:txBody>
      <dsp:txXfrm>
        <a:off x="849175" y="465594"/>
        <a:ext cx="8937023" cy="1708381"/>
      </dsp:txXfrm>
    </dsp:sp>
    <dsp:sp modelId="{DAAC23D6-0C5A-4794-9498-388BE4F59DAD}">
      <dsp:nvSpPr>
        <dsp:cNvPr id="0" name=""/>
        <dsp:cNvSpPr/>
      </dsp:nvSpPr>
      <dsp:spPr>
        <a:xfrm>
          <a:off x="24367" y="494976"/>
          <a:ext cx="1649615" cy="16496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E034A-9833-41DE-98F7-6FCDCB850E57}">
      <dsp:nvSpPr>
        <dsp:cNvPr id="0" name=""/>
        <dsp:cNvSpPr/>
      </dsp:nvSpPr>
      <dsp:spPr>
        <a:xfrm>
          <a:off x="849175" y="2445501"/>
          <a:ext cx="8937023" cy="17083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75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</a:pPr>
          <a:r>
            <a:rPr lang="es-EC" sz="2000" kern="1200" dirty="0" smtClean="0"/>
            <a:t>Se logró adquirir cien datos por segundo de cada variable que influyen en el proceso de diseño del motor cohete</a:t>
          </a:r>
          <a:r>
            <a:rPr lang="es-EC" sz="2400" kern="1200" dirty="0" smtClean="0"/>
            <a:t>.</a:t>
          </a:r>
          <a:endParaRPr lang="es-EC" sz="2400" kern="1200" dirty="0"/>
        </a:p>
      </dsp:txBody>
      <dsp:txXfrm>
        <a:off x="849175" y="2445501"/>
        <a:ext cx="8937023" cy="1708381"/>
      </dsp:txXfrm>
    </dsp:sp>
    <dsp:sp modelId="{E366BCA8-B0D3-4072-B245-0C49BB8597DF}">
      <dsp:nvSpPr>
        <dsp:cNvPr id="0" name=""/>
        <dsp:cNvSpPr/>
      </dsp:nvSpPr>
      <dsp:spPr>
        <a:xfrm>
          <a:off x="24367" y="2474884"/>
          <a:ext cx="1649615" cy="16496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6015596" y="-920722"/>
          <a:ext cx="7163085" cy="7163085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738643" y="532164"/>
          <a:ext cx="9339279" cy="10643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481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Se recomienda tener en cuenta la composición y forma de los propelentes sólidos, ya que estos factores intervienen directamente en los resultados que se obtienen por medio de la adquisición de datos.</a:t>
          </a:r>
          <a:endParaRPr lang="es-EC" sz="2000" kern="1200" dirty="0"/>
        </a:p>
      </dsp:txBody>
      <dsp:txXfrm>
        <a:off x="738643" y="532164"/>
        <a:ext cx="9339279" cy="1064328"/>
      </dsp:txXfrm>
    </dsp:sp>
    <dsp:sp modelId="{DAAC23D6-0C5A-4794-9498-388BE4F59DAD}">
      <dsp:nvSpPr>
        <dsp:cNvPr id="0" name=""/>
        <dsp:cNvSpPr/>
      </dsp:nvSpPr>
      <dsp:spPr>
        <a:xfrm>
          <a:off x="73438" y="399123"/>
          <a:ext cx="1330410" cy="1330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41746-4C1E-4FA5-8B6A-ECBF89B4CFC9}">
      <dsp:nvSpPr>
        <dsp:cNvPr id="0" name=""/>
        <dsp:cNvSpPr/>
      </dsp:nvSpPr>
      <dsp:spPr>
        <a:xfrm>
          <a:off x="1125527" y="2128656"/>
          <a:ext cx="8952396" cy="10643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481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Conocer y realizar un estudio más profundo acerca de las toberas utilizadas, ya que, según la forma y dimensiones de estas, se obtendrán diferentes tipos de datos.</a:t>
          </a:r>
          <a:endParaRPr lang="es-EC" sz="2000" kern="1200" dirty="0"/>
        </a:p>
      </dsp:txBody>
      <dsp:txXfrm>
        <a:off x="1125527" y="2128656"/>
        <a:ext cx="8952396" cy="1064328"/>
      </dsp:txXfrm>
    </dsp:sp>
    <dsp:sp modelId="{07228563-31FB-4450-B4C8-66816C080037}">
      <dsp:nvSpPr>
        <dsp:cNvPr id="0" name=""/>
        <dsp:cNvSpPr/>
      </dsp:nvSpPr>
      <dsp:spPr>
        <a:xfrm>
          <a:off x="460321" y="1995615"/>
          <a:ext cx="1330410" cy="1330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C9CE2-9D92-421B-A197-0C8CDE7BDB69}">
      <dsp:nvSpPr>
        <dsp:cNvPr id="0" name=""/>
        <dsp:cNvSpPr/>
      </dsp:nvSpPr>
      <dsp:spPr>
        <a:xfrm>
          <a:off x="738643" y="3696337"/>
          <a:ext cx="9339279" cy="11219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481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Se recomienda conocer perfectamente cómo va a reaccionar el propelente sólido para no exceder los 1000 psi.</a:t>
          </a:r>
          <a:endParaRPr lang="es-EC" sz="2000" kern="1200" dirty="0"/>
        </a:p>
      </dsp:txBody>
      <dsp:txXfrm>
        <a:off x="738643" y="3696337"/>
        <a:ext cx="9339279" cy="1121950"/>
      </dsp:txXfrm>
    </dsp:sp>
    <dsp:sp modelId="{E88B79CE-D376-460C-9154-CB6D30CB948D}">
      <dsp:nvSpPr>
        <dsp:cNvPr id="0" name=""/>
        <dsp:cNvSpPr/>
      </dsp:nvSpPr>
      <dsp:spPr>
        <a:xfrm>
          <a:off x="73438" y="3592107"/>
          <a:ext cx="1330410" cy="1330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5554561" y="-920722"/>
          <a:ext cx="7163085" cy="7163085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1564392" y="844057"/>
          <a:ext cx="8561046" cy="3633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2026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Realizar un estudio más profundo al sistema de adquisición de datos y posterior a un control automatizado del equipo, así reducir el tiempo de preparación del equipo para un ensayo y la necesaria intervención del operario para colocar y ajustar manualmente todos los elementos del BEMCO.</a:t>
          </a:r>
          <a:endParaRPr lang="es-EC" sz="2000" kern="1200" dirty="0"/>
        </a:p>
      </dsp:txBody>
      <dsp:txXfrm>
        <a:off x="1564392" y="844057"/>
        <a:ext cx="8561046" cy="3633526"/>
      </dsp:txXfrm>
    </dsp:sp>
    <dsp:sp modelId="{DAAC23D6-0C5A-4794-9498-388BE4F59DAD}">
      <dsp:nvSpPr>
        <dsp:cNvPr id="0" name=""/>
        <dsp:cNvSpPr/>
      </dsp:nvSpPr>
      <dsp:spPr>
        <a:xfrm>
          <a:off x="25922" y="1179187"/>
          <a:ext cx="3076941" cy="2963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5626660" y="-861348"/>
          <a:ext cx="6699143" cy="6699143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561415" y="258431"/>
          <a:ext cx="9401008" cy="10138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Realizar un estudio sobre como influye el tipo de toberas en la adquisición de datos</a:t>
          </a:r>
          <a:endParaRPr lang="es-EC" sz="2000" kern="1200" dirty="0"/>
        </a:p>
      </dsp:txBody>
      <dsp:txXfrm>
        <a:off x="561415" y="258431"/>
        <a:ext cx="9401008" cy="1013891"/>
      </dsp:txXfrm>
    </dsp:sp>
    <dsp:sp modelId="{DAAC23D6-0C5A-4794-9498-388BE4F59DAD}">
      <dsp:nvSpPr>
        <dsp:cNvPr id="0" name=""/>
        <dsp:cNvSpPr/>
      </dsp:nvSpPr>
      <dsp:spPr>
        <a:xfrm>
          <a:off x="82930" y="286892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55985-C723-4D6C-A6DC-6696CA0C1892}">
      <dsp:nvSpPr>
        <dsp:cNvPr id="0" name=""/>
        <dsp:cNvSpPr/>
      </dsp:nvSpPr>
      <dsp:spPr>
        <a:xfrm>
          <a:off x="1000338" y="1531152"/>
          <a:ext cx="8962086" cy="7655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Investigar y conocer más acerca de la influencia de los tipos de propelentes en el uso de motores cohetes</a:t>
          </a:r>
          <a:endParaRPr lang="es-EC" sz="2000" kern="1200" dirty="0"/>
        </a:p>
      </dsp:txBody>
      <dsp:txXfrm>
        <a:off x="1000338" y="1531152"/>
        <a:ext cx="8962086" cy="765576"/>
      </dsp:txXfrm>
    </dsp:sp>
    <dsp:sp modelId="{560CA5D4-0AF7-401E-89C1-CDF3D2E01947}">
      <dsp:nvSpPr>
        <dsp:cNvPr id="0" name=""/>
        <dsp:cNvSpPr/>
      </dsp:nvSpPr>
      <dsp:spPr>
        <a:xfrm>
          <a:off x="521852" y="1435455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8C6DA-2B7C-49DB-BFAA-D07551053A59}">
      <dsp:nvSpPr>
        <dsp:cNvPr id="0" name=""/>
        <dsp:cNvSpPr/>
      </dsp:nvSpPr>
      <dsp:spPr>
        <a:xfrm>
          <a:off x="1000338" y="2679716"/>
          <a:ext cx="8962086" cy="7655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Automatizar el proceso de centrado del motor cohete con la celda de carga</a:t>
          </a:r>
          <a:endParaRPr lang="es-EC" sz="2000" kern="1200" dirty="0"/>
        </a:p>
      </dsp:txBody>
      <dsp:txXfrm>
        <a:off x="1000338" y="2679716"/>
        <a:ext cx="8962086" cy="765576"/>
      </dsp:txXfrm>
    </dsp:sp>
    <dsp:sp modelId="{A7540935-6778-44FB-9F32-ABCC86349DFF}">
      <dsp:nvSpPr>
        <dsp:cNvPr id="0" name=""/>
        <dsp:cNvSpPr/>
      </dsp:nvSpPr>
      <dsp:spPr>
        <a:xfrm>
          <a:off x="521852" y="2584019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23E58-E1FE-420C-9FC4-BAE9DE2F5C39}">
      <dsp:nvSpPr>
        <dsp:cNvPr id="0" name=""/>
        <dsp:cNvSpPr/>
      </dsp:nvSpPr>
      <dsp:spPr>
        <a:xfrm>
          <a:off x="561415" y="3828280"/>
          <a:ext cx="9401008" cy="7655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2000" kern="1200" dirty="0" smtClean="0"/>
            <a:t>Realizar un análisis estadístico con varios tipos de propelentes estandarizados para verificar los datos obtenidos mediante el BEMCO</a:t>
          </a:r>
          <a:endParaRPr lang="es-EC" sz="2000" kern="1200" dirty="0"/>
        </a:p>
      </dsp:txBody>
      <dsp:txXfrm>
        <a:off x="561415" y="3828280"/>
        <a:ext cx="9401008" cy="765576"/>
      </dsp:txXfrm>
    </dsp:sp>
    <dsp:sp modelId="{E7171D59-B733-4DE0-A78A-D2F138622CE4}">
      <dsp:nvSpPr>
        <dsp:cNvPr id="0" name=""/>
        <dsp:cNvSpPr/>
      </dsp:nvSpPr>
      <dsp:spPr>
        <a:xfrm>
          <a:off x="82930" y="3732583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56D29-B428-43F4-AEFC-BF8184365D97}">
      <dsp:nvSpPr>
        <dsp:cNvPr id="0" name=""/>
        <dsp:cNvSpPr/>
      </dsp:nvSpPr>
      <dsp:spPr>
        <a:xfrm>
          <a:off x="-4435458" y="-680344"/>
          <a:ext cx="5284782" cy="5284782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580C2-53F0-4616-81E0-29A43D1D910D}">
      <dsp:nvSpPr>
        <dsp:cNvPr id="0" name=""/>
        <dsp:cNvSpPr/>
      </dsp:nvSpPr>
      <dsp:spPr>
        <a:xfrm>
          <a:off x="275275" y="178389"/>
          <a:ext cx="4116146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750 N de empuje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275" y="178389"/>
        <a:ext cx="4116146" cy="356621"/>
      </dsp:txXfrm>
    </dsp:sp>
    <dsp:sp modelId="{D5BA261A-A894-49C4-9E81-2C67BD2289F5}">
      <dsp:nvSpPr>
        <dsp:cNvPr id="0" name=""/>
        <dsp:cNvSpPr/>
      </dsp:nvSpPr>
      <dsp:spPr>
        <a:xfrm>
          <a:off x="52386" y="133811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C8AAB-0FEC-4BCF-AA28-0FCDA807804C}">
      <dsp:nvSpPr>
        <dsp:cNvPr id="0" name=""/>
        <dsp:cNvSpPr/>
      </dsp:nvSpPr>
      <dsp:spPr>
        <a:xfrm>
          <a:off x="598228" y="713635"/>
          <a:ext cx="3793193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Longitud 180 mm</a:t>
          </a:r>
          <a:endParaRPr lang="es-EC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228" y="713635"/>
        <a:ext cx="3793193" cy="356621"/>
      </dsp:txXfrm>
    </dsp:sp>
    <dsp:sp modelId="{AF6A0607-2678-4775-9672-6BBE2444E6CF}">
      <dsp:nvSpPr>
        <dsp:cNvPr id="0" name=""/>
        <dsp:cNvSpPr/>
      </dsp:nvSpPr>
      <dsp:spPr>
        <a:xfrm>
          <a:off x="375339" y="669058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ED54F-F197-47D0-8499-B5E46E9B672B}">
      <dsp:nvSpPr>
        <dsp:cNvPr id="0" name=""/>
        <dsp:cNvSpPr/>
      </dsp:nvSpPr>
      <dsp:spPr>
        <a:xfrm>
          <a:off x="775204" y="1248489"/>
          <a:ext cx="3616216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Presión 1000 psi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204" y="1248489"/>
        <a:ext cx="3616216" cy="356621"/>
      </dsp:txXfrm>
    </dsp:sp>
    <dsp:sp modelId="{71F888F8-9E6A-41E6-8786-8A2E4705DF9F}">
      <dsp:nvSpPr>
        <dsp:cNvPr id="0" name=""/>
        <dsp:cNvSpPr/>
      </dsp:nvSpPr>
      <dsp:spPr>
        <a:xfrm>
          <a:off x="552316" y="1203912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0001D-6CCD-4832-A009-D67946409C3E}">
      <dsp:nvSpPr>
        <dsp:cNvPr id="0" name=""/>
        <dsp:cNvSpPr/>
      </dsp:nvSpPr>
      <dsp:spPr>
        <a:xfrm>
          <a:off x="831711" y="1783736"/>
          <a:ext cx="3559709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Temperatura interna 900°C</a:t>
          </a:r>
          <a:endParaRPr lang="es-EC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1711" y="1783736"/>
        <a:ext cx="3559709" cy="356621"/>
      </dsp:txXfrm>
    </dsp:sp>
    <dsp:sp modelId="{C366D5A6-8F7E-4B78-98E2-17B40626AD20}">
      <dsp:nvSpPr>
        <dsp:cNvPr id="0" name=""/>
        <dsp:cNvSpPr/>
      </dsp:nvSpPr>
      <dsp:spPr>
        <a:xfrm>
          <a:off x="608823" y="1739158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C5467-9A89-4E55-940E-A478BB478DE8}">
      <dsp:nvSpPr>
        <dsp:cNvPr id="0" name=""/>
        <dsp:cNvSpPr/>
      </dsp:nvSpPr>
      <dsp:spPr>
        <a:xfrm>
          <a:off x="775204" y="2318982"/>
          <a:ext cx="3616216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Temperatura externa 500°C</a:t>
          </a:r>
          <a:endParaRPr lang="es-EC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204" y="2318982"/>
        <a:ext cx="3616216" cy="356621"/>
      </dsp:txXfrm>
    </dsp:sp>
    <dsp:sp modelId="{B8ECCC49-E1A0-47D8-82FC-A01CEC340088}">
      <dsp:nvSpPr>
        <dsp:cNvPr id="0" name=""/>
        <dsp:cNvSpPr/>
      </dsp:nvSpPr>
      <dsp:spPr>
        <a:xfrm>
          <a:off x="552316" y="2274404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49599-B78A-4E86-9518-37D88928E30E}">
      <dsp:nvSpPr>
        <dsp:cNvPr id="0" name=""/>
        <dsp:cNvSpPr/>
      </dsp:nvSpPr>
      <dsp:spPr>
        <a:xfrm>
          <a:off x="598228" y="2853836"/>
          <a:ext cx="3793193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Diámetro 40 mm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228" y="2853836"/>
        <a:ext cx="3793193" cy="356621"/>
      </dsp:txXfrm>
    </dsp:sp>
    <dsp:sp modelId="{860330DB-C28A-4EBB-A6E6-3898909051E1}">
      <dsp:nvSpPr>
        <dsp:cNvPr id="0" name=""/>
        <dsp:cNvSpPr/>
      </dsp:nvSpPr>
      <dsp:spPr>
        <a:xfrm>
          <a:off x="375339" y="2809258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FA12E-0E5C-4296-9D40-5C37507E81C5}">
      <dsp:nvSpPr>
        <dsp:cNvPr id="0" name=""/>
        <dsp:cNvSpPr/>
      </dsp:nvSpPr>
      <dsp:spPr>
        <a:xfrm>
          <a:off x="275275" y="3389083"/>
          <a:ext cx="4116146" cy="356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0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Fenómeno de 1 a 2 segundos</a:t>
          </a:r>
          <a:endParaRPr lang="es-EC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275" y="3389083"/>
        <a:ext cx="4116146" cy="356621"/>
      </dsp:txXfrm>
    </dsp:sp>
    <dsp:sp modelId="{9DF9C90A-35C9-4811-8415-1200378792DA}">
      <dsp:nvSpPr>
        <dsp:cNvPr id="0" name=""/>
        <dsp:cNvSpPr/>
      </dsp:nvSpPr>
      <dsp:spPr>
        <a:xfrm>
          <a:off x="52386" y="3344505"/>
          <a:ext cx="445777" cy="445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389FC-56D8-4BF2-AA75-8ADEB47B9A3B}">
      <dsp:nvSpPr>
        <dsp:cNvPr id="0" name=""/>
        <dsp:cNvSpPr/>
      </dsp:nvSpPr>
      <dsp:spPr>
        <a:xfrm>
          <a:off x="2370672" y="42999"/>
          <a:ext cx="2430203" cy="2430097"/>
        </a:xfrm>
        <a:prstGeom prst="donut">
          <a:avLst>
            <a:gd name="adj" fmla="val 110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43561-964A-4272-863F-90A923FA91B3}">
      <dsp:nvSpPr>
        <dsp:cNvPr id="0" name=""/>
        <dsp:cNvSpPr/>
      </dsp:nvSpPr>
      <dsp:spPr>
        <a:xfrm>
          <a:off x="948" y="256205"/>
          <a:ext cx="2988915" cy="22598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B32A72-07AB-4121-B9F2-5D80A974DE67}">
      <dsp:nvSpPr>
        <dsp:cNvPr id="0" name=""/>
        <dsp:cNvSpPr/>
      </dsp:nvSpPr>
      <dsp:spPr>
        <a:xfrm>
          <a:off x="2638028" y="310298"/>
          <a:ext cx="1895491" cy="1895408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/>
            <a:t>Banco de ensayos horizontal/vertical para 1500 </a:t>
          </a:r>
          <a:r>
            <a:rPr lang="es-EC" sz="1000" b="1" kern="1200" dirty="0" err="1"/>
            <a:t>Lbf</a:t>
          </a:r>
          <a:r>
            <a:rPr lang="es-EC" sz="1000" b="1" kern="1200" dirty="0"/>
            <a:t> de empuje (Estados Unidos</a:t>
          </a:r>
          <a:r>
            <a:rPr lang="es-EC" sz="1000" b="1" kern="1200" dirty="0" smtClean="0"/>
            <a:t>)</a:t>
          </a:r>
          <a:endParaRPr lang="es-E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800" kern="1200" dirty="0" smtClean="0"/>
            <a:t>Mide sólo el empuje</a:t>
          </a:r>
          <a:endParaRPr lang="es-E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dirty="0" smtClean="0"/>
            <a:t>Soporta hasta 1500Lbf de empuje</a:t>
          </a:r>
          <a:endParaRPr lang="es-E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0" i="0" kern="1200" dirty="0" err="1"/>
            <a:t>Diseñado</a:t>
          </a:r>
          <a:r>
            <a:rPr lang="en-US" sz="800" b="0" i="0" kern="1200" dirty="0"/>
            <a:t> para </a:t>
          </a:r>
          <a:r>
            <a:rPr lang="en-US" sz="800" b="0" i="0" kern="1200" dirty="0" err="1"/>
            <a:t>motores</a:t>
          </a:r>
          <a:r>
            <a:rPr lang="en-US" sz="800" b="0" i="0" kern="1200" dirty="0"/>
            <a:t> de 38 mm, 54 mm, 75 mm y 98 </a:t>
          </a:r>
          <a:r>
            <a:rPr lang="en-US" sz="800" b="0" i="0" kern="1200" dirty="0" smtClean="0"/>
            <a:t>mm</a:t>
          </a:r>
          <a:endParaRPr lang="es-ES" sz="800" kern="1200" dirty="0"/>
        </a:p>
      </dsp:txBody>
      <dsp:txXfrm>
        <a:off x="2915616" y="587874"/>
        <a:ext cx="1340315" cy="1340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6171-1FB0-426F-8508-CA7C304EA675}">
      <dsp:nvSpPr>
        <dsp:cNvPr id="0" name=""/>
        <dsp:cNvSpPr/>
      </dsp:nvSpPr>
      <dsp:spPr>
        <a:xfrm>
          <a:off x="3071609" y="0"/>
          <a:ext cx="2276574" cy="2276475"/>
        </a:xfrm>
        <a:prstGeom prst="donut">
          <a:avLst>
            <a:gd name="adj" fmla="val 110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6C74E-94D1-46E8-B434-1EECC03040FF}">
      <dsp:nvSpPr>
        <dsp:cNvPr id="0" name=""/>
        <dsp:cNvSpPr/>
      </dsp:nvSpPr>
      <dsp:spPr>
        <a:xfrm>
          <a:off x="62016" y="8223"/>
          <a:ext cx="4379315" cy="22599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C41DC-9494-4181-8E4A-1240AE4E2823}">
      <dsp:nvSpPr>
        <dsp:cNvPr id="0" name=""/>
        <dsp:cNvSpPr/>
      </dsp:nvSpPr>
      <dsp:spPr>
        <a:xfrm>
          <a:off x="3322064" y="250401"/>
          <a:ext cx="1775665" cy="1775587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/>
            <a:t>Banco de prueba de Blue Sky, Nova Lab (Estados Unidos)</a:t>
          </a:r>
          <a:endParaRPr lang="es-ES" sz="10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b="0" kern="1200" dirty="0" smtClean="0"/>
            <a:t>Permite medir el empuje y la presión interna</a:t>
          </a:r>
          <a:endParaRPr lang="es-E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kern="1200" dirty="0"/>
            <a:t>Soporta 70 </a:t>
          </a:r>
          <a:r>
            <a:rPr lang="en-US" sz="800" b="0" i="0" kern="1200" dirty="0" err="1"/>
            <a:t>lbf</a:t>
          </a:r>
          <a:r>
            <a:rPr lang="en-US" sz="800" b="0" i="0" kern="1200" dirty="0"/>
            <a:t> de </a:t>
          </a:r>
          <a:r>
            <a:rPr lang="en-US" sz="800" b="0" i="0" kern="1200" dirty="0" err="1"/>
            <a:t>empuje</a:t>
          </a:r>
          <a:r>
            <a:rPr lang="en-US" sz="800" b="0" i="0" kern="1200" dirty="0"/>
            <a:t>.</a:t>
          </a:r>
          <a:endParaRPr lang="es-E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0" i="0" kern="1200" dirty="0" err="1"/>
            <a:t>Utiliza</a:t>
          </a:r>
          <a:r>
            <a:rPr lang="en-US" sz="800" b="0" i="0" kern="1200" dirty="0"/>
            <a:t> un </a:t>
          </a:r>
          <a:r>
            <a:rPr lang="en-US" sz="800" b="0" i="0" kern="1200" dirty="0" err="1"/>
            <a:t>convertidor</a:t>
          </a:r>
          <a:r>
            <a:rPr lang="en-US" sz="800" b="0" i="0" kern="1200" dirty="0"/>
            <a:t> A / D de 12 bits y 8 </a:t>
          </a:r>
          <a:r>
            <a:rPr lang="en-US" sz="800" b="0" i="0" kern="1200" dirty="0" smtClean="0"/>
            <a:t>canals</a:t>
          </a:r>
          <a:endParaRPr lang="es-ES" sz="800" b="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800" b="0" kern="1200" dirty="0" smtClean="0"/>
            <a:t>Presión máxima 5000 </a:t>
          </a:r>
          <a:r>
            <a:rPr lang="es-ES" sz="800" b="0" kern="1200" dirty="0"/>
            <a:t>psi</a:t>
          </a:r>
        </a:p>
      </dsp:txBody>
      <dsp:txXfrm>
        <a:off x="3582104" y="510430"/>
        <a:ext cx="1255585" cy="12555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99500-75B0-401C-8903-F083D1E4E622}">
      <dsp:nvSpPr>
        <dsp:cNvPr id="0" name=""/>
        <dsp:cNvSpPr/>
      </dsp:nvSpPr>
      <dsp:spPr>
        <a:xfrm>
          <a:off x="2606585" y="142057"/>
          <a:ext cx="2313157" cy="231305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C4FCC-E373-424B-9AC4-015A73D38B4F}">
      <dsp:nvSpPr>
        <dsp:cNvPr id="0" name=""/>
        <dsp:cNvSpPr/>
      </dsp:nvSpPr>
      <dsp:spPr>
        <a:xfrm>
          <a:off x="494" y="0"/>
          <a:ext cx="3545958" cy="231306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A249B-12BF-4040-8EC7-18B90B92B784}">
      <dsp:nvSpPr>
        <dsp:cNvPr id="0" name=""/>
        <dsp:cNvSpPr/>
      </dsp:nvSpPr>
      <dsp:spPr>
        <a:xfrm>
          <a:off x="2861064" y="396482"/>
          <a:ext cx="1804199" cy="180412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Aspire Hybrid Test Stand (Reino Unido)</a:t>
          </a:r>
          <a:endParaRPr lang="es-ES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/>
            <a:t>Soporta </a:t>
          </a:r>
          <a:r>
            <a:rPr lang="en-US" sz="900" b="0" i="0" kern="1200"/>
            <a:t>2000 Newtons (450 lbf) </a:t>
          </a:r>
          <a:r>
            <a:rPr lang="es-ES" sz="900" kern="1200"/>
            <a:t> de empuje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kern="1200"/>
            <a:t>Posee 3 sensores de presión, algunos termopares y la celda de carga.</a:t>
          </a:r>
          <a:endParaRPr lang="es-ES" sz="900" kern="1200"/>
        </a:p>
      </dsp:txBody>
      <dsp:txXfrm>
        <a:off x="3125283" y="660689"/>
        <a:ext cx="1275761" cy="12757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A1E70-14EF-4260-B99E-E08AFFCF0BF0}">
      <dsp:nvSpPr>
        <dsp:cNvPr id="0" name=""/>
        <dsp:cNvSpPr/>
      </dsp:nvSpPr>
      <dsp:spPr>
        <a:xfrm>
          <a:off x="3153042" y="2339"/>
          <a:ext cx="2338675" cy="2338573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58FA1-15D3-4AEA-99FB-AA884335AC05}">
      <dsp:nvSpPr>
        <dsp:cNvPr id="0" name=""/>
        <dsp:cNvSpPr/>
      </dsp:nvSpPr>
      <dsp:spPr>
        <a:xfrm>
          <a:off x="51831" y="0"/>
          <a:ext cx="4517817" cy="234314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1447E-69E8-4116-8889-22D48DC54403}">
      <dsp:nvSpPr>
        <dsp:cNvPr id="0" name=""/>
        <dsp:cNvSpPr/>
      </dsp:nvSpPr>
      <dsp:spPr>
        <a:xfrm>
          <a:off x="3410329" y="259571"/>
          <a:ext cx="1824102" cy="182402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/>
            <a:t>ARO, (Laboratorio Suizo de Propulsión, Suiza)</a:t>
          </a:r>
          <a:endParaRPr lang="es-ES" sz="1300" b="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/>
            <a:t>Soporta 10 toneladas metricas </a:t>
          </a:r>
          <a:r>
            <a:rPr lang="en-US" sz="1000" b="0" i="0" kern="1200"/>
            <a:t>de empuje.</a:t>
          </a:r>
          <a:endParaRPr lang="es-ES" sz="1000" kern="1200"/>
        </a:p>
      </dsp:txBody>
      <dsp:txXfrm>
        <a:off x="3677463" y="526693"/>
        <a:ext cx="1289834" cy="12897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5862C-C3F1-40AA-901F-CB4A85E52A0A}">
      <dsp:nvSpPr>
        <dsp:cNvPr id="0" name=""/>
        <dsp:cNvSpPr/>
      </dsp:nvSpPr>
      <dsp:spPr>
        <a:xfrm>
          <a:off x="0" y="0"/>
          <a:ext cx="9055553" cy="13296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Mecánico</a:t>
          </a:r>
          <a:endParaRPr lang="es-EC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Estructura de acuerdo al máximo empuje.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Módulo 1.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Módulo 2.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4072" y="0"/>
        <a:ext cx="7111480" cy="1329620"/>
      </dsp:txXfrm>
    </dsp:sp>
    <dsp:sp modelId="{152EBCE2-A53B-44D8-BECF-49B280570A55}">
      <dsp:nvSpPr>
        <dsp:cNvPr id="0" name=""/>
        <dsp:cNvSpPr/>
      </dsp:nvSpPr>
      <dsp:spPr>
        <a:xfrm>
          <a:off x="386943" y="132962"/>
          <a:ext cx="1303148" cy="10636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30325-C3A5-4CA1-A430-9B0830626140}">
      <dsp:nvSpPr>
        <dsp:cNvPr id="0" name=""/>
        <dsp:cNvSpPr/>
      </dsp:nvSpPr>
      <dsp:spPr>
        <a:xfrm>
          <a:off x="0" y="1462583"/>
          <a:ext cx="9055553" cy="1329620"/>
        </a:xfrm>
        <a:prstGeom prst="roundRect">
          <a:avLst>
            <a:gd name="adj" fmla="val 10000"/>
          </a:avLst>
        </a:prstGeom>
        <a:solidFill>
          <a:schemeClr val="accent4">
            <a:hueOff val="610539"/>
            <a:satOff val="-23261"/>
            <a:lumOff val="1156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Electrónico</a:t>
          </a:r>
          <a:endParaRPr lang="es-EC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Acondicionamientos de los sensores.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de adquisición de datos.</a:t>
          </a:r>
          <a:endParaRPr lang="es-EC" sz="170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4072" y="1462583"/>
        <a:ext cx="7111480" cy="1329620"/>
      </dsp:txXfrm>
    </dsp:sp>
    <dsp:sp modelId="{33463003-32FC-448F-8063-79C640856FC5}">
      <dsp:nvSpPr>
        <dsp:cNvPr id="0" name=""/>
        <dsp:cNvSpPr/>
      </dsp:nvSpPr>
      <dsp:spPr>
        <a:xfrm>
          <a:off x="352631" y="1595545"/>
          <a:ext cx="1371771" cy="10636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7D8FF-CDE3-4138-A688-7C7AD881A04B}">
      <dsp:nvSpPr>
        <dsp:cNvPr id="0" name=""/>
        <dsp:cNvSpPr/>
      </dsp:nvSpPr>
      <dsp:spPr>
        <a:xfrm>
          <a:off x="0" y="2925166"/>
          <a:ext cx="9055553" cy="1329620"/>
        </a:xfrm>
        <a:prstGeom prst="roundRect">
          <a:avLst>
            <a:gd name="adj" fmla="val 10000"/>
          </a:avLst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Interfaz Humano Máquina</a:t>
          </a:r>
          <a:endParaRPr lang="es-EC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Analizar los datos obtenidos.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Mostrar los valores máximos.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4072" y="2925166"/>
        <a:ext cx="7111480" cy="1329620"/>
      </dsp:txXfrm>
    </dsp:sp>
    <dsp:sp modelId="{BCC5287C-5736-41AF-A6A1-0BA87F2A1D1D}">
      <dsp:nvSpPr>
        <dsp:cNvPr id="0" name=""/>
        <dsp:cNvSpPr/>
      </dsp:nvSpPr>
      <dsp:spPr>
        <a:xfrm>
          <a:off x="335471" y="3058128"/>
          <a:ext cx="1406091" cy="10636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DE231-738F-4D2A-892D-BFD5F729D363}">
      <dsp:nvSpPr>
        <dsp:cNvPr id="0" name=""/>
        <dsp:cNvSpPr/>
      </dsp:nvSpPr>
      <dsp:spPr>
        <a:xfrm>
          <a:off x="19962" y="0"/>
          <a:ext cx="1756701" cy="283201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Evaluar el grano del propelente</a:t>
          </a:r>
        </a:p>
      </dsp:txBody>
      <dsp:txXfrm>
        <a:off x="71414" y="51452"/>
        <a:ext cx="1653797" cy="2729115"/>
      </dsp:txXfrm>
    </dsp:sp>
    <dsp:sp modelId="{542845DC-9F9B-4B27-8FE5-E8C5128CCF07}">
      <dsp:nvSpPr>
        <dsp:cNvPr id="0" name=""/>
        <dsp:cNvSpPr/>
      </dsp:nvSpPr>
      <dsp:spPr>
        <a:xfrm>
          <a:off x="1934240" y="1198178"/>
          <a:ext cx="334061" cy="435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1934240" y="1285310"/>
        <a:ext cx="233843" cy="261398"/>
      </dsp:txXfrm>
    </dsp:sp>
    <dsp:sp modelId="{2BD2ABC0-FEC5-470E-8F45-6D38F9B0250A}">
      <dsp:nvSpPr>
        <dsp:cNvPr id="0" name=""/>
        <dsp:cNvSpPr/>
      </dsp:nvSpPr>
      <dsp:spPr>
        <a:xfrm>
          <a:off x="2406968" y="0"/>
          <a:ext cx="2038213" cy="283201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293768"/>
            <a:satOff val="-30159"/>
            <a:lumOff val="2571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/>
            <a:t>Construir un prototipo motor cohete para verificar la presión interna, impuso, temperatura interna y externa que genera el motor cohete con el grano</a:t>
          </a:r>
        </a:p>
      </dsp:txBody>
      <dsp:txXfrm>
        <a:off x="2466665" y="59697"/>
        <a:ext cx="1918819" cy="2712625"/>
      </dsp:txXfrm>
    </dsp:sp>
    <dsp:sp modelId="{EAE2715B-ECBA-4A7B-8604-2A4B4C2D4E38}">
      <dsp:nvSpPr>
        <dsp:cNvPr id="0" name=""/>
        <dsp:cNvSpPr/>
      </dsp:nvSpPr>
      <dsp:spPr>
        <a:xfrm>
          <a:off x="4620852" y="1198178"/>
          <a:ext cx="372420" cy="435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408037"/>
            <a:satOff val="-39044"/>
            <a:lumOff val="302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4620852" y="1285310"/>
        <a:ext cx="260694" cy="261398"/>
      </dsp:txXfrm>
    </dsp:sp>
    <dsp:sp modelId="{B4CB5326-8AE7-4167-B949-3E13AFEE532B}">
      <dsp:nvSpPr>
        <dsp:cNvPr id="0" name=""/>
        <dsp:cNvSpPr/>
      </dsp:nvSpPr>
      <dsp:spPr>
        <a:xfrm>
          <a:off x="5147862" y="0"/>
          <a:ext cx="1756701" cy="283201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587537"/>
            <a:satOff val="-60318"/>
            <a:lumOff val="5142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/>
            <a:t>Diseñar el motor cohete</a:t>
          </a:r>
        </a:p>
      </dsp:txBody>
      <dsp:txXfrm>
        <a:off x="5199314" y="51452"/>
        <a:ext cx="1653797" cy="2729115"/>
      </dsp:txXfrm>
    </dsp:sp>
    <dsp:sp modelId="{8150B347-4EF8-4020-8080-4077314FEE58}">
      <dsp:nvSpPr>
        <dsp:cNvPr id="0" name=""/>
        <dsp:cNvSpPr/>
      </dsp:nvSpPr>
      <dsp:spPr>
        <a:xfrm rot="21591889">
          <a:off x="7062141" y="1195340"/>
          <a:ext cx="334066" cy="435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408037"/>
            <a:satOff val="-39044"/>
            <a:lumOff val="302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7062141" y="1282590"/>
        <a:ext cx="233846" cy="261398"/>
      </dsp:txXfrm>
    </dsp:sp>
    <dsp:sp modelId="{0835A621-7D0F-4C12-82FF-AE163F105B56}">
      <dsp:nvSpPr>
        <dsp:cNvPr id="0" name=""/>
        <dsp:cNvSpPr/>
      </dsp:nvSpPr>
      <dsp:spPr>
        <a:xfrm>
          <a:off x="7534876" y="0"/>
          <a:ext cx="1756701" cy="2820755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293768"/>
            <a:satOff val="-30159"/>
            <a:lumOff val="2571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/>
            <a:t>Construcción y emsablado del motor cohete</a:t>
          </a:r>
        </a:p>
      </dsp:txBody>
      <dsp:txXfrm>
        <a:off x="7586328" y="51452"/>
        <a:ext cx="1653797" cy="27178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370C3-017A-4018-AA27-93696BD0C38A}">
      <dsp:nvSpPr>
        <dsp:cNvPr id="0" name=""/>
        <dsp:cNvSpPr/>
      </dsp:nvSpPr>
      <dsp:spPr>
        <a:xfrm>
          <a:off x="2797290" y="386"/>
          <a:ext cx="4195936" cy="15083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Estructura del Banco de Ensayos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Sistema de montaje y deslizamiento</a:t>
          </a:r>
          <a:endParaRPr lang="es-EC" sz="1900" kern="1200" dirty="0"/>
        </a:p>
      </dsp:txBody>
      <dsp:txXfrm>
        <a:off x="2797290" y="188924"/>
        <a:ext cx="3630324" cy="1131225"/>
      </dsp:txXfrm>
    </dsp:sp>
    <dsp:sp modelId="{EA394844-2F3A-4621-9D8A-0C475D5DBD0C}">
      <dsp:nvSpPr>
        <dsp:cNvPr id="0" name=""/>
        <dsp:cNvSpPr/>
      </dsp:nvSpPr>
      <dsp:spPr>
        <a:xfrm>
          <a:off x="0" y="386"/>
          <a:ext cx="2797290" cy="150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Módulo 1 </a:t>
          </a:r>
          <a:endParaRPr lang="es-EC" sz="2800" kern="1200" dirty="0"/>
        </a:p>
      </dsp:txBody>
      <dsp:txXfrm>
        <a:off x="73629" y="74015"/>
        <a:ext cx="2650032" cy="1361042"/>
      </dsp:txXfrm>
    </dsp:sp>
    <dsp:sp modelId="{B8DFA657-7576-4DB0-9179-C961D212107D}">
      <dsp:nvSpPr>
        <dsp:cNvPr id="0" name=""/>
        <dsp:cNvSpPr/>
      </dsp:nvSpPr>
      <dsp:spPr>
        <a:xfrm>
          <a:off x="2797290" y="1659517"/>
          <a:ext cx="4195936" cy="15083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Cámara de combustión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Experimentar diferentes propelentes y toberas</a:t>
          </a:r>
          <a:endParaRPr lang="es-EC" sz="1900" kern="1200" dirty="0"/>
        </a:p>
      </dsp:txBody>
      <dsp:txXfrm>
        <a:off x="2797290" y="1848055"/>
        <a:ext cx="3630324" cy="1131225"/>
      </dsp:txXfrm>
    </dsp:sp>
    <dsp:sp modelId="{1A46A819-39D1-4D20-9D73-0C121E7AFD93}">
      <dsp:nvSpPr>
        <dsp:cNvPr id="0" name=""/>
        <dsp:cNvSpPr/>
      </dsp:nvSpPr>
      <dsp:spPr>
        <a:xfrm>
          <a:off x="0" y="1659517"/>
          <a:ext cx="2797290" cy="150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Módulo 2</a:t>
          </a:r>
          <a:endParaRPr lang="es-EC" sz="2800" kern="1200" dirty="0"/>
        </a:p>
      </dsp:txBody>
      <dsp:txXfrm>
        <a:off x="73629" y="1733146"/>
        <a:ext cx="2650032" cy="1361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D1E91-4CDB-4C10-94E5-B4D26CF83F4F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s-EC" dirty="0"/>
              <a:t>|</a:t>
            </a:r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B4219-F76C-42FD-BAC0-861A19F204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45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2" descr="Imagen 2">
            <a:extLst>
              <a:ext uri="{FF2B5EF4-FFF2-40B4-BE49-F238E27FC236}">
                <a16:creationId xmlns:a16="http://schemas.microsoft.com/office/drawing/2014/main" xmlns="" id="{F4C75630-9B5D-4DB0-AB7B-995AB2EE6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rot="16200000" flipV="1">
            <a:off x="1044396" y="577656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ángulo 3">
            <a:extLst>
              <a:ext uri="{FF2B5EF4-FFF2-40B4-BE49-F238E27FC236}">
                <a16:creationId xmlns:a16="http://schemas.microsoft.com/office/drawing/2014/main" xmlns="" id="{A70AB293-2D13-48D1-B2DF-E5F79ED70C86}"/>
              </a:ext>
            </a:extLst>
          </p:cNvPr>
          <p:cNvSpPr/>
          <p:nvPr userDrawn="1"/>
        </p:nvSpPr>
        <p:spPr>
          <a:xfrm rot="16200000" flipV="1">
            <a:off x="-1879949" y="3391655"/>
            <a:ext cx="6857997" cy="74694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xmlns="" id="{7B98FF81-A9B0-4D9E-BFF5-1877E89C64FE}"/>
              </a:ext>
            </a:extLst>
          </p:cNvPr>
          <p:cNvSpPr/>
          <p:nvPr userDrawn="1"/>
        </p:nvSpPr>
        <p:spPr>
          <a:xfrm rot="16200000" flipV="1">
            <a:off x="-1809389" y="3391652"/>
            <a:ext cx="6858000" cy="74695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" name="Imagen 9" descr="Resultado de imagen para espe">
            <a:extLst>
              <a:ext uri="{FF2B5EF4-FFF2-40B4-BE49-F238E27FC236}">
                <a16:creationId xmlns:a16="http://schemas.microsoft.com/office/drawing/2014/main" xmlns="" id="{7DAFB53B-D726-42F6-8453-CBAC83256719}"/>
              </a:ext>
            </a:extLst>
          </p:cNvPr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49460" y="2560947"/>
            <a:ext cx="993941" cy="9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435" y="770012"/>
            <a:ext cx="7315200" cy="2782080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3566" y="48098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933" y="6356350"/>
            <a:ext cx="923605" cy="365125"/>
          </a:xfrm>
        </p:spPr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9" name="Imagen 8" descr="Resultado de imagen para espe">
            <a:extLst>
              <a:ext uri="{FF2B5EF4-FFF2-40B4-BE49-F238E27FC236}">
                <a16:creationId xmlns:a16="http://schemas.microsoft.com/office/drawing/2014/main" xmlns="" id="{7FDDA7ED-4C62-453B-82CB-0F62D2CB80C6}"/>
              </a:ext>
            </a:extLst>
          </p:cNvPr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/>
          <a:stretch/>
        </p:blipFill>
        <p:spPr bwMode="auto">
          <a:xfrm>
            <a:off x="75857" y="1622704"/>
            <a:ext cx="1330242" cy="5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EFA4785-4D84-4B44-A881-0330465A53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123" y="3862720"/>
            <a:ext cx="1017710" cy="11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8491" y="6043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827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16" y="1806819"/>
            <a:ext cx="1140069" cy="3244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7426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914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426" y="472108"/>
            <a:ext cx="7315200" cy="134689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466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65" y="1307240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953" y="4681376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6649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857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762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133" y="943094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133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7684" y="943094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7684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452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88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553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32" y="2523504"/>
            <a:ext cx="1221076" cy="1810992"/>
          </a:xfrm>
        </p:spPr>
        <p:txBody>
          <a:bodyPr anchor="b">
            <a:normAutofit/>
          </a:bodyPr>
          <a:lstStyle>
            <a:lvl1pPr>
              <a:defRPr sz="20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3321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368" y="4783014"/>
            <a:ext cx="1221076" cy="103315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33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28" y="1698002"/>
            <a:ext cx="1379337" cy="1802423"/>
          </a:xfrm>
        </p:spPr>
        <p:txBody>
          <a:bodyPr anchor="b">
            <a:normAutofit/>
          </a:bodyPr>
          <a:lstStyle>
            <a:lvl1pPr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2090" y="755015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2465" y="4293407"/>
            <a:ext cx="1379337" cy="126996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0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 descr="Imagen 2">
            <a:extLst>
              <a:ext uri="{FF2B5EF4-FFF2-40B4-BE49-F238E27FC236}">
                <a16:creationId xmlns:a16="http://schemas.microsoft.com/office/drawing/2014/main" xmlns="" id="{00BF7DF2-B8A8-48A4-8488-BB3C10B5AB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 rot="16200000" flipV="1">
            <a:off x="918843" y="577657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ángulo 3">
            <a:extLst>
              <a:ext uri="{FF2B5EF4-FFF2-40B4-BE49-F238E27FC236}">
                <a16:creationId xmlns:a16="http://schemas.microsoft.com/office/drawing/2014/main" xmlns="" id="{CCD9AE4D-7A78-4517-90E9-A171A6F835E9}"/>
              </a:ext>
            </a:extLst>
          </p:cNvPr>
          <p:cNvSpPr/>
          <p:nvPr userDrawn="1"/>
        </p:nvSpPr>
        <p:spPr>
          <a:xfrm rot="16200000" flipV="1">
            <a:off x="-1853969" y="3390841"/>
            <a:ext cx="6857997" cy="76319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Rectángulo 4">
            <a:extLst>
              <a:ext uri="{FF2B5EF4-FFF2-40B4-BE49-F238E27FC236}">
                <a16:creationId xmlns:a16="http://schemas.microsoft.com/office/drawing/2014/main" xmlns="" id="{D9ED41AA-C25B-4D32-80A1-FBAA030CA83C}"/>
              </a:ext>
            </a:extLst>
          </p:cNvPr>
          <p:cNvSpPr/>
          <p:nvPr userDrawn="1"/>
        </p:nvSpPr>
        <p:spPr>
          <a:xfrm rot="16200000" flipV="1">
            <a:off x="-1955852" y="3380204"/>
            <a:ext cx="6857998" cy="97590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1426412" cy="6858000"/>
          </a:xfrm>
          <a:prstGeom prst="rect">
            <a:avLst/>
          </a:prstGeom>
          <a:gradFill flip="none" rotWithShape="1">
            <a:gsLst>
              <a:gs pos="0">
                <a:srgbClr val="217143">
                  <a:shade val="30000"/>
                  <a:satMod val="115000"/>
                </a:srgbClr>
              </a:gs>
              <a:gs pos="50000">
                <a:srgbClr val="217143">
                  <a:shade val="67500"/>
                  <a:satMod val="115000"/>
                </a:srgbClr>
              </a:gs>
              <a:gs pos="100000">
                <a:srgbClr val="21714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217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5587" y="363289"/>
            <a:ext cx="7238877" cy="1319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25654" y="738554"/>
            <a:ext cx="374258" cy="5351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7961" y="853909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D6196F-D4BB-4BB1-9AE9-BF5E14E983E0}" type="datetimeFigureOut">
              <a:rPr lang="es-EC" smtClean="0"/>
              <a:t>15/09/2020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14" name="Imagen 13" descr="Resultado de imagen para espe">
            <a:extLst>
              <a:ext uri="{FF2B5EF4-FFF2-40B4-BE49-F238E27FC236}">
                <a16:creationId xmlns:a16="http://schemas.microsoft.com/office/drawing/2014/main" xmlns="" id="{388FB323-E807-4565-8409-B0EC9DE7289D}"/>
              </a:ext>
            </a:extLst>
          </p:cNvPr>
          <p:cNvPicPr/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62465" y="136525"/>
            <a:ext cx="990254" cy="88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60" baseline="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8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2.jpeg"/><Relationship Id="rId7" Type="http://schemas.openxmlformats.org/officeDocument/2006/relationships/image" Target="../media/image101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1.jpg"/><Relationship Id="rId4" Type="http://schemas.openxmlformats.org/officeDocument/2006/relationships/image" Target="../media/image89.jpg"/><Relationship Id="rId9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2.xml"/><Relationship Id="rId5" Type="http://schemas.openxmlformats.org/officeDocument/2006/relationships/image" Target="../media/image14.png"/><Relationship Id="rId10" Type="http://schemas.microsoft.com/office/2007/relationships/diagramDrawing" Target="../diagrams/drawing2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7A3B76FF-EAA0-46E8-A1DF-1123CA3A7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343" y="4631945"/>
            <a:ext cx="7315200" cy="1619386"/>
          </a:xfrm>
        </p:spPr>
        <p:txBody>
          <a:bodyPr rtlCol="0">
            <a:no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es-EC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s-EC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CHICAIZA LEÓN LEONARDO ULISES</a:t>
            </a:r>
            <a:endParaRPr lang="es-EC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RAMÍREZ CHILUISA MARLON SANTIAGO</a:t>
            </a:r>
            <a:endParaRPr lang="es-EC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DIRECTOR: </a:t>
            </a:r>
            <a:r>
              <a:rPr lang="es-EC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ING. </a:t>
            </a:r>
            <a:r>
              <a:rPr lang="es-EC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SIVANANDA DELGADO</a:t>
            </a:r>
            <a:endParaRPr lang="es-ES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61F5FC7-429A-4F94-8412-DAF8A443FCDA}"/>
              </a:ext>
            </a:extLst>
          </p:cNvPr>
          <p:cNvSpPr/>
          <p:nvPr/>
        </p:nvSpPr>
        <p:spPr>
          <a:xfrm>
            <a:off x="2316943" y="178659"/>
            <a:ext cx="91440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DISEÑO </a:t>
            </a:r>
            <a:r>
              <a:rPr lang="es-EC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Y CONSTRUCCIÓN DE UN BANCO DE ENSAYOS ESTÁTICO HORIZONTAL PARA EVALUAR EL COMPORTAMIENTO DE MOTORES COHETE AMATEURS DE PROPELENTE SÓLIDO CLASE CANDY CON UN IMPULSO DE 40 N.S. HASTA 320 N.S.</a:t>
            </a:r>
            <a:endParaRPr kumimoji="0" lang="es-EC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/>
            </a:r>
            <a:b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lang="es-EC" sz="1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/>
            </a:r>
            <a:b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TRABAJO DE TITULACIÓN PREVIO A LA </a:t>
            </a:r>
            <a: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OBTENCIÓN</a:t>
            </a:r>
            <a:b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DEL TÍTULO DE INGENIERO MECATRÓNICO</a:t>
            </a:r>
            <a:b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/>
            </a:r>
            <a:b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C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2020</a:t>
            </a:r>
            <a:endParaRPr kumimoji="0" lang="es-EC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C69536-F5EF-47F1-97BE-1FD6839F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15" y="96496"/>
            <a:ext cx="8911687" cy="1280890"/>
          </a:xfrm>
        </p:spPr>
        <p:txBody>
          <a:bodyPr>
            <a:normAutofit/>
          </a:bodyPr>
          <a:lstStyle/>
          <a:p>
            <a:r>
              <a:rPr lang="es-EC" sz="5400" dirty="0" smtClean="0"/>
              <a:t>Diseño e Implementación</a:t>
            </a:r>
            <a:endParaRPr lang="es-EC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756587695"/>
              </p:ext>
            </p:extLst>
          </p:nvPr>
        </p:nvGraphicFramePr>
        <p:xfrm>
          <a:off x="2579855" y="1794321"/>
          <a:ext cx="9055553" cy="4254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52EBCE2-A53B-44D8-BECF-49B280570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75862C-C3F1-40AA-901F-CB4A85E52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3463003-32FC-448F-8063-79C640856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6030325-C3A5-4CA1-A430-9B0830626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CC5287C-5736-41AF-A6A1-0BA87F2A1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5E7D8FF-CDE3-4138-A688-7C7AD881A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B0EB12A3-0988-4923-86F1-88EAC32727B7}"/>
              </a:ext>
            </a:extLst>
          </p:cNvPr>
          <p:cNvSpPr txBox="1">
            <a:spLocks/>
          </p:cNvSpPr>
          <p:nvPr/>
        </p:nvSpPr>
        <p:spPr>
          <a:xfrm>
            <a:off x="2549522" y="398734"/>
            <a:ext cx="8678008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Mecánico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39309047"/>
              </p:ext>
            </p:extLst>
          </p:nvPr>
        </p:nvGraphicFramePr>
        <p:xfrm>
          <a:off x="2174858" y="2185365"/>
          <a:ext cx="9427335" cy="300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4433203" y="1687132"/>
            <a:ext cx="2378156" cy="39666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redondeado 7"/>
          <p:cNvSpPr/>
          <p:nvPr/>
        </p:nvSpPr>
        <p:spPr>
          <a:xfrm>
            <a:off x="2071873" y="1811958"/>
            <a:ext cx="2010900" cy="363184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071873" y="1811958"/>
            <a:ext cx="2010900" cy="3631842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523092" y="1844113"/>
            <a:ext cx="2176530" cy="363184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4517627" y="1844113"/>
            <a:ext cx="2176530" cy="3631842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7167253" y="1844113"/>
            <a:ext cx="2037430" cy="363184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7167253" y="1842669"/>
            <a:ext cx="2037430" cy="3631842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9560577" y="1842669"/>
            <a:ext cx="2037430" cy="363184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9555112" y="1844113"/>
            <a:ext cx="2037430" cy="3631842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27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 animBg="1"/>
      <p:bldP spid="8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B0EB12A3-0988-4923-86F1-88EAC32727B7}"/>
              </a:ext>
            </a:extLst>
          </p:cNvPr>
          <p:cNvSpPr txBox="1">
            <a:spLocks/>
          </p:cNvSpPr>
          <p:nvPr/>
        </p:nvSpPr>
        <p:spPr>
          <a:xfrm>
            <a:off x="2382096" y="398734"/>
            <a:ext cx="8678008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Mecánico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37701954"/>
              </p:ext>
            </p:extLst>
          </p:nvPr>
        </p:nvGraphicFramePr>
        <p:xfrm>
          <a:off x="1906075" y="2240923"/>
          <a:ext cx="6993227" cy="316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 descr="https://scontent.fuio1-1.fna.fbcdn.net/v/t1.15752-9/106905803_279591079960097_3424678435619952922_n.png?_nc_cat=109&amp;_nc_sid=b96e70&amp;_nc_ohc=EUNj5th4968AX9DFyz4&amp;_nc_ht=scontent.fuio1-1.fna&amp;oh=f839f5180812af22548dcd11ea22e97a&amp;oe=5F72E8A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6"/>
          <a:stretch/>
        </p:blipFill>
        <p:spPr bwMode="auto">
          <a:xfrm>
            <a:off x="9162191" y="1994150"/>
            <a:ext cx="2377280" cy="171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https://scontent.fuio1-1.fna.fbcdn.net/v/t1.15752-9/116265143_915964085579073_8463380680040792787_n.png?_nc_cat=101&amp;_nc_sid=b96e70&amp;_nc_ohc=DP3RnnUFguUAX-_MIyS&amp;_nc_ht=scontent.fuio1-1.fna&amp;oh=660d4fa5e684dd313defa5deb31a7fd5&amp;oe=5F4B588C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22223" r="36199" b="26044"/>
          <a:stretch/>
        </p:blipFill>
        <p:spPr bwMode="auto">
          <a:xfrm>
            <a:off x="9162191" y="3930026"/>
            <a:ext cx="2377280" cy="147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 rotWithShape="1">
          <a:blip r:embed="rId9"/>
          <a:srcRect l="39611" t="35667" r="20696" b="31772"/>
          <a:stretch/>
        </p:blipFill>
        <p:spPr>
          <a:xfrm>
            <a:off x="1872342" y="2081679"/>
            <a:ext cx="7068458" cy="338853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72342" y="4078514"/>
            <a:ext cx="6879772" cy="319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64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48" y="1279459"/>
            <a:ext cx="5276443" cy="499297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estructura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54" y="1971472"/>
            <a:ext cx="3400425" cy="3162300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6957795" y="3448119"/>
            <a:ext cx="783771" cy="514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5809296" y="1112477"/>
            <a:ext cx="1766332" cy="14187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Carga= 1000 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estructura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6957795" y="3448119"/>
            <a:ext cx="783771" cy="514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5809296" y="1112477"/>
            <a:ext cx="1766332" cy="14187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Carga= 1000 N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581" y="1001486"/>
            <a:ext cx="6049241" cy="5326162"/>
          </a:xfrm>
          <a:prstGeom prst="rect">
            <a:avLst/>
          </a:prstGeom>
        </p:spPr>
      </p:pic>
      <p:sp>
        <p:nvSpPr>
          <p:cNvPr id="16" name="Rectángulo redondeado 15"/>
          <p:cNvSpPr/>
          <p:nvPr/>
        </p:nvSpPr>
        <p:spPr>
          <a:xfrm>
            <a:off x="8367546" y="1029166"/>
            <a:ext cx="2090058" cy="723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Mmax</a:t>
            </a:r>
            <a:r>
              <a:rPr lang="es-EC" dirty="0" smtClean="0"/>
              <a:t>=46,197 </a:t>
            </a:r>
            <a:r>
              <a:rPr lang="es-EC" dirty="0" err="1" smtClean="0"/>
              <a:t>Nm</a:t>
            </a:r>
            <a:endParaRPr lang="es-EC" dirty="0" smtClean="0"/>
          </a:p>
        </p:txBody>
      </p:sp>
      <p:sp>
        <p:nvSpPr>
          <p:cNvPr id="12" name="Rectángulo redondeado 11"/>
          <p:cNvSpPr/>
          <p:nvPr/>
        </p:nvSpPr>
        <p:spPr>
          <a:xfrm>
            <a:off x="8574810" y="3427407"/>
            <a:ext cx="2090058" cy="1437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Viga en U</a:t>
            </a:r>
          </a:p>
          <a:p>
            <a:pPr algn="ctr"/>
            <a:r>
              <a:rPr lang="es-EC" dirty="0" smtClean="0"/>
              <a:t>Acero A-36</a:t>
            </a:r>
          </a:p>
          <a:p>
            <a:pPr algn="ctr"/>
            <a:r>
              <a:rPr lang="es-EC" dirty="0" smtClean="0"/>
              <a:t>Sy=250MPa </a:t>
            </a:r>
          </a:p>
          <a:p>
            <a:pPr algn="ctr"/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20663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estructura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10" y="3775944"/>
            <a:ext cx="5350674" cy="14635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04" y="1433949"/>
            <a:ext cx="1580198" cy="182796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778154" y="2073611"/>
            <a:ext cx="1810512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8401621" y="4885236"/>
            <a:ext cx="1810512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8401621" y="3457031"/>
            <a:ext cx="2072839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605" y="1708609"/>
            <a:ext cx="1152528" cy="6956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339" y="2636155"/>
            <a:ext cx="1559060" cy="10081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547" y="3876223"/>
            <a:ext cx="1562862" cy="12225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053" y="1217031"/>
            <a:ext cx="2097295" cy="9252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1284" y="2300555"/>
            <a:ext cx="3236825" cy="4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estructura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721" y="1149864"/>
            <a:ext cx="3533335" cy="3072829"/>
          </a:xfrm>
          <a:prstGeom prst="rect">
            <a:avLst/>
          </a:prstGeom>
        </p:spPr>
      </p:pic>
      <p:sp>
        <p:nvSpPr>
          <p:cNvPr id="23" name="Rectángulo redondeado 22"/>
          <p:cNvSpPr/>
          <p:nvPr/>
        </p:nvSpPr>
        <p:spPr>
          <a:xfrm>
            <a:off x="2579024" y="4490176"/>
            <a:ext cx="1766332" cy="14187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RN=834,86 N</a:t>
            </a:r>
          </a:p>
          <a:p>
            <a:pPr algn="ctr"/>
            <a:r>
              <a:rPr lang="es-EC" dirty="0" smtClean="0"/>
              <a:t>RM=279,14 N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94" y="1006715"/>
            <a:ext cx="5770471" cy="49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estructura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952" y="1091471"/>
            <a:ext cx="4104323" cy="17017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69094"/>
          <a:stretch/>
        </p:blipFill>
        <p:spPr>
          <a:xfrm>
            <a:off x="2547787" y="5120640"/>
            <a:ext cx="3705483" cy="7706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703" y="1107795"/>
            <a:ext cx="1988249" cy="1513829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2376367" y="1608292"/>
            <a:ext cx="2090058" cy="723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Mmax</a:t>
            </a:r>
            <a:r>
              <a:rPr lang="es-EC" dirty="0" smtClean="0"/>
              <a:t>=36,5 </a:t>
            </a:r>
            <a:r>
              <a:rPr lang="es-EC" dirty="0" err="1" smtClean="0"/>
              <a:t>Nm</a:t>
            </a:r>
            <a:endParaRPr lang="es-EC" dirty="0" smtClean="0"/>
          </a:p>
          <a:p>
            <a:pPr algn="ctr"/>
            <a:r>
              <a:rPr lang="es-EC" dirty="0" smtClean="0"/>
              <a:t>Sy=250 MPa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23982"/>
          <a:stretch/>
        </p:blipFill>
        <p:spPr>
          <a:xfrm>
            <a:off x="6327852" y="3858244"/>
            <a:ext cx="2826442" cy="27902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711" y="3184695"/>
            <a:ext cx="1228725" cy="65722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858601" y="4979073"/>
            <a:ext cx="1047655" cy="48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125MPa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324" y="3339690"/>
            <a:ext cx="2229256" cy="8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2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Deslizamiento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955" t="26893" r="40135" b="20291"/>
          <a:stretch/>
        </p:blipFill>
        <p:spPr>
          <a:xfrm>
            <a:off x="7780371" y="1777928"/>
            <a:ext cx="4411629" cy="3455584"/>
          </a:xfrm>
          <a:prstGeom prst="rect">
            <a:avLst/>
          </a:prstGeom>
        </p:spPr>
      </p:pic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71EF42CF-FDF0-4272-BDF3-F5B3DEA7A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534850"/>
              </p:ext>
            </p:extLst>
          </p:nvPr>
        </p:nvGraphicFramePr>
        <p:xfrm>
          <a:off x="2221891" y="1284238"/>
          <a:ext cx="4769735" cy="444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58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4281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Deslizamiento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5950" t="6871" r="15307" b="6105"/>
          <a:stretch/>
        </p:blipFill>
        <p:spPr bwMode="auto">
          <a:xfrm>
            <a:off x="1608083" y="1217333"/>
            <a:ext cx="4213168" cy="5117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ángulo 3"/>
              <p:cNvSpPr/>
              <p:nvPr/>
            </p:nvSpPr>
            <p:spPr>
              <a:xfrm>
                <a:off x="5173014" y="1502782"/>
                <a:ext cx="5177307" cy="1487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s-E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6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1168.83</m:t>
                          </m:r>
                        </m:num>
                        <m:den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2∗</m:t>
                          </m:r>
                          <m:sSup>
                            <m:sSup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014" y="1502782"/>
                <a:ext cx="5177307" cy="14877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/>
              <p:cNvSpPr/>
              <p:nvPr/>
            </p:nvSpPr>
            <p:spPr>
              <a:xfrm>
                <a:off x="7018986" y="3476347"/>
                <a:ext cx="6096000" cy="17879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𝐹𝑆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0.5∗</m:t>
                          </m:r>
                          <m:sSub>
                            <m:sSub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𝑐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=1.6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𝐷𝑖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á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𝑚𝑒𝑡𝑟𝑜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𝑑𝑒𝑙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𝑒𝑗𝑒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=2∗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𝑐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=3.2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986" y="3476347"/>
                <a:ext cx="6096000" cy="17879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uadroTexto 6"/>
              <p:cNvSpPr txBox="1"/>
              <p:nvPr/>
            </p:nvSpPr>
            <p:spPr>
              <a:xfrm>
                <a:off x="6376005" y="5587443"/>
                <a:ext cx="540083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b="1" dirty="0"/>
                  <a:t>Entonces, </a:t>
                </a:r>
                <a:r>
                  <a:rPr lang="es-EC" b="1" dirty="0" smtClean="0"/>
                  <a:t>según la disponibilidad y costo, se escogió</a:t>
                </a:r>
              </a:p>
              <a:p>
                <a:r>
                  <a:rPr lang="es-EC" b="1" dirty="0" smtClean="0"/>
                  <a:t>un </a:t>
                </a:r>
                <a:r>
                  <a:rPr lang="es-EC" b="1" dirty="0"/>
                  <a:t>eje de </a:t>
                </a:r>
                <a:r>
                  <a:rPr lang="es-EC" b="1" dirty="0" smtClean="0"/>
                  <a:t>diámetro 6 </a:t>
                </a:r>
                <a:r>
                  <a:rPr lang="es-EC" b="1" dirty="0" err="1"/>
                  <a:t>mm.</a:t>
                </a:r>
                <a:r>
                  <a:rPr lang="es-EC" b="1" dirty="0"/>
                  <a:t> </a:t>
                </a:r>
                <a14:m>
                  <m:oMath xmlns:m="http://schemas.openxmlformats.org/officeDocument/2006/math">
                    <m:r>
                      <a:rPr lang="es-EC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EC" b="1" dirty="0"/>
              </a:p>
              <a:p>
                <a:endParaRPr lang="es-EC" dirty="0"/>
              </a:p>
            </p:txBody>
          </p:sp>
        </mc:Choice>
        <mc:Fallback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05" y="5587443"/>
                <a:ext cx="5400837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016" t="-39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3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2876976"/>
            <a:ext cx="6540824" cy="1104048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3F4D12-1F61-438B-A18F-A7B4EC91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048" y="125896"/>
            <a:ext cx="4926352" cy="6606209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Antecedentes</a:t>
            </a:r>
          </a:p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Objetivos 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Justificación e Importancia</a:t>
            </a:r>
          </a:p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Estado del Arte</a:t>
            </a:r>
          </a:p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Diseño y Construcción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Pruebas </a:t>
            </a:r>
            <a:r>
              <a:rPr lang="es-MX" sz="2400" b="1" dirty="0">
                <a:latin typeface="+mj-lt"/>
                <a:cs typeface="Times New Roman" panose="02020603050405020304" pitchFamily="18" charset="0"/>
              </a:rPr>
              <a:t>y Resultados</a:t>
            </a:r>
          </a:p>
          <a:p>
            <a:r>
              <a:rPr lang="es-MX" sz="2400" b="1" dirty="0" smtClean="0">
                <a:latin typeface="+mj-lt"/>
                <a:cs typeface="Times New Roman" panose="02020603050405020304" pitchFamily="18" charset="0"/>
              </a:rPr>
              <a:t>Conclusiones y Recomendaciones</a:t>
            </a:r>
            <a:endParaRPr lang="es-MX" sz="2400" b="1" dirty="0">
              <a:latin typeface="+mj-lt"/>
              <a:cs typeface="Times New Roman" panose="02020603050405020304" pitchFamily="18" charset="0"/>
            </a:endParaRPr>
          </a:p>
          <a:p>
            <a:r>
              <a:rPr lang="es-MX" sz="2400" b="1" dirty="0">
                <a:latin typeface="+mj-lt"/>
                <a:cs typeface="Times New Roman" panose="02020603050405020304" pitchFamily="18" charset="0"/>
              </a:rPr>
              <a:t>Trabajos futuros</a:t>
            </a:r>
          </a:p>
        </p:txBody>
      </p:sp>
    </p:spTree>
    <p:extLst>
      <p:ext uri="{BB962C8B-B14F-4D97-AF65-F5344CB8AC3E}">
        <p14:creationId xmlns:p14="http://schemas.microsoft.com/office/powerpoint/2010/main" val="10231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95205" y="231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Dimensionamiento de los</a:t>
            </a:r>
          </a:p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Rodamientos Lineales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287" t="34284" r="28255" b="25136"/>
          <a:stretch/>
        </p:blipFill>
        <p:spPr>
          <a:xfrm>
            <a:off x="1698235" y="1661313"/>
            <a:ext cx="4818475" cy="2472760"/>
          </a:xfrm>
          <a:prstGeom prst="rect">
            <a:avLst/>
          </a:prstGeom>
        </p:spPr>
      </p:pic>
      <p:graphicFrame>
        <p:nvGraphicFramePr>
          <p:cNvPr id="7" name="Marcador de contenido 5">
            <a:extLst>
              <a:ext uri="{FF2B5EF4-FFF2-40B4-BE49-F238E27FC236}">
                <a16:creationId xmlns:a16="http://schemas.microsoft.com/office/drawing/2014/main" xmlns="" id="{71EF42CF-FDF0-4272-BDF3-F5B3DEA7A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649547"/>
              </p:ext>
            </p:extLst>
          </p:nvPr>
        </p:nvGraphicFramePr>
        <p:xfrm>
          <a:off x="7515964" y="1502782"/>
          <a:ext cx="4010628" cy="2837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16119" t="25132" r="31647" b="37192"/>
          <a:stretch/>
        </p:blipFill>
        <p:spPr>
          <a:xfrm>
            <a:off x="3322750" y="4386323"/>
            <a:ext cx="6095007" cy="247167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679583" y="5022761"/>
            <a:ext cx="3928056" cy="3090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03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39873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Sujeción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Imagen 6" descr="https://scontent.fuio1-1.fna.fbcdn.net/v/t1.15752-9/106905803_279591079960097_3424678435619952922_n.png?_nc_cat=109&amp;_nc_sid=b96e70&amp;_nc_ohc=EUNj5th4968AX9DFyz4&amp;_nc_ht=scontent.fuio1-1.fna&amp;oh=f839f5180812af22548dcd11ea22e97a&amp;oe=5F72E8A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9" t="28991" r="37646" b="37924"/>
          <a:stretch/>
        </p:blipFill>
        <p:spPr bwMode="auto">
          <a:xfrm>
            <a:off x="6961384" y="2359995"/>
            <a:ext cx="4088688" cy="30699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475" t="33681" r="46988" b="23661"/>
          <a:stretch/>
        </p:blipFill>
        <p:spPr>
          <a:xfrm>
            <a:off x="2251668" y="2084604"/>
            <a:ext cx="3891195" cy="36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39873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Cámara de Combustión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Imagen 7" descr="https://scontent.fuio1-1.fna.fbcdn.net/v/t1.15752-9/116707594_523677818371627_534953643950703650_n.png?_nc_cat=102&amp;_nc_sid=b96e70&amp;_nc_ohc=4XSIzINrSyYAX_v0Avb&amp;_nc_ht=scontent.fuio1-1.fna&amp;oh=882e4dd74b654e798571001b8425daf9&amp;oe=5F4D7E0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32064" r="38218" b="44445"/>
          <a:stretch/>
        </p:blipFill>
        <p:spPr bwMode="auto">
          <a:xfrm>
            <a:off x="1608083" y="2614802"/>
            <a:ext cx="3672114" cy="232228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Marcador de contenido 5">
                <a:extLst>
                  <a:ext uri="{FF2B5EF4-FFF2-40B4-BE49-F238E27FC236}">
                    <a16:creationId xmlns:a16="http://schemas.microsoft.com/office/drawing/2014/main" xmlns="" id="{71EF42CF-FDF0-4272-BDF3-F5B3DEA7A19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36779920"/>
                  </p:ext>
                </p:extLst>
              </p:nvPr>
            </p:nvGraphicFramePr>
            <p:xfrm>
              <a:off x="5280197" y="1812271"/>
              <a:ext cx="6911803" cy="4442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6" name="Marcador de contenido 5">
                <a:extLst>
                  <a:ext uri="{FF2B5EF4-FFF2-40B4-BE49-F238E27FC236}">
                    <a16:creationId xmlns:a16="http://schemas.microsoft.com/office/drawing/2014/main" xmlns="" id="{71EF42CF-FDF0-4272-BDF3-F5B3DEA7A19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36779920"/>
                  </p:ext>
                </p:extLst>
              </p:nvPr>
            </p:nvGraphicFramePr>
            <p:xfrm>
              <a:off x="5280197" y="1812271"/>
              <a:ext cx="6911803" cy="4442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513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608083" y="-4046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Cámara de Combustión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Imagen 7" descr="https://scontent.fuio1-1.fna.fbcdn.net/v/t1.15752-9/116707594_523677818371627_534953643950703650_n.png?_nc_cat=102&amp;_nc_sid=b96e70&amp;_nc_ohc=4XSIzINrSyYAX_v0Avb&amp;_nc_ht=scontent.fuio1-1.fna&amp;oh=882e4dd74b654e798571001b8425daf9&amp;oe=5F4D7E0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32064" r="38218" b="44445"/>
          <a:stretch/>
        </p:blipFill>
        <p:spPr bwMode="auto">
          <a:xfrm>
            <a:off x="2097480" y="3305013"/>
            <a:ext cx="3672114" cy="232228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2917537" y="2063231"/>
                <a:ext cx="2032000" cy="1102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28600"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𝑒𝑥𝑡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den>
                      </m:f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&gt;10</m:t>
                      </m:r>
                    </m:oMath>
                  </m:oMathPara>
                </a14:m>
                <a:endParaRPr lang="es-EC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86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14&gt;10</m:t>
                      </m:r>
                    </m:oMath>
                  </m:oMathPara>
                </a14:m>
                <a:endParaRPr lang="es-EC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537" y="2063231"/>
                <a:ext cx="2032000" cy="11028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2206823" y="1502782"/>
            <a:ext cx="377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Recipiente  Cerrado de Pared Delgada</a:t>
            </a:r>
            <a:endParaRPr lang="es-EC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Marcador de contenido 5">
                <a:extLst>
                  <a:ext uri="{FF2B5EF4-FFF2-40B4-BE49-F238E27FC236}">
                    <a16:creationId xmlns:a16="http://schemas.microsoft.com/office/drawing/2014/main" xmlns="" id="{71EF42CF-FDF0-4272-BDF3-F5B3DEA7A19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34518024"/>
                  </p:ext>
                </p:extLst>
              </p:nvPr>
            </p:nvGraphicFramePr>
            <p:xfrm>
              <a:off x="7024397" y="1576009"/>
              <a:ext cx="4752445" cy="4442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9" name="Marcador de contenido 5">
                <a:extLst>
                  <a:ext uri="{FF2B5EF4-FFF2-40B4-BE49-F238E27FC236}">
                    <a16:creationId xmlns:a16="http://schemas.microsoft.com/office/drawing/2014/main" xmlns="" id="{71EF42CF-FDF0-4272-BDF3-F5B3DEA7A19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34518024"/>
                  </p:ext>
                </p:extLst>
              </p:nvPr>
            </p:nvGraphicFramePr>
            <p:xfrm>
              <a:off x="7024397" y="1576009"/>
              <a:ext cx="4752445" cy="4442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118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Cámara de Combustión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Imagen 8" descr="Esfuerzo en cilindros y esferas de paredes delgadas - ppt video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69014" r="27546" b="4905"/>
          <a:stretch/>
        </p:blipFill>
        <p:spPr bwMode="auto">
          <a:xfrm>
            <a:off x="4565468" y="1148539"/>
            <a:ext cx="4195929" cy="1770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843313" y="3775945"/>
                <a:ext cx="6545943" cy="2763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𝐿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𝑖𝑛𝑡</m:t>
                              </m:r>
                            </m:sub>
                          </m:s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 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num>
                        <m:den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den>
                      </m:f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                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𝐿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𝑖𝑛𝑡</m:t>
                              </m:r>
                            </m:sub>
                          </m:s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C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∅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𝑒𝑥𝑡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den>
                      </m:f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                                   </m:t>
                      </m:r>
                    </m:oMath>
                  </m:oMathPara>
                </a14:m>
                <a:endParaRPr lang="es-EC" sz="2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𝐿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6.89 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𝑀𝑃𝑎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42 </m:t>
                                      </m:r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𝑚𝑚</m:t>
                                      </m:r>
                                    </m:num>
                                    <m:den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−3 </m:t>
                                  </m:r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𝑚𝑚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2∗3 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𝑚𝑚</m:t>
                          </m:r>
                        </m:den>
                      </m:f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                   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𝐿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20,67 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𝑀𝑃𝑎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313" y="3775945"/>
                <a:ext cx="6545943" cy="27633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5"/>
          <p:cNvSpPr/>
          <p:nvPr/>
        </p:nvSpPr>
        <p:spPr>
          <a:xfrm>
            <a:off x="1125141" y="3129614"/>
            <a:ext cx="3748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Cálculo del esfuerzo longitudinal: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126515" y="3289551"/>
                <a:ext cx="6894286" cy="2901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>
                  <a:spcAft>
                    <a:spcPts val="800"/>
                  </a:spcAft>
                </a:pPr>
                <a:r>
                  <a:rPr lang="es-EC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Cálculo del esfuerzo </a:t>
                </a:r>
                <a:r>
                  <a:rPr lang="es-EC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tangencial:</a:t>
                </a:r>
              </a:p>
              <a:p>
                <a:pPr indent="450215">
                  <a:spcAft>
                    <a:spcPts val="800"/>
                  </a:spcAft>
                </a:pPr>
                <a:endParaRPr lang="es-EC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𝑖𝑛𝑡</m:t>
                              </m:r>
                            </m:sub>
                          </m:s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C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∅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𝑒𝑥𝑡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den>
                      </m:f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           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6.89 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𝑀𝑃𝑎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42 </m:t>
                                      </m:r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𝑚𝑚</m:t>
                                      </m:r>
                                    </m:num>
                                    <m:den>
                                      <m:r>
                                        <a:rPr lang="es-E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−3 </m:t>
                                  </m:r>
                                  <m: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𝑚𝑚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3 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𝑚𝑚</m:t>
                          </m:r>
                        </m:den>
                      </m:f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                   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41,16 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𝑀𝑃𝑎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515" y="3289551"/>
                <a:ext cx="6894286" cy="2901372"/>
              </a:xfrm>
              <a:prstGeom prst="rect">
                <a:avLst/>
              </a:prstGeom>
              <a:blipFill rotWithShape="0">
                <a:blip r:embed="rId4"/>
                <a:stretch>
                  <a:fillRect t="-126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052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Cámara de Combustión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Imagen 8" descr="Esfuerzo en cilindros y esferas de paredes delgadas - ppt video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69014" r="27546" b="4905"/>
          <a:stretch/>
        </p:blipFill>
        <p:spPr bwMode="auto">
          <a:xfrm>
            <a:off x="2321736" y="1538061"/>
            <a:ext cx="3473757" cy="1494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3315036" y="3775945"/>
                <a:ext cx="7358293" cy="3248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2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Criterio de diseño del esfuerzo cortante máximo</a:t>
                </a:r>
              </a:p>
              <a:p>
                <a:pPr indent="180340"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s-E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&lt;</m:t>
                      </m:r>
                      <m:f>
                        <m:fPr>
                          <m:ctrlP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E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𝐹𝑆</m:t>
                          </m:r>
                        </m:den>
                      </m:f>
                      <m:r>
                        <a:rPr lang="es-E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</m:t>
                      </m:r>
                    </m:oMath>
                  </m:oMathPara>
                </a14:m>
                <a:endParaRPr lang="es-EC" sz="2400" i="1" dirty="0" smtClean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indent="180340"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41.16 &lt;45.3 </m:t>
                      </m:r>
                    </m:oMath>
                  </m:oMathPara>
                </a14:m>
                <a:endParaRPr lang="es-EC" sz="2400" dirty="0"/>
              </a:p>
              <a:p>
                <a:pPr indent="180340"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s-EC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                                          </m:t>
                      </m:r>
                    </m:oMath>
                  </m:oMathPara>
                </a14:m>
                <a:endParaRPr lang="es-EC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180340" algn="ctr">
                  <a:spcAft>
                    <a:spcPts val="800"/>
                  </a:spcAft>
                </a:pPr>
                <a:endParaRPr lang="es-ES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36" y="3775945"/>
                <a:ext cx="7358293" cy="32483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9" descr="https://scontent.fuio1-1.fna.fbcdn.net/v/t1.15752-9/119195534_364604337876285_1088511975854782469_n.png?_nc_cat=100&amp;_nc_sid=b96e70&amp;_nc_ohc=QXg2AKPdQZ8AX___MUg&amp;_nc_ht=scontent.fuio1-1.fna&amp;oh=63165798e3e11ff3c27a0038743d920b&amp;oe=5F81829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1" b="17302"/>
          <a:stretch/>
        </p:blipFill>
        <p:spPr bwMode="auto">
          <a:xfrm>
            <a:off x="6391193" y="1139701"/>
            <a:ext cx="5096762" cy="2636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97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la válvula de seguridad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296" y="1097344"/>
            <a:ext cx="3505200" cy="2076450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5557421" y="1926454"/>
            <a:ext cx="878890" cy="49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11" y="1097344"/>
            <a:ext cx="3667125" cy="2171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928" y="3080029"/>
            <a:ext cx="2286000" cy="15144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1767660" y="4712342"/>
                <a:ext cx="2707664" cy="1785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/>
                  <a:t>P=750psi=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5171067,97</m:t>
                    </m:r>
                  </m:oMath>
                </a14:m>
                <a:r>
                  <a:rPr lang="en-US" dirty="0" smtClean="0"/>
                  <a:t> Pa</a:t>
                </a:r>
              </a:p>
              <a:p>
                <a:pPr algn="ctr"/>
                <a:r>
                  <a:rPr lang="es-EC" dirty="0" err="1" smtClean="0"/>
                  <a:t>dp</a:t>
                </a:r>
                <a:r>
                  <a:rPr lang="es-EC" dirty="0" smtClean="0"/>
                  <a:t>= 18mm</a:t>
                </a:r>
              </a:p>
              <a:p>
                <a:pPr algn="ctr"/>
                <a:r>
                  <a:rPr lang="es-EC" dirty="0" smtClean="0"/>
                  <a:t>τ=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31000000</m:t>
                    </m:r>
                  </m:oMath>
                </a14:m>
                <a:r>
                  <a:rPr lang="en-US" dirty="0" smtClean="0"/>
                  <a:t> Pa</a:t>
                </a:r>
                <a:endParaRPr lang="en-U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660" y="4712342"/>
                <a:ext cx="2707664" cy="178525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t="28918"/>
          <a:stretch/>
        </p:blipFill>
        <p:spPr>
          <a:xfrm>
            <a:off x="5255669" y="3465601"/>
            <a:ext cx="4847767" cy="28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723433" y="39873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Ignición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Bujias De Precalentamiento - Mercado Libre Ecuad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10298" r="17318" b="9113"/>
          <a:stretch/>
        </p:blipFill>
        <p:spPr bwMode="auto">
          <a:xfrm>
            <a:off x="6015884" y="1976173"/>
            <a:ext cx="185147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2931" r="11948"/>
          <a:stretch/>
        </p:blipFill>
        <p:spPr>
          <a:xfrm>
            <a:off x="2460418" y="4109774"/>
            <a:ext cx="3287238" cy="25958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78"/>
          <a:stretch/>
        </p:blipFill>
        <p:spPr>
          <a:xfrm>
            <a:off x="7867355" y="4109774"/>
            <a:ext cx="2960302" cy="26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3" y="138439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Banco de Ensayos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3"/>
          <a:stretch/>
        </p:blipFill>
        <p:spPr>
          <a:xfrm>
            <a:off x="2253980" y="1400629"/>
            <a:ext cx="3852267" cy="54573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7246" r="19324"/>
          <a:stretch/>
        </p:blipFill>
        <p:spPr>
          <a:xfrm>
            <a:off x="6663433" y="2266868"/>
            <a:ext cx="4751927" cy="34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2023241" y="115399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Selección de Sensores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40808"/>
              </p:ext>
            </p:extLst>
          </p:nvPr>
        </p:nvGraphicFramePr>
        <p:xfrm>
          <a:off x="2807595" y="1219447"/>
          <a:ext cx="8178084" cy="5376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142"/>
                <a:gridCol w="3542939"/>
                <a:gridCol w="2045003"/>
              </a:tblGrid>
              <a:tr h="5933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Aplicación de lo que se desea medir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Características que debe tener el sensor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Selección del sensor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</a:tr>
              <a:tr h="9342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Temperatura interna de la cámara de combustión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1000 °C.</a:t>
                      </a:r>
                      <a:endParaRPr lang="es-EC" sz="18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Protección para altas temperaturas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Alimentación 5 voltios.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Salida Análoga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 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Termopar tipo K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</a:tr>
              <a:tr h="1031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Temperatura de los gases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900 </a:t>
                      </a:r>
                      <a:r>
                        <a:rPr lang="es-EC" sz="1400" dirty="0">
                          <a:effectLst/>
                        </a:rPr>
                        <a:t>°C.</a:t>
                      </a:r>
                      <a:endParaRPr lang="es-EC" sz="18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Protección para altas temperaturas, </a:t>
                      </a:r>
                      <a:r>
                        <a:rPr lang="es-EC" sz="1400" dirty="0" smtClean="0">
                          <a:effectLst/>
                        </a:rPr>
                        <a:t>Alimentación 5 </a:t>
                      </a:r>
                      <a:r>
                        <a:rPr lang="es-EC" sz="1400" dirty="0">
                          <a:effectLst/>
                        </a:rPr>
                        <a:t>voltios.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Termopar tipo K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</a:tr>
              <a:tr h="9748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Empuje generado por el motor cohete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r>
                        <a:rPr lang="es-EC" sz="1400" dirty="0" smtClean="0">
                          <a:effectLst/>
                        </a:rPr>
                        <a:t>1000 </a:t>
                      </a:r>
                      <a:r>
                        <a:rPr lang="es-EC" sz="1400" dirty="0" err="1">
                          <a:effectLst/>
                        </a:rPr>
                        <a:t>Newtons</a:t>
                      </a:r>
                      <a:r>
                        <a:rPr lang="es-EC" sz="1400" dirty="0">
                          <a:effectLst/>
                        </a:rPr>
                        <a:t> (N).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Alimentación </a:t>
                      </a:r>
                      <a:r>
                        <a:rPr lang="es-EC" sz="1400" dirty="0" smtClean="0">
                          <a:effectLst/>
                        </a:rPr>
                        <a:t>5 </a:t>
                      </a:r>
                      <a:r>
                        <a:rPr lang="es-EC" sz="1400" dirty="0">
                          <a:effectLst/>
                        </a:rPr>
                        <a:t>voltios.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Forma: redonda.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Celda de carga tipo botón.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</a:tr>
              <a:tr h="11866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Presión interna de la cámara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1000 </a:t>
                      </a:r>
                      <a:r>
                        <a:rPr lang="es-EC" sz="1400" dirty="0">
                          <a:effectLst/>
                        </a:rPr>
                        <a:t>psi.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Alimentación </a:t>
                      </a:r>
                      <a:r>
                        <a:rPr lang="es-EC" sz="1400" dirty="0" smtClean="0">
                          <a:effectLst/>
                        </a:rPr>
                        <a:t>5 </a:t>
                      </a:r>
                      <a:r>
                        <a:rPr lang="es-EC" sz="1400" dirty="0">
                          <a:effectLst/>
                        </a:rPr>
                        <a:t>voltios.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Protección para altas temperaturas,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Transductor de presión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08" marR="607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8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E6E808-D755-433D-B1DB-E1D8B75F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Antecedentes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0FF6EBB-A464-4E8D-A295-A808582F964E}"/>
              </a:ext>
            </a:extLst>
          </p:cNvPr>
          <p:cNvSpPr txBox="1"/>
          <p:nvPr/>
        </p:nvSpPr>
        <p:spPr>
          <a:xfrm>
            <a:off x="1481870" y="5107745"/>
            <a:ext cx="3038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>
                <a:latin typeface="+mj-lt"/>
                <a:cs typeface="Times New Roman" panose="02020603050405020304" pitchFamily="18" charset="0"/>
              </a:rPr>
              <a:t>Área </a:t>
            </a:r>
          </a:p>
          <a:p>
            <a:pPr algn="ctr"/>
            <a:r>
              <a:rPr lang="es-MX" sz="3000" dirty="0" smtClean="0">
                <a:latin typeface="+mj-lt"/>
                <a:cs typeface="Times New Roman" panose="02020603050405020304" pitchFamily="18" charset="0"/>
              </a:rPr>
              <a:t>Geoespacial</a:t>
            </a:r>
            <a:endParaRPr lang="es-MX" sz="3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1FEC393-6B91-47C6-8C4D-C396EEA007F7}"/>
              </a:ext>
            </a:extLst>
          </p:cNvPr>
          <p:cNvSpPr txBox="1"/>
          <p:nvPr/>
        </p:nvSpPr>
        <p:spPr>
          <a:xfrm>
            <a:off x="5083023" y="4986224"/>
            <a:ext cx="3249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>
                <a:latin typeface="+mj-lt"/>
                <a:cs typeface="Times New Roman" panose="02020603050405020304" pitchFamily="18" charset="0"/>
              </a:rPr>
              <a:t>Banco de Ensayos para motores cohete</a:t>
            </a:r>
            <a:endParaRPr lang="es-MX" sz="3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B637695-19CE-4AA4-94C3-3A082DF45F18}"/>
              </a:ext>
            </a:extLst>
          </p:cNvPr>
          <p:cNvSpPr txBox="1"/>
          <p:nvPr/>
        </p:nvSpPr>
        <p:spPr>
          <a:xfrm>
            <a:off x="9059926" y="5107745"/>
            <a:ext cx="251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>
                <a:latin typeface="+mj-lt"/>
                <a:cs typeface="Times New Roman" panose="02020603050405020304" pitchFamily="18" charset="0"/>
              </a:rPr>
              <a:t>Motor </a:t>
            </a:r>
          </a:p>
          <a:p>
            <a:pPr algn="ctr"/>
            <a:r>
              <a:rPr lang="es-MX" sz="3000" dirty="0" smtClean="0">
                <a:latin typeface="+mj-lt"/>
                <a:cs typeface="Times New Roman" panose="02020603050405020304" pitchFamily="18" charset="0"/>
              </a:rPr>
              <a:t>Cohete</a:t>
            </a:r>
            <a:endParaRPr lang="es-MX" sz="3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B8B77925-8480-46EC-82A0-74028E3B6F70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lt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lt"/>
                <a:cs typeface="Times New Roman" panose="02020603050405020304" pitchFamily="18" charset="0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Clasificación</a:t>
            </a:r>
          </a:p>
          <a:p>
            <a:pPr algn="ctr"/>
            <a:endParaRPr lang="es-MX" sz="1300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xmlns="" id="{0ADFDB9C-38AD-45DA-98FD-88368AAE1752}"/>
              </a:ext>
            </a:extLst>
          </p:cNvPr>
          <p:cNvSpPr/>
          <p:nvPr/>
        </p:nvSpPr>
        <p:spPr>
          <a:xfrm>
            <a:off x="4352869" y="3599669"/>
            <a:ext cx="834887" cy="34455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15F6A2F8-EEC5-41FE-ACBA-9CB9D13F13D0}"/>
              </a:ext>
            </a:extLst>
          </p:cNvPr>
          <p:cNvSpPr/>
          <p:nvPr/>
        </p:nvSpPr>
        <p:spPr>
          <a:xfrm>
            <a:off x="8328636" y="3533711"/>
            <a:ext cx="834887" cy="34455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Picture 2" descr="México y China trabajarán proyectos aeroespaciales y geoespaciales |  EnergiaHo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49" y="2791544"/>
            <a:ext cx="2457339" cy="19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1847" t="23195" r="35185" b="23284"/>
          <a:stretch/>
        </p:blipFill>
        <p:spPr>
          <a:xfrm>
            <a:off x="5363989" y="2979896"/>
            <a:ext cx="2788413" cy="1584101"/>
          </a:xfrm>
          <a:prstGeom prst="rect">
            <a:avLst/>
          </a:prstGeom>
        </p:spPr>
      </p:pic>
      <p:pic>
        <p:nvPicPr>
          <p:cNvPr id="7" name="Picture 4" descr="File:Partes Basicas Modelo Espacial.jp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863" y="1928277"/>
            <a:ext cx="1867497" cy="28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96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3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electrónico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ángulo 198"/>
          <p:cNvSpPr>
            <a:spLocks noChangeArrowheads="1"/>
          </p:cNvSpPr>
          <p:nvPr/>
        </p:nvSpPr>
        <p:spPr bwMode="auto">
          <a:xfrm>
            <a:off x="2016553" y="1388489"/>
            <a:ext cx="1706563" cy="503238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Termopar1 (Sensor de temperatura interna)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ángulo 197"/>
          <p:cNvSpPr>
            <a:spLocks noChangeArrowheads="1"/>
          </p:cNvSpPr>
          <p:nvPr/>
        </p:nvSpPr>
        <p:spPr bwMode="auto">
          <a:xfrm>
            <a:off x="2049280" y="2767013"/>
            <a:ext cx="1706563" cy="503237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Termopar2 (Sensor de temperatura de los gases)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ángulo 196"/>
          <p:cNvSpPr>
            <a:spLocks noChangeArrowheads="1"/>
          </p:cNvSpPr>
          <p:nvPr/>
        </p:nvSpPr>
        <p:spPr bwMode="auto">
          <a:xfrm>
            <a:off x="2055630" y="3984100"/>
            <a:ext cx="1706563" cy="66992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Transductor de presión (Sensor de presión de cámara)</a:t>
            </a:r>
            <a:endParaRPr kumimoji="0" lang="es-EC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ángulo 195"/>
          <p:cNvSpPr>
            <a:spLocks noChangeArrowheads="1"/>
          </p:cNvSpPr>
          <p:nvPr/>
        </p:nvSpPr>
        <p:spPr bwMode="auto">
          <a:xfrm>
            <a:off x="2049280" y="5020823"/>
            <a:ext cx="1706563" cy="66992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Celda de carga (Sensor de empuje del motor cohete)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ángulo 193"/>
          <p:cNvSpPr>
            <a:spLocks noChangeArrowheads="1"/>
          </p:cNvSpPr>
          <p:nvPr/>
        </p:nvSpPr>
        <p:spPr bwMode="auto">
          <a:xfrm>
            <a:off x="9070975" y="3215395"/>
            <a:ext cx="1706563" cy="66992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Microcontrolador: ATXMEGA32A4</a:t>
            </a:r>
            <a:endParaRPr kumimoji="0" lang="es-EC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ángulo 194"/>
          <p:cNvSpPr>
            <a:spLocks noChangeArrowheads="1"/>
          </p:cNvSpPr>
          <p:nvPr/>
        </p:nvSpPr>
        <p:spPr bwMode="auto">
          <a:xfrm>
            <a:off x="7454900" y="3215395"/>
            <a:ext cx="952500" cy="66992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Convertidor </a:t>
            </a:r>
            <a:endParaRPr kumimoji="0" lang="es-EC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A/D</a:t>
            </a:r>
            <a:endParaRPr kumimoji="0" lang="es-EC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ángulo 192"/>
          <p:cNvSpPr>
            <a:spLocks noChangeArrowheads="1"/>
          </p:cNvSpPr>
          <p:nvPr/>
        </p:nvSpPr>
        <p:spPr bwMode="auto">
          <a:xfrm>
            <a:off x="9223374" y="4464404"/>
            <a:ext cx="1706563" cy="66992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Tarjeta micro SD (Memoria)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ángulo 184"/>
          <p:cNvSpPr>
            <a:spLocks noChangeArrowheads="1"/>
          </p:cNvSpPr>
          <p:nvPr/>
        </p:nvSpPr>
        <p:spPr bwMode="auto">
          <a:xfrm>
            <a:off x="9375775" y="5548329"/>
            <a:ext cx="1401763" cy="58737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HMI (Computador-Análisis de datos)</a:t>
            </a:r>
            <a:endParaRPr kumimoji="0" lang="es-EC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867150" y="819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01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867150" y="1276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ángulo 195"/>
          <p:cNvSpPr>
            <a:spLocks noChangeArrowheads="1"/>
          </p:cNvSpPr>
          <p:nvPr/>
        </p:nvSpPr>
        <p:spPr bwMode="auto">
          <a:xfrm>
            <a:off x="4436378" y="1276350"/>
            <a:ext cx="1862595" cy="4668845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/>
              <a:t>Acondicionamientos</a:t>
            </a:r>
            <a:endParaRPr kumimoji="0" lang="es-EC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Flecha derecha 28"/>
          <p:cNvSpPr/>
          <p:nvPr/>
        </p:nvSpPr>
        <p:spPr>
          <a:xfrm>
            <a:off x="3834683" y="1573212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echa derecha 29"/>
          <p:cNvSpPr/>
          <p:nvPr/>
        </p:nvSpPr>
        <p:spPr>
          <a:xfrm>
            <a:off x="3846316" y="2950282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echa derecha 30"/>
          <p:cNvSpPr/>
          <p:nvPr/>
        </p:nvSpPr>
        <p:spPr>
          <a:xfrm>
            <a:off x="3849841" y="5354036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echa derecha 31"/>
          <p:cNvSpPr/>
          <p:nvPr/>
        </p:nvSpPr>
        <p:spPr>
          <a:xfrm>
            <a:off x="3860801" y="4215064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echa derecha 42"/>
          <p:cNvSpPr/>
          <p:nvPr/>
        </p:nvSpPr>
        <p:spPr>
          <a:xfrm>
            <a:off x="8488365" y="3424547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echa derecha 43"/>
          <p:cNvSpPr/>
          <p:nvPr/>
        </p:nvSpPr>
        <p:spPr>
          <a:xfrm rot="5400000">
            <a:off x="9743281" y="3984100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echa derecha 44"/>
          <p:cNvSpPr/>
          <p:nvPr/>
        </p:nvSpPr>
        <p:spPr>
          <a:xfrm rot="5400000">
            <a:off x="9769870" y="5256739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5" name="Picture 27" descr="ATXMEGA32A4-AU - Sigma Electró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98" y="831369"/>
            <a:ext cx="1978025" cy="139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ángulo 45"/>
          <p:cNvSpPr/>
          <p:nvPr/>
        </p:nvSpPr>
        <p:spPr>
          <a:xfrm>
            <a:off x="8892721" y="1708148"/>
            <a:ext cx="3090618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Frecuencia de 32MHz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bits de resolución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Memoria Flash de 32Kbytes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Memoria Interna EEPROM 2Kbytes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canales analógicos de 12bits de resolución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echa derecha 32"/>
          <p:cNvSpPr/>
          <p:nvPr/>
        </p:nvSpPr>
        <p:spPr>
          <a:xfrm>
            <a:off x="6663433" y="3424546"/>
            <a:ext cx="361950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43" grpId="0" animBg="1"/>
      <p:bldP spid="44" grpId="0" animBg="1"/>
      <p:bldP spid="45" grpId="0" animBg="1"/>
      <p:bldP spid="46" grpId="0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Calibración de los sensores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7" name="Imagen 46"/>
          <p:cNvPicPr/>
          <p:nvPr/>
        </p:nvPicPr>
        <p:blipFill>
          <a:blip r:embed="rId2"/>
          <a:stretch>
            <a:fillRect/>
          </a:stretch>
        </p:blipFill>
        <p:spPr>
          <a:xfrm>
            <a:off x="2311778" y="1835104"/>
            <a:ext cx="3836473" cy="4374107"/>
          </a:xfrm>
          <a:prstGeom prst="rect">
            <a:avLst/>
          </a:prstGeom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2114632" y="1072130"/>
            <a:ext cx="7229666" cy="788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Transductor de presión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26" y="2176178"/>
            <a:ext cx="3014305" cy="14563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33" y="3483429"/>
            <a:ext cx="3466587" cy="2861310"/>
          </a:xfrm>
          <a:prstGeom prst="rect">
            <a:avLst/>
          </a:prstGeom>
        </p:spPr>
      </p:pic>
      <p:sp>
        <p:nvSpPr>
          <p:cNvPr id="49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874264" y="1110910"/>
            <a:ext cx="7229666" cy="788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Celda de carga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Imagen 53"/>
          <p:cNvPicPr/>
          <p:nvPr/>
        </p:nvPicPr>
        <p:blipFill rotWithShape="1">
          <a:blip r:embed="rId5"/>
          <a:srcRect l="3863" t="4558" b="6035"/>
          <a:stretch/>
        </p:blipFill>
        <p:spPr bwMode="auto">
          <a:xfrm>
            <a:off x="2545144" y="2344829"/>
            <a:ext cx="4722495" cy="2199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571" y="1852232"/>
            <a:ext cx="1854304" cy="178029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826" y="3635628"/>
            <a:ext cx="3213958" cy="2271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645580" y="5893482"/>
            <a:ext cx="1882954" cy="5216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826" y="5750806"/>
            <a:ext cx="3520902" cy="6968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881461" y="6172591"/>
            <a:ext cx="1509632" cy="2608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2" grpId="0" animBg="1"/>
      <p:bldP spid="2" grpId="1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0177" y="129678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Calibración de los sensores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433147" y="950758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Termopares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882806" y="3003254"/>
            <a:ext cx="3810000" cy="209740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858" y="1929667"/>
            <a:ext cx="2999336" cy="18924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818" y="2574639"/>
            <a:ext cx="3689118" cy="29546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06" y="5489897"/>
            <a:ext cx="5045488" cy="11184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576" y="1809385"/>
            <a:ext cx="3071242" cy="21774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109" y="2584635"/>
            <a:ext cx="3650801" cy="25160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909560" y="6135624"/>
            <a:ext cx="2459736" cy="5029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8732" y="5529272"/>
            <a:ext cx="4413636" cy="113170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909560" y="6049105"/>
            <a:ext cx="1984817" cy="4705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8" grpId="1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3" y="138439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Banco de Ensayos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8"/>
          <a:stretch/>
        </p:blipFill>
        <p:spPr>
          <a:xfrm>
            <a:off x="7088727" y="1303488"/>
            <a:ext cx="3695388" cy="26486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44" y="1604382"/>
            <a:ext cx="3939471" cy="2212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16171" r="28331" b="15817"/>
          <a:stretch/>
        </p:blipFill>
        <p:spPr>
          <a:xfrm>
            <a:off x="7097727" y="4203027"/>
            <a:ext cx="3686388" cy="233109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25006" b="11392"/>
          <a:stretch/>
        </p:blipFill>
        <p:spPr>
          <a:xfrm>
            <a:off x="2309392" y="4299671"/>
            <a:ext cx="4082373" cy="21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Interfaz Humano-Máquina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509" y="1007996"/>
            <a:ext cx="5806565" cy="542235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99046" y="2680094"/>
            <a:ext cx="865285" cy="322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4399047" y="4602480"/>
            <a:ext cx="865285" cy="322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8983926" y="5817326"/>
            <a:ext cx="711222" cy="322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51" y="1007995"/>
            <a:ext cx="4897853" cy="54223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103" y="1028205"/>
            <a:ext cx="5047645" cy="54223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95279" y="1633491"/>
            <a:ext cx="905522" cy="390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1987094" y="2024109"/>
            <a:ext cx="905522" cy="390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1987094" y="3241290"/>
            <a:ext cx="462946" cy="390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1969340" y="3836610"/>
            <a:ext cx="543041" cy="390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ángulo 32"/>
          <p:cNvSpPr/>
          <p:nvPr/>
        </p:nvSpPr>
        <p:spPr>
          <a:xfrm>
            <a:off x="6063448" y="5944234"/>
            <a:ext cx="427721" cy="390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5495279" y="4602480"/>
            <a:ext cx="905522" cy="390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5" grpId="0" animBg="1"/>
      <p:bldP spid="25" grpId="1" animBg="1"/>
      <p:bldP spid="27" grpId="0" animBg="1"/>
      <p:bldP spid="27" grpId="1" animBg="1"/>
      <p:bldP spid="5" grpId="0" animBg="1"/>
      <p:bldP spid="5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3" grpId="0" animBg="1"/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93568" y="181981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y Resultados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10624"/>
              </p:ext>
            </p:extLst>
          </p:nvPr>
        </p:nvGraphicFramePr>
        <p:xfrm>
          <a:off x="3204255" y="2025297"/>
          <a:ext cx="7463744" cy="3533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8848"/>
                <a:gridCol w="1296224"/>
                <a:gridCol w="1296224"/>
                <a:gridCol w="1296224"/>
                <a:gridCol w="1296224"/>
              </a:tblGrid>
              <a:tr h="492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Parámetro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Probeta 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Probeta </a:t>
                      </a:r>
                      <a:r>
                        <a:rPr lang="es-EC" sz="2000" dirty="0" smtClean="0">
                          <a:effectLst/>
                        </a:rPr>
                        <a:t>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Probeta </a:t>
                      </a:r>
                      <a:r>
                        <a:rPr lang="es-EC" sz="2000" dirty="0" smtClean="0">
                          <a:effectLst/>
                        </a:rPr>
                        <a:t>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Probeta </a:t>
                      </a:r>
                      <a:r>
                        <a:rPr lang="es-EC" sz="2000" dirty="0" smtClean="0">
                          <a:effectLst/>
                        </a:rPr>
                        <a:t>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09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Tiempo de quemado(s) 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0,35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0,45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Empuje (N)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10,68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87,32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27,85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67,27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Impulso (N-m)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59,44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72,3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111,2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3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Presión (</a:t>
                      </a:r>
                      <a:r>
                        <a:rPr lang="es-EC" sz="2000" dirty="0" err="1">
                          <a:effectLst/>
                        </a:rPr>
                        <a:t>Pa</a:t>
                      </a:r>
                      <a:r>
                        <a:rPr lang="es-EC" sz="2000" dirty="0">
                          <a:effectLst/>
                        </a:rPr>
                        <a:t>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468000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4855000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789000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2666000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3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Peso (gr)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7" name="Imagen 16"/>
          <p:cNvPicPr/>
          <p:nvPr/>
        </p:nvPicPr>
        <p:blipFill>
          <a:blip r:embed="rId2"/>
          <a:stretch>
            <a:fillRect/>
          </a:stretch>
        </p:blipFill>
        <p:spPr>
          <a:xfrm>
            <a:off x="2493297" y="1163437"/>
            <a:ext cx="8369299" cy="4465684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3"/>
          <a:stretch>
            <a:fillRect/>
          </a:stretch>
        </p:blipFill>
        <p:spPr>
          <a:xfrm>
            <a:off x="2685879" y="1163437"/>
            <a:ext cx="8973957" cy="4697913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>
          <a:blip r:embed="rId4"/>
          <a:stretch>
            <a:fillRect/>
          </a:stretch>
        </p:blipFill>
        <p:spPr>
          <a:xfrm>
            <a:off x="2365879" y="881587"/>
            <a:ext cx="9191467" cy="5029384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 rotWithShape="1">
          <a:blip r:embed="rId5"/>
          <a:srcRect r="6295"/>
          <a:stretch/>
        </p:blipFill>
        <p:spPr bwMode="auto">
          <a:xfrm>
            <a:off x="2708112" y="1210596"/>
            <a:ext cx="8501859" cy="4515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657731" y="6049108"/>
            <a:ext cx="5405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35% Sorbitol y </a:t>
            </a: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65% Nitrato de Potasio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93568" y="181981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y Resultados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503579"/>
              </p:ext>
            </p:extLst>
          </p:nvPr>
        </p:nvGraphicFramePr>
        <p:xfrm>
          <a:off x="4216627" y="1502782"/>
          <a:ext cx="5449886" cy="3847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5476"/>
                <a:gridCol w="1362740"/>
                <a:gridCol w="1361670"/>
              </a:tblGrid>
              <a:tr h="305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Parámetro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Probeta 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Probeta 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Tiempo de quemado(s) 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0,65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5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Empuje (N)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81,68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88,9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5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Impulso (N-m)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89,9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100,65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Presión (Pa)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645000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698000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Temperatura Interna (°C)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548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638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Temperatura Externa (°C)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934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934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Peso (gr)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2"/>
          <a:srcRect r="8213"/>
          <a:stretch/>
        </p:blipFill>
        <p:spPr bwMode="auto">
          <a:xfrm>
            <a:off x="3768384" y="1502782"/>
            <a:ext cx="6319045" cy="40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r="8744"/>
          <a:stretch/>
        </p:blipFill>
        <p:spPr bwMode="auto">
          <a:xfrm>
            <a:off x="3768384" y="1584919"/>
            <a:ext cx="6319045" cy="3931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361516" y="5849053"/>
            <a:ext cx="5837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37% Sorbitol,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60% Nitrato de Potasio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3% Azufre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93568" y="0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1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Resumen de Funcionamiento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5" b="25079"/>
          <a:stretch/>
        </p:blipFill>
        <p:spPr>
          <a:xfrm>
            <a:off x="1956425" y="1192403"/>
            <a:ext cx="3478015" cy="25835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2"/>
          <a:stretch/>
        </p:blipFill>
        <p:spPr>
          <a:xfrm>
            <a:off x="7772033" y="1192403"/>
            <a:ext cx="3736908" cy="25835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33" y="4758908"/>
            <a:ext cx="3736908" cy="20990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25006" b="11392"/>
          <a:stretch/>
        </p:blipFill>
        <p:spPr>
          <a:xfrm>
            <a:off x="1956425" y="4758908"/>
            <a:ext cx="3507035" cy="2057586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6066971" y="2220686"/>
            <a:ext cx="1146629" cy="566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derecha 12"/>
          <p:cNvSpPr/>
          <p:nvPr/>
        </p:nvSpPr>
        <p:spPr>
          <a:xfrm rot="5400000">
            <a:off x="9518534" y="4007694"/>
            <a:ext cx="763371" cy="519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derecha 13"/>
          <p:cNvSpPr/>
          <p:nvPr/>
        </p:nvSpPr>
        <p:spPr>
          <a:xfrm rot="10800000">
            <a:off x="6258599" y="5548721"/>
            <a:ext cx="763371" cy="519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 rot="16200000">
            <a:off x="3313746" y="3986253"/>
            <a:ext cx="763371" cy="519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3"/>
          <a:stretch/>
        </p:blipFill>
        <p:spPr>
          <a:xfrm>
            <a:off x="1956425" y="1192403"/>
            <a:ext cx="3471918" cy="2583542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>
            <a:off x="6060874" y="2220686"/>
            <a:ext cx="1146629" cy="56605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25006" b="11392"/>
          <a:stretch/>
        </p:blipFill>
        <p:spPr>
          <a:xfrm>
            <a:off x="7765936" y="1181047"/>
            <a:ext cx="4422850" cy="259489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7765935" y="4733812"/>
            <a:ext cx="3996391" cy="2124188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>
          <a:blip r:embed="rId8"/>
          <a:stretch>
            <a:fillRect/>
          </a:stretch>
        </p:blipFill>
        <p:spPr>
          <a:xfrm>
            <a:off x="1863645" y="4716026"/>
            <a:ext cx="3753384" cy="2100468"/>
          </a:xfrm>
          <a:prstGeom prst="rect">
            <a:avLst/>
          </a:prstGeom>
        </p:spPr>
      </p:pic>
      <p:sp>
        <p:nvSpPr>
          <p:cNvPr id="24" name="Flecha derecha 23"/>
          <p:cNvSpPr/>
          <p:nvPr/>
        </p:nvSpPr>
        <p:spPr>
          <a:xfrm rot="5400000">
            <a:off x="9518533" y="3995145"/>
            <a:ext cx="763371" cy="51946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derecha 24"/>
          <p:cNvSpPr/>
          <p:nvPr/>
        </p:nvSpPr>
        <p:spPr>
          <a:xfrm rot="10800000">
            <a:off x="6252502" y="5548722"/>
            <a:ext cx="763371" cy="51946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lecha derecha 25"/>
          <p:cNvSpPr/>
          <p:nvPr/>
        </p:nvSpPr>
        <p:spPr>
          <a:xfrm rot="16200000">
            <a:off x="3328256" y="3995144"/>
            <a:ext cx="763371" cy="51946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7" name="Imagen 26"/>
          <p:cNvPicPr/>
          <p:nvPr/>
        </p:nvPicPr>
        <p:blipFill rotWithShape="1">
          <a:blip r:embed="rId9"/>
          <a:srcRect r="8744"/>
          <a:stretch/>
        </p:blipFill>
        <p:spPr bwMode="auto">
          <a:xfrm>
            <a:off x="1933060" y="1192403"/>
            <a:ext cx="3575478" cy="25924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35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F02F0D-01F3-4689-87E3-51A607A2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715" y="277874"/>
            <a:ext cx="7315200" cy="1346897"/>
          </a:xfrm>
        </p:spPr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8ED8948-E8A4-4678-86CF-3A5524AFE049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8" name="Marcador de contenido 4">
            <a:extLst>
              <a:ext uri="{FF2B5EF4-FFF2-40B4-BE49-F238E27FC236}">
                <a16:creationId xmlns:a16="http://schemas.microsoft.com/office/drawing/2014/main" xmlns="" id="{42EFFA29-D9D5-4409-B6EF-18CFF449C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303570"/>
              </p:ext>
            </p:extLst>
          </p:nvPr>
        </p:nvGraphicFramePr>
        <p:xfrm>
          <a:off x="2040638" y="1335772"/>
          <a:ext cx="9933648" cy="523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4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F02F0D-01F3-4689-87E3-51A607A2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715" y="277874"/>
            <a:ext cx="7315200" cy="1346897"/>
          </a:xfrm>
        </p:spPr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8ED8948-E8A4-4678-86CF-3A5524AFE049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xmlns="" id="{42EFFA29-D9D5-4409-B6EF-18CFF449C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016996"/>
              </p:ext>
            </p:extLst>
          </p:nvPr>
        </p:nvGraphicFramePr>
        <p:xfrm>
          <a:off x="1699262" y="1408343"/>
          <a:ext cx="10151362" cy="5321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2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BA9615-7DB5-4D57-B0E9-14BDBBE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153" y="155885"/>
            <a:ext cx="7315200" cy="1346897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Justificación e Importancia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942338EC-1525-4203-9D98-C6BBF4E8027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lt"/>
                <a:cs typeface="Times New Roman" panose="02020603050405020304" pitchFamily="18" charset="0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Clasificación</a:t>
            </a:r>
          </a:p>
          <a:p>
            <a:pPr algn="ctr"/>
            <a:endParaRPr lang="es-MX" sz="1300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Juan ::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0" y="1828424"/>
            <a:ext cx="1347913" cy="21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7198" t="14921" r="6184" b="6382"/>
          <a:stretch/>
        </p:blipFill>
        <p:spPr>
          <a:xfrm>
            <a:off x="8107305" y="1897856"/>
            <a:ext cx="2723828" cy="2128585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2532597" y="1528689"/>
            <a:ext cx="2562217" cy="373920"/>
            <a:chOff x="334302" y="23619"/>
            <a:chExt cx="2562217" cy="373920"/>
          </a:xfrm>
        </p:grpSpPr>
        <p:sp>
          <p:nvSpPr>
            <p:cNvPr id="15" name="Rectángulo 14"/>
            <p:cNvSpPr/>
            <p:nvPr/>
          </p:nvSpPr>
          <p:spPr>
            <a:xfrm>
              <a:off x="334302" y="23619"/>
              <a:ext cx="2562217" cy="373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334302" y="23710"/>
              <a:ext cx="2562217" cy="373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 smtClean="0">
                  <a:latin typeface="+mn-lt"/>
                  <a:cs typeface="Times New Roman" panose="02020603050405020304" pitchFamily="18" charset="0"/>
                </a:rPr>
                <a:t>Impulso con Manómetros</a:t>
              </a:r>
              <a:endParaRPr lang="es-EC" sz="1800" kern="120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641884" y="1524027"/>
            <a:ext cx="3640008" cy="373829"/>
            <a:chOff x="334302" y="23619"/>
            <a:chExt cx="2562217" cy="373829"/>
          </a:xfrm>
        </p:grpSpPr>
        <p:sp>
          <p:nvSpPr>
            <p:cNvPr id="19" name="Rectángulo 18"/>
            <p:cNvSpPr/>
            <p:nvPr/>
          </p:nvSpPr>
          <p:spPr>
            <a:xfrm>
              <a:off x="334302" y="23619"/>
              <a:ext cx="2562217" cy="373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334302" y="23619"/>
              <a:ext cx="2562217" cy="373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 smtClean="0">
                  <a:latin typeface="+mn-lt"/>
                  <a:cs typeface="Times New Roman" panose="02020603050405020304" pitchFamily="18" charset="0"/>
                </a:rPr>
                <a:t>Temperatura con un Multímetro</a:t>
              </a:r>
              <a:endParaRPr lang="es-EC" sz="1800" kern="120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Imagen 20" descr="https://scontent.fuio1-1.fna.fbcdn.net/v/t1.15752-9/116707594_523677818371627_534953643950703650_n.png?_nc_cat=102&amp;_nc_sid=b96e70&amp;_nc_ohc=4XSIzINrSyYAX_v0Avb&amp;_nc_ht=scontent.fuio1-1.fna&amp;oh=882e4dd74b654e798571001b8425daf9&amp;oe=5F4D7E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1" y="4630139"/>
            <a:ext cx="2425213" cy="1976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upo 21"/>
          <p:cNvGrpSpPr/>
          <p:nvPr/>
        </p:nvGrpSpPr>
        <p:grpSpPr>
          <a:xfrm>
            <a:off x="5603338" y="4256219"/>
            <a:ext cx="1651877" cy="373920"/>
            <a:chOff x="334302" y="23619"/>
            <a:chExt cx="2562217" cy="373920"/>
          </a:xfrm>
        </p:grpSpPr>
        <p:sp>
          <p:nvSpPr>
            <p:cNvPr id="23" name="Rectángulo 22"/>
            <p:cNvSpPr/>
            <p:nvPr/>
          </p:nvSpPr>
          <p:spPr>
            <a:xfrm>
              <a:off x="334302" y="23619"/>
              <a:ext cx="2562217" cy="373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334302" y="23710"/>
              <a:ext cx="2562217" cy="373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 smtClean="0">
                  <a:latin typeface="+mn-lt"/>
                  <a:cs typeface="Times New Roman" panose="02020603050405020304" pitchFamily="18" charset="0"/>
                </a:rPr>
                <a:t>Propuesta</a:t>
              </a:r>
              <a:endParaRPr lang="es-EC" sz="1800" kern="1200" dirty="0"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536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F02F0D-01F3-4689-87E3-51A607A2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715" y="277874"/>
            <a:ext cx="7315200" cy="1346897"/>
          </a:xfrm>
        </p:spPr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8ED8948-E8A4-4678-86CF-3A5524AFE049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xmlns="" id="{42EFFA29-D9D5-4409-B6EF-18CFF449C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554135"/>
              </p:ext>
            </p:extLst>
          </p:nvPr>
        </p:nvGraphicFramePr>
        <p:xfrm>
          <a:off x="2076633" y="1481495"/>
          <a:ext cx="9810567" cy="461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73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C160A6-9B42-49DF-93B9-98E6BDA8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539" y="275460"/>
            <a:ext cx="7315200" cy="1346897"/>
          </a:xfrm>
        </p:spPr>
        <p:txBody>
          <a:bodyPr/>
          <a:lstStyle/>
          <a:p>
            <a:r>
              <a:rPr lang="es-MX" dirty="0"/>
              <a:t>Recomendaciones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C9936298-08FD-4132-91A7-4E607DE81893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42EFFA29-D9D5-4409-B6EF-18CFF449C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834559"/>
              </p:ext>
            </p:extLst>
          </p:nvPr>
        </p:nvGraphicFramePr>
        <p:xfrm>
          <a:off x="1699262" y="1408343"/>
          <a:ext cx="10151362" cy="5321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1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C160A6-9B42-49DF-93B9-98E6BDA8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539" y="275460"/>
            <a:ext cx="7315200" cy="1346897"/>
          </a:xfrm>
        </p:spPr>
        <p:txBody>
          <a:bodyPr/>
          <a:lstStyle/>
          <a:p>
            <a:r>
              <a:rPr lang="es-MX" dirty="0"/>
              <a:t>Recomendaciones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C9936298-08FD-4132-91A7-4E607DE81893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42EFFA29-D9D5-4409-B6EF-18CFF449C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966642"/>
              </p:ext>
            </p:extLst>
          </p:nvPr>
        </p:nvGraphicFramePr>
        <p:xfrm>
          <a:off x="1699262" y="1408343"/>
          <a:ext cx="10151362" cy="5321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75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76D39-EB16-40E1-867B-671D360E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Trabajos Futuros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FB022ADF-0572-4E02-B8EA-345A5F3984EB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7FBC24EA-CAFD-409D-8D5E-E966F8611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060125"/>
              </p:ext>
            </p:extLst>
          </p:nvPr>
        </p:nvGraphicFramePr>
        <p:xfrm>
          <a:off x="1802424" y="1608992"/>
          <a:ext cx="10032022" cy="497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37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FB022ADF-0572-4E02-B8EA-345A5F3984EB}"/>
              </a:ext>
            </a:extLst>
          </p:cNvPr>
          <p:cNvSpPr txBox="1">
            <a:spLocks/>
          </p:cNvSpPr>
          <p:nvPr/>
        </p:nvSpPr>
        <p:spPr>
          <a:xfrm>
            <a:off x="-1" y="1481495"/>
            <a:ext cx="1503485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Internet of Things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Robots Móviles con Ruedas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Robótica Colaborativa 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Subsistema Multi-Robot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</a:rPr>
              <a:t>Subsistema IoT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Integración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2" descr="Resultado de imagen para gracias presentacion png">
            <a:extLst>
              <a:ext uri="{FF2B5EF4-FFF2-40B4-BE49-F238E27FC236}">
                <a16:creationId xmlns:a16="http://schemas.microsoft.com/office/drawing/2014/main" xmlns="" id="{9E0058ED-CD24-4EA7-92B4-3D890B42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16" y="858126"/>
            <a:ext cx="10139729" cy="54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3EF2D9-FF31-40F0-A986-11EA7E7B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38" y="0"/>
            <a:ext cx="7315200" cy="1346897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Objetivos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32E3E573-BA5F-4514-9D00-D45474E6F2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327893"/>
              </p:ext>
            </p:extLst>
          </p:nvPr>
        </p:nvGraphicFramePr>
        <p:xfrm>
          <a:off x="1866053" y="992777"/>
          <a:ext cx="10231315" cy="5717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lt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Justificación e Importancia</a:t>
            </a:r>
          </a:p>
          <a:p>
            <a:pPr algn="ctr"/>
            <a:r>
              <a:rPr lang="es-MX" sz="1300" b="1" u="sng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Objetivos</a:t>
            </a:r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s-MX" sz="1300" dirty="0" smtClean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Clasificación</a:t>
            </a:r>
          </a:p>
          <a:p>
            <a:pPr algn="ctr"/>
            <a:endParaRPr lang="es-MX" sz="1300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C041D7-4080-4FC3-9908-69A0727E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851" y="-93015"/>
            <a:ext cx="8104628" cy="2019114"/>
          </a:xfrm>
        </p:spPr>
        <p:txBody>
          <a:bodyPr/>
          <a:lstStyle/>
          <a:p>
            <a:r>
              <a:rPr lang="es-MX" dirty="0" smtClean="0">
                <a:cs typeface="Times New Roman" panose="02020603050405020304" pitchFamily="18" charset="0"/>
              </a:rPr>
              <a:t>Motor </a:t>
            </a:r>
            <a:r>
              <a:rPr lang="es-MX" dirty="0" smtClean="0">
                <a:cs typeface="Times New Roman" panose="02020603050405020304" pitchFamily="18" charset="0"/>
              </a:rPr>
              <a:t>Cohete</a:t>
            </a:r>
            <a:br>
              <a:rPr lang="es-MX" dirty="0" smtClean="0">
                <a:cs typeface="Times New Roman" panose="02020603050405020304" pitchFamily="18" charset="0"/>
              </a:rPr>
            </a:br>
            <a:r>
              <a:rPr lang="es-MX" dirty="0" smtClean="0">
                <a:cs typeface="Times New Roman" panose="02020603050405020304" pitchFamily="18" charset="0"/>
              </a:rPr>
              <a:t>Clasificación y Características</a:t>
            </a:r>
            <a:endParaRPr lang="es-MX" dirty="0"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ED8C222A-5B00-43D6-8DA6-3F88A1F1674B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Objetivos 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Clasificación</a:t>
            </a:r>
            <a:endParaRPr lang="es-MX" sz="1300" b="1" u="sng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80030" y="2818684"/>
            <a:ext cx="8454438" cy="266153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22955" t="40988" r="25269" b="24954"/>
          <a:stretch/>
        </p:blipFill>
        <p:spPr>
          <a:xfrm>
            <a:off x="3472070" y="2806562"/>
            <a:ext cx="7262191" cy="268577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l="32329" t="35484" r="27044" b="22613"/>
          <a:stretch/>
        </p:blipFill>
        <p:spPr>
          <a:xfrm>
            <a:off x="1825187" y="1917595"/>
            <a:ext cx="7697909" cy="446370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158256" y="4078946"/>
            <a:ext cx="3988904" cy="437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/>
          <a:srcRect l="60503" t="57004" r="27044" b="22613"/>
          <a:stretch/>
        </p:blipFill>
        <p:spPr>
          <a:xfrm>
            <a:off x="8480229" y="3443993"/>
            <a:ext cx="2359586" cy="2171253"/>
          </a:xfrm>
          <a:prstGeom prst="rect">
            <a:avLst/>
          </a:prstGeom>
        </p:spPr>
      </p:pic>
      <p:graphicFrame>
        <p:nvGraphicFramePr>
          <p:cNvPr id="23" name="Marcador de contenido 5">
            <a:extLst>
              <a:ext uri="{FF2B5EF4-FFF2-40B4-BE49-F238E27FC236}">
                <a16:creationId xmlns:a16="http://schemas.microsoft.com/office/drawing/2014/main" xmlns="" id="{71EF42CF-FDF0-4272-BDF3-F5B3DEA7A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870891"/>
              </p:ext>
            </p:extLst>
          </p:nvPr>
        </p:nvGraphicFramePr>
        <p:xfrm>
          <a:off x="7301192" y="2125014"/>
          <a:ext cx="4443808" cy="392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90985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2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C041D7-4080-4FC3-9908-69A0727E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851" y="-93015"/>
            <a:ext cx="8104628" cy="2019114"/>
          </a:xfrm>
        </p:spPr>
        <p:txBody>
          <a:bodyPr/>
          <a:lstStyle/>
          <a:p>
            <a:r>
              <a:rPr lang="es-MX" dirty="0" smtClean="0">
                <a:cs typeface="Times New Roman" panose="02020603050405020304" pitchFamily="18" charset="0"/>
              </a:rPr>
              <a:t>Motor </a:t>
            </a:r>
            <a:r>
              <a:rPr lang="es-MX" dirty="0" smtClean="0">
                <a:cs typeface="Times New Roman" panose="02020603050405020304" pitchFamily="18" charset="0"/>
              </a:rPr>
              <a:t>Cohete</a:t>
            </a:r>
            <a:br>
              <a:rPr lang="es-MX" dirty="0" smtClean="0">
                <a:cs typeface="Times New Roman" panose="02020603050405020304" pitchFamily="18" charset="0"/>
              </a:rPr>
            </a:br>
            <a:r>
              <a:rPr lang="es-MX" dirty="0" smtClean="0">
                <a:cs typeface="Times New Roman" panose="02020603050405020304" pitchFamily="18" charset="0"/>
              </a:rPr>
              <a:t>Variables de diseño</a:t>
            </a:r>
            <a:endParaRPr lang="es-MX" dirty="0"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ED8C222A-5B00-43D6-8DA6-3F88A1F1674B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Objetivos 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Clasificación</a:t>
            </a:r>
            <a:endParaRPr lang="es-MX" sz="1300" b="1" u="sng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045" t="35069" r="21777" b="38740"/>
          <a:stretch/>
        </p:blipFill>
        <p:spPr>
          <a:xfrm>
            <a:off x="3830194" y="3135086"/>
            <a:ext cx="6545942" cy="1550194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10376136" y="3536459"/>
            <a:ext cx="1190171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10376136" y="4119523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 smtClean="0"/>
              <a:t>Empuje</a:t>
            </a:r>
          </a:p>
          <a:p>
            <a:r>
              <a:rPr lang="es-EC" sz="2400" dirty="0" smtClean="0"/>
              <a:t>750 N</a:t>
            </a:r>
          </a:p>
          <a:p>
            <a:endParaRPr lang="es-EC" sz="2400" dirty="0"/>
          </a:p>
        </p:txBody>
      </p:sp>
      <p:sp>
        <p:nvSpPr>
          <p:cNvPr id="9" name="Flecha derecha 8"/>
          <p:cNvSpPr/>
          <p:nvPr/>
        </p:nvSpPr>
        <p:spPr>
          <a:xfrm rot="10800000">
            <a:off x="2481943" y="3562139"/>
            <a:ext cx="1175931" cy="55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8"/>
          <p:cNvSpPr txBox="1"/>
          <p:nvPr/>
        </p:nvSpPr>
        <p:spPr>
          <a:xfrm>
            <a:off x="2104325" y="4269781"/>
            <a:ext cx="189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Temperatura</a:t>
            </a:r>
          </a:p>
          <a:p>
            <a:pPr algn="ctr"/>
            <a:r>
              <a:rPr lang="es-EC" sz="2400" dirty="0"/>
              <a:t>g</a:t>
            </a:r>
            <a:r>
              <a:rPr lang="es-EC" sz="2400" dirty="0" smtClean="0"/>
              <a:t>ases</a:t>
            </a:r>
          </a:p>
          <a:p>
            <a:pPr algn="ctr"/>
            <a:r>
              <a:rPr lang="es-EC" sz="2400" dirty="0" smtClean="0"/>
              <a:t>500°C</a:t>
            </a:r>
          </a:p>
          <a:p>
            <a:pPr algn="ctr"/>
            <a:endParaRPr lang="es-EC" sz="2400" dirty="0"/>
          </a:p>
        </p:txBody>
      </p:sp>
      <p:sp>
        <p:nvSpPr>
          <p:cNvPr id="20" name="Flecha derecha 19"/>
          <p:cNvSpPr/>
          <p:nvPr/>
        </p:nvSpPr>
        <p:spPr>
          <a:xfrm rot="16200000">
            <a:off x="6017246" y="2877132"/>
            <a:ext cx="878590" cy="44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/>
          <p:cNvSpPr txBox="1"/>
          <p:nvPr/>
        </p:nvSpPr>
        <p:spPr>
          <a:xfrm>
            <a:off x="4645759" y="1913121"/>
            <a:ext cx="362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Temperatura interna</a:t>
            </a:r>
          </a:p>
          <a:p>
            <a:pPr algn="ctr"/>
            <a:r>
              <a:rPr lang="es-EC" sz="2400" dirty="0" smtClean="0"/>
              <a:t>900°C</a:t>
            </a:r>
            <a:endParaRPr lang="es-EC" sz="2400" dirty="0"/>
          </a:p>
        </p:txBody>
      </p:sp>
      <p:sp>
        <p:nvSpPr>
          <p:cNvPr id="24" name="Flecha derecha 23"/>
          <p:cNvSpPr/>
          <p:nvPr/>
        </p:nvSpPr>
        <p:spPr>
          <a:xfrm rot="5400000">
            <a:off x="7828025" y="4384911"/>
            <a:ext cx="878590" cy="44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/>
          <p:cNvSpPr txBox="1"/>
          <p:nvPr/>
        </p:nvSpPr>
        <p:spPr>
          <a:xfrm>
            <a:off x="6456540" y="5044238"/>
            <a:ext cx="362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Presión interna</a:t>
            </a:r>
          </a:p>
          <a:p>
            <a:pPr algn="ctr"/>
            <a:r>
              <a:rPr lang="es-EC" sz="2400" dirty="0" smtClean="0"/>
              <a:t>1000 psi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0994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9" grpId="0"/>
      <p:bldP spid="20" grpId="0" animBg="1"/>
      <p:bldP spid="22" grpId="0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C69536-F5EF-47F1-97BE-1FD6839F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08" y="193931"/>
            <a:ext cx="8911687" cy="1280890"/>
          </a:xfrm>
        </p:spPr>
        <p:txBody>
          <a:bodyPr>
            <a:normAutofit/>
          </a:bodyPr>
          <a:lstStyle/>
          <a:p>
            <a:r>
              <a:rPr lang="es-EC" sz="5400" dirty="0" smtClean="0"/>
              <a:t>Bancos de Ensayos</a:t>
            </a:r>
            <a:endParaRPr lang="es-EC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  <a:endParaRPr lang="es-MX" sz="1300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093474891"/>
              </p:ext>
            </p:extLst>
          </p:nvPr>
        </p:nvGraphicFramePr>
        <p:xfrm>
          <a:off x="1945431" y="2418079"/>
          <a:ext cx="4801825" cy="251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4160227600"/>
              </p:ext>
            </p:extLst>
          </p:nvPr>
        </p:nvGraphicFramePr>
        <p:xfrm>
          <a:off x="6674685" y="2498044"/>
          <a:ext cx="5410200" cy="227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569770294"/>
              </p:ext>
            </p:extLst>
          </p:nvPr>
        </p:nvGraphicFramePr>
        <p:xfrm>
          <a:off x="1843831" y="2315500"/>
          <a:ext cx="4920238" cy="2597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90777538"/>
              </p:ext>
            </p:extLst>
          </p:nvPr>
        </p:nvGraphicFramePr>
        <p:xfrm>
          <a:off x="6764069" y="2410001"/>
          <a:ext cx="5543550" cy="234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6726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4" grpId="0">
        <p:bldAsOne/>
      </p:bldGraphic>
      <p:bldGraphic spid="14" grpId="1">
        <p:bldAsOne/>
      </p:bldGraphic>
      <p:bldGraphic spid="19" grpId="0">
        <p:bldAsOne/>
      </p:bldGraphic>
      <p:bldGraphic spid="19" grpId="1">
        <p:bldAsOne/>
      </p:bldGraphic>
      <p:bldGraphic spid="23" grpId="0">
        <p:bldAsOne/>
      </p:bldGraphic>
      <p:bldGraphic spid="23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F0C4D9-0387-473F-B58E-458D243371E4}"/>
              </a:ext>
            </a:extLst>
          </p:cNvPr>
          <p:cNvSpPr txBox="1">
            <a:spLocks/>
          </p:cNvSpPr>
          <p:nvPr/>
        </p:nvSpPr>
        <p:spPr>
          <a:xfrm>
            <a:off x="1579054" y="-6704"/>
            <a:ext cx="10168759" cy="110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400" dirty="0"/>
              <a:t>Diseño e Implementación</a:t>
            </a:r>
            <a:endParaRPr lang="es-EC" sz="41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667D0D0D-011E-42A2-ABBD-8C1A66FD9428}"/>
              </a:ext>
            </a:extLst>
          </p:cNvPr>
          <p:cNvSpPr txBox="1">
            <a:spLocks/>
          </p:cNvSpPr>
          <p:nvPr/>
        </p:nvSpPr>
        <p:spPr>
          <a:xfrm>
            <a:off x="1" y="1502782"/>
            <a:ext cx="1433146" cy="4546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Justificación e Importancia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  <a:endParaRPr lang="es-MX" sz="1300" dirty="0" smtClean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>
                <a:solidFill>
                  <a:prstClr val="white"/>
                </a:solidFill>
                <a:cs typeface="Times New Roman" panose="02020603050405020304" pitchFamily="18" charset="0"/>
              </a:rPr>
              <a:t>Definición Motor Cohete y </a:t>
            </a:r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Clasificación</a:t>
            </a:r>
          </a:p>
          <a:p>
            <a:pPr algn="ctr"/>
            <a:r>
              <a:rPr lang="es-MX" sz="13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Bancos de Ensayos</a:t>
            </a:r>
          </a:p>
          <a:p>
            <a:pPr algn="ctr"/>
            <a:r>
              <a:rPr lang="es-MX" sz="1300" b="1" u="sng" dirty="0" smtClean="0">
                <a:solidFill>
                  <a:prstClr val="white"/>
                </a:solidFill>
                <a:latin typeface="Corbel" panose="020B0503020204020204"/>
                <a:cs typeface="Times New Roman" panose="02020603050405020304" pitchFamily="18" charset="0"/>
              </a:rPr>
              <a:t>Diseño e Implementación</a:t>
            </a:r>
            <a:endParaRPr lang="es-MX" sz="13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3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3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867150" y="819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01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867150" y="1276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xmlns="" id="{BBC69536-F5EF-47F1-97BE-1FD6839F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15" y="96496"/>
            <a:ext cx="8911687" cy="1280890"/>
          </a:xfrm>
        </p:spPr>
        <p:txBody>
          <a:bodyPr>
            <a:normAutofit/>
          </a:bodyPr>
          <a:lstStyle/>
          <a:p>
            <a:r>
              <a:rPr lang="es-EC" sz="5400" dirty="0" smtClean="0"/>
              <a:t>Diseño e Implementación</a:t>
            </a:r>
            <a:endParaRPr lang="es-EC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2" descr="Teoria sobre motores cohete de propelente soli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" name="AutoShape 4" descr="Teoria sobre motores cohete de propelente solido"/>
          <p:cNvSpPr>
            <a:spLocks noChangeAspect="1" noChangeArrowheads="1"/>
          </p:cNvSpPr>
          <p:nvPr/>
        </p:nvSpPr>
        <p:spPr bwMode="auto">
          <a:xfrm>
            <a:off x="3591378" y="1821951"/>
            <a:ext cx="1227365" cy="4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C" sz="2800" dirty="0" smtClean="0"/>
              <a:t>Grano</a:t>
            </a:r>
            <a:endParaRPr lang="es-EC" sz="2800" dirty="0"/>
          </a:p>
        </p:txBody>
      </p:sp>
      <p:sp>
        <p:nvSpPr>
          <p:cNvPr id="17" name="AutoShape 6" descr="Teoria sobre motores cohete de propelente soli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00" y="2352634"/>
            <a:ext cx="4248328" cy="1590221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3"/>
          <a:srcRect l="16045" t="35069" r="21777" b="38740"/>
          <a:stretch/>
        </p:blipFill>
        <p:spPr>
          <a:xfrm>
            <a:off x="1829478" y="4811604"/>
            <a:ext cx="4749174" cy="1124688"/>
          </a:xfrm>
          <a:prstGeom prst="rect">
            <a:avLst/>
          </a:prstGeom>
        </p:spPr>
      </p:pic>
      <p:pic>
        <p:nvPicPr>
          <p:cNvPr id="49" name="Imagen 48"/>
          <p:cNvPicPr/>
          <p:nvPr/>
        </p:nvPicPr>
        <p:blipFill rotWithShape="1">
          <a:blip r:embed="rId4"/>
          <a:srcRect r="6295"/>
          <a:stretch/>
        </p:blipFill>
        <p:spPr bwMode="auto">
          <a:xfrm>
            <a:off x="6578652" y="2447332"/>
            <a:ext cx="5273676" cy="2991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AutoShape 4" descr="Teoria sobre motores cohete de propelente solido"/>
          <p:cNvSpPr>
            <a:spLocks noChangeAspect="1" noChangeArrowheads="1"/>
          </p:cNvSpPr>
          <p:nvPr/>
        </p:nvSpPr>
        <p:spPr bwMode="auto">
          <a:xfrm>
            <a:off x="2835142" y="4172811"/>
            <a:ext cx="2737847" cy="4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C" sz="2800" dirty="0" smtClean="0"/>
              <a:t>Motores Cohete</a:t>
            </a:r>
            <a:endParaRPr lang="es-EC" sz="28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139499" y="5936292"/>
            <a:ext cx="471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Temperatura Interna y Externa</a:t>
            </a:r>
            <a:endParaRPr lang="es-EC" sz="2800" dirty="0"/>
          </a:p>
        </p:txBody>
      </p:sp>
      <p:sp>
        <p:nvSpPr>
          <p:cNvPr id="55" name="CuadroTexto 54"/>
          <p:cNvSpPr txBox="1"/>
          <p:nvPr/>
        </p:nvSpPr>
        <p:spPr>
          <a:xfrm>
            <a:off x="7961351" y="1981558"/>
            <a:ext cx="4003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Gráfica P vs T   &amp;   F vs T     </a:t>
            </a:r>
            <a:endParaRPr lang="es-EC" sz="2800" dirty="0"/>
          </a:p>
        </p:txBody>
      </p:sp>
      <p:pic>
        <p:nvPicPr>
          <p:cNvPr id="5128" name="Picture 8" descr="fondo-blanco | Creditoh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07" y="5747656"/>
            <a:ext cx="4695106" cy="10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8274201" y="5747656"/>
            <a:ext cx="3048001" cy="711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/>
              <a:t>100 datos por segundo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6467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4" grpId="0"/>
      <p:bldP spid="19" grpId="0"/>
      <p:bldP spid="55" grpId="0"/>
      <p:bldP spid="21" grpId="0" animBg="1"/>
    </p:bldLst>
  </p:timing>
</p:sld>
</file>

<file path=ppt/theme/theme1.xml><?xml version="1.0" encoding="utf-8"?>
<a:theme xmlns:a="http://schemas.openxmlformats.org/drawingml/2006/main" name="1_Mar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Pres_Defensa.potx" id="{7031A1AD-54DE-44AF-B77F-9C74CDE7D9C2}" vid="{326108A4-772F-4B2F-8E1F-73AE1A3F8B4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4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5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9327</TotalTime>
  <Words>2458</Words>
  <Application>Microsoft Office PowerPoint</Application>
  <PresentationFormat>Panorámica</PresentationFormat>
  <Paragraphs>750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2" baseType="lpstr">
      <vt:lpstr>Arial</vt:lpstr>
      <vt:lpstr>Calibri</vt:lpstr>
      <vt:lpstr>Cambria Math</vt:lpstr>
      <vt:lpstr>Corbel</vt:lpstr>
      <vt:lpstr>Symbol</vt:lpstr>
      <vt:lpstr>Times New Roman</vt:lpstr>
      <vt:lpstr>Wingdings 2</vt:lpstr>
      <vt:lpstr>1_Marco</vt:lpstr>
      <vt:lpstr>Presentación de PowerPoint</vt:lpstr>
      <vt:lpstr>CONTENIDO</vt:lpstr>
      <vt:lpstr>Antecedentes</vt:lpstr>
      <vt:lpstr>Justificación e Importancia</vt:lpstr>
      <vt:lpstr>Objetivos</vt:lpstr>
      <vt:lpstr>Motor Cohete Clasificación y Características</vt:lpstr>
      <vt:lpstr>Motor Cohete Variables de diseño</vt:lpstr>
      <vt:lpstr>Bancos de Ensayos</vt:lpstr>
      <vt:lpstr>Diseño e Implementación</vt:lpstr>
      <vt:lpstr>Diseño e Implementación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Conclusiones</vt:lpstr>
      <vt:lpstr>Conclusiones</vt:lpstr>
      <vt:lpstr>Recomendaciones</vt:lpstr>
      <vt:lpstr>Recomendaciones</vt:lpstr>
      <vt:lpstr>Trabajos Futuros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 verdugo cabrera</dc:creator>
  <cp:lastModifiedBy>HP</cp:lastModifiedBy>
  <cp:revision>126</cp:revision>
  <dcterms:created xsi:type="dcterms:W3CDTF">2018-06-27T21:04:07Z</dcterms:created>
  <dcterms:modified xsi:type="dcterms:W3CDTF">2020-09-17T14:47:49Z</dcterms:modified>
</cp:coreProperties>
</file>