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4">
  <p:sldMasterIdLst>
    <p:sldMasterId id="2147483688" r:id="rId1"/>
  </p:sldMasterIdLst>
  <p:sldIdLst>
    <p:sldId id="256" r:id="rId2"/>
    <p:sldId id="299" r:id="rId3"/>
    <p:sldId id="282" r:id="rId4"/>
    <p:sldId id="261" r:id="rId5"/>
    <p:sldId id="262" r:id="rId6"/>
    <p:sldId id="263" r:id="rId7"/>
    <p:sldId id="264" r:id="rId8"/>
    <p:sldId id="265" r:id="rId9"/>
    <p:sldId id="301" r:id="rId10"/>
    <p:sldId id="302" r:id="rId11"/>
    <p:sldId id="303" r:id="rId12"/>
    <p:sldId id="304" r:id="rId13"/>
    <p:sldId id="267" r:id="rId14"/>
    <p:sldId id="305" r:id="rId15"/>
    <p:sldId id="306" r:id="rId16"/>
    <p:sldId id="269" r:id="rId17"/>
    <p:sldId id="285" r:id="rId18"/>
    <p:sldId id="287" r:id="rId19"/>
    <p:sldId id="294" r:id="rId20"/>
    <p:sldId id="272" r:id="rId21"/>
    <p:sldId id="307"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478"/>
    <a:srgbClr val="8BBD89"/>
    <a:srgbClr val="71AE6E"/>
    <a:srgbClr val="7FB67C"/>
    <a:srgbClr val="99C496"/>
    <a:srgbClr val="93C5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12" autoAdjust="0"/>
    <p:restoredTop sz="94660"/>
  </p:normalViewPr>
  <p:slideViewPr>
    <p:cSldViewPr snapToGrid="0">
      <p:cViewPr varScale="1">
        <p:scale>
          <a:sx n="70" d="100"/>
          <a:sy n="70" d="100"/>
        </p:scale>
        <p:origin x="33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s/slide3.xml"/><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hyperlink" Target="ANEXO%20A%20Y%20C%20CURSO%20ESPECIALES%202015%20(1).xls"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11.png"/><Relationship Id="rId1" Type="http://schemas.openxmlformats.org/officeDocument/2006/relationships/hyperlink" Target="ANEXO%20A%20Y%20C%20CURSO%20ESPECIALES%202015%20(1).xls" TargetMode="Externa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iagrams/_rels/data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ata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diagrams/_rels/data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4"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diagrams/_rels/drawing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DE1F3-6989-4371-AF89-D3CDB14D6EEE}"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EC"/>
        </a:p>
      </dgm:t>
    </dgm:pt>
    <dgm:pt modelId="{ADE8C9CE-19C1-414D-A8F2-F2E2AD3C8621}">
      <dgm:prSet phldrT="[Texto]" custT="1"/>
      <dgm:spPr>
        <a:xfrm rot="10800000" flipV="1">
          <a:off x="492305" y="167984"/>
          <a:ext cx="7942404" cy="508201"/>
        </a:xfrm>
        <a:prstGeom prst="rect">
          <a:avLst/>
        </a:prstGeom>
      </dgm:spPr>
      <dgm:t>
        <a:bodyPr/>
        <a:lstStyle/>
        <a:p>
          <a:r>
            <a:rPr lang="es-EC" sz="1800" b="1" smtClean="0">
              <a:ln/>
              <a:latin typeface="Arial"/>
              <a:ea typeface="+mn-ea"/>
              <a:cs typeface="Arial"/>
            </a:rPr>
            <a:t>Introducción</a:t>
          </a:r>
          <a:endParaRPr lang="es-EC" sz="2400" b="1" dirty="0">
            <a:ln/>
            <a:latin typeface="Arial"/>
            <a:ea typeface="+mn-ea"/>
            <a:cs typeface="Arial"/>
          </a:endParaRPr>
        </a:p>
      </dgm:t>
    </dgm:pt>
    <dgm:pt modelId="{56D318AE-CC75-4F27-86CC-E8FFC45A90E9}" type="parTrans" cxnId="{AAB9FBEF-94AA-4E9A-8532-FD6B50D222FD}">
      <dgm:prSet/>
      <dgm:spPr/>
      <dgm:t>
        <a:bodyPr/>
        <a:lstStyle/>
        <a:p>
          <a:endParaRPr lang="es-EC"/>
        </a:p>
      </dgm:t>
    </dgm:pt>
    <dgm:pt modelId="{80C89275-725E-4BDE-A7E0-F6539CCE5452}" type="sibTrans" cxnId="{AAB9FBEF-94AA-4E9A-8532-FD6B50D222FD}">
      <dgm:prSet/>
      <dgm:spPr>
        <a:xfrm>
          <a:off x="-6661477" y="-1019490"/>
          <a:ext cx="7934857" cy="7934857"/>
        </a:xfrm>
        <a:prstGeom prst="blockArc">
          <a:avLst>
            <a:gd name="adj1" fmla="val 18900000"/>
            <a:gd name="adj2" fmla="val 2700000"/>
            <a:gd name="adj3" fmla="val 272"/>
          </a:avLst>
        </a:prstGeom>
      </dgm:spPr>
      <dgm:t>
        <a:bodyPr/>
        <a:lstStyle/>
        <a:p>
          <a:endParaRPr lang="es-EC"/>
        </a:p>
      </dgm:t>
    </dgm:pt>
    <dgm:pt modelId="{2EF8B40C-7EB3-49BC-8FEC-2D41834BA693}">
      <dgm:prSet phldrT="[Texto]" custT="1"/>
      <dgm:spPr>
        <a:xfrm>
          <a:off x="1249630" y="2680029"/>
          <a:ext cx="7106369" cy="535817"/>
        </a:xfrm>
        <a:prstGeom prst="rect">
          <a:avLst/>
        </a:prstGeom>
      </dgm:spPr>
      <dgm:t>
        <a:bodyPr/>
        <a:lstStyle/>
        <a:p>
          <a:r>
            <a:rPr lang="es-EC" sz="1800" b="1" dirty="0" smtClean="0">
              <a:ln/>
              <a:latin typeface="Arial"/>
              <a:ea typeface="+mn-ea"/>
              <a:cs typeface="Arial"/>
            </a:rPr>
            <a:t>Generalidades de la Educación </a:t>
          </a:r>
          <a:endParaRPr lang="es-EC" sz="1800" b="1" dirty="0">
            <a:ln/>
            <a:latin typeface="Arial"/>
            <a:ea typeface="+mn-ea"/>
            <a:cs typeface="Arial"/>
          </a:endParaRPr>
        </a:p>
      </dgm:t>
    </dgm:pt>
    <dgm:pt modelId="{37875DD5-FA9E-401C-BF52-79B3D0118FB2}" type="parTrans" cxnId="{0E1B6808-A12E-4A42-9BC3-DF70332EBEEC}">
      <dgm:prSet/>
      <dgm:spPr/>
      <dgm:t>
        <a:bodyPr/>
        <a:lstStyle/>
        <a:p>
          <a:endParaRPr lang="es-EC"/>
        </a:p>
      </dgm:t>
    </dgm:pt>
    <dgm:pt modelId="{2F376948-5A5A-4732-ADA9-3B256E35872B}" type="sibTrans" cxnId="{0E1B6808-A12E-4A42-9BC3-DF70332EBEEC}">
      <dgm:prSet/>
      <dgm:spPr/>
      <dgm:t>
        <a:bodyPr/>
        <a:lstStyle/>
        <a:p>
          <a:endParaRPr lang="es-EC"/>
        </a:p>
      </dgm:t>
    </dgm:pt>
    <dgm:pt modelId="{21B60814-E29D-4BA8-B38B-9055D9B50F97}">
      <dgm:prSet phldrT="[Texto]" custT="1"/>
      <dgm:spPr>
        <a:xfrm>
          <a:off x="1164730" y="3484226"/>
          <a:ext cx="7191269" cy="535817"/>
        </a:xfrm>
        <a:prstGeom prst="rect">
          <a:avLst/>
        </a:prstGeom>
      </dgm:spPr>
      <dgm:t>
        <a:bodyPr/>
        <a:lstStyle/>
        <a:p>
          <a:r>
            <a:rPr lang="es-EC" sz="1800" b="1" dirty="0" smtClean="0">
              <a:ln/>
              <a:latin typeface="Arial"/>
              <a:ea typeface="+mn-ea"/>
              <a:cs typeface="Arial"/>
            </a:rPr>
            <a:t>Marco Teórico</a:t>
          </a:r>
          <a:endParaRPr lang="es-EC" sz="3400" b="1" dirty="0">
            <a:ln/>
            <a:latin typeface="Arial"/>
            <a:ea typeface="+mn-ea"/>
            <a:cs typeface="Arial"/>
          </a:endParaRPr>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19E6DD76-FF79-49E6-A6C7-88D652D06F65}" type="parTrans" cxnId="{F75485B6-669F-442A-9260-C33305A91F9D}">
      <dgm:prSet/>
      <dgm:spPr/>
      <dgm:t>
        <a:bodyPr/>
        <a:lstStyle/>
        <a:p>
          <a:endParaRPr lang="es-EC"/>
        </a:p>
      </dgm:t>
    </dgm:pt>
    <dgm:pt modelId="{0791D950-131C-47D2-956D-8FB6994434BE}" type="sibTrans" cxnId="{F75485B6-669F-442A-9260-C33305A91F9D}">
      <dgm:prSet/>
      <dgm:spPr/>
      <dgm:t>
        <a:bodyPr/>
        <a:lstStyle/>
        <a:p>
          <a:endParaRPr lang="es-EC"/>
        </a:p>
      </dgm:t>
    </dgm:pt>
    <dgm:pt modelId="{4E235A15-EAF4-4A30-86E8-755F347FF0B7}">
      <dgm:prSet phldrT="[Texto]" custT="1"/>
      <dgm:spPr>
        <a:xfrm>
          <a:off x="898826" y="4287834"/>
          <a:ext cx="7457173" cy="535817"/>
        </a:xfrm>
        <a:prstGeom prst="rect">
          <a:avLst/>
        </a:prstGeom>
      </dgm:spPr>
      <dgm:t>
        <a:bodyPr/>
        <a:lstStyle/>
        <a:p>
          <a:r>
            <a:rPr lang="es-ES" sz="1800" b="1" dirty="0" smtClean="0">
              <a:ln/>
              <a:latin typeface="Arial"/>
              <a:ea typeface="+mn-ea"/>
              <a:cs typeface="Arial"/>
            </a:rPr>
            <a:t>Metodología (Investigación)</a:t>
          </a:r>
          <a:endParaRPr lang="es-EC" sz="3400" b="1" dirty="0">
            <a:ln/>
            <a:latin typeface="Arial"/>
            <a:ea typeface="+mn-ea"/>
            <a:cs typeface="Arial"/>
          </a:endParaRPr>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BA5F2CB5-9400-4E82-83FB-9DCEC4A6FD06}" type="parTrans" cxnId="{C837A360-347E-42D9-BAE9-F4E80D6B2985}">
      <dgm:prSet/>
      <dgm:spPr/>
      <dgm:t>
        <a:bodyPr/>
        <a:lstStyle/>
        <a:p>
          <a:endParaRPr lang="es-EC"/>
        </a:p>
      </dgm:t>
    </dgm:pt>
    <dgm:pt modelId="{2B82D3CD-41F4-4B3C-A969-C1D9E3255CC8}" type="sibTrans" cxnId="{C837A360-347E-42D9-BAE9-F4E80D6B2985}">
      <dgm:prSet/>
      <dgm:spPr/>
      <dgm:t>
        <a:bodyPr/>
        <a:lstStyle/>
        <a:p>
          <a:endParaRPr lang="es-EC"/>
        </a:p>
      </dgm:t>
    </dgm:pt>
    <dgm:pt modelId="{BFEDC4F2-5F8E-410A-AD2C-AFAC95CCBAC3}">
      <dgm:prSet phldrT="[Texto]" custT="1"/>
      <dgm:spPr>
        <a:xfrm>
          <a:off x="413595" y="5092032"/>
          <a:ext cx="7942404" cy="535817"/>
        </a:xfrm>
        <a:prstGeom prst="rect">
          <a:avLst/>
        </a:prstGeom>
      </dgm:spPr>
      <dgm:t>
        <a:bodyPr/>
        <a:lstStyle/>
        <a:p>
          <a:r>
            <a:rPr lang="es-EC" sz="1800" b="1" dirty="0" smtClean="0">
              <a:latin typeface="Arial"/>
              <a:ea typeface="+mn-ea"/>
              <a:cs typeface="Arial"/>
            </a:rPr>
            <a:t>Matriz de Variables </a:t>
          </a:r>
          <a:endParaRPr lang="es-EC" sz="1800" b="1" dirty="0">
            <a:latin typeface="Arial"/>
            <a:ea typeface="+mn-ea"/>
            <a:cs typeface="Arial"/>
          </a:endParaRPr>
        </a:p>
      </dgm:t>
      <dgm:extLst/>
    </dgm:pt>
    <dgm:pt modelId="{D96E63DA-656E-4F0B-AAAA-EA11D7A4E78A}" type="parTrans" cxnId="{D8E08699-8789-40DC-BD45-8ED63A1467B7}">
      <dgm:prSet/>
      <dgm:spPr/>
      <dgm:t>
        <a:bodyPr/>
        <a:lstStyle/>
        <a:p>
          <a:endParaRPr lang="es-EC"/>
        </a:p>
      </dgm:t>
    </dgm:pt>
    <dgm:pt modelId="{B6DB7A30-2C2E-49A0-8583-37DCFF3FA67F}" type="sibTrans" cxnId="{D8E08699-8789-40DC-BD45-8ED63A1467B7}">
      <dgm:prSet/>
      <dgm:spPr/>
      <dgm:t>
        <a:bodyPr/>
        <a:lstStyle/>
        <a:p>
          <a:endParaRPr lang="es-EC"/>
        </a:p>
      </dgm:t>
    </dgm:pt>
    <dgm:pt modelId="{FA04FBB6-CF4F-42F1-866F-2BD8D98AFAD1}">
      <dgm:prSet phldrT="[Texto]" custT="1"/>
      <dgm:spPr>
        <a:xfrm>
          <a:off x="898826" y="1072224"/>
          <a:ext cx="7457173" cy="535817"/>
        </a:xfrm>
        <a:prstGeom prst="rect">
          <a:avLst/>
        </a:prstGeom>
      </dgm:spPr>
      <dgm:t>
        <a:bodyPr/>
        <a:lstStyle/>
        <a:p>
          <a:r>
            <a:rPr lang="es-ES" sz="1800" b="1" smtClean="0">
              <a:ln/>
              <a:latin typeface="Arial"/>
              <a:ea typeface="+mn-ea"/>
              <a:cs typeface="Arial"/>
            </a:rPr>
            <a:t>Planteamiento del problema</a:t>
          </a:r>
          <a:endParaRPr lang="es-EC" sz="1800" b="1" dirty="0">
            <a:ln/>
            <a:latin typeface="Arial"/>
            <a:ea typeface="+mn-ea"/>
            <a:cs typeface="Arial"/>
          </a:endParaRPr>
        </a:p>
      </dgm:t>
    </dgm:pt>
    <dgm:pt modelId="{433EBC0A-F5E1-496D-8E0F-05354CF278C8}" type="parTrans" cxnId="{708D80AE-835C-4B86-8081-1C33F077ED44}">
      <dgm:prSet/>
      <dgm:spPr/>
      <dgm:t>
        <a:bodyPr/>
        <a:lstStyle/>
        <a:p>
          <a:endParaRPr lang="es-EC"/>
        </a:p>
      </dgm:t>
    </dgm:pt>
    <dgm:pt modelId="{EACEB7E8-5FA9-40CC-A938-3B9EF47AB1AC}" type="sibTrans" cxnId="{708D80AE-835C-4B86-8081-1C33F077ED44}">
      <dgm:prSet/>
      <dgm:spPr/>
      <dgm:t>
        <a:bodyPr/>
        <a:lstStyle/>
        <a:p>
          <a:endParaRPr lang="es-EC"/>
        </a:p>
      </dgm:t>
    </dgm:pt>
    <dgm:pt modelId="{FD846422-A274-4311-9574-2921CC14EB3E}">
      <dgm:prSet phldrT="[Texto]" custT="1"/>
      <dgm:spPr>
        <a:xfrm>
          <a:off x="1164730" y="1875831"/>
          <a:ext cx="7191269" cy="535817"/>
        </a:xfrm>
        <a:prstGeom prst="rect">
          <a:avLst/>
        </a:prstGeom>
      </dgm:spPr>
      <dgm:t>
        <a:bodyPr/>
        <a:lstStyle/>
        <a:p>
          <a:r>
            <a:rPr lang="es-ES" sz="1800" b="1" smtClean="0">
              <a:ln/>
              <a:latin typeface="Arial"/>
              <a:ea typeface="+mn-ea"/>
              <a:cs typeface="Arial"/>
            </a:rPr>
            <a:t>Objetivos</a:t>
          </a:r>
          <a:endParaRPr lang="es-EC" sz="1800" b="1" dirty="0">
            <a:ln/>
            <a:latin typeface="Arial"/>
            <a:ea typeface="+mn-ea"/>
            <a:cs typeface="Arial"/>
          </a:endParaRPr>
        </a:p>
      </dgm:t>
    </dgm:pt>
    <dgm:pt modelId="{71CC36CE-3621-4AD4-AB22-90E74A5E1582}" type="parTrans" cxnId="{E52CDD5E-54D4-4D15-827F-C6604D4C707D}">
      <dgm:prSet/>
      <dgm:spPr/>
      <dgm:t>
        <a:bodyPr/>
        <a:lstStyle/>
        <a:p>
          <a:endParaRPr lang="es-EC"/>
        </a:p>
      </dgm:t>
    </dgm:pt>
    <dgm:pt modelId="{E7A38247-E7B3-4B97-8A03-CE6F78FC758D}" type="sibTrans" cxnId="{E52CDD5E-54D4-4D15-827F-C6604D4C707D}">
      <dgm:prSet/>
      <dgm:spPr/>
      <dgm:t>
        <a:bodyPr/>
        <a:lstStyle/>
        <a:p>
          <a:endParaRPr lang="es-EC"/>
        </a:p>
      </dgm:t>
    </dgm:pt>
    <dgm:pt modelId="{14DD7743-462F-46ED-9E55-124208DD420A}" type="pres">
      <dgm:prSet presAssocID="{45ADE1F3-6989-4371-AF89-D3CDB14D6EEE}" presName="Name0" presStyleCnt="0">
        <dgm:presLayoutVars>
          <dgm:chMax val="7"/>
          <dgm:chPref val="7"/>
          <dgm:dir/>
        </dgm:presLayoutVars>
      </dgm:prSet>
      <dgm:spPr/>
      <dgm:t>
        <a:bodyPr/>
        <a:lstStyle/>
        <a:p>
          <a:endParaRPr lang="es-ES"/>
        </a:p>
      </dgm:t>
    </dgm:pt>
    <dgm:pt modelId="{BF79DD25-1A4F-4389-A169-A2B97C871054}" type="pres">
      <dgm:prSet presAssocID="{45ADE1F3-6989-4371-AF89-D3CDB14D6EEE}" presName="Name1" presStyleCnt="0"/>
      <dgm:spPr/>
      <dgm:t>
        <a:bodyPr/>
        <a:lstStyle/>
        <a:p>
          <a:endParaRPr lang="es-ES"/>
        </a:p>
      </dgm:t>
    </dgm:pt>
    <dgm:pt modelId="{249C3D51-85FB-4BB6-AB2A-7733F80162EC}" type="pres">
      <dgm:prSet presAssocID="{45ADE1F3-6989-4371-AF89-D3CDB14D6EEE}" presName="cycle" presStyleCnt="0"/>
      <dgm:spPr/>
      <dgm:t>
        <a:bodyPr/>
        <a:lstStyle/>
        <a:p>
          <a:endParaRPr lang="es-ES"/>
        </a:p>
      </dgm:t>
    </dgm:pt>
    <dgm:pt modelId="{1714BF40-9E59-402A-A907-9D403CD224BD}" type="pres">
      <dgm:prSet presAssocID="{45ADE1F3-6989-4371-AF89-D3CDB14D6EEE}" presName="srcNode" presStyleLbl="node1" presStyleIdx="0" presStyleCnt="7"/>
      <dgm:spPr/>
      <dgm:t>
        <a:bodyPr/>
        <a:lstStyle/>
        <a:p>
          <a:endParaRPr lang="es-ES"/>
        </a:p>
      </dgm:t>
    </dgm:pt>
    <dgm:pt modelId="{7FD63AF0-B717-4006-8C73-13D9C2909BD1}" type="pres">
      <dgm:prSet presAssocID="{45ADE1F3-6989-4371-AF89-D3CDB14D6EEE}" presName="conn" presStyleLbl="parChTrans1D2" presStyleIdx="0" presStyleCnt="1"/>
      <dgm:spPr/>
      <dgm:t>
        <a:bodyPr/>
        <a:lstStyle/>
        <a:p>
          <a:endParaRPr lang="es-ES"/>
        </a:p>
      </dgm:t>
    </dgm:pt>
    <dgm:pt modelId="{3D73C9DA-B80E-4E90-A27B-3629611A8829}" type="pres">
      <dgm:prSet presAssocID="{45ADE1F3-6989-4371-AF89-D3CDB14D6EEE}" presName="extraNode" presStyleLbl="node1" presStyleIdx="0" presStyleCnt="7"/>
      <dgm:spPr/>
      <dgm:t>
        <a:bodyPr/>
        <a:lstStyle/>
        <a:p>
          <a:endParaRPr lang="es-ES"/>
        </a:p>
      </dgm:t>
    </dgm:pt>
    <dgm:pt modelId="{29681771-EE1B-497B-919A-2B72EAB69A25}" type="pres">
      <dgm:prSet presAssocID="{45ADE1F3-6989-4371-AF89-D3CDB14D6EEE}" presName="dstNode" presStyleLbl="node1" presStyleIdx="0" presStyleCnt="7"/>
      <dgm:spPr/>
      <dgm:t>
        <a:bodyPr/>
        <a:lstStyle/>
        <a:p>
          <a:endParaRPr lang="es-ES"/>
        </a:p>
      </dgm:t>
    </dgm:pt>
    <dgm:pt modelId="{82BD92B7-1C66-487D-A1E2-415FB571371D}" type="pres">
      <dgm:prSet presAssocID="{ADE8C9CE-19C1-414D-A8F2-F2E2AD3C8621}" presName="text_1" presStyleLbl="node1" presStyleIdx="0" presStyleCnt="7" custAng="10800000" custFlipVert="1" custScaleY="94846" custLinFactNeighborX="1025" custLinFactNeighborY="-21248">
        <dgm:presLayoutVars>
          <dgm:bulletEnabled val="1"/>
        </dgm:presLayoutVars>
      </dgm:prSet>
      <dgm:spPr/>
      <dgm:t>
        <a:bodyPr/>
        <a:lstStyle/>
        <a:p>
          <a:endParaRPr lang="es-ES"/>
        </a:p>
      </dgm:t>
    </dgm:pt>
    <dgm:pt modelId="{654CBBFD-815F-4411-959F-A72CC82BB8DF}" type="pres">
      <dgm:prSet presAssocID="{ADE8C9CE-19C1-414D-A8F2-F2E2AD3C8621}" presName="accent_1" presStyleCnt="0"/>
      <dgm:spPr/>
      <dgm:t>
        <a:bodyPr/>
        <a:lstStyle/>
        <a:p>
          <a:endParaRPr lang="es-ES"/>
        </a:p>
      </dgm:t>
    </dgm:pt>
    <dgm:pt modelId="{E77259A1-53B0-421A-9B55-5A3037BDD478}" type="pres">
      <dgm:prSet presAssocID="{ADE8C9CE-19C1-414D-A8F2-F2E2AD3C8621}" presName="accentRepeatNode" presStyleLbl="solidFgAcc1" presStyleIdx="0" presStyleCnt="7" custLinFactNeighborY="-19508"/>
      <dgm:spPr>
        <a:xfrm>
          <a:off x="78709" y="70390"/>
          <a:ext cx="669771" cy="669771"/>
        </a:xfrm>
        <a:prstGeom prst="ellipse">
          <a:avLst/>
        </a:prstGeom>
        <a:blipFill rotWithShape="0">
          <a:blip xmlns:r="http://schemas.openxmlformats.org/officeDocument/2006/relationships" r:embed="rId2" cstate="email">
            <a:extLst>
              <a:ext uri="{28A0092B-C50C-407E-A947-70E740481C1C}">
                <a14:useLocalDpi xmlns:a14="http://schemas.microsoft.com/office/drawing/2010/main" val="0"/>
              </a:ext>
            </a:extLst>
          </a:blip>
          <a:stretch>
            <a:fillRect/>
          </a:stretch>
        </a:blipFill>
      </dgm:spPr>
      <dgm:t>
        <a:bodyPr/>
        <a:lstStyle/>
        <a:p>
          <a:endParaRPr lang="es-ES"/>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50D3FE00-E6F3-44A5-B484-393E7FC87AC2}" type="pres">
      <dgm:prSet presAssocID="{FA04FBB6-CF4F-42F1-866F-2BD8D98AFAD1}" presName="text_2" presStyleLbl="node1" presStyleIdx="1" presStyleCnt="7">
        <dgm:presLayoutVars>
          <dgm:bulletEnabled val="1"/>
        </dgm:presLayoutVars>
      </dgm:prSet>
      <dgm:spPr/>
      <dgm:t>
        <a:bodyPr/>
        <a:lstStyle/>
        <a:p>
          <a:endParaRPr lang="es-ES"/>
        </a:p>
      </dgm:t>
    </dgm:pt>
    <dgm:pt modelId="{4AF2328E-D736-491A-820B-483A91188139}" type="pres">
      <dgm:prSet presAssocID="{FA04FBB6-CF4F-42F1-866F-2BD8D98AFAD1}" presName="accent_2" presStyleCnt="0"/>
      <dgm:spPr/>
      <dgm:t>
        <a:bodyPr/>
        <a:lstStyle/>
        <a:p>
          <a:endParaRPr lang="es-ES"/>
        </a:p>
      </dgm:t>
    </dgm:pt>
    <dgm:pt modelId="{0F95785D-F62D-4E06-A22E-D8DEBC257539}" type="pres">
      <dgm:prSet presAssocID="{FA04FBB6-CF4F-42F1-866F-2BD8D98AFAD1}" presName="accentRepeatNode" presStyleLbl="solidFgAcc1" presStyleIdx="1" presStyleCnt="7"/>
      <dgm:spPr>
        <a:xfrm>
          <a:off x="563940" y="1005246"/>
          <a:ext cx="669771" cy="669771"/>
        </a:xfrm>
        <a:prstGeom prst="ellipse">
          <a:avLst/>
        </a:prstGeom>
        <a:blipFill rotWithShape="0">
          <a:blip xmlns:r="http://schemas.openxmlformats.org/officeDocument/2006/relationships" r:embed="rId4" cstate="email">
            <a:extLst>
              <a:ext uri="{28A0092B-C50C-407E-A947-70E740481C1C}">
                <a14:useLocalDpi xmlns:a14="http://schemas.microsoft.com/office/drawing/2010/main" val="0"/>
              </a:ext>
            </a:extLst>
          </a:blip>
          <a:stretch>
            <a:fillRect/>
          </a:stretch>
        </a:blipFill>
      </dgm:spPr>
      <dgm:t>
        <a:bodyPr/>
        <a:lstStyle/>
        <a:p>
          <a:endParaRPr lang="es-ES"/>
        </a:p>
      </dgm:t>
    </dgm:pt>
    <dgm:pt modelId="{B1388E2E-720C-47E6-BD29-B68059D8EEE7}" type="pres">
      <dgm:prSet presAssocID="{FD846422-A274-4311-9574-2921CC14EB3E}" presName="text_3" presStyleLbl="node1" presStyleIdx="2" presStyleCnt="7">
        <dgm:presLayoutVars>
          <dgm:bulletEnabled val="1"/>
        </dgm:presLayoutVars>
      </dgm:prSet>
      <dgm:spPr/>
      <dgm:t>
        <a:bodyPr/>
        <a:lstStyle/>
        <a:p>
          <a:endParaRPr lang="es-ES"/>
        </a:p>
      </dgm:t>
    </dgm:pt>
    <dgm:pt modelId="{698FA619-D272-47DB-AB0E-30D51AC8E3FA}" type="pres">
      <dgm:prSet presAssocID="{FD846422-A274-4311-9574-2921CC14EB3E}" presName="accent_3" presStyleCnt="0"/>
      <dgm:spPr/>
      <dgm:t>
        <a:bodyPr/>
        <a:lstStyle/>
        <a:p>
          <a:endParaRPr lang="es-ES"/>
        </a:p>
      </dgm:t>
    </dgm:pt>
    <dgm:pt modelId="{B5D37FE9-C314-44B0-830E-11DBF1D152BA}" type="pres">
      <dgm:prSet presAssocID="{FD846422-A274-4311-9574-2921CC14EB3E}" presName="accentRepeatNode" presStyleLbl="solidFgAcc1" presStyleIdx="2" presStyleCnt="7"/>
      <dgm:spPr>
        <a:xfrm>
          <a:off x="829844" y="1808854"/>
          <a:ext cx="669771" cy="669771"/>
        </a:xfrm>
        <a:prstGeom prst="ellipse">
          <a:avLst/>
        </a:prstGeom>
        <a:blipFill rotWithShape="0">
          <a:blip xmlns:r="http://schemas.openxmlformats.org/officeDocument/2006/relationships" r:embed="rId5">
            <a:extLst>
              <a:ext uri="{28A0092B-C50C-407E-A947-70E740481C1C}">
                <a14:useLocalDpi xmlns:a14="http://schemas.microsoft.com/office/drawing/2010/main" val="0"/>
              </a:ext>
            </a:extLst>
          </a:blip>
          <a:stretch>
            <a:fillRect/>
          </a:stretch>
        </a:blipFill>
      </dgm:spPr>
      <dgm:t>
        <a:bodyPr/>
        <a:lstStyle/>
        <a:p>
          <a:endParaRPr lang="es-ES"/>
        </a:p>
      </dgm:t>
    </dgm:pt>
    <dgm:pt modelId="{B345E1F3-B438-4500-88DB-236016CBEE27}" type="pres">
      <dgm:prSet presAssocID="{2EF8B40C-7EB3-49BC-8FEC-2D41834BA693}" presName="text_4" presStyleLbl="node1" presStyleIdx="3" presStyleCnt="7">
        <dgm:presLayoutVars>
          <dgm:bulletEnabled val="1"/>
        </dgm:presLayoutVars>
      </dgm:prSet>
      <dgm:spPr/>
      <dgm:t>
        <a:bodyPr/>
        <a:lstStyle/>
        <a:p>
          <a:endParaRPr lang="es-ES"/>
        </a:p>
      </dgm:t>
    </dgm:pt>
    <dgm:pt modelId="{6387B7D5-5027-4614-BB78-9C4F3A772618}" type="pres">
      <dgm:prSet presAssocID="{2EF8B40C-7EB3-49BC-8FEC-2D41834BA693}" presName="accent_4" presStyleCnt="0"/>
      <dgm:spPr/>
      <dgm:t>
        <a:bodyPr/>
        <a:lstStyle/>
        <a:p>
          <a:endParaRPr lang="es-ES"/>
        </a:p>
      </dgm:t>
    </dgm:pt>
    <dgm:pt modelId="{DD817BB3-CCC8-452F-8C30-12623BE830AC}" type="pres">
      <dgm:prSet presAssocID="{2EF8B40C-7EB3-49BC-8FEC-2D41834BA693}" presName="accentRepeatNode" presStyleLbl="solidFgAcc1" presStyleIdx="3" presStyleCnt="7"/>
      <dgm:spPr>
        <a:xfrm>
          <a:off x="914745" y="2613052"/>
          <a:ext cx="669771" cy="669771"/>
        </a:xfrm>
        <a:prstGeom prst="ellipse">
          <a:avLst/>
        </a:prstGeom>
        <a:blipFill rotWithShape="0">
          <a:blip xmlns:r="http://schemas.openxmlformats.org/officeDocument/2006/relationships" r:embed="rId6" cstate="email">
            <a:extLst>
              <a:ext uri="{28A0092B-C50C-407E-A947-70E740481C1C}">
                <a14:useLocalDpi xmlns:a14="http://schemas.microsoft.com/office/drawing/2010/main" val="0"/>
              </a:ext>
            </a:extLst>
          </a:blip>
          <a:stretch>
            <a:fillRect/>
          </a:stretch>
        </a:blipFill>
      </dgm:spPr>
      <dgm:t>
        <a:bodyPr/>
        <a:lstStyle/>
        <a:p>
          <a:endParaRPr lang="es-ES"/>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EF681F4C-C5F3-4D2D-B74F-DEA2724DB08F}" type="pres">
      <dgm:prSet presAssocID="{21B60814-E29D-4BA8-B38B-9055D9B50F97}" presName="text_5" presStyleLbl="node1" presStyleIdx="4" presStyleCnt="7">
        <dgm:presLayoutVars>
          <dgm:bulletEnabled val="1"/>
        </dgm:presLayoutVars>
      </dgm:prSet>
      <dgm:spPr/>
      <dgm:t>
        <a:bodyPr/>
        <a:lstStyle/>
        <a:p>
          <a:endParaRPr lang="es-ES"/>
        </a:p>
      </dgm:t>
    </dgm:pt>
    <dgm:pt modelId="{AFBCE3ED-B94E-4C21-BD14-9E4A938E332D}" type="pres">
      <dgm:prSet presAssocID="{21B60814-E29D-4BA8-B38B-9055D9B50F97}" presName="accent_5" presStyleCnt="0"/>
      <dgm:spPr/>
      <dgm:t>
        <a:bodyPr/>
        <a:lstStyle/>
        <a:p>
          <a:endParaRPr lang="es-ES"/>
        </a:p>
      </dgm:t>
    </dgm:pt>
    <dgm:pt modelId="{3CF12197-B690-44D8-9286-0F75F74B8B33}" type="pres">
      <dgm:prSet presAssocID="{21B60814-E29D-4BA8-B38B-9055D9B50F97}" presName="accentRepeatNode" presStyleLbl="solidFgAcc1" presStyleIdx="4" presStyleCnt="7"/>
      <dgm:spPr>
        <a:xfrm>
          <a:off x="829844" y="3417249"/>
          <a:ext cx="669771" cy="669771"/>
        </a:xfrm>
        <a:prstGeom prst="ellipse">
          <a:avLst/>
        </a:prstGeom>
        <a:blipFill rotWithShape="0">
          <a:blip xmlns:r="http://schemas.openxmlformats.org/officeDocument/2006/relationships" r:embed="rId7" cstate="email">
            <a:extLst>
              <a:ext uri="{28A0092B-C50C-407E-A947-70E740481C1C}">
                <a14:useLocalDpi xmlns:a14="http://schemas.microsoft.com/office/drawing/2010/main" val="0"/>
              </a:ext>
            </a:extLst>
          </a:blip>
          <a:stretch>
            <a:fillRect/>
          </a:stretch>
        </a:blipFill>
      </dgm:spPr>
      <dgm:t>
        <a:bodyPr/>
        <a:lstStyle/>
        <a:p>
          <a:endParaRPr lang="es-ES"/>
        </a:p>
      </dgm:t>
      <dgm:extLst/>
    </dgm:pt>
    <dgm:pt modelId="{F1775A78-C323-47CE-AFB5-EE88948892DF}" type="pres">
      <dgm:prSet presAssocID="{4E235A15-EAF4-4A30-86E8-755F347FF0B7}" presName="text_6" presStyleLbl="node1" presStyleIdx="5" presStyleCnt="7">
        <dgm:presLayoutVars>
          <dgm:bulletEnabled val="1"/>
        </dgm:presLayoutVars>
      </dgm:prSet>
      <dgm:spPr/>
      <dgm:t>
        <a:bodyPr/>
        <a:lstStyle/>
        <a:p>
          <a:endParaRPr lang="es-ES"/>
        </a:p>
      </dgm:t>
    </dgm:pt>
    <dgm:pt modelId="{ACE61D9E-4C3F-4239-AB81-FD722A53EE93}" type="pres">
      <dgm:prSet presAssocID="{4E235A15-EAF4-4A30-86E8-755F347FF0B7}" presName="accent_6" presStyleCnt="0"/>
      <dgm:spPr/>
      <dgm:t>
        <a:bodyPr/>
        <a:lstStyle/>
        <a:p>
          <a:endParaRPr lang="es-ES"/>
        </a:p>
      </dgm:t>
    </dgm:pt>
    <dgm:pt modelId="{44CB8173-B593-47B1-8D41-A85E4A788FD3}" type="pres">
      <dgm:prSet presAssocID="{4E235A15-EAF4-4A30-86E8-755F347FF0B7}" presName="accentRepeatNode" presStyleLbl="solidFgAcc1" presStyleIdx="5" presStyleCnt="7"/>
      <dgm:spPr>
        <a:xfrm>
          <a:off x="563940" y="4220857"/>
          <a:ext cx="669771" cy="669771"/>
        </a:xfrm>
        <a:prstGeom prst="ellipse">
          <a:avLst/>
        </a:prstGeom>
        <a:blipFill rotWithShape="0">
          <a:blip xmlns:r="http://schemas.openxmlformats.org/officeDocument/2006/relationships" r:embed="rId8" cstate="email">
            <a:extLst>
              <a:ext uri="{28A0092B-C50C-407E-A947-70E740481C1C}">
                <a14:useLocalDpi xmlns:a14="http://schemas.microsoft.com/office/drawing/2010/main" val="0"/>
              </a:ext>
            </a:extLst>
          </a:blip>
          <a:stretch>
            <a:fillRect/>
          </a:stretch>
        </a:blipFill>
      </dgm:spPr>
      <dgm:t>
        <a:bodyPr/>
        <a:lstStyle/>
        <a:p>
          <a:endParaRPr lang="es-ES"/>
        </a:p>
      </dgm:t>
    </dgm:pt>
    <dgm:pt modelId="{801281B9-C791-42BD-99CE-1ED59E4FC1D7}" type="pres">
      <dgm:prSet presAssocID="{BFEDC4F2-5F8E-410A-AD2C-AFAC95CCBAC3}" presName="text_7" presStyleLbl="node1" presStyleIdx="6" presStyleCnt="7">
        <dgm:presLayoutVars>
          <dgm:bulletEnabled val="1"/>
        </dgm:presLayoutVars>
      </dgm:prSet>
      <dgm:spPr/>
      <dgm:t>
        <a:bodyPr/>
        <a:lstStyle/>
        <a:p>
          <a:endParaRPr lang="es-ES"/>
        </a:p>
      </dgm:t>
    </dgm:pt>
    <dgm:pt modelId="{28F3911A-F654-4DAB-B0F8-7DD8BE6C30F7}" type="pres">
      <dgm:prSet presAssocID="{BFEDC4F2-5F8E-410A-AD2C-AFAC95CCBAC3}" presName="accent_7" presStyleCnt="0"/>
      <dgm:spPr/>
      <dgm:t>
        <a:bodyPr/>
        <a:lstStyle/>
        <a:p>
          <a:endParaRPr lang="es-ES"/>
        </a:p>
      </dgm:t>
    </dgm:pt>
    <dgm:pt modelId="{27BF16CF-B30A-48AC-A955-BDC6F9667047}" type="pres">
      <dgm:prSet presAssocID="{BFEDC4F2-5F8E-410A-AD2C-AFAC95CCBAC3}" presName="accentRepeatNode" presStyleLbl="solidFgAcc1" presStyleIdx="6" presStyleCnt="7"/>
      <dgm:spPr>
        <a:xfrm>
          <a:off x="78709" y="5025055"/>
          <a:ext cx="669771" cy="669771"/>
        </a:xfrm>
        <a:prstGeom prst="ellipse">
          <a:avLst/>
        </a:prstGeom>
        <a:blipFill rotWithShape="0">
          <a:blip xmlns:r="http://schemas.openxmlformats.org/officeDocument/2006/relationships" r:embed="rId9" cstate="email">
            <a:extLst>
              <a:ext uri="{28A0092B-C50C-407E-A947-70E740481C1C}">
                <a14:useLocalDpi xmlns:a14="http://schemas.microsoft.com/office/drawing/2010/main" val="0"/>
              </a:ext>
            </a:extLst>
          </a:blip>
          <a:stretch>
            <a:fillRect/>
          </a:stretch>
        </a:blipFill>
      </dgm:spPr>
      <dgm:t>
        <a:bodyPr/>
        <a:lstStyle/>
        <a:p>
          <a:endParaRPr lang="es-ES"/>
        </a:p>
      </dgm:t>
    </dgm:pt>
  </dgm:ptLst>
  <dgm:cxnLst>
    <dgm:cxn modelId="{AAB9FBEF-94AA-4E9A-8532-FD6B50D222FD}" srcId="{45ADE1F3-6989-4371-AF89-D3CDB14D6EEE}" destId="{ADE8C9CE-19C1-414D-A8F2-F2E2AD3C8621}" srcOrd="0" destOrd="0" parTransId="{56D318AE-CC75-4F27-86CC-E8FFC45A90E9}" sibTransId="{80C89275-725E-4BDE-A7E0-F6539CCE5452}"/>
    <dgm:cxn modelId="{E52CDD5E-54D4-4D15-827F-C6604D4C707D}" srcId="{45ADE1F3-6989-4371-AF89-D3CDB14D6EEE}" destId="{FD846422-A274-4311-9574-2921CC14EB3E}" srcOrd="2" destOrd="0" parTransId="{71CC36CE-3621-4AD4-AB22-90E74A5E1582}" sibTransId="{E7A38247-E7B3-4B97-8A03-CE6F78FC758D}"/>
    <dgm:cxn modelId="{2DB34B65-0BFD-4618-A5F1-08EF027B61DD}" type="presOf" srcId="{FA04FBB6-CF4F-42F1-866F-2BD8D98AFAD1}" destId="{50D3FE00-E6F3-44A5-B484-393E7FC87AC2}" srcOrd="0" destOrd="0" presId="urn:microsoft.com/office/officeart/2008/layout/VerticalCurvedList"/>
    <dgm:cxn modelId="{75F579D3-EF15-4CBC-A148-FC708A591313}" type="presOf" srcId="{4E235A15-EAF4-4A30-86E8-755F347FF0B7}" destId="{F1775A78-C323-47CE-AFB5-EE88948892DF}" srcOrd="0" destOrd="0" presId="urn:microsoft.com/office/officeart/2008/layout/VerticalCurvedList"/>
    <dgm:cxn modelId="{D8E08699-8789-40DC-BD45-8ED63A1467B7}" srcId="{45ADE1F3-6989-4371-AF89-D3CDB14D6EEE}" destId="{BFEDC4F2-5F8E-410A-AD2C-AFAC95CCBAC3}" srcOrd="6" destOrd="0" parTransId="{D96E63DA-656E-4F0B-AAAA-EA11D7A4E78A}" sibTransId="{B6DB7A30-2C2E-49A0-8583-37DCFF3FA67F}"/>
    <dgm:cxn modelId="{6BD765BD-2353-4F25-9DDC-C9E13156FDD8}" type="presOf" srcId="{ADE8C9CE-19C1-414D-A8F2-F2E2AD3C8621}" destId="{82BD92B7-1C66-487D-A1E2-415FB571371D}" srcOrd="0" destOrd="0" presId="urn:microsoft.com/office/officeart/2008/layout/VerticalCurvedList"/>
    <dgm:cxn modelId="{5259A07A-8990-4949-8800-4498C90FDE5C}" type="presOf" srcId="{21B60814-E29D-4BA8-B38B-9055D9B50F97}" destId="{EF681F4C-C5F3-4D2D-B74F-DEA2724DB08F}" srcOrd="0" destOrd="0" presId="urn:microsoft.com/office/officeart/2008/layout/VerticalCurvedList"/>
    <dgm:cxn modelId="{D08E561B-8CD1-4B8D-81F3-04E0EB30D86C}" type="presOf" srcId="{2EF8B40C-7EB3-49BC-8FEC-2D41834BA693}" destId="{B345E1F3-B438-4500-88DB-236016CBEE27}" srcOrd="0" destOrd="0" presId="urn:microsoft.com/office/officeart/2008/layout/VerticalCurvedList"/>
    <dgm:cxn modelId="{708D80AE-835C-4B86-8081-1C33F077ED44}" srcId="{45ADE1F3-6989-4371-AF89-D3CDB14D6EEE}" destId="{FA04FBB6-CF4F-42F1-866F-2BD8D98AFAD1}" srcOrd="1" destOrd="0" parTransId="{433EBC0A-F5E1-496D-8E0F-05354CF278C8}" sibTransId="{EACEB7E8-5FA9-40CC-A938-3B9EF47AB1AC}"/>
    <dgm:cxn modelId="{F75485B6-669F-442A-9260-C33305A91F9D}" srcId="{45ADE1F3-6989-4371-AF89-D3CDB14D6EEE}" destId="{21B60814-E29D-4BA8-B38B-9055D9B50F97}" srcOrd="4" destOrd="0" parTransId="{19E6DD76-FF79-49E6-A6C7-88D652D06F65}" sibTransId="{0791D950-131C-47D2-956D-8FB6994434BE}"/>
    <dgm:cxn modelId="{78C0B8D2-B229-46FB-B520-79FFF4452024}" type="presOf" srcId="{45ADE1F3-6989-4371-AF89-D3CDB14D6EEE}" destId="{14DD7743-462F-46ED-9E55-124208DD420A}" srcOrd="0" destOrd="0" presId="urn:microsoft.com/office/officeart/2008/layout/VerticalCurvedList"/>
    <dgm:cxn modelId="{6A8329B9-EC29-4C7B-9D6C-2A985D593090}" type="presOf" srcId="{BFEDC4F2-5F8E-410A-AD2C-AFAC95CCBAC3}" destId="{801281B9-C791-42BD-99CE-1ED59E4FC1D7}" srcOrd="0" destOrd="0" presId="urn:microsoft.com/office/officeart/2008/layout/VerticalCurvedList"/>
    <dgm:cxn modelId="{0E1B6808-A12E-4A42-9BC3-DF70332EBEEC}" srcId="{45ADE1F3-6989-4371-AF89-D3CDB14D6EEE}" destId="{2EF8B40C-7EB3-49BC-8FEC-2D41834BA693}" srcOrd="3" destOrd="0" parTransId="{37875DD5-FA9E-401C-BF52-79B3D0118FB2}" sibTransId="{2F376948-5A5A-4732-ADA9-3B256E35872B}"/>
    <dgm:cxn modelId="{971ECF79-AC95-4EE1-BCA8-C4E3611D4A42}" type="presOf" srcId="{FD846422-A274-4311-9574-2921CC14EB3E}" destId="{B1388E2E-720C-47E6-BD29-B68059D8EEE7}" srcOrd="0" destOrd="0" presId="urn:microsoft.com/office/officeart/2008/layout/VerticalCurvedList"/>
    <dgm:cxn modelId="{C837A360-347E-42D9-BAE9-F4E80D6B2985}" srcId="{45ADE1F3-6989-4371-AF89-D3CDB14D6EEE}" destId="{4E235A15-EAF4-4A30-86E8-755F347FF0B7}" srcOrd="5" destOrd="0" parTransId="{BA5F2CB5-9400-4E82-83FB-9DCEC4A6FD06}" sibTransId="{2B82D3CD-41F4-4B3C-A969-C1D9E3255CC8}"/>
    <dgm:cxn modelId="{74C7DABC-1F3E-40C1-9F58-BDEE01DB9471}" type="presOf" srcId="{80C89275-725E-4BDE-A7E0-F6539CCE5452}" destId="{7FD63AF0-B717-4006-8C73-13D9C2909BD1}" srcOrd="0" destOrd="0" presId="urn:microsoft.com/office/officeart/2008/layout/VerticalCurvedList"/>
    <dgm:cxn modelId="{F9BE6C25-F678-4E60-B3A7-B3C5D98EA600}" type="presParOf" srcId="{14DD7743-462F-46ED-9E55-124208DD420A}" destId="{BF79DD25-1A4F-4389-A169-A2B97C871054}" srcOrd="0" destOrd="0" presId="urn:microsoft.com/office/officeart/2008/layout/VerticalCurvedList"/>
    <dgm:cxn modelId="{08077E33-98E3-4FF2-ABCE-C46610BF2B36}" type="presParOf" srcId="{BF79DD25-1A4F-4389-A169-A2B97C871054}" destId="{249C3D51-85FB-4BB6-AB2A-7733F80162EC}" srcOrd="0" destOrd="0" presId="urn:microsoft.com/office/officeart/2008/layout/VerticalCurvedList"/>
    <dgm:cxn modelId="{A4017133-FF84-4F92-A1F0-17F024E85CE8}" type="presParOf" srcId="{249C3D51-85FB-4BB6-AB2A-7733F80162EC}" destId="{1714BF40-9E59-402A-A907-9D403CD224BD}" srcOrd="0" destOrd="0" presId="urn:microsoft.com/office/officeart/2008/layout/VerticalCurvedList"/>
    <dgm:cxn modelId="{294035DC-280E-416A-8EF5-032A6EE78A52}" type="presParOf" srcId="{249C3D51-85FB-4BB6-AB2A-7733F80162EC}" destId="{7FD63AF0-B717-4006-8C73-13D9C2909BD1}" srcOrd="1" destOrd="0" presId="urn:microsoft.com/office/officeart/2008/layout/VerticalCurvedList"/>
    <dgm:cxn modelId="{6F41D34A-3E70-4794-9013-A3A0A620EF6D}" type="presParOf" srcId="{249C3D51-85FB-4BB6-AB2A-7733F80162EC}" destId="{3D73C9DA-B80E-4E90-A27B-3629611A8829}" srcOrd="2" destOrd="0" presId="urn:microsoft.com/office/officeart/2008/layout/VerticalCurvedList"/>
    <dgm:cxn modelId="{799A2E2A-DA56-4E3B-BD4D-F1BB36882605}" type="presParOf" srcId="{249C3D51-85FB-4BB6-AB2A-7733F80162EC}" destId="{29681771-EE1B-497B-919A-2B72EAB69A25}" srcOrd="3" destOrd="0" presId="urn:microsoft.com/office/officeart/2008/layout/VerticalCurvedList"/>
    <dgm:cxn modelId="{898E6F79-FE5F-4775-AE32-E5A59DE9DD42}" type="presParOf" srcId="{BF79DD25-1A4F-4389-A169-A2B97C871054}" destId="{82BD92B7-1C66-487D-A1E2-415FB571371D}" srcOrd="1" destOrd="0" presId="urn:microsoft.com/office/officeart/2008/layout/VerticalCurvedList"/>
    <dgm:cxn modelId="{4CEEE685-F785-42A1-887C-9679066E6E51}" type="presParOf" srcId="{BF79DD25-1A4F-4389-A169-A2B97C871054}" destId="{654CBBFD-815F-4411-959F-A72CC82BB8DF}" srcOrd="2" destOrd="0" presId="urn:microsoft.com/office/officeart/2008/layout/VerticalCurvedList"/>
    <dgm:cxn modelId="{94CFFFBD-C303-4E57-99D0-C3B7C56558CC}" type="presParOf" srcId="{654CBBFD-815F-4411-959F-A72CC82BB8DF}" destId="{E77259A1-53B0-421A-9B55-5A3037BDD478}" srcOrd="0" destOrd="0" presId="urn:microsoft.com/office/officeart/2008/layout/VerticalCurvedList"/>
    <dgm:cxn modelId="{A7153587-1B96-4FFA-8D8C-62576CF3876F}" type="presParOf" srcId="{BF79DD25-1A4F-4389-A169-A2B97C871054}" destId="{50D3FE00-E6F3-44A5-B484-393E7FC87AC2}" srcOrd="3" destOrd="0" presId="urn:microsoft.com/office/officeart/2008/layout/VerticalCurvedList"/>
    <dgm:cxn modelId="{5FE27897-BFAA-4FA3-A85C-4F00E14E8050}" type="presParOf" srcId="{BF79DD25-1A4F-4389-A169-A2B97C871054}" destId="{4AF2328E-D736-491A-820B-483A91188139}" srcOrd="4" destOrd="0" presId="urn:microsoft.com/office/officeart/2008/layout/VerticalCurvedList"/>
    <dgm:cxn modelId="{784778F1-98E8-4249-977D-BC42298BD885}" type="presParOf" srcId="{4AF2328E-D736-491A-820B-483A91188139}" destId="{0F95785D-F62D-4E06-A22E-D8DEBC257539}" srcOrd="0" destOrd="0" presId="urn:microsoft.com/office/officeart/2008/layout/VerticalCurvedList"/>
    <dgm:cxn modelId="{8B503E84-79E7-4B5D-BDCF-F342F5740120}" type="presParOf" srcId="{BF79DD25-1A4F-4389-A169-A2B97C871054}" destId="{B1388E2E-720C-47E6-BD29-B68059D8EEE7}" srcOrd="5" destOrd="0" presId="urn:microsoft.com/office/officeart/2008/layout/VerticalCurvedList"/>
    <dgm:cxn modelId="{B3E43395-AECF-4D70-AF5A-BADC0C0278D7}" type="presParOf" srcId="{BF79DD25-1A4F-4389-A169-A2B97C871054}" destId="{698FA619-D272-47DB-AB0E-30D51AC8E3FA}" srcOrd="6" destOrd="0" presId="urn:microsoft.com/office/officeart/2008/layout/VerticalCurvedList"/>
    <dgm:cxn modelId="{018EBDED-A74E-4526-8212-6B06F89D0B36}" type="presParOf" srcId="{698FA619-D272-47DB-AB0E-30D51AC8E3FA}" destId="{B5D37FE9-C314-44B0-830E-11DBF1D152BA}" srcOrd="0" destOrd="0" presId="urn:microsoft.com/office/officeart/2008/layout/VerticalCurvedList"/>
    <dgm:cxn modelId="{757E20F3-6C43-4AE8-A771-45A01DE1037F}" type="presParOf" srcId="{BF79DD25-1A4F-4389-A169-A2B97C871054}" destId="{B345E1F3-B438-4500-88DB-236016CBEE27}" srcOrd="7" destOrd="0" presId="urn:microsoft.com/office/officeart/2008/layout/VerticalCurvedList"/>
    <dgm:cxn modelId="{4DDBEE5C-817E-40C6-8F7A-884DB334798B}" type="presParOf" srcId="{BF79DD25-1A4F-4389-A169-A2B97C871054}" destId="{6387B7D5-5027-4614-BB78-9C4F3A772618}" srcOrd="8" destOrd="0" presId="urn:microsoft.com/office/officeart/2008/layout/VerticalCurvedList"/>
    <dgm:cxn modelId="{12650234-689F-4412-B8E6-B722D665C496}" type="presParOf" srcId="{6387B7D5-5027-4614-BB78-9C4F3A772618}" destId="{DD817BB3-CCC8-452F-8C30-12623BE830AC}" srcOrd="0" destOrd="0" presId="urn:microsoft.com/office/officeart/2008/layout/VerticalCurvedList"/>
    <dgm:cxn modelId="{FDD01FF2-5F17-40B2-B193-2D4A10DD4E19}" type="presParOf" srcId="{BF79DD25-1A4F-4389-A169-A2B97C871054}" destId="{EF681F4C-C5F3-4D2D-B74F-DEA2724DB08F}" srcOrd="9" destOrd="0" presId="urn:microsoft.com/office/officeart/2008/layout/VerticalCurvedList"/>
    <dgm:cxn modelId="{C791B3BC-510E-4EBB-A91C-F09AB4AE5886}" type="presParOf" srcId="{BF79DD25-1A4F-4389-A169-A2B97C871054}" destId="{AFBCE3ED-B94E-4C21-BD14-9E4A938E332D}" srcOrd="10" destOrd="0" presId="urn:microsoft.com/office/officeart/2008/layout/VerticalCurvedList"/>
    <dgm:cxn modelId="{D7D62D37-21AA-4221-9D1A-D46E82FE3677}" type="presParOf" srcId="{AFBCE3ED-B94E-4C21-BD14-9E4A938E332D}" destId="{3CF12197-B690-44D8-9286-0F75F74B8B33}" srcOrd="0" destOrd="0" presId="urn:microsoft.com/office/officeart/2008/layout/VerticalCurvedList"/>
    <dgm:cxn modelId="{49B588FA-426E-4D19-8C2B-6D052F1251C5}" type="presParOf" srcId="{BF79DD25-1A4F-4389-A169-A2B97C871054}" destId="{F1775A78-C323-47CE-AFB5-EE88948892DF}" srcOrd="11" destOrd="0" presId="urn:microsoft.com/office/officeart/2008/layout/VerticalCurvedList"/>
    <dgm:cxn modelId="{597C3338-1BC9-45EA-A967-40FAB63FF263}" type="presParOf" srcId="{BF79DD25-1A4F-4389-A169-A2B97C871054}" destId="{ACE61D9E-4C3F-4239-AB81-FD722A53EE93}" srcOrd="12" destOrd="0" presId="urn:microsoft.com/office/officeart/2008/layout/VerticalCurvedList"/>
    <dgm:cxn modelId="{1830F4FB-C0A7-43C4-85D7-53EAD11D07DD}" type="presParOf" srcId="{ACE61D9E-4C3F-4239-AB81-FD722A53EE93}" destId="{44CB8173-B593-47B1-8D41-A85E4A788FD3}" srcOrd="0" destOrd="0" presId="urn:microsoft.com/office/officeart/2008/layout/VerticalCurvedList"/>
    <dgm:cxn modelId="{8BC66849-7F3C-4735-860A-B39E66C90AC4}" type="presParOf" srcId="{BF79DD25-1A4F-4389-A169-A2B97C871054}" destId="{801281B9-C791-42BD-99CE-1ED59E4FC1D7}" srcOrd="13" destOrd="0" presId="urn:microsoft.com/office/officeart/2008/layout/VerticalCurvedList"/>
    <dgm:cxn modelId="{1F38CCC0-40E8-4404-A3BD-2F660ED799E4}" type="presParOf" srcId="{BF79DD25-1A4F-4389-A169-A2B97C871054}" destId="{28F3911A-F654-4DAB-B0F8-7DD8BE6C30F7}" srcOrd="14" destOrd="0" presId="urn:microsoft.com/office/officeart/2008/layout/VerticalCurvedList"/>
    <dgm:cxn modelId="{0D05CBB8-5E35-47FC-B6F3-88A9F69991CE}" type="presParOf" srcId="{28F3911A-F654-4DAB-B0F8-7DD8BE6C30F7}" destId="{27BF16CF-B30A-48AC-A955-BDC6F966704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ABB94F-BF82-4496-B884-EF280EB4F558}" type="doc">
      <dgm:prSet loTypeId="urn:microsoft.com/office/officeart/2005/8/layout/chevron2" loCatId="process" qsTypeId="urn:microsoft.com/office/officeart/2005/8/quickstyle/simple1" qsCatId="simple" csTypeId="urn:microsoft.com/office/officeart/2005/8/colors/accent6_1" csCatId="accent6" phldr="1"/>
      <dgm:spPr/>
      <dgm:t>
        <a:bodyPr/>
        <a:lstStyle/>
        <a:p>
          <a:endParaRPr lang="es-ES"/>
        </a:p>
      </dgm:t>
    </dgm:pt>
    <dgm:pt modelId="{D1AA192D-8110-4886-B4DA-D8DF83B05BBE}">
      <dgm:prSet phldrT="[Texto]" custT="1"/>
      <dgm:spPr/>
      <dgm:t>
        <a:bodyPr/>
        <a:lstStyle/>
        <a:p>
          <a:r>
            <a:rPr lang="es-ES" sz="3200" b="1" dirty="0"/>
            <a:t>TIPO  INVESTIGAC.</a:t>
          </a:r>
          <a:endParaRPr lang="es-ES" sz="3200" dirty="0"/>
        </a:p>
      </dgm:t>
    </dgm:pt>
    <dgm:pt modelId="{D66D0D81-9F29-43EC-83A4-9D277362DED5}" type="parTrans" cxnId="{EE968C33-10E3-49EC-8F9B-3A7BFD66A822}">
      <dgm:prSet/>
      <dgm:spPr/>
      <dgm:t>
        <a:bodyPr/>
        <a:lstStyle/>
        <a:p>
          <a:endParaRPr lang="es-ES"/>
        </a:p>
      </dgm:t>
    </dgm:pt>
    <dgm:pt modelId="{45923577-D82B-4627-9C2B-C21482C3CB47}" type="sibTrans" cxnId="{EE968C33-10E3-49EC-8F9B-3A7BFD66A822}">
      <dgm:prSet/>
      <dgm:spPr/>
      <dgm:t>
        <a:bodyPr/>
        <a:lstStyle/>
        <a:p>
          <a:endParaRPr lang="es-ES"/>
        </a:p>
      </dgm:t>
    </dgm:pt>
    <dgm:pt modelId="{5F20ABB0-1468-4695-9F5C-01FE20AB4F0D}">
      <dgm:prSet phldrT="[Texto]" custT="1"/>
      <dgm:spPr/>
      <dgm:t>
        <a:bodyPr/>
        <a:lstStyle/>
        <a:p>
          <a:r>
            <a:rPr lang="es-ES" sz="2400" dirty="0"/>
            <a:t>Finalidad: </a:t>
          </a:r>
          <a:r>
            <a:rPr lang="es-ES" sz="2400" dirty="0" smtClean="0"/>
            <a:t>Empleo eficaz y mejora de habilidades significativa</a:t>
          </a:r>
          <a:endParaRPr lang="es-ES" sz="2400" dirty="0"/>
        </a:p>
      </dgm:t>
    </dgm:pt>
    <dgm:pt modelId="{AACE407D-0B38-4499-ABC0-D528D51E9364}" type="parTrans" cxnId="{C5511EAA-78F5-4638-8849-973A7B072834}">
      <dgm:prSet/>
      <dgm:spPr/>
      <dgm:t>
        <a:bodyPr/>
        <a:lstStyle/>
        <a:p>
          <a:endParaRPr lang="es-ES"/>
        </a:p>
      </dgm:t>
    </dgm:pt>
    <dgm:pt modelId="{3565A4A1-0203-4A37-8FC2-516E64767F64}" type="sibTrans" cxnId="{C5511EAA-78F5-4638-8849-973A7B072834}">
      <dgm:prSet/>
      <dgm:spPr/>
      <dgm:t>
        <a:bodyPr/>
        <a:lstStyle/>
        <a:p>
          <a:endParaRPr lang="es-ES"/>
        </a:p>
      </dgm:t>
    </dgm:pt>
    <dgm:pt modelId="{EFD0FA4C-337A-4293-961B-F154FB5EEB1F}">
      <dgm:prSet phldrT="[Texto]" custT="1"/>
      <dgm:spPr/>
      <dgm:t>
        <a:bodyPr/>
        <a:lstStyle/>
        <a:p>
          <a:r>
            <a:rPr lang="es-ES" sz="2400" dirty="0" smtClean="0"/>
            <a:t>PRE-EXPERIMENTAL</a:t>
          </a:r>
          <a:endParaRPr lang="es-ES" sz="2400" dirty="0"/>
        </a:p>
      </dgm:t>
    </dgm:pt>
    <dgm:pt modelId="{A208A75C-54A7-4B66-A8BD-0F5F721657D7}" type="parTrans" cxnId="{E420765A-6F26-4977-884D-C4B669FF128C}">
      <dgm:prSet/>
      <dgm:spPr/>
      <dgm:t>
        <a:bodyPr/>
        <a:lstStyle/>
        <a:p>
          <a:endParaRPr lang="es-ES"/>
        </a:p>
      </dgm:t>
    </dgm:pt>
    <dgm:pt modelId="{79163D58-4B6E-49E7-8C25-0A59AD3C029C}" type="sibTrans" cxnId="{E420765A-6F26-4977-884D-C4B669FF128C}">
      <dgm:prSet/>
      <dgm:spPr/>
      <dgm:t>
        <a:bodyPr/>
        <a:lstStyle/>
        <a:p>
          <a:endParaRPr lang="es-ES"/>
        </a:p>
      </dgm:t>
    </dgm:pt>
    <dgm:pt modelId="{58543E84-2F4B-4D4E-949E-CBF080DB7E94}">
      <dgm:prSet phldrT="[Texto]" custT="1"/>
      <dgm:spPr/>
      <dgm:t>
        <a:bodyPr/>
        <a:lstStyle/>
        <a:p>
          <a:r>
            <a:rPr lang="es-ES" sz="2400" dirty="0" smtClean="0"/>
            <a:t>Estudio Transversal</a:t>
          </a:r>
          <a:endParaRPr lang="es-ES" sz="2400" dirty="0"/>
        </a:p>
      </dgm:t>
    </dgm:pt>
    <dgm:pt modelId="{A1EE23B4-41B3-4EFE-BE8A-51DBBF802D0B}" type="parTrans" cxnId="{DCE5DD6D-BA18-49B3-A253-F0F04DEC3FE4}">
      <dgm:prSet/>
      <dgm:spPr/>
      <dgm:t>
        <a:bodyPr/>
        <a:lstStyle/>
        <a:p>
          <a:endParaRPr lang="es-ES"/>
        </a:p>
      </dgm:t>
    </dgm:pt>
    <dgm:pt modelId="{74B32DB3-3134-4252-B053-353FBE3996BE}" type="sibTrans" cxnId="{DCE5DD6D-BA18-49B3-A253-F0F04DEC3FE4}">
      <dgm:prSet/>
      <dgm:spPr/>
      <dgm:t>
        <a:bodyPr/>
        <a:lstStyle/>
        <a:p>
          <a:endParaRPr lang="es-ES"/>
        </a:p>
      </dgm:t>
    </dgm:pt>
    <dgm:pt modelId="{E359CDF2-A825-4CDD-BB96-DC9C12D0B319}">
      <dgm:prSet phldrT="[Texto]" custT="1"/>
      <dgm:spPr/>
      <dgm:t>
        <a:bodyPr/>
        <a:lstStyle/>
        <a:p>
          <a:r>
            <a:rPr lang="es-ES" sz="2400" dirty="0" smtClean="0"/>
            <a:t>Prueba Paramétrica</a:t>
          </a:r>
          <a:endParaRPr lang="es-ES" sz="2400" dirty="0"/>
        </a:p>
      </dgm:t>
    </dgm:pt>
    <dgm:pt modelId="{3F0B27A9-84F2-4A8B-ABDF-F78EDBF96581}" type="parTrans" cxnId="{DB2A599A-5049-4390-A740-AB22B32D2342}">
      <dgm:prSet/>
      <dgm:spPr/>
      <dgm:t>
        <a:bodyPr/>
        <a:lstStyle/>
        <a:p>
          <a:endParaRPr lang="es-ES"/>
        </a:p>
      </dgm:t>
    </dgm:pt>
    <dgm:pt modelId="{D480D844-3963-4725-94E1-F53CAABFC1D7}" type="sibTrans" cxnId="{DB2A599A-5049-4390-A740-AB22B32D2342}">
      <dgm:prSet/>
      <dgm:spPr/>
      <dgm:t>
        <a:bodyPr/>
        <a:lstStyle/>
        <a:p>
          <a:endParaRPr lang="es-ES"/>
        </a:p>
      </dgm:t>
    </dgm:pt>
    <dgm:pt modelId="{D248F69A-E613-434B-9194-1C4CE0BCC482}">
      <dgm:prSet phldrT="[Texto]" custT="1"/>
      <dgm:spPr/>
      <dgm:t>
        <a:bodyPr/>
        <a:lstStyle/>
        <a:p>
          <a:r>
            <a:rPr lang="es-ES" sz="2400" dirty="0" smtClean="0"/>
            <a:t>Diseño Prueba de la T de </a:t>
          </a:r>
          <a:r>
            <a:rPr lang="es-ES" sz="2400" dirty="0" err="1" smtClean="0"/>
            <a:t>student</a:t>
          </a:r>
          <a:endParaRPr lang="es-ES" sz="2400" dirty="0"/>
        </a:p>
      </dgm:t>
    </dgm:pt>
    <dgm:pt modelId="{778DC905-DF4E-42F6-8742-7AE76E31BEA3}" type="parTrans" cxnId="{FD24B901-397C-42DA-897E-D157A49DD817}">
      <dgm:prSet/>
      <dgm:spPr/>
      <dgm:t>
        <a:bodyPr/>
        <a:lstStyle/>
        <a:p>
          <a:endParaRPr lang="es-ES"/>
        </a:p>
      </dgm:t>
    </dgm:pt>
    <dgm:pt modelId="{C196B4EB-DEC3-4528-9722-FFC90402F3C8}" type="sibTrans" cxnId="{FD24B901-397C-42DA-897E-D157A49DD817}">
      <dgm:prSet/>
      <dgm:spPr/>
      <dgm:t>
        <a:bodyPr/>
        <a:lstStyle/>
        <a:p>
          <a:endParaRPr lang="es-ES"/>
        </a:p>
      </dgm:t>
    </dgm:pt>
    <dgm:pt modelId="{2219796D-37AE-4BC9-8853-D58300CBB64F}">
      <dgm:prSet phldrT="[Texto]" custT="1"/>
      <dgm:spPr/>
      <dgm:t>
        <a:bodyPr/>
        <a:lstStyle/>
        <a:p>
          <a:r>
            <a:rPr lang="es-ES" sz="2400" dirty="0" smtClean="0"/>
            <a:t>Técnica Pre – test y Post – test, adicional encuestas, cuestionarios y rúbrica</a:t>
          </a:r>
          <a:endParaRPr lang="es-ES" sz="2400" dirty="0"/>
        </a:p>
      </dgm:t>
    </dgm:pt>
    <dgm:pt modelId="{5595798F-3051-4D28-9A09-B49FEFD77E63}" type="parTrans" cxnId="{2F280E2A-1700-4F4A-8055-6017555BC131}">
      <dgm:prSet/>
      <dgm:spPr/>
      <dgm:t>
        <a:bodyPr/>
        <a:lstStyle/>
        <a:p>
          <a:endParaRPr lang="es-ES"/>
        </a:p>
      </dgm:t>
    </dgm:pt>
    <dgm:pt modelId="{F624FCF1-DD9E-49AE-80D7-8C36A8333C47}" type="sibTrans" cxnId="{2F280E2A-1700-4F4A-8055-6017555BC131}">
      <dgm:prSet/>
      <dgm:spPr/>
      <dgm:t>
        <a:bodyPr/>
        <a:lstStyle/>
        <a:p>
          <a:endParaRPr lang="es-ES"/>
        </a:p>
      </dgm:t>
    </dgm:pt>
    <dgm:pt modelId="{248CA8F7-5677-4089-AA5F-A645FBB6F402}" type="pres">
      <dgm:prSet presAssocID="{89ABB94F-BF82-4496-B884-EF280EB4F558}" presName="linearFlow" presStyleCnt="0">
        <dgm:presLayoutVars>
          <dgm:dir/>
          <dgm:animLvl val="lvl"/>
          <dgm:resizeHandles val="exact"/>
        </dgm:presLayoutVars>
      </dgm:prSet>
      <dgm:spPr/>
      <dgm:t>
        <a:bodyPr/>
        <a:lstStyle/>
        <a:p>
          <a:endParaRPr lang="es-ES"/>
        </a:p>
      </dgm:t>
    </dgm:pt>
    <dgm:pt modelId="{8E334073-5A0C-4DE3-96F5-AC992B24EBF1}" type="pres">
      <dgm:prSet presAssocID="{D1AA192D-8110-4886-B4DA-D8DF83B05BBE}" presName="composite" presStyleCnt="0"/>
      <dgm:spPr/>
    </dgm:pt>
    <dgm:pt modelId="{36F9776B-3CE7-4ED3-BEFB-01D28006BFCB}" type="pres">
      <dgm:prSet presAssocID="{D1AA192D-8110-4886-B4DA-D8DF83B05BBE}" presName="parentText" presStyleLbl="alignNode1" presStyleIdx="0" presStyleCnt="1" custScaleY="99839" custLinFactNeighborX="3453" custLinFactNeighborY="-11823">
        <dgm:presLayoutVars>
          <dgm:chMax val="1"/>
          <dgm:bulletEnabled val="1"/>
        </dgm:presLayoutVars>
      </dgm:prSet>
      <dgm:spPr/>
      <dgm:t>
        <a:bodyPr/>
        <a:lstStyle/>
        <a:p>
          <a:endParaRPr lang="es-ES"/>
        </a:p>
      </dgm:t>
    </dgm:pt>
    <dgm:pt modelId="{2BEFB284-AEDB-46C8-A34B-D4105D7B80C2}" type="pres">
      <dgm:prSet presAssocID="{D1AA192D-8110-4886-B4DA-D8DF83B05BBE}" presName="descendantText" presStyleLbl="alignAcc1" presStyleIdx="0" presStyleCnt="1" custScaleX="69984" custScaleY="166327" custLinFactNeighborX="7861" custLinFactNeighborY="8594">
        <dgm:presLayoutVars>
          <dgm:bulletEnabled val="1"/>
        </dgm:presLayoutVars>
      </dgm:prSet>
      <dgm:spPr/>
      <dgm:t>
        <a:bodyPr/>
        <a:lstStyle/>
        <a:p>
          <a:endParaRPr lang="es-ES"/>
        </a:p>
      </dgm:t>
    </dgm:pt>
  </dgm:ptLst>
  <dgm:cxnLst>
    <dgm:cxn modelId="{F75749B9-6B8A-412A-8FE3-C074A1F42793}" type="presOf" srcId="{89ABB94F-BF82-4496-B884-EF280EB4F558}" destId="{248CA8F7-5677-4089-AA5F-A645FBB6F402}" srcOrd="0" destOrd="0" presId="urn:microsoft.com/office/officeart/2005/8/layout/chevron2"/>
    <dgm:cxn modelId="{4EB7C97D-FF04-422E-8267-890246CBA015}" type="presOf" srcId="{5F20ABB0-1468-4695-9F5C-01FE20AB4F0D}" destId="{2BEFB284-AEDB-46C8-A34B-D4105D7B80C2}" srcOrd="0" destOrd="0" presId="urn:microsoft.com/office/officeart/2005/8/layout/chevron2"/>
    <dgm:cxn modelId="{DC9A5CD7-8C74-45EA-86A8-7259843E67DF}" type="presOf" srcId="{D248F69A-E613-434B-9194-1C4CE0BCC482}" destId="{2BEFB284-AEDB-46C8-A34B-D4105D7B80C2}" srcOrd="0" destOrd="4" presId="urn:microsoft.com/office/officeart/2005/8/layout/chevron2"/>
    <dgm:cxn modelId="{E420765A-6F26-4977-884D-C4B669FF128C}" srcId="{D1AA192D-8110-4886-B4DA-D8DF83B05BBE}" destId="{EFD0FA4C-337A-4293-961B-F154FB5EEB1F}" srcOrd="1" destOrd="0" parTransId="{A208A75C-54A7-4B66-A8BD-0F5F721657D7}" sibTransId="{79163D58-4B6E-49E7-8C25-0A59AD3C029C}"/>
    <dgm:cxn modelId="{120C8D00-4B55-423E-A4E1-6D33D3F23817}" type="presOf" srcId="{2219796D-37AE-4BC9-8853-D58300CBB64F}" destId="{2BEFB284-AEDB-46C8-A34B-D4105D7B80C2}" srcOrd="0" destOrd="5" presId="urn:microsoft.com/office/officeart/2005/8/layout/chevron2"/>
    <dgm:cxn modelId="{2F280E2A-1700-4F4A-8055-6017555BC131}" srcId="{D1AA192D-8110-4886-B4DA-D8DF83B05BBE}" destId="{2219796D-37AE-4BC9-8853-D58300CBB64F}" srcOrd="5" destOrd="0" parTransId="{5595798F-3051-4D28-9A09-B49FEFD77E63}" sibTransId="{F624FCF1-DD9E-49AE-80D7-8C36A8333C47}"/>
    <dgm:cxn modelId="{EE968C33-10E3-49EC-8F9B-3A7BFD66A822}" srcId="{89ABB94F-BF82-4496-B884-EF280EB4F558}" destId="{D1AA192D-8110-4886-B4DA-D8DF83B05BBE}" srcOrd="0" destOrd="0" parTransId="{D66D0D81-9F29-43EC-83A4-9D277362DED5}" sibTransId="{45923577-D82B-4627-9C2B-C21482C3CB47}"/>
    <dgm:cxn modelId="{C5511EAA-78F5-4638-8849-973A7B072834}" srcId="{D1AA192D-8110-4886-B4DA-D8DF83B05BBE}" destId="{5F20ABB0-1468-4695-9F5C-01FE20AB4F0D}" srcOrd="0" destOrd="0" parTransId="{AACE407D-0B38-4499-ABC0-D528D51E9364}" sibTransId="{3565A4A1-0203-4A37-8FC2-516E64767F64}"/>
    <dgm:cxn modelId="{8DCABB1B-23E0-4937-A4A9-A657981933A7}" type="presOf" srcId="{E359CDF2-A825-4CDD-BB96-DC9C12D0B319}" destId="{2BEFB284-AEDB-46C8-A34B-D4105D7B80C2}" srcOrd="0" destOrd="3" presId="urn:microsoft.com/office/officeart/2005/8/layout/chevron2"/>
    <dgm:cxn modelId="{DB2A599A-5049-4390-A740-AB22B32D2342}" srcId="{D1AA192D-8110-4886-B4DA-D8DF83B05BBE}" destId="{E359CDF2-A825-4CDD-BB96-DC9C12D0B319}" srcOrd="3" destOrd="0" parTransId="{3F0B27A9-84F2-4A8B-ABDF-F78EDBF96581}" sibTransId="{D480D844-3963-4725-94E1-F53CAABFC1D7}"/>
    <dgm:cxn modelId="{914EDD46-D147-40CD-83EE-14D7B371FEF4}" type="presOf" srcId="{58543E84-2F4B-4D4E-949E-CBF080DB7E94}" destId="{2BEFB284-AEDB-46C8-A34B-D4105D7B80C2}" srcOrd="0" destOrd="2" presId="urn:microsoft.com/office/officeart/2005/8/layout/chevron2"/>
    <dgm:cxn modelId="{DCE5DD6D-BA18-49B3-A253-F0F04DEC3FE4}" srcId="{D1AA192D-8110-4886-B4DA-D8DF83B05BBE}" destId="{58543E84-2F4B-4D4E-949E-CBF080DB7E94}" srcOrd="2" destOrd="0" parTransId="{A1EE23B4-41B3-4EFE-BE8A-51DBBF802D0B}" sibTransId="{74B32DB3-3134-4252-B053-353FBE3996BE}"/>
    <dgm:cxn modelId="{FD24B901-397C-42DA-897E-D157A49DD817}" srcId="{D1AA192D-8110-4886-B4DA-D8DF83B05BBE}" destId="{D248F69A-E613-434B-9194-1C4CE0BCC482}" srcOrd="4" destOrd="0" parTransId="{778DC905-DF4E-42F6-8742-7AE76E31BEA3}" sibTransId="{C196B4EB-DEC3-4528-9722-FFC90402F3C8}"/>
    <dgm:cxn modelId="{1EECCC03-FFC8-49EC-9023-6A9DDF20950F}" type="presOf" srcId="{D1AA192D-8110-4886-B4DA-D8DF83B05BBE}" destId="{36F9776B-3CE7-4ED3-BEFB-01D28006BFCB}" srcOrd="0" destOrd="0" presId="urn:microsoft.com/office/officeart/2005/8/layout/chevron2"/>
    <dgm:cxn modelId="{91239979-B0B6-4778-B741-C96C47091E3C}" type="presOf" srcId="{EFD0FA4C-337A-4293-961B-F154FB5EEB1F}" destId="{2BEFB284-AEDB-46C8-A34B-D4105D7B80C2}" srcOrd="0" destOrd="1" presId="urn:microsoft.com/office/officeart/2005/8/layout/chevron2"/>
    <dgm:cxn modelId="{64AF3411-6F10-4A10-ABC3-D4DEBF1095A9}" type="presParOf" srcId="{248CA8F7-5677-4089-AA5F-A645FBB6F402}" destId="{8E334073-5A0C-4DE3-96F5-AC992B24EBF1}" srcOrd="0" destOrd="0" presId="urn:microsoft.com/office/officeart/2005/8/layout/chevron2"/>
    <dgm:cxn modelId="{CDC0A9BA-B136-4FFD-A714-11ABCB84A6F8}" type="presParOf" srcId="{8E334073-5A0C-4DE3-96F5-AC992B24EBF1}" destId="{36F9776B-3CE7-4ED3-BEFB-01D28006BFCB}" srcOrd="0" destOrd="0" presId="urn:microsoft.com/office/officeart/2005/8/layout/chevron2"/>
    <dgm:cxn modelId="{2685115A-3CD2-447A-973A-017ABB199051}" type="presParOf" srcId="{8E334073-5A0C-4DE3-96F5-AC992B24EBF1}" destId="{2BEFB284-AEDB-46C8-A34B-D4105D7B80C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F331D61-5412-4BFB-B99F-1DA91F48F811}"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s-ES"/>
        </a:p>
      </dgm:t>
    </dgm:pt>
    <dgm:pt modelId="{B3BC53D4-806C-42DC-85E9-E87185045642}">
      <dgm:prSet phldrT="[Texto]" custT="1"/>
      <dgm:spPr>
        <a:xfrm rot="5400000">
          <a:off x="-269502" y="271260"/>
          <a:ext cx="1796685" cy="1257679"/>
        </a:xfrm>
        <a:prstGeom prst="chevron">
          <a:avLst/>
        </a:prstGeom>
        <a:solidFill>
          <a:srgbClr val="C0504D">
            <a:hueOff val="0"/>
            <a:satOff val="0"/>
            <a:lumOff val="0"/>
            <a:alphaOff val="0"/>
          </a:srgbClr>
        </a:solidFill>
        <a:ln w="25400" cap="flat" cmpd="sng" algn="ctr">
          <a:solidFill>
            <a:srgbClr val="C0504D">
              <a:hueOff val="0"/>
              <a:satOff val="0"/>
              <a:lumOff val="0"/>
              <a:alphaOff val="0"/>
            </a:srgbClr>
          </a:solidFill>
          <a:prstDash val="solid"/>
        </a:ln>
        <a:effectLst/>
      </dgm:spPr>
      <dgm:t>
        <a:bodyPr/>
        <a:lstStyle/>
        <a:p>
          <a:pPr algn="ctr"/>
          <a:r>
            <a:rPr lang="es-ES" sz="2000" b="1" dirty="0" smtClean="0">
              <a:solidFill>
                <a:sysClr val="windowText" lastClr="000000"/>
              </a:solidFill>
              <a:latin typeface="Calibri"/>
              <a:ea typeface="+mn-ea"/>
              <a:cs typeface="+mn-cs"/>
            </a:rPr>
            <a:t>Población y muestra</a:t>
          </a:r>
          <a:endParaRPr lang="es-ES" sz="2000" b="1" dirty="0">
            <a:solidFill>
              <a:sysClr val="windowText" lastClr="000000"/>
            </a:solidFill>
            <a:latin typeface="Calibri"/>
            <a:ea typeface="+mn-ea"/>
            <a:cs typeface="+mn-cs"/>
          </a:endParaRPr>
        </a:p>
      </dgm:t>
    </dgm:pt>
    <dgm:pt modelId="{CB5EE2FB-7422-4B13-A776-310A8A2575B7}" type="parTrans" cxnId="{18FA4F27-8110-4FFD-B438-136FA812C7B3}">
      <dgm:prSet/>
      <dgm:spPr/>
      <dgm:t>
        <a:bodyPr/>
        <a:lstStyle/>
        <a:p>
          <a:pPr algn="just"/>
          <a:endParaRPr lang="es-ES"/>
        </a:p>
      </dgm:t>
    </dgm:pt>
    <dgm:pt modelId="{E36BB6CE-CEE3-4D80-93F4-CCF4CAA32D04}" type="sibTrans" cxnId="{18FA4F27-8110-4FFD-B438-136FA812C7B3}">
      <dgm:prSet/>
      <dgm:spPr/>
      <dgm:t>
        <a:bodyPr/>
        <a:lstStyle/>
        <a:p>
          <a:pPr algn="just"/>
          <a:endParaRPr lang="es-ES"/>
        </a:p>
      </dgm:t>
    </dgm:pt>
    <dgm:pt modelId="{F1B3738A-D060-4A27-8959-B5E3C51DD064}">
      <dgm:prSet phldrT="[Texto]" custT="1"/>
      <dgm:spPr>
        <a:xfrm rot="5400000">
          <a:off x="3797900" y="-2538462"/>
          <a:ext cx="1168459" cy="6248900"/>
        </a:xfrm>
        <a:prstGeom prst="round2SameRect">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pPr algn="just"/>
          <a:r>
            <a:rPr lang="es-ES" sz="2000" dirty="0" smtClean="0">
              <a:solidFill>
                <a:sysClr val="windowText" lastClr="000000">
                  <a:hueOff val="0"/>
                  <a:satOff val="0"/>
                  <a:lumOff val="0"/>
                  <a:alphaOff val="0"/>
                </a:sysClr>
              </a:solidFill>
              <a:latin typeface="Calibri"/>
              <a:ea typeface="+mn-ea"/>
              <a:cs typeface="+mn-cs"/>
            </a:rPr>
            <a:t>Conjunto de todas las personas que se produce la investigación.</a:t>
          </a:r>
          <a:endParaRPr lang="es-ES" sz="2000" dirty="0">
            <a:solidFill>
              <a:sysClr val="windowText" lastClr="000000">
                <a:hueOff val="0"/>
                <a:satOff val="0"/>
                <a:lumOff val="0"/>
                <a:alphaOff val="0"/>
              </a:sysClr>
            </a:solidFill>
            <a:latin typeface="Calibri"/>
            <a:ea typeface="+mn-ea"/>
            <a:cs typeface="+mn-cs"/>
          </a:endParaRPr>
        </a:p>
      </dgm:t>
    </dgm:pt>
    <dgm:pt modelId="{705901D7-6BB5-40A1-B4F0-07C4577805BD}" type="parTrans" cxnId="{550DAF50-0234-4752-8D92-8FE62B6B1F8C}">
      <dgm:prSet/>
      <dgm:spPr/>
      <dgm:t>
        <a:bodyPr/>
        <a:lstStyle/>
        <a:p>
          <a:pPr algn="just"/>
          <a:endParaRPr lang="es-ES"/>
        </a:p>
      </dgm:t>
    </dgm:pt>
    <dgm:pt modelId="{60CEE67C-12A7-44E8-8007-11F577D0933F}" type="sibTrans" cxnId="{550DAF50-0234-4752-8D92-8FE62B6B1F8C}">
      <dgm:prSet/>
      <dgm:spPr/>
      <dgm:t>
        <a:bodyPr/>
        <a:lstStyle/>
        <a:p>
          <a:pPr algn="just"/>
          <a:endParaRPr lang="es-ES"/>
        </a:p>
      </dgm:t>
    </dgm:pt>
    <dgm:pt modelId="{4B3944F4-723D-4095-B48E-05A6EC3DB2B5}">
      <dgm:prSet phldrT="[Texto]" custT="1"/>
      <dgm:spPr>
        <a:xfrm rot="5400000">
          <a:off x="3797900" y="-2538462"/>
          <a:ext cx="1168459" cy="6248900"/>
        </a:xfrm>
        <a:prstGeom prst="round2SameRect">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pPr algn="just"/>
          <a:r>
            <a:rPr lang="es-ES" sz="2000" dirty="0" smtClean="0">
              <a:solidFill>
                <a:sysClr val="windowText" lastClr="000000">
                  <a:hueOff val="0"/>
                  <a:satOff val="0"/>
                  <a:lumOff val="0"/>
                  <a:alphaOff val="0"/>
                </a:sysClr>
              </a:solidFill>
              <a:latin typeface="Calibri"/>
              <a:ea typeface="+mn-ea"/>
              <a:cs typeface="+mn-cs"/>
            </a:rPr>
            <a:t>Parte de la población de la cual realmente se obtiene información.</a:t>
          </a:r>
          <a:endParaRPr lang="es-ES" sz="2000" dirty="0">
            <a:solidFill>
              <a:sysClr val="windowText" lastClr="000000">
                <a:hueOff val="0"/>
                <a:satOff val="0"/>
                <a:lumOff val="0"/>
                <a:alphaOff val="0"/>
              </a:sysClr>
            </a:solidFill>
            <a:latin typeface="Calibri"/>
            <a:ea typeface="+mn-ea"/>
            <a:cs typeface="+mn-cs"/>
          </a:endParaRPr>
        </a:p>
      </dgm:t>
    </dgm:pt>
    <dgm:pt modelId="{1C16CA44-3D2C-40EC-B77F-FFA093CA082D}" type="parTrans" cxnId="{A7AEE868-C6AB-4C08-8857-B94078F312BE}">
      <dgm:prSet/>
      <dgm:spPr/>
      <dgm:t>
        <a:bodyPr/>
        <a:lstStyle/>
        <a:p>
          <a:pPr algn="just"/>
          <a:endParaRPr lang="es-ES"/>
        </a:p>
      </dgm:t>
    </dgm:pt>
    <dgm:pt modelId="{1AD3CB3E-9A5A-47D0-A60F-95B9615B73F5}" type="sibTrans" cxnId="{A7AEE868-C6AB-4C08-8857-B94078F312BE}">
      <dgm:prSet/>
      <dgm:spPr/>
      <dgm:t>
        <a:bodyPr/>
        <a:lstStyle/>
        <a:p>
          <a:pPr algn="just"/>
          <a:endParaRPr lang="es-ES"/>
        </a:p>
      </dgm:t>
    </dgm:pt>
    <dgm:pt modelId="{55B0462E-2FC2-4B8A-BF9F-0F3D78FDE460}" type="pres">
      <dgm:prSet presAssocID="{CF331D61-5412-4BFB-B99F-1DA91F48F811}" presName="linearFlow" presStyleCnt="0">
        <dgm:presLayoutVars>
          <dgm:dir/>
          <dgm:animLvl val="lvl"/>
          <dgm:resizeHandles val="exact"/>
        </dgm:presLayoutVars>
      </dgm:prSet>
      <dgm:spPr/>
      <dgm:t>
        <a:bodyPr/>
        <a:lstStyle/>
        <a:p>
          <a:endParaRPr lang="es-ES"/>
        </a:p>
      </dgm:t>
    </dgm:pt>
    <dgm:pt modelId="{18BE97AC-B71C-4701-A521-21823A00784C}" type="pres">
      <dgm:prSet presAssocID="{B3BC53D4-806C-42DC-85E9-E87185045642}" presName="composite" presStyleCnt="0"/>
      <dgm:spPr/>
    </dgm:pt>
    <dgm:pt modelId="{1D2A12ED-26D5-4FC3-ADF0-548123E516A9}" type="pres">
      <dgm:prSet presAssocID="{B3BC53D4-806C-42DC-85E9-E87185045642}" presName="parentText" presStyleLbl="alignNode1" presStyleIdx="0" presStyleCnt="1">
        <dgm:presLayoutVars>
          <dgm:chMax val="1"/>
          <dgm:bulletEnabled val="1"/>
        </dgm:presLayoutVars>
      </dgm:prSet>
      <dgm:spPr/>
      <dgm:t>
        <a:bodyPr/>
        <a:lstStyle/>
        <a:p>
          <a:endParaRPr lang="es-ES"/>
        </a:p>
      </dgm:t>
    </dgm:pt>
    <dgm:pt modelId="{22AAE563-8301-4ECA-8DA8-433F58D8980A}" type="pres">
      <dgm:prSet presAssocID="{B3BC53D4-806C-42DC-85E9-E87185045642}" presName="descendantText" presStyleLbl="alignAcc1" presStyleIdx="0" presStyleCnt="1">
        <dgm:presLayoutVars>
          <dgm:bulletEnabled val="1"/>
        </dgm:presLayoutVars>
      </dgm:prSet>
      <dgm:spPr/>
      <dgm:t>
        <a:bodyPr/>
        <a:lstStyle/>
        <a:p>
          <a:endParaRPr lang="es-ES"/>
        </a:p>
      </dgm:t>
    </dgm:pt>
  </dgm:ptLst>
  <dgm:cxnLst>
    <dgm:cxn modelId="{A7AEE868-C6AB-4C08-8857-B94078F312BE}" srcId="{B3BC53D4-806C-42DC-85E9-E87185045642}" destId="{4B3944F4-723D-4095-B48E-05A6EC3DB2B5}" srcOrd="1" destOrd="0" parTransId="{1C16CA44-3D2C-40EC-B77F-FFA093CA082D}" sibTransId="{1AD3CB3E-9A5A-47D0-A60F-95B9615B73F5}"/>
    <dgm:cxn modelId="{550DAF50-0234-4752-8D92-8FE62B6B1F8C}" srcId="{B3BC53D4-806C-42DC-85E9-E87185045642}" destId="{F1B3738A-D060-4A27-8959-B5E3C51DD064}" srcOrd="0" destOrd="0" parTransId="{705901D7-6BB5-40A1-B4F0-07C4577805BD}" sibTransId="{60CEE67C-12A7-44E8-8007-11F577D0933F}"/>
    <dgm:cxn modelId="{4409E9C3-2421-488F-BE32-3D84C9016F9F}" type="presOf" srcId="{B3BC53D4-806C-42DC-85E9-E87185045642}" destId="{1D2A12ED-26D5-4FC3-ADF0-548123E516A9}" srcOrd="0" destOrd="0" presId="urn:microsoft.com/office/officeart/2005/8/layout/chevron2"/>
    <dgm:cxn modelId="{18FA4F27-8110-4FFD-B438-136FA812C7B3}" srcId="{CF331D61-5412-4BFB-B99F-1DA91F48F811}" destId="{B3BC53D4-806C-42DC-85E9-E87185045642}" srcOrd="0" destOrd="0" parTransId="{CB5EE2FB-7422-4B13-A776-310A8A2575B7}" sibTransId="{E36BB6CE-CEE3-4D80-93F4-CCF4CAA32D04}"/>
    <dgm:cxn modelId="{28A678BC-8E57-4FA4-AF76-578810AD8778}" type="presOf" srcId="{CF331D61-5412-4BFB-B99F-1DA91F48F811}" destId="{55B0462E-2FC2-4B8A-BF9F-0F3D78FDE460}" srcOrd="0" destOrd="0" presId="urn:microsoft.com/office/officeart/2005/8/layout/chevron2"/>
    <dgm:cxn modelId="{B18C183E-DA23-480C-9A2B-AB43FF9D27FB}" type="presOf" srcId="{4B3944F4-723D-4095-B48E-05A6EC3DB2B5}" destId="{22AAE563-8301-4ECA-8DA8-433F58D8980A}" srcOrd="0" destOrd="1" presId="urn:microsoft.com/office/officeart/2005/8/layout/chevron2"/>
    <dgm:cxn modelId="{0D9D5233-DA4D-47EE-BD77-DF6E6719E509}" type="presOf" srcId="{F1B3738A-D060-4A27-8959-B5E3C51DD064}" destId="{22AAE563-8301-4ECA-8DA8-433F58D8980A}" srcOrd="0" destOrd="0" presId="urn:microsoft.com/office/officeart/2005/8/layout/chevron2"/>
    <dgm:cxn modelId="{22594398-E2CC-4454-876C-85F15EC0BA6D}" type="presParOf" srcId="{55B0462E-2FC2-4B8A-BF9F-0F3D78FDE460}" destId="{18BE97AC-B71C-4701-A521-21823A00784C}" srcOrd="0" destOrd="0" presId="urn:microsoft.com/office/officeart/2005/8/layout/chevron2"/>
    <dgm:cxn modelId="{94DAFE47-6139-4A96-A02D-50E886EF1C51}" type="presParOf" srcId="{18BE97AC-B71C-4701-A521-21823A00784C}" destId="{1D2A12ED-26D5-4FC3-ADF0-548123E516A9}" srcOrd="0" destOrd="0" presId="urn:microsoft.com/office/officeart/2005/8/layout/chevron2"/>
    <dgm:cxn modelId="{F704B4C6-A3B7-479C-9444-EAE13B2CC904}" type="presParOf" srcId="{18BE97AC-B71C-4701-A521-21823A00784C}" destId="{22AAE563-8301-4ECA-8DA8-433F58D8980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A69BCD0-78C6-465F-8E7B-B45B0C141DD7}" type="doc">
      <dgm:prSet loTypeId="urn:microsoft.com/office/officeart/2005/8/layout/lProcess1" loCatId="process" qsTypeId="urn:microsoft.com/office/officeart/2005/8/quickstyle/simple1" qsCatId="simple" csTypeId="urn:microsoft.com/office/officeart/2005/8/colors/accent6_1" csCatId="accent6" phldr="1"/>
      <dgm:spPr/>
      <dgm:t>
        <a:bodyPr/>
        <a:lstStyle/>
        <a:p>
          <a:endParaRPr lang="es-ES"/>
        </a:p>
      </dgm:t>
    </dgm:pt>
    <dgm:pt modelId="{62665BBD-7EB5-4209-9737-FE74D98E133A}">
      <dgm:prSet phldrT="[Texto]" custT="1"/>
      <dgm:spPr/>
      <dgm:t>
        <a:bodyPr/>
        <a:lstStyle/>
        <a:p>
          <a:r>
            <a:rPr lang="es-ES" sz="2000" dirty="0" smtClean="0"/>
            <a:t>V1 Dispositivo electrónico</a:t>
          </a:r>
          <a:endParaRPr lang="es-ES" sz="2000" dirty="0"/>
        </a:p>
      </dgm:t>
    </dgm:pt>
    <dgm:pt modelId="{030BDF23-E6A3-47EC-B8F5-AE23FD63641D}" type="parTrans" cxnId="{8CB8AB6C-CD2C-4B18-92C4-590F96DC2348}">
      <dgm:prSet/>
      <dgm:spPr/>
      <dgm:t>
        <a:bodyPr/>
        <a:lstStyle/>
        <a:p>
          <a:endParaRPr lang="es-ES" sz="2000"/>
        </a:p>
      </dgm:t>
    </dgm:pt>
    <dgm:pt modelId="{687EA643-8BB2-4121-A604-DE14021FC390}" type="sibTrans" cxnId="{8CB8AB6C-CD2C-4B18-92C4-590F96DC2348}">
      <dgm:prSet/>
      <dgm:spPr/>
      <dgm:t>
        <a:bodyPr/>
        <a:lstStyle/>
        <a:p>
          <a:endParaRPr lang="es-ES" sz="2000"/>
        </a:p>
      </dgm:t>
    </dgm:pt>
    <dgm:pt modelId="{9522367A-28B3-4724-A77C-FC28E441449D}">
      <dgm:prSet phldrT="[Texto]" custT="1"/>
      <dgm:spPr/>
      <dgm:t>
        <a:bodyPr/>
        <a:lstStyle/>
        <a:p>
          <a:pPr algn="l"/>
          <a:r>
            <a:rPr lang="es-ES" sz="2000" dirty="0" smtClean="0"/>
            <a:t>V2     Habilidad para planificar y dirigir el tiro </a:t>
          </a:r>
          <a:endParaRPr lang="es-ES" sz="2000" dirty="0"/>
        </a:p>
      </dgm:t>
    </dgm:pt>
    <dgm:pt modelId="{C40F7833-E98F-4573-BB85-5E81FC9ABE80}" type="parTrans" cxnId="{0CDF4B44-B3AF-444F-8B67-08AD6E661B42}">
      <dgm:prSet/>
      <dgm:spPr/>
      <dgm:t>
        <a:bodyPr/>
        <a:lstStyle/>
        <a:p>
          <a:endParaRPr lang="es-ES" sz="2000"/>
        </a:p>
      </dgm:t>
    </dgm:pt>
    <dgm:pt modelId="{B5B99BEB-65B8-498F-BE91-D296BCF242A2}" type="sibTrans" cxnId="{0CDF4B44-B3AF-444F-8B67-08AD6E661B42}">
      <dgm:prSet/>
      <dgm:spPr/>
      <dgm:t>
        <a:bodyPr/>
        <a:lstStyle/>
        <a:p>
          <a:endParaRPr lang="es-ES" sz="2000"/>
        </a:p>
      </dgm:t>
    </dgm:pt>
    <dgm:pt modelId="{E9111D3C-5A46-4EB1-A4AC-3E2406C78BD3}">
      <dgm:prSet phldrT="[Texto]" custT="1"/>
      <dgm:spPr/>
      <dgm:t>
        <a:bodyPr/>
        <a:lstStyle/>
        <a:p>
          <a:r>
            <a:rPr lang="es-ES" sz="2000" b="1" dirty="0" smtClean="0"/>
            <a:t>HIPÓTESIS</a:t>
          </a:r>
          <a:endParaRPr lang="es-ES" sz="2000" b="1" dirty="0"/>
        </a:p>
      </dgm:t>
    </dgm:pt>
    <dgm:pt modelId="{64C11FEB-C65B-4330-96BC-04E1AFAE4FBE}" type="parTrans" cxnId="{39CB5E3A-FDE5-4D68-B487-1DE05566743B}">
      <dgm:prSet/>
      <dgm:spPr/>
      <dgm:t>
        <a:bodyPr/>
        <a:lstStyle/>
        <a:p>
          <a:endParaRPr lang="es-ES" sz="2000"/>
        </a:p>
      </dgm:t>
    </dgm:pt>
    <dgm:pt modelId="{C72BE178-73A8-46AF-9536-7DB6B9FEE567}" type="sibTrans" cxnId="{39CB5E3A-FDE5-4D68-B487-1DE05566743B}">
      <dgm:prSet/>
      <dgm:spPr/>
      <dgm:t>
        <a:bodyPr/>
        <a:lstStyle/>
        <a:p>
          <a:endParaRPr lang="es-ES" sz="2000"/>
        </a:p>
      </dgm:t>
    </dgm:pt>
    <dgm:pt modelId="{A53B0CB5-CAEC-43CE-BC9B-96CBE66230EB}" type="pres">
      <dgm:prSet presAssocID="{3A69BCD0-78C6-465F-8E7B-B45B0C141DD7}" presName="Name0" presStyleCnt="0">
        <dgm:presLayoutVars>
          <dgm:dir/>
          <dgm:animLvl val="lvl"/>
          <dgm:resizeHandles val="exact"/>
        </dgm:presLayoutVars>
      </dgm:prSet>
      <dgm:spPr/>
      <dgm:t>
        <a:bodyPr/>
        <a:lstStyle/>
        <a:p>
          <a:endParaRPr lang="es-ES"/>
        </a:p>
      </dgm:t>
    </dgm:pt>
    <dgm:pt modelId="{F41DD4F8-8209-408D-BEE1-EB8BC7633010}" type="pres">
      <dgm:prSet presAssocID="{62665BBD-7EB5-4209-9737-FE74D98E133A}" presName="vertFlow" presStyleCnt="0"/>
      <dgm:spPr/>
    </dgm:pt>
    <dgm:pt modelId="{50B9FEFF-6F78-4E22-8D5B-6E3FA17087A7}" type="pres">
      <dgm:prSet presAssocID="{62665BBD-7EB5-4209-9737-FE74D98E133A}" presName="header" presStyleLbl="node1" presStyleIdx="0" presStyleCnt="1" custLinFactY="-46687" custLinFactNeighborX="-1912" custLinFactNeighborY="-100000"/>
      <dgm:spPr/>
      <dgm:t>
        <a:bodyPr/>
        <a:lstStyle/>
        <a:p>
          <a:endParaRPr lang="es-ES"/>
        </a:p>
      </dgm:t>
    </dgm:pt>
    <dgm:pt modelId="{C7296B1A-164D-41BE-BAF0-7D811F66CA50}" type="pres">
      <dgm:prSet presAssocID="{C40F7833-E98F-4573-BB85-5E81FC9ABE80}" presName="parTrans" presStyleLbl="sibTrans2D1" presStyleIdx="0" presStyleCnt="2"/>
      <dgm:spPr/>
      <dgm:t>
        <a:bodyPr/>
        <a:lstStyle/>
        <a:p>
          <a:endParaRPr lang="es-ES"/>
        </a:p>
      </dgm:t>
    </dgm:pt>
    <dgm:pt modelId="{6FD9BAB3-9D6D-4895-95F1-8101A9A18B81}" type="pres">
      <dgm:prSet presAssocID="{9522367A-28B3-4724-A77C-FC28E441449D}" presName="child" presStyleLbl="alignAccFollowNode1" presStyleIdx="0" presStyleCnt="2" custLinFactY="-26779" custLinFactNeighborX="-956" custLinFactNeighborY="-100000">
        <dgm:presLayoutVars>
          <dgm:chMax val="0"/>
          <dgm:bulletEnabled val="1"/>
        </dgm:presLayoutVars>
      </dgm:prSet>
      <dgm:spPr/>
      <dgm:t>
        <a:bodyPr/>
        <a:lstStyle/>
        <a:p>
          <a:endParaRPr lang="es-ES"/>
        </a:p>
      </dgm:t>
    </dgm:pt>
    <dgm:pt modelId="{30F3300C-5EA4-438D-89C9-459DE754BF2E}" type="pres">
      <dgm:prSet presAssocID="{B5B99BEB-65B8-498F-BE91-D296BCF242A2}" presName="sibTrans" presStyleLbl="sibTrans2D1" presStyleIdx="1" presStyleCnt="2"/>
      <dgm:spPr/>
      <dgm:t>
        <a:bodyPr/>
        <a:lstStyle/>
        <a:p>
          <a:endParaRPr lang="es-ES"/>
        </a:p>
      </dgm:t>
    </dgm:pt>
    <dgm:pt modelId="{5351B114-C042-4ACA-9AC7-6982458ABD0B}" type="pres">
      <dgm:prSet presAssocID="{E9111D3C-5A46-4EB1-A4AC-3E2406C78BD3}" presName="child" presStyleLbl="alignAccFollowNode1" presStyleIdx="1" presStyleCnt="2" custLinFactY="-16411" custLinFactNeighborX="-956" custLinFactNeighborY="-100000">
        <dgm:presLayoutVars>
          <dgm:chMax val="0"/>
          <dgm:bulletEnabled val="1"/>
        </dgm:presLayoutVars>
      </dgm:prSet>
      <dgm:spPr/>
      <dgm:t>
        <a:bodyPr/>
        <a:lstStyle/>
        <a:p>
          <a:endParaRPr lang="es-ES"/>
        </a:p>
      </dgm:t>
    </dgm:pt>
  </dgm:ptLst>
  <dgm:cxnLst>
    <dgm:cxn modelId="{12960BD5-F430-45D5-A862-74C1D3D12363}" type="presOf" srcId="{C40F7833-E98F-4573-BB85-5E81FC9ABE80}" destId="{C7296B1A-164D-41BE-BAF0-7D811F66CA50}" srcOrd="0" destOrd="0" presId="urn:microsoft.com/office/officeart/2005/8/layout/lProcess1"/>
    <dgm:cxn modelId="{A33AB9C8-0FB8-468A-B121-22E5384E95D8}" type="presOf" srcId="{E9111D3C-5A46-4EB1-A4AC-3E2406C78BD3}" destId="{5351B114-C042-4ACA-9AC7-6982458ABD0B}" srcOrd="0" destOrd="0" presId="urn:microsoft.com/office/officeart/2005/8/layout/lProcess1"/>
    <dgm:cxn modelId="{3174C240-803E-4DF2-A8CA-B0E69D82B589}" type="presOf" srcId="{62665BBD-7EB5-4209-9737-FE74D98E133A}" destId="{50B9FEFF-6F78-4E22-8D5B-6E3FA17087A7}" srcOrd="0" destOrd="0" presId="urn:microsoft.com/office/officeart/2005/8/layout/lProcess1"/>
    <dgm:cxn modelId="{60FC20B2-E209-481C-81B4-8B1183D323D5}" type="presOf" srcId="{B5B99BEB-65B8-498F-BE91-D296BCF242A2}" destId="{30F3300C-5EA4-438D-89C9-459DE754BF2E}" srcOrd="0" destOrd="0" presId="urn:microsoft.com/office/officeart/2005/8/layout/lProcess1"/>
    <dgm:cxn modelId="{39CB5E3A-FDE5-4D68-B487-1DE05566743B}" srcId="{62665BBD-7EB5-4209-9737-FE74D98E133A}" destId="{E9111D3C-5A46-4EB1-A4AC-3E2406C78BD3}" srcOrd="1" destOrd="0" parTransId="{64C11FEB-C65B-4330-96BC-04E1AFAE4FBE}" sibTransId="{C72BE178-73A8-46AF-9536-7DB6B9FEE567}"/>
    <dgm:cxn modelId="{0CDF4B44-B3AF-444F-8B67-08AD6E661B42}" srcId="{62665BBD-7EB5-4209-9737-FE74D98E133A}" destId="{9522367A-28B3-4724-A77C-FC28E441449D}" srcOrd="0" destOrd="0" parTransId="{C40F7833-E98F-4573-BB85-5E81FC9ABE80}" sibTransId="{B5B99BEB-65B8-498F-BE91-D296BCF242A2}"/>
    <dgm:cxn modelId="{8CB8AB6C-CD2C-4B18-92C4-590F96DC2348}" srcId="{3A69BCD0-78C6-465F-8E7B-B45B0C141DD7}" destId="{62665BBD-7EB5-4209-9737-FE74D98E133A}" srcOrd="0" destOrd="0" parTransId="{030BDF23-E6A3-47EC-B8F5-AE23FD63641D}" sibTransId="{687EA643-8BB2-4121-A604-DE14021FC390}"/>
    <dgm:cxn modelId="{1DEB7A80-646A-4E15-9755-AFA2C28BEA1C}" type="presOf" srcId="{9522367A-28B3-4724-A77C-FC28E441449D}" destId="{6FD9BAB3-9D6D-4895-95F1-8101A9A18B81}" srcOrd="0" destOrd="0" presId="urn:microsoft.com/office/officeart/2005/8/layout/lProcess1"/>
    <dgm:cxn modelId="{983BFF42-5388-462E-8DBA-33D979DD2DD0}" type="presOf" srcId="{3A69BCD0-78C6-465F-8E7B-B45B0C141DD7}" destId="{A53B0CB5-CAEC-43CE-BC9B-96CBE66230EB}" srcOrd="0" destOrd="0" presId="urn:microsoft.com/office/officeart/2005/8/layout/lProcess1"/>
    <dgm:cxn modelId="{4B7958B5-B6E9-4FB5-A7B8-05BD70A5A24D}" type="presParOf" srcId="{A53B0CB5-CAEC-43CE-BC9B-96CBE66230EB}" destId="{F41DD4F8-8209-408D-BEE1-EB8BC7633010}" srcOrd="0" destOrd="0" presId="urn:microsoft.com/office/officeart/2005/8/layout/lProcess1"/>
    <dgm:cxn modelId="{05427E59-D292-4CA3-A28E-0D6B327189BC}" type="presParOf" srcId="{F41DD4F8-8209-408D-BEE1-EB8BC7633010}" destId="{50B9FEFF-6F78-4E22-8D5B-6E3FA17087A7}" srcOrd="0" destOrd="0" presId="urn:microsoft.com/office/officeart/2005/8/layout/lProcess1"/>
    <dgm:cxn modelId="{954230FF-1BE0-4641-9965-9AEDC22BD518}" type="presParOf" srcId="{F41DD4F8-8209-408D-BEE1-EB8BC7633010}" destId="{C7296B1A-164D-41BE-BAF0-7D811F66CA50}" srcOrd="1" destOrd="0" presId="urn:microsoft.com/office/officeart/2005/8/layout/lProcess1"/>
    <dgm:cxn modelId="{A413845E-6DB5-4032-A47E-67E01F660E87}" type="presParOf" srcId="{F41DD4F8-8209-408D-BEE1-EB8BC7633010}" destId="{6FD9BAB3-9D6D-4895-95F1-8101A9A18B81}" srcOrd="2" destOrd="0" presId="urn:microsoft.com/office/officeart/2005/8/layout/lProcess1"/>
    <dgm:cxn modelId="{63E70A26-1E7B-4B54-94F5-DC6A52F1A765}" type="presParOf" srcId="{F41DD4F8-8209-408D-BEE1-EB8BC7633010}" destId="{30F3300C-5EA4-438D-89C9-459DE754BF2E}" srcOrd="3" destOrd="0" presId="urn:microsoft.com/office/officeart/2005/8/layout/lProcess1"/>
    <dgm:cxn modelId="{8A5374DF-06A3-4885-9388-182651ECB686}" type="presParOf" srcId="{F41DD4F8-8209-408D-BEE1-EB8BC7633010}" destId="{5351B114-C042-4ACA-9AC7-6982458ABD0B}"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A69BCD0-78C6-465F-8E7B-B45B0C141DD7}" type="doc">
      <dgm:prSet loTypeId="urn:microsoft.com/office/officeart/2005/8/layout/lProcess1" loCatId="process" qsTypeId="urn:microsoft.com/office/officeart/2005/8/quickstyle/simple1" qsCatId="simple" csTypeId="urn:microsoft.com/office/officeart/2005/8/colors/accent6_1" csCatId="accent6" phldr="1"/>
      <dgm:spPr/>
      <dgm:t>
        <a:bodyPr/>
        <a:lstStyle/>
        <a:p>
          <a:endParaRPr lang="es-ES"/>
        </a:p>
      </dgm:t>
    </dgm:pt>
    <dgm:pt modelId="{62665BBD-7EB5-4209-9737-FE74D98E133A}">
      <dgm:prSet phldrT="[Texto]" custT="1"/>
      <dgm:spPr/>
      <dgm:t>
        <a:bodyPr/>
        <a:lstStyle/>
        <a:p>
          <a:r>
            <a:rPr lang="es-ES" sz="2000" dirty="0"/>
            <a:t>CONFIABILIDAD Y FIABILIDAD</a:t>
          </a:r>
        </a:p>
      </dgm:t>
    </dgm:pt>
    <dgm:pt modelId="{030BDF23-E6A3-47EC-B8F5-AE23FD63641D}" type="parTrans" cxnId="{8CB8AB6C-CD2C-4B18-92C4-590F96DC2348}">
      <dgm:prSet/>
      <dgm:spPr/>
      <dgm:t>
        <a:bodyPr/>
        <a:lstStyle/>
        <a:p>
          <a:endParaRPr lang="es-ES" sz="2000"/>
        </a:p>
      </dgm:t>
    </dgm:pt>
    <dgm:pt modelId="{687EA643-8BB2-4121-A604-DE14021FC390}" type="sibTrans" cxnId="{8CB8AB6C-CD2C-4B18-92C4-590F96DC2348}">
      <dgm:prSet/>
      <dgm:spPr/>
      <dgm:t>
        <a:bodyPr/>
        <a:lstStyle/>
        <a:p>
          <a:endParaRPr lang="es-ES" sz="2000"/>
        </a:p>
      </dgm:t>
    </dgm:pt>
    <dgm:pt modelId="{9522367A-28B3-4724-A77C-FC28E441449D}">
      <dgm:prSet phldrT="[Texto]" custT="1"/>
      <dgm:spPr/>
      <dgm:t>
        <a:bodyPr/>
        <a:lstStyle/>
        <a:p>
          <a:r>
            <a:rPr lang="es-ES" sz="2000" dirty="0" smtClean="0"/>
            <a:t>PRUEBA PILOTO Y GRUPO ALUMNOS Y DOCENTES</a:t>
          </a:r>
          <a:endParaRPr lang="es-ES" sz="2000" dirty="0"/>
        </a:p>
      </dgm:t>
    </dgm:pt>
    <dgm:pt modelId="{C40F7833-E98F-4573-BB85-5E81FC9ABE80}" type="parTrans" cxnId="{0CDF4B44-B3AF-444F-8B67-08AD6E661B42}">
      <dgm:prSet/>
      <dgm:spPr/>
      <dgm:t>
        <a:bodyPr/>
        <a:lstStyle/>
        <a:p>
          <a:endParaRPr lang="es-ES" sz="2000"/>
        </a:p>
      </dgm:t>
    </dgm:pt>
    <dgm:pt modelId="{B5B99BEB-65B8-498F-BE91-D296BCF242A2}" type="sibTrans" cxnId="{0CDF4B44-B3AF-444F-8B67-08AD6E661B42}">
      <dgm:prSet/>
      <dgm:spPr/>
      <dgm:t>
        <a:bodyPr/>
        <a:lstStyle/>
        <a:p>
          <a:endParaRPr lang="es-ES" sz="2000"/>
        </a:p>
      </dgm:t>
    </dgm:pt>
    <dgm:pt modelId="{E9111D3C-5A46-4EB1-A4AC-3E2406C78BD3}">
      <dgm:prSet phldrT="[Texto]" custT="1"/>
      <dgm:spPr/>
      <dgm:t>
        <a:bodyPr/>
        <a:lstStyle/>
        <a:p>
          <a:r>
            <a:rPr lang="es-ES" sz="2000" dirty="0"/>
            <a:t>Alfa </a:t>
          </a:r>
          <a:r>
            <a:rPr lang="es-ES" sz="2000" dirty="0" err="1" smtClean="0"/>
            <a:t>Cronbach</a:t>
          </a:r>
          <a:endParaRPr lang="es-ES" sz="2000" dirty="0"/>
        </a:p>
        <a:p>
          <a:r>
            <a:rPr lang="es-ES" sz="2000" dirty="0" smtClean="0"/>
            <a:t>0,80 a 0,92</a:t>
          </a:r>
          <a:endParaRPr lang="es-ES" sz="2000" dirty="0"/>
        </a:p>
      </dgm:t>
    </dgm:pt>
    <dgm:pt modelId="{64C11FEB-C65B-4330-96BC-04E1AFAE4FBE}" type="parTrans" cxnId="{39CB5E3A-FDE5-4D68-B487-1DE05566743B}">
      <dgm:prSet/>
      <dgm:spPr/>
      <dgm:t>
        <a:bodyPr/>
        <a:lstStyle/>
        <a:p>
          <a:endParaRPr lang="es-ES" sz="2000"/>
        </a:p>
      </dgm:t>
    </dgm:pt>
    <dgm:pt modelId="{C72BE178-73A8-46AF-9536-7DB6B9FEE567}" type="sibTrans" cxnId="{39CB5E3A-FDE5-4D68-B487-1DE05566743B}">
      <dgm:prSet/>
      <dgm:spPr/>
      <dgm:t>
        <a:bodyPr/>
        <a:lstStyle/>
        <a:p>
          <a:endParaRPr lang="es-ES" sz="2000"/>
        </a:p>
      </dgm:t>
    </dgm:pt>
    <dgm:pt modelId="{A53B0CB5-CAEC-43CE-BC9B-96CBE66230EB}" type="pres">
      <dgm:prSet presAssocID="{3A69BCD0-78C6-465F-8E7B-B45B0C141DD7}" presName="Name0" presStyleCnt="0">
        <dgm:presLayoutVars>
          <dgm:dir/>
          <dgm:animLvl val="lvl"/>
          <dgm:resizeHandles val="exact"/>
        </dgm:presLayoutVars>
      </dgm:prSet>
      <dgm:spPr/>
      <dgm:t>
        <a:bodyPr/>
        <a:lstStyle/>
        <a:p>
          <a:endParaRPr lang="es-ES"/>
        </a:p>
      </dgm:t>
    </dgm:pt>
    <dgm:pt modelId="{F41DD4F8-8209-408D-BEE1-EB8BC7633010}" type="pres">
      <dgm:prSet presAssocID="{62665BBD-7EB5-4209-9737-FE74D98E133A}" presName="vertFlow" presStyleCnt="0"/>
      <dgm:spPr/>
    </dgm:pt>
    <dgm:pt modelId="{50B9FEFF-6F78-4E22-8D5B-6E3FA17087A7}" type="pres">
      <dgm:prSet presAssocID="{62665BBD-7EB5-4209-9737-FE74D98E133A}" presName="header" presStyleLbl="node1" presStyleIdx="0" presStyleCnt="1"/>
      <dgm:spPr/>
      <dgm:t>
        <a:bodyPr/>
        <a:lstStyle/>
        <a:p>
          <a:endParaRPr lang="es-ES"/>
        </a:p>
      </dgm:t>
    </dgm:pt>
    <dgm:pt modelId="{C7296B1A-164D-41BE-BAF0-7D811F66CA50}" type="pres">
      <dgm:prSet presAssocID="{C40F7833-E98F-4573-BB85-5E81FC9ABE80}" presName="parTrans" presStyleLbl="sibTrans2D1" presStyleIdx="0" presStyleCnt="2"/>
      <dgm:spPr/>
      <dgm:t>
        <a:bodyPr/>
        <a:lstStyle/>
        <a:p>
          <a:endParaRPr lang="es-ES"/>
        </a:p>
      </dgm:t>
    </dgm:pt>
    <dgm:pt modelId="{6FD9BAB3-9D6D-4895-95F1-8101A9A18B81}" type="pres">
      <dgm:prSet presAssocID="{9522367A-28B3-4724-A77C-FC28E441449D}" presName="child" presStyleLbl="alignAccFollowNode1" presStyleIdx="0" presStyleCnt="2">
        <dgm:presLayoutVars>
          <dgm:chMax val="0"/>
          <dgm:bulletEnabled val="1"/>
        </dgm:presLayoutVars>
      </dgm:prSet>
      <dgm:spPr/>
      <dgm:t>
        <a:bodyPr/>
        <a:lstStyle/>
        <a:p>
          <a:endParaRPr lang="es-ES"/>
        </a:p>
      </dgm:t>
    </dgm:pt>
    <dgm:pt modelId="{30F3300C-5EA4-438D-89C9-459DE754BF2E}" type="pres">
      <dgm:prSet presAssocID="{B5B99BEB-65B8-498F-BE91-D296BCF242A2}" presName="sibTrans" presStyleLbl="sibTrans2D1" presStyleIdx="1" presStyleCnt="2"/>
      <dgm:spPr/>
      <dgm:t>
        <a:bodyPr/>
        <a:lstStyle/>
        <a:p>
          <a:endParaRPr lang="es-ES"/>
        </a:p>
      </dgm:t>
    </dgm:pt>
    <dgm:pt modelId="{5351B114-C042-4ACA-9AC7-6982458ABD0B}" type="pres">
      <dgm:prSet presAssocID="{E9111D3C-5A46-4EB1-A4AC-3E2406C78BD3}" presName="child" presStyleLbl="alignAccFollowNode1" presStyleIdx="1" presStyleCnt="2">
        <dgm:presLayoutVars>
          <dgm:chMax val="0"/>
          <dgm:bulletEnabled val="1"/>
        </dgm:presLayoutVars>
      </dgm:prSet>
      <dgm:spPr/>
      <dgm:t>
        <a:bodyPr/>
        <a:lstStyle/>
        <a:p>
          <a:endParaRPr lang="es-ES"/>
        </a:p>
      </dgm:t>
    </dgm:pt>
  </dgm:ptLst>
  <dgm:cxnLst>
    <dgm:cxn modelId="{12960BD5-F430-45D5-A862-74C1D3D12363}" type="presOf" srcId="{C40F7833-E98F-4573-BB85-5E81FC9ABE80}" destId="{C7296B1A-164D-41BE-BAF0-7D811F66CA50}" srcOrd="0" destOrd="0" presId="urn:microsoft.com/office/officeart/2005/8/layout/lProcess1"/>
    <dgm:cxn modelId="{A33AB9C8-0FB8-468A-B121-22E5384E95D8}" type="presOf" srcId="{E9111D3C-5A46-4EB1-A4AC-3E2406C78BD3}" destId="{5351B114-C042-4ACA-9AC7-6982458ABD0B}" srcOrd="0" destOrd="0" presId="urn:microsoft.com/office/officeart/2005/8/layout/lProcess1"/>
    <dgm:cxn modelId="{3174C240-803E-4DF2-A8CA-B0E69D82B589}" type="presOf" srcId="{62665BBD-7EB5-4209-9737-FE74D98E133A}" destId="{50B9FEFF-6F78-4E22-8D5B-6E3FA17087A7}" srcOrd="0" destOrd="0" presId="urn:microsoft.com/office/officeart/2005/8/layout/lProcess1"/>
    <dgm:cxn modelId="{60FC20B2-E209-481C-81B4-8B1183D323D5}" type="presOf" srcId="{B5B99BEB-65B8-498F-BE91-D296BCF242A2}" destId="{30F3300C-5EA4-438D-89C9-459DE754BF2E}" srcOrd="0" destOrd="0" presId="urn:microsoft.com/office/officeart/2005/8/layout/lProcess1"/>
    <dgm:cxn modelId="{39CB5E3A-FDE5-4D68-B487-1DE05566743B}" srcId="{62665BBD-7EB5-4209-9737-FE74D98E133A}" destId="{E9111D3C-5A46-4EB1-A4AC-3E2406C78BD3}" srcOrd="1" destOrd="0" parTransId="{64C11FEB-C65B-4330-96BC-04E1AFAE4FBE}" sibTransId="{C72BE178-73A8-46AF-9536-7DB6B9FEE567}"/>
    <dgm:cxn modelId="{0CDF4B44-B3AF-444F-8B67-08AD6E661B42}" srcId="{62665BBD-7EB5-4209-9737-FE74D98E133A}" destId="{9522367A-28B3-4724-A77C-FC28E441449D}" srcOrd="0" destOrd="0" parTransId="{C40F7833-E98F-4573-BB85-5E81FC9ABE80}" sibTransId="{B5B99BEB-65B8-498F-BE91-D296BCF242A2}"/>
    <dgm:cxn modelId="{8CB8AB6C-CD2C-4B18-92C4-590F96DC2348}" srcId="{3A69BCD0-78C6-465F-8E7B-B45B0C141DD7}" destId="{62665BBD-7EB5-4209-9737-FE74D98E133A}" srcOrd="0" destOrd="0" parTransId="{030BDF23-E6A3-47EC-B8F5-AE23FD63641D}" sibTransId="{687EA643-8BB2-4121-A604-DE14021FC390}"/>
    <dgm:cxn modelId="{1DEB7A80-646A-4E15-9755-AFA2C28BEA1C}" type="presOf" srcId="{9522367A-28B3-4724-A77C-FC28E441449D}" destId="{6FD9BAB3-9D6D-4895-95F1-8101A9A18B81}" srcOrd="0" destOrd="0" presId="urn:microsoft.com/office/officeart/2005/8/layout/lProcess1"/>
    <dgm:cxn modelId="{983BFF42-5388-462E-8DBA-33D979DD2DD0}" type="presOf" srcId="{3A69BCD0-78C6-465F-8E7B-B45B0C141DD7}" destId="{A53B0CB5-CAEC-43CE-BC9B-96CBE66230EB}" srcOrd="0" destOrd="0" presId="urn:microsoft.com/office/officeart/2005/8/layout/lProcess1"/>
    <dgm:cxn modelId="{4B7958B5-B6E9-4FB5-A7B8-05BD70A5A24D}" type="presParOf" srcId="{A53B0CB5-CAEC-43CE-BC9B-96CBE66230EB}" destId="{F41DD4F8-8209-408D-BEE1-EB8BC7633010}" srcOrd="0" destOrd="0" presId="urn:microsoft.com/office/officeart/2005/8/layout/lProcess1"/>
    <dgm:cxn modelId="{05427E59-D292-4CA3-A28E-0D6B327189BC}" type="presParOf" srcId="{F41DD4F8-8209-408D-BEE1-EB8BC7633010}" destId="{50B9FEFF-6F78-4E22-8D5B-6E3FA17087A7}" srcOrd="0" destOrd="0" presId="urn:microsoft.com/office/officeart/2005/8/layout/lProcess1"/>
    <dgm:cxn modelId="{954230FF-1BE0-4641-9965-9AEDC22BD518}" type="presParOf" srcId="{F41DD4F8-8209-408D-BEE1-EB8BC7633010}" destId="{C7296B1A-164D-41BE-BAF0-7D811F66CA50}" srcOrd="1" destOrd="0" presId="urn:microsoft.com/office/officeart/2005/8/layout/lProcess1"/>
    <dgm:cxn modelId="{A413845E-6DB5-4032-A47E-67E01F660E87}" type="presParOf" srcId="{F41DD4F8-8209-408D-BEE1-EB8BC7633010}" destId="{6FD9BAB3-9D6D-4895-95F1-8101A9A18B81}" srcOrd="2" destOrd="0" presId="urn:microsoft.com/office/officeart/2005/8/layout/lProcess1"/>
    <dgm:cxn modelId="{63E70A26-1E7B-4B54-94F5-DC6A52F1A765}" type="presParOf" srcId="{F41DD4F8-8209-408D-BEE1-EB8BC7633010}" destId="{30F3300C-5EA4-438D-89C9-459DE754BF2E}" srcOrd="3" destOrd="0" presId="urn:microsoft.com/office/officeart/2005/8/layout/lProcess1"/>
    <dgm:cxn modelId="{8A5374DF-06A3-4885-9388-182651ECB686}" type="presParOf" srcId="{F41DD4F8-8209-408D-BEE1-EB8BC7633010}" destId="{5351B114-C042-4ACA-9AC7-6982458ABD0B}"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A69BCD0-78C6-465F-8E7B-B45B0C141DD7}" type="doc">
      <dgm:prSet loTypeId="urn:microsoft.com/office/officeart/2005/8/layout/lProcess1" loCatId="process" qsTypeId="urn:microsoft.com/office/officeart/2005/8/quickstyle/simple1" qsCatId="simple" csTypeId="urn:microsoft.com/office/officeart/2005/8/colors/accent6_1" csCatId="accent6" phldr="1"/>
      <dgm:spPr/>
      <dgm:t>
        <a:bodyPr/>
        <a:lstStyle/>
        <a:p>
          <a:endParaRPr lang="es-ES"/>
        </a:p>
      </dgm:t>
    </dgm:pt>
    <dgm:pt modelId="{62665BBD-7EB5-4209-9737-FE74D98E133A}">
      <dgm:prSet phldrT="[Texto]" custT="1"/>
      <dgm:spPr/>
      <dgm:t>
        <a:bodyPr/>
        <a:lstStyle/>
        <a:p>
          <a:r>
            <a:rPr lang="es-ES" sz="2000" dirty="0"/>
            <a:t>CONFIABILIDAD Y FIABILIDAD</a:t>
          </a:r>
        </a:p>
      </dgm:t>
    </dgm:pt>
    <dgm:pt modelId="{030BDF23-E6A3-47EC-B8F5-AE23FD63641D}" type="parTrans" cxnId="{8CB8AB6C-CD2C-4B18-92C4-590F96DC2348}">
      <dgm:prSet/>
      <dgm:spPr/>
      <dgm:t>
        <a:bodyPr/>
        <a:lstStyle/>
        <a:p>
          <a:endParaRPr lang="es-ES" sz="2000"/>
        </a:p>
      </dgm:t>
    </dgm:pt>
    <dgm:pt modelId="{687EA643-8BB2-4121-A604-DE14021FC390}" type="sibTrans" cxnId="{8CB8AB6C-CD2C-4B18-92C4-590F96DC2348}">
      <dgm:prSet/>
      <dgm:spPr/>
      <dgm:t>
        <a:bodyPr/>
        <a:lstStyle/>
        <a:p>
          <a:endParaRPr lang="es-ES" sz="2000"/>
        </a:p>
      </dgm:t>
    </dgm:pt>
    <dgm:pt modelId="{9522367A-28B3-4724-A77C-FC28E441449D}">
      <dgm:prSet phldrT="[Texto]" custT="1"/>
      <dgm:spPr/>
      <dgm:t>
        <a:bodyPr/>
        <a:lstStyle/>
        <a:p>
          <a:r>
            <a:rPr lang="es-ES" sz="2000" dirty="0" smtClean="0"/>
            <a:t>GRUPO PRE TEST Y POS TEST</a:t>
          </a:r>
          <a:endParaRPr lang="es-ES" sz="2000" dirty="0"/>
        </a:p>
      </dgm:t>
    </dgm:pt>
    <dgm:pt modelId="{C40F7833-E98F-4573-BB85-5E81FC9ABE80}" type="parTrans" cxnId="{0CDF4B44-B3AF-444F-8B67-08AD6E661B42}">
      <dgm:prSet/>
      <dgm:spPr/>
      <dgm:t>
        <a:bodyPr/>
        <a:lstStyle/>
        <a:p>
          <a:endParaRPr lang="es-ES" sz="2000"/>
        </a:p>
      </dgm:t>
    </dgm:pt>
    <dgm:pt modelId="{B5B99BEB-65B8-498F-BE91-D296BCF242A2}" type="sibTrans" cxnId="{0CDF4B44-B3AF-444F-8B67-08AD6E661B42}">
      <dgm:prSet/>
      <dgm:spPr/>
      <dgm:t>
        <a:bodyPr/>
        <a:lstStyle/>
        <a:p>
          <a:endParaRPr lang="es-ES" sz="2000"/>
        </a:p>
      </dgm:t>
    </dgm:pt>
    <dgm:pt modelId="{E9111D3C-5A46-4EB1-A4AC-3E2406C78BD3}">
      <dgm:prSet phldrT="[Texto]" custT="1"/>
      <dgm:spPr/>
      <dgm:t>
        <a:bodyPr/>
        <a:lstStyle/>
        <a:p>
          <a:r>
            <a:rPr lang="es-ES" sz="2000" dirty="0"/>
            <a:t>Alfa </a:t>
          </a:r>
          <a:r>
            <a:rPr lang="es-ES" sz="2000" dirty="0" err="1" smtClean="0"/>
            <a:t>Cronbach</a:t>
          </a:r>
          <a:endParaRPr lang="es-ES" sz="2000" dirty="0"/>
        </a:p>
        <a:p>
          <a:r>
            <a:rPr lang="es-ES" sz="2000" dirty="0" smtClean="0"/>
            <a:t>0,90</a:t>
          </a:r>
          <a:endParaRPr lang="es-ES" sz="2000" dirty="0"/>
        </a:p>
      </dgm:t>
    </dgm:pt>
    <dgm:pt modelId="{64C11FEB-C65B-4330-96BC-04E1AFAE4FBE}" type="parTrans" cxnId="{39CB5E3A-FDE5-4D68-B487-1DE05566743B}">
      <dgm:prSet/>
      <dgm:spPr/>
      <dgm:t>
        <a:bodyPr/>
        <a:lstStyle/>
        <a:p>
          <a:endParaRPr lang="es-ES" sz="2000"/>
        </a:p>
      </dgm:t>
    </dgm:pt>
    <dgm:pt modelId="{C72BE178-73A8-46AF-9536-7DB6B9FEE567}" type="sibTrans" cxnId="{39CB5E3A-FDE5-4D68-B487-1DE05566743B}">
      <dgm:prSet/>
      <dgm:spPr/>
      <dgm:t>
        <a:bodyPr/>
        <a:lstStyle/>
        <a:p>
          <a:endParaRPr lang="es-ES" sz="2000"/>
        </a:p>
      </dgm:t>
    </dgm:pt>
    <dgm:pt modelId="{A53B0CB5-CAEC-43CE-BC9B-96CBE66230EB}" type="pres">
      <dgm:prSet presAssocID="{3A69BCD0-78C6-465F-8E7B-B45B0C141DD7}" presName="Name0" presStyleCnt="0">
        <dgm:presLayoutVars>
          <dgm:dir/>
          <dgm:animLvl val="lvl"/>
          <dgm:resizeHandles val="exact"/>
        </dgm:presLayoutVars>
      </dgm:prSet>
      <dgm:spPr/>
      <dgm:t>
        <a:bodyPr/>
        <a:lstStyle/>
        <a:p>
          <a:endParaRPr lang="es-ES"/>
        </a:p>
      </dgm:t>
    </dgm:pt>
    <dgm:pt modelId="{F41DD4F8-8209-408D-BEE1-EB8BC7633010}" type="pres">
      <dgm:prSet presAssocID="{62665BBD-7EB5-4209-9737-FE74D98E133A}" presName="vertFlow" presStyleCnt="0"/>
      <dgm:spPr/>
    </dgm:pt>
    <dgm:pt modelId="{50B9FEFF-6F78-4E22-8D5B-6E3FA17087A7}" type="pres">
      <dgm:prSet presAssocID="{62665BBD-7EB5-4209-9737-FE74D98E133A}" presName="header" presStyleLbl="node1" presStyleIdx="0" presStyleCnt="1"/>
      <dgm:spPr/>
      <dgm:t>
        <a:bodyPr/>
        <a:lstStyle/>
        <a:p>
          <a:endParaRPr lang="es-ES"/>
        </a:p>
      </dgm:t>
    </dgm:pt>
    <dgm:pt modelId="{C7296B1A-164D-41BE-BAF0-7D811F66CA50}" type="pres">
      <dgm:prSet presAssocID="{C40F7833-E98F-4573-BB85-5E81FC9ABE80}" presName="parTrans" presStyleLbl="sibTrans2D1" presStyleIdx="0" presStyleCnt="2"/>
      <dgm:spPr/>
      <dgm:t>
        <a:bodyPr/>
        <a:lstStyle/>
        <a:p>
          <a:endParaRPr lang="es-ES"/>
        </a:p>
      </dgm:t>
    </dgm:pt>
    <dgm:pt modelId="{6FD9BAB3-9D6D-4895-95F1-8101A9A18B81}" type="pres">
      <dgm:prSet presAssocID="{9522367A-28B3-4724-A77C-FC28E441449D}" presName="child" presStyleLbl="alignAccFollowNode1" presStyleIdx="0" presStyleCnt="2">
        <dgm:presLayoutVars>
          <dgm:chMax val="0"/>
          <dgm:bulletEnabled val="1"/>
        </dgm:presLayoutVars>
      </dgm:prSet>
      <dgm:spPr/>
      <dgm:t>
        <a:bodyPr/>
        <a:lstStyle/>
        <a:p>
          <a:endParaRPr lang="es-ES"/>
        </a:p>
      </dgm:t>
    </dgm:pt>
    <dgm:pt modelId="{30F3300C-5EA4-438D-89C9-459DE754BF2E}" type="pres">
      <dgm:prSet presAssocID="{B5B99BEB-65B8-498F-BE91-D296BCF242A2}" presName="sibTrans" presStyleLbl="sibTrans2D1" presStyleIdx="1" presStyleCnt="2"/>
      <dgm:spPr/>
      <dgm:t>
        <a:bodyPr/>
        <a:lstStyle/>
        <a:p>
          <a:endParaRPr lang="es-ES"/>
        </a:p>
      </dgm:t>
    </dgm:pt>
    <dgm:pt modelId="{5351B114-C042-4ACA-9AC7-6982458ABD0B}" type="pres">
      <dgm:prSet presAssocID="{E9111D3C-5A46-4EB1-A4AC-3E2406C78BD3}" presName="child" presStyleLbl="alignAccFollowNode1" presStyleIdx="1" presStyleCnt="2">
        <dgm:presLayoutVars>
          <dgm:chMax val="0"/>
          <dgm:bulletEnabled val="1"/>
        </dgm:presLayoutVars>
      </dgm:prSet>
      <dgm:spPr/>
      <dgm:t>
        <a:bodyPr/>
        <a:lstStyle/>
        <a:p>
          <a:endParaRPr lang="es-ES"/>
        </a:p>
      </dgm:t>
    </dgm:pt>
  </dgm:ptLst>
  <dgm:cxnLst>
    <dgm:cxn modelId="{12960BD5-F430-45D5-A862-74C1D3D12363}" type="presOf" srcId="{C40F7833-E98F-4573-BB85-5E81FC9ABE80}" destId="{C7296B1A-164D-41BE-BAF0-7D811F66CA50}" srcOrd="0" destOrd="0" presId="urn:microsoft.com/office/officeart/2005/8/layout/lProcess1"/>
    <dgm:cxn modelId="{A33AB9C8-0FB8-468A-B121-22E5384E95D8}" type="presOf" srcId="{E9111D3C-5A46-4EB1-A4AC-3E2406C78BD3}" destId="{5351B114-C042-4ACA-9AC7-6982458ABD0B}" srcOrd="0" destOrd="0" presId="urn:microsoft.com/office/officeart/2005/8/layout/lProcess1"/>
    <dgm:cxn modelId="{3174C240-803E-4DF2-A8CA-B0E69D82B589}" type="presOf" srcId="{62665BBD-7EB5-4209-9737-FE74D98E133A}" destId="{50B9FEFF-6F78-4E22-8D5B-6E3FA17087A7}" srcOrd="0" destOrd="0" presId="urn:microsoft.com/office/officeart/2005/8/layout/lProcess1"/>
    <dgm:cxn modelId="{60FC20B2-E209-481C-81B4-8B1183D323D5}" type="presOf" srcId="{B5B99BEB-65B8-498F-BE91-D296BCF242A2}" destId="{30F3300C-5EA4-438D-89C9-459DE754BF2E}" srcOrd="0" destOrd="0" presId="urn:microsoft.com/office/officeart/2005/8/layout/lProcess1"/>
    <dgm:cxn modelId="{39CB5E3A-FDE5-4D68-B487-1DE05566743B}" srcId="{62665BBD-7EB5-4209-9737-FE74D98E133A}" destId="{E9111D3C-5A46-4EB1-A4AC-3E2406C78BD3}" srcOrd="1" destOrd="0" parTransId="{64C11FEB-C65B-4330-96BC-04E1AFAE4FBE}" sibTransId="{C72BE178-73A8-46AF-9536-7DB6B9FEE567}"/>
    <dgm:cxn modelId="{0CDF4B44-B3AF-444F-8B67-08AD6E661B42}" srcId="{62665BBD-7EB5-4209-9737-FE74D98E133A}" destId="{9522367A-28B3-4724-A77C-FC28E441449D}" srcOrd="0" destOrd="0" parTransId="{C40F7833-E98F-4573-BB85-5E81FC9ABE80}" sibTransId="{B5B99BEB-65B8-498F-BE91-D296BCF242A2}"/>
    <dgm:cxn modelId="{8CB8AB6C-CD2C-4B18-92C4-590F96DC2348}" srcId="{3A69BCD0-78C6-465F-8E7B-B45B0C141DD7}" destId="{62665BBD-7EB5-4209-9737-FE74D98E133A}" srcOrd="0" destOrd="0" parTransId="{030BDF23-E6A3-47EC-B8F5-AE23FD63641D}" sibTransId="{687EA643-8BB2-4121-A604-DE14021FC390}"/>
    <dgm:cxn modelId="{1DEB7A80-646A-4E15-9755-AFA2C28BEA1C}" type="presOf" srcId="{9522367A-28B3-4724-A77C-FC28E441449D}" destId="{6FD9BAB3-9D6D-4895-95F1-8101A9A18B81}" srcOrd="0" destOrd="0" presId="urn:microsoft.com/office/officeart/2005/8/layout/lProcess1"/>
    <dgm:cxn modelId="{983BFF42-5388-462E-8DBA-33D979DD2DD0}" type="presOf" srcId="{3A69BCD0-78C6-465F-8E7B-B45B0C141DD7}" destId="{A53B0CB5-CAEC-43CE-BC9B-96CBE66230EB}" srcOrd="0" destOrd="0" presId="urn:microsoft.com/office/officeart/2005/8/layout/lProcess1"/>
    <dgm:cxn modelId="{4B7958B5-B6E9-4FB5-A7B8-05BD70A5A24D}" type="presParOf" srcId="{A53B0CB5-CAEC-43CE-BC9B-96CBE66230EB}" destId="{F41DD4F8-8209-408D-BEE1-EB8BC7633010}" srcOrd="0" destOrd="0" presId="urn:microsoft.com/office/officeart/2005/8/layout/lProcess1"/>
    <dgm:cxn modelId="{05427E59-D292-4CA3-A28E-0D6B327189BC}" type="presParOf" srcId="{F41DD4F8-8209-408D-BEE1-EB8BC7633010}" destId="{50B9FEFF-6F78-4E22-8D5B-6E3FA17087A7}" srcOrd="0" destOrd="0" presId="urn:microsoft.com/office/officeart/2005/8/layout/lProcess1"/>
    <dgm:cxn modelId="{954230FF-1BE0-4641-9965-9AEDC22BD518}" type="presParOf" srcId="{F41DD4F8-8209-408D-BEE1-EB8BC7633010}" destId="{C7296B1A-164D-41BE-BAF0-7D811F66CA50}" srcOrd="1" destOrd="0" presId="urn:microsoft.com/office/officeart/2005/8/layout/lProcess1"/>
    <dgm:cxn modelId="{A413845E-6DB5-4032-A47E-67E01F660E87}" type="presParOf" srcId="{F41DD4F8-8209-408D-BEE1-EB8BC7633010}" destId="{6FD9BAB3-9D6D-4895-95F1-8101A9A18B81}" srcOrd="2" destOrd="0" presId="urn:microsoft.com/office/officeart/2005/8/layout/lProcess1"/>
    <dgm:cxn modelId="{63E70A26-1E7B-4B54-94F5-DC6A52F1A765}" type="presParOf" srcId="{F41DD4F8-8209-408D-BEE1-EB8BC7633010}" destId="{30F3300C-5EA4-438D-89C9-459DE754BF2E}" srcOrd="3" destOrd="0" presId="urn:microsoft.com/office/officeart/2005/8/layout/lProcess1"/>
    <dgm:cxn modelId="{8A5374DF-06A3-4885-9388-182651ECB686}" type="presParOf" srcId="{F41DD4F8-8209-408D-BEE1-EB8BC7633010}" destId="{5351B114-C042-4ACA-9AC7-6982458ABD0B}"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646EE18-0B70-4D11-A3F0-817468610D95}" type="doc">
      <dgm:prSet loTypeId="urn:microsoft.com/office/officeart/2005/8/layout/lProcess1" loCatId="process" qsTypeId="urn:microsoft.com/office/officeart/2005/8/quickstyle/simple1" qsCatId="simple" csTypeId="urn:microsoft.com/office/officeart/2005/8/colors/accent6_1" csCatId="accent6" phldr="1"/>
      <dgm:spPr/>
      <dgm:t>
        <a:bodyPr/>
        <a:lstStyle/>
        <a:p>
          <a:endParaRPr lang="es-ES"/>
        </a:p>
      </dgm:t>
    </dgm:pt>
    <dgm:pt modelId="{64A80865-F7B0-4C81-88B7-2A98E15AFDEF}">
      <dgm:prSet phldrT="[Texto]" custT="1"/>
      <dgm:spPr/>
      <dgm:t>
        <a:bodyPr/>
        <a:lstStyle/>
        <a:p>
          <a:r>
            <a:rPr lang="es-ES" sz="1800" b="1" dirty="0"/>
            <a:t>CONCLUSIONES</a:t>
          </a:r>
        </a:p>
      </dgm:t>
    </dgm:pt>
    <dgm:pt modelId="{6267D31E-836A-4552-8517-35C4C7015122}" type="parTrans" cxnId="{C2D6C50C-5E49-49A8-87E7-18DF32BAD5E8}">
      <dgm:prSet/>
      <dgm:spPr/>
      <dgm:t>
        <a:bodyPr/>
        <a:lstStyle/>
        <a:p>
          <a:endParaRPr lang="es-ES" sz="1600"/>
        </a:p>
      </dgm:t>
    </dgm:pt>
    <dgm:pt modelId="{0B1FCDAB-E02D-401C-AB3C-75408B9F41BB}" type="sibTrans" cxnId="{C2D6C50C-5E49-49A8-87E7-18DF32BAD5E8}">
      <dgm:prSet/>
      <dgm:spPr/>
      <dgm:t>
        <a:bodyPr/>
        <a:lstStyle/>
        <a:p>
          <a:endParaRPr lang="es-ES" sz="1600"/>
        </a:p>
      </dgm:t>
    </dgm:pt>
    <dgm:pt modelId="{8EC0CBA5-B332-4A1B-84DB-85FA54238E45}">
      <dgm:prSet phldrT="[Texto]" custT="1"/>
      <dgm:spPr/>
      <dgm:t>
        <a:bodyPr/>
        <a:lstStyle/>
        <a:p>
          <a:pPr algn="just"/>
          <a:r>
            <a:rPr lang="es-CO" sz="1600" dirty="0">
              <a:latin typeface="Arial" panose="020B0604020202020204" pitchFamily="34" charset="0"/>
              <a:ea typeface="Calibri" panose="020F0502020204030204" pitchFamily="34" charset="0"/>
              <a:cs typeface="Times New Roman" panose="02020603050405020304" pitchFamily="18" charset="0"/>
            </a:rPr>
            <a:t>1. </a:t>
          </a:r>
          <a:r>
            <a:rPr lang="es-ES" sz="1600" dirty="0" smtClean="0">
              <a:solidFill>
                <a:srgbClr val="000000"/>
              </a:solidFill>
              <a:effectLst/>
              <a:latin typeface="Arial" panose="020B0604020202020204" pitchFamily="34" charset="0"/>
              <a:ea typeface="Calibri" panose="020F0502020204030204" pitchFamily="34" charset="0"/>
            </a:rPr>
            <a:t>El empleo de un dispositivo electrónico permite establecer un ciclo de enseñanza y aprendizaje, el cual está determinado mediante el desarrollo de estrategias metodológicas como teorías de aprendizaje que permiten una interacción alumno - docente mediante el Ciclo Deming de planificar, hacer, verificar y actuar, determinado en el modelo educativo organizado por Fuerzas Armadas.</a:t>
          </a:r>
          <a:endParaRPr lang="es-EC" sz="1600" dirty="0">
            <a:latin typeface="Arial" panose="020B0604020202020204" pitchFamily="34" charset="0"/>
            <a:cs typeface="Times New Roman" panose="02020603050405020304" pitchFamily="18" charset="0"/>
          </a:endParaRPr>
        </a:p>
        <a:p>
          <a:pPr algn="just"/>
          <a:r>
            <a:rPr lang="es-EC" sz="1600" dirty="0" smtClean="0">
              <a:latin typeface="Arial" panose="020B0604020202020204" pitchFamily="34" charset="0"/>
              <a:cs typeface="Times New Roman" panose="02020603050405020304" pitchFamily="18" charset="0"/>
            </a:rPr>
            <a:t>2.</a:t>
          </a:r>
          <a:r>
            <a:rPr lang="es-ES" sz="1600" dirty="0" smtClean="0">
              <a:effectLst/>
              <a:latin typeface="Arial" panose="020B0604020202020204" pitchFamily="34" charset="0"/>
              <a:ea typeface="Calibri" panose="020F0502020204030204" pitchFamily="34" charset="0"/>
            </a:rPr>
            <a:t> Dentro de los recursos informáticos de los docentes se identificó que existen plataformas educativas, pizarras electrónicas y aplicaciones móviles educativas, que pueden ser utilizadas como herramientas dinámicas que permitan dinamizar conjuntamente con el empleo del dispositivo electrónico dentro de la impartición de contenidos relacionados a la asignatura de planeamiento y coordinación de apoyo de fuegos de la </a:t>
          </a:r>
          <a:r>
            <a:rPr lang="es-ES" sz="1600" dirty="0" err="1" smtClean="0">
              <a:effectLst/>
              <a:latin typeface="Arial" panose="020B0604020202020204" pitchFamily="34" charset="0"/>
              <a:ea typeface="Calibri" panose="020F0502020204030204" pitchFamily="34" charset="0"/>
            </a:rPr>
            <a:t>ESMIL</a:t>
          </a:r>
          <a:r>
            <a:rPr lang="es-ES" sz="1600" dirty="0" smtClean="0">
              <a:effectLst/>
              <a:latin typeface="Arial" panose="020B0604020202020204" pitchFamily="34" charset="0"/>
              <a:ea typeface="Calibri" panose="020F0502020204030204" pitchFamily="34" charset="0"/>
            </a:rPr>
            <a:t>, lo cual, determinará una mejora en el aprendizaje con lo que se podrá promover el interés y motivar al cadete para aprender y al docente para enseñar.</a:t>
          </a:r>
          <a:r>
            <a:rPr lang="es-EC" sz="1600" dirty="0" smtClean="0">
              <a:latin typeface="Arial" panose="020B0604020202020204" pitchFamily="34" charset="0"/>
              <a:cs typeface="Times New Roman" panose="02020603050405020304" pitchFamily="18" charset="0"/>
            </a:rPr>
            <a:t> </a:t>
          </a:r>
          <a:endParaRPr lang="es-EC" sz="1600" dirty="0">
            <a:latin typeface="Arial" panose="020B0604020202020204" pitchFamily="34" charset="0"/>
            <a:cs typeface="Times New Roman" panose="02020603050405020304" pitchFamily="18" charset="0"/>
          </a:endParaRPr>
        </a:p>
      </dgm:t>
    </dgm:pt>
    <dgm:pt modelId="{BC7B6B10-9EDD-4BD1-A1B1-C964246BAE2F}" type="parTrans" cxnId="{D4E077DF-8EE9-49C6-8C59-F364D183350A}">
      <dgm:prSet/>
      <dgm:spPr/>
      <dgm:t>
        <a:bodyPr/>
        <a:lstStyle/>
        <a:p>
          <a:endParaRPr lang="es-ES" sz="1600"/>
        </a:p>
      </dgm:t>
    </dgm:pt>
    <dgm:pt modelId="{DF3F3825-83B7-4CAC-9878-D10EA3CA7529}" type="sibTrans" cxnId="{D4E077DF-8EE9-49C6-8C59-F364D183350A}">
      <dgm:prSet/>
      <dgm:spPr/>
      <dgm:t>
        <a:bodyPr/>
        <a:lstStyle/>
        <a:p>
          <a:endParaRPr lang="es-ES" sz="1600"/>
        </a:p>
      </dgm:t>
    </dgm:pt>
    <dgm:pt modelId="{7226DE68-B92A-43C4-950D-FF4F00AEF560}">
      <dgm:prSet phldrT="[Texto]" custT="1"/>
      <dgm:spPr/>
      <dgm:t>
        <a:bodyPr/>
        <a:lstStyle/>
        <a:p>
          <a:pPr algn="ctr"/>
          <a:endParaRPr lang="es-EC" sz="1600" kern="1200" dirty="0" smtClean="0">
            <a:latin typeface="Arial" panose="020B0604020202020204" pitchFamily="34" charset="0"/>
            <a:cs typeface="Times New Roman" panose="02020603050405020304" pitchFamily="18" charset="0"/>
          </a:endParaRPr>
        </a:p>
        <a:p>
          <a:pPr algn="just"/>
          <a:r>
            <a:rPr lang="es-EC" sz="1600" kern="1200" dirty="0" smtClean="0">
              <a:latin typeface="Arial" panose="020B0604020202020204" pitchFamily="34" charset="0"/>
              <a:cs typeface="Times New Roman" panose="02020603050405020304" pitchFamily="18" charset="0"/>
            </a:rPr>
            <a:t>3.</a:t>
          </a:r>
          <a:r>
            <a:rPr lang="es-ES" sz="1600" kern="1200" dirty="0" smtClean="0">
              <a:solidFill>
                <a:srgbClr val="000000"/>
              </a:solidFill>
              <a:effectLst/>
              <a:latin typeface="Arial" panose="020B0604020202020204" pitchFamily="34" charset="0"/>
              <a:ea typeface="Calibri" panose="020F0502020204030204" pitchFamily="34" charset="0"/>
            </a:rPr>
            <a:t> La aplicación de la prueba T de </a:t>
          </a:r>
          <a:r>
            <a:rPr lang="es-ES" sz="1600" kern="1200" dirty="0" err="1" smtClean="0">
              <a:solidFill>
                <a:srgbClr val="000000"/>
              </a:solidFill>
              <a:effectLst/>
              <a:latin typeface="Arial" panose="020B0604020202020204" pitchFamily="34" charset="0"/>
              <a:ea typeface="Calibri" panose="020F0502020204030204" pitchFamily="34" charset="0"/>
            </a:rPr>
            <a:t>student</a:t>
          </a:r>
          <a:r>
            <a:rPr lang="es-ES" sz="1600" kern="1200" dirty="0" smtClean="0">
              <a:solidFill>
                <a:srgbClr val="000000"/>
              </a:solidFill>
              <a:effectLst/>
              <a:latin typeface="Arial" panose="020B0604020202020204" pitchFamily="34" charset="0"/>
              <a:ea typeface="Calibri" panose="020F0502020204030204" pitchFamily="34" charset="0"/>
            </a:rPr>
            <a:t> a grupos establecidos y determinados históricamente </a:t>
          </a:r>
          <a:r>
            <a:rPr lang="es-ES" sz="1600" kern="1200" dirty="0" smtClean="0">
              <a:solidFill>
                <a:srgbClr val="000000"/>
              </a:solidFill>
              <a:effectLst/>
              <a:latin typeface="Arial" panose="020B0604020202020204" pitchFamily="34" charset="0"/>
              <a:ea typeface="Times New Roman" panose="02020603050405020304" pitchFamily="18" charset="0"/>
            </a:rPr>
            <a:t>permitió determinar de manera </a:t>
          </a:r>
          <a:r>
            <a:rPr lang="es-ES" sz="1600" kern="1200" dirty="0" smtClean="0">
              <a:solidFill>
                <a:srgbClr val="000000"/>
              </a:solidFill>
              <a:effectLst/>
              <a:latin typeface="Arial" panose="020B0604020202020204" pitchFamily="34" charset="0"/>
              <a:ea typeface="Calibri" panose="020F0502020204030204" pitchFamily="34" charset="0"/>
            </a:rPr>
            <a:t>cuantitativa el aprendizaje significativo que se obtuvo al aplicar y emplear el dispositivo electrónico al grupo (post-test) y relacionarlo con el grupo ( pre-test), dándonos como resultado que la diferencia; que existe entre sus promedios y notas son significativas y comprueban que el uso del dispositivo electrónico mejoran el aprendizaje, el interés del alumno – cadete y la comprensión, las cuales fueron basadas en las diferentes pruebas de normalidad y contrastes de las hipótesis con lo cual, se estableció que el rendimiento del grupo (post- test) empleando el dispositivo electrónico mejoraba ante el grupo (pre-test).</a:t>
          </a:r>
          <a:r>
            <a:rPr lang="es-EC" sz="1600" kern="1200" dirty="0" smtClean="0">
              <a:latin typeface="Arial" panose="020B0604020202020204" pitchFamily="34" charset="0"/>
              <a:cs typeface="Times New Roman" panose="02020603050405020304" pitchFamily="18" charset="0"/>
            </a:rPr>
            <a:t> </a:t>
          </a:r>
          <a:endParaRPr lang="es-ES" sz="1600" kern="1200" dirty="0"/>
        </a:p>
      </dgm:t>
    </dgm:pt>
    <dgm:pt modelId="{812C5250-0550-465A-ADB8-0694555900B4}" type="parTrans" cxnId="{4451AF5E-16E2-4C17-ABEA-F479315D9B09}">
      <dgm:prSet/>
      <dgm:spPr/>
      <dgm:t>
        <a:bodyPr/>
        <a:lstStyle/>
        <a:p>
          <a:endParaRPr lang="es-ES" sz="1600"/>
        </a:p>
      </dgm:t>
    </dgm:pt>
    <dgm:pt modelId="{72B5C9C0-281B-4192-A061-BA1FB95EF8BB}" type="sibTrans" cxnId="{4451AF5E-16E2-4C17-ABEA-F479315D9B09}">
      <dgm:prSet/>
      <dgm:spPr/>
      <dgm:t>
        <a:bodyPr/>
        <a:lstStyle/>
        <a:p>
          <a:endParaRPr lang="es-ES" sz="1600"/>
        </a:p>
      </dgm:t>
    </dgm:pt>
    <dgm:pt modelId="{2E85B40D-69B5-4E94-9491-C9ED867F3901}">
      <dgm:prSet phldrT="[Texto]" custT="1"/>
      <dgm:spPr/>
      <dgm:t>
        <a:bodyPr/>
        <a:lstStyle/>
        <a:p>
          <a:r>
            <a:rPr lang="es-ES" sz="1800" b="1" dirty="0" smtClean="0"/>
            <a:t>CONCLUSIONES</a:t>
          </a:r>
          <a:endParaRPr lang="es-ES" sz="1800" b="1" dirty="0"/>
        </a:p>
      </dgm:t>
    </dgm:pt>
    <dgm:pt modelId="{E9618DDC-2CB4-444A-BB17-802093A038B1}" type="sibTrans" cxnId="{F3907418-ED56-4C5E-A590-34D0040D38C3}">
      <dgm:prSet/>
      <dgm:spPr/>
      <dgm:t>
        <a:bodyPr/>
        <a:lstStyle/>
        <a:p>
          <a:endParaRPr lang="es-ES" sz="1600"/>
        </a:p>
      </dgm:t>
    </dgm:pt>
    <dgm:pt modelId="{D7705807-21CA-4D3B-8344-CDEE2B3EA21C}" type="parTrans" cxnId="{F3907418-ED56-4C5E-A590-34D0040D38C3}">
      <dgm:prSet/>
      <dgm:spPr/>
      <dgm:t>
        <a:bodyPr/>
        <a:lstStyle/>
        <a:p>
          <a:endParaRPr lang="es-ES" sz="1600"/>
        </a:p>
      </dgm:t>
    </dgm:pt>
    <dgm:pt modelId="{0901C399-C6E3-4B14-B3FE-10AC94295709}" type="pres">
      <dgm:prSet presAssocID="{E646EE18-0B70-4D11-A3F0-817468610D95}" presName="Name0" presStyleCnt="0">
        <dgm:presLayoutVars>
          <dgm:dir/>
          <dgm:animLvl val="lvl"/>
          <dgm:resizeHandles val="exact"/>
        </dgm:presLayoutVars>
      </dgm:prSet>
      <dgm:spPr/>
      <dgm:t>
        <a:bodyPr/>
        <a:lstStyle/>
        <a:p>
          <a:endParaRPr lang="es-ES"/>
        </a:p>
      </dgm:t>
    </dgm:pt>
    <dgm:pt modelId="{806590B3-5D0F-452C-AEEB-4DBA0C8197D6}" type="pres">
      <dgm:prSet presAssocID="{64A80865-F7B0-4C81-88B7-2A98E15AFDEF}" presName="vertFlow" presStyleCnt="0"/>
      <dgm:spPr/>
    </dgm:pt>
    <dgm:pt modelId="{2886EBD5-DF85-4157-9491-8D00E2230736}" type="pres">
      <dgm:prSet presAssocID="{64A80865-F7B0-4C81-88B7-2A98E15AFDEF}" presName="header" presStyleLbl="node1" presStyleIdx="0" presStyleCnt="2" custScaleY="58000" custLinFactNeighborX="-10465" custLinFactNeighborY="-55827"/>
      <dgm:spPr/>
      <dgm:t>
        <a:bodyPr/>
        <a:lstStyle/>
        <a:p>
          <a:endParaRPr lang="es-ES"/>
        </a:p>
      </dgm:t>
    </dgm:pt>
    <dgm:pt modelId="{FAEFBBA3-8008-44D5-B4E5-22C2C8D03310}" type="pres">
      <dgm:prSet presAssocID="{BC7B6B10-9EDD-4BD1-A1B1-C964246BAE2F}" presName="parTrans" presStyleLbl="sibTrans2D1" presStyleIdx="0" presStyleCnt="2"/>
      <dgm:spPr/>
      <dgm:t>
        <a:bodyPr/>
        <a:lstStyle/>
        <a:p>
          <a:endParaRPr lang="es-ES"/>
        </a:p>
      </dgm:t>
    </dgm:pt>
    <dgm:pt modelId="{D00D9B0E-FBE5-46A9-9F8C-B957EFB795FB}" type="pres">
      <dgm:prSet presAssocID="{8EC0CBA5-B332-4A1B-84DB-85FA54238E45}" presName="child" presStyleLbl="alignAccFollowNode1" presStyleIdx="0" presStyleCnt="2" custScaleX="180498" custScaleY="615862" custLinFactNeighborY="-7586">
        <dgm:presLayoutVars>
          <dgm:chMax val="0"/>
          <dgm:bulletEnabled val="1"/>
        </dgm:presLayoutVars>
      </dgm:prSet>
      <dgm:spPr/>
      <dgm:t>
        <a:bodyPr/>
        <a:lstStyle/>
        <a:p>
          <a:endParaRPr lang="es-ES"/>
        </a:p>
      </dgm:t>
    </dgm:pt>
    <dgm:pt modelId="{198A3B86-A566-4BD6-8BBE-6BEACFD1D57F}" type="pres">
      <dgm:prSet presAssocID="{64A80865-F7B0-4C81-88B7-2A98E15AFDEF}" presName="hSp" presStyleCnt="0"/>
      <dgm:spPr/>
    </dgm:pt>
    <dgm:pt modelId="{43EB5416-C3ED-4AF7-815A-BB40398820A9}" type="pres">
      <dgm:prSet presAssocID="{2E85B40D-69B5-4E94-9491-C9ED867F3901}" presName="vertFlow" presStyleCnt="0"/>
      <dgm:spPr/>
    </dgm:pt>
    <dgm:pt modelId="{C91A8C40-9ADE-427A-AA3B-057122E8E113}" type="pres">
      <dgm:prSet presAssocID="{2E85B40D-69B5-4E94-9491-C9ED867F3901}" presName="header" presStyleLbl="node1" presStyleIdx="1" presStyleCnt="2" custScaleY="58000" custLinFactNeighborX="-9216" custLinFactNeighborY="-56698"/>
      <dgm:spPr/>
      <dgm:t>
        <a:bodyPr/>
        <a:lstStyle/>
        <a:p>
          <a:endParaRPr lang="es-ES"/>
        </a:p>
      </dgm:t>
    </dgm:pt>
    <dgm:pt modelId="{27E003B4-C836-494C-BAC5-9185FB09DCE6}" type="pres">
      <dgm:prSet presAssocID="{812C5250-0550-465A-ADB8-0694555900B4}" presName="parTrans" presStyleLbl="sibTrans2D1" presStyleIdx="1" presStyleCnt="2"/>
      <dgm:spPr/>
      <dgm:t>
        <a:bodyPr/>
        <a:lstStyle/>
        <a:p>
          <a:endParaRPr lang="es-ES"/>
        </a:p>
      </dgm:t>
    </dgm:pt>
    <dgm:pt modelId="{80BAD253-38E0-4AB6-9D84-D6A52F7D66C6}" type="pres">
      <dgm:prSet presAssocID="{7226DE68-B92A-43C4-950D-FF4F00AEF560}" presName="child" presStyleLbl="alignAccFollowNode1" presStyleIdx="1" presStyleCnt="2" custScaleX="153372" custScaleY="621959" custLinFactNeighborX="-2427" custLinFactNeighborY="-11200">
        <dgm:presLayoutVars>
          <dgm:chMax val="0"/>
          <dgm:bulletEnabled val="1"/>
        </dgm:presLayoutVars>
      </dgm:prSet>
      <dgm:spPr/>
      <dgm:t>
        <a:bodyPr/>
        <a:lstStyle/>
        <a:p>
          <a:endParaRPr lang="es-ES"/>
        </a:p>
      </dgm:t>
    </dgm:pt>
  </dgm:ptLst>
  <dgm:cxnLst>
    <dgm:cxn modelId="{A7D3A2D7-984C-4EF4-8547-929604D2E019}" type="presOf" srcId="{2E85B40D-69B5-4E94-9491-C9ED867F3901}" destId="{C91A8C40-9ADE-427A-AA3B-057122E8E113}" srcOrd="0" destOrd="0" presId="urn:microsoft.com/office/officeart/2005/8/layout/lProcess1"/>
    <dgm:cxn modelId="{D4E077DF-8EE9-49C6-8C59-F364D183350A}" srcId="{64A80865-F7B0-4C81-88B7-2A98E15AFDEF}" destId="{8EC0CBA5-B332-4A1B-84DB-85FA54238E45}" srcOrd="0" destOrd="0" parTransId="{BC7B6B10-9EDD-4BD1-A1B1-C964246BAE2F}" sibTransId="{DF3F3825-83B7-4CAC-9878-D10EA3CA7529}"/>
    <dgm:cxn modelId="{7BC1FC4C-30DB-493F-B720-8448490ADEAD}" type="presOf" srcId="{7226DE68-B92A-43C4-950D-FF4F00AEF560}" destId="{80BAD253-38E0-4AB6-9D84-D6A52F7D66C6}" srcOrd="0" destOrd="0" presId="urn:microsoft.com/office/officeart/2005/8/layout/lProcess1"/>
    <dgm:cxn modelId="{A41E7895-737B-4227-9F48-42F9B1FE7572}" type="presOf" srcId="{8EC0CBA5-B332-4A1B-84DB-85FA54238E45}" destId="{D00D9B0E-FBE5-46A9-9F8C-B957EFB795FB}" srcOrd="0" destOrd="0" presId="urn:microsoft.com/office/officeart/2005/8/layout/lProcess1"/>
    <dgm:cxn modelId="{AB1D07A3-B5DA-4D95-BBD5-9A4C583ECB9E}" type="presOf" srcId="{E646EE18-0B70-4D11-A3F0-817468610D95}" destId="{0901C399-C6E3-4B14-B3FE-10AC94295709}" srcOrd="0" destOrd="0" presId="urn:microsoft.com/office/officeart/2005/8/layout/lProcess1"/>
    <dgm:cxn modelId="{F3907418-ED56-4C5E-A590-34D0040D38C3}" srcId="{E646EE18-0B70-4D11-A3F0-817468610D95}" destId="{2E85B40D-69B5-4E94-9491-C9ED867F3901}" srcOrd="1" destOrd="0" parTransId="{D7705807-21CA-4D3B-8344-CDEE2B3EA21C}" sibTransId="{E9618DDC-2CB4-444A-BB17-802093A038B1}"/>
    <dgm:cxn modelId="{F05AAC53-9F4F-45B0-9A1C-C85E7323A41C}" type="presOf" srcId="{BC7B6B10-9EDD-4BD1-A1B1-C964246BAE2F}" destId="{FAEFBBA3-8008-44D5-B4E5-22C2C8D03310}" srcOrd="0" destOrd="0" presId="urn:microsoft.com/office/officeart/2005/8/layout/lProcess1"/>
    <dgm:cxn modelId="{F4D45897-7373-4F27-87C0-A293E45BFB9F}" type="presOf" srcId="{64A80865-F7B0-4C81-88B7-2A98E15AFDEF}" destId="{2886EBD5-DF85-4157-9491-8D00E2230736}" srcOrd="0" destOrd="0" presId="urn:microsoft.com/office/officeart/2005/8/layout/lProcess1"/>
    <dgm:cxn modelId="{641D37B8-5293-4D00-8F38-C19F8A1C688D}" type="presOf" srcId="{812C5250-0550-465A-ADB8-0694555900B4}" destId="{27E003B4-C836-494C-BAC5-9185FB09DCE6}" srcOrd="0" destOrd="0" presId="urn:microsoft.com/office/officeart/2005/8/layout/lProcess1"/>
    <dgm:cxn modelId="{C2D6C50C-5E49-49A8-87E7-18DF32BAD5E8}" srcId="{E646EE18-0B70-4D11-A3F0-817468610D95}" destId="{64A80865-F7B0-4C81-88B7-2A98E15AFDEF}" srcOrd="0" destOrd="0" parTransId="{6267D31E-836A-4552-8517-35C4C7015122}" sibTransId="{0B1FCDAB-E02D-401C-AB3C-75408B9F41BB}"/>
    <dgm:cxn modelId="{4451AF5E-16E2-4C17-ABEA-F479315D9B09}" srcId="{2E85B40D-69B5-4E94-9491-C9ED867F3901}" destId="{7226DE68-B92A-43C4-950D-FF4F00AEF560}" srcOrd="0" destOrd="0" parTransId="{812C5250-0550-465A-ADB8-0694555900B4}" sibTransId="{72B5C9C0-281B-4192-A061-BA1FB95EF8BB}"/>
    <dgm:cxn modelId="{4829B471-6993-4F2B-A539-30785890747B}" type="presParOf" srcId="{0901C399-C6E3-4B14-B3FE-10AC94295709}" destId="{806590B3-5D0F-452C-AEEB-4DBA0C8197D6}" srcOrd="0" destOrd="0" presId="urn:microsoft.com/office/officeart/2005/8/layout/lProcess1"/>
    <dgm:cxn modelId="{6FB102CB-27DD-4E53-A012-F7D875DBD473}" type="presParOf" srcId="{806590B3-5D0F-452C-AEEB-4DBA0C8197D6}" destId="{2886EBD5-DF85-4157-9491-8D00E2230736}" srcOrd="0" destOrd="0" presId="urn:microsoft.com/office/officeart/2005/8/layout/lProcess1"/>
    <dgm:cxn modelId="{F6B4986B-FA71-4DA0-B2A8-CEEEC1F2DB39}" type="presParOf" srcId="{806590B3-5D0F-452C-AEEB-4DBA0C8197D6}" destId="{FAEFBBA3-8008-44D5-B4E5-22C2C8D03310}" srcOrd="1" destOrd="0" presId="urn:microsoft.com/office/officeart/2005/8/layout/lProcess1"/>
    <dgm:cxn modelId="{5FA3E937-B302-4210-8522-1DC54C908FF4}" type="presParOf" srcId="{806590B3-5D0F-452C-AEEB-4DBA0C8197D6}" destId="{D00D9B0E-FBE5-46A9-9F8C-B957EFB795FB}" srcOrd="2" destOrd="0" presId="urn:microsoft.com/office/officeart/2005/8/layout/lProcess1"/>
    <dgm:cxn modelId="{1768894B-B3C0-406B-87A0-E66EEE5878C8}" type="presParOf" srcId="{0901C399-C6E3-4B14-B3FE-10AC94295709}" destId="{198A3B86-A566-4BD6-8BBE-6BEACFD1D57F}" srcOrd="1" destOrd="0" presId="urn:microsoft.com/office/officeart/2005/8/layout/lProcess1"/>
    <dgm:cxn modelId="{202348DA-FFD1-467B-852C-3B5DB3621EF8}" type="presParOf" srcId="{0901C399-C6E3-4B14-B3FE-10AC94295709}" destId="{43EB5416-C3ED-4AF7-815A-BB40398820A9}" srcOrd="2" destOrd="0" presId="urn:microsoft.com/office/officeart/2005/8/layout/lProcess1"/>
    <dgm:cxn modelId="{4BD0CBA6-1F6B-4B29-AA76-C312B11591D7}" type="presParOf" srcId="{43EB5416-C3ED-4AF7-815A-BB40398820A9}" destId="{C91A8C40-9ADE-427A-AA3B-057122E8E113}" srcOrd="0" destOrd="0" presId="urn:microsoft.com/office/officeart/2005/8/layout/lProcess1"/>
    <dgm:cxn modelId="{08F6B6F5-C294-42EF-959F-1E6B6480C7B2}" type="presParOf" srcId="{43EB5416-C3ED-4AF7-815A-BB40398820A9}" destId="{27E003B4-C836-494C-BAC5-9185FB09DCE6}" srcOrd="1" destOrd="0" presId="urn:microsoft.com/office/officeart/2005/8/layout/lProcess1"/>
    <dgm:cxn modelId="{5DA6FB12-B9F4-4DBA-A3E5-0D2277F8DDA9}" type="presParOf" srcId="{43EB5416-C3ED-4AF7-815A-BB40398820A9}" destId="{80BAD253-38E0-4AB6-9D84-D6A52F7D66C6}"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646EE18-0B70-4D11-A3F0-817468610D95}" type="doc">
      <dgm:prSet loTypeId="urn:microsoft.com/office/officeart/2005/8/layout/lProcess1" loCatId="process" qsTypeId="urn:microsoft.com/office/officeart/2005/8/quickstyle/simple1" qsCatId="simple" csTypeId="urn:microsoft.com/office/officeart/2005/8/colors/accent6_1" csCatId="accent6" phldr="1"/>
      <dgm:spPr/>
      <dgm:t>
        <a:bodyPr/>
        <a:lstStyle/>
        <a:p>
          <a:endParaRPr lang="es-ES"/>
        </a:p>
      </dgm:t>
    </dgm:pt>
    <dgm:pt modelId="{64A80865-F7B0-4C81-88B7-2A98E15AFDEF}">
      <dgm:prSet phldrT="[Texto]" custT="1"/>
      <dgm:spPr/>
      <dgm:t>
        <a:bodyPr/>
        <a:lstStyle/>
        <a:p>
          <a:r>
            <a:rPr lang="es-ES" sz="1800" b="1" dirty="0" smtClean="0"/>
            <a:t>RECOMENDACIONES</a:t>
          </a:r>
          <a:endParaRPr lang="es-ES" sz="1800" b="1" dirty="0"/>
        </a:p>
      </dgm:t>
    </dgm:pt>
    <dgm:pt modelId="{6267D31E-836A-4552-8517-35C4C7015122}" type="parTrans" cxnId="{C2D6C50C-5E49-49A8-87E7-18DF32BAD5E8}">
      <dgm:prSet/>
      <dgm:spPr/>
      <dgm:t>
        <a:bodyPr/>
        <a:lstStyle/>
        <a:p>
          <a:endParaRPr lang="es-ES" sz="1600"/>
        </a:p>
      </dgm:t>
    </dgm:pt>
    <dgm:pt modelId="{0B1FCDAB-E02D-401C-AB3C-75408B9F41BB}" type="sibTrans" cxnId="{C2D6C50C-5E49-49A8-87E7-18DF32BAD5E8}">
      <dgm:prSet/>
      <dgm:spPr/>
      <dgm:t>
        <a:bodyPr/>
        <a:lstStyle/>
        <a:p>
          <a:endParaRPr lang="es-ES" sz="1600"/>
        </a:p>
      </dgm:t>
    </dgm:pt>
    <dgm:pt modelId="{8EC0CBA5-B332-4A1B-84DB-85FA54238E45}">
      <dgm:prSet phldrT="[Texto]" custT="1"/>
      <dgm:spPr/>
      <dgm:t>
        <a:bodyPr/>
        <a:lstStyle/>
        <a:p>
          <a:pPr algn="just"/>
          <a:r>
            <a:rPr lang="es-CO" sz="1600" dirty="0">
              <a:latin typeface="Arial" panose="020B0604020202020204" pitchFamily="34" charset="0"/>
              <a:ea typeface="Calibri" panose="020F0502020204030204" pitchFamily="34" charset="0"/>
              <a:cs typeface="Times New Roman" panose="02020603050405020304" pitchFamily="18" charset="0"/>
            </a:rPr>
            <a:t>1. </a:t>
          </a:r>
          <a:r>
            <a:rPr lang="es-ES" sz="1600" dirty="0" smtClean="0">
              <a:solidFill>
                <a:srgbClr val="000000"/>
              </a:solidFill>
              <a:effectLst/>
              <a:latin typeface="Arial" panose="020B0604020202020204" pitchFamily="34" charset="0"/>
              <a:ea typeface="Calibri" panose="020F0502020204030204" pitchFamily="34" charset="0"/>
            </a:rPr>
            <a:t>Estructurar programas de capacitación para docentes y cadetes en la utilización de recursos informáticos para que sean orientados a establecer estrategias metodológicas para la enseñanza en clases como métodos de estudio aplicando innovaciones tecnológicas y estableciendo una relación importante con las ya existentes, con la finalidad que la fase de enseñanza y aprendizaje de la “</a:t>
          </a:r>
          <a:r>
            <a:rPr lang="es-ES" sz="1600" dirty="0" err="1" smtClean="0">
              <a:solidFill>
                <a:srgbClr val="000000"/>
              </a:solidFill>
              <a:effectLst/>
              <a:latin typeface="Arial" panose="020B0604020202020204" pitchFamily="34" charset="0"/>
              <a:ea typeface="Calibri" panose="020F0502020204030204" pitchFamily="34" charset="0"/>
            </a:rPr>
            <a:t>ESMIL</a:t>
          </a:r>
          <a:r>
            <a:rPr lang="es-ES" sz="1600" dirty="0" smtClean="0">
              <a:solidFill>
                <a:srgbClr val="000000"/>
              </a:solidFill>
              <a:effectLst/>
              <a:latin typeface="Arial" panose="020B0604020202020204" pitchFamily="34" charset="0"/>
              <a:ea typeface="Calibri" panose="020F0502020204030204" pitchFamily="34" charset="0"/>
            </a:rPr>
            <a:t>” en los cadetes de artillería sea adecuada.</a:t>
          </a:r>
        </a:p>
        <a:p>
          <a:pPr algn="just"/>
          <a:endParaRPr lang="es-EC" sz="1600" dirty="0" smtClean="0">
            <a:effectLst/>
          </a:endParaRPr>
        </a:p>
        <a:p>
          <a:pPr algn="just"/>
          <a:r>
            <a:rPr lang="es-ES" sz="1600" dirty="0" smtClean="0">
              <a:solidFill>
                <a:srgbClr val="000000"/>
              </a:solidFill>
              <a:effectLst/>
              <a:latin typeface="Arial" panose="020B0604020202020204" pitchFamily="34" charset="0"/>
              <a:ea typeface="Calibri" panose="020F0502020204030204" pitchFamily="34" charset="0"/>
            </a:rPr>
            <a:t>2. Utilizar con más frecuencia las TIC en el programa de clase, así como también métodos actualizados que contribuyan a una enseñanza y aprendizaje acordes al desarrollo del nivel educativo, y de esta manera obtener un mejor aprendizaje.</a:t>
          </a:r>
          <a:endParaRPr lang="es-ES" sz="1800" dirty="0"/>
        </a:p>
      </dgm:t>
    </dgm:pt>
    <dgm:pt modelId="{BC7B6B10-9EDD-4BD1-A1B1-C964246BAE2F}" type="parTrans" cxnId="{D4E077DF-8EE9-49C6-8C59-F364D183350A}">
      <dgm:prSet/>
      <dgm:spPr/>
      <dgm:t>
        <a:bodyPr/>
        <a:lstStyle/>
        <a:p>
          <a:endParaRPr lang="es-ES" sz="1600"/>
        </a:p>
      </dgm:t>
    </dgm:pt>
    <dgm:pt modelId="{DF3F3825-83B7-4CAC-9878-D10EA3CA7529}" type="sibTrans" cxnId="{D4E077DF-8EE9-49C6-8C59-F364D183350A}">
      <dgm:prSet/>
      <dgm:spPr/>
      <dgm:t>
        <a:bodyPr/>
        <a:lstStyle/>
        <a:p>
          <a:endParaRPr lang="es-ES" sz="1600"/>
        </a:p>
      </dgm:t>
    </dgm:pt>
    <dgm:pt modelId="{7226DE68-B92A-43C4-950D-FF4F00AEF560}">
      <dgm:prSet phldrT="[Texto]" custT="1"/>
      <dgm:spPr/>
      <dgm:t>
        <a:bodyPr/>
        <a:lstStyle/>
        <a:p>
          <a:pPr algn="just"/>
          <a:r>
            <a:rPr lang="es-CO" sz="1600" kern="1200" dirty="0" smtClean="0">
              <a:latin typeface="Arial" panose="020B0604020202020204" pitchFamily="34" charset="0"/>
              <a:ea typeface="Calibri" panose="020F0502020204030204" pitchFamily="34" charset="0"/>
              <a:cs typeface="Times New Roman" panose="02020603050405020304" pitchFamily="18" charset="0"/>
            </a:rPr>
            <a:t>1. </a:t>
          </a:r>
          <a:r>
            <a:rPr lang="es-ES" sz="1600" kern="1200" dirty="0" smtClean="0">
              <a:solidFill>
                <a:srgbClr val="000000"/>
              </a:solidFill>
              <a:effectLst/>
              <a:latin typeface="Arial" panose="020B0604020202020204" pitchFamily="34" charset="0"/>
              <a:ea typeface="Calibri" panose="020F0502020204030204" pitchFamily="34" charset="0"/>
            </a:rPr>
            <a:t>Permitir la utilización del dispositivo electrónico en horas autónomas y horas libres, ya que permite retroalimentar el conocimiento obtenido lo cual, facilita al cadete el ambiente de estudio y una comprensión dinámica.</a:t>
          </a:r>
          <a:endParaRPr lang="es-EC" sz="1600" kern="1200" dirty="0" smtClean="0">
            <a:effectLst/>
          </a:endParaRPr>
        </a:p>
        <a:p>
          <a:pPr algn="just"/>
          <a:r>
            <a:rPr lang="es-ES" sz="1600" kern="1200" dirty="0" smtClean="0">
              <a:solidFill>
                <a:srgbClr val="000000"/>
              </a:solidFill>
              <a:effectLst/>
              <a:latin typeface="Arial" panose="020B0604020202020204" pitchFamily="34" charset="0"/>
              <a:ea typeface="Calibri" panose="020F0502020204030204" pitchFamily="34" charset="0"/>
            </a:rPr>
            <a:t>2. Emplear frecuentemente el dispositivo electrónico, por parte de los docentes para impartir las clases, con el fin de hacerlas interactivas y motivadoras en beneficios de la enseñanza y aprendizaje los cadetes del arma de artillería de la “</a:t>
          </a:r>
          <a:r>
            <a:rPr lang="es-ES" sz="1600" kern="1200" dirty="0" err="1" smtClean="0">
              <a:solidFill>
                <a:srgbClr val="000000"/>
              </a:solidFill>
              <a:effectLst/>
              <a:latin typeface="Arial" panose="020B0604020202020204" pitchFamily="34" charset="0"/>
              <a:ea typeface="Calibri" panose="020F0502020204030204" pitchFamily="34" charset="0"/>
            </a:rPr>
            <a:t>ESMIL</a:t>
          </a:r>
          <a:r>
            <a:rPr lang="es-ES" sz="1600" kern="1200" dirty="0" smtClean="0">
              <a:solidFill>
                <a:srgbClr val="000000"/>
              </a:solidFill>
              <a:effectLst/>
              <a:latin typeface="Arial" panose="020B0604020202020204" pitchFamily="34" charset="0"/>
              <a:ea typeface="Calibri" panose="020F0502020204030204" pitchFamily="34" charset="0"/>
            </a:rPr>
            <a:t>”.</a:t>
          </a:r>
          <a:endParaRPr lang="es-EC" sz="1600" kern="1200" dirty="0" smtClean="0">
            <a:effectLst/>
          </a:endParaRPr>
        </a:p>
        <a:p>
          <a:pPr algn="just"/>
          <a:r>
            <a:rPr lang="es-ES" sz="1600" kern="1200" dirty="0" smtClean="0">
              <a:solidFill>
                <a:srgbClr val="000000"/>
              </a:solidFill>
              <a:effectLst/>
              <a:latin typeface="Arial" panose="020B0604020202020204" pitchFamily="34" charset="0"/>
              <a:ea typeface="Calibri" panose="020F0502020204030204" pitchFamily="34" charset="0"/>
            </a:rPr>
            <a:t>3. Realizar</a:t>
          </a:r>
          <a:r>
            <a:rPr lang="es-ES" sz="1600" kern="1200" dirty="0" smtClean="0">
              <a:effectLst/>
              <a:latin typeface="Arial" panose="020B0604020202020204" pitchFamily="34" charset="0"/>
              <a:ea typeface="Calibri" panose="020F0502020204030204" pitchFamily="34" charset="0"/>
            </a:rPr>
            <a:t> la planificación diaria de clases involucrando la utilización del uso del dispositivo electrónico como recurso didáctico, metodológico y motivacional, a fin promover contenidos esenciales y acordes al diseño curricular de la asignatura de planeamiento y coordinación de apoyo de fuegos.</a:t>
          </a:r>
          <a:endParaRPr lang="es-EC" sz="1600" kern="1200" dirty="0" smtClean="0">
            <a:latin typeface="Arial" panose="020B0604020202020204" pitchFamily="34" charset="0"/>
            <a:cs typeface="Times New Roman" panose="02020603050405020304" pitchFamily="18" charset="0"/>
          </a:endParaRPr>
        </a:p>
      </dgm:t>
    </dgm:pt>
    <dgm:pt modelId="{812C5250-0550-465A-ADB8-0694555900B4}" type="parTrans" cxnId="{4451AF5E-16E2-4C17-ABEA-F479315D9B09}">
      <dgm:prSet/>
      <dgm:spPr/>
      <dgm:t>
        <a:bodyPr/>
        <a:lstStyle/>
        <a:p>
          <a:endParaRPr lang="es-ES" sz="1600"/>
        </a:p>
      </dgm:t>
    </dgm:pt>
    <dgm:pt modelId="{72B5C9C0-281B-4192-A061-BA1FB95EF8BB}" type="sibTrans" cxnId="{4451AF5E-16E2-4C17-ABEA-F479315D9B09}">
      <dgm:prSet/>
      <dgm:spPr/>
      <dgm:t>
        <a:bodyPr/>
        <a:lstStyle/>
        <a:p>
          <a:endParaRPr lang="es-ES" sz="1600"/>
        </a:p>
      </dgm:t>
    </dgm:pt>
    <dgm:pt modelId="{2E85B40D-69B5-4E94-9491-C9ED867F3901}">
      <dgm:prSet phldrT="[Texto]" custT="1"/>
      <dgm:spPr/>
      <dgm:t>
        <a:bodyPr/>
        <a:lstStyle/>
        <a:p>
          <a:r>
            <a:rPr lang="es-ES" sz="1800" b="1" dirty="0"/>
            <a:t>RECOMENDACIONES</a:t>
          </a:r>
        </a:p>
      </dgm:t>
    </dgm:pt>
    <dgm:pt modelId="{E9618DDC-2CB4-444A-BB17-802093A038B1}" type="sibTrans" cxnId="{F3907418-ED56-4C5E-A590-34D0040D38C3}">
      <dgm:prSet/>
      <dgm:spPr/>
      <dgm:t>
        <a:bodyPr/>
        <a:lstStyle/>
        <a:p>
          <a:endParaRPr lang="es-ES" sz="1600"/>
        </a:p>
      </dgm:t>
    </dgm:pt>
    <dgm:pt modelId="{D7705807-21CA-4D3B-8344-CDEE2B3EA21C}" type="parTrans" cxnId="{F3907418-ED56-4C5E-A590-34D0040D38C3}">
      <dgm:prSet/>
      <dgm:spPr/>
      <dgm:t>
        <a:bodyPr/>
        <a:lstStyle/>
        <a:p>
          <a:endParaRPr lang="es-ES" sz="1600"/>
        </a:p>
      </dgm:t>
    </dgm:pt>
    <dgm:pt modelId="{0901C399-C6E3-4B14-B3FE-10AC94295709}" type="pres">
      <dgm:prSet presAssocID="{E646EE18-0B70-4D11-A3F0-817468610D95}" presName="Name0" presStyleCnt="0">
        <dgm:presLayoutVars>
          <dgm:dir/>
          <dgm:animLvl val="lvl"/>
          <dgm:resizeHandles val="exact"/>
        </dgm:presLayoutVars>
      </dgm:prSet>
      <dgm:spPr/>
      <dgm:t>
        <a:bodyPr/>
        <a:lstStyle/>
        <a:p>
          <a:endParaRPr lang="es-ES"/>
        </a:p>
      </dgm:t>
    </dgm:pt>
    <dgm:pt modelId="{806590B3-5D0F-452C-AEEB-4DBA0C8197D6}" type="pres">
      <dgm:prSet presAssocID="{64A80865-F7B0-4C81-88B7-2A98E15AFDEF}" presName="vertFlow" presStyleCnt="0"/>
      <dgm:spPr/>
    </dgm:pt>
    <dgm:pt modelId="{2886EBD5-DF85-4157-9491-8D00E2230736}" type="pres">
      <dgm:prSet presAssocID="{64A80865-F7B0-4C81-88B7-2A98E15AFDEF}" presName="header" presStyleLbl="node1" presStyleIdx="0" presStyleCnt="2" custScaleY="58000" custLinFactNeighborX="-10465" custLinFactNeighborY="-55827"/>
      <dgm:spPr/>
      <dgm:t>
        <a:bodyPr/>
        <a:lstStyle/>
        <a:p>
          <a:endParaRPr lang="es-ES"/>
        </a:p>
      </dgm:t>
    </dgm:pt>
    <dgm:pt modelId="{FAEFBBA3-8008-44D5-B4E5-22C2C8D03310}" type="pres">
      <dgm:prSet presAssocID="{BC7B6B10-9EDD-4BD1-A1B1-C964246BAE2F}" presName="parTrans" presStyleLbl="sibTrans2D1" presStyleIdx="0" presStyleCnt="2"/>
      <dgm:spPr/>
      <dgm:t>
        <a:bodyPr/>
        <a:lstStyle/>
        <a:p>
          <a:endParaRPr lang="es-ES"/>
        </a:p>
      </dgm:t>
    </dgm:pt>
    <dgm:pt modelId="{D00D9B0E-FBE5-46A9-9F8C-B957EFB795FB}" type="pres">
      <dgm:prSet presAssocID="{8EC0CBA5-B332-4A1B-84DB-85FA54238E45}" presName="child" presStyleLbl="alignAccFollowNode1" presStyleIdx="0" presStyleCnt="2" custScaleX="180498" custScaleY="615862" custLinFactNeighborY="-56062">
        <dgm:presLayoutVars>
          <dgm:chMax val="0"/>
          <dgm:bulletEnabled val="1"/>
        </dgm:presLayoutVars>
      </dgm:prSet>
      <dgm:spPr/>
      <dgm:t>
        <a:bodyPr/>
        <a:lstStyle/>
        <a:p>
          <a:endParaRPr lang="es-ES"/>
        </a:p>
      </dgm:t>
    </dgm:pt>
    <dgm:pt modelId="{198A3B86-A566-4BD6-8BBE-6BEACFD1D57F}" type="pres">
      <dgm:prSet presAssocID="{64A80865-F7B0-4C81-88B7-2A98E15AFDEF}" presName="hSp" presStyleCnt="0"/>
      <dgm:spPr/>
    </dgm:pt>
    <dgm:pt modelId="{43EB5416-C3ED-4AF7-815A-BB40398820A9}" type="pres">
      <dgm:prSet presAssocID="{2E85B40D-69B5-4E94-9491-C9ED867F3901}" presName="vertFlow" presStyleCnt="0"/>
      <dgm:spPr/>
    </dgm:pt>
    <dgm:pt modelId="{C91A8C40-9ADE-427A-AA3B-057122E8E113}" type="pres">
      <dgm:prSet presAssocID="{2E85B40D-69B5-4E94-9491-C9ED867F3901}" presName="header" presStyleLbl="node1" presStyleIdx="1" presStyleCnt="2" custScaleY="58000" custLinFactNeighborX="-9216" custLinFactNeighborY="-56698"/>
      <dgm:spPr/>
      <dgm:t>
        <a:bodyPr/>
        <a:lstStyle/>
        <a:p>
          <a:endParaRPr lang="es-ES"/>
        </a:p>
      </dgm:t>
    </dgm:pt>
    <dgm:pt modelId="{27E003B4-C836-494C-BAC5-9185FB09DCE6}" type="pres">
      <dgm:prSet presAssocID="{812C5250-0550-465A-ADB8-0694555900B4}" presName="parTrans" presStyleLbl="sibTrans2D1" presStyleIdx="1" presStyleCnt="2"/>
      <dgm:spPr/>
      <dgm:t>
        <a:bodyPr/>
        <a:lstStyle/>
        <a:p>
          <a:endParaRPr lang="es-ES"/>
        </a:p>
      </dgm:t>
    </dgm:pt>
    <dgm:pt modelId="{80BAD253-38E0-4AB6-9D84-D6A52F7D66C6}" type="pres">
      <dgm:prSet presAssocID="{7226DE68-B92A-43C4-950D-FF4F00AEF560}" presName="child" presStyleLbl="alignAccFollowNode1" presStyleIdx="1" presStyleCnt="2" custScaleX="153372" custScaleY="621959" custLinFactNeighborX="-2427" custLinFactNeighborY="-11200">
        <dgm:presLayoutVars>
          <dgm:chMax val="0"/>
          <dgm:bulletEnabled val="1"/>
        </dgm:presLayoutVars>
      </dgm:prSet>
      <dgm:spPr/>
      <dgm:t>
        <a:bodyPr/>
        <a:lstStyle/>
        <a:p>
          <a:endParaRPr lang="es-ES"/>
        </a:p>
      </dgm:t>
    </dgm:pt>
  </dgm:ptLst>
  <dgm:cxnLst>
    <dgm:cxn modelId="{A7D3A2D7-984C-4EF4-8547-929604D2E019}" type="presOf" srcId="{2E85B40D-69B5-4E94-9491-C9ED867F3901}" destId="{C91A8C40-9ADE-427A-AA3B-057122E8E113}" srcOrd="0" destOrd="0" presId="urn:microsoft.com/office/officeart/2005/8/layout/lProcess1"/>
    <dgm:cxn modelId="{D4E077DF-8EE9-49C6-8C59-F364D183350A}" srcId="{64A80865-F7B0-4C81-88B7-2A98E15AFDEF}" destId="{8EC0CBA5-B332-4A1B-84DB-85FA54238E45}" srcOrd="0" destOrd="0" parTransId="{BC7B6B10-9EDD-4BD1-A1B1-C964246BAE2F}" sibTransId="{DF3F3825-83B7-4CAC-9878-D10EA3CA7529}"/>
    <dgm:cxn modelId="{7BC1FC4C-30DB-493F-B720-8448490ADEAD}" type="presOf" srcId="{7226DE68-B92A-43C4-950D-FF4F00AEF560}" destId="{80BAD253-38E0-4AB6-9D84-D6A52F7D66C6}" srcOrd="0" destOrd="0" presId="urn:microsoft.com/office/officeart/2005/8/layout/lProcess1"/>
    <dgm:cxn modelId="{A41E7895-737B-4227-9F48-42F9B1FE7572}" type="presOf" srcId="{8EC0CBA5-B332-4A1B-84DB-85FA54238E45}" destId="{D00D9B0E-FBE5-46A9-9F8C-B957EFB795FB}" srcOrd="0" destOrd="0" presId="urn:microsoft.com/office/officeart/2005/8/layout/lProcess1"/>
    <dgm:cxn modelId="{AB1D07A3-B5DA-4D95-BBD5-9A4C583ECB9E}" type="presOf" srcId="{E646EE18-0B70-4D11-A3F0-817468610D95}" destId="{0901C399-C6E3-4B14-B3FE-10AC94295709}" srcOrd="0" destOrd="0" presId="urn:microsoft.com/office/officeart/2005/8/layout/lProcess1"/>
    <dgm:cxn modelId="{F3907418-ED56-4C5E-A590-34D0040D38C3}" srcId="{E646EE18-0B70-4D11-A3F0-817468610D95}" destId="{2E85B40D-69B5-4E94-9491-C9ED867F3901}" srcOrd="1" destOrd="0" parTransId="{D7705807-21CA-4D3B-8344-CDEE2B3EA21C}" sibTransId="{E9618DDC-2CB4-444A-BB17-802093A038B1}"/>
    <dgm:cxn modelId="{F05AAC53-9F4F-45B0-9A1C-C85E7323A41C}" type="presOf" srcId="{BC7B6B10-9EDD-4BD1-A1B1-C964246BAE2F}" destId="{FAEFBBA3-8008-44D5-B4E5-22C2C8D03310}" srcOrd="0" destOrd="0" presId="urn:microsoft.com/office/officeart/2005/8/layout/lProcess1"/>
    <dgm:cxn modelId="{F4D45897-7373-4F27-87C0-A293E45BFB9F}" type="presOf" srcId="{64A80865-F7B0-4C81-88B7-2A98E15AFDEF}" destId="{2886EBD5-DF85-4157-9491-8D00E2230736}" srcOrd="0" destOrd="0" presId="urn:microsoft.com/office/officeart/2005/8/layout/lProcess1"/>
    <dgm:cxn modelId="{641D37B8-5293-4D00-8F38-C19F8A1C688D}" type="presOf" srcId="{812C5250-0550-465A-ADB8-0694555900B4}" destId="{27E003B4-C836-494C-BAC5-9185FB09DCE6}" srcOrd="0" destOrd="0" presId="urn:microsoft.com/office/officeart/2005/8/layout/lProcess1"/>
    <dgm:cxn modelId="{C2D6C50C-5E49-49A8-87E7-18DF32BAD5E8}" srcId="{E646EE18-0B70-4D11-A3F0-817468610D95}" destId="{64A80865-F7B0-4C81-88B7-2A98E15AFDEF}" srcOrd="0" destOrd="0" parTransId="{6267D31E-836A-4552-8517-35C4C7015122}" sibTransId="{0B1FCDAB-E02D-401C-AB3C-75408B9F41BB}"/>
    <dgm:cxn modelId="{4451AF5E-16E2-4C17-ABEA-F479315D9B09}" srcId="{2E85B40D-69B5-4E94-9491-C9ED867F3901}" destId="{7226DE68-B92A-43C4-950D-FF4F00AEF560}" srcOrd="0" destOrd="0" parTransId="{812C5250-0550-465A-ADB8-0694555900B4}" sibTransId="{72B5C9C0-281B-4192-A061-BA1FB95EF8BB}"/>
    <dgm:cxn modelId="{4829B471-6993-4F2B-A539-30785890747B}" type="presParOf" srcId="{0901C399-C6E3-4B14-B3FE-10AC94295709}" destId="{806590B3-5D0F-452C-AEEB-4DBA0C8197D6}" srcOrd="0" destOrd="0" presId="urn:microsoft.com/office/officeart/2005/8/layout/lProcess1"/>
    <dgm:cxn modelId="{6FB102CB-27DD-4E53-A012-F7D875DBD473}" type="presParOf" srcId="{806590B3-5D0F-452C-AEEB-4DBA0C8197D6}" destId="{2886EBD5-DF85-4157-9491-8D00E2230736}" srcOrd="0" destOrd="0" presId="urn:microsoft.com/office/officeart/2005/8/layout/lProcess1"/>
    <dgm:cxn modelId="{F6B4986B-FA71-4DA0-B2A8-CEEEC1F2DB39}" type="presParOf" srcId="{806590B3-5D0F-452C-AEEB-4DBA0C8197D6}" destId="{FAEFBBA3-8008-44D5-B4E5-22C2C8D03310}" srcOrd="1" destOrd="0" presId="urn:microsoft.com/office/officeart/2005/8/layout/lProcess1"/>
    <dgm:cxn modelId="{5FA3E937-B302-4210-8522-1DC54C908FF4}" type="presParOf" srcId="{806590B3-5D0F-452C-AEEB-4DBA0C8197D6}" destId="{D00D9B0E-FBE5-46A9-9F8C-B957EFB795FB}" srcOrd="2" destOrd="0" presId="urn:microsoft.com/office/officeart/2005/8/layout/lProcess1"/>
    <dgm:cxn modelId="{1768894B-B3C0-406B-87A0-E66EEE5878C8}" type="presParOf" srcId="{0901C399-C6E3-4B14-B3FE-10AC94295709}" destId="{198A3B86-A566-4BD6-8BBE-6BEACFD1D57F}" srcOrd="1" destOrd="0" presId="urn:microsoft.com/office/officeart/2005/8/layout/lProcess1"/>
    <dgm:cxn modelId="{202348DA-FFD1-467B-852C-3B5DB3621EF8}" type="presParOf" srcId="{0901C399-C6E3-4B14-B3FE-10AC94295709}" destId="{43EB5416-C3ED-4AF7-815A-BB40398820A9}" srcOrd="2" destOrd="0" presId="urn:microsoft.com/office/officeart/2005/8/layout/lProcess1"/>
    <dgm:cxn modelId="{4BD0CBA6-1F6B-4B29-AA76-C312B11591D7}" type="presParOf" srcId="{43EB5416-C3ED-4AF7-815A-BB40398820A9}" destId="{C91A8C40-9ADE-427A-AA3B-057122E8E113}" srcOrd="0" destOrd="0" presId="urn:microsoft.com/office/officeart/2005/8/layout/lProcess1"/>
    <dgm:cxn modelId="{08F6B6F5-C294-42EF-959F-1E6B6480C7B2}" type="presParOf" srcId="{43EB5416-C3ED-4AF7-815A-BB40398820A9}" destId="{27E003B4-C836-494C-BAC5-9185FB09DCE6}" srcOrd="1" destOrd="0" presId="urn:microsoft.com/office/officeart/2005/8/layout/lProcess1"/>
    <dgm:cxn modelId="{5DA6FB12-B9F4-4DBA-A3E5-0D2277F8DDA9}" type="presParOf" srcId="{43EB5416-C3ED-4AF7-815A-BB40398820A9}" destId="{80BAD253-38E0-4AB6-9D84-D6A52F7D66C6}"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ADE1F3-6989-4371-AF89-D3CDB14D6EEE}"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EC"/>
        </a:p>
      </dgm:t>
    </dgm:pt>
    <dgm:pt modelId="{ADE8C9CE-19C1-414D-A8F2-F2E2AD3C8621}">
      <dgm:prSet phldrT="[Texto]" custT="1"/>
      <dgm:spPr>
        <a:xfrm rot="10800000" flipV="1">
          <a:off x="492305" y="167984"/>
          <a:ext cx="7942404" cy="508201"/>
        </a:xfrm>
      </dgm:spPr>
      <dgm:t>
        <a:bodyPr/>
        <a:lstStyle/>
        <a:p>
          <a:r>
            <a:rPr lang="es-EC" sz="1800" b="1" dirty="0" smtClean="0">
              <a:ln/>
              <a:latin typeface="Arial"/>
              <a:ea typeface="+mn-ea"/>
              <a:cs typeface="Arial"/>
            </a:rPr>
            <a:t>Procedimiento y Análisis de datos</a:t>
          </a:r>
          <a:endParaRPr lang="es-EC" sz="2400" b="1" dirty="0">
            <a:ln/>
            <a:latin typeface="Arial"/>
            <a:ea typeface="+mn-ea"/>
            <a:cs typeface="Arial"/>
          </a:endParaRPr>
        </a:p>
      </dgm:t>
    </dgm:pt>
    <dgm:pt modelId="{56D318AE-CC75-4F27-86CC-E8FFC45A90E9}" type="parTrans" cxnId="{AAB9FBEF-94AA-4E9A-8532-FD6B50D222FD}">
      <dgm:prSet/>
      <dgm:spPr/>
      <dgm:t>
        <a:bodyPr/>
        <a:lstStyle/>
        <a:p>
          <a:endParaRPr lang="es-EC"/>
        </a:p>
      </dgm:t>
    </dgm:pt>
    <dgm:pt modelId="{80C89275-725E-4BDE-A7E0-F6539CCE5452}" type="sibTrans" cxnId="{AAB9FBEF-94AA-4E9A-8532-FD6B50D222FD}">
      <dgm:prSet/>
      <dgm:spPr>
        <a:xfrm>
          <a:off x="-6661477" y="-1019490"/>
          <a:ext cx="7934857" cy="7934857"/>
        </a:xfrm>
      </dgm:spPr>
      <dgm:t>
        <a:bodyPr/>
        <a:lstStyle/>
        <a:p>
          <a:endParaRPr lang="es-EC"/>
        </a:p>
      </dgm:t>
    </dgm:pt>
    <dgm:pt modelId="{4E235A15-EAF4-4A30-86E8-755F347FF0B7}">
      <dgm:prSet phldrT="[Texto]" custT="1"/>
      <dgm:spPr>
        <a:xfrm>
          <a:off x="898826" y="4287834"/>
          <a:ext cx="7457173" cy="535817"/>
        </a:xfrm>
      </dgm:spPr>
      <dgm:t>
        <a:bodyPr/>
        <a:lstStyle/>
        <a:p>
          <a:r>
            <a:rPr lang="es-ES" sz="1800" b="1" dirty="0" smtClean="0">
              <a:ln/>
              <a:latin typeface="Arial"/>
              <a:ea typeface="+mn-ea"/>
              <a:cs typeface="Arial"/>
            </a:rPr>
            <a:t>Conclusiones</a:t>
          </a:r>
          <a:endParaRPr lang="es-EC" sz="3400" b="1" dirty="0">
            <a:ln/>
            <a:latin typeface="Arial"/>
            <a:ea typeface="+mn-ea"/>
            <a:cs typeface="Arial"/>
          </a:endParaRPr>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BA5F2CB5-9400-4E82-83FB-9DCEC4A6FD06}" type="parTrans" cxnId="{C837A360-347E-42D9-BAE9-F4E80D6B2985}">
      <dgm:prSet/>
      <dgm:spPr/>
      <dgm:t>
        <a:bodyPr/>
        <a:lstStyle/>
        <a:p>
          <a:endParaRPr lang="es-EC"/>
        </a:p>
      </dgm:t>
    </dgm:pt>
    <dgm:pt modelId="{2B82D3CD-41F4-4B3C-A969-C1D9E3255CC8}" type="sibTrans" cxnId="{C837A360-347E-42D9-BAE9-F4E80D6B2985}">
      <dgm:prSet/>
      <dgm:spPr/>
      <dgm:t>
        <a:bodyPr/>
        <a:lstStyle/>
        <a:p>
          <a:endParaRPr lang="es-EC"/>
        </a:p>
      </dgm:t>
    </dgm:pt>
    <dgm:pt modelId="{BFEDC4F2-5F8E-410A-AD2C-AFAC95CCBAC3}">
      <dgm:prSet phldrT="[Texto]" custT="1"/>
      <dgm:spPr>
        <a:xfrm>
          <a:off x="413595" y="5092032"/>
          <a:ext cx="7942404" cy="535817"/>
        </a:xfrm>
      </dgm:spPr>
      <dgm:t>
        <a:bodyPr/>
        <a:lstStyle/>
        <a:p>
          <a:r>
            <a:rPr lang="es-EC" sz="1800" b="1" dirty="0" smtClean="0">
              <a:latin typeface="Arial"/>
              <a:ea typeface="+mn-ea"/>
              <a:cs typeface="Arial"/>
            </a:rPr>
            <a:t>Recomendaciones</a:t>
          </a:r>
          <a:endParaRPr lang="es-EC" sz="1800" b="1" dirty="0">
            <a:latin typeface="Arial"/>
            <a:ea typeface="+mn-ea"/>
            <a:cs typeface="Arial"/>
          </a:endParaRPr>
        </a:p>
      </dgm:t>
      <dgm:extLst/>
    </dgm:pt>
    <dgm:pt modelId="{D96E63DA-656E-4F0B-AAAA-EA11D7A4E78A}" type="parTrans" cxnId="{D8E08699-8789-40DC-BD45-8ED63A1467B7}">
      <dgm:prSet/>
      <dgm:spPr/>
      <dgm:t>
        <a:bodyPr/>
        <a:lstStyle/>
        <a:p>
          <a:endParaRPr lang="es-EC"/>
        </a:p>
      </dgm:t>
    </dgm:pt>
    <dgm:pt modelId="{B6DB7A30-2C2E-49A0-8583-37DCFF3FA67F}" type="sibTrans" cxnId="{D8E08699-8789-40DC-BD45-8ED63A1467B7}">
      <dgm:prSet/>
      <dgm:spPr/>
      <dgm:t>
        <a:bodyPr/>
        <a:lstStyle/>
        <a:p>
          <a:endParaRPr lang="es-EC"/>
        </a:p>
      </dgm:t>
    </dgm:pt>
    <dgm:pt modelId="{FA04FBB6-CF4F-42F1-866F-2BD8D98AFAD1}">
      <dgm:prSet phldrT="[Texto]" custT="1"/>
      <dgm:spPr>
        <a:xfrm>
          <a:off x="898826" y="1072224"/>
          <a:ext cx="7457173" cy="535817"/>
        </a:xfrm>
      </dgm:spPr>
      <dgm:t>
        <a:bodyPr/>
        <a:lstStyle/>
        <a:p>
          <a:r>
            <a:rPr lang="es-ES" sz="1800" b="1" dirty="0" smtClean="0">
              <a:ln/>
              <a:latin typeface="Arial"/>
              <a:ea typeface="+mn-ea"/>
              <a:cs typeface="Arial"/>
            </a:rPr>
            <a:t>Resultados de la Investigación</a:t>
          </a:r>
          <a:endParaRPr lang="es-EC" sz="1800" b="1" dirty="0">
            <a:ln/>
            <a:latin typeface="Arial"/>
            <a:ea typeface="+mn-ea"/>
            <a:cs typeface="Arial"/>
          </a:endParaRPr>
        </a:p>
      </dgm:t>
    </dgm:pt>
    <dgm:pt modelId="{433EBC0A-F5E1-496D-8E0F-05354CF278C8}" type="parTrans" cxnId="{708D80AE-835C-4B86-8081-1C33F077ED44}">
      <dgm:prSet/>
      <dgm:spPr/>
      <dgm:t>
        <a:bodyPr/>
        <a:lstStyle/>
        <a:p>
          <a:endParaRPr lang="es-EC"/>
        </a:p>
      </dgm:t>
    </dgm:pt>
    <dgm:pt modelId="{EACEB7E8-5FA9-40CC-A938-3B9EF47AB1AC}" type="sibTrans" cxnId="{708D80AE-835C-4B86-8081-1C33F077ED44}">
      <dgm:prSet/>
      <dgm:spPr/>
      <dgm:t>
        <a:bodyPr/>
        <a:lstStyle/>
        <a:p>
          <a:endParaRPr lang="es-EC"/>
        </a:p>
      </dgm:t>
    </dgm:pt>
    <dgm:pt modelId="{14DD7743-462F-46ED-9E55-124208DD420A}" type="pres">
      <dgm:prSet presAssocID="{45ADE1F3-6989-4371-AF89-D3CDB14D6EEE}" presName="Name0" presStyleCnt="0">
        <dgm:presLayoutVars>
          <dgm:chMax val="7"/>
          <dgm:chPref val="7"/>
          <dgm:dir/>
        </dgm:presLayoutVars>
      </dgm:prSet>
      <dgm:spPr/>
      <dgm:t>
        <a:bodyPr/>
        <a:lstStyle/>
        <a:p>
          <a:endParaRPr lang="es-ES"/>
        </a:p>
      </dgm:t>
    </dgm:pt>
    <dgm:pt modelId="{BF79DD25-1A4F-4389-A169-A2B97C871054}" type="pres">
      <dgm:prSet presAssocID="{45ADE1F3-6989-4371-AF89-D3CDB14D6EEE}" presName="Name1" presStyleCnt="0"/>
      <dgm:spPr/>
      <dgm:t>
        <a:bodyPr/>
        <a:lstStyle/>
        <a:p>
          <a:endParaRPr lang="es-ES"/>
        </a:p>
      </dgm:t>
    </dgm:pt>
    <dgm:pt modelId="{249C3D51-85FB-4BB6-AB2A-7733F80162EC}" type="pres">
      <dgm:prSet presAssocID="{45ADE1F3-6989-4371-AF89-D3CDB14D6EEE}" presName="cycle" presStyleCnt="0"/>
      <dgm:spPr/>
      <dgm:t>
        <a:bodyPr/>
        <a:lstStyle/>
        <a:p>
          <a:endParaRPr lang="es-ES"/>
        </a:p>
      </dgm:t>
    </dgm:pt>
    <dgm:pt modelId="{1714BF40-9E59-402A-A907-9D403CD224BD}" type="pres">
      <dgm:prSet presAssocID="{45ADE1F3-6989-4371-AF89-D3CDB14D6EEE}" presName="srcNode" presStyleLbl="node1" presStyleIdx="0" presStyleCnt="4"/>
      <dgm:spPr/>
      <dgm:t>
        <a:bodyPr/>
        <a:lstStyle/>
        <a:p>
          <a:endParaRPr lang="es-ES"/>
        </a:p>
      </dgm:t>
    </dgm:pt>
    <dgm:pt modelId="{7FD63AF0-B717-4006-8C73-13D9C2909BD1}" type="pres">
      <dgm:prSet presAssocID="{45ADE1F3-6989-4371-AF89-D3CDB14D6EEE}" presName="conn" presStyleLbl="parChTrans1D2" presStyleIdx="0" presStyleCnt="1"/>
      <dgm:spPr>
        <a:prstGeom prst="blockArc">
          <a:avLst>
            <a:gd name="adj1" fmla="val 18900000"/>
            <a:gd name="adj2" fmla="val 2700000"/>
            <a:gd name="adj3" fmla="val 272"/>
          </a:avLst>
        </a:prstGeom>
      </dgm:spPr>
      <dgm:t>
        <a:bodyPr/>
        <a:lstStyle/>
        <a:p>
          <a:endParaRPr lang="es-ES"/>
        </a:p>
      </dgm:t>
    </dgm:pt>
    <dgm:pt modelId="{3D73C9DA-B80E-4E90-A27B-3629611A8829}" type="pres">
      <dgm:prSet presAssocID="{45ADE1F3-6989-4371-AF89-D3CDB14D6EEE}" presName="extraNode" presStyleLbl="node1" presStyleIdx="0" presStyleCnt="4"/>
      <dgm:spPr/>
      <dgm:t>
        <a:bodyPr/>
        <a:lstStyle/>
        <a:p>
          <a:endParaRPr lang="es-ES"/>
        </a:p>
      </dgm:t>
    </dgm:pt>
    <dgm:pt modelId="{29681771-EE1B-497B-919A-2B72EAB69A25}" type="pres">
      <dgm:prSet presAssocID="{45ADE1F3-6989-4371-AF89-D3CDB14D6EEE}" presName="dstNode" presStyleLbl="node1" presStyleIdx="0" presStyleCnt="4"/>
      <dgm:spPr/>
      <dgm:t>
        <a:bodyPr/>
        <a:lstStyle/>
        <a:p>
          <a:endParaRPr lang="es-ES"/>
        </a:p>
      </dgm:t>
    </dgm:pt>
    <dgm:pt modelId="{82BD92B7-1C66-487D-A1E2-415FB571371D}" type="pres">
      <dgm:prSet presAssocID="{ADE8C9CE-19C1-414D-A8F2-F2E2AD3C8621}" presName="text_1" presStyleLbl="node1" presStyleIdx="0" presStyleCnt="4" custAng="10800000" custFlipVert="1" custScaleY="94846" custLinFactNeighborX="1025" custLinFactNeighborY="-21248">
        <dgm:presLayoutVars>
          <dgm:bulletEnabled val="1"/>
        </dgm:presLayoutVars>
      </dgm:prSet>
      <dgm:spPr>
        <a:prstGeom prst="rect">
          <a:avLst/>
        </a:prstGeom>
      </dgm:spPr>
      <dgm:t>
        <a:bodyPr/>
        <a:lstStyle/>
        <a:p>
          <a:endParaRPr lang="es-ES"/>
        </a:p>
      </dgm:t>
    </dgm:pt>
    <dgm:pt modelId="{654CBBFD-815F-4411-959F-A72CC82BB8DF}" type="pres">
      <dgm:prSet presAssocID="{ADE8C9CE-19C1-414D-A8F2-F2E2AD3C8621}" presName="accent_1" presStyleCnt="0"/>
      <dgm:spPr/>
      <dgm:t>
        <a:bodyPr/>
        <a:lstStyle/>
        <a:p>
          <a:endParaRPr lang="es-ES"/>
        </a:p>
      </dgm:t>
    </dgm:pt>
    <dgm:pt modelId="{E77259A1-53B0-421A-9B55-5A3037BDD478}" type="pres">
      <dgm:prSet presAssocID="{ADE8C9CE-19C1-414D-A8F2-F2E2AD3C8621}" presName="accentRepeatNode" presStyleLbl="solidFgAcc1" presStyleIdx="0" presStyleCnt="4" custLinFactNeighborY="-19508"/>
      <dgm:spPr>
        <a:xfrm>
          <a:off x="78709" y="70390"/>
          <a:ext cx="669771" cy="669771"/>
        </a:xfrm>
        <a:prstGeom prst="ellipse">
          <a:avLst/>
        </a:prstGeom>
        <a:blipFill rotWithShape="0">
          <a:blip xmlns:r="http://schemas.openxmlformats.org/officeDocument/2006/relationships" r:embed="rId2" cstate="email">
            <a:extLst>
              <a:ext uri="{28A0092B-C50C-407E-A947-70E740481C1C}">
                <a14:useLocalDpi xmlns:a14="http://schemas.microsoft.com/office/drawing/2010/main" val="0"/>
              </a:ext>
            </a:extLst>
          </a:blip>
          <a:stretch>
            <a:fillRect/>
          </a:stretch>
        </a:blipFill>
      </dgm:spPr>
      <dgm:t>
        <a:bodyPr/>
        <a:lstStyle/>
        <a:p>
          <a:endParaRPr lang="es-ES"/>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50D3FE00-E6F3-44A5-B484-393E7FC87AC2}" type="pres">
      <dgm:prSet presAssocID="{FA04FBB6-CF4F-42F1-866F-2BD8D98AFAD1}" presName="text_2" presStyleLbl="node1" presStyleIdx="1" presStyleCnt="4">
        <dgm:presLayoutVars>
          <dgm:bulletEnabled val="1"/>
        </dgm:presLayoutVars>
      </dgm:prSet>
      <dgm:spPr>
        <a:prstGeom prst="rect">
          <a:avLst/>
        </a:prstGeom>
      </dgm:spPr>
      <dgm:t>
        <a:bodyPr/>
        <a:lstStyle/>
        <a:p>
          <a:endParaRPr lang="es-ES"/>
        </a:p>
      </dgm:t>
    </dgm:pt>
    <dgm:pt modelId="{4AF2328E-D736-491A-820B-483A91188139}" type="pres">
      <dgm:prSet presAssocID="{FA04FBB6-CF4F-42F1-866F-2BD8D98AFAD1}" presName="accent_2" presStyleCnt="0"/>
      <dgm:spPr/>
      <dgm:t>
        <a:bodyPr/>
        <a:lstStyle/>
        <a:p>
          <a:endParaRPr lang="es-ES"/>
        </a:p>
      </dgm:t>
    </dgm:pt>
    <dgm:pt modelId="{0F95785D-F62D-4E06-A22E-D8DEBC257539}" type="pres">
      <dgm:prSet presAssocID="{FA04FBB6-CF4F-42F1-866F-2BD8D98AFAD1}" presName="accentRepeatNode" presStyleLbl="solidFgAcc1" presStyleIdx="1" presStyleCnt="4"/>
      <dgm:spPr>
        <a:xfrm>
          <a:off x="563940" y="1005246"/>
          <a:ext cx="669771" cy="669771"/>
        </a:xfrm>
        <a:prstGeom prst="ellipse">
          <a:avLst/>
        </a:prstGeom>
        <a:blipFill rotWithShape="0">
          <a:blip xmlns:r="http://schemas.openxmlformats.org/officeDocument/2006/relationships" r:embed="rId4" cstate="email">
            <a:extLst>
              <a:ext uri="{28A0092B-C50C-407E-A947-70E740481C1C}">
                <a14:useLocalDpi xmlns:a14="http://schemas.microsoft.com/office/drawing/2010/main" val="0"/>
              </a:ext>
            </a:extLst>
          </a:blip>
          <a:stretch>
            <a:fillRect/>
          </a:stretch>
        </a:blipFill>
      </dgm:spPr>
      <dgm:t>
        <a:bodyPr/>
        <a:lstStyle/>
        <a:p>
          <a:endParaRPr lang="es-ES"/>
        </a:p>
      </dgm:t>
    </dgm:pt>
    <dgm:pt modelId="{7BDBB2E0-DFCA-43AB-84CD-3863A61AA78C}" type="pres">
      <dgm:prSet presAssocID="{4E235A15-EAF4-4A30-86E8-755F347FF0B7}" presName="text_3" presStyleLbl="node1" presStyleIdx="2" presStyleCnt="4">
        <dgm:presLayoutVars>
          <dgm:bulletEnabled val="1"/>
        </dgm:presLayoutVars>
      </dgm:prSet>
      <dgm:spPr/>
      <dgm:t>
        <a:bodyPr/>
        <a:lstStyle/>
        <a:p>
          <a:endParaRPr lang="es-ES"/>
        </a:p>
      </dgm:t>
    </dgm:pt>
    <dgm:pt modelId="{F46C7B9F-BD79-484A-BA39-26B75EC49F1B}" type="pres">
      <dgm:prSet presAssocID="{4E235A15-EAF4-4A30-86E8-755F347FF0B7}" presName="accent_3" presStyleCnt="0"/>
      <dgm:spPr/>
    </dgm:pt>
    <dgm:pt modelId="{44CB8173-B593-47B1-8D41-A85E4A788FD3}" type="pres">
      <dgm:prSet presAssocID="{4E235A15-EAF4-4A30-86E8-755F347FF0B7}" presName="accentRepeatNode" presStyleLbl="solidFgAcc1" presStyleIdx="2" presStyleCnt="4"/>
      <dgm:spPr>
        <a:xfrm>
          <a:off x="563940" y="4220857"/>
          <a:ext cx="669771" cy="669771"/>
        </a:xfrm>
        <a:prstGeom prst="ellipse">
          <a:avLst/>
        </a:prstGeom>
        <a:blipFill rotWithShape="0">
          <a:blip xmlns:r="http://schemas.openxmlformats.org/officeDocument/2006/relationships" r:embed="rId5">
            <a:extLst>
              <a:ext uri="{28A0092B-C50C-407E-A947-70E740481C1C}">
                <a14:useLocalDpi xmlns:a14="http://schemas.microsoft.com/office/drawing/2010/main" val="0"/>
              </a:ext>
            </a:extLst>
          </a:blip>
          <a:stretch>
            <a:fillRect/>
          </a:stretch>
        </a:blipFill>
      </dgm:spPr>
      <dgm:t>
        <a:bodyPr/>
        <a:lstStyle/>
        <a:p>
          <a:endParaRPr lang="es-ES"/>
        </a:p>
      </dgm:t>
    </dgm:pt>
    <dgm:pt modelId="{DF769FD2-6E04-4E7A-8E6F-0F572FB54A75}" type="pres">
      <dgm:prSet presAssocID="{BFEDC4F2-5F8E-410A-AD2C-AFAC95CCBAC3}" presName="text_4" presStyleLbl="node1" presStyleIdx="3" presStyleCnt="4">
        <dgm:presLayoutVars>
          <dgm:bulletEnabled val="1"/>
        </dgm:presLayoutVars>
      </dgm:prSet>
      <dgm:spPr/>
      <dgm:t>
        <a:bodyPr/>
        <a:lstStyle/>
        <a:p>
          <a:endParaRPr lang="es-ES"/>
        </a:p>
      </dgm:t>
    </dgm:pt>
    <dgm:pt modelId="{CEC2799C-163B-4D71-BFDC-C59E2822AA0B}" type="pres">
      <dgm:prSet presAssocID="{BFEDC4F2-5F8E-410A-AD2C-AFAC95CCBAC3}" presName="accent_4" presStyleCnt="0"/>
      <dgm:spPr/>
    </dgm:pt>
    <dgm:pt modelId="{27BF16CF-B30A-48AC-A955-BDC6F9667047}" type="pres">
      <dgm:prSet presAssocID="{BFEDC4F2-5F8E-410A-AD2C-AFAC95CCBAC3}" presName="accentRepeatNode" presStyleLbl="solidFgAcc1" presStyleIdx="3" presStyleCnt="4"/>
      <dgm:spPr>
        <a:xfrm>
          <a:off x="78709" y="5025055"/>
          <a:ext cx="669771" cy="669771"/>
        </a:xfrm>
        <a:prstGeom prst="ellipse">
          <a:avLst/>
        </a:prstGeom>
        <a:blipFill rotWithShape="0">
          <a:blip xmlns:r="http://schemas.openxmlformats.org/officeDocument/2006/relationships" r:embed="rId6">
            <a:extLst>
              <a:ext uri="{28A0092B-C50C-407E-A947-70E740481C1C}">
                <a14:useLocalDpi xmlns:a14="http://schemas.microsoft.com/office/drawing/2010/main" val="0"/>
              </a:ext>
            </a:extLst>
          </a:blip>
          <a:stretch>
            <a:fillRect/>
          </a:stretch>
        </a:blipFill>
      </dgm:spPr>
      <dgm:t>
        <a:bodyPr/>
        <a:lstStyle/>
        <a:p>
          <a:endParaRPr lang="es-ES"/>
        </a:p>
      </dgm:t>
    </dgm:pt>
  </dgm:ptLst>
  <dgm:cxnLst>
    <dgm:cxn modelId="{F442762F-5B93-494D-ADFF-9F79C516F3EC}" type="presOf" srcId="{FA04FBB6-CF4F-42F1-866F-2BD8D98AFAD1}" destId="{50D3FE00-E6F3-44A5-B484-393E7FC87AC2}" srcOrd="0" destOrd="0" presId="urn:microsoft.com/office/officeart/2008/layout/VerticalCurvedList"/>
    <dgm:cxn modelId="{708D80AE-835C-4B86-8081-1C33F077ED44}" srcId="{45ADE1F3-6989-4371-AF89-D3CDB14D6EEE}" destId="{FA04FBB6-CF4F-42F1-866F-2BD8D98AFAD1}" srcOrd="1" destOrd="0" parTransId="{433EBC0A-F5E1-496D-8E0F-05354CF278C8}" sibTransId="{EACEB7E8-5FA9-40CC-A938-3B9EF47AB1AC}"/>
    <dgm:cxn modelId="{93F5AAFD-F633-4B0A-A5A0-22C08A987D31}" type="presOf" srcId="{ADE8C9CE-19C1-414D-A8F2-F2E2AD3C8621}" destId="{82BD92B7-1C66-487D-A1E2-415FB571371D}" srcOrd="0" destOrd="0" presId="urn:microsoft.com/office/officeart/2008/layout/VerticalCurvedList"/>
    <dgm:cxn modelId="{AAB9FBEF-94AA-4E9A-8532-FD6B50D222FD}" srcId="{45ADE1F3-6989-4371-AF89-D3CDB14D6EEE}" destId="{ADE8C9CE-19C1-414D-A8F2-F2E2AD3C8621}" srcOrd="0" destOrd="0" parTransId="{56D318AE-CC75-4F27-86CC-E8FFC45A90E9}" sibTransId="{80C89275-725E-4BDE-A7E0-F6539CCE5452}"/>
    <dgm:cxn modelId="{5EEA3C58-374E-4EF3-9656-D41361CF908A}" type="presOf" srcId="{BFEDC4F2-5F8E-410A-AD2C-AFAC95CCBAC3}" destId="{DF769FD2-6E04-4E7A-8E6F-0F572FB54A75}" srcOrd="0" destOrd="0" presId="urn:microsoft.com/office/officeart/2008/layout/VerticalCurvedList"/>
    <dgm:cxn modelId="{680DE209-2CBF-4ED2-BBD9-8C1AD9464B8F}" type="presOf" srcId="{45ADE1F3-6989-4371-AF89-D3CDB14D6EEE}" destId="{14DD7743-462F-46ED-9E55-124208DD420A}" srcOrd="0" destOrd="0" presId="urn:microsoft.com/office/officeart/2008/layout/VerticalCurvedList"/>
    <dgm:cxn modelId="{C837A360-347E-42D9-BAE9-F4E80D6B2985}" srcId="{45ADE1F3-6989-4371-AF89-D3CDB14D6EEE}" destId="{4E235A15-EAF4-4A30-86E8-755F347FF0B7}" srcOrd="2" destOrd="0" parTransId="{BA5F2CB5-9400-4E82-83FB-9DCEC4A6FD06}" sibTransId="{2B82D3CD-41F4-4B3C-A969-C1D9E3255CC8}"/>
    <dgm:cxn modelId="{58495053-231A-4218-B4A3-7DFECEDFB43F}" type="presOf" srcId="{4E235A15-EAF4-4A30-86E8-755F347FF0B7}" destId="{7BDBB2E0-DFCA-43AB-84CD-3863A61AA78C}" srcOrd="0" destOrd="0" presId="urn:microsoft.com/office/officeart/2008/layout/VerticalCurvedList"/>
    <dgm:cxn modelId="{DF67699E-2BED-436B-AF19-85BA07718495}" type="presOf" srcId="{80C89275-725E-4BDE-A7E0-F6539CCE5452}" destId="{7FD63AF0-B717-4006-8C73-13D9C2909BD1}" srcOrd="0" destOrd="0" presId="urn:microsoft.com/office/officeart/2008/layout/VerticalCurvedList"/>
    <dgm:cxn modelId="{D8E08699-8789-40DC-BD45-8ED63A1467B7}" srcId="{45ADE1F3-6989-4371-AF89-D3CDB14D6EEE}" destId="{BFEDC4F2-5F8E-410A-AD2C-AFAC95CCBAC3}" srcOrd="3" destOrd="0" parTransId="{D96E63DA-656E-4F0B-AAAA-EA11D7A4E78A}" sibTransId="{B6DB7A30-2C2E-49A0-8583-37DCFF3FA67F}"/>
    <dgm:cxn modelId="{BB10D252-0EAB-4A16-A2FE-3D6DCD7B71B5}" type="presParOf" srcId="{14DD7743-462F-46ED-9E55-124208DD420A}" destId="{BF79DD25-1A4F-4389-A169-A2B97C871054}" srcOrd="0" destOrd="0" presId="urn:microsoft.com/office/officeart/2008/layout/VerticalCurvedList"/>
    <dgm:cxn modelId="{EC8E20D7-997B-435A-8CCD-BFF93B4030D3}" type="presParOf" srcId="{BF79DD25-1A4F-4389-A169-A2B97C871054}" destId="{249C3D51-85FB-4BB6-AB2A-7733F80162EC}" srcOrd="0" destOrd="0" presId="urn:microsoft.com/office/officeart/2008/layout/VerticalCurvedList"/>
    <dgm:cxn modelId="{D6F93CBB-2562-4668-BDDE-55C80F53FA30}" type="presParOf" srcId="{249C3D51-85FB-4BB6-AB2A-7733F80162EC}" destId="{1714BF40-9E59-402A-A907-9D403CD224BD}" srcOrd="0" destOrd="0" presId="urn:microsoft.com/office/officeart/2008/layout/VerticalCurvedList"/>
    <dgm:cxn modelId="{BD92AA53-3495-47B7-9F49-8A0482F83941}" type="presParOf" srcId="{249C3D51-85FB-4BB6-AB2A-7733F80162EC}" destId="{7FD63AF0-B717-4006-8C73-13D9C2909BD1}" srcOrd="1" destOrd="0" presId="urn:microsoft.com/office/officeart/2008/layout/VerticalCurvedList"/>
    <dgm:cxn modelId="{CD8B4B30-989D-43A7-996A-88DD810CD98B}" type="presParOf" srcId="{249C3D51-85FB-4BB6-AB2A-7733F80162EC}" destId="{3D73C9DA-B80E-4E90-A27B-3629611A8829}" srcOrd="2" destOrd="0" presId="urn:microsoft.com/office/officeart/2008/layout/VerticalCurvedList"/>
    <dgm:cxn modelId="{CCB4E536-0D99-4DF3-8A03-F9408FD2A7EC}" type="presParOf" srcId="{249C3D51-85FB-4BB6-AB2A-7733F80162EC}" destId="{29681771-EE1B-497B-919A-2B72EAB69A25}" srcOrd="3" destOrd="0" presId="urn:microsoft.com/office/officeart/2008/layout/VerticalCurvedList"/>
    <dgm:cxn modelId="{B0D0FECB-1B67-4676-B4E8-190DB7B787AB}" type="presParOf" srcId="{BF79DD25-1A4F-4389-A169-A2B97C871054}" destId="{82BD92B7-1C66-487D-A1E2-415FB571371D}" srcOrd="1" destOrd="0" presId="urn:microsoft.com/office/officeart/2008/layout/VerticalCurvedList"/>
    <dgm:cxn modelId="{7D5C4FE7-B973-4226-B5E4-4D020A3FCFD1}" type="presParOf" srcId="{BF79DD25-1A4F-4389-A169-A2B97C871054}" destId="{654CBBFD-815F-4411-959F-A72CC82BB8DF}" srcOrd="2" destOrd="0" presId="urn:microsoft.com/office/officeart/2008/layout/VerticalCurvedList"/>
    <dgm:cxn modelId="{AC223D10-17AC-4495-88BD-07C5F51C2B75}" type="presParOf" srcId="{654CBBFD-815F-4411-959F-A72CC82BB8DF}" destId="{E77259A1-53B0-421A-9B55-5A3037BDD478}" srcOrd="0" destOrd="0" presId="urn:microsoft.com/office/officeart/2008/layout/VerticalCurvedList"/>
    <dgm:cxn modelId="{B62DA728-795B-4EF0-B1A6-9A3896851141}" type="presParOf" srcId="{BF79DD25-1A4F-4389-A169-A2B97C871054}" destId="{50D3FE00-E6F3-44A5-B484-393E7FC87AC2}" srcOrd="3" destOrd="0" presId="urn:microsoft.com/office/officeart/2008/layout/VerticalCurvedList"/>
    <dgm:cxn modelId="{FC76390C-97B0-45B8-90D4-85F84FC2BF5F}" type="presParOf" srcId="{BF79DD25-1A4F-4389-A169-A2B97C871054}" destId="{4AF2328E-D736-491A-820B-483A91188139}" srcOrd="4" destOrd="0" presId="urn:microsoft.com/office/officeart/2008/layout/VerticalCurvedList"/>
    <dgm:cxn modelId="{860CF24A-4B2C-4E15-AD4B-789CB4CCEE33}" type="presParOf" srcId="{4AF2328E-D736-491A-820B-483A91188139}" destId="{0F95785D-F62D-4E06-A22E-D8DEBC257539}" srcOrd="0" destOrd="0" presId="urn:microsoft.com/office/officeart/2008/layout/VerticalCurvedList"/>
    <dgm:cxn modelId="{325A635B-FC42-492C-9418-7F993FBB56B4}" type="presParOf" srcId="{BF79DD25-1A4F-4389-A169-A2B97C871054}" destId="{7BDBB2E0-DFCA-43AB-84CD-3863A61AA78C}" srcOrd="5" destOrd="0" presId="urn:microsoft.com/office/officeart/2008/layout/VerticalCurvedList"/>
    <dgm:cxn modelId="{C9D30194-D968-4D50-8240-5A535FDA7979}" type="presParOf" srcId="{BF79DD25-1A4F-4389-A169-A2B97C871054}" destId="{F46C7B9F-BD79-484A-BA39-26B75EC49F1B}" srcOrd="6" destOrd="0" presId="urn:microsoft.com/office/officeart/2008/layout/VerticalCurvedList"/>
    <dgm:cxn modelId="{D07A3E42-77E3-4596-BCD4-7D16A572A56C}" type="presParOf" srcId="{F46C7B9F-BD79-484A-BA39-26B75EC49F1B}" destId="{44CB8173-B593-47B1-8D41-A85E4A788FD3}" srcOrd="0" destOrd="0" presId="urn:microsoft.com/office/officeart/2008/layout/VerticalCurvedList"/>
    <dgm:cxn modelId="{49768CCA-55CC-4D96-A42F-C6523032741F}" type="presParOf" srcId="{BF79DD25-1A4F-4389-A169-A2B97C871054}" destId="{DF769FD2-6E04-4E7A-8E6F-0F572FB54A75}" srcOrd="7" destOrd="0" presId="urn:microsoft.com/office/officeart/2008/layout/VerticalCurvedList"/>
    <dgm:cxn modelId="{6920D0B2-C6AA-4900-9C50-60C9BC708E8E}" type="presParOf" srcId="{BF79DD25-1A4F-4389-A169-A2B97C871054}" destId="{CEC2799C-163B-4D71-BFDC-C59E2822AA0B}" srcOrd="8" destOrd="0" presId="urn:microsoft.com/office/officeart/2008/layout/VerticalCurvedList"/>
    <dgm:cxn modelId="{B6044AC8-20C6-4F87-A13C-D135386AED68}" type="presParOf" srcId="{CEC2799C-163B-4D71-BFDC-C59E2822AA0B}" destId="{27BF16CF-B30A-48AC-A955-BDC6F966704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9D4668-209E-49E9-9654-24A317D5E413}" type="doc">
      <dgm:prSet loTypeId="urn:microsoft.com/office/officeart/2005/8/layout/radial5" loCatId="relationship" qsTypeId="urn:microsoft.com/office/officeart/2005/8/quickstyle/3d2" qsCatId="3D" csTypeId="urn:microsoft.com/office/officeart/2005/8/colors/colorful5" csCatId="colorful" phldr="1"/>
      <dgm:spPr/>
      <dgm:t>
        <a:bodyPr/>
        <a:lstStyle/>
        <a:p>
          <a:endParaRPr lang="es-EC"/>
        </a:p>
      </dgm:t>
    </dgm:pt>
    <dgm:pt modelId="{8D047540-0FA0-41F1-8047-43B0B64A2AFC}">
      <dgm:prSet phldrT="[Texto]" custT="1"/>
      <dgm:spPr/>
      <dgm:t>
        <a:bodyPr/>
        <a:lstStyle/>
        <a:p>
          <a:r>
            <a:rPr lang="es-ES" sz="1600" b="1" dirty="0" smtClean="0">
              <a:solidFill>
                <a:schemeClr val="tx1"/>
              </a:solidFill>
            </a:rPr>
            <a:t>FORMAR</a:t>
          </a:r>
          <a:br>
            <a:rPr lang="es-ES" sz="1600" b="1" dirty="0" smtClean="0">
              <a:solidFill>
                <a:schemeClr val="tx1"/>
              </a:solidFill>
            </a:rPr>
          </a:br>
          <a:r>
            <a:rPr lang="es-ES" sz="1600" b="1" dirty="0" smtClean="0">
              <a:solidFill>
                <a:schemeClr val="tx1"/>
              </a:solidFill>
            </a:rPr>
            <a:t>ESPECIALIZAR</a:t>
          </a:r>
          <a:br>
            <a:rPr lang="es-ES" sz="1600" b="1" dirty="0" smtClean="0">
              <a:solidFill>
                <a:schemeClr val="tx1"/>
              </a:solidFill>
            </a:rPr>
          </a:br>
          <a:r>
            <a:rPr lang="es-ES" sz="1600" b="1" dirty="0" smtClean="0">
              <a:solidFill>
                <a:schemeClr val="tx1"/>
              </a:solidFill>
            </a:rPr>
            <a:t>CAPACITAR</a:t>
          </a:r>
          <a:endParaRPr lang="es-EC" sz="1600" b="1" dirty="0">
            <a:solidFill>
              <a:schemeClr val="tx1"/>
            </a:solidFill>
          </a:endParaRPr>
        </a:p>
      </dgm:t>
    </dgm:pt>
    <dgm:pt modelId="{9EE42AFE-F745-48DD-A778-0C19B98109F4}" type="parTrans" cxnId="{7FDC5299-A6E6-432A-B4B4-6907B4D67A49}">
      <dgm:prSet/>
      <dgm:spPr/>
      <dgm:t>
        <a:bodyPr/>
        <a:lstStyle/>
        <a:p>
          <a:endParaRPr lang="es-EC"/>
        </a:p>
      </dgm:t>
    </dgm:pt>
    <dgm:pt modelId="{73506264-A3B3-4595-93D4-69B2DD7FD108}" type="sibTrans" cxnId="{7FDC5299-A6E6-432A-B4B4-6907B4D67A49}">
      <dgm:prSet/>
      <dgm:spPr/>
      <dgm:t>
        <a:bodyPr/>
        <a:lstStyle/>
        <a:p>
          <a:endParaRPr lang="es-EC"/>
        </a:p>
      </dgm:t>
    </dgm:pt>
    <dgm:pt modelId="{D17B3BF7-EB5A-4CD6-869F-24498407FB36}">
      <dgm:prSet phldrT="[Texto]" custT="1"/>
      <dgm:spPr>
        <a:blipFill rotWithShape="0">
          <a:blip xmlns:r="http://schemas.openxmlformats.org/officeDocument/2006/relationships" r:embed="rId1"/>
          <a:stretch>
            <a:fillRect/>
          </a:stretch>
        </a:blipFill>
        <a:effectLst>
          <a:outerShdw blurRad="50800" dist="50800" dir="5400000" algn="ctr" rotWithShape="0">
            <a:srgbClr val="000000"/>
          </a:outerShdw>
        </a:effectLst>
      </dgm:spPr>
      <dgm:t>
        <a:bodyPr/>
        <a:lstStyle/>
        <a:p>
          <a:r>
            <a:rPr lang="es-ES" sz="1800" b="1" dirty="0" smtClean="0">
              <a:solidFill>
                <a:srgbClr val="FF0000"/>
              </a:solidFill>
            </a:rPr>
            <a:t>CADETES DE CUARTO CURSO </a:t>
          </a:r>
        </a:p>
        <a:p>
          <a:r>
            <a:rPr lang="es-ES" sz="1800" b="1" dirty="0" smtClean="0">
              <a:solidFill>
                <a:srgbClr val="FF0000"/>
              </a:solidFill>
            </a:rPr>
            <a:t>MILITAR</a:t>
          </a:r>
          <a:endParaRPr lang="es-EC" sz="1800" b="1" dirty="0">
            <a:solidFill>
              <a:srgbClr val="FF0000"/>
            </a:solidFill>
          </a:endParaRPr>
        </a:p>
      </dgm:t>
    </dgm:pt>
    <dgm:pt modelId="{6B79D3AC-0F19-442A-988C-D5463F53882B}" type="parTrans" cxnId="{7528266B-6B17-49C0-A763-E9A8679E2FFB}">
      <dgm:prSet/>
      <dgm:spPr/>
      <dgm:t>
        <a:bodyPr/>
        <a:lstStyle/>
        <a:p>
          <a:endParaRPr lang="es-EC"/>
        </a:p>
      </dgm:t>
    </dgm:pt>
    <dgm:pt modelId="{62D6EF3E-70EE-4C03-ACF7-CA94F8B7F72A}" type="sibTrans" cxnId="{7528266B-6B17-49C0-A763-E9A8679E2FFB}">
      <dgm:prSet/>
      <dgm:spPr/>
      <dgm:t>
        <a:bodyPr/>
        <a:lstStyle/>
        <a:p>
          <a:endParaRPr lang="es-EC"/>
        </a:p>
      </dgm:t>
    </dgm:pt>
    <dgm:pt modelId="{6800E58A-4C9A-4493-B18B-0836ABF46230}">
      <dgm:prSet phldrT="[Texto]" custT="1"/>
      <dgm:spPr/>
      <dgm:t>
        <a:bodyPr/>
        <a:lstStyle/>
        <a:p>
          <a:r>
            <a:rPr lang="es-ES" sz="1400" b="1" dirty="0" smtClean="0">
              <a:solidFill>
                <a:schemeClr val="tx1"/>
              </a:solidFill>
            </a:rPr>
            <a:t>IMPORTANCIA</a:t>
          </a:r>
        </a:p>
        <a:p>
          <a:r>
            <a:rPr lang="es-ES" sz="1400" b="1" dirty="0" smtClean="0">
              <a:solidFill>
                <a:schemeClr val="tx1"/>
              </a:solidFill>
            </a:rPr>
            <a:t>JUSTIFICACIÓN</a:t>
          </a:r>
        </a:p>
        <a:p>
          <a:r>
            <a:rPr lang="es-ES" sz="1400" b="1" dirty="0" smtClean="0">
              <a:solidFill>
                <a:schemeClr val="tx1"/>
              </a:solidFill>
            </a:rPr>
            <a:t>DISPOSITIVO ELECTRÓNICO </a:t>
          </a:r>
          <a:endParaRPr lang="es-EC" sz="1400" b="1" dirty="0">
            <a:solidFill>
              <a:schemeClr val="tx1"/>
            </a:solidFill>
          </a:endParaRPr>
        </a:p>
      </dgm:t>
    </dgm:pt>
    <dgm:pt modelId="{780AB7D9-3339-4A30-B2A9-DAC4CFE790B5}" type="parTrans" cxnId="{950271EF-ABA6-4794-990A-4EA01E606979}">
      <dgm:prSet/>
      <dgm:spPr/>
      <dgm:t>
        <a:bodyPr/>
        <a:lstStyle/>
        <a:p>
          <a:endParaRPr lang="es-EC"/>
        </a:p>
      </dgm:t>
    </dgm:pt>
    <dgm:pt modelId="{64B9F96D-F600-431A-BD77-7F2E79C134A8}" type="sibTrans" cxnId="{950271EF-ABA6-4794-990A-4EA01E606979}">
      <dgm:prSet/>
      <dgm:spPr/>
      <dgm:t>
        <a:bodyPr/>
        <a:lstStyle/>
        <a:p>
          <a:endParaRPr lang="es-EC"/>
        </a:p>
      </dgm:t>
    </dgm:pt>
    <dgm:pt modelId="{F20329C9-077B-4224-B630-A2D66FFCBB38}">
      <dgm:prSet phldrT="[Texto]" custT="1"/>
      <dgm:spPr/>
      <dgm:t>
        <a:bodyPr/>
        <a:lstStyle/>
        <a:p>
          <a:r>
            <a:rPr lang="es-ES" sz="1400" b="1" dirty="0" smtClean="0">
              <a:solidFill>
                <a:schemeClr val="tx1"/>
              </a:solidFill>
            </a:rPr>
            <a:t>INNOVACIÓN DEL PARADIGMA CONDUCTISTA</a:t>
          </a:r>
        </a:p>
        <a:p>
          <a:r>
            <a:rPr lang="es-ES" sz="1400" b="1" dirty="0" smtClean="0">
              <a:solidFill>
                <a:schemeClr val="tx1"/>
              </a:solidFill>
            </a:rPr>
            <a:t>(COMPETENCIAS) </a:t>
          </a:r>
          <a:endParaRPr lang="es-EC" sz="1400" b="1" dirty="0">
            <a:solidFill>
              <a:schemeClr val="tx1"/>
            </a:solidFill>
          </a:endParaRPr>
        </a:p>
      </dgm:t>
    </dgm:pt>
    <dgm:pt modelId="{4BF39945-07D6-4F6F-A1BC-58AF048E1151}" type="parTrans" cxnId="{FFBDDBCC-5040-479F-98BB-D80AB58BE914}">
      <dgm:prSet/>
      <dgm:spPr/>
      <dgm:t>
        <a:bodyPr/>
        <a:lstStyle/>
        <a:p>
          <a:endParaRPr lang="es-EC"/>
        </a:p>
      </dgm:t>
    </dgm:pt>
    <dgm:pt modelId="{E4C9C5A6-8FDB-40A9-904A-773427C570DF}" type="sibTrans" cxnId="{FFBDDBCC-5040-479F-98BB-D80AB58BE914}">
      <dgm:prSet/>
      <dgm:spPr/>
      <dgm:t>
        <a:bodyPr/>
        <a:lstStyle/>
        <a:p>
          <a:endParaRPr lang="es-EC"/>
        </a:p>
      </dgm:t>
    </dgm:pt>
    <dgm:pt modelId="{A13DBBC8-C577-4ABD-921F-30D9FB203455}">
      <dgm:prSet phldrT="[Texto]"/>
      <dgm:spPr>
        <a:blipFill rotWithShape="0">
          <a:blip xmlns:r="http://schemas.openxmlformats.org/officeDocument/2006/relationships" r:embed="rId2"/>
          <a:stretch>
            <a:fillRect/>
          </a:stretch>
        </a:blipFill>
      </dgm:spPr>
      <dgm:t>
        <a:bodyPr/>
        <a:lstStyle/>
        <a:p>
          <a:endParaRPr lang="es-EC" dirty="0"/>
        </a:p>
      </dgm:t>
    </dgm:pt>
    <dgm:pt modelId="{2F970ACF-2EA3-4487-9F39-9E79938F906A}" type="sibTrans" cxnId="{B369949C-BD33-4460-88FE-21AED60A3F73}">
      <dgm:prSet/>
      <dgm:spPr/>
      <dgm:t>
        <a:bodyPr/>
        <a:lstStyle/>
        <a:p>
          <a:endParaRPr lang="es-EC"/>
        </a:p>
      </dgm:t>
    </dgm:pt>
    <dgm:pt modelId="{0AF4F5D1-F446-4151-AD71-EF3B3C703F7F}" type="parTrans" cxnId="{B369949C-BD33-4460-88FE-21AED60A3F73}">
      <dgm:prSet/>
      <dgm:spPr/>
      <dgm:t>
        <a:bodyPr/>
        <a:lstStyle/>
        <a:p>
          <a:endParaRPr lang="es-EC"/>
        </a:p>
      </dgm:t>
    </dgm:pt>
    <dgm:pt modelId="{884F0986-4BAC-49BB-A2DC-AA4747DAED49}" type="pres">
      <dgm:prSet presAssocID="{B39D4668-209E-49E9-9654-24A317D5E413}" presName="Name0" presStyleCnt="0">
        <dgm:presLayoutVars>
          <dgm:chMax val="1"/>
          <dgm:dir/>
          <dgm:animLvl val="ctr"/>
          <dgm:resizeHandles val="exact"/>
        </dgm:presLayoutVars>
      </dgm:prSet>
      <dgm:spPr/>
      <dgm:t>
        <a:bodyPr/>
        <a:lstStyle/>
        <a:p>
          <a:endParaRPr lang="es-ES"/>
        </a:p>
      </dgm:t>
    </dgm:pt>
    <dgm:pt modelId="{9EF27BA6-4CE6-4F54-9846-42F4C429D06E}" type="pres">
      <dgm:prSet presAssocID="{A13DBBC8-C577-4ABD-921F-30D9FB203455}" presName="centerShape" presStyleLbl="node0" presStyleIdx="0" presStyleCnt="1" custScaleX="113753" custScaleY="110859" custLinFactNeighborX="-349" custLinFactNeighborY="852"/>
      <dgm:spPr/>
      <dgm:t>
        <a:bodyPr/>
        <a:lstStyle/>
        <a:p>
          <a:endParaRPr lang="es-ES"/>
        </a:p>
      </dgm:t>
    </dgm:pt>
    <dgm:pt modelId="{6AB56A89-C430-4257-BB71-EA4EC67D5664}" type="pres">
      <dgm:prSet presAssocID="{9EE42AFE-F745-48DD-A778-0C19B98109F4}" presName="parTrans" presStyleLbl="sibTrans2D1" presStyleIdx="0" presStyleCnt="4"/>
      <dgm:spPr/>
      <dgm:t>
        <a:bodyPr/>
        <a:lstStyle/>
        <a:p>
          <a:endParaRPr lang="es-ES"/>
        </a:p>
      </dgm:t>
    </dgm:pt>
    <dgm:pt modelId="{ECB8403C-FD75-4002-A613-D05380938570}" type="pres">
      <dgm:prSet presAssocID="{9EE42AFE-F745-48DD-A778-0C19B98109F4}" presName="connectorText" presStyleLbl="sibTrans2D1" presStyleIdx="0" presStyleCnt="4"/>
      <dgm:spPr/>
      <dgm:t>
        <a:bodyPr/>
        <a:lstStyle/>
        <a:p>
          <a:endParaRPr lang="es-ES"/>
        </a:p>
      </dgm:t>
    </dgm:pt>
    <dgm:pt modelId="{88C32D07-B42D-44E9-B082-26E8988F7DAA}" type="pres">
      <dgm:prSet presAssocID="{8D047540-0FA0-41F1-8047-43B0B64A2AFC}" presName="node" presStyleLbl="node1" presStyleIdx="0" presStyleCnt="4" custScaleX="125317" custScaleY="105900">
        <dgm:presLayoutVars>
          <dgm:bulletEnabled val="1"/>
        </dgm:presLayoutVars>
      </dgm:prSet>
      <dgm:spPr/>
      <dgm:t>
        <a:bodyPr/>
        <a:lstStyle/>
        <a:p>
          <a:endParaRPr lang="es-ES"/>
        </a:p>
      </dgm:t>
    </dgm:pt>
    <dgm:pt modelId="{D5BF112A-D6F8-4E0B-9280-3366AAF05DAB}" type="pres">
      <dgm:prSet presAssocID="{6B79D3AC-0F19-442A-988C-D5463F53882B}" presName="parTrans" presStyleLbl="sibTrans2D1" presStyleIdx="1" presStyleCnt="4"/>
      <dgm:spPr/>
      <dgm:t>
        <a:bodyPr/>
        <a:lstStyle/>
        <a:p>
          <a:endParaRPr lang="es-ES"/>
        </a:p>
      </dgm:t>
    </dgm:pt>
    <dgm:pt modelId="{698CBCEB-6A4A-4DEE-9060-27F9054FE904}" type="pres">
      <dgm:prSet presAssocID="{6B79D3AC-0F19-442A-988C-D5463F53882B}" presName="connectorText" presStyleLbl="sibTrans2D1" presStyleIdx="1" presStyleCnt="4"/>
      <dgm:spPr/>
      <dgm:t>
        <a:bodyPr/>
        <a:lstStyle/>
        <a:p>
          <a:endParaRPr lang="es-ES"/>
        </a:p>
      </dgm:t>
    </dgm:pt>
    <dgm:pt modelId="{13AAD868-CEB1-446A-9F65-24822C187092}" type="pres">
      <dgm:prSet presAssocID="{D17B3BF7-EB5A-4CD6-869F-24498407FB36}" presName="node" presStyleLbl="node1" presStyleIdx="1" presStyleCnt="4" custScaleX="119896" custScaleY="121462" custRadScaleRad="164937" custRadScaleInc="-1049">
        <dgm:presLayoutVars>
          <dgm:bulletEnabled val="1"/>
        </dgm:presLayoutVars>
      </dgm:prSet>
      <dgm:spPr/>
      <dgm:t>
        <a:bodyPr/>
        <a:lstStyle/>
        <a:p>
          <a:endParaRPr lang="es-ES"/>
        </a:p>
      </dgm:t>
    </dgm:pt>
    <dgm:pt modelId="{DEA20419-4FFE-45DD-BF14-D0ADF2FD33A7}" type="pres">
      <dgm:prSet presAssocID="{780AB7D9-3339-4A30-B2A9-DAC4CFE790B5}" presName="parTrans" presStyleLbl="sibTrans2D1" presStyleIdx="2" presStyleCnt="4"/>
      <dgm:spPr/>
      <dgm:t>
        <a:bodyPr/>
        <a:lstStyle/>
        <a:p>
          <a:endParaRPr lang="es-ES"/>
        </a:p>
      </dgm:t>
    </dgm:pt>
    <dgm:pt modelId="{655D95AB-251E-4E4C-A426-5FA25E4B6E47}" type="pres">
      <dgm:prSet presAssocID="{780AB7D9-3339-4A30-B2A9-DAC4CFE790B5}" presName="connectorText" presStyleLbl="sibTrans2D1" presStyleIdx="2" presStyleCnt="4"/>
      <dgm:spPr/>
      <dgm:t>
        <a:bodyPr/>
        <a:lstStyle/>
        <a:p>
          <a:endParaRPr lang="es-ES"/>
        </a:p>
      </dgm:t>
    </dgm:pt>
    <dgm:pt modelId="{F2DA8A18-1DBD-47A7-84D9-727CB08CC1A0}" type="pres">
      <dgm:prSet presAssocID="{6800E58A-4C9A-4493-B18B-0836ABF46230}" presName="node" presStyleLbl="node1" presStyleIdx="2" presStyleCnt="4" custScaleX="115369" custScaleY="105937">
        <dgm:presLayoutVars>
          <dgm:bulletEnabled val="1"/>
        </dgm:presLayoutVars>
      </dgm:prSet>
      <dgm:spPr/>
      <dgm:t>
        <a:bodyPr/>
        <a:lstStyle/>
        <a:p>
          <a:endParaRPr lang="es-ES"/>
        </a:p>
      </dgm:t>
    </dgm:pt>
    <dgm:pt modelId="{999EFE31-774A-4635-A158-BDE37A0A339F}" type="pres">
      <dgm:prSet presAssocID="{4BF39945-07D6-4F6F-A1BC-58AF048E1151}" presName="parTrans" presStyleLbl="sibTrans2D1" presStyleIdx="3" presStyleCnt="4"/>
      <dgm:spPr/>
      <dgm:t>
        <a:bodyPr/>
        <a:lstStyle/>
        <a:p>
          <a:endParaRPr lang="es-ES"/>
        </a:p>
      </dgm:t>
    </dgm:pt>
    <dgm:pt modelId="{B2842927-CE0B-4435-B756-B81A11D6A24A}" type="pres">
      <dgm:prSet presAssocID="{4BF39945-07D6-4F6F-A1BC-58AF048E1151}" presName="connectorText" presStyleLbl="sibTrans2D1" presStyleIdx="3" presStyleCnt="4"/>
      <dgm:spPr/>
      <dgm:t>
        <a:bodyPr/>
        <a:lstStyle/>
        <a:p>
          <a:endParaRPr lang="es-ES"/>
        </a:p>
      </dgm:t>
    </dgm:pt>
    <dgm:pt modelId="{A07A5EEC-D8BA-47C0-B444-E8CB05990EB7}" type="pres">
      <dgm:prSet presAssocID="{F20329C9-077B-4224-B630-A2D66FFCBB38}" presName="node" presStyleLbl="node1" presStyleIdx="3" presStyleCnt="4" custScaleX="142055" custScaleY="126080" custRadScaleRad="154503" custRadScaleInc="1120">
        <dgm:presLayoutVars>
          <dgm:bulletEnabled val="1"/>
        </dgm:presLayoutVars>
      </dgm:prSet>
      <dgm:spPr/>
      <dgm:t>
        <a:bodyPr/>
        <a:lstStyle/>
        <a:p>
          <a:endParaRPr lang="es-ES"/>
        </a:p>
      </dgm:t>
    </dgm:pt>
  </dgm:ptLst>
  <dgm:cxnLst>
    <dgm:cxn modelId="{62518B5E-1FF7-47D4-AE48-82070DF29133}" type="presOf" srcId="{780AB7D9-3339-4A30-B2A9-DAC4CFE790B5}" destId="{DEA20419-4FFE-45DD-BF14-D0ADF2FD33A7}" srcOrd="0" destOrd="0" presId="urn:microsoft.com/office/officeart/2005/8/layout/radial5"/>
    <dgm:cxn modelId="{B369949C-BD33-4460-88FE-21AED60A3F73}" srcId="{B39D4668-209E-49E9-9654-24A317D5E413}" destId="{A13DBBC8-C577-4ABD-921F-30D9FB203455}" srcOrd="0" destOrd="0" parTransId="{0AF4F5D1-F446-4151-AD71-EF3B3C703F7F}" sibTransId="{2F970ACF-2EA3-4487-9F39-9E79938F906A}"/>
    <dgm:cxn modelId="{70CDA51D-0C18-4EC5-B3B8-519ABC7464E3}" type="presOf" srcId="{B39D4668-209E-49E9-9654-24A317D5E413}" destId="{884F0986-4BAC-49BB-A2DC-AA4747DAED49}" srcOrd="0" destOrd="0" presId="urn:microsoft.com/office/officeart/2005/8/layout/radial5"/>
    <dgm:cxn modelId="{2AC90B7C-E1D9-4528-817C-553387E5771D}" type="presOf" srcId="{9EE42AFE-F745-48DD-A778-0C19B98109F4}" destId="{6AB56A89-C430-4257-BB71-EA4EC67D5664}" srcOrd="0" destOrd="0" presId="urn:microsoft.com/office/officeart/2005/8/layout/radial5"/>
    <dgm:cxn modelId="{46127E98-7525-407D-82DC-ACA986D9048C}" type="presOf" srcId="{6800E58A-4C9A-4493-B18B-0836ABF46230}" destId="{F2DA8A18-1DBD-47A7-84D9-727CB08CC1A0}" srcOrd="0" destOrd="0" presId="urn:microsoft.com/office/officeart/2005/8/layout/radial5"/>
    <dgm:cxn modelId="{7FDC5299-A6E6-432A-B4B4-6907B4D67A49}" srcId="{A13DBBC8-C577-4ABD-921F-30D9FB203455}" destId="{8D047540-0FA0-41F1-8047-43B0B64A2AFC}" srcOrd="0" destOrd="0" parTransId="{9EE42AFE-F745-48DD-A778-0C19B98109F4}" sibTransId="{73506264-A3B3-4595-93D4-69B2DD7FD108}"/>
    <dgm:cxn modelId="{7528266B-6B17-49C0-A763-E9A8679E2FFB}" srcId="{A13DBBC8-C577-4ABD-921F-30D9FB203455}" destId="{D17B3BF7-EB5A-4CD6-869F-24498407FB36}" srcOrd="1" destOrd="0" parTransId="{6B79D3AC-0F19-442A-988C-D5463F53882B}" sibTransId="{62D6EF3E-70EE-4C03-ACF7-CA94F8B7F72A}"/>
    <dgm:cxn modelId="{FFBDDBCC-5040-479F-98BB-D80AB58BE914}" srcId="{A13DBBC8-C577-4ABD-921F-30D9FB203455}" destId="{F20329C9-077B-4224-B630-A2D66FFCBB38}" srcOrd="3" destOrd="0" parTransId="{4BF39945-07D6-4F6F-A1BC-58AF048E1151}" sibTransId="{E4C9C5A6-8FDB-40A9-904A-773427C570DF}"/>
    <dgm:cxn modelId="{E53C0B60-F25A-4A59-8E3E-7AF229FC17B0}" type="presOf" srcId="{8D047540-0FA0-41F1-8047-43B0B64A2AFC}" destId="{88C32D07-B42D-44E9-B082-26E8988F7DAA}" srcOrd="0" destOrd="0" presId="urn:microsoft.com/office/officeart/2005/8/layout/radial5"/>
    <dgm:cxn modelId="{A2272BB7-79EB-4829-B134-44223AD66107}" type="presOf" srcId="{6B79D3AC-0F19-442A-988C-D5463F53882B}" destId="{D5BF112A-D6F8-4E0B-9280-3366AAF05DAB}" srcOrd="0" destOrd="0" presId="urn:microsoft.com/office/officeart/2005/8/layout/radial5"/>
    <dgm:cxn modelId="{2B61FE18-1EE1-4A12-8A28-E9CE76F9E8EA}" type="presOf" srcId="{F20329C9-077B-4224-B630-A2D66FFCBB38}" destId="{A07A5EEC-D8BA-47C0-B444-E8CB05990EB7}" srcOrd="0" destOrd="0" presId="urn:microsoft.com/office/officeart/2005/8/layout/radial5"/>
    <dgm:cxn modelId="{AB472574-4930-4DA1-9850-83C0DE628A83}" type="presOf" srcId="{D17B3BF7-EB5A-4CD6-869F-24498407FB36}" destId="{13AAD868-CEB1-446A-9F65-24822C187092}" srcOrd="0" destOrd="0" presId="urn:microsoft.com/office/officeart/2005/8/layout/radial5"/>
    <dgm:cxn modelId="{950271EF-ABA6-4794-990A-4EA01E606979}" srcId="{A13DBBC8-C577-4ABD-921F-30D9FB203455}" destId="{6800E58A-4C9A-4493-B18B-0836ABF46230}" srcOrd="2" destOrd="0" parTransId="{780AB7D9-3339-4A30-B2A9-DAC4CFE790B5}" sibTransId="{64B9F96D-F600-431A-BD77-7F2E79C134A8}"/>
    <dgm:cxn modelId="{CA4520BF-9F19-4D37-A255-A75EF582B452}" type="presOf" srcId="{A13DBBC8-C577-4ABD-921F-30D9FB203455}" destId="{9EF27BA6-4CE6-4F54-9846-42F4C429D06E}" srcOrd="0" destOrd="0" presId="urn:microsoft.com/office/officeart/2005/8/layout/radial5"/>
    <dgm:cxn modelId="{A8099258-C1E3-4ACB-A3FF-BB03659976A3}" type="presOf" srcId="{780AB7D9-3339-4A30-B2A9-DAC4CFE790B5}" destId="{655D95AB-251E-4E4C-A426-5FA25E4B6E47}" srcOrd="1" destOrd="0" presId="urn:microsoft.com/office/officeart/2005/8/layout/radial5"/>
    <dgm:cxn modelId="{E644DE72-DD76-4AEE-9F4B-7A8831B3047A}" type="presOf" srcId="{4BF39945-07D6-4F6F-A1BC-58AF048E1151}" destId="{999EFE31-774A-4635-A158-BDE37A0A339F}" srcOrd="0" destOrd="0" presId="urn:microsoft.com/office/officeart/2005/8/layout/radial5"/>
    <dgm:cxn modelId="{78F811AA-1B1F-4295-8E5F-3E77B12CB36B}" type="presOf" srcId="{6B79D3AC-0F19-442A-988C-D5463F53882B}" destId="{698CBCEB-6A4A-4DEE-9060-27F9054FE904}" srcOrd="1" destOrd="0" presId="urn:microsoft.com/office/officeart/2005/8/layout/radial5"/>
    <dgm:cxn modelId="{F37017F8-EF53-4BCC-A0BE-F10BF912F939}" type="presOf" srcId="{9EE42AFE-F745-48DD-A778-0C19B98109F4}" destId="{ECB8403C-FD75-4002-A613-D05380938570}" srcOrd="1" destOrd="0" presId="urn:microsoft.com/office/officeart/2005/8/layout/radial5"/>
    <dgm:cxn modelId="{7BAF2868-4732-4F0A-A05C-76D36E9FCED1}" type="presOf" srcId="{4BF39945-07D6-4F6F-A1BC-58AF048E1151}" destId="{B2842927-CE0B-4435-B756-B81A11D6A24A}" srcOrd="1" destOrd="0" presId="urn:microsoft.com/office/officeart/2005/8/layout/radial5"/>
    <dgm:cxn modelId="{D87A0F9C-3C0A-402F-9E9A-31F99387C01B}" type="presParOf" srcId="{884F0986-4BAC-49BB-A2DC-AA4747DAED49}" destId="{9EF27BA6-4CE6-4F54-9846-42F4C429D06E}" srcOrd="0" destOrd="0" presId="urn:microsoft.com/office/officeart/2005/8/layout/radial5"/>
    <dgm:cxn modelId="{6C4EDFE4-C382-4379-B32C-4244292EF481}" type="presParOf" srcId="{884F0986-4BAC-49BB-A2DC-AA4747DAED49}" destId="{6AB56A89-C430-4257-BB71-EA4EC67D5664}" srcOrd="1" destOrd="0" presId="urn:microsoft.com/office/officeart/2005/8/layout/radial5"/>
    <dgm:cxn modelId="{73DC1AC7-75DB-4B5A-961F-B824D57587C5}" type="presParOf" srcId="{6AB56A89-C430-4257-BB71-EA4EC67D5664}" destId="{ECB8403C-FD75-4002-A613-D05380938570}" srcOrd="0" destOrd="0" presId="urn:microsoft.com/office/officeart/2005/8/layout/radial5"/>
    <dgm:cxn modelId="{A6AE4D72-FD97-48FC-94B2-6720AB31B772}" type="presParOf" srcId="{884F0986-4BAC-49BB-A2DC-AA4747DAED49}" destId="{88C32D07-B42D-44E9-B082-26E8988F7DAA}" srcOrd="2" destOrd="0" presId="urn:microsoft.com/office/officeart/2005/8/layout/radial5"/>
    <dgm:cxn modelId="{E45CE9F2-A09E-49BE-A512-321281DC4F83}" type="presParOf" srcId="{884F0986-4BAC-49BB-A2DC-AA4747DAED49}" destId="{D5BF112A-D6F8-4E0B-9280-3366AAF05DAB}" srcOrd="3" destOrd="0" presId="urn:microsoft.com/office/officeart/2005/8/layout/radial5"/>
    <dgm:cxn modelId="{E9024AD4-2A67-4BCA-BDB7-AB467AA3558E}" type="presParOf" srcId="{D5BF112A-D6F8-4E0B-9280-3366AAF05DAB}" destId="{698CBCEB-6A4A-4DEE-9060-27F9054FE904}" srcOrd="0" destOrd="0" presId="urn:microsoft.com/office/officeart/2005/8/layout/radial5"/>
    <dgm:cxn modelId="{73D0FEFB-2542-42CC-9589-DA43FACCCA6C}" type="presParOf" srcId="{884F0986-4BAC-49BB-A2DC-AA4747DAED49}" destId="{13AAD868-CEB1-446A-9F65-24822C187092}" srcOrd="4" destOrd="0" presId="urn:microsoft.com/office/officeart/2005/8/layout/radial5"/>
    <dgm:cxn modelId="{B45CE9A2-91C9-4FC4-9406-A538DF0087D9}" type="presParOf" srcId="{884F0986-4BAC-49BB-A2DC-AA4747DAED49}" destId="{DEA20419-4FFE-45DD-BF14-D0ADF2FD33A7}" srcOrd="5" destOrd="0" presId="urn:microsoft.com/office/officeart/2005/8/layout/radial5"/>
    <dgm:cxn modelId="{F7B964F1-05A8-47A9-80E9-3DD436A21D90}" type="presParOf" srcId="{DEA20419-4FFE-45DD-BF14-D0ADF2FD33A7}" destId="{655D95AB-251E-4E4C-A426-5FA25E4B6E47}" srcOrd="0" destOrd="0" presId="urn:microsoft.com/office/officeart/2005/8/layout/radial5"/>
    <dgm:cxn modelId="{079B5A77-58C2-439D-BB71-39B1ACFEEA93}" type="presParOf" srcId="{884F0986-4BAC-49BB-A2DC-AA4747DAED49}" destId="{F2DA8A18-1DBD-47A7-84D9-727CB08CC1A0}" srcOrd="6" destOrd="0" presId="urn:microsoft.com/office/officeart/2005/8/layout/radial5"/>
    <dgm:cxn modelId="{104F3C98-960F-4A6A-BBD8-355E65FFCFCC}" type="presParOf" srcId="{884F0986-4BAC-49BB-A2DC-AA4747DAED49}" destId="{999EFE31-774A-4635-A158-BDE37A0A339F}" srcOrd="7" destOrd="0" presId="urn:microsoft.com/office/officeart/2005/8/layout/radial5"/>
    <dgm:cxn modelId="{93BD8BD8-D590-47A8-9764-EABB6863AEFD}" type="presParOf" srcId="{999EFE31-774A-4635-A158-BDE37A0A339F}" destId="{B2842927-CE0B-4435-B756-B81A11D6A24A}" srcOrd="0" destOrd="0" presId="urn:microsoft.com/office/officeart/2005/8/layout/radial5"/>
    <dgm:cxn modelId="{2CAD522A-3553-4B6E-B3EE-72759EB5B3C1}" type="presParOf" srcId="{884F0986-4BAC-49BB-A2DC-AA4747DAED49}" destId="{A07A5EEC-D8BA-47C0-B444-E8CB05990EB7}"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658E05-AF19-4785-ACE8-70724947EA8A}" type="doc">
      <dgm:prSet loTypeId="urn:microsoft.com/office/officeart/2005/8/layout/arrow5" loCatId="relationship" qsTypeId="urn:microsoft.com/office/officeart/2005/8/quickstyle/simple1" qsCatId="simple" csTypeId="urn:microsoft.com/office/officeart/2005/8/colors/accent0_1" csCatId="mainScheme" phldr="1"/>
      <dgm:spPr/>
      <dgm:t>
        <a:bodyPr/>
        <a:lstStyle/>
        <a:p>
          <a:endParaRPr lang="es-EC"/>
        </a:p>
      </dgm:t>
    </dgm:pt>
    <dgm:pt modelId="{4F7C5ACC-40A3-4957-99A9-808A794822DC}">
      <dgm:prSet phldrT="[Texto]"/>
      <dgm:spPr/>
      <dgm:t>
        <a:bodyPr/>
        <a:lstStyle/>
        <a:p>
          <a:r>
            <a:rPr lang="es-EC" b="1" dirty="0"/>
            <a:t>Variable Dependiente</a:t>
          </a:r>
        </a:p>
        <a:p>
          <a:r>
            <a:rPr lang="es-ES" dirty="0" smtClean="0"/>
            <a:t>Habilidad para planificar y dirigir el tiro </a:t>
          </a:r>
          <a:endParaRPr lang="es-EC" dirty="0"/>
        </a:p>
      </dgm:t>
    </dgm:pt>
    <dgm:pt modelId="{F0125F09-7F1D-488A-A9BB-43B87A0AD459}" type="parTrans" cxnId="{4CC935CF-5002-499D-B6D9-27B5D8869D5A}">
      <dgm:prSet/>
      <dgm:spPr/>
      <dgm:t>
        <a:bodyPr/>
        <a:lstStyle/>
        <a:p>
          <a:endParaRPr lang="es-EC"/>
        </a:p>
      </dgm:t>
    </dgm:pt>
    <dgm:pt modelId="{8A65908C-D123-4F6C-BAFF-A3DB235A6176}" type="sibTrans" cxnId="{4CC935CF-5002-499D-B6D9-27B5D8869D5A}">
      <dgm:prSet/>
      <dgm:spPr/>
      <dgm:t>
        <a:bodyPr/>
        <a:lstStyle/>
        <a:p>
          <a:endParaRPr lang="es-EC"/>
        </a:p>
      </dgm:t>
    </dgm:pt>
    <dgm:pt modelId="{88CFDBF3-B210-4433-84DF-0D299C2FF62E}">
      <dgm:prSet phldrT="[Texto]"/>
      <dgm:spPr/>
      <dgm:t>
        <a:bodyPr/>
        <a:lstStyle/>
        <a:p>
          <a:r>
            <a:rPr lang="es-EC" b="1" dirty="0"/>
            <a:t>Variable Independiente</a:t>
          </a:r>
        </a:p>
        <a:p>
          <a:r>
            <a:rPr lang="es-ES" b="0" dirty="0" smtClean="0"/>
            <a:t>Dispositivo Electrónico</a:t>
          </a:r>
          <a:endParaRPr lang="es-EC" b="0" dirty="0"/>
        </a:p>
      </dgm:t>
    </dgm:pt>
    <dgm:pt modelId="{4E945052-4DD9-473A-945E-08CC1C8FE199}" type="parTrans" cxnId="{DF116C8A-9A3D-4880-9F07-FE1B9B21F488}">
      <dgm:prSet/>
      <dgm:spPr/>
      <dgm:t>
        <a:bodyPr/>
        <a:lstStyle/>
        <a:p>
          <a:endParaRPr lang="es-EC"/>
        </a:p>
      </dgm:t>
    </dgm:pt>
    <dgm:pt modelId="{5729ED29-899B-433B-A353-9C882A631480}" type="sibTrans" cxnId="{DF116C8A-9A3D-4880-9F07-FE1B9B21F488}">
      <dgm:prSet/>
      <dgm:spPr/>
      <dgm:t>
        <a:bodyPr/>
        <a:lstStyle/>
        <a:p>
          <a:endParaRPr lang="es-EC"/>
        </a:p>
      </dgm:t>
    </dgm:pt>
    <dgm:pt modelId="{92C21C0F-AC35-46DA-B346-7A32BD3B4EFE}" type="pres">
      <dgm:prSet presAssocID="{D3658E05-AF19-4785-ACE8-70724947EA8A}" presName="diagram" presStyleCnt="0">
        <dgm:presLayoutVars>
          <dgm:dir/>
          <dgm:resizeHandles val="exact"/>
        </dgm:presLayoutVars>
      </dgm:prSet>
      <dgm:spPr/>
      <dgm:t>
        <a:bodyPr/>
        <a:lstStyle/>
        <a:p>
          <a:endParaRPr lang="es-ES"/>
        </a:p>
      </dgm:t>
    </dgm:pt>
    <dgm:pt modelId="{901D15BA-962C-41FE-8D6D-1115A649EB24}" type="pres">
      <dgm:prSet presAssocID="{4F7C5ACC-40A3-4957-99A9-808A794822DC}" presName="arrow" presStyleLbl="node1" presStyleIdx="0" presStyleCnt="2" custRadScaleRad="102896" custRadScaleInc="-291">
        <dgm:presLayoutVars>
          <dgm:bulletEnabled val="1"/>
        </dgm:presLayoutVars>
      </dgm:prSet>
      <dgm:spPr/>
      <dgm:t>
        <a:bodyPr/>
        <a:lstStyle/>
        <a:p>
          <a:endParaRPr lang="es-ES"/>
        </a:p>
      </dgm:t>
    </dgm:pt>
    <dgm:pt modelId="{3544BA8C-2BD8-414E-AD26-F9325EB84D6D}" type="pres">
      <dgm:prSet presAssocID="{88CFDBF3-B210-4433-84DF-0D299C2FF62E}" presName="arrow" presStyleLbl="node1" presStyleIdx="1" presStyleCnt="2" custRadScaleRad="95562" custRadScaleInc="1007">
        <dgm:presLayoutVars>
          <dgm:bulletEnabled val="1"/>
        </dgm:presLayoutVars>
      </dgm:prSet>
      <dgm:spPr/>
      <dgm:t>
        <a:bodyPr/>
        <a:lstStyle/>
        <a:p>
          <a:endParaRPr lang="es-ES"/>
        </a:p>
      </dgm:t>
    </dgm:pt>
  </dgm:ptLst>
  <dgm:cxnLst>
    <dgm:cxn modelId="{B0D647FD-BBF3-4587-82F4-202C53AF9A28}" type="presOf" srcId="{D3658E05-AF19-4785-ACE8-70724947EA8A}" destId="{92C21C0F-AC35-46DA-B346-7A32BD3B4EFE}" srcOrd="0" destOrd="0" presId="urn:microsoft.com/office/officeart/2005/8/layout/arrow5"/>
    <dgm:cxn modelId="{DF116C8A-9A3D-4880-9F07-FE1B9B21F488}" srcId="{D3658E05-AF19-4785-ACE8-70724947EA8A}" destId="{88CFDBF3-B210-4433-84DF-0D299C2FF62E}" srcOrd="1" destOrd="0" parTransId="{4E945052-4DD9-473A-945E-08CC1C8FE199}" sibTransId="{5729ED29-899B-433B-A353-9C882A631480}"/>
    <dgm:cxn modelId="{4CC935CF-5002-499D-B6D9-27B5D8869D5A}" srcId="{D3658E05-AF19-4785-ACE8-70724947EA8A}" destId="{4F7C5ACC-40A3-4957-99A9-808A794822DC}" srcOrd="0" destOrd="0" parTransId="{F0125F09-7F1D-488A-A9BB-43B87A0AD459}" sibTransId="{8A65908C-D123-4F6C-BAFF-A3DB235A6176}"/>
    <dgm:cxn modelId="{AE2D2033-3D65-4FE0-9589-5E9D30B0A0C7}" type="presOf" srcId="{88CFDBF3-B210-4433-84DF-0D299C2FF62E}" destId="{3544BA8C-2BD8-414E-AD26-F9325EB84D6D}" srcOrd="0" destOrd="0" presId="urn:microsoft.com/office/officeart/2005/8/layout/arrow5"/>
    <dgm:cxn modelId="{9A2290BA-B071-4D0A-8064-B71E31CE3622}" type="presOf" srcId="{4F7C5ACC-40A3-4957-99A9-808A794822DC}" destId="{901D15BA-962C-41FE-8D6D-1115A649EB24}" srcOrd="0" destOrd="0" presId="urn:microsoft.com/office/officeart/2005/8/layout/arrow5"/>
    <dgm:cxn modelId="{864D6869-9A65-4513-9B38-3318A86BCAEA}" type="presParOf" srcId="{92C21C0F-AC35-46DA-B346-7A32BD3B4EFE}" destId="{901D15BA-962C-41FE-8D6D-1115A649EB24}" srcOrd="0" destOrd="0" presId="urn:microsoft.com/office/officeart/2005/8/layout/arrow5"/>
    <dgm:cxn modelId="{3C0590A9-A690-4002-B630-D15A99E32451}" type="presParOf" srcId="{92C21C0F-AC35-46DA-B346-7A32BD3B4EFE}" destId="{3544BA8C-2BD8-414E-AD26-F9325EB84D6D}"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786053-C22B-43E4-B4C9-3102B57BB8B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S"/>
        </a:p>
      </dgm:t>
    </dgm:pt>
    <dgm:pt modelId="{396AFCC8-204A-4558-ABB6-42BEC4ED3321}">
      <dgm:prSet phldrT="[Texto]"/>
      <dgm:spPr>
        <a:xfrm>
          <a:off x="3250674" y="1597"/>
          <a:ext cx="1203507" cy="1203507"/>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val="0"/>
              </a:ext>
            </a:extLst>
          </a:blip>
          <a:stretch>
            <a:fillRect/>
          </a:stretch>
        </a:blipFill>
        <a:ln w="25400" cap="flat" cmpd="sng" algn="ctr">
          <a:solidFill>
            <a:sysClr val="window" lastClr="FFFFFF">
              <a:hueOff val="0"/>
              <a:satOff val="0"/>
              <a:lumOff val="0"/>
              <a:alphaOff val="0"/>
            </a:sysClr>
          </a:solidFill>
          <a:prstDash val="solid"/>
        </a:ln>
        <a:effectLst/>
      </dgm:spPr>
      <dgm:t>
        <a:bodyPr/>
        <a:lstStyle/>
        <a:p>
          <a:endParaRPr lang="es-ES">
            <a:solidFill>
              <a:sysClr val="window" lastClr="FFFFFF"/>
            </a:solidFill>
            <a:latin typeface="Calibri"/>
            <a:ea typeface="+mn-ea"/>
            <a:cs typeface="+mn-cs"/>
          </a:endParaRPr>
        </a:p>
      </dgm:t>
    </dgm:pt>
    <dgm:pt modelId="{EC981B5E-ACA9-468A-A2E3-37DF1174E3DF}" type="parTrans" cxnId="{442C3E02-90AC-459F-9228-CC717945FC1F}">
      <dgm:prSet/>
      <dgm:spPr/>
      <dgm:t>
        <a:bodyPr/>
        <a:lstStyle/>
        <a:p>
          <a:endParaRPr lang="es-ES"/>
        </a:p>
      </dgm:t>
    </dgm:pt>
    <dgm:pt modelId="{400E7BAF-B9E4-43D6-8C19-4484F3A1EC98}" type="sibTrans" cxnId="{442C3E02-90AC-459F-9228-CC717945FC1F}">
      <dgm:prSet/>
      <dgm:spPr>
        <a:xfrm>
          <a:off x="1984409" y="560025"/>
          <a:ext cx="3736037" cy="3736037"/>
        </a:xfrm>
        <a:prstGeom prst="blockArc">
          <a:avLst>
            <a:gd name="adj1" fmla="val 16200000"/>
            <a:gd name="adj2" fmla="val 0"/>
            <a:gd name="adj3" fmla="val 4639"/>
          </a:avLst>
        </a:prstGeom>
        <a:solidFill>
          <a:srgbClr val="4F81BD">
            <a:tint val="60000"/>
            <a:hueOff val="0"/>
            <a:satOff val="0"/>
            <a:lumOff val="0"/>
            <a:alphaOff val="0"/>
          </a:srgbClr>
        </a:solidFill>
        <a:ln>
          <a:noFill/>
        </a:ln>
        <a:effectLst/>
      </dgm:spPr>
      <dgm:t>
        <a:bodyPr/>
        <a:lstStyle/>
        <a:p>
          <a:endParaRPr lang="es-ES"/>
        </a:p>
      </dgm:t>
    </dgm:pt>
    <dgm:pt modelId="{3A6E0CC7-0D43-4975-A1ED-BE1ADB4B4959}">
      <dgm:prSet phldrT="[Texto]"/>
      <dgm:spPr>
        <a:xfrm>
          <a:off x="5075366" y="1826290"/>
          <a:ext cx="1203507" cy="1203507"/>
        </a:xfrm>
        <a:prstGeom prst="ellipse">
          <a:avLst/>
        </a:prstGeom>
        <a:blipFill rotWithShape="0">
          <a:blip xmlns:r="http://schemas.openxmlformats.org/officeDocument/2006/relationships" r:embed="rId2" cstate="email">
            <a:extLst>
              <a:ext uri="{28A0092B-C50C-407E-A947-70E740481C1C}">
                <a14:useLocalDpi xmlns:a14="http://schemas.microsoft.com/office/drawing/2010/main" val="0"/>
              </a:ext>
            </a:extLst>
          </a:blip>
          <a:stretch>
            <a:fillRect/>
          </a:stretch>
        </a:blipFill>
        <a:ln w="25400" cap="flat" cmpd="sng" algn="ctr">
          <a:solidFill>
            <a:sysClr val="window" lastClr="FFFFFF">
              <a:hueOff val="0"/>
              <a:satOff val="0"/>
              <a:lumOff val="0"/>
              <a:alphaOff val="0"/>
            </a:sysClr>
          </a:solidFill>
          <a:prstDash val="solid"/>
        </a:ln>
        <a:effectLst/>
      </dgm:spPr>
      <dgm:t>
        <a:bodyPr/>
        <a:lstStyle/>
        <a:p>
          <a:endParaRPr lang="es-ES">
            <a:solidFill>
              <a:sysClr val="window" lastClr="FFFFFF"/>
            </a:solidFill>
            <a:latin typeface="Calibri"/>
            <a:ea typeface="+mn-ea"/>
            <a:cs typeface="+mn-cs"/>
          </a:endParaRPr>
        </a:p>
      </dgm:t>
    </dgm:pt>
    <dgm:pt modelId="{03F5499E-1232-4FCD-B53E-997C99F6D9E5}" type="parTrans" cxnId="{F459489D-8710-481C-8DB5-54772A696725}">
      <dgm:prSet/>
      <dgm:spPr/>
      <dgm:t>
        <a:bodyPr/>
        <a:lstStyle/>
        <a:p>
          <a:endParaRPr lang="es-ES"/>
        </a:p>
      </dgm:t>
    </dgm:pt>
    <dgm:pt modelId="{CB1B140A-2570-43DE-B562-FF1A76FDDB0C}" type="sibTrans" cxnId="{F459489D-8710-481C-8DB5-54772A696725}">
      <dgm:prSet/>
      <dgm:spPr>
        <a:xfrm>
          <a:off x="1984409" y="560025"/>
          <a:ext cx="3736037" cy="3736037"/>
        </a:xfrm>
        <a:prstGeom prst="blockArc">
          <a:avLst>
            <a:gd name="adj1" fmla="val 0"/>
            <a:gd name="adj2" fmla="val 5400000"/>
            <a:gd name="adj3" fmla="val 4639"/>
          </a:avLst>
        </a:prstGeom>
        <a:solidFill>
          <a:srgbClr val="4F81BD">
            <a:tint val="60000"/>
            <a:hueOff val="0"/>
            <a:satOff val="0"/>
            <a:lumOff val="0"/>
            <a:alphaOff val="0"/>
          </a:srgbClr>
        </a:solidFill>
        <a:ln>
          <a:noFill/>
        </a:ln>
        <a:effectLst/>
      </dgm:spPr>
      <dgm:t>
        <a:bodyPr/>
        <a:lstStyle/>
        <a:p>
          <a:endParaRPr lang="es-ES"/>
        </a:p>
      </dgm:t>
    </dgm:pt>
    <dgm:pt modelId="{658158D0-4818-4551-9377-6F57F40AB37F}">
      <dgm:prSet phldrT="[Texto]"/>
      <dgm:spPr>
        <a:xfrm>
          <a:off x="3250674" y="3650982"/>
          <a:ext cx="1203507" cy="1203507"/>
        </a:xfrm>
        <a:prstGeom prst="ellipse">
          <a:avLst/>
        </a:prstGeom>
        <a:blipFill rotWithShape="0">
          <a:blip xmlns:r="http://schemas.openxmlformats.org/officeDocument/2006/relationships" r:embed="rId3" cstate="email">
            <a:extLst>
              <a:ext uri="{28A0092B-C50C-407E-A947-70E740481C1C}">
                <a14:useLocalDpi xmlns:a14="http://schemas.microsoft.com/office/drawing/2010/main" val="0"/>
              </a:ext>
            </a:extLst>
          </a:blip>
          <a:stretch>
            <a:fillRect/>
          </a:stretch>
        </a:blipFill>
        <a:ln w="25400" cap="flat" cmpd="sng" algn="ctr">
          <a:solidFill>
            <a:sysClr val="window" lastClr="FFFFFF">
              <a:hueOff val="0"/>
              <a:satOff val="0"/>
              <a:lumOff val="0"/>
              <a:alphaOff val="0"/>
            </a:sysClr>
          </a:solidFill>
          <a:prstDash val="solid"/>
        </a:ln>
        <a:effectLst/>
      </dgm:spPr>
      <dgm:t>
        <a:bodyPr/>
        <a:lstStyle/>
        <a:p>
          <a:endParaRPr lang="es-ES" dirty="0">
            <a:solidFill>
              <a:sysClr val="window" lastClr="FFFFFF"/>
            </a:solidFill>
            <a:latin typeface="Calibri"/>
            <a:ea typeface="+mn-ea"/>
            <a:cs typeface="+mn-cs"/>
          </a:endParaRPr>
        </a:p>
      </dgm:t>
    </dgm:pt>
    <dgm:pt modelId="{5C74402A-15D1-4A36-AFEA-818967B6F39C}" type="parTrans" cxnId="{EA587EE9-0C83-4BC1-ABC7-D5A7010405DB}">
      <dgm:prSet/>
      <dgm:spPr/>
      <dgm:t>
        <a:bodyPr/>
        <a:lstStyle/>
        <a:p>
          <a:endParaRPr lang="es-ES"/>
        </a:p>
      </dgm:t>
    </dgm:pt>
    <dgm:pt modelId="{0E2B7B48-6B4B-491F-A4B4-C4CCDDAFAD0E}" type="sibTrans" cxnId="{EA587EE9-0C83-4BC1-ABC7-D5A7010405DB}">
      <dgm:prSet/>
      <dgm:spPr>
        <a:xfrm>
          <a:off x="1984409" y="560025"/>
          <a:ext cx="3736037" cy="3736037"/>
        </a:xfrm>
        <a:prstGeom prst="blockArc">
          <a:avLst>
            <a:gd name="adj1" fmla="val 5400000"/>
            <a:gd name="adj2" fmla="val 10800000"/>
            <a:gd name="adj3" fmla="val 4639"/>
          </a:avLst>
        </a:prstGeom>
        <a:solidFill>
          <a:srgbClr val="4F81BD">
            <a:tint val="60000"/>
            <a:hueOff val="0"/>
            <a:satOff val="0"/>
            <a:lumOff val="0"/>
            <a:alphaOff val="0"/>
          </a:srgbClr>
        </a:solidFill>
        <a:ln>
          <a:noFill/>
        </a:ln>
        <a:effectLst/>
      </dgm:spPr>
      <dgm:t>
        <a:bodyPr/>
        <a:lstStyle/>
        <a:p>
          <a:endParaRPr lang="es-ES"/>
        </a:p>
      </dgm:t>
    </dgm:pt>
    <dgm:pt modelId="{05A44C8E-B6C9-4C5B-975F-86CE676F907A}">
      <dgm:prSet phldrT="[Texto]"/>
      <dgm:spPr>
        <a:xfrm>
          <a:off x="1425981" y="1826290"/>
          <a:ext cx="1203507" cy="1203507"/>
        </a:xfrm>
        <a:prstGeom prst="ellipse">
          <a:avLst/>
        </a:prstGeom>
        <a:blipFill rotWithShape="0">
          <a:blip xmlns:r="http://schemas.openxmlformats.org/officeDocument/2006/relationships" r:embed="rId4" cstate="email">
            <a:extLst>
              <a:ext uri="{28A0092B-C50C-407E-A947-70E740481C1C}">
                <a14:useLocalDpi xmlns:a14="http://schemas.microsoft.com/office/drawing/2010/main" val="0"/>
              </a:ext>
            </a:extLst>
          </a:blip>
          <a:stretch>
            <a:fillRect/>
          </a:stretch>
        </a:blipFill>
        <a:ln w="25400" cap="flat" cmpd="sng" algn="ctr">
          <a:solidFill>
            <a:sysClr val="window" lastClr="FFFFFF">
              <a:hueOff val="0"/>
              <a:satOff val="0"/>
              <a:lumOff val="0"/>
              <a:alphaOff val="0"/>
            </a:sysClr>
          </a:solidFill>
          <a:prstDash val="solid"/>
        </a:ln>
        <a:effectLst/>
      </dgm:spPr>
      <dgm:t>
        <a:bodyPr/>
        <a:lstStyle/>
        <a:p>
          <a:endParaRPr lang="es-ES" dirty="0">
            <a:solidFill>
              <a:sysClr val="window" lastClr="FFFFFF"/>
            </a:solidFill>
            <a:latin typeface="Calibri"/>
            <a:ea typeface="+mn-ea"/>
            <a:cs typeface="+mn-cs"/>
          </a:endParaRPr>
        </a:p>
      </dgm:t>
    </dgm:pt>
    <dgm:pt modelId="{3AC140CC-4DC6-4CCF-B2B3-972BF078D76E}" type="parTrans" cxnId="{44BAA01A-2E1E-4E36-BD6E-F4633E415279}">
      <dgm:prSet/>
      <dgm:spPr/>
      <dgm:t>
        <a:bodyPr/>
        <a:lstStyle/>
        <a:p>
          <a:endParaRPr lang="es-ES"/>
        </a:p>
      </dgm:t>
    </dgm:pt>
    <dgm:pt modelId="{20D57191-11C2-443D-82C7-22AC2D98750B}" type="sibTrans" cxnId="{44BAA01A-2E1E-4E36-BD6E-F4633E415279}">
      <dgm:prSet/>
      <dgm:spPr>
        <a:xfrm>
          <a:off x="1984409" y="560025"/>
          <a:ext cx="3736037" cy="3736037"/>
        </a:xfrm>
        <a:prstGeom prst="blockArc">
          <a:avLst>
            <a:gd name="adj1" fmla="val 10800000"/>
            <a:gd name="adj2" fmla="val 16200000"/>
            <a:gd name="adj3" fmla="val 4639"/>
          </a:avLst>
        </a:prstGeom>
        <a:solidFill>
          <a:srgbClr val="4F81BD">
            <a:tint val="60000"/>
            <a:hueOff val="0"/>
            <a:satOff val="0"/>
            <a:lumOff val="0"/>
            <a:alphaOff val="0"/>
          </a:srgbClr>
        </a:solidFill>
        <a:ln>
          <a:noFill/>
        </a:ln>
        <a:effectLst/>
      </dgm:spPr>
      <dgm:t>
        <a:bodyPr/>
        <a:lstStyle/>
        <a:p>
          <a:endParaRPr lang="es-ES"/>
        </a:p>
      </dgm:t>
    </dgm:pt>
    <dgm:pt modelId="{B33BBE01-19E7-4EF4-8250-6C46884B7F18}">
      <dgm:prSet phldrT="[Texto]"/>
      <dgm:spPr>
        <a:xfrm>
          <a:off x="2992779" y="1568395"/>
          <a:ext cx="1719296" cy="1719296"/>
        </a:xfrm>
        <a:prstGeom prst="ellipse">
          <a:avLst/>
        </a:prstGeom>
        <a:blipFill rotWithShape="0">
          <a:blip xmlns:r="http://schemas.openxmlformats.org/officeDocument/2006/relationships" r:embed="rId5" cstate="email">
            <a:extLst>
              <a:ext uri="{28A0092B-C50C-407E-A947-70E740481C1C}">
                <a14:useLocalDpi xmlns:a14="http://schemas.microsoft.com/office/drawing/2010/main" val="0"/>
              </a:ext>
            </a:extLst>
          </a:blip>
          <a:stretch>
            <a:fillRect/>
          </a:stretch>
        </a:blipFill>
        <a:ln w="25400" cap="flat" cmpd="sng" algn="ctr">
          <a:solidFill>
            <a:sysClr val="window" lastClr="FFFFFF">
              <a:hueOff val="0"/>
              <a:satOff val="0"/>
              <a:lumOff val="0"/>
              <a:alphaOff val="0"/>
            </a:sysClr>
          </a:solidFill>
          <a:prstDash val="solid"/>
        </a:ln>
        <a:effectLst/>
      </dgm:spPr>
      <dgm:t>
        <a:bodyPr/>
        <a:lstStyle/>
        <a:p>
          <a:endParaRPr lang="es-ES" dirty="0">
            <a:solidFill>
              <a:sysClr val="window" lastClr="FFFFFF"/>
            </a:solidFill>
            <a:latin typeface="Calibri"/>
            <a:ea typeface="+mn-ea"/>
            <a:cs typeface="+mn-cs"/>
          </a:endParaRPr>
        </a:p>
      </dgm:t>
    </dgm:pt>
    <dgm:pt modelId="{AF9081B9-0F8C-4BB3-9702-E761975A61DA}" type="sibTrans" cxnId="{5BFEB34B-7F73-46FE-A839-EE283693A2FE}">
      <dgm:prSet/>
      <dgm:spPr/>
      <dgm:t>
        <a:bodyPr/>
        <a:lstStyle/>
        <a:p>
          <a:endParaRPr lang="es-ES"/>
        </a:p>
      </dgm:t>
    </dgm:pt>
    <dgm:pt modelId="{409B996C-98DA-4031-813D-855541ABC964}" type="parTrans" cxnId="{5BFEB34B-7F73-46FE-A839-EE283693A2FE}">
      <dgm:prSet/>
      <dgm:spPr/>
      <dgm:t>
        <a:bodyPr/>
        <a:lstStyle/>
        <a:p>
          <a:endParaRPr lang="es-ES"/>
        </a:p>
      </dgm:t>
    </dgm:pt>
    <dgm:pt modelId="{89D6B787-FAC3-4BAB-B85A-2A3B5D55572E}" type="pres">
      <dgm:prSet presAssocID="{39786053-C22B-43E4-B4C9-3102B57BB8B9}" presName="Name0" presStyleCnt="0">
        <dgm:presLayoutVars>
          <dgm:chMax val="1"/>
          <dgm:dir/>
          <dgm:animLvl val="ctr"/>
          <dgm:resizeHandles val="exact"/>
        </dgm:presLayoutVars>
      </dgm:prSet>
      <dgm:spPr/>
      <dgm:t>
        <a:bodyPr/>
        <a:lstStyle/>
        <a:p>
          <a:endParaRPr lang="es-ES"/>
        </a:p>
      </dgm:t>
    </dgm:pt>
    <dgm:pt modelId="{BF33CEE2-CB28-462F-B464-A520ECCB2FDF}" type="pres">
      <dgm:prSet presAssocID="{B33BBE01-19E7-4EF4-8250-6C46884B7F18}" presName="centerShape" presStyleLbl="node0" presStyleIdx="0" presStyleCnt="1"/>
      <dgm:spPr/>
      <dgm:t>
        <a:bodyPr/>
        <a:lstStyle/>
        <a:p>
          <a:endParaRPr lang="es-ES"/>
        </a:p>
      </dgm:t>
    </dgm:pt>
    <dgm:pt modelId="{602F96B6-50A4-4646-8375-7CB9874C7A1A}" type="pres">
      <dgm:prSet presAssocID="{396AFCC8-204A-4558-ABB6-42BEC4ED3321}" presName="node" presStyleLbl="node1" presStyleIdx="0" presStyleCnt="4">
        <dgm:presLayoutVars>
          <dgm:bulletEnabled val="1"/>
        </dgm:presLayoutVars>
      </dgm:prSet>
      <dgm:spPr/>
      <dgm:t>
        <a:bodyPr/>
        <a:lstStyle/>
        <a:p>
          <a:endParaRPr lang="es-ES"/>
        </a:p>
      </dgm:t>
    </dgm:pt>
    <dgm:pt modelId="{667520E1-2BA7-43D9-905F-833DE74768B4}" type="pres">
      <dgm:prSet presAssocID="{396AFCC8-204A-4558-ABB6-42BEC4ED3321}" presName="dummy" presStyleCnt="0"/>
      <dgm:spPr/>
    </dgm:pt>
    <dgm:pt modelId="{B732FA54-9BE9-445B-83AD-1D6075AF83C0}" type="pres">
      <dgm:prSet presAssocID="{400E7BAF-B9E4-43D6-8C19-4484F3A1EC98}" presName="sibTrans" presStyleLbl="sibTrans2D1" presStyleIdx="0" presStyleCnt="4"/>
      <dgm:spPr/>
      <dgm:t>
        <a:bodyPr/>
        <a:lstStyle/>
        <a:p>
          <a:endParaRPr lang="es-ES"/>
        </a:p>
      </dgm:t>
    </dgm:pt>
    <dgm:pt modelId="{4D0D069B-C0F7-4052-8E26-43E966DD265E}" type="pres">
      <dgm:prSet presAssocID="{3A6E0CC7-0D43-4975-A1ED-BE1ADB4B4959}" presName="node" presStyleLbl="node1" presStyleIdx="1" presStyleCnt="4">
        <dgm:presLayoutVars>
          <dgm:bulletEnabled val="1"/>
        </dgm:presLayoutVars>
      </dgm:prSet>
      <dgm:spPr/>
      <dgm:t>
        <a:bodyPr/>
        <a:lstStyle/>
        <a:p>
          <a:endParaRPr lang="es-ES"/>
        </a:p>
      </dgm:t>
    </dgm:pt>
    <dgm:pt modelId="{1078B769-4FDB-4D0E-9688-E50AE32B992E}" type="pres">
      <dgm:prSet presAssocID="{3A6E0CC7-0D43-4975-A1ED-BE1ADB4B4959}" presName="dummy" presStyleCnt="0"/>
      <dgm:spPr/>
    </dgm:pt>
    <dgm:pt modelId="{3472C71A-1B72-4D6D-AC06-3AA45D7DA565}" type="pres">
      <dgm:prSet presAssocID="{CB1B140A-2570-43DE-B562-FF1A76FDDB0C}" presName="sibTrans" presStyleLbl="sibTrans2D1" presStyleIdx="1" presStyleCnt="4"/>
      <dgm:spPr/>
      <dgm:t>
        <a:bodyPr/>
        <a:lstStyle/>
        <a:p>
          <a:endParaRPr lang="es-ES"/>
        </a:p>
      </dgm:t>
    </dgm:pt>
    <dgm:pt modelId="{5A7A7E86-0911-4EDB-98AB-A7737494E988}" type="pres">
      <dgm:prSet presAssocID="{658158D0-4818-4551-9377-6F57F40AB37F}" presName="node" presStyleLbl="node1" presStyleIdx="2" presStyleCnt="4">
        <dgm:presLayoutVars>
          <dgm:bulletEnabled val="1"/>
        </dgm:presLayoutVars>
      </dgm:prSet>
      <dgm:spPr/>
      <dgm:t>
        <a:bodyPr/>
        <a:lstStyle/>
        <a:p>
          <a:endParaRPr lang="es-ES"/>
        </a:p>
      </dgm:t>
    </dgm:pt>
    <dgm:pt modelId="{A76840ED-F5F9-45A2-A1E3-5DC13B1A3517}" type="pres">
      <dgm:prSet presAssocID="{658158D0-4818-4551-9377-6F57F40AB37F}" presName="dummy" presStyleCnt="0"/>
      <dgm:spPr/>
    </dgm:pt>
    <dgm:pt modelId="{3248A003-5AFE-4589-BF97-B42E51C1CC5F}" type="pres">
      <dgm:prSet presAssocID="{0E2B7B48-6B4B-491F-A4B4-C4CCDDAFAD0E}" presName="sibTrans" presStyleLbl="sibTrans2D1" presStyleIdx="2" presStyleCnt="4"/>
      <dgm:spPr/>
      <dgm:t>
        <a:bodyPr/>
        <a:lstStyle/>
        <a:p>
          <a:endParaRPr lang="es-ES"/>
        </a:p>
      </dgm:t>
    </dgm:pt>
    <dgm:pt modelId="{733FDCBA-B606-49AA-8FBB-43CF72BF875B}" type="pres">
      <dgm:prSet presAssocID="{05A44C8E-B6C9-4C5B-975F-86CE676F907A}" presName="node" presStyleLbl="node1" presStyleIdx="3" presStyleCnt="4">
        <dgm:presLayoutVars>
          <dgm:bulletEnabled val="1"/>
        </dgm:presLayoutVars>
      </dgm:prSet>
      <dgm:spPr/>
      <dgm:t>
        <a:bodyPr/>
        <a:lstStyle/>
        <a:p>
          <a:endParaRPr lang="es-ES"/>
        </a:p>
      </dgm:t>
    </dgm:pt>
    <dgm:pt modelId="{181EB31B-D2B5-439E-8844-1C9C3D8B8C48}" type="pres">
      <dgm:prSet presAssocID="{05A44C8E-B6C9-4C5B-975F-86CE676F907A}" presName="dummy" presStyleCnt="0"/>
      <dgm:spPr/>
    </dgm:pt>
    <dgm:pt modelId="{3FD3AA94-9932-45FF-AD44-6967B86A693B}" type="pres">
      <dgm:prSet presAssocID="{20D57191-11C2-443D-82C7-22AC2D98750B}" presName="sibTrans" presStyleLbl="sibTrans2D1" presStyleIdx="3" presStyleCnt="4"/>
      <dgm:spPr/>
      <dgm:t>
        <a:bodyPr/>
        <a:lstStyle/>
        <a:p>
          <a:endParaRPr lang="es-ES"/>
        </a:p>
      </dgm:t>
    </dgm:pt>
  </dgm:ptLst>
  <dgm:cxnLst>
    <dgm:cxn modelId="{5BFEB34B-7F73-46FE-A839-EE283693A2FE}" srcId="{39786053-C22B-43E4-B4C9-3102B57BB8B9}" destId="{B33BBE01-19E7-4EF4-8250-6C46884B7F18}" srcOrd="0" destOrd="0" parTransId="{409B996C-98DA-4031-813D-855541ABC964}" sibTransId="{AF9081B9-0F8C-4BB3-9702-E761975A61DA}"/>
    <dgm:cxn modelId="{9CD93BF5-E783-479A-95AB-4E4B1AF83B37}" type="presOf" srcId="{20D57191-11C2-443D-82C7-22AC2D98750B}" destId="{3FD3AA94-9932-45FF-AD44-6967B86A693B}" srcOrd="0" destOrd="0" presId="urn:microsoft.com/office/officeart/2005/8/layout/radial6"/>
    <dgm:cxn modelId="{F459489D-8710-481C-8DB5-54772A696725}" srcId="{B33BBE01-19E7-4EF4-8250-6C46884B7F18}" destId="{3A6E0CC7-0D43-4975-A1ED-BE1ADB4B4959}" srcOrd="1" destOrd="0" parTransId="{03F5499E-1232-4FCD-B53E-997C99F6D9E5}" sibTransId="{CB1B140A-2570-43DE-B562-FF1A76FDDB0C}"/>
    <dgm:cxn modelId="{EA587EE9-0C83-4BC1-ABC7-D5A7010405DB}" srcId="{B33BBE01-19E7-4EF4-8250-6C46884B7F18}" destId="{658158D0-4818-4551-9377-6F57F40AB37F}" srcOrd="2" destOrd="0" parTransId="{5C74402A-15D1-4A36-AFEA-818967B6F39C}" sibTransId="{0E2B7B48-6B4B-491F-A4B4-C4CCDDAFAD0E}"/>
    <dgm:cxn modelId="{925558F5-1C33-4209-A264-5D2C31E4D246}" type="presOf" srcId="{400E7BAF-B9E4-43D6-8C19-4484F3A1EC98}" destId="{B732FA54-9BE9-445B-83AD-1D6075AF83C0}" srcOrd="0" destOrd="0" presId="urn:microsoft.com/office/officeart/2005/8/layout/radial6"/>
    <dgm:cxn modelId="{A626AF24-952B-45D0-9D48-4E2F93AA71D9}" type="presOf" srcId="{05A44C8E-B6C9-4C5B-975F-86CE676F907A}" destId="{733FDCBA-B606-49AA-8FBB-43CF72BF875B}" srcOrd="0" destOrd="0" presId="urn:microsoft.com/office/officeart/2005/8/layout/radial6"/>
    <dgm:cxn modelId="{E7336C24-8922-49B4-BD67-EEE4545381F9}" type="presOf" srcId="{CB1B140A-2570-43DE-B562-FF1A76FDDB0C}" destId="{3472C71A-1B72-4D6D-AC06-3AA45D7DA565}" srcOrd="0" destOrd="0" presId="urn:microsoft.com/office/officeart/2005/8/layout/radial6"/>
    <dgm:cxn modelId="{442C3E02-90AC-459F-9228-CC717945FC1F}" srcId="{B33BBE01-19E7-4EF4-8250-6C46884B7F18}" destId="{396AFCC8-204A-4558-ABB6-42BEC4ED3321}" srcOrd="0" destOrd="0" parTransId="{EC981B5E-ACA9-468A-A2E3-37DF1174E3DF}" sibTransId="{400E7BAF-B9E4-43D6-8C19-4484F3A1EC98}"/>
    <dgm:cxn modelId="{0FB99D17-5737-4B84-80D2-DC6769E9ACD3}" type="presOf" srcId="{0E2B7B48-6B4B-491F-A4B4-C4CCDDAFAD0E}" destId="{3248A003-5AFE-4589-BF97-B42E51C1CC5F}" srcOrd="0" destOrd="0" presId="urn:microsoft.com/office/officeart/2005/8/layout/radial6"/>
    <dgm:cxn modelId="{8AA82FD7-BB80-4114-9404-926D1D1FADEB}" type="presOf" srcId="{396AFCC8-204A-4558-ABB6-42BEC4ED3321}" destId="{602F96B6-50A4-4646-8375-7CB9874C7A1A}" srcOrd="0" destOrd="0" presId="urn:microsoft.com/office/officeart/2005/8/layout/radial6"/>
    <dgm:cxn modelId="{F55A7819-5379-4779-9645-271EF730E6FA}" type="presOf" srcId="{39786053-C22B-43E4-B4C9-3102B57BB8B9}" destId="{89D6B787-FAC3-4BAB-B85A-2A3B5D55572E}" srcOrd="0" destOrd="0" presId="urn:microsoft.com/office/officeart/2005/8/layout/radial6"/>
    <dgm:cxn modelId="{44BAA01A-2E1E-4E36-BD6E-F4633E415279}" srcId="{B33BBE01-19E7-4EF4-8250-6C46884B7F18}" destId="{05A44C8E-B6C9-4C5B-975F-86CE676F907A}" srcOrd="3" destOrd="0" parTransId="{3AC140CC-4DC6-4CCF-B2B3-972BF078D76E}" sibTransId="{20D57191-11C2-443D-82C7-22AC2D98750B}"/>
    <dgm:cxn modelId="{23AB3D64-46DD-4BA0-9103-8D971F2678B8}" type="presOf" srcId="{658158D0-4818-4551-9377-6F57F40AB37F}" destId="{5A7A7E86-0911-4EDB-98AB-A7737494E988}" srcOrd="0" destOrd="0" presId="urn:microsoft.com/office/officeart/2005/8/layout/radial6"/>
    <dgm:cxn modelId="{FA2DE222-FF72-4CC3-8253-0321E90AB365}" type="presOf" srcId="{3A6E0CC7-0D43-4975-A1ED-BE1ADB4B4959}" destId="{4D0D069B-C0F7-4052-8E26-43E966DD265E}" srcOrd="0" destOrd="0" presId="urn:microsoft.com/office/officeart/2005/8/layout/radial6"/>
    <dgm:cxn modelId="{98E4B86F-CAC9-4875-8079-4ADA38B9F45E}" type="presOf" srcId="{B33BBE01-19E7-4EF4-8250-6C46884B7F18}" destId="{BF33CEE2-CB28-462F-B464-A520ECCB2FDF}" srcOrd="0" destOrd="0" presId="urn:microsoft.com/office/officeart/2005/8/layout/radial6"/>
    <dgm:cxn modelId="{5A3589ED-BFF1-410B-8A6A-981F62B2CD6C}" type="presParOf" srcId="{89D6B787-FAC3-4BAB-B85A-2A3B5D55572E}" destId="{BF33CEE2-CB28-462F-B464-A520ECCB2FDF}" srcOrd="0" destOrd="0" presId="urn:microsoft.com/office/officeart/2005/8/layout/radial6"/>
    <dgm:cxn modelId="{16B747CC-52F1-4B7C-8DE3-0C6337D06DCE}" type="presParOf" srcId="{89D6B787-FAC3-4BAB-B85A-2A3B5D55572E}" destId="{602F96B6-50A4-4646-8375-7CB9874C7A1A}" srcOrd="1" destOrd="0" presId="urn:microsoft.com/office/officeart/2005/8/layout/radial6"/>
    <dgm:cxn modelId="{1BCA6BDD-25C5-42EB-99D4-359EADEAB2BD}" type="presParOf" srcId="{89D6B787-FAC3-4BAB-B85A-2A3B5D55572E}" destId="{667520E1-2BA7-43D9-905F-833DE74768B4}" srcOrd="2" destOrd="0" presId="urn:microsoft.com/office/officeart/2005/8/layout/radial6"/>
    <dgm:cxn modelId="{3F7A7484-BC5C-4671-8A99-07D09015A6C5}" type="presParOf" srcId="{89D6B787-FAC3-4BAB-B85A-2A3B5D55572E}" destId="{B732FA54-9BE9-445B-83AD-1D6075AF83C0}" srcOrd="3" destOrd="0" presId="urn:microsoft.com/office/officeart/2005/8/layout/radial6"/>
    <dgm:cxn modelId="{257C1702-2E52-4590-8F46-D0AB51D15F6B}" type="presParOf" srcId="{89D6B787-FAC3-4BAB-B85A-2A3B5D55572E}" destId="{4D0D069B-C0F7-4052-8E26-43E966DD265E}" srcOrd="4" destOrd="0" presId="urn:microsoft.com/office/officeart/2005/8/layout/radial6"/>
    <dgm:cxn modelId="{212DB05D-A7A7-46CF-B9CF-2666BE1B6FED}" type="presParOf" srcId="{89D6B787-FAC3-4BAB-B85A-2A3B5D55572E}" destId="{1078B769-4FDB-4D0E-9688-E50AE32B992E}" srcOrd="5" destOrd="0" presId="urn:microsoft.com/office/officeart/2005/8/layout/radial6"/>
    <dgm:cxn modelId="{A6F99FB5-7028-4E55-B455-4E5EE505DEBA}" type="presParOf" srcId="{89D6B787-FAC3-4BAB-B85A-2A3B5D55572E}" destId="{3472C71A-1B72-4D6D-AC06-3AA45D7DA565}" srcOrd="6" destOrd="0" presId="urn:microsoft.com/office/officeart/2005/8/layout/radial6"/>
    <dgm:cxn modelId="{C37BC23B-BDEB-4215-954D-F8CBEEA15569}" type="presParOf" srcId="{89D6B787-FAC3-4BAB-B85A-2A3B5D55572E}" destId="{5A7A7E86-0911-4EDB-98AB-A7737494E988}" srcOrd="7" destOrd="0" presId="urn:microsoft.com/office/officeart/2005/8/layout/radial6"/>
    <dgm:cxn modelId="{9031879A-32DD-4968-9F6E-7227E101ED50}" type="presParOf" srcId="{89D6B787-FAC3-4BAB-B85A-2A3B5D55572E}" destId="{A76840ED-F5F9-45A2-A1E3-5DC13B1A3517}" srcOrd="8" destOrd="0" presId="urn:microsoft.com/office/officeart/2005/8/layout/radial6"/>
    <dgm:cxn modelId="{9B11A635-EB73-44F8-9B70-C45B07C49CB7}" type="presParOf" srcId="{89D6B787-FAC3-4BAB-B85A-2A3B5D55572E}" destId="{3248A003-5AFE-4589-BF97-B42E51C1CC5F}" srcOrd="9" destOrd="0" presId="urn:microsoft.com/office/officeart/2005/8/layout/radial6"/>
    <dgm:cxn modelId="{CD57BDE2-1C39-46AE-9646-10E1403A44E9}" type="presParOf" srcId="{89D6B787-FAC3-4BAB-B85A-2A3B5D55572E}" destId="{733FDCBA-B606-49AA-8FBB-43CF72BF875B}" srcOrd="10" destOrd="0" presId="urn:microsoft.com/office/officeart/2005/8/layout/radial6"/>
    <dgm:cxn modelId="{7C051612-E275-46BA-9EA2-A9822B210A22}" type="presParOf" srcId="{89D6B787-FAC3-4BAB-B85A-2A3B5D55572E}" destId="{181EB31B-D2B5-439E-8844-1C9C3D8B8C48}" srcOrd="11" destOrd="0" presId="urn:microsoft.com/office/officeart/2005/8/layout/radial6"/>
    <dgm:cxn modelId="{49200422-55C6-425A-9D94-1BF9971B482E}" type="presParOf" srcId="{89D6B787-FAC3-4BAB-B85A-2A3B5D55572E}" destId="{3FD3AA94-9932-45FF-AD44-6967B86A693B}" srcOrd="12" destOrd="0" presId="urn:microsoft.com/office/officeart/2005/8/layout/radial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6ADEE2-6014-455F-A506-F9F0573BB68F}" type="doc">
      <dgm:prSet loTypeId="urn:microsoft.com/office/officeart/2005/8/layout/hList3" loCatId="list" qsTypeId="urn:microsoft.com/office/officeart/2005/8/quickstyle/simple3" qsCatId="simple" csTypeId="urn:microsoft.com/office/officeart/2005/8/colors/colorful4" csCatId="colorful" phldr="1"/>
      <dgm:spPr/>
      <dgm:t>
        <a:bodyPr/>
        <a:lstStyle/>
        <a:p>
          <a:endParaRPr lang="es-ES"/>
        </a:p>
      </dgm:t>
    </dgm:pt>
    <dgm:pt modelId="{1AD9C73F-E322-4E6D-B77C-85BC3E0FFE7C}">
      <dgm:prSet phldrT="[Texto]" custT="1"/>
      <dgm:spPr/>
      <dgm:t>
        <a:bodyPr/>
        <a:lstStyle/>
        <a:p>
          <a:pPr algn="ctr"/>
          <a:r>
            <a:rPr lang="es-CO" sz="2200" b="1" u="sng" dirty="0"/>
            <a:t>Objetivo General:</a:t>
          </a:r>
        </a:p>
        <a:p>
          <a:pPr algn="just"/>
          <a:r>
            <a:rPr lang="es-ES" sz="1600" dirty="0" smtClean="0"/>
            <a:t>Evaluar la eficacia del empleo de un dispositivo electrónico en el desarrollo de la asignatura de Planeamiento y Coordinación de Apoyo de Fuegos para determinar el desarrollo óptimo de las habilidades para planificar y dirigir el tiro de artillería de campo por parte de los cadetes de IV Curso Militar de la </a:t>
          </a:r>
          <a:r>
            <a:rPr lang="es-ES" sz="1600" dirty="0" err="1" smtClean="0"/>
            <a:t>ESMIL</a:t>
          </a:r>
          <a:endParaRPr lang="es-CO" sz="1600" b="1" u="sng" dirty="0"/>
        </a:p>
        <a:p>
          <a:pPr algn="l"/>
          <a:endParaRPr lang="es-CO" sz="500" b="1" u="sng" dirty="0"/>
        </a:p>
      </dgm:t>
    </dgm:pt>
    <dgm:pt modelId="{2ABA8CC1-0C7B-4D2B-8F58-1FD21F5B2ED3}" type="parTrans" cxnId="{58CA2510-2977-4B8A-8258-A449FCBFCD6C}">
      <dgm:prSet/>
      <dgm:spPr/>
      <dgm:t>
        <a:bodyPr/>
        <a:lstStyle/>
        <a:p>
          <a:endParaRPr lang="es-ES" sz="2000"/>
        </a:p>
      </dgm:t>
    </dgm:pt>
    <dgm:pt modelId="{8289F5DD-1A70-4568-9135-654D8F110270}" type="sibTrans" cxnId="{58CA2510-2977-4B8A-8258-A449FCBFCD6C}">
      <dgm:prSet/>
      <dgm:spPr/>
      <dgm:t>
        <a:bodyPr/>
        <a:lstStyle/>
        <a:p>
          <a:endParaRPr lang="es-ES" sz="2000"/>
        </a:p>
      </dgm:t>
    </dgm:pt>
    <dgm:pt modelId="{8AE6AAE6-9385-4597-A617-CF840FDA7D23}">
      <dgm:prSet phldrT="[Texto]" custT="1"/>
      <dgm:spPr/>
      <dgm:t>
        <a:bodyPr/>
        <a:lstStyle/>
        <a:p>
          <a:pPr algn="l"/>
          <a:r>
            <a:rPr lang="es-CO" sz="1800" b="1" u="sng" dirty="0"/>
            <a:t>OE 1:</a:t>
          </a:r>
          <a:r>
            <a:rPr lang="es-CO" sz="1800" dirty="0"/>
            <a:t> </a:t>
          </a:r>
        </a:p>
        <a:p>
          <a:pPr algn="just"/>
          <a:r>
            <a:rPr lang="es-EC" sz="1400" dirty="0" smtClean="0">
              <a:effectLst/>
              <a:latin typeface="Arial" panose="020B0604020202020204" pitchFamily="34" charset="0"/>
              <a:ea typeface="Times New Roman" panose="02020603050405020304" pitchFamily="18" charset="0"/>
            </a:rPr>
            <a:t>Describir el proceso de enseñanza aprendizaje de la asignatura de Planeamiento y Coordinación de Apoyo de Fuegos a través de la aplicación de un dispositivo electrónico dentro de la didáctica comunicacional como canal de trasferencia educativa</a:t>
          </a:r>
          <a:r>
            <a:rPr lang="es-EC" sz="1800" dirty="0" smtClean="0">
              <a:effectLst/>
              <a:latin typeface="Arial" panose="020B0604020202020204" pitchFamily="34" charset="0"/>
              <a:ea typeface="Times New Roman" panose="02020603050405020304" pitchFamily="18" charset="0"/>
            </a:rPr>
            <a:t>.</a:t>
          </a:r>
          <a:endParaRPr lang="es-ES" sz="1800" dirty="0"/>
        </a:p>
      </dgm:t>
    </dgm:pt>
    <dgm:pt modelId="{7333358A-F03C-47D3-B2D8-EBEB21CB43F5}" type="parTrans" cxnId="{C030D19B-7AD2-4DDF-915A-4FC31C082282}">
      <dgm:prSet/>
      <dgm:spPr/>
      <dgm:t>
        <a:bodyPr/>
        <a:lstStyle/>
        <a:p>
          <a:endParaRPr lang="es-ES" sz="2000"/>
        </a:p>
      </dgm:t>
    </dgm:pt>
    <dgm:pt modelId="{71D400AF-7158-410C-9A8F-448E9416744C}" type="sibTrans" cxnId="{C030D19B-7AD2-4DDF-915A-4FC31C082282}">
      <dgm:prSet/>
      <dgm:spPr/>
      <dgm:t>
        <a:bodyPr/>
        <a:lstStyle/>
        <a:p>
          <a:endParaRPr lang="es-ES" sz="2000"/>
        </a:p>
      </dgm:t>
    </dgm:pt>
    <dgm:pt modelId="{A0B0F987-D598-47B7-8A06-88C6283DE971}">
      <dgm:prSet phldrT="[Texto]" custT="1"/>
      <dgm:spPr/>
      <dgm:t>
        <a:bodyPr/>
        <a:lstStyle/>
        <a:p>
          <a:pPr algn="just"/>
          <a:r>
            <a:rPr lang="es-CO" sz="1800" b="1" u="sng" dirty="0"/>
            <a:t>OE 2:</a:t>
          </a:r>
          <a:r>
            <a:rPr lang="es-CO" sz="1800" dirty="0"/>
            <a:t> </a:t>
          </a:r>
        </a:p>
        <a:p>
          <a:pPr algn="just"/>
          <a:r>
            <a:rPr lang="es-EC" sz="1400" dirty="0" smtClean="0">
              <a:latin typeface="Arial" panose="020B0604020202020204" pitchFamily="34" charset="0"/>
              <a:cs typeface="Arial" panose="020B0604020202020204" pitchFamily="34" charset="0"/>
            </a:rPr>
            <a:t>Determinar las estrategias metodológicas utilizadas por los docentes militares en la práctica educativa utilizando los recursos informáticos de la </a:t>
          </a:r>
          <a:r>
            <a:rPr lang="es-EC" sz="1400" dirty="0" err="1" smtClean="0">
              <a:latin typeface="Arial" panose="020B0604020202020204" pitchFamily="34" charset="0"/>
              <a:cs typeface="Arial" panose="020B0604020202020204" pitchFamily="34" charset="0"/>
            </a:rPr>
            <a:t>ESMIL</a:t>
          </a:r>
          <a:r>
            <a:rPr lang="es-EC" sz="1400" dirty="0" smtClean="0">
              <a:latin typeface="Arial" panose="020B0604020202020204" pitchFamily="34" charset="0"/>
              <a:cs typeface="Arial" panose="020B0604020202020204" pitchFamily="34" charset="0"/>
            </a:rPr>
            <a:t>. </a:t>
          </a:r>
          <a:endParaRPr lang="es-ES" sz="1400" dirty="0">
            <a:latin typeface="Arial" panose="020B0604020202020204" pitchFamily="34" charset="0"/>
            <a:cs typeface="Arial" panose="020B0604020202020204" pitchFamily="34" charset="0"/>
          </a:endParaRPr>
        </a:p>
      </dgm:t>
    </dgm:pt>
    <dgm:pt modelId="{5B26090A-C3F4-4541-A327-8F9983E74A15}" type="sibTrans" cxnId="{24DDE0D1-D0BE-4D6E-9204-8E82EF251098}">
      <dgm:prSet/>
      <dgm:spPr/>
      <dgm:t>
        <a:bodyPr/>
        <a:lstStyle/>
        <a:p>
          <a:endParaRPr lang="es-ES" sz="2000"/>
        </a:p>
      </dgm:t>
    </dgm:pt>
    <dgm:pt modelId="{5472C1D5-E7D5-420C-B3E6-BD044DB3B7D5}" type="parTrans" cxnId="{24DDE0D1-D0BE-4D6E-9204-8E82EF251098}">
      <dgm:prSet/>
      <dgm:spPr/>
      <dgm:t>
        <a:bodyPr/>
        <a:lstStyle/>
        <a:p>
          <a:endParaRPr lang="es-ES" sz="2000"/>
        </a:p>
      </dgm:t>
    </dgm:pt>
    <dgm:pt modelId="{C5D79172-0FC5-40E5-AD2E-E824D1A968E8}">
      <dgm:prSet phldrT="[Texto]" custT="1"/>
      <dgm:spPr/>
      <dgm:t>
        <a:bodyPr/>
        <a:lstStyle/>
        <a:p>
          <a:pPr algn="just"/>
          <a:r>
            <a:rPr lang="es-CO" sz="1800" b="1" u="sng" dirty="0"/>
            <a:t>OE 3:</a:t>
          </a:r>
        </a:p>
        <a:p>
          <a:pPr algn="just"/>
          <a:r>
            <a:rPr lang="es-EC" sz="1400" dirty="0" smtClean="0">
              <a:latin typeface="Arial" panose="020B0604020202020204" pitchFamily="34" charset="0"/>
              <a:cs typeface="Arial" panose="020B0604020202020204" pitchFamily="34" charset="0"/>
            </a:rPr>
            <a:t>Generar nuevas estrategias metodológicas aplicando el dispositivo electrónico, con la finalidad de obtener un aprendizaje dinámico y eficiente comprensión de los contenidos dentro de la asignatura de Planeamiento y Coordinación de Apoyo de Fuegos para los cadetes del arma de artillería del IV Curso Militar de la </a:t>
          </a:r>
          <a:r>
            <a:rPr lang="es-EC" sz="1400" dirty="0" err="1" smtClean="0">
              <a:latin typeface="Arial" panose="020B0604020202020204" pitchFamily="34" charset="0"/>
              <a:cs typeface="Arial" panose="020B0604020202020204" pitchFamily="34" charset="0"/>
            </a:rPr>
            <a:t>ESMIL</a:t>
          </a:r>
          <a:r>
            <a:rPr lang="es-EC" sz="1400" dirty="0" smtClean="0">
              <a:latin typeface="Arial" panose="020B0604020202020204" pitchFamily="34" charset="0"/>
              <a:cs typeface="Arial" panose="020B0604020202020204" pitchFamily="34" charset="0"/>
            </a:rPr>
            <a:t>. </a:t>
          </a:r>
          <a:endParaRPr lang="es-ES" sz="1400" dirty="0">
            <a:latin typeface="Arial" panose="020B0604020202020204" pitchFamily="34" charset="0"/>
            <a:cs typeface="Arial" panose="020B0604020202020204" pitchFamily="34" charset="0"/>
          </a:endParaRPr>
        </a:p>
      </dgm:t>
    </dgm:pt>
    <dgm:pt modelId="{FEBD132D-D3DB-4E4B-A580-80CD557E8AAE}" type="sibTrans" cxnId="{E1BE68A4-D204-4B47-B017-7888D626E7F4}">
      <dgm:prSet/>
      <dgm:spPr/>
      <dgm:t>
        <a:bodyPr/>
        <a:lstStyle/>
        <a:p>
          <a:endParaRPr lang="es-ES" sz="2000"/>
        </a:p>
      </dgm:t>
    </dgm:pt>
    <dgm:pt modelId="{8DFBA97F-B099-4479-A8CD-75B76EA5E1AE}" type="parTrans" cxnId="{E1BE68A4-D204-4B47-B017-7888D626E7F4}">
      <dgm:prSet/>
      <dgm:spPr/>
      <dgm:t>
        <a:bodyPr/>
        <a:lstStyle/>
        <a:p>
          <a:endParaRPr lang="es-ES" sz="2000"/>
        </a:p>
      </dgm:t>
    </dgm:pt>
    <dgm:pt modelId="{A17493F1-08CE-40AA-8892-BF06E6FEC827}">
      <dgm:prSet phldrT="[Texto]" custT="1"/>
      <dgm:spPr/>
      <dgm:t>
        <a:bodyPr/>
        <a:lstStyle/>
        <a:p>
          <a:pPr algn="just"/>
          <a:r>
            <a:rPr lang="es-CO" sz="1800" b="1" u="sng" dirty="0"/>
            <a:t>OE 4</a:t>
          </a:r>
          <a:r>
            <a:rPr lang="es-CO" sz="1800" b="1" u="sng" dirty="0" smtClean="0"/>
            <a:t>:</a:t>
          </a:r>
        </a:p>
        <a:p>
          <a:pPr algn="just"/>
          <a:r>
            <a:rPr lang="es-EC" sz="1400" dirty="0" smtClean="0">
              <a:latin typeface="Arial" panose="020B0604020202020204" pitchFamily="34" charset="0"/>
              <a:cs typeface="Arial" panose="020B0604020202020204" pitchFamily="34" charset="0"/>
            </a:rPr>
            <a:t>Evaluar los beneficios educativos que se logrará al implementar el dispositivo electrónico en el aprendizaje de la asignatura de Planeamiento y Coordinación de Apoyo de Fuegos dentro del aula de clase. </a:t>
          </a:r>
          <a:endParaRPr lang="es-ES" sz="1400" dirty="0">
            <a:latin typeface="Arial" panose="020B0604020202020204" pitchFamily="34" charset="0"/>
            <a:cs typeface="Arial" panose="020B0604020202020204" pitchFamily="34" charset="0"/>
          </a:endParaRPr>
        </a:p>
      </dgm:t>
    </dgm:pt>
    <dgm:pt modelId="{AA2E3C23-31DC-488C-BFE5-679A594FEB46}" type="sibTrans" cxnId="{60206C0C-6B2C-4E90-B617-D022FA0E2E35}">
      <dgm:prSet/>
      <dgm:spPr/>
      <dgm:t>
        <a:bodyPr/>
        <a:lstStyle/>
        <a:p>
          <a:endParaRPr lang="es-ES" sz="2000"/>
        </a:p>
      </dgm:t>
    </dgm:pt>
    <dgm:pt modelId="{8C1C5711-D863-4BD6-9327-FA1066E3B1CE}" type="parTrans" cxnId="{60206C0C-6B2C-4E90-B617-D022FA0E2E35}">
      <dgm:prSet/>
      <dgm:spPr/>
      <dgm:t>
        <a:bodyPr/>
        <a:lstStyle/>
        <a:p>
          <a:endParaRPr lang="es-ES" sz="2000"/>
        </a:p>
      </dgm:t>
    </dgm:pt>
    <dgm:pt modelId="{8D0EDAD8-994E-4375-B437-39AB69112141}" type="pres">
      <dgm:prSet presAssocID="{CA6ADEE2-6014-455F-A506-F9F0573BB68F}" presName="composite" presStyleCnt="0">
        <dgm:presLayoutVars>
          <dgm:chMax val="1"/>
          <dgm:dir/>
          <dgm:resizeHandles val="exact"/>
        </dgm:presLayoutVars>
      </dgm:prSet>
      <dgm:spPr/>
      <dgm:t>
        <a:bodyPr/>
        <a:lstStyle/>
        <a:p>
          <a:endParaRPr lang="es-ES"/>
        </a:p>
      </dgm:t>
    </dgm:pt>
    <dgm:pt modelId="{5E2ADBAB-4DA2-4BC8-A1AE-F12B81139399}" type="pres">
      <dgm:prSet presAssocID="{1AD9C73F-E322-4E6D-B77C-85BC3E0FFE7C}" presName="roof" presStyleLbl="dkBgShp" presStyleIdx="0" presStyleCnt="2" custScaleY="121063" custLinFactNeighborY="-34647"/>
      <dgm:spPr/>
      <dgm:t>
        <a:bodyPr/>
        <a:lstStyle/>
        <a:p>
          <a:endParaRPr lang="es-ES"/>
        </a:p>
      </dgm:t>
    </dgm:pt>
    <dgm:pt modelId="{8ADD5055-85D2-4FE1-89F8-C538E22EB4FC}" type="pres">
      <dgm:prSet presAssocID="{1AD9C73F-E322-4E6D-B77C-85BC3E0FFE7C}" presName="pillars" presStyleCnt="0"/>
      <dgm:spPr/>
      <dgm:t>
        <a:bodyPr/>
        <a:lstStyle/>
        <a:p>
          <a:endParaRPr lang="es-ES"/>
        </a:p>
      </dgm:t>
    </dgm:pt>
    <dgm:pt modelId="{338DEE25-C841-4399-9A80-2C50D0589633}" type="pres">
      <dgm:prSet presAssocID="{1AD9C73F-E322-4E6D-B77C-85BC3E0FFE7C}" presName="pillar1" presStyleLbl="node1" presStyleIdx="0" presStyleCnt="4" custScaleY="118997" custLinFactNeighborY="14463">
        <dgm:presLayoutVars>
          <dgm:bulletEnabled val="1"/>
        </dgm:presLayoutVars>
      </dgm:prSet>
      <dgm:spPr/>
      <dgm:t>
        <a:bodyPr/>
        <a:lstStyle/>
        <a:p>
          <a:endParaRPr lang="es-ES"/>
        </a:p>
      </dgm:t>
    </dgm:pt>
    <dgm:pt modelId="{B002409B-CEDC-4546-BE6D-B92462E0C745}" type="pres">
      <dgm:prSet presAssocID="{A0B0F987-D598-47B7-8A06-88C6283DE971}" presName="pillarX" presStyleLbl="node1" presStyleIdx="1" presStyleCnt="4" custScaleY="118247" custLinFactNeighborY="14463">
        <dgm:presLayoutVars>
          <dgm:bulletEnabled val="1"/>
        </dgm:presLayoutVars>
      </dgm:prSet>
      <dgm:spPr/>
      <dgm:t>
        <a:bodyPr/>
        <a:lstStyle/>
        <a:p>
          <a:endParaRPr lang="es-ES"/>
        </a:p>
      </dgm:t>
    </dgm:pt>
    <dgm:pt modelId="{EE4F6B80-47FB-4043-81E1-6EDEF8ABCF72}" type="pres">
      <dgm:prSet presAssocID="{C5D79172-0FC5-40E5-AD2E-E824D1A968E8}" presName="pillarX" presStyleLbl="node1" presStyleIdx="2" presStyleCnt="4" custScaleY="117843" custLinFactNeighborY="14463">
        <dgm:presLayoutVars>
          <dgm:bulletEnabled val="1"/>
        </dgm:presLayoutVars>
      </dgm:prSet>
      <dgm:spPr/>
      <dgm:t>
        <a:bodyPr/>
        <a:lstStyle/>
        <a:p>
          <a:endParaRPr lang="es-ES"/>
        </a:p>
      </dgm:t>
    </dgm:pt>
    <dgm:pt modelId="{06BE4C87-C606-4FE9-8F78-B2E1A30308B4}" type="pres">
      <dgm:prSet presAssocID="{A17493F1-08CE-40AA-8892-BF06E6FEC827}" presName="pillarX" presStyleLbl="node1" presStyleIdx="3" presStyleCnt="4" custScaleY="118218" custLinFactNeighborY="14463">
        <dgm:presLayoutVars>
          <dgm:bulletEnabled val="1"/>
        </dgm:presLayoutVars>
      </dgm:prSet>
      <dgm:spPr/>
      <dgm:t>
        <a:bodyPr/>
        <a:lstStyle/>
        <a:p>
          <a:endParaRPr lang="es-ES"/>
        </a:p>
      </dgm:t>
    </dgm:pt>
    <dgm:pt modelId="{8EE5713D-7089-4D51-B030-75F2A84EE785}" type="pres">
      <dgm:prSet presAssocID="{1AD9C73F-E322-4E6D-B77C-85BC3E0FFE7C}" presName="base" presStyleLbl="dkBgShp" presStyleIdx="1" presStyleCnt="2" custFlipVert="1" custScaleY="25830" custLinFactNeighborY="19470"/>
      <dgm:spPr/>
      <dgm:t>
        <a:bodyPr/>
        <a:lstStyle/>
        <a:p>
          <a:endParaRPr lang="es-ES"/>
        </a:p>
      </dgm:t>
    </dgm:pt>
  </dgm:ptLst>
  <dgm:cxnLst>
    <dgm:cxn modelId="{FE179833-3F99-4F56-84E8-674AB3A6C460}" type="presOf" srcId="{CA6ADEE2-6014-455F-A506-F9F0573BB68F}" destId="{8D0EDAD8-994E-4375-B437-39AB69112141}" srcOrd="0" destOrd="0" presId="urn:microsoft.com/office/officeart/2005/8/layout/hList3"/>
    <dgm:cxn modelId="{84C200C4-31A2-4132-8BE3-C96941324836}" type="presOf" srcId="{A0B0F987-D598-47B7-8A06-88C6283DE971}" destId="{B002409B-CEDC-4546-BE6D-B92462E0C745}" srcOrd="0" destOrd="0" presId="urn:microsoft.com/office/officeart/2005/8/layout/hList3"/>
    <dgm:cxn modelId="{58CA2510-2977-4B8A-8258-A449FCBFCD6C}" srcId="{CA6ADEE2-6014-455F-A506-F9F0573BB68F}" destId="{1AD9C73F-E322-4E6D-B77C-85BC3E0FFE7C}" srcOrd="0" destOrd="0" parTransId="{2ABA8CC1-0C7B-4D2B-8F58-1FD21F5B2ED3}" sibTransId="{8289F5DD-1A70-4568-9135-654D8F110270}"/>
    <dgm:cxn modelId="{B9032D8E-A189-4C8A-9ACE-37694F6C108F}" type="presOf" srcId="{1AD9C73F-E322-4E6D-B77C-85BC3E0FFE7C}" destId="{5E2ADBAB-4DA2-4BC8-A1AE-F12B81139399}" srcOrd="0" destOrd="0" presId="urn:microsoft.com/office/officeart/2005/8/layout/hList3"/>
    <dgm:cxn modelId="{CA991ACA-A830-4103-AD68-6CA01C2918C8}" type="presOf" srcId="{A17493F1-08CE-40AA-8892-BF06E6FEC827}" destId="{06BE4C87-C606-4FE9-8F78-B2E1A30308B4}" srcOrd="0" destOrd="0" presId="urn:microsoft.com/office/officeart/2005/8/layout/hList3"/>
    <dgm:cxn modelId="{BFA68E51-2A19-4310-AA15-CA7D779CB877}" type="presOf" srcId="{C5D79172-0FC5-40E5-AD2E-E824D1A968E8}" destId="{EE4F6B80-47FB-4043-81E1-6EDEF8ABCF72}" srcOrd="0" destOrd="0" presId="urn:microsoft.com/office/officeart/2005/8/layout/hList3"/>
    <dgm:cxn modelId="{24DDE0D1-D0BE-4D6E-9204-8E82EF251098}" srcId="{1AD9C73F-E322-4E6D-B77C-85BC3E0FFE7C}" destId="{A0B0F987-D598-47B7-8A06-88C6283DE971}" srcOrd="1" destOrd="0" parTransId="{5472C1D5-E7D5-420C-B3E6-BD044DB3B7D5}" sibTransId="{5B26090A-C3F4-4541-A327-8F9983E74A15}"/>
    <dgm:cxn modelId="{60206C0C-6B2C-4E90-B617-D022FA0E2E35}" srcId="{1AD9C73F-E322-4E6D-B77C-85BC3E0FFE7C}" destId="{A17493F1-08CE-40AA-8892-BF06E6FEC827}" srcOrd="3" destOrd="0" parTransId="{8C1C5711-D863-4BD6-9327-FA1066E3B1CE}" sibTransId="{AA2E3C23-31DC-488C-BFE5-679A594FEB46}"/>
    <dgm:cxn modelId="{C030D19B-7AD2-4DDF-915A-4FC31C082282}" srcId="{1AD9C73F-E322-4E6D-B77C-85BC3E0FFE7C}" destId="{8AE6AAE6-9385-4597-A617-CF840FDA7D23}" srcOrd="0" destOrd="0" parTransId="{7333358A-F03C-47D3-B2D8-EBEB21CB43F5}" sibTransId="{71D400AF-7158-410C-9A8F-448E9416744C}"/>
    <dgm:cxn modelId="{E1BE68A4-D204-4B47-B017-7888D626E7F4}" srcId="{1AD9C73F-E322-4E6D-B77C-85BC3E0FFE7C}" destId="{C5D79172-0FC5-40E5-AD2E-E824D1A968E8}" srcOrd="2" destOrd="0" parTransId="{8DFBA97F-B099-4479-A8CD-75B76EA5E1AE}" sibTransId="{FEBD132D-D3DB-4E4B-A580-80CD557E8AAE}"/>
    <dgm:cxn modelId="{5BAE8BB2-E395-4039-82EE-23CA179CA59F}" type="presOf" srcId="{8AE6AAE6-9385-4597-A617-CF840FDA7D23}" destId="{338DEE25-C841-4399-9A80-2C50D0589633}" srcOrd="0" destOrd="0" presId="urn:microsoft.com/office/officeart/2005/8/layout/hList3"/>
    <dgm:cxn modelId="{799827BE-CE84-4A37-A707-E87C3B3D82D8}" type="presParOf" srcId="{8D0EDAD8-994E-4375-B437-39AB69112141}" destId="{5E2ADBAB-4DA2-4BC8-A1AE-F12B81139399}" srcOrd="0" destOrd="0" presId="urn:microsoft.com/office/officeart/2005/8/layout/hList3"/>
    <dgm:cxn modelId="{259CB9E0-BED7-4E0D-8536-AFB774FF667C}" type="presParOf" srcId="{8D0EDAD8-994E-4375-B437-39AB69112141}" destId="{8ADD5055-85D2-4FE1-89F8-C538E22EB4FC}" srcOrd="1" destOrd="0" presId="urn:microsoft.com/office/officeart/2005/8/layout/hList3"/>
    <dgm:cxn modelId="{E2D902C0-1BBC-4C45-A284-BB37518BFFDC}" type="presParOf" srcId="{8ADD5055-85D2-4FE1-89F8-C538E22EB4FC}" destId="{338DEE25-C841-4399-9A80-2C50D0589633}" srcOrd="0" destOrd="0" presId="urn:microsoft.com/office/officeart/2005/8/layout/hList3"/>
    <dgm:cxn modelId="{ECA06678-ACBD-4945-A07A-CD726023F099}" type="presParOf" srcId="{8ADD5055-85D2-4FE1-89F8-C538E22EB4FC}" destId="{B002409B-CEDC-4546-BE6D-B92462E0C745}" srcOrd="1" destOrd="0" presId="urn:microsoft.com/office/officeart/2005/8/layout/hList3"/>
    <dgm:cxn modelId="{68D3EF4C-7F60-4B93-A8B3-A4205DC0A366}" type="presParOf" srcId="{8ADD5055-85D2-4FE1-89F8-C538E22EB4FC}" destId="{EE4F6B80-47FB-4043-81E1-6EDEF8ABCF72}" srcOrd="2" destOrd="0" presId="urn:microsoft.com/office/officeart/2005/8/layout/hList3"/>
    <dgm:cxn modelId="{AA0C86B5-BB17-4889-A2BF-4C2F8B718E67}" type="presParOf" srcId="{8ADD5055-85D2-4FE1-89F8-C538E22EB4FC}" destId="{06BE4C87-C606-4FE9-8F78-B2E1A30308B4}" srcOrd="3" destOrd="0" presId="urn:microsoft.com/office/officeart/2005/8/layout/hList3"/>
    <dgm:cxn modelId="{1CA1CD1C-E8F4-4B69-8DD7-6F2A57B8F059}" type="presParOf" srcId="{8D0EDAD8-994E-4375-B437-39AB69112141}" destId="{8EE5713D-7089-4D51-B030-75F2A84EE78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6D2A73-2842-4145-B6BF-F0EE0EDDA61C}" type="doc">
      <dgm:prSet loTypeId="urn:microsoft.com/office/officeart/2005/8/layout/hProcess11" loCatId="process" qsTypeId="urn:microsoft.com/office/officeart/2005/8/quickstyle/simple1" qsCatId="simple" csTypeId="urn:microsoft.com/office/officeart/2005/8/colors/accent0_1" csCatId="mainScheme" phldr="1"/>
      <dgm:spPr/>
      <dgm:t>
        <a:bodyPr/>
        <a:lstStyle/>
        <a:p>
          <a:endParaRPr lang="es-ES"/>
        </a:p>
      </dgm:t>
    </dgm:pt>
    <dgm:pt modelId="{C68698F5-5606-4249-9A90-A2507F051377}">
      <dgm:prSet phldrT="[Texto]" custT="1"/>
      <dgm:spPr/>
      <dgm:t>
        <a:bodyPr/>
        <a:lstStyle/>
        <a:p>
          <a:pPr algn="just"/>
          <a:endParaRPr lang="es-ES" sz="2000" dirty="0" smtClean="0">
            <a:solidFill>
              <a:srgbClr val="000000"/>
            </a:solidFill>
            <a:effectLst/>
            <a:latin typeface="Arial" panose="020B0604020202020204" pitchFamily="34" charset="0"/>
            <a:ea typeface="Calibri" panose="020F0502020204030204" pitchFamily="34" charset="0"/>
          </a:endParaRPr>
        </a:p>
        <a:p>
          <a:pPr algn="just"/>
          <a:endParaRPr lang="es-ES" sz="2000" dirty="0" smtClean="0">
            <a:solidFill>
              <a:srgbClr val="000000"/>
            </a:solidFill>
            <a:effectLst/>
            <a:latin typeface="Arial" panose="020B0604020202020204" pitchFamily="34" charset="0"/>
            <a:ea typeface="Calibri" panose="020F0502020204030204" pitchFamily="34" charset="0"/>
          </a:endParaRPr>
        </a:p>
        <a:p>
          <a:pPr algn="just"/>
          <a:endParaRPr lang="es-ES" sz="2000" dirty="0" smtClean="0">
            <a:solidFill>
              <a:srgbClr val="000000"/>
            </a:solidFill>
            <a:effectLst/>
            <a:latin typeface="Arial" panose="020B0604020202020204" pitchFamily="34" charset="0"/>
            <a:ea typeface="Calibri" panose="020F0502020204030204" pitchFamily="34" charset="0"/>
          </a:endParaRPr>
        </a:p>
        <a:p>
          <a:pPr algn="just"/>
          <a:endParaRPr lang="es-ES" sz="2000" dirty="0" smtClean="0">
            <a:solidFill>
              <a:srgbClr val="000000"/>
            </a:solidFill>
            <a:effectLst/>
            <a:latin typeface="Arial" panose="020B0604020202020204" pitchFamily="34" charset="0"/>
            <a:ea typeface="Calibri" panose="020F0502020204030204" pitchFamily="34" charset="0"/>
          </a:endParaRPr>
        </a:p>
        <a:p>
          <a:pPr algn="just"/>
          <a:r>
            <a:rPr lang="es-ES" sz="2000" dirty="0" smtClean="0">
              <a:solidFill>
                <a:srgbClr val="000000"/>
              </a:solidFill>
              <a:effectLst/>
              <a:latin typeface="Arial" panose="020B0604020202020204" pitchFamily="34" charset="0"/>
              <a:ea typeface="Calibri" panose="020F0502020204030204" pitchFamily="34" charset="0"/>
            </a:rPr>
            <a:t>La educación es un concepto y un acontecimiento (</a:t>
          </a:r>
          <a:r>
            <a:rPr lang="es-ES" sz="2000" dirty="0" err="1" smtClean="0">
              <a:solidFill>
                <a:srgbClr val="000000"/>
              </a:solidFill>
              <a:effectLst/>
              <a:latin typeface="Arial" panose="020B0604020202020204" pitchFamily="34" charset="0"/>
              <a:ea typeface="Calibri" panose="020F0502020204030204" pitchFamily="34" charset="0"/>
            </a:rPr>
            <a:t>Guédez</a:t>
          </a:r>
          <a:r>
            <a:rPr lang="es-ES" sz="2000" dirty="0" smtClean="0">
              <a:solidFill>
                <a:srgbClr val="000000"/>
              </a:solidFill>
              <a:effectLst/>
              <a:latin typeface="Arial" panose="020B0604020202020204" pitchFamily="34" charset="0"/>
              <a:ea typeface="Calibri" panose="020F0502020204030204" pitchFamily="34" charset="0"/>
            </a:rPr>
            <a:t>, 1987)</a:t>
          </a:r>
          <a:endParaRPr lang="es-ES" sz="2000" dirty="0"/>
        </a:p>
        <a:p>
          <a:pPr algn="just"/>
          <a:endParaRPr lang="es-ES" sz="2000" dirty="0"/>
        </a:p>
      </dgm:t>
    </dgm:pt>
    <dgm:pt modelId="{82E50874-F692-406F-A9DF-80BBE308AEE6}" type="parTrans" cxnId="{23AEE071-2967-44FA-9E77-42E7080F1E0C}">
      <dgm:prSet/>
      <dgm:spPr/>
      <dgm:t>
        <a:bodyPr/>
        <a:lstStyle/>
        <a:p>
          <a:pPr algn="just"/>
          <a:endParaRPr lang="es-ES" sz="2000"/>
        </a:p>
      </dgm:t>
    </dgm:pt>
    <dgm:pt modelId="{7B2551FF-FAAE-4BDA-9B14-A8340684E6C2}" type="sibTrans" cxnId="{23AEE071-2967-44FA-9E77-42E7080F1E0C}">
      <dgm:prSet/>
      <dgm:spPr/>
      <dgm:t>
        <a:bodyPr/>
        <a:lstStyle/>
        <a:p>
          <a:pPr algn="just"/>
          <a:endParaRPr lang="es-ES" sz="2000"/>
        </a:p>
      </dgm:t>
    </dgm:pt>
    <dgm:pt modelId="{A132990B-9E7E-4778-9D62-2635946B369D}">
      <dgm:prSet phldrT="[Texto]" custT="1"/>
      <dgm:spPr/>
      <dgm:t>
        <a:bodyPr/>
        <a:lstStyle/>
        <a:p>
          <a:pPr algn="just"/>
          <a:r>
            <a:rPr lang="es-ES" sz="2000" dirty="0" smtClean="0">
              <a:effectLst/>
              <a:latin typeface="Arial" panose="020B0604020202020204" pitchFamily="34" charset="0"/>
              <a:ea typeface="Calibri" panose="020F0502020204030204" pitchFamily="34" charset="0"/>
            </a:rPr>
            <a:t>Correa &amp; Pablos (2009), “La digitalización de la información y la comunicación y los procesos de interactividad han revolucionado los procesos de transferencia del conocimiento</a:t>
          </a:r>
          <a:r>
            <a:rPr lang="es-ES" sz="2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ES" sz="2000" dirty="0"/>
        </a:p>
      </dgm:t>
    </dgm:pt>
    <dgm:pt modelId="{FA4E9FEB-2CA4-46BB-BC72-F2CCDC033FB1}" type="parTrans" cxnId="{46B6BE12-01BF-4C86-AA7D-C13C383E4C07}">
      <dgm:prSet/>
      <dgm:spPr/>
      <dgm:t>
        <a:bodyPr/>
        <a:lstStyle/>
        <a:p>
          <a:pPr algn="just"/>
          <a:endParaRPr lang="es-ES" sz="2000"/>
        </a:p>
      </dgm:t>
    </dgm:pt>
    <dgm:pt modelId="{0025D514-F991-41DA-83F4-632C035322B7}" type="sibTrans" cxnId="{46B6BE12-01BF-4C86-AA7D-C13C383E4C07}">
      <dgm:prSet/>
      <dgm:spPr/>
      <dgm:t>
        <a:bodyPr/>
        <a:lstStyle/>
        <a:p>
          <a:pPr algn="just"/>
          <a:endParaRPr lang="es-ES" sz="2000"/>
        </a:p>
      </dgm:t>
    </dgm:pt>
    <dgm:pt modelId="{794C01F2-0A5A-416D-B33D-529524173BC1}">
      <dgm:prSet phldrT="[Texto]" custT="1"/>
      <dgm:spPr/>
      <dgm:t>
        <a:bodyPr/>
        <a:lstStyle/>
        <a:p>
          <a:pPr algn="just"/>
          <a:r>
            <a:rPr lang="es-ES" sz="2000" dirty="0" smtClean="0">
              <a:effectLst/>
              <a:latin typeface="Arial" panose="020B0604020202020204" pitchFamily="34" charset="0"/>
              <a:ea typeface="Calibri" panose="020F0502020204030204" pitchFamily="34" charset="0"/>
              <a:cs typeface="Times New Roman" panose="02020603050405020304" pitchFamily="18" charset="0"/>
            </a:rPr>
            <a:t>Romero Serrano (2013), formación requerida a sus miembros</a:t>
          </a:r>
          <a:r>
            <a:rPr lang="es-ES" sz="2000" dirty="0" smtClean="0">
              <a:effectLst/>
              <a:latin typeface="Arial" panose="020B0604020202020204" pitchFamily="34" charset="0"/>
              <a:ea typeface="Calibri" panose="020F0502020204030204" pitchFamily="34" charset="0"/>
              <a:cs typeface="Arial" panose="020B0604020202020204" pitchFamily="34" charset="0"/>
            </a:rPr>
            <a:t> </a:t>
          </a:r>
          <a:endParaRPr lang="es-ES" sz="2000" dirty="0" smtClean="0">
            <a:latin typeface="Arial" panose="020B0604020202020204" pitchFamily="34" charset="0"/>
            <a:cs typeface="Arial" panose="020B0604020202020204" pitchFamily="34" charset="0"/>
          </a:endParaRPr>
        </a:p>
      </dgm:t>
    </dgm:pt>
    <dgm:pt modelId="{9247EFE1-888A-43F5-B6E3-31D08BF215F0}" type="parTrans" cxnId="{8258FCCB-B408-4A73-9D59-FD05C59718A7}">
      <dgm:prSet/>
      <dgm:spPr/>
      <dgm:t>
        <a:bodyPr/>
        <a:lstStyle/>
        <a:p>
          <a:pPr algn="just"/>
          <a:endParaRPr lang="es-ES" sz="2000"/>
        </a:p>
      </dgm:t>
    </dgm:pt>
    <dgm:pt modelId="{7A399D98-9995-47E3-B95A-EF5D0C9E95E3}" type="sibTrans" cxnId="{8258FCCB-B408-4A73-9D59-FD05C59718A7}">
      <dgm:prSet/>
      <dgm:spPr/>
      <dgm:t>
        <a:bodyPr/>
        <a:lstStyle/>
        <a:p>
          <a:pPr algn="just"/>
          <a:endParaRPr lang="es-ES" sz="2000"/>
        </a:p>
      </dgm:t>
    </dgm:pt>
    <dgm:pt modelId="{CE807B23-ECB1-4397-BF00-2865EE0D5DF4}">
      <dgm:prSet phldrT="[Texto]" custT="1"/>
      <dgm:spPr/>
      <dgm:t>
        <a:bodyPr/>
        <a:lstStyle/>
        <a:p>
          <a:pPr algn="just"/>
          <a:r>
            <a:rPr lang="es-ES" sz="2000" dirty="0" smtClean="0">
              <a:solidFill>
                <a:srgbClr val="000000"/>
              </a:solidFill>
              <a:latin typeface="Arial" panose="020B0604020202020204" pitchFamily="34" charset="0"/>
              <a:ea typeface="Calibri" panose="020F0502020204030204" pitchFamily="34" charset="0"/>
            </a:rPr>
            <a:t>Modelo Educativo de Fuerzas Armadas, fue elaborado en 2018, su enfoque está orientado hacia una planificación educativa cerrada en el ámbito militar</a:t>
          </a:r>
          <a:endParaRPr lang="es-ES" sz="2000" dirty="0"/>
        </a:p>
      </dgm:t>
    </dgm:pt>
    <dgm:pt modelId="{10E83579-DA3C-46AC-9D03-AF1D59732BB7}" type="parTrans" cxnId="{F55E6E94-AE7C-4DC0-BF32-533C54CD28FB}">
      <dgm:prSet/>
      <dgm:spPr/>
      <dgm:t>
        <a:bodyPr/>
        <a:lstStyle/>
        <a:p>
          <a:pPr algn="just"/>
          <a:endParaRPr lang="es-ES" sz="2000"/>
        </a:p>
      </dgm:t>
    </dgm:pt>
    <dgm:pt modelId="{102CA9D9-529D-498A-A082-7C9C55B1B150}" type="sibTrans" cxnId="{F55E6E94-AE7C-4DC0-BF32-533C54CD28FB}">
      <dgm:prSet/>
      <dgm:spPr/>
      <dgm:t>
        <a:bodyPr/>
        <a:lstStyle/>
        <a:p>
          <a:pPr algn="just"/>
          <a:endParaRPr lang="es-ES" sz="2000"/>
        </a:p>
      </dgm:t>
    </dgm:pt>
    <dgm:pt modelId="{FAB471FB-5893-4814-98D4-7FFB6B2EDAD5}">
      <dgm:prSet phldrT="[Texto]" custT="1"/>
      <dgm:spPr/>
      <dgm:t>
        <a:bodyPr/>
        <a:lstStyle/>
        <a:p>
          <a:pPr algn="just"/>
          <a:r>
            <a:rPr lang="es-ES" sz="1600" dirty="0" smtClean="0">
              <a:effectLst/>
              <a:latin typeface="Arial" panose="020B0604020202020204" pitchFamily="34" charset="0"/>
              <a:ea typeface="Calibri" panose="020F0502020204030204" pitchFamily="34" charset="0"/>
            </a:rPr>
            <a:t> </a:t>
          </a:r>
          <a:endParaRPr lang="es-ES" sz="1600" dirty="0"/>
        </a:p>
      </dgm:t>
    </dgm:pt>
    <dgm:pt modelId="{6F9C7A68-37E7-4312-A4FC-B0D0A7A0374D}" type="parTrans" cxnId="{5FC3A775-FC01-4625-99A4-40321EA725CF}">
      <dgm:prSet/>
      <dgm:spPr/>
      <dgm:t>
        <a:bodyPr/>
        <a:lstStyle/>
        <a:p>
          <a:pPr algn="just"/>
          <a:endParaRPr lang="es-ES" sz="2000"/>
        </a:p>
      </dgm:t>
    </dgm:pt>
    <dgm:pt modelId="{6FC6C1A6-31D8-41B3-981E-689929334EB9}" type="sibTrans" cxnId="{5FC3A775-FC01-4625-99A4-40321EA725CF}">
      <dgm:prSet/>
      <dgm:spPr/>
      <dgm:t>
        <a:bodyPr/>
        <a:lstStyle/>
        <a:p>
          <a:pPr algn="just"/>
          <a:endParaRPr lang="es-ES" sz="2000"/>
        </a:p>
      </dgm:t>
    </dgm:pt>
    <dgm:pt modelId="{ABAB576E-FE33-4B1E-9504-05EF3D837737}" type="pres">
      <dgm:prSet presAssocID="{ED6D2A73-2842-4145-B6BF-F0EE0EDDA61C}" presName="Name0" presStyleCnt="0">
        <dgm:presLayoutVars>
          <dgm:dir/>
          <dgm:resizeHandles val="exact"/>
        </dgm:presLayoutVars>
      </dgm:prSet>
      <dgm:spPr/>
      <dgm:t>
        <a:bodyPr/>
        <a:lstStyle/>
        <a:p>
          <a:endParaRPr lang="es-ES"/>
        </a:p>
      </dgm:t>
    </dgm:pt>
    <dgm:pt modelId="{5CBBE817-0585-441C-952F-55955C620A1B}" type="pres">
      <dgm:prSet presAssocID="{ED6D2A73-2842-4145-B6BF-F0EE0EDDA61C}" presName="arrow" presStyleLbl="bgShp" presStyleIdx="0" presStyleCnt="1"/>
      <dgm:spPr/>
    </dgm:pt>
    <dgm:pt modelId="{7E0D148C-A417-4481-99DD-B46FF994E492}" type="pres">
      <dgm:prSet presAssocID="{ED6D2A73-2842-4145-B6BF-F0EE0EDDA61C}" presName="points" presStyleCnt="0"/>
      <dgm:spPr/>
    </dgm:pt>
    <dgm:pt modelId="{580BCE67-4AA5-4095-A73C-50A48F66E6C1}" type="pres">
      <dgm:prSet presAssocID="{C68698F5-5606-4249-9A90-A2507F051377}" presName="compositeA" presStyleCnt="0"/>
      <dgm:spPr/>
    </dgm:pt>
    <dgm:pt modelId="{55C6A60E-D92B-48C1-ABF6-8FC8CB32234C}" type="pres">
      <dgm:prSet presAssocID="{C68698F5-5606-4249-9A90-A2507F051377}" presName="textA" presStyleLbl="revTx" presStyleIdx="0" presStyleCnt="5" custScaleX="237939" custLinFactNeighborX="6248" custLinFactNeighborY="11420">
        <dgm:presLayoutVars>
          <dgm:bulletEnabled val="1"/>
        </dgm:presLayoutVars>
      </dgm:prSet>
      <dgm:spPr/>
      <dgm:t>
        <a:bodyPr/>
        <a:lstStyle/>
        <a:p>
          <a:endParaRPr lang="es-ES"/>
        </a:p>
      </dgm:t>
    </dgm:pt>
    <dgm:pt modelId="{4094DD16-13FC-4560-BF25-5FA07C6D5943}" type="pres">
      <dgm:prSet presAssocID="{C68698F5-5606-4249-9A90-A2507F051377}" presName="circleA" presStyleLbl="node1" presStyleIdx="0" presStyleCnt="5"/>
      <dgm:spPr/>
    </dgm:pt>
    <dgm:pt modelId="{86640523-35AA-44F9-B258-81064D67D48B}" type="pres">
      <dgm:prSet presAssocID="{C68698F5-5606-4249-9A90-A2507F051377}" presName="spaceA" presStyleCnt="0"/>
      <dgm:spPr/>
    </dgm:pt>
    <dgm:pt modelId="{89E95B2E-0926-40A5-ACAC-350C0DC5AB0D}" type="pres">
      <dgm:prSet presAssocID="{7B2551FF-FAAE-4BDA-9B14-A8340684E6C2}" presName="space" presStyleCnt="0"/>
      <dgm:spPr/>
    </dgm:pt>
    <dgm:pt modelId="{64E0BC34-1F68-4C88-9863-B9B120D8852C}" type="pres">
      <dgm:prSet presAssocID="{A132990B-9E7E-4778-9D62-2635946B369D}" presName="compositeB" presStyleCnt="0"/>
      <dgm:spPr/>
    </dgm:pt>
    <dgm:pt modelId="{C4D5CB9A-ACC1-41ED-BE69-119CFD80F76F}" type="pres">
      <dgm:prSet presAssocID="{A132990B-9E7E-4778-9D62-2635946B369D}" presName="textB" presStyleLbl="revTx" presStyleIdx="1" presStyleCnt="5" custScaleX="355494" custLinFactNeighborX="-96875" custLinFactNeighborY="-2538">
        <dgm:presLayoutVars>
          <dgm:bulletEnabled val="1"/>
        </dgm:presLayoutVars>
      </dgm:prSet>
      <dgm:spPr/>
      <dgm:t>
        <a:bodyPr/>
        <a:lstStyle/>
        <a:p>
          <a:endParaRPr lang="es-ES"/>
        </a:p>
      </dgm:t>
    </dgm:pt>
    <dgm:pt modelId="{7D331A37-BD38-454F-BC9A-868166270718}" type="pres">
      <dgm:prSet presAssocID="{A132990B-9E7E-4778-9D62-2635946B369D}" presName="circleB" presStyleLbl="node1" presStyleIdx="1" presStyleCnt="5" custLinFactNeighborX="-30598" custLinFactNeighborY="-4371"/>
      <dgm:spPr/>
    </dgm:pt>
    <dgm:pt modelId="{CA2D1C51-8E68-4EDF-8952-F36344057EFC}" type="pres">
      <dgm:prSet presAssocID="{A132990B-9E7E-4778-9D62-2635946B369D}" presName="spaceB" presStyleCnt="0"/>
      <dgm:spPr/>
    </dgm:pt>
    <dgm:pt modelId="{8FB22CC6-77BC-4BED-B88F-8B7B391A51B7}" type="pres">
      <dgm:prSet presAssocID="{0025D514-F991-41DA-83F4-632C035322B7}" presName="space" presStyleCnt="0"/>
      <dgm:spPr/>
    </dgm:pt>
    <dgm:pt modelId="{EE84E176-7DB2-496C-AD18-2F5609574AC3}" type="pres">
      <dgm:prSet presAssocID="{794C01F2-0A5A-416D-B33D-529524173BC1}" presName="compositeA" presStyleCnt="0"/>
      <dgm:spPr/>
    </dgm:pt>
    <dgm:pt modelId="{D5924C56-301A-4B7A-A2E8-AE28FF12993B}" type="pres">
      <dgm:prSet presAssocID="{794C01F2-0A5A-416D-B33D-529524173BC1}" presName="textA" presStyleLbl="revTx" presStyleIdx="2" presStyleCnt="5" custScaleX="165990" custLinFactNeighborX="-22170" custLinFactNeighborY="-2134">
        <dgm:presLayoutVars>
          <dgm:bulletEnabled val="1"/>
        </dgm:presLayoutVars>
      </dgm:prSet>
      <dgm:spPr/>
      <dgm:t>
        <a:bodyPr/>
        <a:lstStyle/>
        <a:p>
          <a:endParaRPr lang="es-ES"/>
        </a:p>
      </dgm:t>
    </dgm:pt>
    <dgm:pt modelId="{541731A2-B263-4564-8E90-DB8AE0F68D4A}" type="pres">
      <dgm:prSet presAssocID="{794C01F2-0A5A-416D-B33D-529524173BC1}" presName="circleA" presStyleLbl="node1" presStyleIdx="2" presStyleCnt="5" custLinFactNeighborX="-22232" custLinFactNeighborY="2928"/>
      <dgm:spPr/>
    </dgm:pt>
    <dgm:pt modelId="{BC0AB833-5DCE-423C-96FB-0B6559551A20}" type="pres">
      <dgm:prSet presAssocID="{794C01F2-0A5A-416D-B33D-529524173BC1}" presName="spaceA" presStyleCnt="0"/>
      <dgm:spPr/>
    </dgm:pt>
    <dgm:pt modelId="{00C0BE21-3DA9-4DCE-AB99-7061E7A3D2AA}" type="pres">
      <dgm:prSet presAssocID="{7A399D98-9995-47E3-B95A-EF5D0C9E95E3}" presName="space" presStyleCnt="0"/>
      <dgm:spPr/>
    </dgm:pt>
    <dgm:pt modelId="{7E5A6571-E379-4B7F-BF02-1BD9349A7BAE}" type="pres">
      <dgm:prSet presAssocID="{FAB471FB-5893-4814-98D4-7FFB6B2EDAD5}" presName="compositeB" presStyleCnt="0"/>
      <dgm:spPr/>
    </dgm:pt>
    <dgm:pt modelId="{643B060B-1A96-4AB7-9978-D05A2BEDBE3F}" type="pres">
      <dgm:prSet presAssocID="{FAB471FB-5893-4814-98D4-7FFB6B2EDAD5}" presName="textB" presStyleLbl="revTx" presStyleIdx="3" presStyleCnt="5">
        <dgm:presLayoutVars>
          <dgm:bulletEnabled val="1"/>
        </dgm:presLayoutVars>
      </dgm:prSet>
      <dgm:spPr/>
      <dgm:t>
        <a:bodyPr/>
        <a:lstStyle/>
        <a:p>
          <a:endParaRPr lang="es-ES"/>
        </a:p>
      </dgm:t>
    </dgm:pt>
    <dgm:pt modelId="{B35765CE-3786-473E-A881-52B5212B7B1A}" type="pres">
      <dgm:prSet presAssocID="{FAB471FB-5893-4814-98D4-7FFB6B2EDAD5}" presName="circleB" presStyleLbl="node1" presStyleIdx="3" presStyleCnt="5" custLinFactX="68530" custLinFactNeighborX="100000" custLinFactNeighborY="4964"/>
      <dgm:spPr/>
    </dgm:pt>
    <dgm:pt modelId="{B1851E1B-C52B-4F5C-A8C1-78ACB054BCBB}" type="pres">
      <dgm:prSet presAssocID="{FAB471FB-5893-4814-98D4-7FFB6B2EDAD5}" presName="spaceB" presStyleCnt="0"/>
      <dgm:spPr/>
    </dgm:pt>
    <dgm:pt modelId="{8CB89EAD-5C2C-4F4C-9BE3-E7404FD86C32}" type="pres">
      <dgm:prSet presAssocID="{6FC6C1A6-31D8-41B3-981E-689929334EB9}" presName="space" presStyleCnt="0"/>
      <dgm:spPr/>
    </dgm:pt>
    <dgm:pt modelId="{18BF74B2-D666-49C0-9CBD-05CBF277729D}" type="pres">
      <dgm:prSet presAssocID="{CE807B23-ECB1-4397-BF00-2865EE0D5DF4}" presName="compositeA" presStyleCnt="0"/>
      <dgm:spPr/>
    </dgm:pt>
    <dgm:pt modelId="{32EC3425-3C96-492F-9392-F839503F09B6}" type="pres">
      <dgm:prSet presAssocID="{CE807B23-ECB1-4397-BF00-2865EE0D5DF4}" presName="textA" presStyleLbl="revTx" presStyleIdx="4" presStyleCnt="5" custScaleX="278059" custLinFactNeighborX="78953" custLinFactNeighborY="3358">
        <dgm:presLayoutVars>
          <dgm:bulletEnabled val="1"/>
        </dgm:presLayoutVars>
      </dgm:prSet>
      <dgm:spPr/>
      <dgm:t>
        <a:bodyPr/>
        <a:lstStyle/>
        <a:p>
          <a:endParaRPr lang="es-ES"/>
        </a:p>
      </dgm:t>
    </dgm:pt>
    <dgm:pt modelId="{B3AB65EC-D951-458A-B6F0-9BE61F14827E}" type="pres">
      <dgm:prSet presAssocID="{CE807B23-ECB1-4397-BF00-2865EE0D5DF4}" presName="circleA" presStyleLbl="node1" presStyleIdx="4" presStyleCnt="5" custLinFactNeighborX="78941" custLinFactNeighborY="4964"/>
      <dgm:spPr/>
    </dgm:pt>
    <dgm:pt modelId="{FC62EC56-1917-415A-AD5C-E068B8B91BF4}" type="pres">
      <dgm:prSet presAssocID="{CE807B23-ECB1-4397-BF00-2865EE0D5DF4}" presName="spaceA" presStyleCnt="0"/>
      <dgm:spPr/>
    </dgm:pt>
  </dgm:ptLst>
  <dgm:cxnLst>
    <dgm:cxn modelId="{87F00C7A-8D7F-4F76-AF32-B0329B05FE35}" type="presOf" srcId="{A132990B-9E7E-4778-9D62-2635946B369D}" destId="{C4D5CB9A-ACC1-41ED-BE69-119CFD80F76F}" srcOrd="0" destOrd="0" presId="urn:microsoft.com/office/officeart/2005/8/layout/hProcess11"/>
    <dgm:cxn modelId="{5FC3A775-FC01-4625-99A4-40321EA725CF}" srcId="{ED6D2A73-2842-4145-B6BF-F0EE0EDDA61C}" destId="{FAB471FB-5893-4814-98D4-7FFB6B2EDAD5}" srcOrd="3" destOrd="0" parTransId="{6F9C7A68-37E7-4312-A4FC-B0D0A7A0374D}" sibTransId="{6FC6C1A6-31D8-41B3-981E-689929334EB9}"/>
    <dgm:cxn modelId="{71D8F3F4-25AB-4DA9-8F92-A78F88287E0F}" type="presOf" srcId="{FAB471FB-5893-4814-98D4-7FFB6B2EDAD5}" destId="{643B060B-1A96-4AB7-9978-D05A2BEDBE3F}" srcOrd="0" destOrd="0" presId="urn:microsoft.com/office/officeart/2005/8/layout/hProcess11"/>
    <dgm:cxn modelId="{530AB82C-210E-4C0A-A1C1-85B8F927545E}" type="presOf" srcId="{794C01F2-0A5A-416D-B33D-529524173BC1}" destId="{D5924C56-301A-4B7A-A2E8-AE28FF12993B}" srcOrd="0" destOrd="0" presId="urn:microsoft.com/office/officeart/2005/8/layout/hProcess11"/>
    <dgm:cxn modelId="{B5E7C5AC-AF53-4E77-8A0C-999951E3C845}" type="presOf" srcId="{CE807B23-ECB1-4397-BF00-2865EE0D5DF4}" destId="{32EC3425-3C96-492F-9392-F839503F09B6}" srcOrd="0" destOrd="0" presId="urn:microsoft.com/office/officeart/2005/8/layout/hProcess11"/>
    <dgm:cxn modelId="{46B6BE12-01BF-4C86-AA7D-C13C383E4C07}" srcId="{ED6D2A73-2842-4145-B6BF-F0EE0EDDA61C}" destId="{A132990B-9E7E-4778-9D62-2635946B369D}" srcOrd="1" destOrd="0" parTransId="{FA4E9FEB-2CA4-46BB-BC72-F2CCDC033FB1}" sibTransId="{0025D514-F991-41DA-83F4-632C035322B7}"/>
    <dgm:cxn modelId="{924CFD15-BC63-4B2D-80FB-A67D3A8AD04F}" type="presOf" srcId="{C68698F5-5606-4249-9A90-A2507F051377}" destId="{55C6A60E-D92B-48C1-ABF6-8FC8CB32234C}" srcOrd="0" destOrd="0" presId="urn:microsoft.com/office/officeart/2005/8/layout/hProcess11"/>
    <dgm:cxn modelId="{8258FCCB-B408-4A73-9D59-FD05C59718A7}" srcId="{ED6D2A73-2842-4145-B6BF-F0EE0EDDA61C}" destId="{794C01F2-0A5A-416D-B33D-529524173BC1}" srcOrd="2" destOrd="0" parTransId="{9247EFE1-888A-43F5-B6E3-31D08BF215F0}" sibTransId="{7A399D98-9995-47E3-B95A-EF5D0C9E95E3}"/>
    <dgm:cxn modelId="{74B185A4-BB91-41F9-B80F-CFB05179FC4C}" type="presOf" srcId="{ED6D2A73-2842-4145-B6BF-F0EE0EDDA61C}" destId="{ABAB576E-FE33-4B1E-9504-05EF3D837737}" srcOrd="0" destOrd="0" presId="urn:microsoft.com/office/officeart/2005/8/layout/hProcess11"/>
    <dgm:cxn modelId="{23AEE071-2967-44FA-9E77-42E7080F1E0C}" srcId="{ED6D2A73-2842-4145-B6BF-F0EE0EDDA61C}" destId="{C68698F5-5606-4249-9A90-A2507F051377}" srcOrd="0" destOrd="0" parTransId="{82E50874-F692-406F-A9DF-80BBE308AEE6}" sibTransId="{7B2551FF-FAAE-4BDA-9B14-A8340684E6C2}"/>
    <dgm:cxn modelId="{F55E6E94-AE7C-4DC0-BF32-533C54CD28FB}" srcId="{ED6D2A73-2842-4145-B6BF-F0EE0EDDA61C}" destId="{CE807B23-ECB1-4397-BF00-2865EE0D5DF4}" srcOrd="4" destOrd="0" parTransId="{10E83579-DA3C-46AC-9D03-AF1D59732BB7}" sibTransId="{102CA9D9-529D-498A-A082-7C9C55B1B150}"/>
    <dgm:cxn modelId="{ADE4F7D8-0928-4826-A8DE-92613DC55767}" type="presParOf" srcId="{ABAB576E-FE33-4B1E-9504-05EF3D837737}" destId="{5CBBE817-0585-441C-952F-55955C620A1B}" srcOrd="0" destOrd="0" presId="urn:microsoft.com/office/officeart/2005/8/layout/hProcess11"/>
    <dgm:cxn modelId="{D4FEF179-5527-465D-A9C4-FC0234FE845A}" type="presParOf" srcId="{ABAB576E-FE33-4B1E-9504-05EF3D837737}" destId="{7E0D148C-A417-4481-99DD-B46FF994E492}" srcOrd="1" destOrd="0" presId="urn:microsoft.com/office/officeart/2005/8/layout/hProcess11"/>
    <dgm:cxn modelId="{8A1BA3E0-8A7B-4E91-9428-BCC797D4DECB}" type="presParOf" srcId="{7E0D148C-A417-4481-99DD-B46FF994E492}" destId="{580BCE67-4AA5-4095-A73C-50A48F66E6C1}" srcOrd="0" destOrd="0" presId="urn:microsoft.com/office/officeart/2005/8/layout/hProcess11"/>
    <dgm:cxn modelId="{C5ADD529-0531-4ACD-8F5D-F187AEA3AC54}" type="presParOf" srcId="{580BCE67-4AA5-4095-A73C-50A48F66E6C1}" destId="{55C6A60E-D92B-48C1-ABF6-8FC8CB32234C}" srcOrd="0" destOrd="0" presId="urn:microsoft.com/office/officeart/2005/8/layout/hProcess11"/>
    <dgm:cxn modelId="{5A18D26A-F0D7-4770-BC16-35FC4B165AF4}" type="presParOf" srcId="{580BCE67-4AA5-4095-A73C-50A48F66E6C1}" destId="{4094DD16-13FC-4560-BF25-5FA07C6D5943}" srcOrd="1" destOrd="0" presId="urn:microsoft.com/office/officeart/2005/8/layout/hProcess11"/>
    <dgm:cxn modelId="{4CA20B20-738D-4DE9-88B3-DB94100F4E9C}" type="presParOf" srcId="{580BCE67-4AA5-4095-A73C-50A48F66E6C1}" destId="{86640523-35AA-44F9-B258-81064D67D48B}" srcOrd="2" destOrd="0" presId="urn:microsoft.com/office/officeart/2005/8/layout/hProcess11"/>
    <dgm:cxn modelId="{4CAFD606-761D-42DF-9B07-E1849FDDF3B5}" type="presParOf" srcId="{7E0D148C-A417-4481-99DD-B46FF994E492}" destId="{89E95B2E-0926-40A5-ACAC-350C0DC5AB0D}" srcOrd="1" destOrd="0" presId="urn:microsoft.com/office/officeart/2005/8/layout/hProcess11"/>
    <dgm:cxn modelId="{1C8D02C8-6A1A-4C6B-A464-627D3B516DD5}" type="presParOf" srcId="{7E0D148C-A417-4481-99DD-B46FF994E492}" destId="{64E0BC34-1F68-4C88-9863-B9B120D8852C}" srcOrd="2" destOrd="0" presId="urn:microsoft.com/office/officeart/2005/8/layout/hProcess11"/>
    <dgm:cxn modelId="{633A65B3-A149-44AC-9021-47B4AA1A9240}" type="presParOf" srcId="{64E0BC34-1F68-4C88-9863-B9B120D8852C}" destId="{C4D5CB9A-ACC1-41ED-BE69-119CFD80F76F}" srcOrd="0" destOrd="0" presId="urn:microsoft.com/office/officeart/2005/8/layout/hProcess11"/>
    <dgm:cxn modelId="{9D4D6D45-8489-4068-BC4C-2018271FDA75}" type="presParOf" srcId="{64E0BC34-1F68-4C88-9863-B9B120D8852C}" destId="{7D331A37-BD38-454F-BC9A-868166270718}" srcOrd="1" destOrd="0" presId="urn:microsoft.com/office/officeart/2005/8/layout/hProcess11"/>
    <dgm:cxn modelId="{F92438E6-D6D3-42A7-9F1B-674ECAB9693A}" type="presParOf" srcId="{64E0BC34-1F68-4C88-9863-B9B120D8852C}" destId="{CA2D1C51-8E68-4EDF-8952-F36344057EFC}" srcOrd="2" destOrd="0" presId="urn:microsoft.com/office/officeart/2005/8/layout/hProcess11"/>
    <dgm:cxn modelId="{F31557C4-7CDA-484F-A311-11A04F1930C4}" type="presParOf" srcId="{7E0D148C-A417-4481-99DD-B46FF994E492}" destId="{8FB22CC6-77BC-4BED-B88F-8B7B391A51B7}" srcOrd="3" destOrd="0" presId="urn:microsoft.com/office/officeart/2005/8/layout/hProcess11"/>
    <dgm:cxn modelId="{7450956A-79FA-4908-BDEA-2BD0BA646693}" type="presParOf" srcId="{7E0D148C-A417-4481-99DD-B46FF994E492}" destId="{EE84E176-7DB2-496C-AD18-2F5609574AC3}" srcOrd="4" destOrd="0" presId="urn:microsoft.com/office/officeart/2005/8/layout/hProcess11"/>
    <dgm:cxn modelId="{17E933FD-A676-4C40-91B3-A573BDAEDBEE}" type="presParOf" srcId="{EE84E176-7DB2-496C-AD18-2F5609574AC3}" destId="{D5924C56-301A-4B7A-A2E8-AE28FF12993B}" srcOrd="0" destOrd="0" presId="urn:microsoft.com/office/officeart/2005/8/layout/hProcess11"/>
    <dgm:cxn modelId="{FFFC0F78-7B94-4C5F-A7C4-26DCF3EFAE01}" type="presParOf" srcId="{EE84E176-7DB2-496C-AD18-2F5609574AC3}" destId="{541731A2-B263-4564-8E90-DB8AE0F68D4A}" srcOrd="1" destOrd="0" presId="urn:microsoft.com/office/officeart/2005/8/layout/hProcess11"/>
    <dgm:cxn modelId="{68CE396B-2D39-49A3-9D52-97914A5CF4B1}" type="presParOf" srcId="{EE84E176-7DB2-496C-AD18-2F5609574AC3}" destId="{BC0AB833-5DCE-423C-96FB-0B6559551A20}" srcOrd="2" destOrd="0" presId="urn:microsoft.com/office/officeart/2005/8/layout/hProcess11"/>
    <dgm:cxn modelId="{519A28B9-283C-4E1B-AB4F-9A3548A11617}" type="presParOf" srcId="{7E0D148C-A417-4481-99DD-B46FF994E492}" destId="{00C0BE21-3DA9-4DCE-AB99-7061E7A3D2AA}" srcOrd="5" destOrd="0" presId="urn:microsoft.com/office/officeart/2005/8/layout/hProcess11"/>
    <dgm:cxn modelId="{A2CA3A84-6337-4BCD-A436-3254B203A933}" type="presParOf" srcId="{7E0D148C-A417-4481-99DD-B46FF994E492}" destId="{7E5A6571-E379-4B7F-BF02-1BD9349A7BAE}" srcOrd="6" destOrd="0" presId="urn:microsoft.com/office/officeart/2005/8/layout/hProcess11"/>
    <dgm:cxn modelId="{F78E5B8B-C476-4B13-A9F7-9D28271000F3}" type="presParOf" srcId="{7E5A6571-E379-4B7F-BF02-1BD9349A7BAE}" destId="{643B060B-1A96-4AB7-9978-D05A2BEDBE3F}" srcOrd="0" destOrd="0" presId="urn:microsoft.com/office/officeart/2005/8/layout/hProcess11"/>
    <dgm:cxn modelId="{EDE7283F-EF58-4B6A-BAF6-343910AF48C6}" type="presParOf" srcId="{7E5A6571-E379-4B7F-BF02-1BD9349A7BAE}" destId="{B35765CE-3786-473E-A881-52B5212B7B1A}" srcOrd="1" destOrd="0" presId="urn:microsoft.com/office/officeart/2005/8/layout/hProcess11"/>
    <dgm:cxn modelId="{0B3CCC7C-BDF9-429F-80D9-0681028C47FA}" type="presParOf" srcId="{7E5A6571-E379-4B7F-BF02-1BD9349A7BAE}" destId="{B1851E1B-C52B-4F5C-A8C1-78ACB054BCBB}" srcOrd="2" destOrd="0" presId="urn:microsoft.com/office/officeart/2005/8/layout/hProcess11"/>
    <dgm:cxn modelId="{4DEDC019-BDE5-4BBF-B7E4-745716AF6E88}" type="presParOf" srcId="{7E0D148C-A417-4481-99DD-B46FF994E492}" destId="{8CB89EAD-5C2C-4F4C-9BE3-E7404FD86C32}" srcOrd="7" destOrd="0" presId="urn:microsoft.com/office/officeart/2005/8/layout/hProcess11"/>
    <dgm:cxn modelId="{15E6CAAB-A00F-43AB-A720-3B360AE3721A}" type="presParOf" srcId="{7E0D148C-A417-4481-99DD-B46FF994E492}" destId="{18BF74B2-D666-49C0-9CBD-05CBF277729D}" srcOrd="8" destOrd="0" presId="urn:microsoft.com/office/officeart/2005/8/layout/hProcess11"/>
    <dgm:cxn modelId="{A030198E-5B73-4782-B1CB-A77DB5D69B36}" type="presParOf" srcId="{18BF74B2-D666-49C0-9CBD-05CBF277729D}" destId="{32EC3425-3C96-492F-9392-F839503F09B6}" srcOrd="0" destOrd="0" presId="urn:microsoft.com/office/officeart/2005/8/layout/hProcess11"/>
    <dgm:cxn modelId="{7D386FAF-FEEE-4FD9-9112-BD1E3CC5AD8A}" type="presParOf" srcId="{18BF74B2-D666-49C0-9CBD-05CBF277729D}" destId="{B3AB65EC-D951-458A-B6F0-9BE61F14827E}" srcOrd="1" destOrd="0" presId="urn:microsoft.com/office/officeart/2005/8/layout/hProcess11"/>
    <dgm:cxn modelId="{059384C5-68E8-48C3-BF71-899E96DC3B3E}" type="presParOf" srcId="{18BF74B2-D666-49C0-9CBD-05CBF277729D}" destId="{FC62EC56-1917-415A-AD5C-E068B8B91BF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D1CF80-053D-4825-8572-66AE52FE82FC}" type="doc">
      <dgm:prSet loTypeId="urn:microsoft.com/office/officeart/2005/8/layout/gear1" loCatId="cycle" qsTypeId="urn:microsoft.com/office/officeart/2005/8/quickstyle/simple1" qsCatId="simple" csTypeId="urn:microsoft.com/office/officeart/2005/8/colors/colorful2" csCatId="colorful" phldr="1"/>
      <dgm:spPr/>
    </dgm:pt>
    <dgm:pt modelId="{2C15E145-4E9B-4104-9D35-42009118A919}">
      <dgm:prSet phldrT="[Texto]" custT="1"/>
      <dgm:spPr>
        <a:xfrm>
          <a:off x="3696072" y="2268252"/>
          <a:ext cx="2772308" cy="2772308"/>
        </a:xfrm>
        <a:prstGeom prst="gear9">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C" sz="2500" dirty="0" smtClean="0">
              <a:solidFill>
                <a:sysClr val="windowText" lastClr="000000"/>
              </a:solidFill>
              <a:latin typeface="Calibri"/>
              <a:ea typeface="+mn-ea"/>
              <a:cs typeface="+mn-cs"/>
            </a:rPr>
            <a:t>Enseñanza</a:t>
          </a:r>
        </a:p>
        <a:p>
          <a:r>
            <a:rPr lang="es-EC" sz="1600" dirty="0" smtClean="0">
              <a:solidFill>
                <a:sysClr val="windowText" lastClr="000000"/>
              </a:solidFill>
              <a:latin typeface="Calibri"/>
              <a:ea typeface="+mn-ea"/>
              <a:cs typeface="+mn-cs"/>
            </a:rPr>
            <a:t>Cambios conducta </a:t>
          </a:r>
          <a:endParaRPr lang="es-ES" sz="1600" dirty="0">
            <a:solidFill>
              <a:sysClr val="windowText" lastClr="000000"/>
            </a:solidFill>
            <a:latin typeface="Calibri"/>
            <a:ea typeface="+mn-ea"/>
            <a:cs typeface="+mn-cs"/>
          </a:endParaRPr>
        </a:p>
      </dgm:t>
    </dgm:pt>
    <dgm:pt modelId="{FCFB8930-4D0A-48F2-90B3-6ECA2E9A1F29}" type="parTrans" cxnId="{A509A398-93B5-4691-9EDE-781FA2AA2805}">
      <dgm:prSet/>
      <dgm:spPr/>
      <dgm:t>
        <a:bodyPr/>
        <a:lstStyle/>
        <a:p>
          <a:endParaRPr lang="es-ES">
            <a:solidFill>
              <a:schemeClr val="tx1"/>
            </a:solidFill>
          </a:endParaRPr>
        </a:p>
      </dgm:t>
    </dgm:pt>
    <dgm:pt modelId="{BAF36CF7-68B7-4580-A2E3-D58946A8B49D}" type="sibTrans" cxnId="{A509A398-93B5-4691-9EDE-781FA2AA2805}">
      <dgm:prSet/>
      <dgm:spPr>
        <a:xfrm>
          <a:off x="3492301" y="1844547"/>
          <a:ext cx="3548554" cy="3548554"/>
        </a:xfrm>
        <a:prstGeom prst="circularArrow">
          <a:avLst>
            <a:gd name="adj1" fmla="val 4687"/>
            <a:gd name="adj2" fmla="val 299029"/>
            <a:gd name="adj3" fmla="val 2533241"/>
            <a:gd name="adj4" fmla="val 15824971"/>
            <a:gd name="adj5" fmla="val 5469"/>
          </a:avLst>
        </a:prstGeom>
        <a:solidFill>
          <a:srgbClr val="C0504D">
            <a:hueOff val="0"/>
            <a:satOff val="0"/>
            <a:lumOff val="0"/>
            <a:alphaOff val="0"/>
          </a:srgbClr>
        </a:solidFill>
        <a:ln>
          <a:noFill/>
        </a:ln>
        <a:effectLst/>
      </dgm:spPr>
      <dgm:t>
        <a:bodyPr/>
        <a:lstStyle/>
        <a:p>
          <a:endParaRPr lang="es-ES">
            <a:solidFill>
              <a:schemeClr val="tx1"/>
            </a:solidFill>
          </a:endParaRPr>
        </a:p>
      </dgm:t>
    </dgm:pt>
    <dgm:pt modelId="{C2B7D0E5-9442-4C33-8C5C-8EE91CF06769}">
      <dgm:prSet phldrT="[Texto]"/>
      <dgm:spPr>
        <a:xfrm>
          <a:off x="2083092" y="1612979"/>
          <a:ext cx="2016224" cy="2016224"/>
        </a:xfrm>
        <a:prstGeom prst="gear6">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dgm:spPr>
      <dgm:t>
        <a:bodyPr/>
        <a:lstStyle/>
        <a:p>
          <a:r>
            <a:rPr lang="es-EC" dirty="0" smtClean="0">
              <a:solidFill>
                <a:sysClr val="windowText" lastClr="000000"/>
              </a:solidFill>
              <a:latin typeface="Calibri"/>
              <a:ea typeface="+mn-ea"/>
              <a:cs typeface="+mn-cs"/>
            </a:rPr>
            <a:t>Aprendizaje</a:t>
          </a:r>
        </a:p>
        <a:p>
          <a:r>
            <a:rPr lang="es-EC" dirty="0" smtClean="0">
              <a:solidFill>
                <a:sysClr val="windowText" lastClr="000000"/>
              </a:solidFill>
              <a:latin typeface="Calibri"/>
              <a:ea typeface="+mn-ea"/>
              <a:cs typeface="+mn-cs"/>
            </a:rPr>
            <a:t>(Lograr)</a:t>
          </a:r>
          <a:endParaRPr lang="es-ES" dirty="0">
            <a:solidFill>
              <a:sysClr val="windowText" lastClr="000000"/>
            </a:solidFill>
            <a:latin typeface="Calibri"/>
            <a:ea typeface="+mn-ea"/>
            <a:cs typeface="+mn-cs"/>
          </a:endParaRPr>
        </a:p>
      </dgm:t>
    </dgm:pt>
    <dgm:pt modelId="{D384FA8B-13BE-4B26-929E-20229A20914A}" type="parTrans" cxnId="{2599D780-5A67-4DA7-8BAF-2ECCF427EEA6}">
      <dgm:prSet/>
      <dgm:spPr/>
      <dgm:t>
        <a:bodyPr/>
        <a:lstStyle/>
        <a:p>
          <a:endParaRPr lang="es-ES">
            <a:solidFill>
              <a:schemeClr val="tx1"/>
            </a:solidFill>
          </a:endParaRPr>
        </a:p>
      </dgm:t>
    </dgm:pt>
    <dgm:pt modelId="{D0DD3273-BD85-4420-82C1-009245FF95B9}" type="sibTrans" cxnId="{2599D780-5A67-4DA7-8BAF-2ECCF427EEA6}">
      <dgm:prSet/>
      <dgm:spPr>
        <a:xfrm>
          <a:off x="1726023" y="1163233"/>
          <a:ext cx="2578246" cy="2578246"/>
        </a:xfrm>
        <a:prstGeom prst="leftCircularArrow">
          <a:avLst>
            <a:gd name="adj1" fmla="val 6452"/>
            <a:gd name="adj2" fmla="val 429999"/>
            <a:gd name="adj3" fmla="val 10489124"/>
            <a:gd name="adj4" fmla="val 14837806"/>
            <a:gd name="adj5" fmla="val 7527"/>
          </a:avLst>
        </a:prstGeom>
        <a:solidFill>
          <a:srgbClr val="C0504D">
            <a:hueOff val="2340759"/>
            <a:satOff val="-2919"/>
            <a:lumOff val="686"/>
            <a:alphaOff val="0"/>
          </a:srgbClr>
        </a:solidFill>
        <a:ln>
          <a:noFill/>
        </a:ln>
        <a:effectLst/>
      </dgm:spPr>
      <dgm:t>
        <a:bodyPr/>
        <a:lstStyle/>
        <a:p>
          <a:endParaRPr lang="es-ES">
            <a:solidFill>
              <a:schemeClr val="tx1"/>
            </a:solidFill>
          </a:endParaRPr>
        </a:p>
      </dgm:t>
    </dgm:pt>
    <dgm:pt modelId="{6C223603-5020-4C5C-80AE-9E5654960C31}">
      <dgm:prSet phldrT="[Texto]"/>
      <dgm:spPr>
        <a:xfrm rot="20700000">
          <a:off x="3212383" y="221990"/>
          <a:ext cx="1975488" cy="1975488"/>
        </a:xfrm>
        <a:prstGeom prst="gear6">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gm:spPr>
      <dgm:t>
        <a:bodyPr/>
        <a:lstStyle/>
        <a:p>
          <a:r>
            <a:rPr lang="es-EC" dirty="0" smtClean="0">
              <a:solidFill>
                <a:sysClr val="windowText" lastClr="000000"/>
              </a:solidFill>
              <a:latin typeface="Calibri"/>
              <a:ea typeface="+mn-ea"/>
              <a:cs typeface="+mn-cs"/>
            </a:rPr>
            <a:t>Estrategias</a:t>
          </a:r>
          <a:endParaRPr lang="es-ES" dirty="0">
            <a:solidFill>
              <a:sysClr val="windowText" lastClr="000000"/>
            </a:solidFill>
            <a:latin typeface="Calibri"/>
            <a:ea typeface="+mn-ea"/>
            <a:cs typeface="+mn-cs"/>
          </a:endParaRPr>
        </a:p>
      </dgm:t>
    </dgm:pt>
    <dgm:pt modelId="{FF2B7747-D3A1-4EF0-AB13-11937EB93BF5}" type="parTrans" cxnId="{10EBA50A-B84E-485A-AEEC-D881389DD94A}">
      <dgm:prSet/>
      <dgm:spPr/>
      <dgm:t>
        <a:bodyPr/>
        <a:lstStyle/>
        <a:p>
          <a:endParaRPr lang="es-ES">
            <a:solidFill>
              <a:schemeClr val="tx1"/>
            </a:solidFill>
          </a:endParaRPr>
        </a:p>
      </dgm:t>
    </dgm:pt>
    <dgm:pt modelId="{43F65309-F785-4EB0-A633-2B5F80195B3A}" type="sibTrans" cxnId="{10EBA50A-B84E-485A-AEEC-D881389DD94A}">
      <dgm:prSet/>
      <dgm:spPr>
        <a:xfrm>
          <a:off x="2755433" y="-214347"/>
          <a:ext cx="2779868" cy="2779868"/>
        </a:xfrm>
        <a:prstGeom prst="circularArrow">
          <a:avLst>
            <a:gd name="adj1" fmla="val 5984"/>
            <a:gd name="adj2" fmla="val 394124"/>
            <a:gd name="adj3" fmla="val 13313824"/>
            <a:gd name="adj4" fmla="val 10508221"/>
            <a:gd name="adj5" fmla="val 6981"/>
          </a:avLst>
        </a:prstGeom>
        <a:solidFill>
          <a:srgbClr val="C0504D">
            <a:hueOff val="4681519"/>
            <a:satOff val="-5839"/>
            <a:lumOff val="1373"/>
            <a:alphaOff val="0"/>
          </a:srgbClr>
        </a:solidFill>
        <a:ln>
          <a:noFill/>
        </a:ln>
        <a:effectLst/>
      </dgm:spPr>
      <dgm:t>
        <a:bodyPr/>
        <a:lstStyle/>
        <a:p>
          <a:endParaRPr lang="es-ES">
            <a:solidFill>
              <a:schemeClr val="tx1"/>
            </a:solidFill>
          </a:endParaRPr>
        </a:p>
      </dgm:t>
    </dgm:pt>
    <dgm:pt modelId="{063A2FD3-C61C-48B5-A0CC-2AB3642E890C}" type="pres">
      <dgm:prSet presAssocID="{A9D1CF80-053D-4825-8572-66AE52FE82FC}" presName="composite" presStyleCnt="0">
        <dgm:presLayoutVars>
          <dgm:chMax val="3"/>
          <dgm:animLvl val="lvl"/>
          <dgm:resizeHandles val="exact"/>
        </dgm:presLayoutVars>
      </dgm:prSet>
      <dgm:spPr/>
    </dgm:pt>
    <dgm:pt modelId="{19ECB6AE-E335-4E60-862F-97947BDBE208}" type="pres">
      <dgm:prSet presAssocID="{2C15E145-4E9B-4104-9D35-42009118A919}" presName="gear1" presStyleLbl="node1" presStyleIdx="0" presStyleCnt="3">
        <dgm:presLayoutVars>
          <dgm:chMax val="1"/>
          <dgm:bulletEnabled val="1"/>
        </dgm:presLayoutVars>
      </dgm:prSet>
      <dgm:spPr/>
      <dgm:t>
        <a:bodyPr/>
        <a:lstStyle/>
        <a:p>
          <a:endParaRPr lang="es-ES"/>
        </a:p>
      </dgm:t>
    </dgm:pt>
    <dgm:pt modelId="{149DC54D-E226-452B-AB28-19952DA681AB}" type="pres">
      <dgm:prSet presAssocID="{2C15E145-4E9B-4104-9D35-42009118A919}" presName="gear1srcNode" presStyleLbl="node1" presStyleIdx="0" presStyleCnt="3"/>
      <dgm:spPr/>
      <dgm:t>
        <a:bodyPr/>
        <a:lstStyle/>
        <a:p>
          <a:endParaRPr lang="es-ES"/>
        </a:p>
      </dgm:t>
    </dgm:pt>
    <dgm:pt modelId="{DFDB3436-7CFC-4337-9300-10D00681831B}" type="pres">
      <dgm:prSet presAssocID="{2C15E145-4E9B-4104-9D35-42009118A919}" presName="gear1dstNode" presStyleLbl="node1" presStyleIdx="0" presStyleCnt="3"/>
      <dgm:spPr/>
      <dgm:t>
        <a:bodyPr/>
        <a:lstStyle/>
        <a:p>
          <a:endParaRPr lang="es-ES"/>
        </a:p>
      </dgm:t>
    </dgm:pt>
    <dgm:pt modelId="{51AF7235-4388-4DCD-B9D9-DF155346C499}" type="pres">
      <dgm:prSet presAssocID="{C2B7D0E5-9442-4C33-8C5C-8EE91CF06769}" presName="gear2" presStyleLbl="node1" presStyleIdx="1" presStyleCnt="3">
        <dgm:presLayoutVars>
          <dgm:chMax val="1"/>
          <dgm:bulletEnabled val="1"/>
        </dgm:presLayoutVars>
      </dgm:prSet>
      <dgm:spPr/>
      <dgm:t>
        <a:bodyPr/>
        <a:lstStyle/>
        <a:p>
          <a:endParaRPr lang="es-ES"/>
        </a:p>
      </dgm:t>
    </dgm:pt>
    <dgm:pt modelId="{AB10D6B6-0C91-45F7-AAAC-1F1BF2D451C3}" type="pres">
      <dgm:prSet presAssocID="{C2B7D0E5-9442-4C33-8C5C-8EE91CF06769}" presName="gear2srcNode" presStyleLbl="node1" presStyleIdx="1" presStyleCnt="3"/>
      <dgm:spPr/>
      <dgm:t>
        <a:bodyPr/>
        <a:lstStyle/>
        <a:p>
          <a:endParaRPr lang="es-ES"/>
        </a:p>
      </dgm:t>
    </dgm:pt>
    <dgm:pt modelId="{19BB0F9A-0FA1-448B-882B-682F4EDBBC13}" type="pres">
      <dgm:prSet presAssocID="{C2B7D0E5-9442-4C33-8C5C-8EE91CF06769}" presName="gear2dstNode" presStyleLbl="node1" presStyleIdx="1" presStyleCnt="3"/>
      <dgm:spPr/>
      <dgm:t>
        <a:bodyPr/>
        <a:lstStyle/>
        <a:p>
          <a:endParaRPr lang="es-ES"/>
        </a:p>
      </dgm:t>
    </dgm:pt>
    <dgm:pt modelId="{F85050BA-96C5-4A3A-A164-EF58787D6F20}" type="pres">
      <dgm:prSet presAssocID="{6C223603-5020-4C5C-80AE-9E5654960C31}" presName="gear3" presStyleLbl="node1" presStyleIdx="2" presStyleCnt="3"/>
      <dgm:spPr/>
      <dgm:t>
        <a:bodyPr/>
        <a:lstStyle/>
        <a:p>
          <a:endParaRPr lang="es-ES"/>
        </a:p>
      </dgm:t>
    </dgm:pt>
    <dgm:pt modelId="{99DE3896-466C-4B27-AFDD-897499879591}" type="pres">
      <dgm:prSet presAssocID="{6C223603-5020-4C5C-80AE-9E5654960C31}" presName="gear3tx" presStyleLbl="node1" presStyleIdx="2" presStyleCnt="3">
        <dgm:presLayoutVars>
          <dgm:chMax val="1"/>
          <dgm:bulletEnabled val="1"/>
        </dgm:presLayoutVars>
      </dgm:prSet>
      <dgm:spPr/>
      <dgm:t>
        <a:bodyPr/>
        <a:lstStyle/>
        <a:p>
          <a:endParaRPr lang="es-ES"/>
        </a:p>
      </dgm:t>
    </dgm:pt>
    <dgm:pt modelId="{07533AE9-C0F6-4CA4-8EBB-065AEF4A31D5}" type="pres">
      <dgm:prSet presAssocID="{6C223603-5020-4C5C-80AE-9E5654960C31}" presName="gear3srcNode" presStyleLbl="node1" presStyleIdx="2" presStyleCnt="3"/>
      <dgm:spPr/>
      <dgm:t>
        <a:bodyPr/>
        <a:lstStyle/>
        <a:p>
          <a:endParaRPr lang="es-ES"/>
        </a:p>
      </dgm:t>
    </dgm:pt>
    <dgm:pt modelId="{173D6F6D-F07D-4F88-BABA-E4A8DDE102CE}" type="pres">
      <dgm:prSet presAssocID="{6C223603-5020-4C5C-80AE-9E5654960C31}" presName="gear3dstNode" presStyleLbl="node1" presStyleIdx="2" presStyleCnt="3"/>
      <dgm:spPr/>
      <dgm:t>
        <a:bodyPr/>
        <a:lstStyle/>
        <a:p>
          <a:endParaRPr lang="es-ES"/>
        </a:p>
      </dgm:t>
    </dgm:pt>
    <dgm:pt modelId="{DF7B96E6-4E03-44E9-832A-F9B960A7F27D}" type="pres">
      <dgm:prSet presAssocID="{BAF36CF7-68B7-4580-A2E3-D58946A8B49D}" presName="connector1" presStyleLbl="sibTrans2D1" presStyleIdx="0" presStyleCnt="3"/>
      <dgm:spPr/>
      <dgm:t>
        <a:bodyPr/>
        <a:lstStyle/>
        <a:p>
          <a:endParaRPr lang="es-ES"/>
        </a:p>
      </dgm:t>
    </dgm:pt>
    <dgm:pt modelId="{51864ABF-5F4C-4FDE-9ADE-BFFD0F048E59}" type="pres">
      <dgm:prSet presAssocID="{D0DD3273-BD85-4420-82C1-009245FF95B9}" presName="connector2" presStyleLbl="sibTrans2D1" presStyleIdx="1" presStyleCnt="3"/>
      <dgm:spPr/>
      <dgm:t>
        <a:bodyPr/>
        <a:lstStyle/>
        <a:p>
          <a:endParaRPr lang="es-ES"/>
        </a:p>
      </dgm:t>
    </dgm:pt>
    <dgm:pt modelId="{0EC914D7-F2C6-48B0-9236-72746CC60B5F}" type="pres">
      <dgm:prSet presAssocID="{43F65309-F785-4EB0-A633-2B5F80195B3A}" presName="connector3" presStyleLbl="sibTrans2D1" presStyleIdx="2" presStyleCnt="3"/>
      <dgm:spPr/>
      <dgm:t>
        <a:bodyPr/>
        <a:lstStyle/>
        <a:p>
          <a:endParaRPr lang="es-ES"/>
        </a:p>
      </dgm:t>
    </dgm:pt>
  </dgm:ptLst>
  <dgm:cxnLst>
    <dgm:cxn modelId="{6020C5DA-2787-4F9E-ADFE-8A36957C5409}" type="presOf" srcId="{C2B7D0E5-9442-4C33-8C5C-8EE91CF06769}" destId="{AB10D6B6-0C91-45F7-AAAC-1F1BF2D451C3}" srcOrd="1" destOrd="0" presId="urn:microsoft.com/office/officeart/2005/8/layout/gear1"/>
    <dgm:cxn modelId="{600B5EB8-331F-4AA4-ADD2-F5429DE764BE}" type="presOf" srcId="{C2B7D0E5-9442-4C33-8C5C-8EE91CF06769}" destId="{51AF7235-4388-4DCD-B9D9-DF155346C499}" srcOrd="0" destOrd="0" presId="urn:microsoft.com/office/officeart/2005/8/layout/gear1"/>
    <dgm:cxn modelId="{A509A398-93B5-4691-9EDE-781FA2AA2805}" srcId="{A9D1CF80-053D-4825-8572-66AE52FE82FC}" destId="{2C15E145-4E9B-4104-9D35-42009118A919}" srcOrd="0" destOrd="0" parTransId="{FCFB8930-4D0A-48F2-90B3-6ECA2E9A1F29}" sibTransId="{BAF36CF7-68B7-4580-A2E3-D58946A8B49D}"/>
    <dgm:cxn modelId="{EB0461AB-5738-4A0F-8FB1-89DFDB23505F}" type="presOf" srcId="{2C15E145-4E9B-4104-9D35-42009118A919}" destId="{DFDB3436-7CFC-4337-9300-10D00681831B}" srcOrd="2" destOrd="0" presId="urn:microsoft.com/office/officeart/2005/8/layout/gear1"/>
    <dgm:cxn modelId="{2599D780-5A67-4DA7-8BAF-2ECCF427EEA6}" srcId="{A9D1CF80-053D-4825-8572-66AE52FE82FC}" destId="{C2B7D0E5-9442-4C33-8C5C-8EE91CF06769}" srcOrd="1" destOrd="0" parTransId="{D384FA8B-13BE-4B26-929E-20229A20914A}" sibTransId="{D0DD3273-BD85-4420-82C1-009245FF95B9}"/>
    <dgm:cxn modelId="{7C754D86-20D0-4C8E-B714-9A5BB9CD1DA9}" type="presOf" srcId="{2C15E145-4E9B-4104-9D35-42009118A919}" destId="{19ECB6AE-E335-4E60-862F-97947BDBE208}" srcOrd="0" destOrd="0" presId="urn:microsoft.com/office/officeart/2005/8/layout/gear1"/>
    <dgm:cxn modelId="{233C4064-25E3-4AB3-A615-F90A25B4B9A3}" type="presOf" srcId="{2C15E145-4E9B-4104-9D35-42009118A919}" destId="{149DC54D-E226-452B-AB28-19952DA681AB}" srcOrd="1" destOrd="0" presId="urn:microsoft.com/office/officeart/2005/8/layout/gear1"/>
    <dgm:cxn modelId="{3A81843B-8447-4067-BC2A-503999B261A5}" type="presOf" srcId="{6C223603-5020-4C5C-80AE-9E5654960C31}" destId="{07533AE9-C0F6-4CA4-8EBB-065AEF4A31D5}" srcOrd="2" destOrd="0" presId="urn:microsoft.com/office/officeart/2005/8/layout/gear1"/>
    <dgm:cxn modelId="{10EBA50A-B84E-485A-AEEC-D881389DD94A}" srcId="{A9D1CF80-053D-4825-8572-66AE52FE82FC}" destId="{6C223603-5020-4C5C-80AE-9E5654960C31}" srcOrd="2" destOrd="0" parTransId="{FF2B7747-D3A1-4EF0-AB13-11937EB93BF5}" sibTransId="{43F65309-F785-4EB0-A633-2B5F80195B3A}"/>
    <dgm:cxn modelId="{20FB412F-23FC-4DF5-8EA9-B575C8B5A6DB}" type="presOf" srcId="{A9D1CF80-053D-4825-8572-66AE52FE82FC}" destId="{063A2FD3-C61C-48B5-A0CC-2AB3642E890C}" srcOrd="0" destOrd="0" presId="urn:microsoft.com/office/officeart/2005/8/layout/gear1"/>
    <dgm:cxn modelId="{E0110322-A9FF-42A9-98FE-35743B08155E}" type="presOf" srcId="{43F65309-F785-4EB0-A633-2B5F80195B3A}" destId="{0EC914D7-F2C6-48B0-9236-72746CC60B5F}" srcOrd="0" destOrd="0" presId="urn:microsoft.com/office/officeart/2005/8/layout/gear1"/>
    <dgm:cxn modelId="{3F02779E-D12A-4CF9-B7FA-4FC84388A264}" type="presOf" srcId="{C2B7D0E5-9442-4C33-8C5C-8EE91CF06769}" destId="{19BB0F9A-0FA1-448B-882B-682F4EDBBC13}" srcOrd="2" destOrd="0" presId="urn:microsoft.com/office/officeart/2005/8/layout/gear1"/>
    <dgm:cxn modelId="{4FA5524D-A06A-4AD1-B4C9-100FED20CA2D}" type="presOf" srcId="{6C223603-5020-4C5C-80AE-9E5654960C31}" destId="{99DE3896-466C-4B27-AFDD-897499879591}" srcOrd="1" destOrd="0" presId="urn:microsoft.com/office/officeart/2005/8/layout/gear1"/>
    <dgm:cxn modelId="{11A67D8B-21FE-4F9A-AEB9-97BA1F1B55AC}" type="presOf" srcId="{6C223603-5020-4C5C-80AE-9E5654960C31}" destId="{F85050BA-96C5-4A3A-A164-EF58787D6F20}" srcOrd="0" destOrd="0" presId="urn:microsoft.com/office/officeart/2005/8/layout/gear1"/>
    <dgm:cxn modelId="{9AF9E85A-45BE-4A29-B492-22C5CED8A52E}" type="presOf" srcId="{D0DD3273-BD85-4420-82C1-009245FF95B9}" destId="{51864ABF-5F4C-4FDE-9ADE-BFFD0F048E59}" srcOrd="0" destOrd="0" presId="urn:microsoft.com/office/officeart/2005/8/layout/gear1"/>
    <dgm:cxn modelId="{574902E6-0EDF-41A8-8429-477C0EDE6424}" type="presOf" srcId="{BAF36CF7-68B7-4580-A2E3-D58946A8B49D}" destId="{DF7B96E6-4E03-44E9-832A-F9B960A7F27D}" srcOrd="0" destOrd="0" presId="urn:microsoft.com/office/officeart/2005/8/layout/gear1"/>
    <dgm:cxn modelId="{5FBB9EC4-928C-45A3-A008-6499A3FA22C2}" type="presOf" srcId="{6C223603-5020-4C5C-80AE-9E5654960C31}" destId="{173D6F6D-F07D-4F88-BABA-E4A8DDE102CE}" srcOrd="3" destOrd="0" presId="urn:microsoft.com/office/officeart/2005/8/layout/gear1"/>
    <dgm:cxn modelId="{381C3098-938D-40D5-A47D-ECFD3293AD29}" type="presParOf" srcId="{063A2FD3-C61C-48B5-A0CC-2AB3642E890C}" destId="{19ECB6AE-E335-4E60-862F-97947BDBE208}" srcOrd="0" destOrd="0" presId="urn:microsoft.com/office/officeart/2005/8/layout/gear1"/>
    <dgm:cxn modelId="{4A51F6BE-0F8D-40F3-98E3-155FC0969BFA}" type="presParOf" srcId="{063A2FD3-C61C-48B5-A0CC-2AB3642E890C}" destId="{149DC54D-E226-452B-AB28-19952DA681AB}" srcOrd="1" destOrd="0" presId="urn:microsoft.com/office/officeart/2005/8/layout/gear1"/>
    <dgm:cxn modelId="{2E548C92-708C-4135-9068-C6A5D2B1CF20}" type="presParOf" srcId="{063A2FD3-C61C-48B5-A0CC-2AB3642E890C}" destId="{DFDB3436-7CFC-4337-9300-10D00681831B}" srcOrd="2" destOrd="0" presId="urn:microsoft.com/office/officeart/2005/8/layout/gear1"/>
    <dgm:cxn modelId="{191ED74E-3851-43C2-8C8D-7B862AE34DEA}" type="presParOf" srcId="{063A2FD3-C61C-48B5-A0CC-2AB3642E890C}" destId="{51AF7235-4388-4DCD-B9D9-DF155346C499}" srcOrd="3" destOrd="0" presId="urn:microsoft.com/office/officeart/2005/8/layout/gear1"/>
    <dgm:cxn modelId="{823DC40E-336A-4BB6-BAC2-1374B633D6C3}" type="presParOf" srcId="{063A2FD3-C61C-48B5-A0CC-2AB3642E890C}" destId="{AB10D6B6-0C91-45F7-AAAC-1F1BF2D451C3}" srcOrd="4" destOrd="0" presId="urn:microsoft.com/office/officeart/2005/8/layout/gear1"/>
    <dgm:cxn modelId="{22270B65-1F3D-4C2A-8FFF-B8B3E103632A}" type="presParOf" srcId="{063A2FD3-C61C-48B5-A0CC-2AB3642E890C}" destId="{19BB0F9A-0FA1-448B-882B-682F4EDBBC13}" srcOrd="5" destOrd="0" presId="urn:microsoft.com/office/officeart/2005/8/layout/gear1"/>
    <dgm:cxn modelId="{427B1D67-5756-4A8F-A182-4E56DD9ACA3C}" type="presParOf" srcId="{063A2FD3-C61C-48B5-A0CC-2AB3642E890C}" destId="{F85050BA-96C5-4A3A-A164-EF58787D6F20}" srcOrd="6" destOrd="0" presId="urn:microsoft.com/office/officeart/2005/8/layout/gear1"/>
    <dgm:cxn modelId="{A00823AF-81B0-4B4A-A6FB-9D181EA3C9B7}" type="presParOf" srcId="{063A2FD3-C61C-48B5-A0CC-2AB3642E890C}" destId="{99DE3896-466C-4B27-AFDD-897499879591}" srcOrd="7" destOrd="0" presId="urn:microsoft.com/office/officeart/2005/8/layout/gear1"/>
    <dgm:cxn modelId="{E7B4801C-71FE-460B-8CDC-74ACCAE8448F}" type="presParOf" srcId="{063A2FD3-C61C-48B5-A0CC-2AB3642E890C}" destId="{07533AE9-C0F6-4CA4-8EBB-065AEF4A31D5}" srcOrd="8" destOrd="0" presId="urn:microsoft.com/office/officeart/2005/8/layout/gear1"/>
    <dgm:cxn modelId="{5D88A8A5-FBD8-4A78-886F-BF5F3B836B42}" type="presParOf" srcId="{063A2FD3-C61C-48B5-A0CC-2AB3642E890C}" destId="{173D6F6D-F07D-4F88-BABA-E4A8DDE102CE}" srcOrd="9" destOrd="0" presId="urn:microsoft.com/office/officeart/2005/8/layout/gear1"/>
    <dgm:cxn modelId="{AC621B3B-B6D8-4F9D-B202-1B4943F70659}" type="presParOf" srcId="{063A2FD3-C61C-48B5-A0CC-2AB3642E890C}" destId="{DF7B96E6-4E03-44E9-832A-F9B960A7F27D}" srcOrd="10" destOrd="0" presId="urn:microsoft.com/office/officeart/2005/8/layout/gear1"/>
    <dgm:cxn modelId="{F0153FBD-FD8F-4E33-B753-645A01A2275E}" type="presParOf" srcId="{063A2FD3-C61C-48B5-A0CC-2AB3642E890C}" destId="{51864ABF-5F4C-4FDE-9ADE-BFFD0F048E59}" srcOrd="11" destOrd="0" presId="urn:microsoft.com/office/officeart/2005/8/layout/gear1"/>
    <dgm:cxn modelId="{5CAA7D73-79D2-402E-8589-5F1CA2EC8DC3}" type="presParOf" srcId="{063A2FD3-C61C-48B5-A0CC-2AB3642E890C}" destId="{0EC914D7-F2C6-48B0-9236-72746CC60B5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E7DA50-AFF7-438B-8B52-3BAD572B7DCA}"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s-ES"/>
        </a:p>
      </dgm:t>
    </dgm:pt>
    <dgm:pt modelId="{DB14302B-0C68-4FAD-A57D-1A10215FFB52}">
      <dgm:prSet phldrT="[Texto]"/>
      <dgm:spPr/>
      <dgm:t>
        <a:bodyPr/>
        <a:lstStyle/>
        <a:p>
          <a:r>
            <a:rPr lang="es-EC" dirty="0" smtClean="0">
              <a:solidFill>
                <a:schemeClr val="tx1"/>
              </a:solidFill>
            </a:rPr>
            <a:t>Enseñanza </a:t>
          </a:r>
          <a:endParaRPr lang="es-ES" dirty="0">
            <a:solidFill>
              <a:schemeClr val="tx1"/>
            </a:solidFill>
          </a:endParaRPr>
        </a:p>
      </dgm:t>
    </dgm:pt>
    <dgm:pt modelId="{92D1C8B5-6832-472E-86A8-6BB6B8C86555}" type="parTrans" cxnId="{5B164141-131F-4AE2-9012-D6D9888E2ADF}">
      <dgm:prSet/>
      <dgm:spPr/>
      <dgm:t>
        <a:bodyPr/>
        <a:lstStyle/>
        <a:p>
          <a:endParaRPr lang="es-ES">
            <a:solidFill>
              <a:schemeClr val="tx1"/>
            </a:solidFill>
          </a:endParaRPr>
        </a:p>
      </dgm:t>
    </dgm:pt>
    <dgm:pt modelId="{01E03EA0-DDB8-4A89-B369-A435E543349C}" type="sibTrans" cxnId="{5B164141-131F-4AE2-9012-D6D9888E2ADF}">
      <dgm:prSet/>
      <dgm:spPr/>
      <dgm:t>
        <a:bodyPr/>
        <a:lstStyle/>
        <a:p>
          <a:endParaRPr lang="es-ES">
            <a:solidFill>
              <a:schemeClr val="tx1"/>
            </a:solidFill>
          </a:endParaRPr>
        </a:p>
      </dgm:t>
    </dgm:pt>
    <dgm:pt modelId="{CD593941-A6BB-4EB4-91F1-BF2FC7E70108}">
      <dgm:prSet phldrT="[Texto]" custT="1"/>
      <dgm:spPr>
        <a:blipFill rotWithShape="0">
          <a:blip xmlns:r="http://schemas.openxmlformats.org/officeDocument/2006/relationships" r:embed="rId1" cstate="email">
            <a:extLst>
              <a:ext uri="{28A0092B-C50C-407E-A947-70E740481C1C}">
                <a14:useLocalDpi xmlns:a14="http://schemas.microsoft.com/office/drawing/2010/main" val="0"/>
              </a:ext>
            </a:extLst>
          </a:blip>
          <a:stretch>
            <a:fillRect/>
          </a:stretch>
        </a:blipFill>
      </dgm:spPr>
      <dgm:t>
        <a:bodyPr/>
        <a:lstStyle/>
        <a:p>
          <a:endParaRPr lang="es-ES" sz="1400" b="1" dirty="0">
            <a:solidFill>
              <a:schemeClr val="tx1"/>
            </a:solidFill>
          </a:endParaRPr>
        </a:p>
      </dgm:t>
    </dgm:pt>
    <dgm:pt modelId="{B61878D4-1F6C-466A-B5A3-AF69ACB42EB8}" type="parTrans" cxnId="{932A5750-F370-4D30-85A1-FDDBDEBA7F5A}">
      <dgm:prSet/>
      <dgm:spPr/>
      <dgm:t>
        <a:bodyPr/>
        <a:lstStyle/>
        <a:p>
          <a:endParaRPr lang="es-ES">
            <a:solidFill>
              <a:schemeClr val="tx1"/>
            </a:solidFill>
          </a:endParaRPr>
        </a:p>
      </dgm:t>
    </dgm:pt>
    <dgm:pt modelId="{C1DD809B-2764-4761-9143-7926DFCF77A5}" type="sibTrans" cxnId="{932A5750-F370-4D30-85A1-FDDBDEBA7F5A}">
      <dgm:prSet/>
      <dgm:spPr/>
      <dgm:t>
        <a:bodyPr/>
        <a:lstStyle/>
        <a:p>
          <a:endParaRPr lang="es-ES">
            <a:solidFill>
              <a:schemeClr val="tx1"/>
            </a:solidFill>
          </a:endParaRPr>
        </a:p>
      </dgm:t>
    </dgm:pt>
    <dgm:pt modelId="{8BDE3865-8C51-4D3C-9982-9BA760B6FA80}">
      <dgm:prSet phldrT="[Texto]"/>
      <dgm:spPr/>
      <dgm:t>
        <a:bodyPr/>
        <a:lstStyle/>
        <a:p>
          <a:r>
            <a:rPr lang="es-EC" dirty="0" smtClean="0">
              <a:solidFill>
                <a:schemeClr val="tx1"/>
              </a:solidFill>
            </a:rPr>
            <a:t>Aprendizaje</a:t>
          </a:r>
          <a:endParaRPr lang="es-ES" dirty="0">
            <a:solidFill>
              <a:schemeClr val="tx1"/>
            </a:solidFill>
          </a:endParaRPr>
        </a:p>
      </dgm:t>
    </dgm:pt>
    <dgm:pt modelId="{2E5C3949-6D88-4AFD-BF07-E3CC3BC459CE}" type="parTrans" cxnId="{DAA553DA-CD79-491C-BEF6-BACC7E793D3B}">
      <dgm:prSet/>
      <dgm:spPr/>
      <dgm:t>
        <a:bodyPr/>
        <a:lstStyle/>
        <a:p>
          <a:endParaRPr lang="es-ES">
            <a:solidFill>
              <a:schemeClr val="tx1"/>
            </a:solidFill>
          </a:endParaRPr>
        </a:p>
      </dgm:t>
    </dgm:pt>
    <dgm:pt modelId="{4D69A7A9-4AFE-4C72-84AC-DF92E824F1EE}" type="sibTrans" cxnId="{DAA553DA-CD79-491C-BEF6-BACC7E793D3B}">
      <dgm:prSet/>
      <dgm:spPr/>
      <dgm:t>
        <a:bodyPr/>
        <a:lstStyle/>
        <a:p>
          <a:endParaRPr lang="es-ES">
            <a:solidFill>
              <a:schemeClr val="tx1"/>
            </a:solidFill>
          </a:endParaRPr>
        </a:p>
      </dgm:t>
    </dgm:pt>
    <dgm:pt modelId="{C6E326C4-9062-4DBA-94EB-D939DCC7575F}">
      <dgm:prSet phldrT="[Texto]" custT="1"/>
      <dgm:spPr>
        <a:blipFill rotWithShape="0">
          <a:blip xmlns:r="http://schemas.openxmlformats.org/officeDocument/2006/relationships" r:embed="rId2">
            <a:extLst>
              <a:ext uri="{28A0092B-C50C-407E-A947-70E740481C1C}">
                <a14:useLocalDpi xmlns:a14="http://schemas.microsoft.com/office/drawing/2010/main" val="0"/>
              </a:ext>
            </a:extLst>
          </a:blip>
          <a:stretch>
            <a:fillRect/>
          </a:stretch>
        </a:blipFill>
      </dgm:spPr>
      <dgm:t>
        <a:bodyPr/>
        <a:lstStyle/>
        <a:p>
          <a:endParaRPr lang="es-ES" sz="1400" b="1" dirty="0">
            <a:solidFill>
              <a:schemeClr val="tx1"/>
            </a:solidFill>
          </a:endParaRPr>
        </a:p>
      </dgm:t>
    </dgm:pt>
    <dgm:pt modelId="{379FDB7C-3016-4B6C-A72D-BFC41E1DFBCA}" type="parTrans" cxnId="{ED9EBC6C-83CB-4A78-9A13-6DA659B0A983}">
      <dgm:prSet/>
      <dgm:spPr/>
      <dgm:t>
        <a:bodyPr/>
        <a:lstStyle/>
        <a:p>
          <a:endParaRPr lang="es-ES">
            <a:solidFill>
              <a:schemeClr val="tx1"/>
            </a:solidFill>
          </a:endParaRPr>
        </a:p>
      </dgm:t>
    </dgm:pt>
    <dgm:pt modelId="{30A62099-EFFB-4C3C-96B2-7CF111308804}" type="sibTrans" cxnId="{ED9EBC6C-83CB-4A78-9A13-6DA659B0A983}">
      <dgm:prSet/>
      <dgm:spPr/>
      <dgm:t>
        <a:bodyPr/>
        <a:lstStyle/>
        <a:p>
          <a:endParaRPr lang="es-ES">
            <a:solidFill>
              <a:schemeClr val="tx1"/>
            </a:solidFill>
          </a:endParaRPr>
        </a:p>
      </dgm:t>
    </dgm:pt>
    <dgm:pt modelId="{AF2B9343-719C-42C9-A914-30BB48019704}">
      <dgm:prSet phldrT="[Texto]"/>
      <dgm:spPr/>
      <dgm:t>
        <a:bodyPr/>
        <a:lstStyle/>
        <a:p>
          <a:r>
            <a:rPr lang="es-EC" dirty="0" smtClean="0">
              <a:solidFill>
                <a:schemeClr val="tx1"/>
              </a:solidFill>
            </a:rPr>
            <a:t>Evaluación</a:t>
          </a:r>
          <a:endParaRPr lang="es-ES" dirty="0">
            <a:solidFill>
              <a:schemeClr val="tx1"/>
            </a:solidFill>
          </a:endParaRPr>
        </a:p>
      </dgm:t>
    </dgm:pt>
    <dgm:pt modelId="{9493E1AC-237D-4D1A-AB4C-261E4001BE85}" type="parTrans" cxnId="{0C6EFFBB-6A94-409D-825A-4BFA9E14D6D2}">
      <dgm:prSet/>
      <dgm:spPr/>
      <dgm:t>
        <a:bodyPr/>
        <a:lstStyle/>
        <a:p>
          <a:endParaRPr lang="es-ES">
            <a:solidFill>
              <a:schemeClr val="tx1"/>
            </a:solidFill>
          </a:endParaRPr>
        </a:p>
      </dgm:t>
    </dgm:pt>
    <dgm:pt modelId="{2F11F827-E14D-41E4-840C-20A097A0E248}" type="sibTrans" cxnId="{0C6EFFBB-6A94-409D-825A-4BFA9E14D6D2}">
      <dgm:prSet/>
      <dgm:spPr/>
      <dgm:t>
        <a:bodyPr/>
        <a:lstStyle/>
        <a:p>
          <a:endParaRPr lang="es-ES">
            <a:solidFill>
              <a:schemeClr val="tx1"/>
            </a:solidFill>
          </a:endParaRPr>
        </a:p>
      </dgm:t>
    </dgm:pt>
    <dgm:pt modelId="{44730D2C-7CC3-407F-83B1-69BF74FC2012}">
      <dgm:prSet phldrT="[Texto]" custT="1"/>
      <dgm:spPr>
        <a:blipFill rotWithShape="0">
          <a:blip xmlns:r="http://schemas.openxmlformats.org/officeDocument/2006/relationships" r:embed="rId3">
            <a:extLst>
              <a:ext uri="{28A0092B-C50C-407E-A947-70E740481C1C}">
                <a14:useLocalDpi xmlns:a14="http://schemas.microsoft.com/office/drawing/2010/main" val="0"/>
              </a:ext>
            </a:extLst>
          </a:blip>
          <a:stretch>
            <a:fillRect/>
          </a:stretch>
        </a:blipFill>
      </dgm:spPr>
      <dgm:t>
        <a:bodyPr/>
        <a:lstStyle/>
        <a:p>
          <a:r>
            <a:rPr lang="es-EC" sz="1300" dirty="0" smtClean="0">
              <a:solidFill>
                <a:schemeClr val="tx1"/>
              </a:solidFill>
            </a:rPr>
            <a:t> </a:t>
          </a:r>
          <a:endParaRPr lang="es-ES" sz="1300" dirty="0">
            <a:solidFill>
              <a:schemeClr val="tx1"/>
            </a:solidFill>
          </a:endParaRPr>
        </a:p>
      </dgm:t>
    </dgm:pt>
    <dgm:pt modelId="{0E3716C0-F1FC-44C6-8BBE-A3F5F0921B2A}" type="parTrans" cxnId="{C12D68A1-52A7-4924-97BB-D80A5850FE32}">
      <dgm:prSet/>
      <dgm:spPr/>
      <dgm:t>
        <a:bodyPr/>
        <a:lstStyle/>
        <a:p>
          <a:endParaRPr lang="es-ES">
            <a:solidFill>
              <a:schemeClr val="tx1"/>
            </a:solidFill>
          </a:endParaRPr>
        </a:p>
      </dgm:t>
    </dgm:pt>
    <dgm:pt modelId="{5CF4C877-F001-4D8D-A749-3A8091D72530}" type="sibTrans" cxnId="{C12D68A1-52A7-4924-97BB-D80A5850FE32}">
      <dgm:prSet/>
      <dgm:spPr/>
      <dgm:t>
        <a:bodyPr/>
        <a:lstStyle/>
        <a:p>
          <a:endParaRPr lang="es-ES">
            <a:solidFill>
              <a:schemeClr val="tx1"/>
            </a:solidFill>
          </a:endParaRPr>
        </a:p>
      </dgm:t>
    </dgm:pt>
    <dgm:pt modelId="{C2C69AAE-0577-47D7-9783-2DA5B1A36753}">
      <dgm:prSet phldrT="[Texto]"/>
      <dgm:spPr/>
      <dgm:t>
        <a:bodyPr/>
        <a:lstStyle/>
        <a:p>
          <a:r>
            <a:rPr lang="es-EC" dirty="0" smtClean="0">
              <a:solidFill>
                <a:schemeClr val="tx1"/>
              </a:solidFill>
            </a:rPr>
            <a:t>Contenidos</a:t>
          </a:r>
          <a:endParaRPr lang="es-ES" dirty="0">
            <a:solidFill>
              <a:schemeClr val="tx1"/>
            </a:solidFill>
          </a:endParaRPr>
        </a:p>
      </dgm:t>
    </dgm:pt>
    <dgm:pt modelId="{F29AB752-8A58-4D09-B4D9-BE9DCCB591B5}" type="parTrans" cxnId="{B72E7EBE-4DCB-42CD-B718-A1DAF7682673}">
      <dgm:prSet/>
      <dgm:spPr/>
      <dgm:t>
        <a:bodyPr/>
        <a:lstStyle/>
        <a:p>
          <a:endParaRPr lang="es-ES">
            <a:solidFill>
              <a:schemeClr val="tx1"/>
            </a:solidFill>
          </a:endParaRPr>
        </a:p>
      </dgm:t>
    </dgm:pt>
    <dgm:pt modelId="{E6EB8EF0-6282-4D10-8164-C8C5EF0C31CB}" type="sibTrans" cxnId="{B72E7EBE-4DCB-42CD-B718-A1DAF7682673}">
      <dgm:prSet/>
      <dgm:spPr/>
      <dgm:t>
        <a:bodyPr/>
        <a:lstStyle/>
        <a:p>
          <a:endParaRPr lang="es-ES">
            <a:solidFill>
              <a:schemeClr val="tx1"/>
            </a:solidFill>
          </a:endParaRPr>
        </a:p>
      </dgm:t>
    </dgm:pt>
    <dgm:pt modelId="{4E7D3D9B-C717-4F02-A819-4448271B27E4}">
      <dgm:prSet phldrT="[Texto]" custT="1"/>
      <dgm:spPr>
        <a:blipFill rotWithShape="0">
          <a:blip xmlns:r="http://schemas.openxmlformats.org/officeDocument/2006/relationships" r:embed="rId4" cstate="email">
            <a:extLst>
              <a:ext uri="{28A0092B-C50C-407E-A947-70E740481C1C}">
                <a14:useLocalDpi xmlns:a14="http://schemas.microsoft.com/office/drawing/2010/main" val="0"/>
              </a:ext>
            </a:extLst>
          </a:blip>
          <a:stretch>
            <a:fillRect/>
          </a:stretch>
        </a:blipFill>
      </dgm:spPr>
      <dgm:t>
        <a:bodyPr/>
        <a:lstStyle/>
        <a:p>
          <a:endParaRPr lang="es-ES" sz="1400" b="1" dirty="0">
            <a:solidFill>
              <a:schemeClr val="tx1"/>
            </a:solidFill>
          </a:endParaRPr>
        </a:p>
      </dgm:t>
    </dgm:pt>
    <dgm:pt modelId="{F54DA5AE-B916-4B84-BD27-53F80FA9D973}" type="parTrans" cxnId="{B39A77E5-F778-47B7-8079-1491BA6FFA63}">
      <dgm:prSet/>
      <dgm:spPr/>
      <dgm:t>
        <a:bodyPr/>
        <a:lstStyle/>
        <a:p>
          <a:endParaRPr lang="es-ES">
            <a:solidFill>
              <a:schemeClr val="tx1"/>
            </a:solidFill>
          </a:endParaRPr>
        </a:p>
      </dgm:t>
    </dgm:pt>
    <dgm:pt modelId="{4E52D1BC-7E04-4623-8B44-CF5CE4640370}" type="sibTrans" cxnId="{B39A77E5-F778-47B7-8079-1491BA6FFA63}">
      <dgm:prSet/>
      <dgm:spPr/>
      <dgm:t>
        <a:bodyPr/>
        <a:lstStyle/>
        <a:p>
          <a:endParaRPr lang="es-ES">
            <a:solidFill>
              <a:schemeClr val="tx1"/>
            </a:solidFill>
          </a:endParaRPr>
        </a:p>
      </dgm:t>
    </dgm:pt>
    <dgm:pt modelId="{317D97B3-DF75-4B74-963B-8DDC87880380}" type="pres">
      <dgm:prSet presAssocID="{26E7DA50-AFF7-438B-8B52-3BAD572B7DCA}" presName="cycleMatrixDiagram" presStyleCnt="0">
        <dgm:presLayoutVars>
          <dgm:chMax val="1"/>
          <dgm:dir/>
          <dgm:animLvl val="lvl"/>
          <dgm:resizeHandles val="exact"/>
        </dgm:presLayoutVars>
      </dgm:prSet>
      <dgm:spPr/>
      <dgm:t>
        <a:bodyPr/>
        <a:lstStyle/>
        <a:p>
          <a:endParaRPr lang="es-ES"/>
        </a:p>
      </dgm:t>
    </dgm:pt>
    <dgm:pt modelId="{EF5F81FE-42A9-44D4-842B-FE3F84DFA33C}" type="pres">
      <dgm:prSet presAssocID="{26E7DA50-AFF7-438B-8B52-3BAD572B7DCA}" presName="children" presStyleCnt="0"/>
      <dgm:spPr/>
    </dgm:pt>
    <dgm:pt modelId="{75F0034F-FC2D-4548-88D0-F8E3B4D2ED04}" type="pres">
      <dgm:prSet presAssocID="{26E7DA50-AFF7-438B-8B52-3BAD572B7DCA}" presName="child1group" presStyleCnt="0"/>
      <dgm:spPr/>
    </dgm:pt>
    <dgm:pt modelId="{7A36C0FD-38FC-482B-94FA-9E6B04C29543}" type="pres">
      <dgm:prSet presAssocID="{26E7DA50-AFF7-438B-8B52-3BAD572B7DCA}" presName="child1" presStyleLbl="bgAcc1" presStyleIdx="0" presStyleCnt="4"/>
      <dgm:spPr/>
      <dgm:t>
        <a:bodyPr/>
        <a:lstStyle/>
        <a:p>
          <a:endParaRPr lang="es-ES"/>
        </a:p>
      </dgm:t>
    </dgm:pt>
    <dgm:pt modelId="{40F41F46-2826-4F2B-AE41-EA63D15703B6}" type="pres">
      <dgm:prSet presAssocID="{26E7DA50-AFF7-438B-8B52-3BAD572B7DCA}" presName="child1Text" presStyleLbl="bgAcc1" presStyleIdx="0" presStyleCnt="4">
        <dgm:presLayoutVars>
          <dgm:bulletEnabled val="1"/>
        </dgm:presLayoutVars>
      </dgm:prSet>
      <dgm:spPr/>
      <dgm:t>
        <a:bodyPr/>
        <a:lstStyle/>
        <a:p>
          <a:endParaRPr lang="es-ES"/>
        </a:p>
      </dgm:t>
    </dgm:pt>
    <dgm:pt modelId="{00596E5B-E97E-4E6C-B3F9-CD477ED6925E}" type="pres">
      <dgm:prSet presAssocID="{26E7DA50-AFF7-438B-8B52-3BAD572B7DCA}" presName="child2group" presStyleCnt="0"/>
      <dgm:spPr/>
    </dgm:pt>
    <dgm:pt modelId="{732F04EB-7CC8-48AC-B4E6-43F52E59C71B}" type="pres">
      <dgm:prSet presAssocID="{26E7DA50-AFF7-438B-8B52-3BAD572B7DCA}" presName="child2" presStyleLbl="bgAcc1" presStyleIdx="1" presStyleCnt="4"/>
      <dgm:spPr/>
      <dgm:t>
        <a:bodyPr/>
        <a:lstStyle/>
        <a:p>
          <a:endParaRPr lang="es-ES"/>
        </a:p>
      </dgm:t>
    </dgm:pt>
    <dgm:pt modelId="{4D1027AB-7F6E-491C-AA9B-A43090F03F1B}" type="pres">
      <dgm:prSet presAssocID="{26E7DA50-AFF7-438B-8B52-3BAD572B7DCA}" presName="child2Text" presStyleLbl="bgAcc1" presStyleIdx="1" presStyleCnt="4">
        <dgm:presLayoutVars>
          <dgm:bulletEnabled val="1"/>
        </dgm:presLayoutVars>
      </dgm:prSet>
      <dgm:spPr/>
      <dgm:t>
        <a:bodyPr/>
        <a:lstStyle/>
        <a:p>
          <a:endParaRPr lang="es-ES"/>
        </a:p>
      </dgm:t>
    </dgm:pt>
    <dgm:pt modelId="{821670B4-9F47-468A-8E77-0DF635EEEAB5}" type="pres">
      <dgm:prSet presAssocID="{26E7DA50-AFF7-438B-8B52-3BAD572B7DCA}" presName="child3group" presStyleCnt="0"/>
      <dgm:spPr/>
    </dgm:pt>
    <dgm:pt modelId="{33BA57EA-EEE3-487C-951D-FF3BE51A9FE1}" type="pres">
      <dgm:prSet presAssocID="{26E7DA50-AFF7-438B-8B52-3BAD572B7DCA}" presName="child3" presStyleLbl="bgAcc1" presStyleIdx="2" presStyleCnt="4" custScaleX="119065"/>
      <dgm:spPr/>
      <dgm:t>
        <a:bodyPr/>
        <a:lstStyle/>
        <a:p>
          <a:endParaRPr lang="es-ES"/>
        </a:p>
      </dgm:t>
    </dgm:pt>
    <dgm:pt modelId="{E17C6A66-F31A-4AD7-9244-E6C218585D6D}" type="pres">
      <dgm:prSet presAssocID="{26E7DA50-AFF7-438B-8B52-3BAD572B7DCA}" presName="child3Text" presStyleLbl="bgAcc1" presStyleIdx="2" presStyleCnt="4">
        <dgm:presLayoutVars>
          <dgm:bulletEnabled val="1"/>
        </dgm:presLayoutVars>
      </dgm:prSet>
      <dgm:spPr/>
      <dgm:t>
        <a:bodyPr/>
        <a:lstStyle/>
        <a:p>
          <a:endParaRPr lang="es-ES"/>
        </a:p>
      </dgm:t>
    </dgm:pt>
    <dgm:pt modelId="{F2B12AD0-B577-4F90-8480-17E6195FB9AF}" type="pres">
      <dgm:prSet presAssocID="{26E7DA50-AFF7-438B-8B52-3BAD572B7DCA}" presName="child4group" presStyleCnt="0"/>
      <dgm:spPr/>
    </dgm:pt>
    <dgm:pt modelId="{7B991508-7623-4056-B925-2A329858362E}" type="pres">
      <dgm:prSet presAssocID="{26E7DA50-AFF7-438B-8B52-3BAD572B7DCA}" presName="child4" presStyleLbl="bgAcc1" presStyleIdx="3" presStyleCnt="4" custScaleX="123781"/>
      <dgm:spPr/>
      <dgm:t>
        <a:bodyPr/>
        <a:lstStyle/>
        <a:p>
          <a:endParaRPr lang="es-ES"/>
        </a:p>
      </dgm:t>
    </dgm:pt>
    <dgm:pt modelId="{C2D2C7C7-C505-4D3E-80D2-504DB2C773A5}" type="pres">
      <dgm:prSet presAssocID="{26E7DA50-AFF7-438B-8B52-3BAD572B7DCA}" presName="child4Text" presStyleLbl="bgAcc1" presStyleIdx="3" presStyleCnt="4">
        <dgm:presLayoutVars>
          <dgm:bulletEnabled val="1"/>
        </dgm:presLayoutVars>
      </dgm:prSet>
      <dgm:spPr/>
      <dgm:t>
        <a:bodyPr/>
        <a:lstStyle/>
        <a:p>
          <a:endParaRPr lang="es-ES"/>
        </a:p>
      </dgm:t>
    </dgm:pt>
    <dgm:pt modelId="{879C40DA-2B5B-40C6-835C-F110E214C085}" type="pres">
      <dgm:prSet presAssocID="{26E7DA50-AFF7-438B-8B52-3BAD572B7DCA}" presName="childPlaceholder" presStyleCnt="0"/>
      <dgm:spPr/>
    </dgm:pt>
    <dgm:pt modelId="{B7A7A4EB-6412-462A-9949-CFCD602F8E5D}" type="pres">
      <dgm:prSet presAssocID="{26E7DA50-AFF7-438B-8B52-3BAD572B7DCA}" presName="circle" presStyleCnt="0"/>
      <dgm:spPr/>
    </dgm:pt>
    <dgm:pt modelId="{1EA42A71-A9D7-4EAD-A1FB-76A92301986C}" type="pres">
      <dgm:prSet presAssocID="{26E7DA50-AFF7-438B-8B52-3BAD572B7DCA}" presName="quadrant1" presStyleLbl="node1" presStyleIdx="0" presStyleCnt="4">
        <dgm:presLayoutVars>
          <dgm:chMax val="1"/>
          <dgm:bulletEnabled val="1"/>
        </dgm:presLayoutVars>
      </dgm:prSet>
      <dgm:spPr/>
      <dgm:t>
        <a:bodyPr/>
        <a:lstStyle/>
        <a:p>
          <a:endParaRPr lang="es-ES"/>
        </a:p>
      </dgm:t>
    </dgm:pt>
    <dgm:pt modelId="{78E60615-A025-490D-ABD8-3D444059C064}" type="pres">
      <dgm:prSet presAssocID="{26E7DA50-AFF7-438B-8B52-3BAD572B7DCA}" presName="quadrant2" presStyleLbl="node1" presStyleIdx="1" presStyleCnt="4">
        <dgm:presLayoutVars>
          <dgm:chMax val="1"/>
          <dgm:bulletEnabled val="1"/>
        </dgm:presLayoutVars>
      </dgm:prSet>
      <dgm:spPr/>
      <dgm:t>
        <a:bodyPr/>
        <a:lstStyle/>
        <a:p>
          <a:endParaRPr lang="es-ES"/>
        </a:p>
      </dgm:t>
    </dgm:pt>
    <dgm:pt modelId="{C13EDCC0-DDF7-42C9-B1B6-6FF6C78C5681}" type="pres">
      <dgm:prSet presAssocID="{26E7DA50-AFF7-438B-8B52-3BAD572B7DCA}" presName="quadrant3" presStyleLbl="node1" presStyleIdx="2" presStyleCnt="4">
        <dgm:presLayoutVars>
          <dgm:chMax val="1"/>
          <dgm:bulletEnabled val="1"/>
        </dgm:presLayoutVars>
      </dgm:prSet>
      <dgm:spPr/>
      <dgm:t>
        <a:bodyPr/>
        <a:lstStyle/>
        <a:p>
          <a:endParaRPr lang="es-ES"/>
        </a:p>
      </dgm:t>
    </dgm:pt>
    <dgm:pt modelId="{1780A161-1B3F-41E6-BA09-30381901AF71}" type="pres">
      <dgm:prSet presAssocID="{26E7DA50-AFF7-438B-8B52-3BAD572B7DCA}" presName="quadrant4" presStyleLbl="node1" presStyleIdx="3" presStyleCnt="4">
        <dgm:presLayoutVars>
          <dgm:chMax val="1"/>
          <dgm:bulletEnabled val="1"/>
        </dgm:presLayoutVars>
      </dgm:prSet>
      <dgm:spPr/>
      <dgm:t>
        <a:bodyPr/>
        <a:lstStyle/>
        <a:p>
          <a:endParaRPr lang="es-ES"/>
        </a:p>
      </dgm:t>
    </dgm:pt>
    <dgm:pt modelId="{06FF491B-30D2-4156-AEFF-4550E9D05EBE}" type="pres">
      <dgm:prSet presAssocID="{26E7DA50-AFF7-438B-8B52-3BAD572B7DCA}" presName="quadrantPlaceholder" presStyleCnt="0"/>
      <dgm:spPr/>
    </dgm:pt>
    <dgm:pt modelId="{10183C85-BF8B-4195-8AF5-8BCCB606A0F7}" type="pres">
      <dgm:prSet presAssocID="{26E7DA50-AFF7-438B-8B52-3BAD572B7DCA}" presName="center1" presStyleLbl="fgShp" presStyleIdx="0" presStyleCnt="2"/>
      <dgm:spPr/>
    </dgm:pt>
    <dgm:pt modelId="{F0BB9DE6-64E5-44AC-AB5D-695E65F2D131}" type="pres">
      <dgm:prSet presAssocID="{26E7DA50-AFF7-438B-8B52-3BAD572B7DCA}" presName="center2" presStyleLbl="fgShp" presStyleIdx="1" presStyleCnt="2"/>
      <dgm:spPr/>
    </dgm:pt>
  </dgm:ptLst>
  <dgm:cxnLst>
    <dgm:cxn modelId="{05C6EEF4-9E90-4B65-B491-206CCDC0266F}" type="presOf" srcId="{26E7DA50-AFF7-438B-8B52-3BAD572B7DCA}" destId="{317D97B3-DF75-4B74-963B-8DDC87880380}" srcOrd="0" destOrd="0" presId="urn:microsoft.com/office/officeart/2005/8/layout/cycle4"/>
    <dgm:cxn modelId="{B39A77E5-F778-47B7-8079-1491BA6FFA63}" srcId="{C2C69AAE-0577-47D7-9783-2DA5B1A36753}" destId="{4E7D3D9B-C717-4F02-A819-4448271B27E4}" srcOrd="0" destOrd="0" parTransId="{F54DA5AE-B916-4B84-BD27-53F80FA9D973}" sibTransId="{4E52D1BC-7E04-4623-8B44-CF5CE4640370}"/>
    <dgm:cxn modelId="{0CC536EA-A7C7-421D-A408-65FA5585019C}" type="presOf" srcId="{C2C69AAE-0577-47D7-9783-2DA5B1A36753}" destId="{1780A161-1B3F-41E6-BA09-30381901AF71}" srcOrd="0" destOrd="0" presId="urn:microsoft.com/office/officeart/2005/8/layout/cycle4"/>
    <dgm:cxn modelId="{3B1E5EC6-9030-4154-A642-DEE6AACB4713}" type="presOf" srcId="{44730D2C-7CC3-407F-83B1-69BF74FC2012}" destId="{33BA57EA-EEE3-487C-951D-FF3BE51A9FE1}" srcOrd="0" destOrd="0" presId="urn:microsoft.com/office/officeart/2005/8/layout/cycle4"/>
    <dgm:cxn modelId="{79B654C7-883F-4BE4-A595-3341879891A0}" type="presOf" srcId="{C6E326C4-9062-4DBA-94EB-D939DCC7575F}" destId="{732F04EB-7CC8-48AC-B4E6-43F52E59C71B}" srcOrd="0" destOrd="0" presId="urn:microsoft.com/office/officeart/2005/8/layout/cycle4"/>
    <dgm:cxn modelId="{12CD6693-B05A-409D-954C-5DDA4B9C345A}" type="presOf" srcId="{AF2B9343-719C-42C9-A914-30BB48019704}" destId="{C13EDCC0-DDF7-42C9-B1B6-6FF6C78C5681}" srcOrd="0" destOrd="0" presId="urn:microsoft.com/office/officeart/2005/8/layout/cycle4"/>
    <dgm:cxn modelId="{1CA0C138-7E30-473F-BD23-084F21489724}" type="presOf" srcId="{4E7D3D9B-C717-4F02-A819-4448271B27E4}" destId="{7B991508-7623-4056-B925-2A329858362E}" srcOrd="0" destOrd="0" presId="urn:microsoft.com/office/officeart/2005/8/layout/cycle4"/>
    <dgm:cxn modelId="{D9BCAADF-8840-470B-B396-0F5E9491097C}" type="presOf" srcId="{44730D2C-7CC3-407F-83B1-69BF74FC2012}" destId="{E17C6A66-F31A-4AD7-9244-E6C218585D6D}" srcOrd="1" destOrd="0" presId="urn:microsoft.com/office/officeart/2005/8/layout/cycle4"/>
    <dgm:cxn modelId="{0471AE40-ADF2-40FC-9733-23D75DDC1EC7}" type="presOf" srcId="{8BDE3865-8C51-4D3C-9982-9BA760B6FA80}" destId="{78E60615-A025-490D-ABD8-3D444059C064}" srcOrd="0" destOrd="0" presId="urn:microsoft.com/office/officeart/2005/8/layout/cycle4"/>
    <dgm:cxn modelId="{077D7525-E59A-4C7E-A775-55DFCF5CC8CF}" type="presOf" srcId="{C6E326C4-9062-4DBA-94EB-D939DCC7575F}" destId="{4D1027AB-7F6E-491C-AA9B-A43090F03F1B}" srcOrd="1" destOrd="0" presId="urn:microsoft.com/office/officeart/2005/8/layout/cycle4"/>
    <dgm:cxn modelId="{DAA553DA-CD79-491C-BEF6-BACC7E793D3B}" srcId="{26E7DA50-AFF7-438B-8B52-3BAD572B7DCA}" destId="{8BDE3865-8C51-4D3C-9982-9BA760B6FA80}" srcOrd="1" destOrd="0" parTransId="{2E5C3949-6D88-4AFD-BF07-E3CC3BC459CE}" sibTransId="{4D69A7A9-4AFE-4C72-84AC-DF92E824F1EE}"/>
    <dgm:cxn modelId="{B72E7EBE-4DCB-42CD-B718-A1DAF7682673}" srcId="{26E7DA50-AFF7-438B-8B52-3BAD572B7DCA}" destId="{C2C69AAE-0577-47D7-9783-2DA5B1A36753}" srcOrd="3" destOrd="0" parTransId="{F29AB752-8A58-4D09-B4D9-BE9DCCB591B5}" sibTransId="{E6EB8EF0-6282-4D10-8164-C8C5EF0C31CB}"/>
    <dgm:cxn modelId="{DE7D2E8D-54F3-48DD-A5E0-3B50EAEFBB7C}" type="presOf" srcId="{CD593941-A6BB-4EB4-91F1-BF2FC7E70108}" destId="{40F41F46-2826-4F2B-AE41-EA63D15703B6}" srcOrd="1" destOrd="0" presId="urn:microsoft.com/office/officeart/2005/8/layout/cycle4"/>
    <dgm:cxn modelId="{0C6EFFBB-6A94-409D-825A-4BFA9E14D6D2}" srcId="{26E7DA50-AFF7-438B-8B52-3BAD572B7DCA}" destId="{AF2B9343-719C-42C9-A914-30BB48019704}" srcOrd="2" destOrd="0" parTransId="{9493E1AC-237D-4D1A-AB4C-261E4001BE85}" sibTransId="{2F11F827-E14D-41E4-840C-20A097A0E248}"/>
    <dgm:cxn modelId="{C53F0E20-4C11-44E1-9441-95BA15CDA2DC}" type="presOf" srcId="{DB14302B-0C68-4FAD-A57D-1A10215FFB52}" destId="{1EA42A71-A9D7-4EAD-A1FB-76A92301986C}" srcOrd="0" destOrd="0" presId="urn:microsoft.com/office/officeart/2005/8/layout/cycle4"/>
    <dgm:cxn modelId="{5B164141-131F-4AE2-9012-D6D9888E2ADF}" srcId="{26E7DA50-AFF7-438B-8B52-3BAD572B7DCA}" destId="{DB14302B-0C68-4FAD-A57D-1A10215FFB52}" srcOrd="0" destOrd="0" parTransId="{92D1C8B5-6832-472E-86A8-6BB6B8C86555}" sibTransId="{01E03EA0-DDB8-4A89-B369-A435E543349C}"/>
    <dgm:cxn modelId="{EA19242A-24FF-4E1C-A670-F0827E244280}" type="presOf" srcId="{4E7D3D9B-C717-4F02-A819-4448271B27E4}" destId="{C2D2C7C7-C505-4D3E-80D2-504DB2C773A5}" srcOrd="1" destOrd="0" presId="urn:microsoft.com/office/officeart/2005/8/layout/cycle4"/>
    <dgm:cxn modelId="{ED9EBC6C-83CB-4A78-9A13-6DA659B0A983}" srcId="{8BDE3865-8C51-4D3C-9982-9BA760B6FA80}" destId="{C6E326C4-9062-4DBA-94EB-D939DCC7575F}" srcOrd="0" destOrd="0" parTransId="{379FDB7C-3016-4B6C-A72D-BFC41E1DFBCA}" sibTransId="{30A62099-EFFB-4C3C-96B2-7CF111308804}"/>
    <dgm:cxn modelId="{932A5750-F370-4D30-85A1-FDDBDEBA7F5A}" srcId="{DB14302B-0C68-4FAD-A57D-1A10215FFB52}" destId="{CD593941-A6BB-4EB4-91F1-BF2FC7E70108}" srcOrd="0" destOrd="0" parTransId="{B61878D4-1F6C-466A-B5A3-AF69ACB42EB8}" sibTransId="{C1DD809B-2764-4761-9143-7926DFCF77A5}"/>
    <dgm:cxn modelId="{7D9F957B-BD09-4530-9745-58372A638A88}" type="presOf" srcId="{CD593941-A6BB-4EB4-91F1-BF2FC7E70108}" destId="{7A36C0FD-38FC-482B-94FA-9E6B04C29543}" srcOrd="0" destOrd="0" presId="urn:microsoft.com/office/officeart/2005/8/layout/cycle4"/>
    <dgm:cxn modelId="{C12D68A1-52A7-4924-97BB-D80A5850FE32}" srcId="{AF2B9343-719C-42C9-A914-30BB48019704}" destId="{44730D2C-7CC3-407F-83B1-69BF74FC2012}" srcOrd="0" destOrd="0" parTransId="{0E3716C0-F1FC-44C6-8BBE-A3F5F0921B2A}" sibTransId="{5CF4C877-F001-4D8D-A749-3A8091D72530}"/>
    <dgm:cxn modelId="{7DB8F940-30A7-41EF-9A86-B16E77CB6C76}" type="presParOf" srcId="{317D97B3-DF75-4B74-963B-8DDC87880380}" destId="{EF5F81FE-42A9-44D4-842B-FE3F84DFA33C}" srcOrd="0" destOrd="0" presId="urn:microsoft.com/office/officeart/2005/8/layout/cycle4"/>
    <dgm:cxn modelId="{30C9F68F-62FD-49AB-82BA-26913C5C8D70}" type="presParOf" srcId="{EF5F81FE-42A9-44D4-842B-FE3F84DFA33C}" destId="{75F0034F-FC2D-4548-88D0-F8E3B4D2ED04}" srcOrd="0" destOrd="0" presId="urn:microsoft.com/office/officeart/2005/8/layout/cycle4"/>
    <dgm:cxn modelId="{20770495-42A2-45AE-BD37-1FF421FA45C9}" type="presParOf" srcId="{75F0034F-FC2D-4548-88D0-F8E3B4D2ED04}" destId="{7A36C0FD-38FC-482B-94FA-9E6B04C29543}" srcOrd="0" destOrd="0" presId="urn:microsoft.com/office/officeart/2005/8/layout/cycle4"/>
    <dgm:cxn modelId="{108C0692-73FD-4872-94A0-5DA6BAF5FA38}" type="presParOf" srcId="{75F0034F-FC2D-4548-88D0-F8E3B4D2ED04}" destId="{40F41F46-2826-4F2B-AE41-EA63D15703B6}" srcOrd="1" destOrd="0" presId="urn:microsoft.com/office/officeart/2005/8/layout/cycle4"/>
    <dgm:cxn modelId="{5C33F607-BA5D-427E-8369-A521A418771C}" type="presParOf" srcId="{EF5F81FE-42A9-44D4-842B-FE3F84DFA33C}" destId="{00596E5B-E97E-4E6C-B3F9-CD477ED6925E}" srcOrd="1" destOrd="0" presId="urn:microsoft.com/office/officeart/2005/8/layout/cycle4"/>
    <dgm:cxn modelId="{76C886FA-7F27-4DA1-884E-0ED0002B4008}" type="presParOf" srcId="{00596E5B-E97E-4E6C-B3F9-CD477ED6925E}" destId="{732F04EB-7CC8-48AC-B4E6-43F52E59C71B}" srcOrd="0" destOrd="0" presId="urn:microsoft.com/office/officeart/2005/8/layout/cycle4"/>
    <dgm:cxn modelId="{E83D1A72-9ECD-4DF5-A91E-6F544492C5FD}" type="presParOf" srcId="{00596E5B-E97E-4E6C-B3F9-CD477ED6925E}" destId="{4D1027AB-7F6E-491C-AA9B-A43090F03F1B}" srcOrd="1" destOrd="0" presId="urn:microsoft.com/office/officeart/2005/8/layout/cycle4"/>
    <dgm:cxn modelId="{91DE127D-25F2-4F43-85FB-36027738B3B3}" type="presParOf" srcId="{EF5F81FE-42A9-44D4-842B-FE3F84DFA33C}" destId="{821670B4-9F47-468A-8E77-0DF635EEEAB5}" srcOrd="2" destOrd="0" presId="urn:microsoft.com/office/officeart/2005/8/layout/cycle4"/>
    <dgm:cxn modelId="{C6B77FC1-AC8D-48D7-91D8-9535E009C03A}" type="presParOf" srcId="{821670B4-9F47-468A-8E77-0DF635EEEAB5}" destId="{33BA57EA-EEE3-487C-951D-FF3BE51A9FE1}" srcOrd="0" destOrd="0" presId="urn:microsoft.com/office/officeart/2005/8/layout/cycle4"/>
    <dgm:cxn modelId="{74237E16-1646-49A6-973B-82A3D9A3DD0D}" type="presParOf" srcId="{821670B4-9F47-468A-8E77-0DF635EEEAB5}" destId="{E17C6A66-F31A-4AD7-9244-E6C218585D6D}" srcOrd="1" destOrd="0" presId="urn:microsoft.com/office/officeart/2005/8/layout/cycle4"/>
    <dgm:cxn modelId="{7EE66B74-963F-4CEC-A789-E04BD81BE467}" type="presParOf" srcId="{EF5F81FE-42A9-44D4-842B-FE3F84DFA33C}" destId="{F2B12AD0-B577-4F90-8480-17E6195FB9AF}" srcOrd="3" destOrd="0" presId="urn:microsoft.com/office/officeart/2005/8/layout/cycle4"/>
    <dgm:cxn modelId="{A409C022-EDAA-4F20-A6CC-E803BC67394D}" type="presParOf" srcId="{F2B12AD0-B577-4F90-8480-17E6195FB9AF}" destId="{7B991508-7623-4056-B925-2A329858362E}" srcOrd="0" destOrd="0" presId="urn:microsoft.com/office/officeart/2005/8/layout/cycle4"/>
    <dgm:cxn modelId="{D76923B8-A231-424E-A098-9B0E6552AA19}" type="presParOf" srcId="{F2B12AD0-B577-4F90-8480-17E6195FB9AF}" destId="{C2D2C7C7-C505-4D3E-80D2-504DB2C773A5}" srcOrd="1" destOrd="0" presId="urn:microsoft.com/office/officeart/2005/8/layout/cycle4"/>
    <dgm:cxn modelId="{12BDDD8A-2DD9-48D6-B8B1-EA07E2AFCC19}" type="presParOf" srcId="{EF5F81FE-42A9-44D4-842B-FE3F84DFA33C}" destId="{879C40DA-2B5B-40C6-835C-F110E214C085}" srcOrd="4" destOrd="0" presId="urn:microsoft.com/office/officeart/2005/8/layout/cycle4"/>
    <dgm:cxn modelId="{6AE71E3E-7C9F-4E98-B3DE-0AE50BD96434}" type="presParOf" srcId="{317D97B3-DF75-4B74-963B-8DDC87880380}" destId="{B7A7A4EB-6412-462A-9949-CFCD602F8E5D}" srcOrd="1" destOrd="0" presId="urn:microsoft.com/office/officeart/2005/8/layout/cycle4"/>
    <dgm:cxn modelId="{BAE98530-979A-43D9-A763-0FA1C5E16432}" type="presParOf" srcId="{B7A7A4EB-6412-462A-9949-CFCD602F8E5D}" destId="{1EA42A71-A9D7-4EAD-A1FB-76A92301986C}" srcOrd="0" destOrd="0" presId="urn:microsoft.com/office/officeart/2005/8/layout/cycle4"/>
    <dgm:cxn modelId="{FCF4ABDC-A4AC-45B5-9409-486D816B2909}" type="presParOf" srcId="{B7A7A4EB-6412-462A-9949-CFCD602F8E5D}" destId="{78E60615-A025-490D-ABD8-3D444059C064}" srcOrd="1" destOrd="0" presId="urn:microsoft.com/office/officeart/2005/8/layout/cycle4"/>
    <dgm:cxn modelId="{D987D9EA-C283-4886-B5B9-351BDBB15CC3}" type="presParOf" srcId="{B7A7A4EB-6412-462A-9949-CFCD602F8E5D}" destId="{C13EDCC0-DDF7-42C9-B1B6-6FF6C78C5681}" srcOrd="2" destOrd="0" presId="urn:microsoft.com/office/officeart/2005/8/layout/cycle4"/>
    <dgm:cxn modelId="{D8DE6D2B-72F7-4E2D-992E-EB155AE9951E}" type="presParOf" srcId="{B7A7A4EB-6412-462A-9949-CFCD602F8E5D}" destId="{1780A161-1B3F-41E6-BA09-30381901AF71}" srcOrd="3" destOrd="0" presId="urn:microsoft.com/office/officeart/2005/8/layout/cycle4"/>
    <dgm:cxn modelId="{873C8E29-C6FD-4505-B859-311B6BAC55F6}" type="presParOf" srcId="{B7A7A4EB-6412-462A-9949-CFCD602F8E5D}" destId="{06FF491B-30D2-4156-AEFF-4550E9D05EBE}" srcOrd="4" destOrd="0" presId="urn:microsoft.com/office/officeart/2005/8/layout/cycle4"/>
    <dgm:cxn modelId="{DC093459-1647-49AA-9FE6-4E641AF11CC1}" type="presParOf" srcId="{317D97B3-DF75-4B74-963B-8DDC87880380}" destId="{10183C85-BF8B-4195-8AF5-8BCCB606A0F7}" srcOrd="2" destOrd="0" presId="urn:microsoft.com/office/officeart/2005/8/layout/cycle4"/>
    <dgm:cxn modelId="{11BDB265-D41B-4B54-872F-CD0DDF4E53BE}" type="presParOf" srcId="{317D97B3-DF75-4B74-963B-8DDC87880380}" destId="{F0BB9DE6-64E5-44AC-AB5D-695E65F2D131}"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63AF0-B717-4006-8C73-13D9C2909BD1}">
      <dsp:nvSpPr>
        <dsp:cNvPr id="0" name=""/>
        <dsp:cNvSpPr/>
      </dsp:nvSpPr>
      <dsp:spPr>
        <a:xfrm>
          <a:off x="-6142115" y="-940362"/>
          <a:ext cx="7316556" cy="7316556"/>
        </a:xfrm>
        <a:prstGeom prst="blockArc">
          <a:avLst>
            <a:gd name="adj1" fmla="val 18900000"/>
            <a:gd name="adj2" fmla="val 2700000"/>
            <a:gd name="adj3" fmla="val 272"/>
          </a:avLst>
        </a:pr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BD92B7-1C66-487D-A1E2-415FB571371D}">
      <dsp:nvSpPr>
        <dsp:cNvPr id="0" name=""/>
        <dsp:cNvSpPr/>
      </dsp:nvSpPr>
      <dsp:spPr>
        <a:xfrm rot="10800000" flipV="1">
          <a:off x="453891" y="154876"/>
          <a:ext cx="7980818" cy="468547"/>
        </a:xfrm>
        <a:prstGeom prst="rect">
          <a:avLst/>
        </a:prstGeom>
        <a:gradFill rotWithShape="0">
          <a:gsLst>
            <a:gs pos="0">
              <a:schemeClr val="accent5">
                <a:hueOff val="0"/>
                <a:satOff val="0"/>
                <a:lumOff val="0"/>
                <a:alphaOff val="0"/>
                <a:tint val="67000"/>
                <a:satMod val="105000"/>
                <a:lumMod val="110000"/>
              </a:schemeClr>
            </a:gs>
            <a:gs pos="50000">
              <a:schemeClr val="accent5">
                <a:hueOff val="0"/>
                <a:satOff val="0"/>
                <a:lumOff val="0"/>
                <a:alphaOff val="0"/>
                <a:tint val="73000"/>
                <a:satMod val="103000"/>
                <a:lumMod val="105000"/>
              </a:schemeClr>
            </a:gs>
            <a:gs pos="100000">
              <a:schemeClr val="accent5">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2119" tIns="45720" rIns="45720" bIns="45720" numCol="1" spcCol="1270" anchor="ctr" anchorCtr="0">
          <a:noAutofit/>
        </a:bodyPr>
        <a:lstStyle/>
        <a:p>
          <a:pPr lvl="0" algn="l" defTabSz="800100">
            <a:lnSpc>
              <a:spcPct val="90000"/>
            </a:lnSpc>
            <a:spcBef>
              <a:spcPct val="0"/>
            </a:spcBef>
            <a:spcAft>
              <a:spcPct val="35000"/>
            </a:spcAft>
          </a:pPr>
          <a:r>
            <a:rPr lang="es-EC" sz="1800" b="1" kern="1200" smtClean="0">
              <a:ln/>
              <a:latin typeface="Arial"/>
              <a:ea typeface="+mn-ea"/>
              <a:cs typeface="Arial"/>
            </a:rPr>
            <a:t>Introducción</a:t>
          </a:r>
          <a:endParaRPr lang="es-EC" sz="2400" b="1" kern="1200" dirty="0">
            <a:ln/>
            <a:latin typeface="Arial"/>
            <a:ea typeface="+mn-ea"/>
            <a:cs typeface="Arial"/>
          </a:endParaRPr>
        </a:p>
      </dsp:txBody>
      <dsp:txXfrm rot="-10800000">
        <a:off x="453891" y="154876"/>
        <a:ext cx="7980818" cy="468547"/>
      </dsp:txXfrm>
    </dsp:sp>
    <dsp:sp modelId="{E77259A1-53B0-421A-9B55-5A3037BDD478}">
      <dsp:nvSpPr>
        <dsp:cNvPr id="0" name=""/>
        <dsp:cNvSpPr/>
      </dsp:nvSpPr>
      <dsp:spPr>
        <a:xfrm>
          <a:off x="72568" y="64897"/>
          <a:ext cx="617510" cy="617510"/>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val="0"/>
              </a:ext>
            </a:extLst>
          </a:blip>
          <a:stretch>
            <a:fillRect/>
          </a:stretch>
        </a:blipFill>
        <a:ln w="6350"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0D3FE00-E6F3-44A5-B484-393E7FC87AC2}">
      <dsp:nvSpPr>
        <dsp:cNvPr id="0" name=""/>
        <dsp:cNvSpPr/>
      </dsp:nvSpPr>
      <dsp:spPr>
        <a:xfrm>
          <a:off x="828692" y="988560"/>
          <a:ext cx="7533449" cy="494008"/>
        </a:xfrm>
        <a:prstGeom prst="rect">
          <a:avLst/>
        </a:prstGeom>
        <a:gradFill rotWithShape="0">
          <a:gsLst>
            <a:gs pos="0">
              <a:schemeClr val="accent5">
                <a:hueOff val="-1225557"/>
                <a:satOff val="-1705"/>
                <a:lumOff val="-654"/>
                <a:alphaOff val="0"/>
                <a:tint val="67000"/>
                <a:satMod val="105000"/>
                <a:lumMod val="110000"/>
              </a:schemeClr>
            </a:gs>
            <a:gs pos="50000">
              <a:schemeClr val="accent5">
                <a:hueOff val="-1225557"/>
                <a:satOff val="-1705"/>
                <a:lumOff val="-654"/>
                <a:alphaOff val="0"/>
                <a:tint val="73000"/>
                <a:satMod val="103000"/>
                <a:lumMod val="105000"/>
              </a:schemeClr>
            </a:gs>
            <a:gs pos="100000">
              <a:schemeClr val="accent5">
                <a:hueOff val="-1225557"/>
                <a:satOff val="-1705"/>
                <a:lumOff val="-654"/>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2119" tIns="45720" rIns="45720" bIns="45720" numCol="1" spcCol="1270" anchor="ctr" anchorCtr="0">
          <a:noAutofit/>
        </a:bodyPr>
        <a:lstStyle/>
        <a:p>
          <a:pPr lvl="0" algn="l" defTabSz="800100">
            <a:lnSpc>
              <a:spcPct val="90000"/>
            </a:lnSpc>
            <a:spcBef>
              <a:spcPct val="0"/>
            </a:spcBef>
            <a:spcAft>
              <a:spcPct val="35000"/>
            </a:spcAft>
          </a:pPr>
          <a:r>
            <a:rPr lang="es-ES" sz="1800" b="1" kern="1200" smtClean="0">
              <a:ln/>
              <a:latin typeface="Arial"/>
              <a:ea typeface="+mn-ea"/>
              <a:cs typeface="Arial"/>
            </a:rPr>
            <a:t>Planteamiento del problema</a:t>
          </a:r>
          <a:endParaRPr lang="es-EC" sz="1800" b="1" kern="1200" dirty="0">
            <a:ln/>
            <a:latin typeface="Arial"/>
            <a:ea typeface="+mn-ea"/>
            <a:cs typeface="Arial"/>
          </a:endParaRPr>
        </a:p>
      </dsp:txBody>
      <dsp:txXfrm>
        <a:off x="828692" y="988560"/>
        <a:ext cx="7533449" cy="494008"/>
      </dsp:txXfrm>
    </dsp:sp>
    <dsp:sp modelId="{0F95785D-F62D-4E06-A22E-D8DEBC257539}">
      <dsp:nvSpPr>
        <dsp:cNvPr id="0" name=""/>
        <dsp:cNvSpPr/>
      </dsp:nvSpPr>
      <dsp:spPr>
        <a:xfrm>
          <a:off x="519937" y="926809"/>
          <a:ext cx="617510" cy="617510"/>
        </a:xfrm>
        <a:prstGeom prst="ellipse">
          <a:avLst/>
        </a:prstGeom>
        <a:blipFill rotWithShape="0">
          <a:blip xmlns:r="http://schemas.openxmlformats.org/officeDocument/2006/relationships" r:embed="rId2" cstate="email">
            <a:extLst>
              <a:ext uri="{28A0092B-C50C-407E-A947-70E740481C1C}">
                <a14:useLocalDpi xmlns:a14="http://schemas.microsoft.com/office/drawing/2010/main" val="0"/>
              </a:ext>
            </a:extLst>
          </a:blip>
          <a:stretch>
            <a:fillRect/>
          </a:stretch>
        </a:blipFill>
        <a:ln w="6350" cap="flat" cmpd="sng" algn="ctr">
          <a:solidFill>
            <a:schemeClr val="accent5">
              <a:hueOff val="-1225557"/>
              <a:satOff val="-1705"/>
              <a:lumOff val="-654"/>
              <a:alphaOff val="0"/>
            </a:schemeClr>
          </a:solidFill>
          <a:prstDash val="solid"/>
        </a:ln>
        <a:effectLst/>
      </dsp:spPr>
      <dsp:style>
        <a:lnRef idx="1">
          <a:scrgbClr r="0" g="0" b="0"/>
        </a:lnRef>
        <a:fillRef idx="2">
          <a:scrgbClr r="0" g="0" b="0"/>
        </a:fillRef>
        <a:effectRef idx="0">
          <a:scrgbClr r="0" g="0" b="0"/>
        </a:effectRef>
        <a:fontRef idx="minor"/>
      </dsp:style>
    </dsp:sp>
    <dsp:sp modelId="{B1388E2E-720C-47E6-BD29-B68059D8EEE7}">
      <dsp:nvSpPr>
        <dsp:cNvPr id="0" name=""/>
        <dsp:cNvSpPr/>
      </dsp:nvSpPr>
      <dsp:spPr>
        <a:xfrm>
          <a:off x="1073848" y="1729463"/>
          <a:ext cx="7288293" cy="494008"/>
        </a:xfrm>
        <a:prstGeom prst="rect">
          <a:avLst/>
        </a:prstGeom>
        <a:gradFill rotWithShape="0">
          <a:gsLst>
            <a:gs pos="0">
              <a:schemeClr val="accent5">
                <a:hueOff val="-2451115"/>
                <a:satOff val="-3409"/>
                <a:lumOff val="-1307"/>
                <a:alphaOff val="0"/>
                <a:tint val="67000"/>
                <a:satMod val="105000"/>
                <a:lumMod val="110000"/>
              </a:schemeClr>
            </a:gs>
            <a:gs pos="50000">
              <a:schemeClr val="accent5">
                <a:hueOff val="-2451115"/>
                <a:satOff val="-3409"/>
                <a:lumOff val="-1307"/>
                <a:alphaOff val="0"/>
                <a:tint val="73000"/>
                <a:satMod val="103000"/>
                <a:lumMod val="105000"/>
              </a:schemeClr>
            </a:gs>
            <a:gs pos="100000">
              <a:schemeClr val="accent5">
                <a:hueOff val="-2451115"/>
                <a:satOff val="-3409"/>
                <a:lumOff val="-1307"/>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2119" tIns="45720" rIns="45720" bIns="45720" numCol="1" spcCol="1270" anchor="ctr" anchorCtr="0">
          <a:noAutofit/>
        </a:bodyPr>
        <a:lstStyle/>
        <a:p>
          <a:pPr lvl="0" algn="l" defTabSz="800100">
            <a:lnSpc>
              <a:spcPct val="90000"/>
            </a:lnSpc>
            <a:spcBef>
              <a:spcPct val="0"/>
            </a:spcBef>
            <a:spcAft>
              <a:spcPct val="35000"/>
            </a:spcAft>
          </a:pPr>
          <a:r>
            <a:rPr lang="es-ES" sz="1800" b="1" kern="1200" smtClean="0">
              <a:ln/>
              <a:latin typeface="Arial"/>
              <a:ea typeface="+mn-ea"/>
              <a:cs typeface="Arial"/>
            </a:rPr>
            <a:t>Objetivos</a:t>
          </a:r>
          <a:endParaRPr lang="es-EC" sz="1800" b="1" kern="1200" dirty="0">
            <a:ln/>
            <a:latin typeface="Arial"/>
            <a:ea typeface="+mn-ea"/>
            <a:cs typeface="Arial"/>
          </a:endParaRPr>
        </a:p>
      </dsp:txBody>
      <dsp:txXfrm>
        <a:off x="1073848" y="1729463"/>
        <a:ext cx="7288293" cy="494008"/>
      </dsp:txXfrm>
    </dsp:sp>
    <dsp:sp modelId="{B5D37FE9-C314-44B0-830E-11DBF1D152BA}">
      <dsp:nvSpPr>
        <dsp:cNvPr id="0" name=""/>
        <dsp:cNvSpPr/>
      </dsp:nvSpPr>
      <dsp:spPr>
        <a:xfrm>
          <a:off x="765093" y="1667712"/>
          <a:ext cx="617510" cy="617510"/>
        </a:xfrm>
        <a:prstGeom prst="ellipse">
          <a:avLst/>
        </a:prstGeom>
        <a:blipFill rotWithShape="0">
          <a:blip xmlns:r="http://schemas.openxmlformats.org/officeDocument/2006/relationships" r:embed="rId3">
            <a:extLst>
              <a:ext uri="{28A0092B-C50C-407E-A947-70E740481C1C}">
                <a14:useLocalDpi xmlns:a14="http://schemas.microsoft.com/office/drawing/2010/main" val="0"/>
              </a:ext>
            </a:extLst>
          </a:blip>
          <a:stretch>
            <a:fillRect/>
          </a:stretch>
        </a:blipFill>
        <a:ln w="6350" cap="flat" cmpd="sng" algn="ctr">
          <a:solidFill>
            <a:schemeClr val="accent5">
              <a:hueOff val="-2451115"/>
              <a:satOff val="-3409"/>
              <a:lumOff val="-1307"/>
              <a:alphaOff val="0"/>
            </a:schemeClr>
          </a:solidFill>
          <a:prstDash val="solid"/>
        </a:ln>
        <a:effectLst/>
      </dsp:spPr>
      <dsp:style>
        <a:lnRef idx="1">
          <a:scrgbClr r="0" g="0" b="0"/>
        </a:lnRef>
        <a:fillRef idx="2">
          <a:scrgbClr r="0" g="0" b="0"/>
        </a:fillRef>
        <a:effectRef idx="0">
          <a:scrgbClr r="0" g="0" b="0"/>
        </a:effectRef>
        <a:fontRef idx="minor"/>
      </dsp:style>
    </dsp:sp>
    <dsp:sp modelId="{B345E1F3-B438-4500-88DB-236016CBEE27}">
      <dsp:nvSpPr>
        <dsp:cNvPr id="0" name=""/>
        <dsp:cNvSpPr/>
      </dsp:nvSpPr>
      <dsp:spPr>
        <a:xfrm>
          <a:off x="1152124" y="2470911"/>
          <a:ext cx="7210017" cy="494008"/>
        </a:xfrm>
        <a:prstGeom prst="rect">
          <a:avLst/>
        </a:prstGeom>
        <a:gradFill rotWithShape="0">
          <a:gsLst>
            <a:gs pos="0">
              <a:schemeClr val="accent5">
                <a:hueOff val="-3676672"/>
                <a:satOff val="-5114"/>
                <a:lumOff val="-1961"/>
                <a:alphaOff val="0"/>
                <a:tint val="67000"/>
                <a:satMod val="105000"/>
                <a:lumMod val="110000"/>
              </a:schemeClr>
            </a:gs>
            <a:gs pos="50000">
              <a:schemeClr val="accent5">
                <a:hueOff val="-3676672"/>
                <a:satOff val="-5114"/>
                <a:lumOff val="-1961"/>
                <a:alphaOff val="0"/>
                <a:tint val="73000"/>
                <a:satMod val="103000"/>
                <a:lumMod val="105000"/>
              </a:schemeClr>
            </a:gs>
            <a:gs pos="100000">
              <a:schemeClr val="accent5">
                <a:hueOff val="-3676672"/>
                <a:satOff val="-5114"/>
                <a:lumOff val="-1961"/>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2119" tIns="45720" rIns="45720" bIns="45720" numCol="1" spcCol="1270" anchor="ctr" anchorCtr="0">
          <a:noAutofit/>
        </a:bodyPr>
        <a:lstStyle/>
        <a:p>
          <a:pPr lvl="0" algn="l" defTabSz="800100">
            <a:lnSpc>
              <a:spcPct val="90000"/>
            </a:lnSpc>
            <a:spcBef>
              <a:spcPct val="0"/>
            </a:spcBef>
            <a:spcAft>
              <a:spcPct val="35000"/>
            </a:spcAft>
          </a:pPr>
          <a:r>
            <a:rPr lang="es-EC" sz="1800" b="1" kern="1200" dirty="0" smtClean="0">
              <a:ln/>
              <a:latin typeface="Arial"/>
              <a:ea typeface="+mn-ea"/>
              <a:cs typeface="Arial"/>
            </a:rPr>
            <a:t>Generalidades de la Educación </a:t>
          </a:r>
          <a:endParaRPr lang="es-EC" sz="1800" b="1" kern="1200" dirty="0">
            <a:ln/>
            <a:latin typeface="Arial"/>
            <a:ea typeface="+mn-ea"/>
            <a:cs typeface="Arial"/>
          </a:endParaRPr>
        </a:p>
      </dsp:txBody>
      <dsp:txXfrm>
        <a:off x="1152124" y="2470911"/>
        <a:ext cx="7210017" cy="494008"/>
      </dsp:txXfrm>
    </dsp:sp>
    <dsp:sp modelId="{DD817BB3-CCC8-452F-8C30-12623BE830AC}">
      <dsp:nvSpPr>
        <dsp:cNvPr id="0" name=""/>
        <dsp:cNvSpPr/>
      </dsp:nvSpPr>
      <dsp:spPr>
        <a:xfrm>
          <a:off x="843369" y="2409160"/>
          <a:ext cx="617510" cy="617510"/>
        </a:xfrm>
        <a:prstGeom prst="ellipse">
          <a:avLst/>
        </a:prstGeom>
        <a:blipFill rotWithShape="0">
          <a:blip xmlns:r="http://schemas.openxmlformats.org/officeDocument/2006/relationships" r:embed="rId4" cstate="email">
            <a:extLst>
              <a:ext uri="{28A0092B-C50C-407E-A947-70E740481C1C}">
                <a14:useLocalDpi xmlns:a14="http://schemas.microsoft.com/office/drawing/2010/main" val="0"/>
              </a:ext>
            </a:extLst>
          </a:blip>
          <a:stretch>
            <a:fillRect/>
          </a:stretch>
        </a:blipFill>
        <a:ln w="6350" cap="flat" cmpd="sng" algn="ctr">
          <a:solidFill>
            <a:schemeClr val="accent5">
              <a:hueOff val="-3676672"/>
              <a:satOff val="-5114"/>
              <a:lumOff val="-1961"/>
              <a:alphaOff val="0"/>
            </a:schemeClr>
          </a:solidFill>
          <a:prstDash val="solid"/>
        </a:ln>
        <a:effectLst/>
      </dsp:spPr>
      <dsp:style>
        <a:lnRef idx="1">
          <a:scrgbClr r="0" g="0" b="0"/>
        </a:lnRef>
        <a:fillRef idx="2">
          <a:scrgbClr r="0" g="0" b="0"/>
        </a:fillRef>
        <a:effectRef idx="0">
          <a:scrgbClr r="0" g="0" b="0"/>
        </a:effectRef>
        <a:fontRef idx="minor"/>
      </dsp:style>
    </dsp:sp>
    <dsp:sp modelId="{EF681F4C-C5F3-4D2D-B74F-DEA2724DB08F}">
      <dsp:nvSpPr>
        <dsp:cNvPr id="0" name=""/>
        <dsp:cNvSpPr/>
      </dsp:nvSpPr>
      <dsp:spPr>
        <a:xfrm>
          <a:off x="1073848" y="3212358"/>
          <a:ext cx="7288293" cy="494008"/>
        </a:xfrm>
        <a:prstGeom prst="rect">
          <a:avLst/>
        </a:prstGeom>
        <a:gradFill rotWithShape="0">
          <a:gsLst>
            <a:gs pos="0">
              <a:schemeClr val="accent5">
                <a:hueOff val="-4902230"/>
                <a:satOff val="-6819"/>
                <a:lumOff val="-2615"/>
                <a:alphaOff val="0"/>
                <a:tint val="67000"/>
                <a:satMod val="105000"/>
                <a:lumMod val="110000"/>
              </a:schemeClr>
            </a:gs>
            <a:gs pos="50000">
              <a:schemeClr val="accent5">
                <a:hueOff val="-4902230"/>
                <a:satOff val="-6819"/>
                <a:lumOff val="-2615"/>
                <a:alphaOff val="0"/>
                <a:tint val="73000"/>
                <a:satMod val="103000"/>
                <a:lumMod val="105000"/>
              </a:schemeClr>
            </a:gs>
            <a:gs pos="100000">
              <a:schemeClr val="accent5">
                <a:hueOff val="-4902230"/>
                <a:satOff val="-6819"/>
                <a:lumOff val="-2615"/>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2119" tIns="45720" rIns="45720" bIns="45720" numCol="1" spcCol="1270" anchor="ctr" anchorCtr="0">
          <a:noAutofit/>
        </a:bodyPr>
        <a:lstStyle/>
        <a:p>
          <a:pPr lvl="0" algn="l" defTabSz="800100">
            <a:lnSpc>
              <a:spcPct val="90000"/>
            </a:lnSpc>
            <a:spcBef>
              <a:spcPct val="0"/>
            </a:spcBef>
            <a:spcAft>
              <a:spcPct val="35000"/>
            </a:spcAft>
          </a:pPr>
          <a:r>
            <a:rPr lang="es-EC" sz="1800" b="1" kern="1200" dirty="0" smtClean="0">
              <a:ln/>
              <a:latin typeface="Arial"/>
              <a:ea typeface="+mn-ea"/>
              <a:cs typeface="Arial"/>
            </a:rPr>
            <a:t>Marco Teórico</a:t>
          </a:r>
          <a:endParaRPr lang="es-EC" sz="3400" b="1" kern="1200" dirty="0">
            <a:ln/>
            <a:latin typeface="Arial"/>
            <a:ea typeface="+mn-ea"/>
            <a:cs typeface="Arial"/>
          </a:endParaRPr>
        </a:p>
      </dsp:txBody>
      <dsp:txXfrm>
        <a:off x="1073848" y="3212358"/>
        <a:ext cx="7288293" cy="494008"/>
      </dsp:txXfrm>
    </dsp:sp>
    <dsp:sp modelId="{3CF12197-B690-44D8-9286-0F75F74B8B33}">
      <dsp:nvSpPr>
        <dsp:cNvPr id="0" name=""/>
        <dsp:cNvSpPr/>
      </dsp:nvSpPr>
      <dsp:spPr>
        <a:xfrm>
          <a:off x="765093" y="3150607"/>
          <a:ext cx="617510" cy="617510"/>
        </a:xfrm>
        <a:prstGeom prst="ellipse">
          <a:avLst/>
        </a:prstGeom>
        <a:blipFill rotWithShape="0">
          <a:blip xmlns:r="http://schemas.openxmlformats.org/officeDocument/2006/relationships" r:embed="rId5" cstate="email">
            <a:extLst>
              <a:ext uri="{28A0092B-C50C-407E-A947-70E740481C1C}">
                <a14:useLocalDpi xmlns:a14="http://schemas.microsoft.com/office/drawing/2010/main" val="0"/>
              </a:ext>
            </a:extLst>
          </a:blip>
          <a:stretch>
            <a:fillRect/>
          </a:stretch>
        </a:blipFill>
        <a:ln w="6350" cap="flat" cmpd="sng" algn="ctr">
          <a:solidFill>
            <a:schemeClr val="accent5">
              <a:hueOff val="-4902230"/>
              <a:satOff val="-6819"/>
              <a:lumOff val="-2615"/>
              <a:alphaOff val="0"/>
            </a:schemeClr>
          </a:solidFill>
          <a:prstDash val="solid"/>
        </a:ln>
        <a:effectLst/>
      </dsp:spPr>
      <dsp:style>
        <a:lnRef idx="1">
          <a:scrgbClr r="0" g="0" b="0"/>
        </a:lnRef>
        <a:fillRef idx="2">
          <a:scrgbClr r="0" g="0" b="0"/>
        </a:fillRef>
        <a:effectRef idx="0">
          <a:scrgbClr r="0" g="0" b="0"/>
        </a:effectRef>
        <a:fontRef idx="minor"/>
      </dsp:style>
    </dsp:sp>
    <dsp:sp modelId="{F1775A78-C323-47CE-AFB5-EE88948892DF}">
      <dsp:nvSpPr>
        <dsp:cNvPr id="0" name=""/>
        <dsp:cNvSpPr/>
      </dsp:nvSpPr>
      <dsp:spPr>
        <a:xfrm>
          <a:off x="828692" y="3953262"/>
          <a:ext cx="7533449" cy="494008"/>
        </a:xfrm>
        <a:prstGeom prst="rect">
          <a:avLst/>
        </a:prstGeom>
        <a:gradFill rotWithShape="0">
          <a:gsLst>
            <a:gs pos="0">
              <a:schemeClr val="accent5">
                <a:hueOff val="-6127787"/>
                <a:satOff val="-8523"/>
                <a:lumOff val="-3268"/>
                <a:alphaOff val="0"/>
                <a:tint val="67000"/>
                <a:satMod val="105000"/>
                <a:lumMod val="110000"/>
              </a:schemeClr>
            </a:gs>
            <a:gs pos="50000">
              <a:schemeClr val="accent5">
                <a:hueOff val="-6127787"/>
                <a:satOff val="-8523"/>
                <a:lumOff val="-3268"/>
                <a:alphaOff val="0"/>
                <a:tint val="73000"/>
                <a:satMod val="103000"/>
                <a:lumMod val="105000"/>
              </a:schemeClr>
            </a:gs>
            <a:gs pos="100000">
              <a:schemeClr val="accent5">
                <a:hueOff val="-6127787"/>
                <a:satOff val="-8523"/>
                <a:lumOff val="-3268"/>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2119" tIns="45720" rIns="45720" bIns="45720" numCol="1" spcCol="1270" anchor="ctr" anchorCtr="0">
          <a:noAutofit/>
        </a:bodyPr>
        <a:lstStyle/>
        <a:p>
          <a:pPr lvl="0" algn="l" defTabSz="800100">
            <a:lnSpc>
              <a:spcPct val="90000"/>
            </a:lnSpc>
            <a:spcBef>
              <a:spcPct val="0"/>
            </a:spcBef>
            <a:spcAft>
              <a:spcPct val="35000"/>
            </a:spcAft>
          </a:pPr>
          <a:r>
            <a:rPr lang="es-ES" sz="1800" b="1" kern="1200" dirty="0" smtClean="0">
              <a:ln/>
              <a:latin typeface="Arial"/>
              <a:ea typeface="+mn-ea"/>
              <a:cs typeface="Arial"/>
            </a:rPr>
            <a:t>Metodología (Investigación)</a:t>
          </a:r>
          <a:endParaRPr lang="es-EC" sz="3400" b="1" kern="1200" dirty="0">
            <a:ln/>
            <a:latin typeface="Arial"/>
            <a:ea typeface="+mn-ea"/>
            <a:cs typeface="Arial"/>
          </a:endParaRPr>
        </a:p>
      </dsp:txBody>
      <dsp:txXfrm>
        <a:off x="828692" y="3953262"/>
        <a:ext cx="7533449" cy="494008"/>
      </dsp:txXfrm>
    </dsp:sp>
    <dsp:sp modelId="{44CB8173-B593-47B1-8D41-A85E4A788FD3}">
      <dsp:nvSpPr>
        <dsp:cNvPr id="0" name=""/>
        <dsp:cNvSpPr/>
      </dsp:nvSpPr>
      <dsp:spPr>
        <a:xfrm>
          <a:off x="519937" y="3891511"/>
          <a:ext cx="617510" cy="617510"/>
        </a:xfrm>
        <a:prstGeom prst="ellipse">
          <a:avLst/>
        </a:prstGeom>
        <a:blipFill rotWithShape="0">
          <a:blip xmlns:r="http://schemas.openxmlformats.org/officeDocument/2006/relationships" r:embed="rId6" cstate="email">
            <a:extLst>
              <a:ext uri="{28A0092B-C50C-407E-A947-70E740481C1C}">
                <a14:useLocalDpi xmlns:a14="http://schemas.microsoft.com/office/drawing/2010/main" val="0"/>
              </a:ext>
            </a:extLst>
          </a:blip>
          <a:stretch>
            <a:fillRect/>
          </a:stretch>
        </a:blipFill>
        <a:ln w="6350" cap="flat" cmpd="sng" algn="ctr">
          <a:solidFill>
            <a:schemeClr val="accent5">
              <a:hueOff val="-6127787"/>
              <a:satOff val="-8523"/>
              <a:lumOff val="-3268"/>
              <a:alphaOff val="0"/>
            </a:schemeClr>
          </a:solidFill>
          <a:prstDash val="solid"/>
        </a:ln>
        <a:effectLst/>
      </dsp:spPr>
      <dsp:style>
        <a:lnRef idx="1">
          <a:scrgbClr r="0" g="0" b="0"/>
        </a:lnRef>
        <a:fillRef idx="2">
          <a:scrgbClr r="0" g="0" b="0"/>
        </a:fillRef>
        <a:effectRef idx="0">
          <a:scrgbClr r="0" g="0" b="0"/>
        </a:effectRef>
        <a:fontRef idx="minor"/>
      </dsp:style>
    </dsp:sp>
    <dsp:sp modelId="{801281B9-C791-42BD-99CE-1ED59E4FC1D7}">
      <dsp:nvSpPr>
        <dsp:cNvPr id="0" name=""/>
        <dsp:cNvSpPr/>
      </dsp:nvSpPr>
      <dsp:spPr>
        <a:xfrm>
          <a:off x="381323" y="4694709"/>
          <a:ext cx="7980818" cy="494008"/>
        </a:xfrm>
        <a:prstGeom prst="rect">
          <a:avLst/>
        </a:prstGeom>
        <a:gradFill rotWithShape="0">
          <a:gsLst>
            <a:gs pos="0">
              <a:schemeClr val="accent5">
                <a:hueOff val="-7353344"/>
                <a:satOff val="-10228"/>
                <a:lumOff val="-3922"/>
                <a:alphaOff val="0"/>
                <a:tint val="67000"/>
                <a:satMod val="105000"/>
                <a:lumMod val="110000"/>
              </a:schemeClr>
            </a:gs>
            <a:gs pos="50000">
              <a:schemeClr val="accent5">
                <a:hueOff val="-7353344"/>
                <a:satOff val="-10228"/>
                <a:lumOff val="-3922"/>
                <a:alphaOff val="0"/>
                <a:tint val="73000"/>
                <a:satMod val="103000"/>
                <a:lumMod val="105000"/>
              </a:schemeClr>
            </a:gs>
            <a:gs pos="100000">
              <a:schemeClr val="accent5">
                <a:hueOff val="-7353344"/>
                <a:satOff val="-10228"/>
                <a:lumOff val="-3922"/>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2119" tIns="45720" rIns="45720" bIns="45720" numCol="1" spcCol="1270" anchor="ctr" anchorCtr="0">
          <a:noAutofit/>
        </a:bodyPr>
        <a:lstStyle/>
        <a:p>
          <a:pPr lvl="0" algn="l" defTabSz="800100">
            <a:lnSpc>
              <a:spcPct val="90000"/>
            </a:lnSpc>
            <a:spcBef>
              <a:spcPct val="0"/>
            </a:spcBef>
            <a:spcAft>
              <a:spcPct val="35000"/>
            </a:spcAft>
          </a:pPr>
          <a:r>
            <a:rPr lang="es-EC" sz="1800" b="1" kern="1200" dirty="0" smtClean="0">
              <a:latin typeface="Arial"/>
              <a:ea typeface="+mn-ea"/>
              <a:cs typeface="Arial"/>
            </a:rPr>
            <a:t>Matriz de Variables </a:t>
          </a:r>
          <a:endParaRPr lang="es-EC" sz="1800" b="1" kern="1200" dirty="0">
            <a:latin typeface="Arial"/>
            <a:ea typeface="+mn-ea"/>
            <a:cs typeface="Arial"/>
          </a:endParaRPr>
        </a:p>
      </dsp:txBody>
      <dsp:txXfrm>
        <a:off x="381323" y="4694709"/>
        <a:ext cx="7980818" cy="494008"/>
      </dsp:txXfrm>
    </dsp:sp>
    <dsp:sp modelId="{27BF16CF-B30A-48AC-A955-BDC6F9667047}">
      <dsp:nvSpPr>
        <dsp:cNvPr id="0" name=""/>
        <dsp:cNvSpPr/>
      </dsp:nvSpPr>
      <dsp:spPr>
        <a:xfrm>
          <a:off x="72568" y="4632958"/>
          <a:ext cx="617510" cy="617510"/>
        </a:xfrm>
        <a:prstGeom prst="ellipse">
          <a:avLst/>
        </a:prstGeom>
        <a:blipFill rotWithShape="0">
          <a:blip xmlns:r="http://schemas.openxmlformats.org/officeDocument/2006/relationships" r:embed="rId7" cstate="email">
            <a:extLst>
              <a:ext uri="{28A0092B-C50C-407E-A947-70E740481C1C}">
                <a14:useLocalDpi xmlns:a14="http://schemas.microsoft.com/office/drawing/2010/main" val="0"/>
              </a:ext>
            </a:extLst>
          </a:blip>
          <a:stretch>
            <a:fillRect/>
          </a:stretch>
        </a:blipFill>
        <a:ln w="6350" cap="flat" cmpd="sng" algn="ctr">
          <a:solidFill>
            <a:schemeClr val="accent5">
              <a:hueOff val="-7353344"/>
              <a:satOff val="-10228"/>
              <a:lumOff val="-3922"/>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9776B-3CE7-4ED3-BEFB-01D28006BFCB}">
      <dsp:nvSpPr>
        <dsp:cNvPr id="0" name=""/>
        <dsp:cNvSpPr/>
      </dsp:nvSpPr>
      <dsp:spPr>
        <a:xfrm rot="5400000">
          <a:off x="-40692" y="964392"/>
          <a:ext cx="3857440" cy="2704562"/>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S" sz="3200" b="1" kern="1200" dirty="0"/>
            <a:t>TIPO  INVESTIGAC.</a:t>
          </a:r>
          <a:endParaRPr lang="es-ES" sz="3200" kern="1200" dirty="0"/>
        </a:p>
      </dsp:txBody>
      <dsp:txXfrm rot="-5400000">
        <a:off x="535747" y="1740234"/>
        <a:ext cx="2704562" cy="1152878"/>
      </dsp:txXfrm>
    </dsp:sp>
    <dsp:sp modelId="{2BEFB284-AEDB-46C8-A34B-D4105D7B80C2}">
      <dsp:nvSpPr>
        <dsp:cNvPr id="0" name=""/>
        <dsp:cNvSpPr/>
      </dsp:nvSpPr>
      <dsp:spPr>
        <a:xfrm rot="5400000">
          <a:off x="4448205" y="250398"/>
          <a:ext cx="4177102" cy="4125526"/>
        </a:xfrm>
        <a:prstGeom prst="round2Same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t>Finalidad: </a:t>
          </a:r>
          <a:r>
            <a:rPr lang="es-ES" sz="2400" kern="1200" dirty="0" smtClean="0"/>
            <a:t>Empleo eficaz y mejora de habilidades significativa</a:t>
          </a:r>
          <a:endParaRPr lang="es-ES" sz="2400" kern="1200" dirty="0"/>
        </a:p>
        <a:p>
          <a:pPr marL="228600" lvl="1" indent="-228600" algn="l" defTabSz="1066800">
            <a:lnSpc>
              <a:spcPct val="90000"/>
            </a:lnSpc>
            <a:spcBef>
              <a:spcPct val="0"/>
            </a:spcBef>
            <a:spcAft>
              <a:spcPct val="15000"/>
            </a:spcAft>
            <a:buChar char="••"/>
          </a:pPr>
          <a:r>
            <a:rPr lang="es-ES" sz="2400" kern="1200" dirty="0" smtClean="0"/>
            <a:t>PRE-EXPERIMENTAL</a:t>
          </a:r>
          <a:endParaRPr lang="es-ES" sz="2400" kern="1200" dirty="0"/>
        </a:p>
        <a:p>
          <a:pPr marL="228600" lvl="1" indent="-228600" algn="l" defTabSz="1066800">
            <a:lnSpc>
              <a:spcPct val="90000"/>
            </a:lnSpc>
            <a:spcBef>
              <a:spcPct val="0"/>
            </a:spcBef>
            <a:spcAft>
              <a:spcPct val="15000"/>
            </a:spcAft>
            <a:buChar char="••"/>
          </a:pPr>
          <a:r>
            <a:rPr lang="es-ES" sz="2400" kern="1200" dirty="0" smtClean="0"/>
            <a:t>Estudio Transversal</a:t>
          </a:r>
          <a:endParaRPr lang="es-ES" sz="2400" kern="1200" dirty="0"/>
        </a:p>
        <a:p>
          <a:pPr marL="228600" lvl="1" indent="-228600" algn="l" defTabSz="1066800">
            <a:lnSpc>
              <a:spcPct val="90000"/>
            </a:lnSpc>
            <a:spcBef>
              <a:spcPct val="0"/>
            </a:spcBef>
            <a:spcAft>
              <a:spcPct val="15000"/>
            </a:spcAft>
            <a:buChar char="••"/>
          </a:pPr>
          <a:r>
            <a:rPr lang="es-ES" sz="2400" kern="1200" dirty="0" smtClean="0"/>
            <a:t>Prueba Paramétrica</a:t>
          </a:r>
          <a:endParaRPr lang="es-ES" sz="2400" kern="1200" dirty="0"/>
        </a:p>
        <a:p>
          <a:pPr marL="228600" lvl="1" indent="-228600" algn="l" defTabSz="1066800">
            <a:lnSpc>
              <a:spcPct val="90000"/>
            </a:lnSpc>
            <a:spcBef>
              <a:spcPct val="0"/>
            </a:spcBef>
            <a:spcAft>
              <a:spcPct val="15000"/>
            </a:spcAft>
            <a:buChar char="••"/>
          </a:pPr>
          <a:r>
            <a:rPr lang="es-ES" sz="2400" kern="1200" dirty="0" smtClean="0"/>
            <a:t>Diseño Prueba de la T de </a:t>
          </a:r>
          <a:r>
            <a:rPr lang="es-ES" sz="2400" kern="1200" dirty="0" err="1" smtClean="0"/>
            <a:t>student</a:t>
          </a:r>
          <a:endParaRPr lang="es-ES" sz="2400" kern="1200" dirty="0"/>
        </a:p>
        <a:p>
          <a:pPr marL="228600" lvl="1" indent="-228600" algn="l" defTabSz="1066800">
            <a:lnSpc>
              <a:spcPct val="90000"/>
            </a:lnSpc>
            <a:spcBef>
              <a:spcPct val="0"/>
            </a:spcBef>
            <a:spcAft>
              <a:spcPct val="15000"/>
            </a:spcAft>
            <a:buChar char="••"/>
          </a:pPr>
          <a:r>
            <a:rPr lang="es-ES" sz="2400" kern="1200" dirty="0" smtClean="0"/>
            <a:t>Técnica Pre – test y Post – test, adicional encuestas, cuestionarios y rúbrica</a:t>
          </a:r>
          <a:endParaRPr lang="es-ES" sz="2400" kern="1200" dirty="0"/>
        </a:p>
      </dsp:txBody>
      <dsp:txXfrm rot="-5400000">
        <a:off x="4473993" y="426002"/>
        <a:ext cx="3924134" cy="37743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A12ED-26D5-4FC3-ADF0-548123E516A9}">
      <dsp:nvSpPr>
        <dsp:cNvPr id="0" name=""/>
        <dsp:cNvSpPr/>
      </dsp:nvSpPr>
      <dsp:spPr>
        <a:xfrm rot="5400000">
          <a:off x="-269502" y="271260"/>
          <a:ext cx="1796685" cy="1257679"/>
        </a:xfrm>
        <a:prstGeom prst="chevron">
          <a:avLst/>
        </a:prstGeom>
        <a:solidFill>
          <a:srgbClr val="C0504D">
            <a:hueOff val="0"/>
            <a:satOff val="0"/>
            <a:lumOff val="0"/>
            <a:alphaOff val="0"/>
          </a:srgbClr>
        </a:solidFill>
        <a:ln w="25400" cap="flat" cmpd="sng" algn="ctr">
          <a:solidFill>
            <a:srgbClr val="C0504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solidFill>
                <a:sysClr val="windowText" lastClr="000000"/>
              </a:solidFill>
              <a:latin typeface="Calibri"/>
              <a:ea typeface="+mn-ea"/>
              <a:cs typeface="+mn-cs"/>
            </a:rPr>
            <a:t>Población y muestra</a:t>
          </a:r>
          <a:endParaRPr lang="es-ES" sz="2000" b="1" kern="1200" dirty="0">
            <a:solidFill>
              <a:sysClr val="windowText" lastClr="000000"/>
            </a:solidFill>
            <a:latin typeface="Calibri"/>
            <a:ea typeface="+mn-ea"/>
            <a:cs typeface="+mn-cs"/>
          </a:endParaRPr>
        </a:p>
      </dsp:txBody>
      <dsp:txXfrm rot="-5400000">
        <a:off x="2" y="630597"/>
        <a:ext cx="1257679" cy="539006"/>
      </dsp:txXfrm>
    </dsp:sp>
    <dsp:sp modelId="{22AAE563-8301-4ECA-8DA8-433F58D8980A}">
      <dsp:nvSpPr>
        <dsp:cNvPr id="0" name=""/>
        <dsp:cNvSpPr/>
      </dsp:nvSpPr>
      <dsp:spPr>
        <a:xfrm rot="5400000">
          <a:off x="3797900" y="-2538462"/>
          <a:ext cx="1168459" cy="6248900"/>
        </a:xfrm>
        <a:prstGeom prst="round2SameRect">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s-ES" sz="2000" kern="1200" dirty="0" smtClean="0">
              <a:solidFill>
                <a:sysClr val="windowText" lastClr="000000">
                  <a:hueOff val="0"/>
                  <a:satOff val="0"/>
                  <a:lumOff val="0"/>
                  <a:alphaOff val="0"/>
                </a:sysClr>
              </a:solidFill>
              <a:latin typeface="Calibri"/>
              <a:ea typeface="+mn-ea"/>
              <a:cs typeface="+mn-cs"/>
            </a:rPr>
            <a:t>Conjunto de todas las personas que se produce la investigación.</a:t>
          </a:r>
          <a:endParaRPr lang="es-ES" sz="2000" kern="1200" dirty="0">
            <a:solidFill>
              <a:sysClr val="windowText" lastClr="000000">
                <a:hueOff val="0"/>
                <a:satOff val="0"/>
                <a:lumOff val="0"/>
                <a:alphaOff val="0"/>
              </a:sysClr>
            </a:solidFill>
            <a:latin typeface="Calibri"/>
            <a:ea typeface="+mn-ea"/>
            <a:cs typeface="+mn-cs"/>
          </a:endParaRPr>
        </a:p>
        <a:p>
          <a:pPr marL="228600" lvl="1" indent="-228600" algn="just" defTabSz="889000">
            <a:lnSpc>
              <a:spcPct val="90000"/>
            </a:lnSpc>
            <a:spcBef>
              <a:spcPct val="0"/>
            </a:spcBef>
            <a:spcAft>
              <a:spcPct val="15000"/>
            </a:spcAft>
            <a:buChar char="••"/>
          </a:pPr>
          <a:r>
            <a:rPr lang="es-ES" sz="2000" kern="1200" dirty="0" smtClean="0">
              <a:solidFill>
                <a:sysClr val="windowText" lastClr="000000">
                  <a:hueOff val="0"/>
                  <a:satOff val="0"/>
                  <a:lumOff val="0"/>
                  <a:alphaOff val="0"/>
                </a:sysClr>
              </a:solidFill>
              <a:latin typeface="Calibri"/>
              <a:ea typeface="+mn-ea"/>
              <a:cs typeface="+mn-cs"/>
            </a:rPr>
            <a:t>Parte de la población de la cual realmente se obtiene información.</a:t>
          </a:r>
          <a:endParaRPr lang="es-ES" sz="2000" kern="1200" dirty="0">
            <a:solidFill>
              <a:sysClr val="windowText" lastClr="000000">
                <a:hueOff val="0"/>
                <a:satOff val="0"/>
                <a:lumOff val="0"/>
                <a:alphaOff val="0"/>
              </a:sysClr>
            </a:solidFill>
            <a:latin typeface="Calibri"/>
            <a:ea typeface="+mn-ea"/>
            <a:cs typeface="+mn-cs"/>
          </a:endParaRPr>
        </a:p>
      </dsp:txBody>
      <dsp:txXfrm rot="-5400000">
        <a:off x="1257680" y="58797"/>
        <a:ext cx="6191861" cy="10543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9FEFF-6F78-4E22-8D5B-6E3FA17087A7}">
      <dsp:nvSpPr>
        <dsp:cNvPr id="0" name=""/>
        <dsp:cNvSpPr/>
      </dsp:nvSpPr>
      <dsp:spPr>
        <a:xfrm>
          <a:off x="0" y="196742"/>
          <a:ext cx="2854869" cy="713717"/>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V1 Dispositivo electrónico</a:t>
          </a:r>
          <a:endParaRPr lang="es-ES" sz="2000" kern="1200" dirty="0"/>
        </a:p>
      </dsp:txBody>
      <dsp:txXfrm>
        <a:off x="20904" y="217646"/>
        <a:ext cx="2813061" cy="671909"/>
      </dsp:txXfrm>
    </dsp:sp>
    <dsp:sp modelId="{C7296B1A-164D-41BE-BAF0-7D811F66CA50}">
      <dsp:nvSpPr>
        <dsp:cNvPr id="0" name=""/>
        <dsp:cNvSpPr/>
      </dsp:nvSpPr>
      <dsp:spPr>
        <a:xfrm rot="5400000">
          <a:off x="1329462" y="1043953"/>
          <a:ext cx="195943" cy="124900"/>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D9BAB3-9D6D-4895-95F1-8101A9A18B81}">
      <dsp:nvSpPr>
        <dsp:cNvPr id="0" name=""/>
        <dsp:cNvSpPr/>
      </dsp:nvSpPr>
      <dsp:spPr>
        <a:xfrm>
          <a:off x="0" y="1302347"/>
          <a:ext cx="2854869" cy="71371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s-ES" sz="2000" kern="1200" dirty="0" smtClean="0"/>
            <a:t>V2     Habilidad para planificar y dirigir el tiro </a:t>
          </a:r>
          <a:endParaRPr lang="es-ES" sz="2000" kern="1200" dirty="0"/>
        </a:p>
      </dsp:txBody>
      <dsp:txXfrm>
        <a:off x="20904" y="1323251"/>
        <a:ext cx="2813061" cy="671909"/>
      </dsp:txXfrm>
    </dsp:sp>
    <dsp:sp modelId="{30F3300C-5EA4-438D-89C9-459DE754BF2E}">
      <dsp:nvSpPr>
        <dsp:cNvPr id="0" name=""/>
        <dsp:cNvSpPr/>
      </dsp:nvSpPr>
      <dsp:spPr>
        <a:xfrm rot="5400000">
          <a:off x="1327985" y="2115514"/>
          <a:ext cx="198898" cy="124900"/>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51B114-C042-4ACA-9AC7-6982458ABD0B}">
      <dsp:nvSpPr>
        <dsp:cNvPr id="0" name=""/>
        <dsp:cNvSpPr/>
      </dsp:nvSpPr>
      <dsp:spPr>
        <a:xfrm>
          <a:off x="0" y="2339864"/>
          <a:ext cx="2854869" cy="71371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t>HIPÓTESIS</a:t>
          </a:r>
          <a:endParaRPr lang="es-ES" sz="2000" b="1" kern="1200" dirty="0"/>
        </a:p>
      </dsp:txBody>
      <dsp:txXfrm>
        <a:off x="20904" y="2360768"/>
        <a:ext cx="2813061" cy="6719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9FEFF-6F78-4E22-8D5B-6E3FA17087A7}">
      <dsp:nvSpPr>
        <dsp:cNvPr id="0" name=""/>
        <dsp:cNvSpPr/>
      </dsp:nvSpPr>
      <dsp:spPr>
        <a:xfrm>
          <a:off x="29507" y="1202"/>
          <a:ext cx="2799628" cy="699907"/>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a:t>CONFIABILIDAD Y FIABILIDAD</a:t>
          </a:r>
        </a:p>
      </dsp:txBody>
      <dsp:txXfrm>
        <a:off x="50007" y="21702"/>
        <a:ext cx="2758628" cy="658907"/>
      </dsp:txXfrm>
    </dsp:sp>
    <dsp:sp modelId="{C7296B1A-164D-41BE-BAF0-7D811F66CA50}">
      <dsp:nvSpPr>
        <dsp:cNvPr id="0" name=""/>
        <dsp:cNvSpPr/>
      </dsp:nvSpPr>
      <dsp:spPr>
        <a:xfrm rot="5400000">
          <a:off x="1368079" y="762351"/>
          <a:ext cx="122483" cy="122483"/>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D9BAB3-9D6D-4895-95F1-8101A9A18B81}">
      <dsp:nvSpPr>
        <dsp:cNvPr id="0" name=""/>
        <dsp:cNvSpPr/>
      </dsp:nvSpPr>
      <dsp:spPr>
        <a:xfrm>
          <a:off x="29507" y="946076"/>
          <a:ext cx="2799628" cy="69990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PRUEBA PILOTO Y GRUPO ALUMNOS Y DOCENTES</a:t>
          </a:r>
          <a:endParaRPr lang="es-ES" sz="2000" kern="1200" dirty="0"/>
        </a:p>
      </dsp:txBody>
      <dsp:txXfrm>
        <a:off x="50007" y="966576"/>
        <a:ext cx="2758628" cy="658907"/>
      </dsp:txXfrm>
    </dsp:sp>
    <dsp:sp modelId="{30F3300C-5EA4-438D-89C9-459DE754BF2E}">
      <dsp:nvSpPr>
        <dsp:cNvPr id="0" name=""/>
        <dsp:cNvSpPr/>
      </dsp:nvSpPr>
      <dsp:spPr>
        <a:xfrm rot="5400000">
          <a:off x="1368079" y="1707225"/>
          <a:ext cx="122483" cy="122483"/>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51B114-C042-4ACA-9AC7-6982458ABD0B}">
      <dsp:nvSpPr>
        <dsp:cNvPr id="0" name=""/>
        <dsp:cNvSpPr/>
      </dsp:nvSpPr>
      <dsp:spPr>
        <a:xfrm>
          <a:off x="29507" y="1890951"/>
          <a:ext cx="2799628" cy="69990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a:t>Alfa </a:t>
          </a:r>
          <a:r>
            <a:rPr lang="es-ES" sz="2000" kern="1200" dirty="0" err="1" smtClean="0"/>
            <a:t>Cronbach</a:t>
          </a:r>
          <a:endParaRPr lang="es-ES" sz="2000" kern="1200" dirty="0"/>
        </a:p>
        <a:p>
          <a:pPr lvl="0" algn="ctr" defTabSz="889000">
            <a:lnSpc>
              <a:spcPct val="90000"/>
            </a:lnSpc>
            <a:spcBef>
              <a:spcPct val="0"/>
            </a:spcBef>
            <a:spcAft>
              <a:spcPct val="35000"/>
            </a:spcAft>
          </a:pPr>
          <a:r>
            <a:rPr lang="es-ES" sz="2000" kern="1200" dirty="0" smtClean="0"/>
            <a:t>0,80 a 0,92</a:t>
          </a:r>
          <a:endParaRPr lang="es-ES" sz="2000" kern="1200" dirty="0"/>
        </a:p>
      </dsp:txBody>
      <dsp:txXfrm>
        <a:off x="50007" y="1911451"/>
        <a:ext cx="2758628" cy="65890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9FEFF-6F78-4E22-8D5B-6E3FA17087A7}">
      <dsp:nvSpPr>
        <dsp:cNvPr id="0" name=""/>
        <dsp:cNvSpPr/>
      </dsp:nvSpPr>
      <dsp:spPr>
        <a:xfrm>
          <a:off x="29507" y="1202"/>
          <a:ext cx="2799628" cy="699907"/>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a:t>CONFIABILIDAD Y FIABILIDAD</a:t>
          </a:r>
        </a:p>
      </dsp:txBody>
      <dsp:txXfrm>
        <a:off x="50007" y="21702"/>
        <a:ext cx="2758628" cy="658907"/>
      </dsp:txXfrm>
    </dsp:sp>
    <dsp:sp modelId="{C7296B1A-164D-41BE-BAF0-7D811F66CA50}">
      <dsp:nvSpPr>
        <dsp:cNvPr id="0" name=""/>
        <dsp:cNvSpPr/>
      </dsp:nvSpPr>
      <dsp:spPr>
        <a:xfrm rot="5400000">
          <a:off x="1368079" y="762351"/>
          <a:ext cx="122483" cy="122483"/>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D9BAB3-9D6D-4895-95F1-8101A9A18B81}">
      <dsp:nvSpPr>
        <dsp:cNvPr id="0" name=""/>
        <dsp:cNvSpPr/>
      </dsp:nvSpPr>
      <dsp:spPr>
        <a:xfrm>
          <a:off x="29507" y="946076"/>
          <a:ext cx="2799628" cy="69990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GRUPO PRE TEST Y POS TEST</a:t>
          </a:r>
          <a:endParaRPr lang="es-ES" sz="2000" kern="1200" dirty="0"/>
        </a:p>
      </dsp:txBody>
      <dsp:txXfrm>
        <a:off x="50007" y="966576"/>
        <a:ext cx="2758628" cy="658907"/>
      </dsp:txXfrm>
    </dsp:sp>
    <dsp:sp modelId="{30F3300C-5EA4-438D-89C9-459DE754BF2E}">
      <dsp:nvSpPr>
        <dsp:cNvPr id="0" name=""/>
        <dsp:cNvSpPr/>
      </dsp:nvSpPr>
      <dsp:spPr>
        <a:xfrm rot="5400000">
          <a:off x="1368079" y="1707225"/>
          <a:ext cx="122483" cy="122483"/>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51B114-C042-4ACA-9AC7-6982458ABD0B}">
      <dsp:nvSpPr>
        <dsp:cNvPr id="0" name=""/>
        <dsp:cNvSpPr/>
      </dsp:nvSpPr>
      <dsp:spPr>
        <a:xfrm>
          <a:off x="29507" y="1890951"/>
          <a:ext cx="2799628" cy="69990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a:t>Alfa </a:t>
          </a:r>
          <a:r>
            <a:rPr lang="es-ES" sz="2000" kern="1200" dirty="0" err="1" smtClean="0"/>
            <a:t>Cronbach</a:t>
          </a:r>
          <a:endParaRPr lang="es-ES" sz="2000" kern="1200" dirty="0"/>
        </a:p>
        <a:p>
          <a:pPr lvl="0" algn="ctr" defTabSz="889000">
            <a:lnSpc>
              <a:spcPct val="90000"/>
            </a:lnSpc>
            <a:spcBef>
              <a:spcPct val="0"/>
            </a:spcBef>
            <a:spcAft>
              <a:spcPct val="35000"/>
            </a:spcAft>
          </a:pPr>
          <a:r>
            <a:rPr lang="es-ES" sz="2000" kern="1200" dirty="0" smtClean="0"/>
            <a:t>0,90</a:t>
          </a:r>
          <a:endParaRPr lang="es-ES" sz="2000" kern="1200" dirty="0"/>
        </a:p>
      </dsp:txBody>
      <dsp:txXfrm>
        <a:off x="50007" y="1911451"/>
        <a:ext cx="2758628" cy="65890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6EBD5-DF85-4157-9491-8D00E2230736}">
      <dsp:nvSpPr>
        <dsp:cNvPr id="0" name=""/>
        <dsp:cNvSpPr/>
      </dsp:nvSpPr>
      <dsp:spPr>
        <a:xfrm>
          <a:off x="992766" y="159245"/>
          <a:ext cx="3332783" cy="483253"/>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dirty="0"/>
            <a:t>CONCLUSIONES</a:t>
          </a:r>
        </a:p>
      </dsp:txBody>
      <dsp:txXfrm>
        <a:off x="1006920" y="173399"/>
        <a:ext cx="3304475" cy="454945"/>
      </dsp:txXfrm>
    </dsp:sp>
    <dsp:sp modelId="{FAEFBBA3-8008-44D5-B4E5-22C2C8D03310}">
      <dsp:nvSpPr>
        <dsp:cNvPr id="0" name=""/>
        <dsp:cNvSpPr/>
      </dsp:nvSpPr>
      <dsp:spPr>
        <a:xfrm rot="5031311">
          <a:off x="2599743" y="785743"/>
          <a:ext cx="217398" cy="145809"/>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0D9B0E-FBE5-46A9-9F8C-B957EFB795FB}">
      <dsp:nvSpPr>
        <dsp:cNvPr id="0" name=""/>
        <dsp:cNvSpPr/>
      </dsp:nvSpPr>
      <dsp:spPr>
        <a:xfrm>
          <a:off x="129" y="1074797"/>
          <a:ext cx="6015608" cy="513133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just" defTabSz="711200">
            <a:lnSpc>
              <a:spcPct val="90000"/>
            </a:lnSpc>
            <a:spcBef>
              <a:spcPct val="0"/>
            </a:spcBef>
            <a:spcAft>
              <a:spcPct val="35000"/>
            </a:spcAft>
          </a:pPr>
          <a:r>
            <a:rPr lang="es-CO" sz="1600" kern="1200" dirty="0">
              <a:latin typeface="Arial" panose="020B0604020202020204" pitchFamily="34" charset="0"/>
              <a:ea typeface="Calibri" panose="020F0502020204030204" pitchFamily="34" charset="0"/>
              <a:cs typeface="Times New Roman" panose="02020603050405020304" pitchFamily="18" charset="0"/>
            </a:rPr>
            <a:t>1. </a:t>
          </a:r>
          <a:r>
            <a:rPr lang="es-ES" sz="1600" kern="1200" dirty="0" smtClean="0">
              <a:solidFill>
                <a:srgbClr val="000000"/>
              </a:solidFill>
              <a:effectLst/>
              <a:latin typeface="Arial" panose="020B0604020202020204" pitchFamily="34" charset="0"/>
              <a:ea typeface="Calibri" panose="020F0502020204030204" pitchFamily="34" charset="0"/>
            </a:rPr>
            <a:t>El empleo de un dispositivo electrónico permite establecer un ciclo de enseñanza y aprendizaje, el cual está determinado mediante el desarrollo de estrategias metodológicas como teorías de aprendizaje que permiten una interacción alumno - docente mediante el Ciclo Deming de planificar, hacer, verificar y actuar, determinado en el modelo educativo organizado por Fuerzas Armadas.</a:t>
          </a:r>
          <a:endParaRPr lang="es-EC" sz="1600" kern="1200" dirty="0">
            <a:latin typeface="Arial" panose="020B0604020202020204" pitchFamily="34" charset="0"/>
            <a:cs typeface="Times New Roman" panose="02020603050405020304" pitchFamily="18" charset="0"/>
          </a:endParaRPr>
        </a:p>
        <a:p>
          <a:pPr lvl="0" algn="just" defTabSz="711200">
            <a:lnSpc>
              <a:spcPct val="90000"/>
            </a:lnSpc>
            <a:spcBef>
              <a:spcPct val="0"/>
            </a:spcBef>
            <a:spcAft>
              <a:spcPct val="35000"/>
            </a:spcAft>
          </a:pPr>
          <a:r>
            <a:rPr lang="es-EC" sz="1600" kern="1200" dirty="0" smtClean="0">
              <a:latin typeface="Arial" panose="020B0604020202020204" pitchFamily="34" charset="0"/>
              <a:cs typeface="Times New Roman" panose="02020603050405020304" pitchFamily="18" charset="0"/>
            </a:rPr>
            <a:t>2.</a:t>
          </a:r>
          <a:r>
            <a:rPr lang="es-ES" sz="1600" kern="1200" dirty="0" smtClean="0">
              <a:effectLst/>
              <a:latin typeface="Arial" panose="020B0604020202020204" pitchFamily="34" charset="0"/>
              <a:ea typeface="Calibri" panose="020F0502020204030204" pitchFamily="34" charset="0"/>
            </a:rPr>
            <a:t> Dentro de los recursos informáticos de los docentes se identificó que existen plataformas educativas, pizarras electrónicas y aplicaciones móviles educativas, que pueden ser utilizadas como herramientas dinámicas que permitan dinamizar conjuntamente con el empleo del dispositivo electrónico dentro de la impartición de contenidos relacionados a la asignatura de planeamiento y coordinación de apoyo de fuegos de la </a:t>
          </a:r>
          <a:r>
            <a:rPr lang="es-ES" sz="1600" kern="1200" dirty="0" err="1" smtClean="0">
              <a:effectLst/>
              <a:latin typeface="Arial" panose="020B0604020202020204" pitchFamily="34" charset="0"/>
              <a:ea typeface="Calibri" panose="020F0502020204030204" pitchFamily="34" charset="0"/>
            </a:rPr>
            <a:t>ESMIL</a:t>
          </a:r>
          <a:r>
            <a:rPr lang="es-ES" sz="1600" kern="1200" dirty="0" smtClean="0">
              <a:effectLst/>
              <a:latin typeface="Arial" panose="020B0604020202020204" pitchFamily="34" charset="0"/>
              <a:ea typeface="Calibri" panose="020F0502020204030204" pitchFamily="34" charset="0"/>
            </a:rPr>
            <a:t>, lo cual, determinará una mejora en el aprendizaje con lo que se podrá promover el interés y motivar al cadete para aprender y al docente para enseñar.</a:t>
          </a:r>
          <a:r>
            <a:rPr lang="es-EC" sz="1600" kern="1200" dirty="0" smtClean="0">
              <a:latin typeface="Arial" panose="020B0604020202020204" pitchFamily="34" charset="0"/>
              <a:cs typeface="Times New Roman" panose="02020603050405020304" pitchFamily="18" charset="0"/>
            </a:rPr>
            <a:t> </a:t>
          </a:r>
          <a:endParaRPr lang="es-EC" sz="1600" kern="1200" dirty="0">
            <a:latin typeface="Arial" panose="020B0604020202020204" pitchFamily="34" charset="0"/>
            <a:cs typeface="Times New Roman" panose="02020603050405020304" pitchFamily="18" charset="0"/>
          </a:endParaRPr>
        </a:p>
      </dsp:txBody>
      <dsp:txXfrm>
        <a:off x="150421" y="1225089"/>
        <a:ext cx="5715024" cy="4830753"/>
      </dsp:txXfrm>
    </dsp:sp>
    <dsp:sp modelId="{C91A8C40-9ADE-427A-AA3B-057122E8E113}">
      <dsp:nvSpPr>
        <dsp:cNvPr id="0" name=""/>
        <dsp:cNvSpPr/>
      </dsp:nvSpPr>
      <dsp:spPr>
        <a:xfrm>
          <a:off x="7064565" y="156705"/>
          <a:ext cx="3332783" cy="483253"/>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dirty="0" smtClean="0"/>
            <a:t>CONCLUSIONES</a:t>
          </a:r>
          <a:endParaRPr lang="es-ES" sz="1800" b="1" kern="1200" dirty="0"/>
        </a:p>
      </dsp:txBody>
      <dsp:txXfrm>
        <a:off x="7078719" y="170859"/>
        <a:ext cx="3304475" cy="454945"/>
      </dsp:txXfrm>
    </dsp:sp>
    <dsp:sp modelId="{27E003B4-C836-494C-BAC5-9185FB09DCE6}">
      <dsp:nvSpPr>
        <dsp:cNvPr id="0" name=""/>
        <dsp:cNvSpPr/>
      </dsp:nvSpPr>
      <dsp:spPr>
        <a:xfrm rot="5161564">
          <a:off x="8656150" y="779203"/>
          <a:ext cx="212660" cy="145809"/>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BAD253-38E0-4AB6-9D84-D6A52F7D66C6}">
      <dsp:nvSpPr>
        <dsp:cNvPr id="0" name=""/>
        <dsp:cNvSpPr/>
      </dsp:nvSpPr>
      <dsp:spPr>
        <a:xfrm>
          <a:off x="6401441" y="1064258"/>
          <a:ext cx="5111557" cy="518213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C" sz="1600" kern="1200" dirty="0" smtClean="0">
            <a:latin typeface="Arial" panose="020B0604020202020204" pitchFamily="34" charset="0"/>
            <a:cs typeface="Times New Roman" panose="02020603050405020304" pitchFamily="18" charset="0"/>
          </a:endParaRPr>
        </a:p>
        <a:p>
          <a:pPr lvl="0" algn="just" defTabSz="711200">
            <a:lnSpc>
              <a:spcPct val="90000"/>
            </a:lnSpc>
            <a:spcBef>
              <a:spcPct val="0"/>
            </a:spcBef>
            <a:spcAft>
              <a:spcPct val="35000"/>
            </a:spcAft>
          </a:pPr>
          <a:r>
            <a:rPr lang="es-EC" sz="1600" kern="1200" dirty="0" smtClean="0">
              <a:latin typeface="Arial" panose="020B0604020202020204" pitchFamily="34" charset="0"/>
              <a:cs typeface="Times New Roman" panose="02020603050405020304" pitchFamily="18" charset="0"/>
            </a:rPr>
            <a:t>3.</a:t>
          </a:r>
          <a:r>
            <a:rPr lang="es-ES" sz="1600" kern="1200" dirty="0" smtClean="0">
              <a:solidFill>
                <a:srgbClr val="000000"/>
              </a:solidFill>
              <a:effectLst/>
              <a:latin typeface="Arial" panose="020B0604020202020204" pitchFamily="34" charset="0"/>
              <a:ea typeface="Calibri" panose="020F0502020204030204" pitchFamily="34" charset="0"/>
            </a:rPr>
            <a:t> La aplicación de la prueba T de </a:t>
          </a:r>
          <a:r>
            <a:rPr lang="es-ES" sz="1600" kern="1200" dirty="0" err="1" smtClean="0">
              <a:solidFill>
                <a:srgbClr val="000000"/>
              </a:solidFill>
              <a:effectLst/>
              <a:latin typeface="Arial" panose="020B0604020202020204" pitchFamily="34" charset="0"/>
              <a:ea typeface="Calibri" panose="020F0502020204030204" pitchFamily="34" charset="0"/>
            </a:rPr>
            <a:t>student</a:t>
          </a:r>
          <a:r>
            <a:rPr lang="es-ES" sz="1600" kern="1200" dirty="0" smtClean="0">
              <a:solidFill>
                <a:srgbClr val="000000"/>
              </a:solidFill>
              <a:effectLst/>
              <a:latin typeface="Arial" panose="020B0604020202020204" pitchFamily="34" charset="0"/>
              <a:ea typeface="Calibri" panose="020F0502020204030204" pitchFamily="34" charset="0"/>
            </a:rPr>
            <a:t> a grupos establecidos y determinados históricamente </a:t>
          </a:r>
          <a:r>
            <a:rPr lang="es-ES" sz="1600" kern="1200" dirty="0" smtClean="0">
              <a:solidFill>
                <a:srgbClr val="000000"/>
              </a:solidFill>
              <a:effectLst/>
              <a:latin typeface="Arial" panose="020B0604020202020204" pitchFamily="34" charset="0"/>
              <a:ea typeface="Times New Roman" panose="02020603050405020304" pitchFamily="18" charset="0"/>
            </a:rPr>
            <a:t>permitió determinar de manera </a:t>
          </a:r>
          <a:r>
            <a:rPr lang="es-ES" sz="1600" kern="1200" dirty="0" smtClean="0">
              <a:solidFill>
                <a:srgbClr val="000000"/>
              </a:solidFill>
              <a:effectLst/>
              <a:latin typeface="Arial" panose="020B0604020202020204" pitchFamily="34" charset="0"/>
              <a:ea typeface="Calibri" panose="020F0502020204030204" pitchFamily="34" charset="0"/>
            </a:rPr>
            <a:t>cuantitativa el aprendizaje significativo que se obtuvo al aplicar y emplear el dispositivo electrónico al grupo (post-test) y relacionarlo con el grupo ( pre-test), dándonos como resultado que la diferencia; que existe entre sus promedios y notas son significativas y comprueban que el uso del dispositivo electrónico mejoran el aprendizaje, el interés del alumno – cadete y la comprensión, las cuales fueron basadas en las diferentes pruebas de normalidad y contrastes de las hipótesis con lo cual, se estableció que el rendimiento del grupo (post- test) empleando el dispositivo electrónico mejoraba ante el grupo (pre-test).</a:t>
          </a:r>
          <a:r>
            <a:rPr lang="es-EC" sz="1600" kern="1200" dirty="0" smtClean="0">
              <a:latin typeface="Arial" panose="020B0604020202020204" pitchFamily="34" charset="0"/>
              <a:cs typeface="Times New Roman" panose="02020603050405020304" pitchFamily="18" charset="0"/>
            </a:rPr>
            <a:t> </a:t>
          </a:r>
          <a:endParaRPr lang="es-ES" sz="1600" kern="1200" dirty="0"/>
        </a:p>
      </dsp:txBody>
      <dsp:txXfrm>
        <a:off x="6551153" y="1213970"/>
        <a:ext cx="4812133" cy="488271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6EBD5-DF85-4157-9491-8D00E2230736}">
      <dsp:nvSpPr>
        <dsp:cNvPr id="0" name=""/>
        <dsp:cNvSpPr/>
      </dsp:nvSpPr>
      <dsp:spPr>
        <a:xfrm>
          <a:off x="992766" y="159245"/>
          <a:ext cx="3332783" cy="483253"/>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dirty="0" smtClean="0"/>
            <a:t>RECOMENDACIONES</a:t>
          </a:r>
          <a:endParaRPr lang="es-ES" sz="1800" b="1" kern="1200" dirty="0"/>
        </a:p>
      </dsp:txBody>
      <dsp:txXfrm>
        <a:off x="1006920" y="173399"/>
        <a:ext cx="3304475" cy="454945"/>
      </dsp:txXfrm>
    </dsp:sp>
    <dsp:sp modelId="{FAEFBBA3-8008-44D5-B4E5-22C2C8D03310}">
      <dsp:nvSpPr>
        <dsp:cNvPr id="0" name=""/>
        <dsp:cNvSpPr/>
      </dsp:nvSpPr>
      <dsp:spPr>
        <a:xfrm rot="5014626">
          <a:off x="2629541" y="715060"/>
          <a:ext cx="146385" cy="145809"/>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0D9B0E-FBE5-46A9-9F8C-B957EFB795FB}">
      <dsp:nvSpPr>
        <dsp:cNvPr id="0" name=""/>
        <dsp:cNvSpPr/>
      </dsp:nvSpPr>
      <dsp:spPr>
        <a:xfrm>
          <a:off x="129" y="933432"/>
          <a:ext cx="6015608" cy="513133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just" defTabSz="711200">
            <a:lnSpc>
              <a:spcPct val="90000"/>
            </a:lnSpc>
            <a:spcBef>
              <a:spcPct val="0"/>
            </a:spcBef>
            <a:spcAft>
              <a:spcPct val="35000"/>
            </a:spcAft>
          </a:pPr>
          <a:r>
            <a:rPr lang="es-CO" sz="1600" kern="1200" dirty="0">
              <a:latin typeface="Arial" panose="020B0604020202020204" pitchFamily="34" charset="0"/>
              <a:ea typeface="Calibri" panose="020F0502020204030204" pitchFamily="34" charset="0"/>
              <a:cs typeface="Times New Roman" panose="02020603050405020304" pitchFamily="18" charset="0"/>
            </a:rPr>
            <a:t>1. </a:t>
          </a:r>
          <a:r>
            <a:rPr lang="es-ES" sz="1600" kern="1200" dirty="0" smtClean="0">
              <a:solidFill>
                <a:srgbClr val="000000"/>
              </a:solidFill>
              <a:effectLst/>
              <a:latin typeface="Arial" panose="020B0604020202020204" pitchFamily="34" charset="0"/>
              <a:ea typeface="Calibri" panose="020F0502020204030204" pitchFamily="34" charset="0"/>
            </a:rPr>
            <a:t>Estructurar programas de capacitación para docentes y cadetes en la utilización de recursos informáticos para que sean orientados a establecer estrategias metodológicas para la enseñanza en clases como métodos de estudio aplicando innovaciones tecnológicas y estableciendo una relación importante con las ya existentes, con la finalidad que la fase de enseñanza y aprendizaje de la “</a:t>
          </a:r>
          <a:r>
            <a:rPr lang="es-ES" sz="1600" kern="1200" dirty="0" err="1" smtClean="0">
              <a:solidFill>
                <a:srgbClr val="000000"/>
              </a:solidFill>
              <a:effectLst/>
              <a:latin typeface="Arial" panose="020B0604020202020204" pitchFamily="34" charset="0"/>
              <a:ea typeface="Calibri" panose="020F0502020204030204" pitchFamily="34" charset="0"/>
            </a:rPr>
            <a:t>ESMIL</a:t>
          </a:r>
          <a:r>
            <a:rPr lang="es-ES" sz="1600" kern="1200" dirty="0" smtClean="0">
              <a:solidFill>
                <a:srgbClr val="000000"/>
              </a:solidFill>
              <a:effectLst/>
              <a:latin typeface="Arial" panose="020B0604020202020204" pitchFamily="34" charset="0"/>
              <a:ea typeface="Calibri" panose="020F0502020204030204" pitchFamily="34" charset="0"/>
            </a:rPr>
            <a:t>” en los cadetes de artillería sea adecuada.</a:t>
          </a:r>
        </a:p>
        <a:p>
          <a:pPr lvl="0" algn="just" defTabSz="711200">
            <a:lnSpc>
              <a:spcPct val="90000"/>
            </a:lnSpc>
            <a:spcBef>
              <a:spcPct val="0"/>
            </a:spcBef>
            <a:spcAft>
              <a:spcPct val="35000"/>
            </a:spcAft>
          </a:pPr>
          <a:endParaRPr lang="es-EC" sz="1600" kern="1200" dirty="0" smtClean="0">
            <a:effectLst/>
          </a:endParaRPr>
        </a:p>
        <a:p>
          <a:pPr lvl="0" algn="just" defTabSz="711200">
            <a:lnSpc>
              <a:spcPct val="90000"/>
            </a:lnSpc>
            <a:spcBef>
              <a:spcPct val="0"/>
            </a:spcBef>
            <a:spcAft>
              <a:spcPct val="35000"/>
            </a:spcAft>
          </a:pPr>
          <a:r>
            <a:rPr lang="es-ES" sz="1600" kern="1200" dirty="0" smtClean="0">
              <a:solidFill>
                <a:srgbClr val="000000"/>
              </a:solidFill>
              <a:effectLst/>
              <a:latin typeface="Arial" panose="020B0604020202020204" pitchFamily="34" charset="0"/>
              <a:ea typeface="Calibri" panose="020F0502020204030204" pitchFamily="34" charset="0"/>
            </a:rPr>
            <a:t>2. Utilizar con más frecuencia las TIC en el programa de clase, así como también métodos actualizados que contribuyan a una enseñanza y aprendizaje acordes al desarrollo del nivel educativo, y de esta manera obtener un mejor aprendizaje.</a:t>
          </a:r>
          <a:endParaRPr lang="es-ES" sz="1800" kern="1200" dirty="0"/>
        </a:p>
      </dsp:txBody>
      <dsp:txXfrm>
        <a:off x="150421" y="1083724"/>
        <a:ext cx="5715024" cy="4830753"/>
      </dsp:txXfrm>
    </dsp:sp>
    <dsp:sp modelId="{C91A8C40-9ADE-427A-AA3B-057122E8E113}">
      <dsp:nvSpPr>
        <dsp:cNvPr id="0" name=""/>
        <dsp:cNvSpPr/>
      </dsp:nvSpPr>
      <dsp:spPr>
        <a:xfrm>
          <a:off x="7064565" y="156705"/>
          <a:ext cx="3332783" cy="483253"/>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dirty="0"/>
            <a:t>RECOMENDACIONES</a:t>
          </a:r>
        </a:p>
      </dsp:txBody>
      <dsp:txXfrm>
        <a:off x="7078719" y="170859"/>
        <a:ext cx="3304475" cy="454945"/>
      </dsp:txXfrm>
    </dsp:sp>
    <dsp:sp modelId="{27E003B4-C836-494C-BAC5-9185FB09DCE6}">
      <dsp:nvSpPr>
        <dsp:cNvPr id="0" name=""/>
        <dsp:cNvSpPr/>
      </dsp:nvSpPr>
      <dsp:spPr>
        <a:xfrm rot="5161564">
          <a:off x="8656150" y="779203"/>
          <a:ext cx="212660" cy="145809"/>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BAD253-38E0-4AB6-9D84-D6A52F7D66C6}">
      <dsp:nvSpPr>
        <dsp:cNvPr id="0" name=""/>
        <dsp:cNvSpPr/>
      </dsp:nvSpPr>
      <dsp:spPr>
        <a:xfrm>
          <a:off x="6401441" y="1064258"/>
          <a:ext cx="5111557" cy="518213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just" defTabSz="711200">
            <a:lnSpc>
              <a:spcPct val="90000"/>
            </a:lnSpc>
            <a:spcBef>
              <a:spcPct val="0"/>
            </a:spcBef>
            <a:spcAft>
              <a:spcPct val="35000"/>
            </a:spcAft>
          </a:pPr>
          <a:r>
            <a:rPr lang="es-CO" sz="1600" kern="1200" dirty="0" smtClean="0">
              <a:latin typeface="Arial" panose="020B0604020202020204" pitchFamily="34" charset="0"/>
              <a:ea typeface="Calibri" panose="020F0502020204030204" pitchFamily="34" charset="0"/>
              <a:cs typeface="Times New Roman" panose="02020603050405020304" pitchFamily="18" charset="0"/>
            </a:rPr>
            <a:t>1. </a:t>
          </a:r>
          <a:r>
            <a:rPr lang="es-ES" sz="1600" kern="1200" dirty="0" smtClean="0">
              <a:solidFill>
                <a:srgbClr val="000000"/>
              </a:solidFill>
              <a:effectLst/>
              <a:latin typeface="Arial" panose="020B0604020202020204" pitchFamily="34" charset="0"/>
              <a:ea typeface="Calibri" panose="020F0502020204030204" pitchFamily="34" charset="0"/>
            </a:rPr>
            <a:t>Permitir la utilización del dispositivo electrónico en horas autónomas y horas libres, ya que permite retroalimentar el conocimiento obtenido lo cual, facilita al cadete el ambiente de estudio y una comprensión dinámica.</a:t>
          </a:r>
          <a:endParaRPr lang="es-EC" sz="1600" kern="1200" dirty="0" smtClean="0">
            <a:effectLst/>
          </a:endParaRPr>
        </a:p>
        <a:p>
          <a:pPr lvl="0" algn="just" defTabSz="711200">
            <a:lnSpc>
              <a:spcPct val="90000"/>
            </a:lnSpc>
            <a:spcBef>
              <a:spcPct val="0"/>
            </a:spcBef>
            <a:spcAft>
              <a:spcPct val="35000"/>
            </a:spcAft>
          </a:pPr>
          <a:r>
            <a:rPr lang="es-ES" sz="1600" kern="1200" dirty="0" smtClean="0">
              <a:solidFill>
                <a:srgbClr val="000000"/>
              </a:solidFill>
              <a:effectLst/>
              <a:latin typeface="Arial" panose="020B0604020202020204" pitchFamily="34" charset="0"/>
              <a:ea typeface="Calibri" panose="020F0502020204030204" pitchFamily="34" charset="0"/>
            </a:rPr>
            <a:t>2. Emplear frecuentemente el dispositivo electrónico, por parte de los docentes para impartir las clases, con el fin de hacerlas interactivas y motivadoras en beneficios de la enseñanza y aprendizaje los cadetes del arma de artillería de la “</a:t>
          </a:r>
          <a:r>
            <a:rPr lang="es-ES" sz="1600" kern="1200" dirty="0" err="1" smtClean="0">
              <a:solidFill>
                <a:srgbClr val="000000"/>
              </a:solidFill>
              <a:effectLst/>
              <a:latin typeface="Arial" panose="020B0604020202020204" pitchFamily="34" charset="0"/>
              <a:ea typeface="Calibri" panose="020F0502020204030204" pitchFamily="34" charset="0"/>
            </a:rPr>
            <a:t>ESMIL</a:t>
          </a:r>
          <a:r>
            <a:rPr lang="es-ES" sz="1600" kern="1200" dirty="0" smtClean="0">
              <a:solidFill>
                <a:srgbClr val="000000"/>
              </a:solidFill>
              <a:effectLst/>
              <a:latin typeface="Arial" panose="020B0604020202020204" pitchFamily="34" charset="0"/>
              <a:ea typeface="Calibri" panose="020F0502020204030204" pitchFamily="34" charset="0"/>
            </a:rPr>
            <a:t>”.</a:t>
          </a:r>
          <a:endParaRPr lang="es-EC" sz="1600" kern="1200" dirty="0" smtClean="0">
            <a:effectLst/>
          </a:endParaRPr>
        </a:p>
        <a:p>
          <a:pPr lvl="0" algn="just" defTabSz="711200">
            <a:lnSpc>
              <a:spcPct val="90000"/>
            </a:lnSpc>
            <a:spcBef>
              <a:spcPct val="0"/>
            </a:spcBef>
            <a:spcAft>
              <a:spcPct val="35000"/>
            </a:spcAft>
          </a:pPr>
          <a:r>
            <a:rPr lang="es-ES" sz="1600" kern="1200" dirty="0" smtClean="0">
              <a:solidFill>
                <a:srgbClr val="000000"/>
              </a:solidFill>
              <a:effectLst/>
              <a:latin typeface="Arial" panose="020B0604020202020204" pitchFamily="34" charset="0"/>
              <a:ea typeface="Calibri" panose="020F0502020204030204" pitchFamily="34" charset="0"/>
            </a:rPr>
            <a:t>3. Realizar</a:t>
          </a:r>
          <a:r>
            <a:rPr lang="es-ES" sz="1600" kern="1200" dirty="0" smtClean="0">
              <a:effectLst/>
              <a:latin typeface="Arial" panose="020B0604020202020204" pitchFamily="34" charset="0"/>
              <a:ea typeface="Calibri" panose="020F0502020204030204" pitchFamily="34" charset="0"/>
            </a:rPr>
            <a:t> la planificación diaria de clases involucrando la utilización del uso del dispositivo electrónico como recurso didáctico, metodológico y motivacional, a fin promover contenidos esenciales y acordes al diseño curricular de la asignatura de planeamiento y coordinación de apoyo de fuegos.</a:t>
          </a:r>
          <a:endParaRPr lang="es-EC" sz="1600" kern="1200" dirty="0" smtClean="0">
            <a:latin typeface="Arial" panose="020B0604020202020204" pitchFamily="34" charset="0"/>
            <a:cs typeface="Times New Roman" panose="02020603050405020304" pitchFamily="18" charset="0"/>
          </a:endParaRPr>
        </a:p>
      </dsp:txBody>
      <dsp:txXfrm>
        <a:off x="6551153" y="1213970"/>
        <a:ext cx="4812133" cy="48827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63AF0-B717-4006-8C73-13D9C2909BD1}">
      <dsp:nvSpPr>
        <dsp:cNvPr id="0" name=""/>
        <dsp:cNvSpPr/>
      </dsp:nvSpPr>
      <dsp:spPr>
        <a:xfrm>
          <a:off x="-6146400" y="-940362"/>
          <a:ext cx="7316556" cy="7316556"/>
        </a:xfrm>
        <a:prstGeom prst="blockArc">
          <a:avLst>
            <a:gd name="adj1" fmla="val 18900000"/>
            <a:gd name="adj2" fmla="val 2700000"/>
            <a:gd name="adj3" fmla="val 272"/>
          </a:avLst>
        </a:pr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BD92B7-1C66-487D-A1E2-415FB571371D}">
      <dsp:nvSpPr>
        <dsp:cNvPr id="0" name=""/>
        <dsp:cNvSpPr/>
      </dsp:nvSpPr>
      <dsp:spPr>
        <a:xfrm rot="10800000" flipV="1">
          <a:off x="689263" y="261770"/>
          <a:ext cx="7745446" cy="793148"/>
        </a:xfrm>
        <a:prstGeom prst="rect">
          <a:avLst/>
        </a:prstGeom>
        <a:gradFill rotWithShape="0">
          <a:gsLst>
            <a:gs pos="0">
              <a:schemeClr val="accent5">
                <a:hueOff val="0"/>
                <a:satOff val="0"/>
                <a:lumOff val="0"/>
                <a:alphaOff val="0"/>
                <a:tint val="67000"/>
                <a:satMod val="105000"/>
                <a:lumMod val="110000"/>
              </a:schemeClr>
            </a:gs>
            <a:gs pos="50000">
              <a:schemeClr val="accent5">
                <a:hueOff val="0"/>
                <a:satOff val="0"/>
                <a:lumOff val="0"/>
                <a:alphaOff val="0"/>
                <a:tint val="73000"/>
                <a:satMod val="103000"/>
                <a:lumMod val="105000"/>
              </a:schemeClr>
            </a:gs>
            <a:gs pos="100000">
              <a:schemeClr val="accent5">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3772" tIns="45720" rIns="45720" bIns="45720" numCol="1" spcCol="1270" anchor="ctr" anchorCtr="0">
          <a:noAutofit/>
        </a:bodyPr>
        <a:lstStyle/>
        <a:p>
          <a:pPr lvl="0" algn="l" defTabSz="800100">
            <a:lnSpc>
              <a:spcPct val="90000"/>
            </a:lnSpc>
            <a:spcBef>
              <a:spcPct val="0"/>
            </a:spcBef>
            <a:spcAft>
              <a:spcPct val="35000"/>
            </a:spcAft>
          </a:pPr>
          <a:r>
            <a:rPr lang="es-EC" sz="1800" b="1" kern="1200" dirty="0" smtClean="0">
              <a:ln/>
              <a:latin typeface="Arial"/>
              <a:ea typeface="+mn-ea"/>
              <a:cs typeface="Arial"/>
            </a:rPr>
            <a:t>Procedimiento y Análisis de datos</a:t>
          </a:r>
          <a:endParaRPr lang="es-EC" sz="2400" b="1" kern="1200" dirty="0">
            <a:ln/>
            <a:latin typeface="Arial"/>
            <a:ea typeface="+mn-ea"/>
            <a:cs typeface="Arial"/>
          </a:endParaRPr>
        </a:p>
      </dsp:txBody>
      <dsp:txXfrm rot="-10800000">
        <a:off x="689263" y="261770"/>
        <a:ext cx="7745446" cy="793148"/>
      </dsp:txXfrm>
    </dsp:sp>
    <dsp:sp modelId="{E77259A1-53B0-421A-9B55-5A3037BDD478}">
      <dsp:nvSpPr>
        <dsp:cNvPr id="0" name=""/>
        <dsp:cNvSpPr/>
      </dsp:nvSpPr>
      <dsp:spPr>
        <a:xfrm>
          <a:off x="89755" y="109456"/>
          <a:ext cx="1045310" cy="1045310"/>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val="0"/>
              </a:ext>
            </a:extLst>
          </a:blip>
          <a:stretch>
            <a:fillRect/>
          </a:stretch>
        </a:blipFill>
        <a:ln w="6350"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0D3FE00-E6F3-44A5-B484-393E7FC87AC2}">
      <dsp:nvSpPr>
        <dsp:cNvPr id="0" name=""/>
        <dsp:cNvSpPr/>
      </dsp:nvSpPr>
      <dsp:spPr>
        <a:xfrm>
          <a:off x="1091850" y="1672496"/>
          <a:ext cx="7266006" cy="836248"/>
        </a:xfrm>
        <a:prstGeom prst="rect">
          <a:avLst/>
        </a:prstGeom>
        <a:gradFill rotWithShape="0">
          <a:gsLst>
            <a:gs pos="0">
              <a:schemeClr val="accent5">
                <a:hueOff val="-2451115"/>
                <a:satOff val="-3409"/>
                <a:lumOff val="-1307"/>
                <a:alphaOff val="0"/>
                <a:tint val="67000"/>
                <a:satMod val="105000"/>
                <a:lumMod val="110000"/>
              </a:schemeClr>
            </a:gs>
            <a:gs pos="50000">
              <a:schemeClr val="accent5">
                <a:hueOff val="-2451115"/>
                <a:satOff val="-3409"/>
                <a:lumOff val="-1307"/>
                <a:alphaOff val="0"/>
                <a:tint val="73000"/>
                <a:satMod val="103000"/>
                <a:lumMod val="105000"/>
              </a:schemeClr>
            </a:gs>
            <a:gs pos="100000">
              <a:schemeClr val="accent5">
                <a:hueOff val="-2451115"/>
                <a:satOff val="-3409"/>
                <a:lumOff val="-1307"/>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3772" tIns="45720" rIns="45720" bIns="45720" numCol="1" spcCol="1270" anchor="ctr" anchorCtr="0">
          <a:noAutofit/>
        </a:bodyPr>
        <a:lstStyle/>
        <a:p>
          <a:pPr lvl="0" algn="l" defTabSz="800100">
            <a:lnSpc>
              <a:spcPct val="90000"/>
            </a:lnSpc>
            <a:spcBef>
              <a:spcPct val="0"/>
            </a:spcBef>
            <a:spcAft>
              <a:spcPct val="35000"/>
            </a:spcAft>
          </a:pPr>
          <a:r>
            <a:rPr lang="es-ES" sz="1800" b="1" kern="1200" dirty="0" smtClean="0">
              <a:ln/>
              <a:latin typeface="Arial"/>
              <a:ea typeface="+mn-ea"/>
              <a:cs typeface="Arial"/>
            </a:rPr>
            <a:t>Resultados de la Investigación</a:t>
          </a:r>
          <a:endParaRPr lang="es-EC" sz="1800" b="1" kern="1200" dirty="0">
            <a:ln/>
            <a:latin typeface="Arial"/>
            <a:ea typeface="+mn-ea"/>
            <a:cs typeface="Arial"/>
          </a:endParaRPr>
        </a:p>
      </dsp:txBody>
      <dsp:txXfrm>
        <a:off x="1091850" y="1672496"/>
        <a:ext cx="7266006" cy="836248"/>
      </dsp:txXfrm>
    </dsp:sp>
    <dsp:sp modelId="{0F95785D-F62D-4E06-A22E-D8DEBC257539}">
      <dsp:nvSpPr>
        <dsp:cNvPr id="0" name=""/>
        <dsp:cNvSpPr/>
      </dsp:nvSpPr>
      <dsp:spPr>
        <a:xfrm>
          <a:off x="569195" y="1567965"/>
          <a:ext cx="1045310" cy="1045310"/>
        </a:xfrm>
        <a:prstGeom prst="ellipse">
          <a:avLst/>
        </a:prstGeom>
        <a:blipFill rotWithShape="0">
          <a:blip xmlns:r="http://schemas.openxmlformats.org/officeDocument/2006/relationships" r:embed="rId2" cstate="email">
            <a:extLst>
              <a:ext uri="{28A0092B-C50C-407E-A947-70E740481C1C}">
                <a14:useLocalDpi xmlns:a14="http://schemas.microsoft.com/office/drawing/2010/main" val="0"/>
              </a:ext>
            </a:extLst>
          </a:blip>
          <a:stretch>
            <a:fillRect/>
          </a:stretch>
        </a:blipFill>
        <a:ln w="6350" cap="flat" cmpd="sng" algn="ctr">
          <a:solidFill>
            <a:schemeClr val="accent5">
              <a:hueOff val="-2451115"/>
              <a:satOff val="-3409"/>
              <a:lumOff val="-1307"/>
              <a:alphaOff val="0"/>
            </a:schemeClr>
          </a:solidFill>
          <a:prstDash val="solid"/>
        </a:ln>
        <a:effectLst/>
      </dsp:spPr>
      <dsp:style>
        <a:lnRef idx="1">
          <a:scrgbClr r="0" g="0" b="0"/>
        </a:lnRef>
        <a:fillRef idx="2">
          <a:scrgbClr r="0" g="0" b="0"/>
        </a:fillRef>
        <a:effectRef idx="0">
          <a:scrgbClr r="0" g="0" b="0"/>
        </a:effectRef>
        <a:fontRef idx="minor"/>
      </dsp:style>
    </dsp:sp>
    <dsp:sp modelId="{7BDBB2E0-DFCA-43AB-84CD-3863A61AA78C}">
      <dsp:nvSpPr>
        <dsp:cNvPr id="0" name=""/>
        <dsp:cNvSpPr/>
      </dsp:nvSpPr>
      <dsp:spPr>
        <a:xfrm>
          <a:off x="1091850" y="2927086"/>
          <a:ext cx="7266006" cy="836248"/>
        </a:xfrm>
        <a:prstGeom prst="rect">
          <a:avLst/>
        </a:prstGeom>
        <a:gradFill rotWithShape="0">
          <a:gsLst>
            <a:gs pos="0">
              <a:schemeClr val="accent5">
                <a:hueOff val="-4902230"/>
                <a:satOff val="-6819"/>
                <a:lumOff val="-2615"/>
                <a:alphaOff val="0"/>
                <a:tint val="67000"/>
                <a:satMod val="105000"/>
                <a:lumMod val="110000"/>
              </a:schemeClr>
            </a:gs>
            <a:gs pos="50000">
              <a:schemeClr val="accent5">
                <a:hueOff val="-4902230"/>
                <a:satOff val="-6819"/>
                <a:lumOff val="-2615"/>
                <a:alphaOff val="0"/>
                <a:tint val="73000"/>
                <a:satMod val="103000"/>
                <a:lumMod val="105000"/>
              </a:schemeClr>
            </a:gs>
            <a:gs pos="100000">
              <a:schemeClr val="accent5">
                <a:hueOff val="-4902230"/>
                <a:satOff val="-6819"/>
                <a:lumOff val="-2615"/>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3772" tIns="45720" rIns="45720" bIns="45720" numCol="1" spcCol="1270" anchor="ctr" anchorCtr="0">
          <a:noAutofit/>
        </a:bodyPr>
        <a:lstStyle/>
        <a:p>
          <a:pPr lvl="0" algn="l" defTabSz="800100">
            <a:lnSpc>
              <a:spcPct val="90000"/>
            </a:lnSpc>
            <a:spcBef>
              <a:spcPct val="0"/>
            </a:spcBef>
            <a:spcAft>
              <a:spcPct val="35000"/>
            </a:spcAft>
          </a:pPr>
          <a:r>
            <a:rPr lang="es-ES" sz="1800" b="1" kern="1200" dirty="0" smtClean="0">
              <a:ln/>
              <a:latin typeface="Arial"/>
              <a:ea typeface="+mn-ea"/>
              <a:cs typeface="Arial"/>
            </a:rPr>
            <a:t>Conclusiones</a:t>
          </a:r>
          <a:endParaRPr lang="es-EC" sz="3400" b="1" kern="1200" dirty="0">
            <a:ln/>
            <a:latin typeface="Arial"/>
            <a:ea typeface="+mn-ea"/>
            <a:cs typeface="Arial"/>
          </a:endParaRPr>
        </a:p>
      </dsp:txBody>
      <dsp:txXfrm>
        <a:off x="1091850" y="2927086"/>
        <a:ext cx="7266006" cy="836248"/>
      </dsp:txXfrm>
    </dsp:sp>
    <dsp:sp modelId="{44CB8173-B593-47B1-8D41-A85E4A788FD3}">
      <dsp:nvSpPr>
        <dsp:cNvPr id="0" name=""/>
        <dsp:cNvSpPr/>
      </dsp:nvSpPr>
      <dsp:spPr>
        <a:xfrm>
          <a:off x="569195" y="2822555"/>
          <a:ext cx="1045310" cy="1045310"/>
        </a:xfrm>
        <a:prstGeom prst="ellipse">
          <a:avLst/>
        </a:prstGeom>
        <a:blipFill rotWithShape="0">
          <a:blip xmlns:r="http://schemas.openxmlformats.org/officeDocument/2006/relationships" r:embed="rId3">
            <a:extLst>
              <a:ext uri="{28A0092B-C50C-407E-A947-70E740481C1C}">
                <a14:useLocalDpi xmlns:a14="http://schemas.microsoft.com/office/drawing/2010/main" val="0"/>
              </a:ext>
            </a:extLst>
          </a:blip>
          <a:stretch>
            <a:fillRect/>
          </a:stretch>
        </a:blipFill>
        <a:ln w="6350" cap="flat" cmpd="sng" algn="ctr">
          <a:solidFill>
            <a:schemeClr val="accent5">
              <a:hueOff val="-4902230"/>
              <a:satOff val="-6819"/>
              <a:lumOff val="-2615"/>
              <a:alphaOff val="0"/>
            </a:schemeClr>
          </a:solidFill>
          <a:prstDash val="solid"/>
        </a:ln>
        <a:effectLst/>
      </dsp:spPr>
      <dsp:style>
        <a:lnRef idx="1">
          <a:scrgbClr r="0" g="0" b="0"/>
        </a:lnRef>
        <a:fillRef idx="2">
          <a:scrgbClr r="0" g="0" b="0"/>
        </a:fillRef>
        <a:effectRef idx="0">
          <a:scrgbClr r="0" g="0" b="0"/>
        </a:effectRef>
        <a:fontRef idx="minor"/>
      </dsp:style>
    </dsp:sp>
    <dsp:sp modelId="{DF769FD2-6E04-4E7A-8E6F-0F572FB54A75}">
      <dsp:nvSpPr>
        <dsp:cNvPr id="0" name=""/>
        <dsp:cNvSpPr/>
      </dsp:nvSpPr>
      <dsp:spPr>
        <a:xfrm>
          <a:off x="612410" y="4181676"/>
          <a:ext cx="7745446" cy="836248"/>
        </a:xfrm>
        <a:prstGeom prst="rect">
          <a:avLst/>
        </a:prstGeom>
        <a:gradFill rotWithShape="0">
          <a:gsLst>
            <a:gs pos="0">
              <a:schemeClr val="accent5">
                <a:hueOff val="-7353344"/>
                <a:satOff val="-10228"/>
                <a:lumOff val="-3922"/>
                <a:alphaOff val="0"/>
                <a:tint val="67000"/>
                <a:satMod val="105000"/>
                <a:lumMod val="110000"/>
              </a:schemeClr>
            </a:gs>
            <a:gs pos="50000">
              <a:schemeClr val="accent5">
                <a:hueOff val="-7353344"/>
                <a:satOff val="-10228"/>
                <a:lumOff val="-3922"/>
                <a:alphaOff val="0"/>
                <a:tint val="73000"/>
                <a:satMod val="103000"/>
                <a:lumMod val="105000"/>
              </a:schemeClr>
            </a:gs>
            <a:gs pos="100000">
              <a:schemeClr val="accent5">
                <a:hueOff val="-7353344"/>
                <a:satOff val="-10228"/>
                <a:lumOff val="-3922"/>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3772" tIns="45720" rIns="45720" bIns="45720" numCol="1" spcCol="1270" anchor="ctr" anchorCtr="0">
          <a:noAutofit/>
        </a:bodyPr>
        <a:lstStyle/>
        <a:p>
          <a:pPr lvl="0" algn="l" defTabSz="800100">
            <a:lnSpc>
              <a:spcPct val="90000"/>
            </a:lnSpc>
            <a:spcBef>
              <a:spcPct val="0"/>
            </a:spcBef>
            <a:spcAft>
              <a:spcPct val="35000"/>
            </a:spcAft>
          </a:pPr>
          <a:r>
            <a:rPr lang="es-EC" sz="1800" b="1" kern="1200" dirty="0" smtClean="0">
              <a:latin typeface="Arial"/>
              <a:ea typeface="+mn-ea"/>
              <a:cs typeface="Arial"/>
            </a:rPr>
            <a:t>Recomendaciones</a:t>
          </a:r>
          <a:endParaRPr lang="es-EC" sz="1800" b="1" kern="1200" dirty="0">
            <a:latin typeface="Arial"/>
            <a:ea typeface="+mn-ea"/>
            <a:cs typeface="Arial"/>
          </a:endParaRPr>
        </a:p>
      </dsp:txBody>
      <dsp:txXfrm>
        <a:off x="612410" y="4181676"/>
        <a:ext cx="7745446" cy="836248"/>
      </dsp:txXfrm>
    </dsp:sp>
    <dsp:sp modelId="{27BF16CF-B30A-48AC-A955-BDC6F9667047}">
      <dsp:nvSpPr>
        <dsp:cNvPr id="0" name=""/>
        <dsp:cNvSpPr/>
      </dsp:nvSpPr>
      <dsp:spPr>
        <a:xfrm>
          <a:off x="89755" y="4077145"/>
          <a:ext cx="1045310" cy="1045310"/>
        </a:xfrm>
        <a:prstGeom prst="ellipse">
          <a:avLst/>
        </a:prstGeom>
        <a:blipFill rotWithShape="0">
          <a:blip xmlns:r="http://schemas.openxmlformats.org/officeDocument/2006/relationships" r:embed="rId4">
            <a:extLst>
              <a:ext uri="{28A0092B-C50C-407E-A947-70E740481C1C}">
                <a14:useLocalDpi xmlns:a14="http://schemas.microsoft.com/office/drawing/2010/main" val="0"/>
              </a:ext>
            </a:extLst>
          </a:blip>
          <a:stretch>
            <a:fillRect/>
          </a:stretch>
        </a:blipFill>
        <a:ln w="6350" cap="flat" cmpd="sng" algn="ctr">
          <a:solidFill>
            <a:schemeClr val="accent5">
              <a:hueOff val="-7353344"/>
              <a:satOff val="-10228"/>
              <a:lumOff val="-3922"/>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27BA6-4CE6-4F54-9846-42F4C429D06E}">
      <dsp:nvSpPr>
        <dsp:cNvPr id="0" name=""/>
        <dsp:cNvSpPr/>
      </dsp:nvSpPr>
      <dsp:spPr>
        <a:xfrm>
          <a:off x="3482009" y="1987965"/>
          <a:ext cx="1476483" cy="1438920"/>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s-EC" sz="6100" kern="1200" dirty="0"/>
        </a:p>
      </dsp:txBody>
      <dsp:txXfrm>
        <a:off x="3698235" y="2198690"/>
        <a:ext cx="1044031" cy="1017470"/>
      </dsp:txXfrm>
    </dsp:sp>
    <dsp:sp modelId="{6AB56A89-C430-4257-BB71-EA4EC67D5664}">
      <dsp:nvSpPr>
        <dsp:cNvPr id="0" name=""/>
        <dsp:cNvSpPr/>
      </dsp:nvSpPr>
      <dsp:spPr>
        <a:xfrm rot="16223593">
          <a:off x="4084794" y="1488695"/>
          <a:ext cx="284360" cy="478151"/>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a:off x="4127155" y="1626978"/>
        <a:ext cx="199052" cy="286891"/>
      </dsp:txXfrm>
    </dsp:sp>
    <dsp:sp modelId="{88C32D07-B42D-44E9-B082-26E8988F7DAA}">
      <dsp:nvSpPr>
        <dsp:cNvPr id="0" name=""/>
        <dsp:cNvSpPr/>
      </dsp:nvSpPr>
      <dsp:spPr>
        <a:xfrm>
          <a:off x="3352797" y="-37824"/>
          <a:ext cx="1762367" cy="1489301"/>
        </a:xfrm>
        <a:prstGeom prst="ellips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FORMAR</a:t>
          </a:r>
          <a:br>
            <a:rPr lang="es-ES" sz="1600" b="1" kern="1200" dirty="0" smtClean="0">
              <a:solidFill>
                <a:schemeClr val="tx1"/>
              </a:solidFill>
            </a:rPr>
          </a:br>
          <a:r>
            <a:rPr lang="es-ES" sz="1600" b="1" kern="1200" dirty="0" smtClean="0">
              <a:solidFill>
                <a:schemeClr val="tx1"/>
              </a:solidFill>
            </a:rPr>
            <a:t>ESPECIALIZAR</a:t>
          </a:r>
          <a:br>
            <a:rPr lang="es-ES" sz="1600" b="1" kern="1200" dirty="0" smtClean="0">
              <a:solidFill>
                <a:schemeClr val="tx1"/>
              </a:solidFill>
            </a:rPr>
          </a:br>
          <a:r>
            <a:rPr lang="es-ES" sz="1600" b="1" kern="1200" dirty="0" smtClean="0">
              <a:solidFill>
                <a:schemeClr val="tx1"/>
              </a:solidFill>
            </a:rPr>
            <a:t>CAPACITAR</a:t>
          </a:r>
          <a:endParaRPr lang="es-EC" sz="1600" b="1" kern="1200" dirty="0">
            <a:solidFill>
              <a:schemeClr val="tx1"/>
            </a:solidFill>
          </a:endParaRPr>
        </a:p>
      </dsp:txBody>
      <dsp:txXfrm>
        <a:off x="3610890" y="180279"/>
        <a:ext cx="1246181" cy="1053095"/>
      </dsp:txXfrm>
    </dsp:sp>
    <dsp:sp modelId="{D5BF112A-D6F8-4E0B-9280-3366AAF05DAB}">
      <dsp:nvSpPr>
        <dsp:cNvPr id="0" name=""/>
        <dsp:cNvSpPr/>
      </dsp:nvSpPr>
      <dsp:spPr>
        <a:xfrm rot="21536255">
          <a:off x="5325199" y="2439660"/>
          <a:ext cx="884085" cy="478151"/>
        </a:xfrm>
        <a:prstGeom prst="rightArrow">
          <a:avLst>
            <a:gd name="adj1" fmla="val 60000"/>
            <a:gd name="adj2" fmla="val 50000"/>
          </a:avLst>
        </a:prstGeom>
        <a:solidFill>
          <a:schemeClr val="accent5">
            <a:hueOff val="-2451115"/>
            <a:satOff val="-3409"/>
            <a:lumOff val="-1307"/>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a:off x="5325211" y="2536620"/>
        <a:ext cx="740640" cy="286891"/>
      </dsp:txXfrm>
    </dsp:sp>
    <dsp:sp modelId="{13AAD868-CEB1-446A-9F65-24822C187092}">
      <dsp:nvSpPr>
        <dsp:cNvPr id="0" name=""/>
        <dsp:cNvSpPr/>
      </dsp:nvSpPr>
      <dsp:spPr>
        <a:xfrm>
          <a:off x="6626018" y="1793099"/>
          <a:ext cx="1686130" cy="1708154"/>
        </a:xfrm>
        <a:prstGeom prst="ellipse">
          <a:avLst/>
        </a:prstGeom>
        <a:blipFill rotWithShape="0">
          <a:blip xmlns:r="http://schemas.openxmlformats.org/officeDocument/2006/relationships" r:embed="rId2"/>
          <a:stretch>
            <a:fillRect/>
          </a:stretch>
        </a:blipFill>
        <a:ln>
          <a:noFill/>
        </a:ln>
        <a:effectLst>
          <a:outerShdw blurRad="50800" dist="50800" dir="5400000" algn="ctr" rotWithShape="0">
            <a:srgbClr val="000000"/>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dirty="0" smtClean="0">
              <a:solidFill>
                <a:srgbClr val="FF0000"/>
              </a:solidFill>
            </a:rPr>
            <a:t>CADETES DE CUARTO CURSO </a:t>
          </a:r>
        </a:p>
        <a:p>
          <a:pPr lvl="0" algn="ctr" defTabSz="800100">
            <a:lnSpc>
              <a:spcPct val="90000"/>
            </a:lnSpc>
            <a:spcBef>
              <a:spcPct val="0"/>
            </a:spcBef>
            <a:spcAft>
              <a:spcPct val="35000"/>
            </a:spcAft>
          </a:pPr>
          <a:r>
            <a:rPr lang="es-ES" sz="1800" b="1" kern="1200" dirty="0" smtClean="0">
              <a:solidFill>
                <a:srgbClr val="FF0000"/>
              </a:solidFill>
            </a:rPr>
            <a:t>MILITAR</a:t>
          </a:r>
          <a:endParaRPr lang="es-EC" sz="1800" b="1" kern="1200" dirty="0">
            <a:solidFill>
              <a:srgbClr val="FF0000"/>
            </a:solidFill>
          </a:endParaRPr>
        </a:p>
      </dsp:txBody>
      <dsp:txXfrm>
        <a:off x="6872946" y="2043252"/>
        <a:ext cx="1192274" cy="1207848"/>
      </dsp:txXfrm>
    </dsp:sp>
    <dsp:sp modelId="{DEA20419-4FFE-45DD-BF14-D0ADF2FD33A7}">
      <dsp:nvSpPr>
        <dsp:cNvPr id="0" name=""/>
        <dsp:cNvSpPr/>
      </dsp:nvSpPr>
      <dsp:spPr>
        <a:xfrm rot="5375589">
          <a:off x="4102628" y="3415365"/>
          <a:ext cx="248694" cy="478151"/>
        </a:xfrm>
        <a:prstGeom prst="rightArrow">
          <a:avLst>
            <a:gd name="adj1" fmla="val 60000"/>
            <a:gd name="adj2" fmla="val 50000"/>
          </a:avLst>
        </a:prstGeom>
        <a:solidFill>
          <a:schemeClr val="accent5">
            <a:hueOff val="-4902230"/>
            <a:satOff val="-6819"/>
            <a:lumOff val="-2615"/>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a:off x="4139667" y="3473692"/>
        <a:ext cx="174086" cy="286891"/>
      </dsp:txXfrm>
    </dsp:sp>
    <dsp:sp modelId="{F2DA8A18-1DBD-47A7-84D9-727CB08CC1A0}">
      <dsp:nvSpPr>
        <dsp:cNvPr id="0" name=""/>
        <dsp:cNvSpPr/>
      </dsp:nvSpPr>
      <dsp:spPr>
        <a:xfrm>
          <a:off x="3422748" y="3896075"/>
          <a:ext cx="1622466" cy="1489821"/>
        </a:xfrm>
        <a:prstGeom prst="ellipse">
          <a:avLst/>
        </a:prstGeom>
        <a:gradFill rotWithShape="0">
          <a:gsLst>
            <a:gs pos="0">
              <a:schemeClr val="accent5">
                <a:hueOff val="-4902230"/>
                <a:satOff val="-6819"/>
                <a:lumOff val="-2615"/>
                <a:alphaOff val="0"/>
                <a:tint val="94000"/>
                <a:satMod val="103000"/>
                <a:lumMod val="102000"/>
              </a:schemeClr>
            </a:gs>
            <a:gs pos="50000">
              <a:schemeClr val="accent5">
                <a:hueOff val="-4902230"/>
                <a:satOff val="-6819"/>
                <a:lumOff val="-2615"/>
                <a:alphaOff val="0"/>
                <a:shade val="100000"/>
                <a:satMod val="110000"/>
                <a:lumMod val="100000"/>
              </a:schemeClr>
            </a:gs>
            <a:gs pos="100000">
              <a:schemeClr val="accent5">
                <a:hueOff val="-4902230"/>
                <a:satOff val="-6819"/>
                <a:lumOff val="-2615"/>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IMPORTANCIA</a:t>
          </a:r>
        </a:p>
        <a:p>
          <a:pPr lvl="0" algn="ctr" defTabSz="622300">
            <a:lnSpc>
              <a:spcPct val="90000"/>
            </a:lnSpc>
            <a:spcBef>
              <a:spcPct val="0"/>
            </a:spcBef>
            <a:spcAft>
              <a:spcPct val="35000"/>
            </a:spcAft>
          </a:pPr>
          <a:r>
            <a:rPr lang="es-ES" sz="1400" b="1" kern="1200" dirty="0" smtClean="0">
              <a:solidFill>
                <a:schemeClr val="tx1"/>
              </a:solidFill>
            </a:rPr>
            <a:t>JUSTIFICACIÓN</a:t>
          </a:r>
        </a:p>
        <a:p>
          <a:pPr lvl="0" algn="ctr" defTabSz="622300">
            <a:lnSpc>
              <a:spcPct val="90000"/>
            </a:lnSpc>
            <a:spcBef>
              <a:spcPct val="0"/>
            </a:spcBef>
            <a:spcAft>
              <a:spcPct val="35000"/>
            </a:spcAft>
          </a:pPr>
          <a:r>
            <a:rPr lang="es-ES" sz="1400" b="1" kern="1200" dirty="0" smtClean="0">
              <a:solidFill>
                <a:schemeClr val="tx1"/>
              </a:solidFill>
            </a:rPr>
            <a:t>DISPOSITIVO ELECTRÓNICO </a:t>
          </a:r>
          <a:endParaRPr lang="es-EC" sz="1400" b="1" kern="1200" dirty="0">
            <a:solidFill>
              <a:schemeClr val="tx1"/>
            </a:solidFill>
          </a:endParaRPr>
        </a:p>
      </dsp:txBody>
      <dsp:txXfrm>
        <a:off x="3660353" y="4114254"/>
        <a:ext cx="1147256" cy="1053463"/>
      </dsp:txXfrm>
    </dsp:sp>
    <dsp:sp modelId="{999EFE31-774A-4635-A158-BDE37A0A339F}">
      <dsp:nvSpPr>
        <dsp:cNvPr id="0" name=""/>
        <dsp:cNvSpPr/>
      </dsp:nvSpPr>
      <dsp:spPr>
        <a:xfrm rot="10868457">
          <a:off x="2515620" y="2441202"/>
          <a:ext cx="683111" cy="478151"/>
        </a:xfrm>
        <a:prstGeom prst="rightArrow">
          <a:avLst>
            <a:gd name="adj1" fmla="val 60000"/>
            <a:gd name="adj2" fmla="val 50000"/>
          </a:avLst>
        </a:prstGeom>
        <a:solidFill>
          <a:schemeClr val="accent5">
            <a:hueOff val="-7353344"/>
            <a:satOff val="-10228"/>
            <a:lumOff val="-392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rot="10800000">
        <a:off x="2659051" y="2538260"/>
        <a:ext cx="539666" cy="286891"/>
      </dsp:txXfrm>
    </dsp:sp>
    <dsp:sp modelId="{A07A5EEC-D8BA-47C0-B444-E8CB05990EB7}">
      <dsp:nvSpPr>
        <dsp:cNvPr id="0" name=""/>
        <dsp:cNvSpPr/>
      </dsp:nvSpPr>
      <dsp:spPr>
        <a:xfrm>
          <a:off x="196022" y="1760623"/>
          <a:ext cx="1997759" cy="1773098"/>
        </a:xfrm>
        <a:prstGeom prst="ellipse">
          <a:avLst/>
        </a:prstGeom>
        <a:gradFill rotWithShape="0">
          <a:gsLst>
            <a:gs pos="0">
              <a:schemeClr val="accent5">
                <a:hueOff val="-7353344"/>
                <a:satOff val="-10228"/>
                <a:lumOff val="-3922"/>
                <a:alphaOff val="0"/>
                <a:tint val="94000"/>
                <a:satMod val="103000"/>
                <a:lumMod val="102000"/>
              </a:schemeClr>
            </a:gs>
            <a:gs pos="50000">
              <a:schemeClr val="accent5">
                <a:hueOff val="-7353344"/>
                <a:satOff val="-10228"/>
                <a:lumOff val="-3922"/>
                <a:alphaOff val="0"/>
                <a:shade val="100000"/>
                <a:satMod val="110000"/>
                <a:lumMod val="100000"/>
              </a:schemeClr>
            </a:gs>
            <a:gs pos="100000">
              <a:schemeClr val="accent5">
                <a:hueOff val="-7353344"/>
                <a:satOff val="-10228"/>
                <a:lumOff val="-3922"/>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INNOVACIÓN DEL PARADIGMA CONDUCTISTA</a:t>
          </a:r>
        </a:p>
        <a:p>
          <a:pPr lvl="0" algn="ctr" defTabSz="622300">
            <a:lnSpc>
              <a:spcPct val="90000"/>
            </a:lnSpc>
            <a:spcBef>
              <a:spcPct val="0"/>
            </a:spcBef>
            <a:spcAft>
              <a:spcPct val="35000"/>
            </a:spcAft>
          </a:pPr>
          <a:r>
            <a:rPr lang="es-ES" sz="1400" b="1" kern="1200" dirty="0" smtClean="0">
              <a:solidFill>
                <a:schemeClr val="tx1"/>
              </a:solidFill>
            </a:rPr>
            <a:t>(COMPETENCIAS) </a:t>
          </a:r>
          <a:endParaRPr lang="es-EC" sz="1400" b="1" kern="1200" dirty="0">
            <a:solidFill>
              <a:schemeClr val="tx1"/>
            </a:solidFill>
          </a:endParaRPr>
        </a:p>
      </dsp:txBody>
      <dsp:txXfrm>
        <a:off x="488587" y="2020287"/>
        <a:ext cx="1412629" cy="12537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D15BA-962C-41FE-8D6D-1115A649EB24}">
      <dsp:nvSpPr>
        <dsp:cNvPr id="0" name=""/>
        <dsp:cNvSpPr/>
      </dsp:nvSpPr>
      <dsp:spPr>
        <a:xfrm rot="16200000">
          <a:off x="0" y="40425"/>
          <a:ext cx="2614375" cy="2614375"/>
        </a:xfrm>
        <a:prstGeom prst="downArrow">
          <a:avLst>
            <a:gd name="adj1" fmla="val 50000"/>
            <a:gd name="adj2" fmla="val 35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1" kern="1200" dirty="0"/>
            <a:t>Variable Dependiente</a:t>
          </a:r>
        </a:p>
        <a:p>
          <a:pPr lvl="0" algn="ctr" defTabSz="711200">
            <a:lnSpc>
              <a:spcPct val="90000"/>
            </a:lnSpc>
            <a:spcBef>
              <a:spcPct val="0"/>
            </a:spcBef>
            <a:spcAft>
              <a:spcPct val="35000"/>
            </a:spcAft>
          </a:pPr>
          <a:r>
            <a:rPr lang="es-ES" sz="1600" kern="1200" dirty="0" smtClean="0"/>
            <a:t>Habilidad para planificar y dirigir el tiro </a:t>
          </a:r>
          <a:endParaRPr lang="es-EC" sz="1600" kern="1200" dirty="0"/>
        </a:p>
      </dsp:txBody>
      <dsp:txXfrm rot="5400000">
        <a:off x="0" y="694019"/>
        <a:ext cx="2156859" cy="1307187"/>
      </dsp:txXfrm>
    </dsp:sp>
    <dsp:sp modelId="{3544BA8C-2BD8-414E-AD26-F9325EB84D6D}">
      <dsp:nvSpPr>
        <dsp:cNvPr id="0" name=""/>
        <dsp:cNvSpPr/>
      </dsp:nvSpPr>
      <dsp:spPr>
        <a:xfrm rot="5400000">
          <a:off x="2688396" y="54986"/>
          <a:ext cx="2614375" cy="2614375"/>
        </a:xfrm>
        <a:prstGeom prst="downArrow">
          <a:avLst>
            <a:gd name="adj1" fmla="val 50000"/>
            <a:gd name="adj2" fmla="val 35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1" kern="1200" dirty="0"/>
            <a:t>Variable Independiente</a:t>
          </a:r>
        </a:p>
        <a:p>
          <a:pPr lvl="0" algn="ctr" defTabSz="711200">
            <a:lnSpc>
              <a:spcPct val="90000"/>
            </a:lnSpc>
            <a:spcBef>
              <a:spcPct val="0"/>
            </a:spcBef>
            <a:spcAft>
              <a:spcPct val="35000"/>
            </a:spcAft>
          </a:pPr>
          <a:r>
            <a:rPr lang="es-ES" sz="1600" b="0" kern="1200" dirty="0" smtClean="0"/>
            <a:t>Dispositivo Electrónico</a:t>
          </a:r>
          <a:endParaRPr lang="es-EC" sz="1600" b="0" kern="1200" dirty="0"/>
        </a:p>
      </dsp:txBody>
      <dsp:txXfrm rot="-5400000">
        <a:off x="3145912" y="708580"/>
        <a:ext cx="2156859" cy="13071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3AA94-9932-45FF-AD44-6967B86A693B}">
      <dsp:nvSpPr>
        <dsp:cNvPr id="0" name=""/>
        <dsp:cNvSpPr/>
      </dsp:nvSpPr>
      <dsp:spPr>
        <a:xfrm>
          <a:off x="1984409" y="560025"/>
          <a:ext cx="3736037" cy="3736037"/>
        </a:xfrm>
        <a:prstGeom prst="blockArc">
          <a:avLst>
            <a:gd name="adj1" fmla="val 10800000"/>
            <a:gd name="adj2" fmla="val 16200000"/>
            <a:gd name="adj3" fmla="val 4639"/>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248A003-5AFE-4589-BF97-B42E51C1CC5F}">
      <dsp:nvSpPr>
        <dsp:cNvPr id="0" name=""/>
        <dsp:cNvSpPr/>
      </dsp:nvSpPr>
      <dsp:spPr>
        <a:xfrm>
          <a:off x="1984409" y="560025"/>
          <a:ext cx="3736037" cy="3736037"/>
        </a:xfrm>
        <a:prstGeom prst="blockArc">
          <a:avLst>
            <a:gd name="adj1" fmla="val 5400000"/>
            <a:gd name="adj2" fmla="val 10800000"/>
            <a:gd name="adj3" fmla="val 4639"/>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472C71A-1B72-4D6D-AC06-3AA45D7DA565}">
      <dsp:nvSpPr>
        <dsp:cNvPr id="0" name=""/>
        <dsp:cNvSpPr/>
      </dsp:nvSpPr>
      <dsp:spPr>
        <a:xfrm>
          <a:off x="1984409" y="560025"/>
          <a:ext cx="3736037" cy="3736037"/>
        </a:xfrm>
        <a:prstGeom prst="blockArc">
          <a:avLst>
            <a:gd name="adj1" fmla="val 0"/>
            <a:gd name="adj2" fmla="val 5400000"/>
            <a:gd name="adj3" fmla="val 4639"/>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732FA54-9BE9-445B-83AD-1D6075AF83C0}">
      <dsp:nvSpPr>
        <dsp:cNvPr id="0" name=""/>
        <dsp:cNvSpPr/>
      </dsp:nvSpPr>
      <dsp:spPr>
        <a:xfrm>
          <a:off x="1984409" y="560025"/>
          <a:ext cx="3736037" cy="3736037"/>
        </a:xfrm>
        <a:prstGeom prst="blockArc">
          <a:avLst>
            <a:gd name="adj1" fmla="val 16200000"/>
            <a:gd name="adj2" fmla="val 0"/>
            <a:gd name="adj3" fmla="val 4639"/>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F33CEE2-CB28-462F-B464-A520ECCB2FDF}">
      <dsp:nvSpPr>
        <dsp:cNvPr id="0" name=""/>
        <dsp:cNvSpPr/>
      </dsp:nvSpPr>
      <dsp:spPr>
        <a:xfrm>
          <a:off x="2992779" y="1568395"/>
          <a:ext cx="1719296" cy="1719296"/>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val="0"/>
              </a:ext>
            </a:extLst>
          </a:blip>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s-ES" sz="6500" kern="1200" dirty="0">
            <a:solidFill>
              <a:sysClr val="window" lastClr="FFFFFF"/>
            </a:solidFill>
            <a:latin typeface="Calibri"/>
            <a:ea typeface="+mn-ea"/>
            <a:cs typeface="+mn-cs"/>
          </a:endParaRPr>
        </a:p>
      </dsp:txBody>
      <dsp:txXfrm>
        <a:off x="3244564" y="1820180"/>
        <a:ext cx="1215726" cy="1215726"/>
      </dsp:txXfrm>
    </dsp:sp>
    <dsp:sp modelId="{602F96B6-50A4-4646-8375-7CB9874C7A1A}">
      <dsp:nvSpPr>
        <dsp:cNvPr id="0" name=""/>
        <dsp:cNvSpPr/>
      </dsp:nvSpPr>
      <dsp:spPr>
        <a:xfrm>
          <a:off x="3250674" y="1597"/>
          <a:ext cx="1203507" cy="1203507"/>
        </a:xfrm>
        <a:prstGeom prst="ellipse">
          <a:avLst/>
        </a:prstGeom>
        <a:blipFill rotWithShape="0">
          <a:blip xmlns:r="http://schemas.openxmlformats.org/officeDocument/2006/relationships" r:embed="rId2" cstate="email">
            <a:extLst>
              <a:ext uri="{28A0092B-C50C-407E-A947-70E740481C1C}">
                <a14:useLocalDpi xmlns:a14="http://schemas.microsoft.com/office/drawing/2010/main" val="0"/>
              </a:ext>
            </a:extLst>
          </a:blip>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s-ES" sz="5100" kern="1200">
            <a:solidFill>
              <a:sysClr val="window" lastClr="FFFFFF"/>
            </a:solidFill>
            <a:latin typeface="Calibri"/>
            <a:ea typeface="+mn-ea"/>
            <a:cs typeface="+mn-cs"/>
          </a:endParaRPr>
        </a:p>
      </dsp:txBody>
      <dsp:txXfrm>
        <a:off x="3426924" y="177847"/>
        <a:ext cx="851007" cy="851007"/>
      </dsp:txXfrm>
    </dsp:sp>
    <dsp:sp modelId="{4D0D069B-C0F7-4052-8E26-43E966DD265E}">
      <dsp:nvSpPr>
        <dsp:cNvPr id="0" name=""/>
        <dsp:cNvSpPr/>
      </dsp:nvSpPr>
      <dsp:spPr>
        <a:xfrm>
          <a:off x="5075366" y="1826290"/>
          <a:ext cx="1203507" cy="1203507"/>
        </a:xfrm>
        <a:prstGeom prst="ellipse">
          <a:avLst/>
        </a:prstGeom>
        <a:blipFill rotWithShape="0">
          <a:blip xmlns:r="http://schemas.openxmlformats.org/officeDocument/2006/relationships" r:embed="rId3" cstate="email">
            <a:extLst>
              <a:ext uri="{28A0092B-C50C-407E-A947-70E740481C1C}">
                <a14:useLocalDpi xmlns:a14="http://schemas.microsoft.com/office/drawing/2010/main" val="0"/>
              </a:ext>
            </a:extLst>
          </a:blip>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s-ES" sz="5100" kern="1200">
            <a:solidFill>
              <a:sysClr val="window" lastClr="FFFFFF"/>
            </a:solidFill>
            <a:latin typeface="Calibri"/>
            <a:ea typeface="+mn-ea"/>
            <a:cs typeface="+mn-cs"/>
          </a:endParaRPr>
        </a:p>
      </dsp:txBody>
      <dsp:txXfrm>
        <a:off x="5251616" y="2002540"/>
        <a:ext cx="851007" cy="851007"/>
      </dsp:txXfrm>
    </dsp:sp>
    <dsp:sp modelId="{5A7A7E86-0911-4EDB-98AB-A7737494E988}">
      <dsp:nvSpPr>
        <dsp:cNvPr id="0" name=""/>
        <dsp:cNvSpPr/>
      </dsp:nvSpPr>
      <dsp:spPr>
        <a:xfrm>
          <a:off x="3250674" y="3650982"/>
          <a:ext cx="1203507" cy="1203507"/>
        </a:xfrm>
        <a:prstGeom prst="ellipse">
          <a:avLst/>
        </a:prstGeom>
        <a:blipFill rotWithShape="0">
          <a:blip xmlns:r="http://schemas.openxmlformats.org/officeDocument/2006/relationships" r:embed="rId4" cstate="email">
            <a:extLst>
              <a:ext uri="{28A0092B-C50C-407E-A947-70E740481C1C}">
                <a14:useLocalDpi xmlns:a14="http://schemas.microsoft.com/office/drawing/2010/main" val="0"/>
              </a:ext>
            </a:extLst>
          </a:blip>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s-ES" sz="5100" kern="1200" dirty="0">
            <a:solidFill>
              <a:sysClr val="window" lastClr="FFFFFF"/>
            </a:solidFill>
            <a:latin typeface="Calibri"/>
            <a:ea typeface="+mn-ea"/>
            <a:cs typeface="+mn-cs"/>
          </a:endParaRPr>
        </a:p>
      </dsp:txBody>
      <dsp:txXfrm>
        <a:off x="3426924" y="3827232"/>
        <a:ext cx="851007" cy="851007"/>
      </dsp:txXfrm>
    </dsp:sp>
    <dsp:sp modelId="{733FDCBA-B606-49AA-8FBB-43CF72BF875B}">
      <dsp:nvSpPr>
        <dsp:cNvPr id="0" name=""/>
        <dsp:cNvSpPr/>
      </dsp:nvSpPr>
      <dsp:spPr>
        <a:xfrm>
          <a:off x="1425981" y="1826290"/>
          <a:ext cx="1203507" cy="1203507"/>
        </a:xfrm>
        <a:prstGeom prst="ellipse">
          <a:avLst/>
        </a:prstGeom>
        <a:blipFill rotWithShape="0">
          <a:blip xmlns:r="http://schemas.openxmlformats.org/officeDocument/2006/relationships" r:embed="rId5" cstate="email">
            <a:extLst>
              <a:ext uri="{28A0092B-C50C-407E-A947-70E740481C1C}">
                <a14:useLocalDpi xmlns:a14="http://schemas.microsoft.com/office/drawing/2010/main" val="0"/>
              </a:ext>
            </a:extLst>
          </a:blip>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s-ES" sz="5100" kern="1200" dirty="0">
            <a:solidFill>
              <a:sysClr val="window" lastClr="FFFFFF"/>
            </a:solidFill>
            <a:latin typeface="Calibri"/>
            <a:ea typeface="+mn-ea"/>
            <a:cs typeface="+mn-cs"/>
          </a:endParaRPr>
        </a:p>
      </dsp:txBody>
      <dsp:txXfrm>
        <a:off x="1602231" y="2002540"/>
        <a:ext cx="851007" cy="8510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ADBAB-4DA2-4BC8-A1AE-F12B81139399}">
      <dsp:nvSpPr>
        <dsp:cNvPr id="0" name=""/>
        <dsp:cNvSpPr/>
      </dsp:nvSpPr>
      <dsp:spPr>
        <a:xfrm>
          <a:off x="0" y="-61740"/>
          <a:ext cx="11840641" cy="2092209"/>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O" sz="2200" b="1" u="sng" kern="1200" dirty="0"/>
            <a:t>Objetivo General:</a:t>
          </a:r>
        </a:p>
        <a:p>
          <a:pPr lvl="0" algn="just" defTabSz="977900">
            <a:lnSpc>
              <a:spcPct val="90000"/>
            </a:lnSpc>
            <a:spcBef>
              <a:spcPct val="0"/>
            </a:spcBef>
            <a:spcAft>
              <a:spcPct val="35000"/>
            </a:spcAft>
          </a:pPr>
          <a:r>
            <a:rPr lang="es-ES" sz="1600" kern="1200" dirty="0" smtClean="0"/>
            <a:t>Evaluar la eficacia del empleo de un dispositivo electrónico en el desarrollo de la asignatura de Planeamiento y Coordinación de Apoyo de Fuegos para determinar el desarrollo óptimo de las habilidades para planificar y dirigir el tiro de artillería de campo por parte de los cadetes de IV Curso Militar de la </a:t>
          </a:r>
          <a:r>
            <a:rPr lang="es-ES" sz="1600" kern="1200" dirty="0" err="1" smtClean="0"/>
            <a:t>ESMIL</a:t>
          </a:r>
          <a:endParaRPr lang="es-CO" sz="1600" b="1" u="sng" kern="1200" dirty="0"/>
        </a:p>
        <a:p>
          <a:pPr lvl="0" algn="l" defTabSz="977900">
            <a:lnSpc>
              <a:spcPct val="90000"/>
            </a:lnSpc>
            <a:spcBef>
              <a:spcPct val="0"/>
            </a:spcBef>
            <a:spcAft>
              <a:spcPct val="35000"/>
            </a:spcAft>
          </a:pPr>
          <a:endParaRPr lang="es-CO" sz="500" b="1" u="sng" kern="1200" dirty="0"/>
        </a:p>
      </dsp:txBody>
      <dsp:txXfrm>
        <a:off x="0" y="-61740"/>
        <a:ext cx="11840641" cy="2092209"/>
      </dsp:txXfrm>
    </dsp:sp>
    <dsp:sp modelId="{338DEE25-C841-4399-9A80-2C50D0589633}">
      <dsp:nvSpPr>
        <dsp:cNvPr id="0" name=""/>
        <dsp:cNvSpPr/>
      </dsp:nvSpPr>
      <dsp:spPr>
        <a:xfrm>
          <a:off x="0" y="1503742"/>
          <a:ext cx="2960160" cy="4318660"/>
        </a:xfrm>
        <a:prstGeom prst="rect">
          <a:avLst/>
        </a:prstGeom>
        <a:gradFill rotWithShape="0">
          <a:gsLst>
            <a:gs pos="0">
              <a:schemeClr val="accent4">
                <a:hueOff val="0"/>
                <a:satOff val="0"/>
                <a:lumOff val="0"/>
                <a:alphaOff val="0"/>
                <a:tint val="67000"/>
                <a:satMod val="105000"/>
                <a:lumMod val="110000"/>
              </a:schemeClr>
            </a:gs>
            <a:gs pos="50000">
              <a:schemeClr val="accent4">
                <a:hueOff val="0"/>
                <a:satOff val="0"/>
                <a:lumOff val="0"/>
                <a:alphaOff val="0"/>
                <a:tint val="73000"/>
                <a:satMod val="103000"/>
                <a:lumMod val="105000"/>
              </a:schemeClr>
            </a:gs>
            <a:gs pos="100000">
              <a:schemeClr val="accent4">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CO" sz="1800" b="1" u="sng" kern="1200" dirty="0"/>
            <a:t>OE 1:</a:t>
          </a:r>
          <a:r>
            <a:rPr lang="es-CO" sz="1800" kern="1200" dirty="0"/>
            <a:t> </a:t>
          </a:r>
        </a:p>
        <a:p>
          <a:pPr lvl="0" algn="just" defTabSz="800100">
            <a:lnSpc>
              <a:spcPct val="90000"/>
            </a:lnSpc>
            <a:spcBef>
              <a:spcPct val="0"/>
            </a:spcBef>
            <a:spcAft>
              <a:spcPct val="35000"/>
            </a:spcAft>
          </a:pPr>
          <a:r>
            <a:rPr lang="es-EC" sz="1400" kern="1200" dirty="0" smtClean="0">
              <a:effectLst/>
              <a:latin typeface="Arial" panose="020B0604020202020204" pitchFamily="34" charset="0"/>
              <a:ea typeface="Times New Roman" panose="02020603050405020304" pitchFamily="18" charset="0"/>
            </a:rPr>
            <a:t>Describir el proceso de enseñanza aprendizaje de la asignatura de Planeamiento y Coordinación de Apoyo de Fuegos a través de la aplicación de un dispositivo electrónico dentro de la didáctica comunicacional como canal de trasferencia educativa</a:t>
          </a:r>
          <a:r>
            <a:rPr lang="es-EC" sz="1800" kern="1200" dirty="0" smtClean="0">
              <a:effectLst/>
              <a:latin typeface="Arial" panose="020B0604020202020204" pitchFamily="34" charset="0"/>
              <a:ea typeface="Times New Roman" panose="02020603050405020304" pitchFamily="18" charset="0"/>
            </a:rPr>
            <a:t>.</a:t>
          </a:r>
          <a:endParaRPr lang="es-ES" sz="1800" kern="1200" dirty="0"/>
        </a:p>
      </dsp:txBody>
      <dsp:txXfrm>
        <a:off x="0" y="1503742"/>
        <a:ext cx="2960160" cy="4318660"/>
      </dsp:txXfrm>
    </dsp:sp>
    <dsp:sp modelId="{B002409B-CEDC-4546-BE6D-B92462E0C745}">
      <dsp:nvSpPr>
        <dsp:cNvPr id="0" name=""/>
        <dsp:cNvSpPr/>
      </dsp:nvSpPr>
      <dsp:spPr>
        <a:xfrm>
          <a:off x="2960160" y="1517352"/>
          <a:ext cx="2960160" cy="4291441"/>
        </a:xfrm>
        <a:prstGeom prst="rect">
          <a:avLst/>
        </a:prstGeom>
        <a:gradFill rotWithShape="0">
          <a:gsLst>
            <a:gs pos="0">
              <a:schemeClr val="accent4">
                <a:hueOff val="3465231"/>
                <a:satOff val="-15989"/>
                <a:lumOff val="588"/>
                <a:alphaOff val="0"/>
                <a:tint val="67000"/>
                <a:satMod val="105000"/>
                <a:lumMod val="110000"/>
              </a:schemeClr>
            </a:gs>
            <a:gs pos="50000">
              <a:schemeClr val="accent4">
                <a:hueOff val="3465231"/>
                <a:satOff val="-15989"/>
                <a:lumOff val="588"/>
                <a:alphaOff val="0"/>
                <a:tint val="73000"/>
                <a:satMod val="103000"/>
                <a:lumMod val="105000"/>
              </a:schemeClr>
            </a:gs>
            <a:gs pos="100000">
              <a:schemeClr val="accent4">
                <a:hueOff val="3465231"/>
                <a:satOff val="-15989"/>
                <a:lumOff val="588"/>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CO" sz="1800" b="1" u="sng" kern="1200" dirty="0"/>
            <a:t>OE 2:</a:t>
          </a:r>
          <a:r>
            <a:rPr lang="es-CO" sz="1800" kern="1200" dirty="0"/>
            <a:t> </a:t>
          </a:r>
        </a:p>
        <a:p>
          <a:pPr lvl="0" algn="just" defTabSz="8001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Determinar las estrategias metodológicas utilizadas por los docentes militares en la práctica educativa utilizando los recursos informáticos de la </a:t>
          </a:r>
          <a:r>
            <a:rPr lang="es-EC" sz="1400" kern="1200" dirty="0" err="1" smtClean="0">
              <a:latin typeface="Arial" panose="020B0604020202020204" pitchFamily="34" charset="0"/>
              <a:cs typeface="Arial" panose="020B0604020202020204" pitchFamily="34" charset="0"/>
            </a:rPr>
            <a:t>ESMIL</a:t>
          </a:r>
          <a:r>
            <a:rPr lang="es-EC" sz="1400" kern="1200" dirty="0" smtClean="0">
              <a:latin typeface="Arial" panose="020B0604020202020204" pitchFamily="34" charset="0"/>
              <a:cs typeface="Arial" panose="020B0604020202020204" pitchFamily="34" charset="0"/>
            </a:rPr>
            <a:t>. </a:t>
          </a:r>
          <a:endParaRPr lang="es-ES" sz="1400" kern="1200" dirty="0">
            <a:latin typeface="Arial" panose="020B0604020202020204" pitchFamily="34" charset="0"/>
            <a:cs typeface="Arial" panose="020B0604020202020204" pitchFamily="34" charset="0"/>
          </a:endParaRPr>
        </a:p>
      </dsp:txBody>
      <dsp:txXfrm>
        <a:off x="2960160" y="1517352"/>
        <a:ext cx="2960160" cy="4291441"/>
      </dsp:txXfrm>
    </dsp:sp>
    <dsp:sp modelId="{EE4F6B80-47FB-4043-81E1-6EDEF8ABCF72}">
      <dsp:nvSpPr>
        <dsp:cNvPr id="0" name=""/>
        <dsp:cNvSpPr/>
      </dsp:nvSpPr>
      <dsp:spPr>
        <a:xfrm>
          <a:off x="5920320" y="1524683"/>
          <a:ext cx="2960160" cy="4276779"/>
        </a:xfrm>
        <a:prstGeom prst="rect">
          <a:avLst/>
        </a:prstGeom>
        <a:gradFill rotWithShape="0">
          <a:gsLst>
            <a:gs pos="0">
              <a:schemeClr val="accent4">
                <a:hueOff val="6930461"/>
                <a:satOff val="-31979"/>
                <a:lumOff val="1177"/>
                <a:alphaOff val="0"/>
                <a:tint val="67000"/>
                <a:satMod val="105000"/>
                <a:lumMod val="110000"/>
              </a:schemeClr>
            </a:gs>
            <a:gs pos="50000">
              <a:schemeClr val="accent4">
                <a:hueOff val="6930461"/>
                <a:satOff val="-31979"/>
                <a:lumOff val="1177"/>
                <a:alphaOff val="0"/>
                <a:tint val="73000"/>
                <a:satMod val="103000"/>
                <a:lumMod val="105000"/>
              </a:schemeClr>
            </a:gs>
            <a:gs pos="100000">
              <a:schemeClr val="accent4">
                <a:hueOff val="6930461"/>
                <a:satOff val="-31979"/>
                <a:lumOff val="1177"/>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CO" sz="1800" b="1" u="sng" kern="1200" dirty="0"/>
            <a:t>OE 3:</a:t>
          </a:r>
        </a:p>
        <a:p>
          <a:pPr lvl="0" algn="just" defTabSz="8001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Generar nuevas estrategias metodológicas aplicando el dispositivo electrónico, con la finalidad de obtener un aprendizaje dinámico y eficiente comprensión de los contenidos dentro de la asignatura de Planeamiento y Coordinación de Apoyo de Fuegos para los cadetes del arma de artillería del IV Curso Militar de la </a:t>
          </a:r>
          <a:r>
            <a:rPr lang="es-EC" sz="1400" kern="1200" dirty="0" err="1" smtClean="0">
              <a:latin typeface="Arial" panose="020B0604020202020204" pitchFamily="34" charset="0"/>
              <a:cs typeface="Arial" panose="020B0604020202020204" pitchFamily="34" charset="0"/>
            </a:rPr>
            <a:t>ESMIL</a:t>
          </a:r>
          <a:r>
            <a:rPr lang="es-EC" sz="1400" kern="1200" dirty="0" smtClean="0">
              <a:latin typeface="Arial" panose="020B0604020202020204" pitchFamily="34" charset="0"/>
              <a:cs typeface="Arial" panose="020B0604020202020204" pitchFamily="34" charset="0"/>
            </a:rPr>
            <a:t>. </a:t>
          </a:r>
          <a:endParaRPr lang="es-ES" sz="1400" kern="1200" dirty="0">
            <a:latin typeface="Arial" panose="020B0604020202020204" pitchFamily="34" charset="0"/>
            <a:cs typeface="Arial" panose="020B0604020202020204" pitchFamily="34" charset="0"/>
          </a:endParaRPr>
        </a:p>
      </dsp:txBody>
      <dsp:txXfrm>
        <a:off x="5920320" y="1524683"/>
        <a:ext cx="2960160" cy="4276779"/>
      </dsp:txXfrm>
    </dsp:sp>
    <dsp:sp modelId="{06BE4C87-C606-4FE9-8F78-B2E1A30308B4}">
      <dsp:nvSpPr>
        <dsp:cNvPr id="0" name=""/>
        <dsp:cNvSpPr/>
      </dsp:nvSpPr>
      <dsp:spPr>
        <a:xfrm>
          <a:off x="8880480" y="1517878"/>
          <a:ext cx="2960160" cy="4290388"/>
        </a:xfrm>
        <a:prstGeom prst="rect">
          <a:avLst/>
        </a:prstGeom>
        <a:gradFill rotWithShape="0">
          <a:gsLst>
            <a:gs pos="0">
              <a:schemeClr val="accent4">
                <a:hueOff val="10395692"/>
                <a:satOff val="-47968"/>
                <a:lumOff val="1765"/>
                <a:alphaOff val="0"/>
                <a:tint val="67000"/>
                <a:satMod val="105000"/>
                <a:lumMod val="110000"/>
              </a:schemeClr>
            </a:gs>
            <a:gs pos="50000">
              <a:schemeClr val="accent4">
                <a:hueOff val="10395692"/>
                <a:satOff val="-47968"/>
                <a:lumOff val="1765"/>
                <a:alphaOff val="0"/>
                <a:tint val="73000"/>
                <a:satMod val="103000"/>
                <a:lumMod val="105000"/>
              </a:schemeClr>
            </a:gs>
            <a:gs pos="100000">
              <a:schemeClr val="accent4">
                <a:hueOff val="10395692"/>
                <a:satOff val="-47968"/>
                <a:lumOff val="1765"/>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CO" sz="1800" b="1" u="sng" kern="1200" dirty="0"/>
            <a:t>OE 4</a:t>
          </a:r>
          <a:r>
            <a:rPr lang="es-CO" sz="1800" b="1" u="sng" kern="1200" dirty="0" smtClean="0"/>
            <a:t>:</a:t>
          </a:r>
        </a:p>
        <a:p>
          <a:pPr lvl="0" algn="just" defTabSz="8001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Evaluar los beneficios educativos que se logrará al implementar el dispositivo electrónico en el aprendizaje de la asignatura de Planeamiento y Coordinación de Apoyo de Fuegos dentro del aula de clase. </a:t>
          </a:r>
          <a:endParaRPr lang="es-ES" sz="1400" kern="1200" dirty="0">
            <a:latin typeface="Arial" panose="020B0604020202020204" pitchFamily="34" charset="0"/>
            <a:cs typeface="Arial" panose="020B0604020202020204" pitchFamily="34" charset="0"/>
          </a:endParaRPr>
        </a:p>
      </dsp:txBody>
      <dsp:txXfrm>
        <a:off x="8880480" y="1517878"/>
        <a:ext cx="2960160" cy="4290388"/>
      </dsp:txXfrm>
    </dsp:sp>
    <dsp:sp modelId="{8EE5713D-7089-4D51-B030-75F2A84EE785}">
      <dsp:nvSpPr>
        <dsp:cNvPr id="0" name=""/>
        <dsp:cNvSpPr/>
      </dsp:nvSpPr>
      <dsp:spPr>
        <a:xfrm flipV="1">
          <a:off x="0" y="5656504"/>
          <a:ext cx="11840641" cy="104158"/>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BE817-0585-441C-952F-55955C620A1B}">
      <dsp:nvSpPr>
        <dsp:cNvPr id="0" name=""/>
        <dsp:cNvSpPr/>
      </dsp:nvSpPr>
      <dsp:spPr>
        <a:xfrm>
          <a:off x="0" y="1417120"/>
          <a:ext cx="11604562" cy="1889494"/>
        </a:xfrm>
        <a:prstGeom prst="notched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C6A60E-D92B-48C1-ABF6-8FC8CB32234C}">
      <dsp:nvSpPr>
        <dsp:cNvPr id="0" name=""/>
        <dsp:cNvSpPr/>
      </dsp:nvSpPr>
      <dsp:spPr>
        <a:xfrm>
          <a:off x="61800" y="215780"/>
          <a:ext cx="2144699" cy="188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just" defTabSz="889000">
            <a:lnSpc>
              <a:spcPct val="90000"/>
            </a:lnSpc>
            <a:spcBef>
              <a:spcPct val="0"/>
            </a:spcBef>
            <a:spcAft>
              <a:spcPct val="35000"/>
            </a:spcAft>
          </a:pPr>
          <a:endParaRPr lang="es-ES" sz="2000" kern="1200" dirty="0" smtClean="0">
            <a:solidFill>
              <a:srgbClr val="000000"/>
            </a:solidFill>
            <a:effectLst/>
            <a:latin typeface="Arial" panose="020B0604020202020204" pitchFamily="34" charset="0"/>
            <a:ea typeface="Calibri" panose="020F0502020204030204" pitchFamily="34" charset="0"/>
          </a:endParaRPr>
        </a:p>
        <a:p>
          <a:pPr lvl="0" algn="just" defTabSz="889000">
            <a:lnSpc>
              <a:spcPct val="90000"/>
            </a:lnSpc>
            <a:spcBef>
              <a:spcPct val="0"/>
            </a:spcBef>
            <a:spcAft>
              <a:spcPct val="35000"/>
            </a:spcAft>
          </a:pPr>
          <a:endParaRPr lang="es-ES" sz="2000" kern="1200" dirty="0" smtClean="0">
            <a:solidFill>
              <a:srgbClr val="000000"/>
            </a:solidFill>
            <a:effectLst/>
            <a:latin typeface="Arial" panose="020B0604020202020204" pitchFamily="34" charset="0"/>
            <a:ea typeface="Calibri" panose="020F0502020204030204" pitchFamily="34" charset="0"/>
          </a:endParaRPr>
        </a:p>
        <a:p>
          <a:pPr lvl="0" algn="just" defTabSz="889000">
            <a:lnSpc>
              <a:spcPct val="90000"/>
            </a:lnSpc>
            <a:spcBef>
              <a:spcPct val="0"/>
            </a:spcBef>
            <a:spcAft>
              <a:spcPct val="35000"/>
            </a:spcAft>
          </a:pPr>
          <a:endParaRPr lang="es-ES" sz="2000" kern="1200" dirty="0" smtClean="0">
            <a:solidFill>
              <a:srgbClr val="000000"/>
            </a:solidFill>
            <a:effectLst/>
            <a:latin typeface="Arial" panose="020B0604020202020204" pitchFamily="34" charset="0"/>
            <a:ea typeface="Calibri" panose="020F0502020204030204" pitchFamily="34" charset="0"/>
          </a:endParaRPr>
        </a:p>
        <a:p>
          <a:pPr lvl="0" algn="just" defTabSz="889000">
            <a:lnSpc>
              <a:spcPct val="90000"/>
            </a:lnSpc>
            <a:spcBef>
              <a:spcPct val="0"/>
            </a:spcBef>
            <a:spcAft>
              <a:spcPct val="35000"/>
            </a:spcAft>
          </a:pPr>
          <a:endParaRPr lang="es-ES" sz="2000" kern="1200" dirty="0" smtClean="0">
            <a:solidFill>
              <a:srgbClr val="000000"/>
            </a:solidFill>
            <a:effectLst/>
            <a:latin typeface="Arial" panose="020B0604020202020204" pitchFamily="34" charset="0"/>
            <a:ea typeface="Calibri" panose="020F0502020204030204" pitchFamily="34" charset="0"/>
          </a:endParaRPr>
        </a:p>
        <a:p>
          <a:pPr lvl="0" algn="just" defTabSz="889000">
            <a:lnSpc>
              <a:spcPct val="90000"/>
            </a:lnSpc>
            <a:spcBef>
              <a:spcPct val="0"/>
            </a:spcBef>
            <a:spcAft>
              <a:spcPct val="35000"/>
            </a:spcAft>
          </a:pPr>
          <a:r>
            <a:rPr lang="es-ES" sz="2000" kern="1200" dirty="0" smtClean="0">
              <a:solidFill>
                <a:srgbClr val="000000"/>
              </a:solidFill>
              <a:effectLst/>
              <a:latin typeface="Arial" panose="020B0604020202020204" pitchFamily="34" charset="0"/>
              <a:ea typeface="Calibri" panose="020F0502020204030204" pitchFamily="34" charset="0"/>
            </a:rPr>
            <a:t>La educación es un concepto y un acontecimiento (</a:t>
          </a:r>
          <a:r>
            <a:rPr lang="es-ES" sz="2000" kern="1200" dirty="0" err="1" smtClean="0">
              <a:solidFill>
                <a:srgbClr val="000000"/>
              </a:solidFill>
              <a:effectLst/>
              <a:latin typeface="Arial" panose="020B0604020202020204" pitchFamily="34" charset="0"/>
              <a:ea typeface="Calibri" panose="020F0502020204030204" pitchFamily="34" charset="0"/>
            </a:rPr>
            <a:t>Guédez</a:t>
          </a:r>
          <a:r>
            <a:rPr lang="es-ES" sz="2000" kern="1200" dirty="0" smtClean="0">
              <a:solidFill>
                <a:srgbClr val="000000"/>
              </a:solidFill>
              <a:effectLst/>
              <a:latin typeface="Arial" panose="020B0604020202020204" pitchFamily="34" charset="0"/>
              <a:ea typeface="Calibri" panose="020F0502020204030204" pitchFamily="34" charset="0"/>
            </a:rPr>
            <a:t>, 1987)</a:t>
          </a:r>
          <a:endParaRPr lang="es-ES" sz="2000" kern="1200" dirty="0"/>
        </a:p>
        <a:p>
          <a:pPr lvl="0" algn="just" defTabSz="889000">
            <a:lnSpc>
              <a:spcPct val="90000"/>
            </a:lnSpc>
            <a:spcBef>
              <a:spcPct val="0"/>
            </a:spcBef>
            <a:spcAft>
              <a:spcPct val="35000"/>
            </a:spcAft>
          </a:pPr>
          <a:endParaRPr lang="es-ES" sz="2000" kern="1200" dirty="0"/>
        </a:p>
      </dsp:txBody>
      <dsp:txXfrm>
        <a:off x="61800" y="215780"/>
        <a:ext cx="2144699" cy="1889494"/>
      </dsp:txXfrm>
    </dsp:sp>
    <dsp:sp modelId="{4094DD16-13FC-4560-BF25-5FA07C6D5943}">
      <dsp:nvSpPr>
        <dsp:cNvPr id="0" name=""/>
        <dsp:cNvSpPr/>
      </dsp:nvSpPr>
      <dsp:spPr>
        <a:xfrm>
          <a:off x="841646" y="2125681"/>
          <a:ext cx="472373" cy="47237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D5CB9A-ACC1-41ED-BE69-119CFD80F76F}">
      <dsp:nvSpPr>
        <dsp:cNvPr id="0" name=""/>
        <dsp:cNvSpPr/>
      </dsp:nvSpPr>
      <dsp:spPr>
        <a:xfrm>
          <a:off x="1322053" y="2786286"/>
          <a:ext cx="3204298" cy="188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just" defTabSz="889000">
            <a:lnSpc>
              <a:spcPct val="90000"/>
            </a:lnSpc>
            <a:spcBef>
              <a:spcPct val="0"/>
            </a:spcBef>
            <a:spcAft>
              <a:spcPct val="35000"/>
            </a:spcAft>
          </a:pPr>
          <a:r>
            <a:rPr lang="es-ES" sz="2000" kern="1200" dirty="0" smtClean="0">
              <a:effectLst/>
              <a:latin typeface="Arial" panose="020B0604020202020204" pitchFamily="34" charset="0"/>
              <a:ea typeface="Calibri" panose="020F0502020204030204" pitchFamily="34" charset="0"/>
            </a:rPr>
            <a:t>Correa &amp; Pablos (2009), “La digitalización de la información y la comunicación y los procesos de interactividad han revolucionado los procesos de transferencia del conocimiento</a:t>
          </a:r>
          <a:r>
            <a:rPr lang="es-ES" sz="2000" kern="12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ES" sz="2000" kern="1200" dirty="0"/>
        </a:p>
      </dsp:txBody>
      <dsp:txXfrm>
        <a:off x="1322053" y="2786286"/>
        <a:ext cx="3204298" cy="1889494"/>
      </dsp:txXfrm>
    </dsp:sp>
    <dsp:sp modelId="{7D331A37-BD38-454F-BC9A-868166270718}">
      <dsp:nvSpPr>
        <dsp:cNvPr id="0" name=""/>
        <dsp:cNvSpPr/>
      </dsp:nvSpPr>
      <dsp:spPr>
        <a:xfrm>
          <a:off x="3416676" y="2105033"/>
          <a:ext cx="472373" cy="47237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924C56-301A-4B7A-A2E8-AE28FF12993B}">
      <dsp:nvSpPr>
        <dsp:cNvPr id="0" name=""/>
        <dsp:cNvSpPr/>
      </dsp:nvSpPr>
      <dsp:spPr>
        <a:xfrm>
          <a:off x="5244785" y="0"/>
          <a:ext cx="1496175" cy="188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just" defTabSz="889000">
            <a:lnSpc>
              <a:spcPct val="90000"/>
            </a:lnSpc>
            <a:spcBef>
              <a:spcPct val="0"/>
            </a:spcBef>
            <a:spcAft>
              <a:spcPct val="35000"/>
            </a:spcAft>
          </a:pPr>
          <a:r>
            <a:rPr lang="es-ES" sz="2000" kern="1200" dirty="0" smtClean="0">
              <a:effectLst/>
              <a:latin typeface="Arial" panose="020B0604020202020204" pitchFamily="34" charset="0"/>
              <a:ea typeface="Calibri" panose="020F0502020204030204" pitchFamily="34" charset="0"/>
              <a:cs typeface="Times New Roman" panose="02020603050405020304" pitchFamily="18" charset="0"/>
            </a:rPr>
            <a:t>Romero Serrano (2013), formación requerida a sus miembros</a:t>
          </a:r>
          <a:r>
            <a:rPr lang="es-ES" sz="2000" kern="1200" dirty="0" smtClean="0">
              <a:effectLst/>
              <a:latin typeface="Arial" panose="020B0604020202020204" pitchFamily="34" charset="0"/>
              <a:ea typeface="Calibri" panose="020F0502020204030204" pitchFamily="34" charset="0"/>
              <a:cs typeface="Arial" panose="020B0604020202020204" pitchFamily="34" charset="0"/>
            </a:rPr>
            <a:t> </a:t>
          </a:r>
          <a:endParaRPr lang="es-ES" sz="2000" kern="1200" dirty="0" smtClean="0">
            <a:latin typeface="Arial" panose="020B0604020202020204" pitchFamily="34" charset="0"/>
            <a:cs typeface="Arial" panose="020B0604020202020204" pitchFamily="34" charset="0"/>
          </a:endParaRPr>
        </a:p>
      </dsp:txBody>
      <dsp:txXfrm>
        <a:off x="5244785" y="0"/>
        <a:ext cx="1496175" cy="1889494"/>
      </dsp:txXfrm>
    </dsp:sp>
    <dsp:sp modelId="{541731A2-B263-4564-8E90-DB8AE0F68D4A}">
      <dsp:nvSpPr>
        <dsp:cNvPr id="0" name=""/>
        <dsp:cNvSpPr/>
      </dsp:nvSpPr>
      <dsp:spPr>
        <a:xfrm>
          <a:off x="5851501" y="2139512"/>
          <a:ext cx="472373" cy="47237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3B060B-1A96-4AB7-9978-D05A2BEDBE3F}">
      <dsp:nvSpPr>
        <dsp:cNvPr id="0" name=""/>
        <dsp:cNvSpPr/>
      </dsp:nvSpPr>
      <dsp:spPr>
        <a:xfrm>
          <a:off x="6985862" y="2834241"/>
          <a:ext cx="901365" cy="188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just" defTabSz="711200">
            <a:lnSpc>
              <a:spcPct val="90000"/>
            </a:lnSpc>
            <a:spcBef>
              <a:spcPct val="0"/>
            </a:spcBef>
            <a:spcAft>
              <a:spcPct val="35000"/>
            </a:spcAft>
          </a:pPr>
          <a:r>
            <a:rPr lang="es-ES" sz="1600" kern="1200" dirty="0" smtClean="0">
              <a:effectLst/>
              <a:latin typeface="Arial" panose="020B0604020202020204" pitchFamily="34" charset="0"/>
              <a:ea typeface="Calibri" panose="020F0502020204030204" pitchFamily="34" charset="0"/>
            </a:rPr>
            <a:t> </a:t>
          </a:r>
          <a:endParaRPr lang="es-ES" sz="1600" kern="1200" dirty="0"/>
        </a:p>
      </dsp:txBody>
      <dsp:txXfrm>
        <a:off x="6985862" y="2834241"/>
        <a:ext cx="901365" cy="1889494"/>
      </dsp:txXfrm>
    </dsp:sp>
    <dsp:sp modelId="{B35765CE-3786-473E-A881-52B5212B7B1A}">
      <dsp:nvSpPr>
        <dsp:cNvPr id="0" name=""/>
        <dsp:cNvSpPr/>
      </dsp:nvSpPr>
      <dsp:spPr>
        <a:xfrm>
          <a:off x="7996449" y="2149129"/>
          <a:ext cx="472373" cy="47237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EC3425-3C96-492F-9392-F839503F09B6}">
      <dsp:nvSpPr>
        <dsp:cNvPr id="0" name=""/>
        <dsp:cNvSpPr/>
      </dsp:nvSpPr>
      <dsp:spPr>
        <a:xfrm>
          <a:off x="8643950" y="63449"/>
          <a:ext cx="2506326" cy="188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just" defTabSz="889000">
            <a:lnSpc>
              <a:spcPct val="90000"/>
            </a:lnSpc>
            <a:spcBef>
              <a:spcPct val="0"/>
            </a:spcBef>
            <a:spcAft>
              <a:spcPct val="35000"/>
            </a:spcAft>
          </a:pPr>
          <a:r>
            <a:rPr lang="es-ES" sz="2000" kern="1200" dirty="0" smtClean="0">
              <a:solidFill>
                <a:srgbClr val="000000"/>
              </a:solidFill>
              <a:latin typeface="Arial" panose="020B0604020202020204" pitchFamily="34" charset="0"/>
              <a:ea typeface="Calibri" panose="020F0502020204030204" pitchFamily="34" charset="0"/>
            </a:rPr>
            <a:t>Modelo Educativo de Fuerzas Armadas, fue elaborado en 2018, su enfoque está orientado hacia una planificación educativa cerrada en el ámbito militar</a:t>
          </a:r>
          <a:endParaRPr lang="es-ES" sz="2000" kern="1200" dirty="0"/>
        </a:p>
      </dsp:txBody>
      <dsp:txXfrm>
        <a:off x="8643950" y="63449"/>
        <a:ext cx="2506326" cy="1889494"/>
      </dsp:txXfrm>
    </dsp:sp>
    <dsp:sp modelId="{B3AB65EC-D951-458A-B6F0-9BE61F14827E}">
      <dsp:nvSpPr>
        <dsp:cNvPr id="0" name=""/>
        <dsp:cNvSpPr/>
      </dsp:nvSpPr>
      <dsp:spPr>
        <a:xfrm>
          <a:off x="9322168" y="2149129"/>
          <a:ext cx="472373" cy="47237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CB6AE-E335-4E60-862F-97947BDBE208}">
      <dsp:nvSpPr>
        <dsp:cNvPr id="0" name=""/>
        <dsp:cNvSpPr/>
      </dsp:nvSpPr>
      <dsp:spPr>
        <a:xfrm>
          <a:off x="3696072" y="2268252"/>
          <a:ext cx="2772308" cy="2772308"/>
        </a:xfrm>
        <a:prstGeom prst="gear9">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EC" sz="2500" kern="1200" dirty="0" smtClean="0">
              <a:solidFill>
                <a:sysClr val="windowText" lastClr="000000"/>
              </a:solidFill>
              <a:latin typeface="Calibri"/>
              <a:ea typeface="+mn-ea"/>
              <a:cs typeface="+mn-cs"/>
            </a:rPr>
            <a:t>Enseñanza</a:t>
          </a:r>
        </a:p>
        <a:p>
          <a:pPr lvl="0" algn="ctr" defTabSz="1111250">
            <a:lnSpc>
              <a:spcPct val="90000"/>
            </a:lnSpc>
            <a:spcBef>
              <a:spcPct val="0"/>
            </a:spcBef>
            <a:spcAft>
              <a:spcPct val="35000"/>
            </a:spcAft>
          </a:pPr>
          <a:r>
            <a:rPr lang="es-EC" sz="1600" kern="1200" dirty="0" smtClean="0">
              <a:solidFill>
                <a:sysClr val="windowText" lastClr="000000"/>
              </a:solidFill>
              <a:latin typeface="Calibri"/>
              <a:ea typeface="+mn-ea"/>
              <a:cs typeface="+mn-cs"/>
            </a:rPr>
            <a:t>Cambios conducta </a:t>
          </a:r>
          <a:endParaRPr lang="es-ES" sz="1600" kern="1200" dirty="0">
            <a:solidFill>
              <a:sysClr val="windowText" lastClr="000000"/>
            </a:solidFill>
            <a:latin typeface="Calibri"/>
            <a:ea typeface="+mn-ea"/>
            <a:cs typeface="+mn-cs"/>
          </a:endParaRPr>
        </a:p>
      </dsp:txBody>
      <dsp:txXfrm>
        <a:off x="4253429" y="2917652"/>
        <a:ext cx="1657594" cy="1425023"/>
      </dsp:txXfrm>
    </dsp:sp>
    <dsp:sp modelId="{51AF7235-4388-4DCD-B9D9-DF155346C499}">
      <dsp:nvSpPr>
        <dsp:cNvPr id="0" name=""/>
        <dsp:cNvSpPr/>
      </dsp:nvSpPr>
      <dsp:spPr>
        <a:xfrm>
          <a:off x="2083092" y="1612979"/>
          <a:ext cx="2016224" cy="2016224"/>
        </a:xfrm>
        <a:prstGeom prst="gear6">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solidFill>
                <a:sysClr val="windowText" lastClr="000000"/>
              </a:solidFill>
              <a:latin typeface="Calibri"/>
              <a:ea typeface="+mn-ea"/>
              <a:cs typeface="+mn-cs"/>
            </a:rPr>
            <a:t>Aprendizaje</a:t>
          </a:r>
        </a:p>
        <a:p>
          <a:pPr lvl="0" algn="ctr" defTabSz="400050">
            <a:lnSpc>
              <a:spcPct val="90000"/>
            </a:lnSpc>
            <a:spcBef>
              <a:spcPct val="0"/>
            </a:spcBef>
            <a:spcAft>
              <a:spcPct val="35000"/>
            </a:spcAft>
          </a:pPr>
          <a:r>
            <a:rPr lang="es-EC" sz="900" kern="1200" dirty="0" smtClean="0">
              <a:solidFill>
                <a:sysClr val="windowText" lastClr="000000"/>
              </a:solidFill>
              <a:latin typeface="Calibri"/>
              <a:ea typeface="+mn-ea"/>
              <a:cs typeface="+mn-cs"/>
            </a:rPr>
            <a:t>(Lograr)</a:t>
          </a:r>
          <a:endParaRPr lang="es-ES" sz="900" kern="1200" dirty="0">
            <a:solidFill>
              <a:sysClr val="windowText" lastClr="000000"/>
            </a:solidFill>
            <a:latin typeface="Calibri"/>
            <a:ea typeface="+mn-ea"/>
            <a:cs typeface="+mn-cs"/>
          </a:endParaRPr>
        </a:p>
      </dsp:txBody>
      <dsp:txXfrm>
        <a:off x="2590682" y="2123637"/>
        <a:ext cx="1001044" cy="994908"/>
      </dsp:txXfrm>
    </dsp:sp>
    <dsp:sp modelId="{F85050BA-96C5-4A3A-A164-EF58787D6F20}">
      <dsp:nvSpPr>
        <dsp:cNvPr id="0" name=""/>
        <dsp:cNvSpPr/>
      </dsp:nvSpPr>
      <dsp:spPr>
        <a:xfrm rot="20700000">
          <a:off x="3212383" y="221990"/>
          <a:ext cx="1975488" cy="1975488"/>
        </a:xfrm>
        <a:prstGeom prst="gear6">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solidFill>
                <a:sysClr val="windowText" lastClr="000000"/>
              </a:solidFill>
              <a:latin typeface="Calibri"/>
              <a:ea typeface="+mn-ea"/>
              <a:cs typeface="+mn-cs"/>
            </a:rPr>
            <a:t>Estrategias</a:t>
          </a:r>
          <a:endParaRPr lang="es-ES" sz="900" kern="1200" dirty="0">
            <a:solidFill>
              <a:sysClr val="windowText" lastClr="000000"/>
            </a:solidFill>
            <a:latin typeface="Calibri"/>
            <a:ea typeface="+mn-ea"/>
            <a:cs typeface="+mn-cs"/>
          </a:endParaRPr>
        </a:p>
      </dsp:txBody>
      <dsp:txXfrm rot="-20700000">
        <a:off x="3924841" y="936134"/>
        <a:ext cx="550573" cy="547199"/>
      </dsp:txXfrm>
    </dsp:sp>
    <dsp:sp modelId="{DF7B96E6-4E03-44E9-832A-F9B960A7F27D}">
      <dsp:nvSpPr>
        <dsp:cNvPr id="0" name=""/>
        <dsp:cNvSpPr/>
      </dsp:nvSpPr>
      <dsp:spPr>
        <a:xfrm>
          <a:off x="3492301" y="1844547"/>
          <a:ext cx="3548554" cy="3548554"/>
        </a:xfrm>
        <a:prstGeom prst="circularArrow">
          <a:avLst>
            <a:gd name="adj1" fmla="val 4687"/>
            <a:gd name="adj2" fmla="val 299029"/>
            <a:gd name="adj3" fmla="val 2533241"/>
            <a:gd name="adj4" fmla="val 15824971"/>
            <a:gd name="adj5" fmla="val 5469"/>
          </a:avLst>
        </a:prstGeom>
        <a:solidFill>
          <a:srgbClr val="C0504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1864ABF-5F4C-4FDE-9ADE-BFFD0F048E59}">
      <dsp:nvSpPr>
        <dsp:cNvPr id="0" name=""/>
        <dsp:cNvSpPr/>
      </dsp:nvSpPr>
      <dsp:spPr>
        <a:xfrm>
          <a:off x="1726023" y="1163233"/>
          <a:ext cx="2578246" cy="2578246"/>
        </a:xfrm>
        <a:prstGeom prst="leftCircularArrow">
          <a:avLst>
            <a:gd name="adj1" fmla="val 6452"/>
            <a:gd name="adj2" fmla="val 429999"/>
            <a:gd name="adj3" fmla="val 10489124"/>
            <a:gd name="adj4" fmla="val 14837806"/>
            <a:gd name="adj5" fmla="val 7527"/>
          </a:avLst>
        </a:prstGeom>
        <a:solidFill>
          <a:srgbClr val="C0504D">
            <a:hueOff val="2340759"/>
            <a:satOff val="-2919"/>
            <a:lumOff val="686"/>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EC914D7-F2C6-48B0-9236-72746CC60B5F}">
      <dsp:nvSpPr>
        <dsp:cNvPr id="0" name=""/>
        <dsp:cNvSpPr/>
      </dsp:nvSpPr>
      <dsp:spPr>
        <a:xfrm>
          <a:off x="2755433" y="-214347"/>
          <a:ext cx="2779868" cy="2779868"/>
        </a:xfrm>
        <a:prstGeom prst="circularArrow">
          <a:avLst>
            <a:gd name="adj1" fmla="val 5984"/>
            <a:gd name="adj2" fmla="val 394124"/>
            <a:gd name="adj3" fmla="val 13313824"/>
            <a:gd name="adj4" fmla="val 10508221"/>
            <a:gd name="adj5" fmla="val 6981"/>
          </a:avLst>
        </a:prstGeom>
        <a:solidFill>
          <a:srgbClr val="C0504D">
            <a:hueOff val="4681519"/>
            <a:satOff val="-5839"/>
            <a:lumOff val="1373"/>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A57EA-EEE3-487C-951D-FF3BE51A9FE1}">
      <dsp:nvSpPr>
        <dsp:cNvPr id="0" name=""/>
        <dsp:cNvSpPr/>
      </dsp:nvSpPr>
      <dsp:spPr>
        <a:xfrm>
          <a:off x="3514277" y="2763519"/>
          <a:ext cx="2390367" cy="1300480"/>
        </a:xfrm>
        <a:prstGeom prst="roundRect">
          <a:avLst>
            <a:gd name="adj" fmla="val 10000"/>
          </a:avLst>
        </a:prstGeom>
        <a:blipFill rotWithShape="0">
          <a:blip xmlns:r="http://schemas.openxmlformats.org/officeDocument/2006/relationships" r:embed="rId1">
            <a:extLst>
              <a:ext uri="{28A0092B-C50C-407E-A947-70E740481C1C}">
                <a14:useLocalDpi xmlns:a14="http://schemas.microsoft.com/office/drawing/2010/main" val="0"/>
              </a:ext>
            </a:extLst>
          </a:blip>
          <a:stretch>
            <a:fillRect/>
          </a:stretch>
        </a:blip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114300" lvl="1" indent="-114300" algn="l" defTabSz="577850">
            <a:lnSpc>
              <a:spcPct val="90000"/>
            </a:lnSpc>
            <a:spcBef>
              <a:spcPct val="0"/>
            </a:spcBef>
            <a:spcAft>
              <a:spcPct val="15000"/>
            </a:spcAft>
            <a:buChar char="••"/>
          </a:pPr>
          <a:r>
            <a:rPr lang="es-EC" sz="1300" kern="1200" dirty="0" smtClean="0">
              <a:solidFill>
                <a:schemeClr val="tx1"/>
              </a:solidFill>
            </a:rPr>
            <a:t> </a:t>
          </a:r>
          <a:endParaRPr lang="es-ES" sz="1300" kern="1200" dirty="0">
            <a:solidFill>
              <a:schemeClr val="tx1"/>
            </a:solidFill>
          </a:endParaRPr>
        </a:p>
      </dsp:txBody>
      <dsp:txXfrm>
        <a:off x="4259955" y="3117207"/>
        <a:ext cx="1616123" cy="918226"/>
      </dsp:txXfrm>
    </dsp:sp>
    <dsp:sp modelId="{7B991508-7623-4056-B925-2A329858362E}">
      <dsp:nvSpPr>
        <dsp:cNvPr id="0" name=""/>
        <dsp:cNvSpPr/>
      </dsp:nvSpPr>
      <dsp:spPr>
        <a:xfrm>
          <a:off x="191354" y="2763519"/>
          <a:ext cx="2485047" cy="1300480"/>
        </a:xfrm>
        <a:prstGeom prst="roundRect">
          <a:avLst>
            <a:gd name="adj" fmla="val 10000"/>
          </a:avLst>
        </a:prstGeom>
        <a:blipFill rotWithShape="0">
          <a:blip xmlns:r="http://schemas.openxmlformats.org/officeDocument/2006/relationships" r:embed="rId2" cstate="email">
            <a:extLst>
              <a:ext uri="{28A0092B-C50C-407E-A947-70E740481C1C}">
                <a14:useLocalDpi xmlns:a14="http://schemas.microsoft.com/office/drawing/2010/main" val="0"/>
              </a:ext>
            </a:extLst>
          </a:blip>
          <a:stretch>
            <a:fillRect/>
          </a:stretch>
        </a:blip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s-ES" sz="1400" b="1" kern="1200" dirty="0">
            <a:solidFill>
              <a:schemeClr val="tx1"/>
            </a:solidFill>
          </a:endParaRPr>
        </a:p>
      </dsp:txBody>
      <dsp:txXfrm>
        <a:off x="219921" y="3117207"/>
        <a:ext cx="1682399" cy="918226"/>
      </dsp:txXfrm>
    </dsp:sp>
    <dsp:sp modelId="{732F04EB-7CC8-48AC-B4E6-43F52E59C71B}">
      <dsp:nvSpPr>
        <dsp:cNvPr id="0" name=""/>
        <dsp:cNvSpPr/>
      </dsp:nvSpPr>
      <dsp:spPr>
        <a:xfrm>
          <a:off x="3705653" y="0"/>
          <a:ext cx="2007616" cy="1300480"/>
        </a:xfrm>
        <a:prstGeom prst="roundRect">
          <a:avLst>
            <a:gd name="adj" fmla="val 10000"/>
          </a:avLst>
        </a:prstGeom>
        <a:blipFill rotWithShape="0">
          <a:blip xmlns:r="http://schemas.openxmlformats.org/officeDocument/2006/relationships" r:embed="rId3">
            <a:extLst>
              <a:ext uri="{28A0092B-C50C-407E-A947-70E740481C1C}">
                <a14:useLocalDpi xmlns:a14="http://schemas.microsoft.com/office/drawing/2010/main" val="0"/>
              </a:ext>
            </a:extLst>
          </a:blip>
          <a:stretch>
            <a:fillRect/>
          </a:stretch>
        </a:blip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s-ES" sz="1400" b="1" kern="1200" dirty="0">
            <a:solidFill>
              <a:schemeClr val="tx1"/>
            </a:solidFill>
          </a:endParaRPr>
        </a:p>
      </dsp:txBody>
      <dsp:txXfrm>
        <a:off x="4336505" y="28567"/>
        <a:ext cx="1348197" cy="918226"/>
      </dsp:txXfrm>
    </dsp:sp>
    <dsp:sp modelId="{7A36C0FD-38FC-482B-94FA-9E6B04C29543}">
      <dsp:nvSpPr>
        <dsp:cNvPr id="0" name=""/>
        <dsp:cNvSpPr/>
      </dsp:nvSpPr>
      <dsp:spPr>
        <a:xfrm>
          <a:off x="430069" y="0"/>
          <a:ext cx="2007616" cy="1300480"/>
        </a:xfrm>
        <a:prstGeom prst="roundRect">
          <a:avLst>
            <a:gd name="adj" fmla="val 10000"/>
          </a:avLst>
        </a:prstGeom>
        <a:blipFill rotWithShape="0">
          <a:blip xmlns:r="http://schemas.openxmlformats.org/officeDocument/2006/relationships" r:embed="rId4" cstate="email">
            <a:extLst>
              <a:ext uri="{28A0092B-C50C-407E-A947-70E740481C1C}">
                <a14:useLocalDpi xmlns:a14="http://schemas.microsoft.com/office/drawing/2010/main" val="0"/>
              </a:ext>
            </a:extLst>
          </a:blip>
          <a:stretch>
            <a:fillRect/>
          </a:stretch>
        </a:blip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s-ES" sz="1400" b="1" kern="1200" dirty="0">
            <a:solidFill>
              <a:schemeClr val="tx1"/>
            </a:solidFill>
          </a:endParaRPr>
        </a:p>
      </dsp:txBody>
      <dsp:txXfrm>
        <a:off x="458636" y="28567"/>
        <a:ext cx="1348197" cy="918226"/>
      </dsp:txXfrm>
    </dsp:sp>
    <dsp:sp modelId="{1EA42A71-A9D7-4EAD-A1FB-76A92301986C}">
      <dsp:nvSpPr>
        <dsp:cNvPr id="0" name=""/>
        <dsp:cNvSpPr/>
      </dsp:nvSpPr>
      <dsp:spPr>
        <a:xfrm>
          <a:off x="1247648" y="231647"/>
          <a:ext cx="1759712" cy="175971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Enseñanza </a:t>
          </a:r>
          <a:endParaRPr lang="es-ES" sz="1600" kern="1200" dirty="0">
            <a:solidFill>
              <a:schemeClr val="tx1"/>
            </a:solidFill>
          </a:endParaRPr>
        </a:p>
      </dsp:txBody>
      <dsp:txXfrm>
        <a:off x="1763056" y="747055"/>
        <a:ext cx="1244304" cy="1244304"/>
      </dsp:txXfrm>
    </dsp:sp>
    <dsp:sp modelId="{78E60615-A025-490D-ABD8-3D444059C064}">
      <dsp:nvSpPr>
        <dsp:cNvPr id="0" name=""/>
        <dsp:cNvSpPr/>
      </dsp:nvSpPr>
      <dsp:spPr>
        <a:xfrm rot="5400000">
          <a:off x="3088640" y="231647"/>
          <a:ext cx="1759712" cy="175971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Aprendizaje</a:t>
          </a:r>
          <a:endParaRPr lang="es-ES" sz="1600" kern="1200" dirty="0">
            <a:solidFill>
              <a:schemeClr val="tx1"/>
            </a:solidFill>
          </a:endParaRPr>
        </a:p>
      </dsp:txBody>
      <dsp:txXfrm rot="-5400000">
        <a:off x="3088640" y="747055"/>
        <a:ext cx="1244304" cy="1244304"/>
      </dsp:txXfrm>
    </dsp:sp>
    <dsp:sp modelId="{C13EDCC0-DDF7-42C9-B1B6-6FF6C78C5681}">
      <dsp:nvSpPr>
        <dsp:cNvPr id="0" name=""/>
        <dsp:cNvSpPr/>
      </dsp:nvSpPr>
      <dsp:spPr>
        <a:xfrm rot="10800000">
          <a:off x="3088640" y="2072640"/>
          <a:ext cx="1759712" cy="175971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Evaluación</a:t>
          </a:r>
          <a:endParaRPr lang="es-ES" sz="1600" kern="1200" dirty="0">
            <a:solidFill>
              <a:schemeClr val="tx1"/>
            </a:solidFill>
          </a:endParaRPr>
        </a:p>
      </dsp:txBody>
      <dsp:txXfrm rot="10800000">
        <a:off x="3088640" y="2072640"/>
        <a:ext cx="1244304" cy="1244304"/>
      </dsp:txXfrm>
    </dsp:sp>
    <dsp:sp modelId="{1780A161-1B3F-41E6-BA09-30381901AF71}">
      <dsp:nvSpPr>
        <dsp:cNvPr id="0" name=""/>
        <dsp:cNvSpPr/>
      </dsp:nvSpPr>
      <dsp:spPr>
        <a:xfrm rot="16200000">
          <a:off x="1247648" y="2072640"/>
          <a:ext cx="1759712" cy="175971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Contenidos</a:t>
          </a:r>
          <a:endParaRPr lang="es-ES" sz="1600" kern="1200" dirty="0">
            <a:solidFill>
              <a:schemeClr val="tx1"/>
            </a:solidFill>
          </a:endParaRPr>
        </a:p>
      </dsp:txBody>
      <dsp:txXfrm rot="5400000">
        <a:off x="1763056" y="2072640"/>
        <a:ext cx="1244304" cy="1244304"/>
      </dsp:txXfrm>
    </dsp:sp>
    <dsp:sp modelId="{10183C85-BF8B-4195-8AF5-8BCCB606A0F7}">
      <dsp:nvSpPr>
        <dsp:cNvPr id="0" name=""/>
        <dsp:cNvSpPr/>
      </dsp:nvSpPr>
      <dsp:spPr>
        <a:xfrm>
          <a:off x="2744216" y="1666240"/>
          <a:ext cx="607568" cy="52832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BB9DE6-64E5-44AC-AB5D-695E65F2D131}">
      <dsp:nvSpPr>
        <dsp:cNvPr id="0" name=""/>
        <dsp:cNvSpPr/>
      </dsp:nvSpPr>
      <dsp:spPr>
        <a:xfrm rot="10800000">
          <a:off x="2744216" y="1869440"/>
          <a:ext cx="607568" cy="52832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172931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18656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3829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92164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80512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79841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9796027F-7875-4030-9381-8BD8C4F21935}" type="datetimeFigureOut">
              <a:rPr lang="en-US" smtClean="0"/>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2087621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09A250-FF31-4206-8172-F9D3106AACB1}" type="datetimeFigureOut">
              <a:rPr lang="en-US" smtClean="0"/>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157683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80827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126270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716417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AAD347D-5ACD-4C99-B74B-A9C85AD731AF}" type="datetimeFigureOut">
              <a:rPr lang="en-US" smtClean="0"/>
              <a:t>1/15/2021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15927056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36.jpeg"/></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37.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18.jpe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slideLayout" Target="../slideLayouts/slideLayout1.xml"/><Relationship Id="rId7" Type="http://schemas.openxmlformats.org/officeDocument/2006/relationships/diagramLayout" Target="../diagrams/layout9.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diagramData" Target="../diagrams/data9.xml"/><Relationship Id="rId5" Type="http://schemas.openxmlformats.org/officeDocument/2006/relationships/image" Target="../media/image29.png"/><Relationship Id="rId10" Type="http://schemas.microsoft.com/office/2007/relationships/diagramDrawing" Target="../diagrams/drawing9.xml"/><Relationship Id="rId4" Type="http://schemas.openxmlformats.org/officeDocument/2006/relationships/image" Target="../media/image28.jpeg"/><Relationship Id="rId9" Type="http://schemas.openxmlformats.org/officeDocument/2006/relationships/diagramColors" Target="../diagrams/colors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a:stretch/>
        </p:blipFill>
        <p:spPr bwMode="auto">
          <a:xfrm>
            <a:off x="3135307" y="267290"/>
            <a:ext cx="5486401" cy="1397726"/>
          </a:xfrm>
          <a:prstGeom prst="rect">
            <a:avLst/>
          </a:prstGeom>
          <a:ln>
            <a:noFill/>
          </a:ln>
          <a:effectLst>
            <a:softEdge rad="31750"/>
          </a:effectLst>
        </p:spPr>
      </p:pic>
      <p:sp>
        <p:nvSpPr>
          <p:cNvPr id="2" name="Título 1"/>
          <p:cNvSpPr>
            <a:spLocks noGrp="1"/>
          </p:cNvSpPr>
          <p:nvPr>
            <p:ph type="ctrTitle"/>
          </p:nvPr>
        </p:nvSpPr>
        <p:spPr>
          <a:xfrm>
            <a:off x="1375657" y="2980006"/>
            <a:ext cx="10054343" cy="1850147"/>
          </a:xfrm>
        </p:spPr>
        <p:txBody>
          <a:bodyPr>
            <a:noAutofit/>
          </a:bodyPr>
          <a:lstStyle/>
          <a:p>
            <a:pPr algn="just"/>
            <a:r>
              <a:rPr lang="es-EC" sz="3200" b="1" dirty="0" smtClean="0">
                <a:solidFill>
                  <a:schemeClr val="accent6">
                    <a:lumMod val="50000"/>
                  </a:schemeClr>
                </a:solidFill>
                <a:latin typeface="Colonna MT" panose="04020805060202030203" pitchFamily="82" charset="0"/>
              </a:rPr>
              <a:t/>
            </a:r>
            <a:br>
              <a:rPr lang="es-EC" sz="3200" b="1" dirty="0" smtClean="0">
                <a:solidFill>
                  <a:schemeClr val="accent6">
                    <a:lumMod val="50000"/>
                  </a:schemeClr>
                </a:solidFill>
                <a:latin typeface="Colonna MT" panose="04020805060202030203" pitchFamily="82" charset="0"/>
              </a:rPr>
            </a:br>
            <a:r>
              <a:rPr lang="es-EC" sz="3200" b="1" dirty="0">
                <a:solidFill>
                  <a:schemeClr val="accent6">
                    <a:lumMod val="50000"/>
                  </a:schemeClr>
                </a:solidFill>
                <a:latin typeface="Colonna MT" panose="04020805060202030203" pitchFamily="82" charset="0"/>
              </a:rPr>
              <a:t/>
            </a:r>
            <a:br>
              <a:rPr lang="es-EC" sz="3200" b="1" dirty="0">
                <a:solidFill>
                  <a:schemeClr val="accent6">
                    <a:lumMod val="50000"/>
                  </a:schemeClr>
                </a:solidFill>
                <a:latin typeface="Colonna MT" panose="04020805060202030203" pitchFamily="82" charset="0"/>
              </a:rPr>
            </a:br>
            <a:r>
              <a:rPr lang="es-EC" sz="3200" b="1" dirty="0" smtClean="0">
                <a:solidFill>
                  <a:schemeClr val="accent6">
                    <a:lumMod val="50000"/>
                  </a:schemeClr>
                </a:solidFill>
                <a:latin typeface="Colonna MT" panose="04020805060202030203" pitchFamily="82" charset="0"/>
              </a:rPr>
              <a:t/>
            </a:r>
            <a:br>
              <a:rPr lang="es-EC" sz="3200" b="1" dirty="0" smtClean="0">
                <a:solidFill>
                  <a:schemeClr val="accent6">
                    <a:lumMod val="50000"/>
                  </a:schemeClr>
                </a:solidFill>
                <a:latin typeface="Colonna MT" panose="04020805060202030203" pitchFamily="82" charset="0"/>
              </a:rPr>
            </a:br>
            <a:r>
              <a:rPr lang="es-EC" sz="3200" b="1" dirty="0" smtClean="0">
                <a:solidFill>
                  <a:schemeClr val="accent6">
                    <a:lumMod val="50000"/>
                  </a:schemeClr>
                </a:solidFill>
                <a:latin typeface="Colonna MT" panose="04020805060202030203" pitchFamily="82" charset="0"/>
              </a:rPr>
              <a:t/>
            </a:r>
            <a:br>
              <a:rPr lang="es-EC" sz="3200" b="1" dirty="0" smtClean="0">
                <a:solidFill>
                  <a:schemeClr val="accent6">
                    <a:lumMod val="50000"/>
                  </a:schemeClr>
                </a:solidFill>
                <a:latin typeface="Colonna MT" panose="04020805060202030203" pitchFamily="82" charset="0"/>
              </a:rPr>
            </a:br>
            <a:r>
              <a:rPr lang="es-EC" sz="3200" b="1" dirty="0">
                <a:solidFill>
                  <a:schemeClr val="accent6">
                    <a:lumMod val="50000"/>
                  </a:schemeClr>
                </a:solidFill>
                <a:latin typeface="Colonna MT" panose="04020805060202030203" pitchFamily="82" charset="0"/>
              </a:rPr>
              <a:t/>
            </a:r>
            <a:br>
              <a:rPr lang="es-EC" sz="3200" b="1" dirty="0">
                <a:solidFill>
                  <a:schemeClr val="accent6">
                    <a:lumMod val="50000"/>
                  </a:schemeClr>
                </a:solidFill>
                <a:latin typeface="Colonna MT" panose="04020805060202030203" pitchFamily="82" charset="0"/>
              </a:rPr>
            </a:br>
            <a:r>
              <a:rPr lang="es-EC" sz="2000" b="1" dirty="0" smtClean="0"/>
              <a:t>TEMA</a:t>
            </a:r>
            <a:r>
              <a:rPr lang="es-EC" sz="2000" b="1" dirty="0"/>
              <a:t>: </a:t>
            </a:r>
            <a:r>
              <a:rPr lang="es-EC" sz="2000" b="1" i="1" dirty="0" smtClean="0">
                <a:latin typeface="Arial" panose="020B0604020202020204" pitchFamily="34" charset="0"/>
                <a:cs typeface="Arial" panose="020B0604020202020204" pitchFamily="34" charset="0"/>
              </a:rPr>
              <a:t>“</a:t>
            </a:r>
            <a:r>
              <a:rPr lang="es-ES" sz="2000" b="1" dirty="0" smtClean="0">
                <a:latin typeface="Arial"/>
                <a:ea typeface="Calibri"/>
              </a:rPr>
              <a:t>DESARROLLO </a:t>
            </a:r>
            <a:r>
              <a:rPr lang="es-ES" sz="2000" b="1" dirty="0">
                <a:latin typeface="Arial"/>
                <a:ea typeface="Calibri"/>
              </a:rPr>
              <a:t>DEL DISEÑO CURRICULAR EN LA ASIGNATURA DE PLANEAMIENTO Y COORDINACIÓN DE APOYO DE FUEGOS MEDIANTE LA APLICACIÓN DE UN DISPOSITIVO ELECTRÓNICO QUE PERMITA VALIDAR EL DESARROLLO DE LA HABILIDAD PARA CONDUCIR EL TIRO DE LOS MATERIALES DE ARTILLERÍA DE CAMPO POR PARTE DE LOS CADETES DE LA SECCIÓN DE ARTILLERÍA DEL IV CURSO MILITAR - PROMOCIÓN 120 ¨GENERAL FRANCISCO GABRIEL SALAZAR¨ DE LA ESMIL PERIODO </a:t>
            </a:r>
            <a:r>
              <a:rPr lang="es-ES" sz="2000" b="1" dirty="0" smtClean="0">
                <a:latin typeface="Arial"/>
                <a:ea typeface="Calibri"/>
              </a:rPr>
              <a:t>LECTIVO 2019-2020”</a:t>
            </a:r>
            <a:br>
              <a:rPr lang="es-ES" sz="2000" b="1" dirty="0" smtClean="0">
                <a:latin typeface="Arial"/>
                <a:ea typeface="Calibri"/>
              </a:rPr>
            </a:br>
            <a:r>
              <a:rPr lang="es-EC" sz="1800" b="1" dirty="0"/>
              <a:t/>
            </a:r>
            <a:br>
              <a:rPr lang="es-EC" sz="1800" b="1" dirty="0"/>
            </a:br>
            <a:endParaRPr lang="en-US" sz="1800" dirty="0"/>
          </a:p>
        </p:txBody>
      </p:sp>
      <p:sp>
        <p:nvSpPr>
          <p:cNvPr id="3" name="Subtítulo 2"/>
          <p:cNvSpPr>
            <a:spLocks noGrp="1"/>
          </p:cNvSpPr>
          <p:nvPr>
            <p:ph type="subTitle" idx="1"/>
          </p:nvPr>
        </p:nvSpPr>
        <p:spPr>
          <a:xfrm>
            <a:off x="166403" y="5399039"/>
            <a:ext cx="11907763" cy="700378"/>
          </a:xfrm>
        </p:spPr>
        <p:txBody>
          <a:bodyPr>
            <a:normAutofit fontScale="85000" lnSpcReduction="20000"/>
          </a:bodyPr>
          <a:lstStyle/>
          <a:p>
            <a:r>
              <a:rPr lang="es-EC" b="1" dirty="0" smtClean="0"/>
              <a:t>DIRECTOR: </a:t>
            </a:r>
            <a:r>
              <a:rPr lang="es-ES" dirty="0"/>
              <a:t>Ing. Delgado Rodríguez Ramiro </a:t>
            </a:r>
            <a:r>
              <a:rPr lang="es-ES" dirty="0" err="1"/>
              <a:t>Nanac</a:t>
            </a:r>
            <a:r>
              <a:rPr lang="es-ES" dirty="0"/>
              <a:t>. PhD</a:t>
            </a:r>
            <a:r>
              <a:rPr lang="es-ES" dirty="0" smtClean="0"/>
              <a:t>.</a:t>
            </a:r>
            <a:r>
              <a:rPr lang="es-EC" dirty="0"/>
              <a:t> </a:t>
            </a:r>
            <a:endParaRPr lang="es-EC" dirty="0" smtClean="0"/>
          </a:p>
          <a:p>
            <a:r>
              <a:rPr lang="es-EC" b="1" dirty="0" smtClean="0"/>
              <a:t>OPONENTE TRABAJO DE TITULACIÓN: </a:t>
            </a:r>
            <a:r>
              <a:rPr lang="es-EC" dirty="0" smtClean="0"/>
              <a:t>MSc</a:t>
            </a:r>
            <a:r>
              <a:rPr lang="es-EC" dirty="0"/>
              <a:t>. Carolina Larrea</a:t>
            </a:r>
            <a:endParaRPr lang="es-ES" dirty="0" smtClean="0"/>
          </a:p>
          <a:p>
            <a:endParaRPr lang="es-ES" dirty="0"/>
          </a:p>
          <a:p>
            <a:pPr algn="ctr"/>
            <a:endParaRPr lang="en-US" dirty="0"/>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54893" y="6074016"/>
            <a:ext cx="12019273"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54893" y="6008668"/>
            <a:ext cx="12019273"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sp>
        <p:nvSpPr>
          <p:cNvPr id="30" name="Título 1"/>
          <p:cNvSpPr txBox="1">
            <a:spLocks/>
          </p:cNvSpPr>
          <p:nvPr/>
        </p:nvSpPr>
        <p:spPr>
          <a:xfrm>
            <a:off x="166403" y="4391610"/>
            <a:ext cx="11943819" cy="7229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000" b="1" dirty="0"/>
              <a:t>AUTORES:</a:t>
            </a:r>
          </a:p>
          <a:p>
            <a:r>
              <a:rPr lang="es-EC" sz="2000" b="1" dirty="0" smtClean="0"/>
              <a:t>Galo Hernán </a:t>
            </a:r>
            <a:r>
              <a:rPr lang="es-EC" sz="2000" b="1" dirty="0"/>
              <a:t>C</a:t>
            </a:r>
            <a:r>
              <a:rPr lang="es-EC" sz="2000" b="1" dirty="0" smtClean="0"/>
              <a:t>abezas Núñez</a:t>
            </a:r>
            <a:endParaRPr lang="es-EC" sz="2000" b="1" dirty="0"/>
          </a:p>
        </p:txBody>
      </p:sp>
      <p:sp>
        <p:nvSpPr>
          <p:cNvPr id="9" name="8 CuadroTexto"/>
          <p:cNvSpPr txBox="1"/>
          <p:nvPr/>
        </p:nvSpPr>
        <p:spPr>
          <a:xfrm>
            <a:off x="3535946" y="1714592"/>
            <a:ext cx="4685122" cy="584775"/>
          </a:xfrm>
          <a:prstGeom prst="rect">
            <a:avLst/>
          </a:prstGeom>
          <a:noFill/>
        </p:spPr>
        <p:txBody>
          <a:bodyPr wrap="square" rtlCol="0">
            <a:spAutoFit/>
          </a:bodyPr>
          <a:lstStyle/>
          <a:p>
            <a:r>
              <a:rPr lang="es-EC" sz="3200" b="1" dirty="0" smtClean="0">
                <a:solidFill>
                  <a:srgbClr val="70AD47">
                    <a:lumMod val="50000"/>
                  </a:srgbClr>
                </a:solidFill>
                <a:latin typeface="Colonna MT" panose="04020805060202030203" pitchFamily="82" charset="0"/>
                <a:ea typeface="+mj-ea"/>
                <a:cs typeface="+mj-cs"/>
              </a:rPr>
              <a:t>    DEFENSA </a:t>
            </a:r>
            <a:r>
              <a:rPr lang="es-EC" sz="3200" b="1" dirty="0">
                <a:solidFill>
                  <a:srgbClr val="70AD47">
                    <a:lumMod val="50000"/>
                  </a:srgbClr>
                </a:solidFill>
                <a:latin typeface="Colonna MT" panose="04020805060202030203" pitchFamily="82" charset="0"/>
                <a:ea typeface="+mj-ea"/>
                <a:cs typeface="+mj-cs"/>
              </a:rPr>
              <a:t>DE  </a:t>
            </a:r>
            <a:r>
              <a:rPr lang="es-EC" sz="3200" b="1" dirty="0" smtClean="0">
                <a:solidFill>
                  <a:srgbClr val="70AD47">
                    <a:lumMod val="50000"/>
                  </a:srgbClr>
                </a:solidFill>
                <a:latin typeface="Colonna MT" panose="04020805060202030203" pitchFamily="82" charset="0"/>
                <a:ea typeface="+mj-ea"/>
                <a:cs typeface="+mj-cs"/>
              </a:rPr>
              <a:t>TESIS</a:t>
            </a:r>
            <a:endParaRPr lang="es-ES" dirty="0"/>
          </a:p>
        </p:txBody>
      </p:sp>
    </p:spTree>
    <p:extLst>
      <p:ext uri="{BB962C8B-B14F-4D97-AF65-F5344CB8AC3E}">
        <p14:creationId xmlns:p14="http://schemas.microsoft.com/office/powerpoint/2010/main" val="4282049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a:t>
            </a:r>
            <a:r>
              <a:rPr lang="es-EC" sz="2400" b="1" dirty="0" smtClean="0">
                <a:solidFill>
                  <a:schemeClr val="accent6">
                    <a:lumMod val="50000"/>
                  </a:schemeClr>
                </a:solidFill>
              </a:rPr>
              <a:t>METODOLOGÍA UTILIZADA </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a:stretch/>
        </p:blipFill>
        <p:spPr bwMode="auto">
          <a:xfrm>
            <a:off x="8107483" y="5891349"/>
            <a:ext cx="3932909" cy="892767"/>
          </a:xfrm>
          <a:prstGeom prst="rect">
            <a:avLst/>
          </a:prstGeom>
          <a:ln>
            <a:noFill/>
          </a:ln>
          <a:effectLst>
            <a:softEdge rad="63500"/>
          </a:effectLst>
        </p:spPr>
      </p:pic>
      <p:graphicFrame>
        <p:nvGraphicFramePr>
          <p:cNvPr id="14" name="Diagrama 13"/>
          <p:cNvGraphicFramePr/>
          <p:nvPr>
            <p:extLst>
              <p:ext uri="{D42A27DB-BD31-4B8C-83A1-F6EECF244321}">
                <p14:modId xmlns:p14="http://schemas.microsoft.com/office/powerpoint/2010/main" val="96175461"/>
              </p:ext>
            </p:extLst>
          </p:nvPr>
        </p:nvGraphicFramePr>
        <p:xfrm>
          <a:off x="39513" y="1115181"/>
          <a:ext cx="8599520" cy="4710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07483" y="1667214"/>
            <a:ext cx="3716478" cy="2781956"/>
          </a:xfrm>
          <a:prstGeom prst="rect">
            <a:avLst/>
          </a:prstGeom>
        </p:spPr>
      </p:pic>
    </p:spTree>
    <p:extLst>
      <p:ext uri="{BB962C8B-B14F-4D97-AF65-F5344CB8AC3E}">
        <p14:creationId xmlns:p14="http://schemas.microsoft.com/office/powerpoint/2010/main" val="928779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1" i="0" u="none"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s-EC" sz="2400" b="1" i="0" u="none" strike="noStrike" kern="1200" cap="none" spc="0" normalizeH="0" baseline="0" noProof="0" dirty="0" smtClean="0">
                <a:ln>
                  <a:noFill/>
                </a:ln>
                <a:solidFill>
                  <a:srgbClr val="70AD47">
                    <a:lumMod val="50000"/>
                  </a:srgbClr>
                </a:solidFill>
                <a:effectLst/>
                <a:uLnTx/>
                <a:uFillTx/>
                <a:latin typeface="Calibri"/>
                <a:ea typeface="+mn-ea"/>
                <a:cs typeface="+mn-cs"/>
              </a:rPr>
              <a:t>METODOLOGÍA UTILIZADA </a:t>
            </a:r>
            <a:endParaRPr kumimoji="0" lang="en-US" sz="2400" b="1" i="0" u="none" strike="noStrike" kern="1200" cap="none" spc="0" normalizeH="0" baseline="0" noProof="0" dirty="0">
              <a:ln>
                <a:noFill/>
              </a:ln>
              <a:solidFill>
                <a:srgbClr val="70AD47">
                  <a:lumMod val="50000"/>
                </a:srgbClr>
              </a:solidFill>
              <a:effectLst/>
              <a:uLnTx/>
              <a:uFillTx/>
              <a:latin typeface="Calibri"/>
              <a:ea typeface="+mn-ea"/>
              <a:cs typeface="+mn-cs"/>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a:stretch/>
        </p:blipFill>
        <p:spPr bwMode="auto">
          <a:xfrm>
            <a:off x="8107483" y="5891349"/>
            <a:ext cx="3932909" cy="892767"/>
          </a:xfrm>
          <a:prstGeom prst="rect">
            <a:avLst/>
          </a:prstGeom>
          <a:ln>
            <a:noFill/>
          </a:ln>
          <a:effectLst>
            <a:softEdge rad="63500"/>
          </a:effectLst>
        </p:spPr>
      </p:pic>
      <p:graphicFrame>
        <p:nvGraphicFramePr>
          <p:cNvPr id="9" name="1 Diagrama"/>
          <p:cNvGraphicFramePr/>
          <p:nvPr>
            <p:extLst>
              <p:ext uri="{D42A27DB-BD31-4B8C-83A1-F6EECF244321}">
                <p14:modId xmlns:p14="http://schemas.microsoft.com/office/powerpoint/2010/main" val="14148640"/>
              </p:ext>
            </p:extLst>
          </p:nvPr>
        </p:nvGraphicFramePr>
        <p:xfrm>
          <a:off x="737828" y="1196752"/>
          <a:ext cx="7506580" cy="18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30 CuadroTexto"/>
          <p:cNvSpPr txBox="1"/>
          <p:nvPr/>
        </p:nvSpPr>
        <p:spPr>
          <a:xfrm>
            <a:off x="1869850" y="2946430"/>
            <a:ext cx="6552728" cy="338554"/>
          </a:xfrm>
          <a:prstGeom prst="rect">
            <a:avLst/>
          </a:prstGeom>
          <a:noFill/>
        </p:spPr>
        <p:txBody>
          <a:bodyPr wrap="square" rtlCol="0">
            <a:spAutoFit/>
          </a:bodyPr>
          <a:lstStyle/>
          <a:p>
            <a:pPr algn="ctr" fontAlgn="base">
              <a:spcBef>
                <a:spcPct val="0"/>
              </a:spcBef>
              <a:spcAft>
                <a:spcPct val="0"/>
              </a:spcAft>
            </a:pPr>
            <a:r>
              <a:rPr lang="es-ES" sz="1600" b="1" dirty="0" smtClean="0">
                <a:solidFill>
                  <a:prstClr val="black"/>
                </a:solidFill>
                <a:latin typeface="Arial" pitchFamily="34" charset="0"/>
              </a:rPr>
              <a:t>Cadetes o alumnos del arma de Artillería</a:t>
            </a:r>
            <a:endParaRPr lang="es-ES" sz="1600" b="1" dirty="0">
              <a:solidFill>
                <a:prstClr val="black"/>
              </a:solidFill>
              <a:latin typeface="Arial"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137559237"/>
              </p:ext>
            </p:extLst>
          </p:nvPr>
        </p:nvGraphicFramePr>
        <p:xfrm>
          <a:off x="844550" y="3669189"/>
          <a:ext cx="10515600" cy="1828800"/>
        </p:xfrm>
        <a:graphic>
          <a:graphicData uri="http://schemas.openxmlformats.org/drawingml/2006/table">
            <a:tbl>
              <a:tblPr firstRow="1" firstCol="1" bandRow="1"/>
              <a:tblGrid>
                <a:gridCol w="3505200">
                  <a:extLst>
                    <a:ext uri="{9D8B030D-6E8A-4147-A177-3AD203B41FA5}">
                      <a16:colId xmlns:a16="http://schemas.microsoft.com/office/drawing/2014/main" val="4155582411"/>
                    </a:ext>
                  </a:extLst>
                </a:gridCol>
                <a:gridCol w="3505200">
                  <a:extLst>
                    <a:ext uri="{9D8B030D-6E8A-4147-A177-3AD203B41FA5}">
                      <a16:colId xmlns:a16="http://schemas.microsoft.com/office/drawing/2014/main" val="1697375432"/>
                    </a:ext>
                  </a:extLst>
                </a:gridCol>
                <a:gridCol w="3505200">
                  <a:extLst>
                    <a:ext uri="{9D8B030D-6E8A-4147-A177-3AD203B41FA5}">
                      <a16:colId xmlns:a16="http://schemas.microsoft.com/office/drawing/2014/main" val="1788378201"/>
                    </a:ext>
                  </a:extLst>
                </a:gridCol>
              </a:tblGrid>
              <a:tr h="0">
                <a:tc>
                  <a:txBody>
                    <a:bodyPr/>
                    <a:lstStyle/>
                    <a:p>
                      <a:pPr algn="ctr">
                        <a:lnSpc>
                          <a:spcPct val="200000"/>
                        </a:lnSpc>
                        <a:spcAft>
                          <a:spcPts val="0"/>
                        </a:spcAft>
                      </a:pPr>
                      <a:r>
                        <a:rPr lang="es-ES"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Estratos</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Población</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Observaciones</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6274732"/>
                  </a:ext>
                </a:extLst>
              </a:tr>
              <a:tr h="0">
                <a:tc>
                  <a:txBody>
                    <a:bodyPr/>
                    <a:lstStyle/>
                    <a:p>
                      <a:pPr algn="ctr">
                        <a:lnSpc>
                          <a:spcPct val="200000"/>
                        </a:lnSpc>
                        <a:spcAft>
                          <a:spcPts val="0"/>
                        </a:spcAft>
                      </a:pPr>
                      <a:r>
                        <a:rPr lang="es-ES"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Oficiales alumnos</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Cadetes de la sección de artillería.</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51282"/>
                  </a:ext>
                </a:extLst>
              </a:tr>
            </a:tbl>
          </a:graphicData>
        </a:graphic>
      </p:graphicFrame>
    </p:spTree>
    <p:extLst>
      <p:ext uri="{BB962C8B-B14F-4D97-AF65-F5344CB8AC3E}">
        <p14:creationId xmlns:p14="http://schemas.microsoft.com/office/powerpoint/2010/main" val="3917762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a:t>
            </a:r>
            <a:r>
              <a:rPr lang="es-EC" sz="2400" b="1" dirty="0" smtClean="0">
                <a:solidFill>
                  <a:schemeClr val="accent6">
                    <a:lumMod val="50000"/>
                  </a:schemeClr>
                </a:solidFill>
              </a:rPr>
              <a:t>VARIABLES</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4" y="6038515"/>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a:stretch/>
        </p:blipFill>
        <p:spPr bwMode="auto">
          <a:xfrm>
            <a:off x="8107483" y="5891349"/>
            <a:ext cx="3932909" cy="892767"/>
          </a:xfrm>
          <a:prstGeom prst="rect">
            <a:avLst/>
          </a:prstGeom>
          <a:ln>
            <a:noFill/>
          </a:ln>
          <a:effectLst>
            <a:softEdge rad="63500"/>
          </a:effectLst>
        </p:spPr>
      </p:pic>
      <p:graphicFrame>
        <p:nvGraphicFramePr>
          <p:cNvPr id="3" name="Diagrama 2"/>
          <p:cNvGraphicFramePr/>
          <p:nvPr>
            <p:extLst>
              <p:ext uri="{D42A27DB-BD31-4B8C-83A1-F6EECF244321}">
                <p14:modId xmlns:p14="http://schemas.microsoft.com/office/powerpoint/2010/main" val="3612492868"/>
              </p:ext>
            </p:extLst>
          </p:nvPr>
        </p:nvGraphicFramePr>
        <p:xfrm>
          <a:off x="619730" y="1163649"/>
          <a:ext cx="2858643" cy="4200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Flecha derecha 13"/>
          <p:cNvSpPr/>
          <p:nvPr/>
        </p:nvSpPr>
        <p:spPr>
          <a:xfrm>
            <a:off x="3934252" y="4050947"/>
            <a:ext cx="695125" cy="33256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ángulo 11"/>
          <p:cNvSpPr/>
          <p:nvPr/>
        </p:nvSpPr>
        <p:spPr>
          <a:xfrm>
            <a:off x="5320502" y="1546232"/>
            <a:ext cx="6096000" cy="4154984"/>
          </a:xfrm>
          <a:prstGeom prst="rect">
            <a:avLst/>
          </a:prstGeom>
        </p:spPr>
        <p:txBody>
          <a:bodyPr>
            <a:spAutoFit/>
          </a:bodyPr>
          <a:lstStyle/>
          <a:p>
            <a:r>
              <a:rPr lang="es-ES" sz="2400" b="1" dirty="0" smtClean="0"/>
              <a:t>Hipótesis </a:t>
            </a:r>
            <a:r>
              <a:rPr lang="es-ES" sz="2400" b="1" dirty="0"/>
              <a:t>Alternativa</a:t>
            </a:r>
          </a:p>
          <a:p>
            <a:pPr algn="just"/>
            <a:r>
              <a:rPr lang="es-ES" dirty="0"/>
              <a:t>Ha: La aplicación de un dispositivo electrónico en la asignatura de Planeamiento y Coordinación de Apoyo de Fuegos, permitirá a los cadetes del arma de artillería del IV Curso Militar de la </a:t>
            </a:r>
            <a:r>
              <a:rPr lang="es-ES" dirty="0" err="1"/>
              <a:t>ESMIL</a:t>
            </a:r>
            <a:r>
              <a:rPr lang="es-ES" dirty="0"/>
              <a:t> desarrollar habilidades de manera significativa dentro de la planificación y dirección del tiro de artillería de campo. </a:t>
            </a:r>
          </a:p>
          <a:p>
            <a:r>
              <a:rPr lang="es-ES" sz="2400" b="1" dirty="0" smtClean="0"/>
              <a:t>Hipótesis </a:t>
            </a:r>
            <a:r>
              <a:rPr lang="es-ES" sz="2400" b="1" dirty="0"/>
              <a:t>Nula</a:t>
            </a:r>
          </a:p>
          <a:p>
            <a:pPr algn="just"/>
            <a:r>
              <a:rPr lang="es-ES" dirty="0"/>
              <a:t>Ho: La aplicación de un dispositivo electrónico en la asignatura de Planeamiento y Coordinación de Apoyo de Fuegos, no permitirá a los cadetes del arma de artillería del IV Curso Militar de la </a:t>
            </a:r>
            <a:r>
              <a:rPr lang="es-ES" dirty="0" err="1"/>
              <a:t>ESMIL</a:t>
            </a:r>
            <a:r>
              <a:rPr lang="es-ES" dirty="0"/>
              <a:t> desarrollar habilidades de manera significativa dentro de la planificación y dirección del tiro de artillería de campo. </a:t>
            </a:r>
          </a:p>
        </p:txBody>
      </p:sp>
    </p:spTree>
    <p:extLst>
      <p:ext uri="{BB962C8B-B14F-4D97-AF65-F5344CB8AC3E}">
        <p14:creationId xmlns:p14="http://schemas.microsoft.com/office/powerpoint/2010/main" val="583666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a:t>
            </a:r>
            <a:r>
              <a:rPr lang="es-EC" sz="2400" b="1" dirty="0" smtClean="0">
                <a:solidFill>
                  <a:schemeClr val="accent6">
                    <a:lumMod val="50000"/>
                  </a:schemeClr>
                </a:solidFill>
              </a:rPr>
              <a:t>PROCEDIMIENTO Y ANÁLISIS DE DATOS</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4" y="6038515"/>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a:stretch/>
        </p:blipFill>
        <p:spPr bwMode="auto">
          <a:xfrm>
            <a:off x="8107483" y="5891349"/>
            <a:ext cx="3932909" cy="892767"/>
          </a:xfrm>
          <a:prstGeom prst="rect">
            <a:avLst/>
          </a:prstGeom>
          <a:ln>
            <a:noFill/>
          </a:ln>
          <a:effectLst>
            <a:softEdge rad="63500"/>
          </a:effectLst>
        </p:spPr>
      </p:pic>
      <p:graphicFrame>
        <p:nvGraphicFramePr>
          <p:cNvPr id="3" name="Diagrama 2"/>
          <p:cNvGraphicFramePr/>
          <p:nvPr>
            <p:extLst>
              <p:ext uri="{D42A27DB-BD31-4B8C-83A1-F6EECF244321}">
                <p14:modId xmlns:p14="http://schemas.microsoft.com/office/powerpoint/2010/main" val="2846542012"/>
              </p:ext>
            </p:extLst>
          </p:nvPr>
        </p:nvGraphicFramePr>
        <p:xfrm>
          <a:off x="8644613" y="3220654"/>
          <a:ext cx="2858643" cy="2592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lecha abajo 10"/>
          <p:cNvSpPr/>
          <p:nvPr/>
        </p:nvSpPr>
        <p:spPr>
          <a:xfrm>
            <a:off x="2340267" y="977500"/>
            <a:ext cx="2220685" cy="623974"/>
          </a:xfrm>
          <a:prstGeom prst="downArrow">
            <a:avLst>
              <a:gd name="adj1" fmla="val 79384"/>
              <a:gd name="adj2"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800" b="1" dirty="0"/>
          </a:p>
          <a:p>
            <a:pPr algn="ctr"/>
            <a:r>
              <a:rPr lang="es-EC" b="1" dirty="0"/>
              <a:t>INSTRUMENTOS</a:t>
            </a:r>
            <a:endParaRPr lang="en-US" b="1" dirty="0"/>
          </a:p>
        </p:txBody>
      </p:sp>
      <p:sp>
        <p:nvSpPr>
          <p:cNvPr id="14" name="Flecha derecha 13"/>
          <p:cNvSpPr/>
          <p:nvPr/>
        </p:nvSpPr>
        <p:spPr>
          <a:xfrm>
            <a:off x="6509983" y="4792762"/>
            <a:ext cx="1420080" cy="33256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Imagen 1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400955" y="711379"/>
            <a:ext cx="4321791" cy="2388643"/>
          </a:xfrm>
          <a:prstGeom prst="rect">
            <a:avLst/>
          </a:prstGeom>
        </p:spPr>
      </p:pic>
      <p:pic>
        <p:nvPicPr>
          <p:cNvPr id="15" name="Imagen 1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464079" y="2018311"/>
            <a:ext cx="4050328" cy="2550957"/>
          </a:xfrm>
          <a:prstGeom prst="rect">
            <a:avLst/>
          </a:prstGeom>
        </p:spPr>
      </p:pic>
      <p:sp>
        <p:nvSpPr>
          <p:cNvPr id="16" name="CuadroTexto 15"/>
          <p:cNvSpPr txBox="1"/>
          <p:nvPr/>
        </p:nvSpPr>
        <p:spPr>
          <a:xfrm>
            <a:off x="1583141" y="4792762"/>
            <a:ext cx="5063319" cy="1015663"/>
          </a:xfrm>
          <a:prstGeom prst="rect">
            <a:avLst/>
          </a:prstGeom>
          <a:noFill/>
        </p:spPr>
        <p:txBody>
          <a:bodyPr wrap="square" rtlCol="0">
            <a:spAutoFit/>
          </a:bodyPr>
          <a:lstStyle/>
          <a:p>
            <a:r>
              <a:rPr lang="es-ES" sz="2000" b="1" dirty="0" smtClean="0"/>
              <a:t>ENCUESTAS, CUESTIONARIOS Y RÚBRICAS</a:t>
            </a:r>
          </a:p>
          <a:p>
            <a:r>
              <a:rPr lang="es-ES" sz="2000" b="1" dirty="0"/>
              <a:t> </a:t>
            </a:r>
            <a:endParaRPr lang="es-ES" sz="2000" b="1" dirty="0" smtClean="0"/>
          </a:p>
          <a:p>
            <a:pPr algn="ctr"/>
            <a:r>
              <a:rPr lang="es-ES" sz="2000" b="1" dirty="0" smtClean="0"/>
              <a:t>Programa </a:t>
            </a:r>
            <a:r>
              <a:rPr lang="es-ES" sz="2000" b="1" dirty="0"/>
              <a:t>de </a:t>
            </a:r>
            <a:r>
              <a:rPr lang="es-ES" sz="2000" b="1" dirty="0" err="1"/>
              <a:t>Survey</a:t>
            </a:r>
            <a:r>
              <a:rPr lang="es-ES" sz="2000" b="1" dirty="0"/>
              <a:t> </a:t>
            </a:r>
            <a:r>
              <a:rPr lang="es-ES" sz="2000" b="1" dirty="0" err="1"/>
              <a:t>Monkey</a:t>
            </a:r>
            <a:r>
              <a:rPr lang="es-ES" sz="2000" b="1" dirty="0"/>
              <a:t> </a:t>
            </a:r>
            <a:endParaRPr lang="es-EC" sz="2000" b="1" dirty="0"/>
          </a:p>
        </p:txBody>
      </p:sp>
    </p:spTree>
    <p:extLst>
      <p:ext uri="{BB962C8B-B14F-4D97-AF65-F5344CB8AC3E}">
        <p14:creationId xmlns:p14="http://schemas.microsoft.com/office/powerpoint/2010/main" val="1187024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1" i="0" u="none"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s-EC" sz="2400" b="1" i="0" u="none" strike="noStrike" kern="1200" cap="none" spc="0" normalizeH="0" baseline="0" noProof="0" dirty="0" smtClean="0">
                <a:ln>
                  <a:noFill/>
                </a:ln>
                <a:solidFill>
                  <a:srgbClr val="70AD47">
                    <a:lumMod val="50000"/>
                  </a:srgbClr>
                </a:solidFill>
                <a:effectLst/>
                <a:uLnTx/>
                <a:uFillTx/>
                <a:latin typeface="Calibri"/>
                <a:ea typeface="+mn-ea"/>
                <a:cs typeface="+mn-cs"/>
              </a:rPr>
              <a:t>PROCEDIMIENTO Y ANÁLISIS DE DATOS</a:t>
            </a:r>
            <a:endParaRPr kumimoji="0" lang="en-US" sz="2400" b="1" i="0" u="none" strike="noStrike" kern="1200" cap="none" spc="0" normalizeH="0" baseline="0" noProof="0" dirty="0">
              <a:ln>
                <a:noFill/>
              </a:ln>
              <a:solidFill>
                <a:srgbClr val="70AD47">
                  <a:lumMod val="50000"/>
                </a:srgbClr>
              </a:solidFill>
              <a:effectLst/>
              <a:uLnTx/>
              <a:uFillTx/>
              <a:latin typeface="Calibri"/>
              <a:ea typeface="+mn-ea"/>
              <a:cs typeface="+mn-cs"/>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4" y="6038515"/>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a:stretch/>
        </p:blipFill>
        <p:spPr bwMode="auto">
          <a:xfrm>
            <a:off x="8107483" y="5891349"/>
            <a:ext cx="3932909" cy="892767"/>
          </a:xfrm>
          <a:prstGeom prst="rect">
            <a:avLst/>
          </a:prstGeom>
          <a:ln>
            <a:noFill/>
          </a:ln>
          <a:effectLst>
            <a:softEdge rad="63500"/>
          </a:effectLst>
        </p:spPr>
      </p:pic>
      <p:graphicFrame>
        <p:nvGraphicFramePr>
          <p:cNvPr id="3" name="Diagrama 2"/>
          <p:cNvGraphicFramePr/>
          <p:nvPr>
            <p:extLst>
              <p:ext uri="{D42A27DB-BD31-4B8C-83A1-F6EECF244321}">
                <p14:modId xmlns:p14="http://schemas.microsoft.com/office/powerpoint/2010/main" val="1275770239"/>
              </p:ext>
            </p:extLst>
          </p:nvPr>
        </p:nvGraphicFramePr>
        <p:xfrm>
          <a:off x="8644613" y="3220654"/>
          <a:ext cx="2858643" cy="2592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lecha abajo 10"/>
          <p:cNvSpPr/>
          <p:nvPr/>
        </p:nvSpPr>
        <p:spPr>
          <a:xfrm>
            <a:off x="2340267" y="977500"/>
            <a:ext cx="2220685" cy="623974"/>
          </a:xfrm>
          <a:prstGeom prst="downArrow">
            <a:avLst>
              <a:gd name="adj1" fmla="val 79384"/>
              <a:gd name="adj2"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800" b="1" i="0" u="none" strike="noStrike" kern="1200" cap="none" spc="0" normalizeH="0" baseline="0" noProof="0" dirty="0">
                <a:ln>
                  <a:noFill/>
                </a:ln>
                <a:solidFill>
                  <a:prstClr val="white"/>
                </a:solidFill>
                <a:effectLst/>
                <a:uLnTx/>
                <a:uFillTx/>
                <a:latin typeface="Calibri"/>
                <a:ea typeface="+mn-ea"/>
                <a:cs typeface="+mn-cs"/>
              </a:rPr>
              <a:t>INSTRUMENTOS</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Flecha derecha 13"/>
          <p:cNvSpPr/>
          <p:nvPr/>
        </p:nvSpPr>
        <p:spPr>
          <a:xfrm>
            <a:off x="6509983" y="4792762"/>
            <a:ext cx="1420080" cy="33256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Imagen 1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400955" y="711379"/>
            <a:ext cx="4321791" cy="2388643"/>
          </a:xfrm>
          <a:prstGeom prst="rect">
            <a:avLst/>
          </a:prstGeom>
        </p:spPr>
      </p:pic>
      <p:sp>
        <p:nvSpPr>
          <p:cNvPr id="16" name="CuadroTexto 15"/>
          <p:cNvSpPr txBox="1"/>
          <p:nvPr/>
        </p:nvSpPr>
        <p:spPr>
          <a:xfrm>
            <a:off x="655093" y="4792762"/>
            <a:ext cx="599136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dirty="0" smtClean="0">
                <a:solidFill>
                  <a:prstClr val="black"/>
                </a:solidFill>
                <a:latin typeface="Calibri"/>
              </a:rPr>
              <a:t>PRUEBA DE LA T DE </a:t>
            </a:r>
            <a:r>
              <a:rPr lang="es-ES" sz="2000" b="1" dirty="0" err="1" smtClean="0">
                <a:solidFill>
                  <a:prstClr val="black"/>
                </a:solidFill>
                <a:latin typeface="Calibri"/>
              </a:rPr>
              <a:t>STUDENT</a:t>
            </a:r>
            <a:r>
              <a:rPr lang="es-ES" sz="2000" b="1" dirty="0" smtClean="0">
                <a:solidFill>
                  <a:prstClr val="black"/>
                </a:solidFill>
                <a:latin typeface="Calibri"/>
              </a:rPr>
              <a:t> (PRE-TEST Y POST-TEST)</a:t>
            </a:r>
            <a:endParaRPr kumimoji="0" lang="es-ES" sz="20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Calibri"/>
                <a:ea typeface="+mn-ea"/>
                <a:cs typeface="+mn-cs"/>
              </a:rPr>
              <a:t> </a:t>
            </a:r>
            <a:endParaRPr kumimoji="0" lang="es-ES" sz="2000" b="1" i="0" u="none" strike="noStrike" kern="1200" cap="none" spc="0" normalizeH="0" baseline="0" noProof="0" dirty="0" smtClean="0">
              <a:ln>
                <a:noFill/>
              </a:ln>
              <a:solidFill>
                <a:prstClr val="black"/>
              </a:solidFill>
              <a:effectLst/>
              <a:uLnTx/>
              <a:uFillTx/>
              <a:latin typeface="Calibri"/>
              <a:ea typeface="+mn-ea"/>
              <a:cs typeface="+mn-cs"/>
            </a:endParaRPr>
          </a:p>
          <a:p>
            <a:pPr lvl="0" algn="ctr"/>
            <a:r>
              <a:rPr lang="es-EC" sz="2000" b="1" dirty="0">
                <a:solidFill>
                  <a:prstClr val="black"/>
                </a:solidFill>
              </a:rPr>
              <a:t>P</a:t>
            </a:r>
            <a:r>
              <a:rPr lang="es-EC" sz="2000" b="1" dirty="0" smtClean="0">
                <a:solidFill>
                  <a:prstClr val="black"/>
                </a:solidFill>
              </a:rPr>
              <a:t>rueba </a:t>
            </a:r>
            <a:r>
              <a:rPr lang="es-EC" sz="2000" b="1" dirty="0">
                <a:solidFill>
                  <a:prstClr val="black"/>
                </a:solidFill>
              </a:rPr>
              <a:t>de </a:t>
            </a:r>
            <a:r>
              <a:rPr lang="es-EC" sz="2000" b="1" dirty="0" err="1">
                <a:solidFill>
                  <a:prstClr val="black"/>
                </a:solidFill>
              </a:rPr>
              <a:t>Chapiro</a:t>
            </a:r>
            <a:r>
              <a:rPr lang="es-EC" sz="2000" b="1" dirty="0">
                <a:solidFill>
                  <a:prstClr val="black"/>
                </a:solidFill>
              </a:rPr>
              <a:t> </a:t>
            </a:r>
            <a:r>
              <a:rPr lang="es-EC" sz="2000" b="1" dirty="0" err="1">
                <a:solidFill>
                  <a:prstClr val="black"/>
                </a:solidFill>
              </a:rPr>
              <a:t>Wilk</a:t>
            </a:r>
            <a:r>
              <a:rPr lang="es-EC" sz="2000" b="1" dirty="0">
                <a:solidFill>
                  <a:prstClr val="black"/>
                </a:solidFill>
              </a:rPr>
              <a:t>, </a:t>
            </a:r>
            <a:r>
              <a:rPr lang="es-ES" sz="2000" b="1" dirty="0" smtClean="0">
                <a:solidFill>
                  <a:prstClr val="black"/>
                </a:solidFill>
              </a:rPr>
              <a:t>Prueba </a:t>
            </a:r>
            <a:r>
              <a:rPr lang="es-ES" sz="2000" b="1" dirty="0" err="1">
                <a:solidFill>
                  <a:prstClr val="black"/>
                </a:solidFill>
              </a:rPr>
              <a:t>Levene</a:t>
            </a:r>
            <a:r>
              <a:rPr lang="es-ES" sz="2000" b="1" dirty="0">
                <a:solidFill>
                  <a:prstClr val="black"/>
                </a:solidFill>
              </a:rPr>
              <a:t> y </a:t>
            </a:r>
            <a:r>
              <a:rPr lang="es-ES" sz="2000" b="1" dirty="0" smtClean="0">
                <a:solidFill>
                  <a:prstClr val="black"/>
                </a:solidFill>
              </a:rPr>
              <a:t>Programa </a:t>
            </a:r>
            <a:r>
              <a:rPr lang="es-ES" sz="2000" b="1" dirty="0" err="1">
                <a:solidFill>
                  <a:prstClr val="black"/>
                </a:solidFill>
              </a:rPr>
              <a:t>SPSS</a:t>
            </a:r>
            <a:endParaRPr kumimoji="0" lang="es-EC" sz="2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Imagen 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405719" y="1905699"/>
            <a:ext cx="4421875" cy="2634267"/>
          </a:xfrm>
          <a:prstGeom prst="rect">
            <a:avLst/>
          </a:prstGeom>
        </p:spPr>
      </p:pic>
    </p:spTree>
    <p:extLst>
      <p:ext uri="{BB962C8B-B14F-4D97-AF65-F5344CB8AC3E}">
        <p14:creationId xmlns:p14="http://schemas.microsoft.com/office/powerpoint/2010/main" val="2366477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278002"/>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s-EC" sz="2400" b="1" dirty="0" smtClean="0">
              <a:solidFill>
                <a:schemeClr val="accent6">
                  <a:lumMod val="50000"/>
                </a:schemeClr>
              </a:solidFill>
            </a:endParaRPr>
          </a:p>
          <a:p>
            <a:r>
              <a:rPr lang="es-EC" sz="2400" b="1" dirty="0" smtClean="0">
                <a:solidFill>
                  <a:schemeClr val="accent6">
                    <a:lumMod val="50000"/>
                  </a:schemeClr>
                </a:solidFill>
              </a:rPr>
              <a:t>RESULTADOS DE LA INVESTIGACIÓN </a:t>
            </a:r>
          </a:p>
          <a:p>
            <a:pPr algn="ctr"/>
            <a:r>
              <a:rPr lang="es-EC" sz="2400" b="1" dirty="0" smtClean="0">
                <a:solidFill>
                  <a:schemeClr val="accent6">
                    <a:lumMod val="50000"/>
                  </a:schemeClr>
                </a:solidFill>
              </a:rPr>
              <a:t>(PRUEBA DE </a:t>
            </a:r>
            <a:r>
              <a:rPr lang="es-EC" sz="2400" b="1" dirty="0" err="1" smtClean="0">
                <a:solidFill>
                  <a:schemeClr val="accent6">
                    <a:lumMod val="50000"/>
                  </a:schemeClr>
                </a:solidFill>
              </a:rPr>
              <a:t>SHAPIRO</a:t>
            </a:r>
            <a:r>
              <a:rPr lang="es-EC" sz="2400" b="1" dirty="0" smtClean="0">
                <a:solidFill>
                  <a:schemeClr val="accent6">
                    <a:lumMod val="50000"/>
                  </a:schemeClr>
                </a:solidFill>
              </a:rPr>
              <a:t> </a:t>
            </a:r>
            <a:r>
              <a:rPr lang="es-EC" sz="2400" b="1" dirty="0" err="1" smtClean="0">
                <a:solidFill>
                  <a:schemeClr val="accent6">
                    <a:lumMod val="50000"/>
                  </a:schemeClr>
                </a:solidFill>
              </a:rPr>
              <a:t>WILK</a:t>
            </a:r>
            <a:r>
              <a:rPr lang="es-EC" sz="2400" b="1" dirty="0" smtClean="0">
                <a:solidFill>
                  <a:schemeClr val="accent6">
                    <a:lumMod val="50000"/>
                  </a:schemeClr>
                </a:solidFill>
              </a:rPr>
              <a:t>)</a:t>
            </a:r>
            <a:endParaRPr lang="es-EC" sz="2400" b="1" dirty="0">
              <a:solidFill>
                <a:schemeClr val="accent6">
                  <a:lumMod val="50000"/>
                </a:schemeClr>
              </a:solidFill>
            </a:endParaRPr>
          </a:p>
          <a:p>
            <a:r>
              <a:rPr lang="es-EC" sz="2400" b="1" dirty="0">
                <a:solidFill>
                  <a:schemeClr val="accent6">
                    <a:lumMod val="50000"/>
                  </a:schemeClr>
                </a:solidFill>
              </a:rPr>
              <a:t>                                                                                     </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a:stretch/>
        </p:blipFill>
        <p:spPr bwMode="auto">
          <a:xfrm>
            <a:off x="8107483" y="5891349"/>
            <a:ext cx="3932909" cy="892767"/>
          </a:xfrm>
          <a:prstGeom prst="rect">
            <a:avLst/>
          </a:prstGeom>
          <a:ln>
            <a:noFill/>
          </a:ln>
          <a:effectLst>
            <a:softEdge rad="63500"/>
          </a:effectLst>
        </p:spPr>
      </p:pic>
      <p:sp>
        <p:nvSpPr>
          <p:cNvPr id="10" name="CuadroTexto 9">
            <a:extLst>
              <a:ext uri="{FF2B5EF4-FFF2-40B4-BE49-F238E27FC236}">
                <a16:creationId xmlns:a16="http://schemas.microsoft.com/office/drawing/2014/main" id="{A4DDDC20-5B0A-4E00-B2C9-D94839AFC50A}"/>
              </a:ext>
            </a:extLst>
          </p:cNvPr>
          <p:cNvSpPr txBox="1"/>
          <p:nvPr/>
        </p:nvSpPr>
        <p:spPr>
          <a:xfrm>
            <a:off x="1686585" y="1173293"/>
            <a:ext cx="8235733" cy="646331"/>
          </a:xfrm>
          <a:prstGeom prst="rect">
            <a:avLst/>
          </a:prstGeom>
          <a:noFill/>
        </p:spPr>
        <p:txBody>
          <a:bodyPr wrap="square" rtlCol="0">
            <a:spAutoFit/>
          </a:bodyPr>
          <a:lstStyle/>
          <a:p>
            <a:pPr lvl="0" algn="ctr"/>
            <a:r>
              <a:rPr lang="es-ES" b="1" dirty="0"/>
              <a:t>P valor </a:t>
            </a:r>
            <a:r>
              <a:rPr lang="es-EC" dirty="0"/>
              <a:t>=&gt; </a:t>
            </a:r>
            <a:r>
              <a:rPr lang="en-US" b="1" dirty="0"/>
              <a:t>α </a:t>
            </a:r>
            <a:r>
              <a:rPr lang="es-EC" dirty="0"/>
              <a:t>Aceptar </a:t>
            </a:r>
            <a:r>
              <a:rPr lang="es-EC" b="1" dirty="0"/>
              <a:t>Ho </a:t>
            </a:r>
            <a:r>
              <a:rPr lang="es-EC" dirty="0"/>
              <a:t>=Los datos provienen de una distribución </a:t>
            </a:r>
            <a:r>
              <a:rPr lang="es-EC" b="1" dirty="0"/>
              <a:t>normal</a:t>
            </a:r>
            <a:endParaRPr lang="es-EC" sz="2000" dirty="0"/>
          </a:p>
          <a:p>
            <a:pPr lvl="0" algn="ctr"/>
            <a:r>
              <a:rPr lang="es-ES" b="1" dirty="0"/>
              <a:t>P valor </a:t>
            </a:r>
            <a:r>
              <a:rPr lang="es-EC" dirty="0"/>
              <a:t>&lt; </a:t>
            </a:r>
            <a:r>
              <a:rPr lang="en-US" b="1" dirty="0"/>
              <a:t>α </a:t>
            </a:r>
            <a:r>
              <a:rPr lang="es-EC" dirty="0"/>
              <a:t>Aceptar </a:t>
            </a:r>
            <a:r>
              <a:rPr lang="es-EC" b="1" dirty="0"/>
              <a:t>Ha </a:t>
            </a:r>
            <a:r>
              <a:rPr lang="es-EC" dirty="0"/>
              <a:t>= Los datos </a:t>
            </a:r>
            <a:r>
              <a:rPr lang="es-EC" b="1" dirty="0"/>
              <a:t>NO</a:t>
            </a:r>
            <a:r>
              <a:rPr lang="es-EC" dirty="0"/>
              <a:t> provienen de una distribución </a:t>
            </a:r>
            <a:r>
              <a:rPr lang="es-EC" b="1" dirty="0"/>
              <a:t>normal</a:t>
            </a:r>
            <a:endParaRPr lang="es-EC" sz="2000" dirty="0">
              <a:effectLst/>
            </a:endParaRPr>
          </a:p>
        </p:txBody>
      </p:sp>
      <p:graphicFrame>
        <p:nvGraphicFramePr>
          <p:cNvPr id="11" name="Tabla 10"/>
          <p:cNvGraphicFramePr>
            <a:graphicFrameLocks noGrp="1"/>
          </p:cNvGraphicFramePr>
          <p:nvPr>
            <p:extLst>
              <p:ext uri="{D42A27DB-BD31-4B8C-83A1-F6EECF244321}">
                <p14:modId xmlns:p14="http://schemas.microsoft.com/office/powerpoint/2010/main" val="723721758"/>
              </p:ext>
            </p:extLst>
          </p:nvPr>
        </p:nvGraphicFramePr>
        <p:xfrm>
          <a:off x="1273397" y="1883392"/>
          <a:ext cx="9062110" cy="3554821"/>
        </p:xfrm>
        <a:graphic>
          <a:graphicData uri="http://schemas.openxmlformats.org/drawingml/2006/table">
            <a:tbl>
              <a:tblPr>
                <a:tableStyleId>{5C22544A-7EE6-4342-B048-85BDC9FD1C3A}</a:tableStyleId>
              </a:tblPr>
              <a:tblGrid>
                <a:gridCol w="1968213">
                  <a:extLst>
                    <a:ext uri="{9D8B030D-6E8A-4147-A177-3AD203B41FA5}">
                      <a16:colId xmlns:a16="http://schemas.microsoft.com/office/drawing/2014/main" val="1317347138"/>
                    </a:ext>
                  </a:extLst>
                </a:gridCol>
                <a:gridCol w="1968213">
                  <a:extLst>
                    <a:ext uri="{9D8B030D-6E8A-4147-A177-3AD203B41FA5}">
                      <a16:colId xmlns:a16="http://schemas.microsoft.com/office/drawing/2014/main" val="3932515116"/>
                    </a:ext>
                  </a:extLst>
                </a:gridCol>
                <a:gridCol w="1181853">
                  <a:extLst>
                    <a:ext uri="{9D8B030D-6E8A-4147-A177-3AD203B41FA5}">
                      <a16:colId xmlns:a16="http://schemas.microsoft.com/office/drawing/2014/main" val="2764602533"/>
                    </a:ext>
                  </a:extLst>
                </a:gridCol>
                <a:gridCol w="527943">
                  <a:extLst>
                    <a:ext uri="{9D8B030D-6E8A-4147-A177-3AD203B41FA5}">
                      <a16:colId xmlns:a16="http://schemas.microsoft.com/office/drawing/2014/main" val="1925640630"/>
                    </a:ext>
                  </a:extLst>
                </a:gridCol>
                <a:gridCol w="1181853">
                  <a:extLst>
                    <a:ext uri="{9D8B030D-6E8A-4147-A177-3AD203B41FA5}">
                      <a16:colId xmlns:a16="http://schemas.microsoft.com/office/drawing/2014/main" val="3272250321"/>
                    </a:ext>
                  </a:extLst>
                </a:gridCol>
                <a:gridCol w="1181853">
                  <a:extLst>
                    <a:ext uri="{9D8B030D-6E8A-4147-A177-3AD203B41FA5}">
                      <a16:colId xmlns:a16="http://schemas.microsoft.com/office/drawing/2014/main" val="3095908430"/>
                    </a:ext>
                  </a:extLst>
                </a:gridCol>
                <a:gridCol w="526091">
                  <a:extLst>
                    <a:ext uri="{9D8B030D-6E8A-4147-A177-3AD203B41FA5}">
                      <a16:colId xmlns:a16="http://schemas.microsoft.com/office/drawing/2014/main" val="1082741687"/>
                    </a:ext>
                  </a:extLst>
                </a:gridCol>
                <a:gridCol w="526091">
                  <a:extLst>
                    <a:ext uri="{9D8B030D-6E8A-4147-A177-3AD203B41FA5}">
                      <a16:colId xmlns:a16="http://schemas.microsoft.com/office/drawing/2014/main" val="2874392800"/>
                    </a:ext>
                  </a:extLst>
                </a:gridCol>
              </a:tblGrid>
              <a:tr h="942847">
                <a:tc gridSpan="8">
                  <a:txBody>
                    <a:bodyPr/>
                    <a:lstStyle/>
                    <a:p>
                      <a:pPr marR="38100" algn="l">
                        <a:lnSpc>
                          <a:spcPct val="200000"/>
                        </a:lnSpc>
                        <a:spcAft>
                          <a:spcPts val="0"/>
                        </a:spcAft>
                      </a:pPr>
                      <a:r>
                        <a:rPr lang="es-EC" sz="2400" dirty="0">
                          <a:effectLst/>
                        </a:rPr>
                        <a:t>Pruebas de normalidad</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914798471"/>
                  </a:ext>
                </a:extLst>
              </a:tr>
              <a:tr h="427279">
                <a:tc>
                  <a:txBody>
                    <a:bodyPr/>
                    <a:lstStyle/>
                    <a:p>
                      <a:pPr algn="l">
                        <a:lnSpc>
                          <a:spcPct val="115000"/>
                        </a:lnSpc>
                        <a:spcAft>
                          <a:spcPts val="0"/>
                        </a:spcAft>
                      </a:pPr>
                      <a:r>
                        <a:rPr lang="es-EC" sz="1600">
                          <a:effectLst/>
                        </a:rPr>
                        <a:t>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38100" marR="38100" algn="l">
                        <a:lnSpc>
                          <a:spcPts val="1600"/>
                        </a:lnSpc>
                        <a:spcAft>
                          <a:spcPts val="0"/>
                        </a:spcAft>
                      </a:pPr>
                      <a:r>
                        <a:rPr lang="es-EC" sz="1600">
                          <a:effectLst/>
                        </a:rPr>
                        <a:t>Cadetes Antes y después ESMIL</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38100" marR="38100" algn="ctr">
                        <a:lnSpc>
                          <a:spcPts val="1600"/>
                        </a:lnSpc>
                        <a:spcAft>
                          <a:spcPts val="0"/>
                        </a:spcAft>
                      </a:pPr>
                      <a:r>
                        <a:rPr lang="es-EC" sz="1600">
                          <a:effectLst/>
                        </a:rPr>
                        <a:t>Kolmogorov-Smirnov</a:t>
                      </a:r>
                      <a:r>
                        <a:rPr lang="es-EC" sz="1600" baseline="30000">
                          <a:effectLst/>
                        </a:rPr>
                        <a:t>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gridSpan="3">
                  <a:txBody>
                    <a:bodyPr/>
                    <a:lstStyle/>
                    <a:p>
                      <a:pPr marL="38100" marR="38100" algn="ctr">
                        <a:lnSpc>
                          <a:spcPts val="1600"/>
                        </a:lnSpc>
                        <a:spcAft>
                          <a:spcPts val="0"/>
                        </a:spcAft>
                      </a:pPr>
                      <a:r>
                        <a:rPr lang="es-EC" sz="1600">
                          <a:effectLst/>
                        </a:rPr>
                        <a:t>Shapiro-Wilk</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9698601"/>
                  </a:ext>
                </a:extLst>
              </a:tr>
              <a:tr h="475579">
                <a:tc>
                  <a:txBody>
                    <a:bodyPr/>
                    <a:lstStyle/>
                    <a:p>
                      <a:pPr algn="l">
                        <a:lnSpc>
                          <a:spcPct val="115000"/>
                        </a:lnSpc>
                        <a:spcAft>
                          <a:spcPts val="0"/>
                        </a:spcAft>
                      </a:pPr>
                      <a:r>
                        <a:rPr lang="es-EC" sz="1600">
                          <a:effectLst/>
                        </a:rPr>
                        <a:t>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C"/>
                    </a:p>
                  </a:txBody>
                  <a:tcPr/>
                </a:tc>
                <a:tc>
                  <a:txBody>
                    <a:bodyPr/>
                    <a:lstStyle/>
                    <a:p>
                      <a:pPr marL="38100" marR="38100" algn="ctr">
                        <a:lnSpc>
                          <a:spcPts val="1600"/>
                        </a:lnSpc>
                        <a:spcAft>
                          <a:spcPts val="0"/>
                        </a:spcAft>
                      </a:pPr>
                      <a:r>
                        <a:rPr lang="es-EC" sz="1600">
                          <a:effectLst/>
                        </a:rPr>
                        <a:t>Estadístico</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rPr>
                        <a:t>gl</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rPr>
                        <a:t>Sig.</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rPr>
                        <a:t>Estadístico</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rPr>
                        <a:t>gl</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600">
                          <a:effectLst/>
                        </a:rPr>
                        <a:t>Sig.</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97876838"/>
                  </a:ext>
                </a:extLst>
              </a:tr>
              <a:tr h="427279">
                <a:tc rowSpan="2">
                  <a:txBody>
                    <a:bodyPr/>
                    <a:lstStyle/>
                    <a:p>
                      <a:pPr marL="38100" marR="38100" algn="l">
                        <a:lnSpc>
                          <a:spcPts val="1600"/>
                        </a:lnSpc>
                        <a:spcAft>
                          <a:spcPts val="0"/>
                        </a:spcAft>
                      </a:pPr>
                      <a:r>
                        <a:rPr lang="es-EC" sz="1600">
                          <a:effectLst/>
                        </a:rPr>
                        <a:t>Promedio cadetes</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l">
                        <a:lnSpc>
                          <a:spcPts val="1600"/>
                        </a:lnSpc>
                        <a:spcAft>
                          <a:spcPts val="0"/>
                        </a:spcAft>
                      </a:pPr>
                      <a:r>
                        <a:rPr lang="es-EC" sz="1600">
                          <a:effectLst/>
                        </a:rPr>
                        <a:t>GRUPO 2017-2018</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600">
                          <a:effectLst/>
                        </a:rPr>
                        <a:t>,122</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600">
                          <a:effectLst/>
                        </a:rPr>
                        <a:t>11</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600">
                          <a:effectLst/>
                        </a:rPr>
                        <a:t>,200</a:t>
                      </a:r>
                      <a:r>
                        <a:rPr lang="es-EC" sz="1600" baseline="30000">
                          <a:effectLst/>
                        </a:rPr>
                        <a:t>*</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600">
                          <a:effectLst/>
                        </a:rPr>
                        <a:t>,968</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600">
                          <a:effectLst/>
                        </a:rPr>
                        <a:t>11</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600">
                          <a:effectLst/>
                        </a:rPr>
                        <a:t>,867</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44176991"/>
                  </a:ext>
                </a:extLst>
              </a:tr>
              <a:tr h="427279">
                <a:tc vMerge="1">
                  <a:txBody>
                    <a:bodyPr/>
                    <a:lstStyle/>
                    <a:p>
                      <a:endParaRPr lang="es-EC"/>
                    </a:p>
                  </a:txBody>
                  <a:tcPr/>
                </a:tc>
                <a:tc>
                  <a:txBody>
                    <a:bodyPr/>
                    <a:lstStyle/>
                    <a:p>
                      <a:pPr marL="38100" marR="38100" algn="l">
                        <a:lnSpc>
                          <a:spcPts val="1600"/>
                        </a:lnSpc>
                        <a:spcAft>
                          <a:spcPts val="0"/>
                        </a:spcAft>
                      </a:pPr>
                      <a:r>
                        <a:rPr lang="es-EC" sz="1600">
                          <a:effectLst/>
                        </a:rPr>
                        <a:t>GRUPO 2019-2020</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600">
                          <a:effectLst/>
                        </a:rPr>
                        <a:t>,136</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600">
                          <a:effectLst/>
                        </a:rPr>
                        <a:t>11</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600">
                          <a:effectLst/>
                        </a:rPr>
                        <a:t>,200</a:t>
                      </a:r>
                      <a:r>
                        <a:rPr lang="es-EC" sz="1600" baseline="30000">
                          <a:effectLst/>
                        </a:rPr>
                        <a:t>*</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600">
                          <a:effectLst/>
                        </a:rPr>
                        <a:t>,964</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600">
                          <a:effectLst/>
                        </a:rPr>
                        <a:t>11</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600">
                          <a:effectLst/>
                        </a:rPr>
                        <a:t>,824</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13646409"/>
                  </a:ext>
                </a:extLst>
              </a:tr>
              <a:tr h="427279">
                <a:tc gridSpan="8">
                  <a:txBody>
                    <a:bodyPr/>
                    <a:lstStyle/>
                    <a:p>
                      <a:pPr marL="38100" marR="38100" algn="r">
                        <a:lnSpc>
                          <a:spcPts val="1600"/>
                        </a:lnSpc>
                        <a:spcAft>
                          <a:spcPts val="0"/>
                        </a:spcAft>
                      </a:pPr>
                      <a:r>
                        <a:rPr lang="es-EC" sz="1600">
                          <a:effectLst/>
                        </a:rPr>
                        <a:t>*. Este es un límite inferior de la significación verdadera.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547360585"/>
                  </a:ext>
                </a:extLst>
              </a:tr>
              <a:tr h="427279">
                <a:tc gridSpan="8">
                  <a:txBody>
                    <a:bodyPr/>
                    <a:lstStyle/>
                    <a:p>
                      <a:pPr marL="38100" marR="38100" algn="r">
                        <a:lnSpc>
                          <a:spcPts val="1600"/>
                        </a:lnSpc>
                        <a:spcAft>
                          <a:spcPts val="0"/>
                        </a:spcAft>
                      </a:pP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803974039"/>
                  </a:ext>
                </a:extLst>
              </a:tr>
            </a:tbl>
          </a:graphicData>
        </a:graphic>
      </p:graphicFrame>
      <p:sp>
        <p:nvSpPr>
          <p:cNvPr id="12" name="Elipse 11"/>
          <p:cNvSpPr/>
          <p:nvPr/>
        </p:nvSpPr>
        <p:spPr>
          <a:xfrm>
            <a:off x="9758545" y="3674450"/>
            <a:ext cx="791175" cy="464024"/>
          </a:xfrm>
          <a:prstGeom prst="ellipse">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Elipse 15"/>
          <p:cNvSpPr/>
          <p:nvPr/>
        </p:nvSpPr>
        <p:spPr>
          <a:xfrm>
            <a:off x="9772192" y="4180724"/>
            <a:ext cx="791175" cy="464024"/>
          </a:xfrm>
          <a:prstGeom prst="ellipse">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78873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smtClean="0">
                <a:solidFill>
                  <a:srgbClr val="70AD47">
                    <a:lumMod val="50000"/>
                  </a:srgbClr>
                </a:solidFill>
              </a:rPr>
              <a:t>DISTRIBUCIÓN NORMAL DE </a:t>
            </a:r>
            <a:r>
              <a:rPr lang="es-EC" sz="2400" b="1" dirty="0" err="1">
                <a:solidFill>
                  <a:srgbClr val="70AD47">
                    <a:lumMod val="50000"/>
                  </a:srgbClr>
                </a:solidFill>
              </a:rPr>
              <a:t>SHAPIRO</a:t>
            </a:r>
            <a:r>
              <a:rPr lang="es-EC" sz="2400" b="1" dirty="0">
                <a:solidFill>
                  <a:srgbClr val="70AD47">
                    <a:lumMod val="50000"/>
                  </a:srgbClr>
                </a:solidFill>
              </a:rPr>
              <a:t> </a:t>
            </a:r>
            <a:r>
              <a:rPr lang="es-EC" sz="2400" b="1" dirty="0" err="1">
                <a:solidFill>
                  <a:srgbClr val="70AD47">
                    <a:lumMod val="50000"/>
                  </a:srgbClr>
                </a:solidFill>
              </a:rPr>
              <a:t>WILK</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a:stretch/>
        </p:blipFill>
        <p:spPr bwMode="auto">
          <a:xfrm>
            <a:off x="8107483" y="5891349"/>
            <a:ext cx="3932909" cy="892767"/>
          </a:xfrm>
          <a:prstGeom prst="rect">
            <a:avLst/>
          </a:prstGeom>
          <a:ln>
            <a:noFill/>
          </a:ln>
          <a:effectLst>
            <a:softEdge rad="63500"/>
          </a:effectLst>
        </p:spPr>
      </p:pic>
      <p:graphicFrame>
        <p:nvGraphicFramePr>
          <p:cNvPr id="16" name="Tabla 15"/>
          <p:cNvGraphicFramePr>
            <a:graphicFrameLocks noGrp="1"/>
          </p:cNvGraphicFramePr>
          <p:nvPr>
            <p:extLst>
              <p:ext uri="{D42A27DB-BD31-4B8C-83A1-F6EECF244321}">
                <p14:modId xmlns:p14="http://schemas.microsoft.com/office/powerpoint/2010/main" val="858395227"/>
              </p:ext>
            </p:extLst>
          </p:nvPr>
        </p:nvGraphicFramePr>
        <p:xfrm>
          <a:off x="848932" y="1613140"/>
          <a:ext cx="9307773" cy="2399669"/>
        </p:xfrm>
        <a:graphic>
          <a:graphicData uri="http://schemas.openxmlformats.org/drawingml/2006/table">
            <a:tbl>
              <a:tblPr firstRow="1" firstCol="1" bandRow="1"/>
              <a:tblGrid>
                <a:gridCol w="4262488">
                  <a:extLst>
                    <a:ext uri="{9D8B030D-6E8A-4147-A177-3AD203B41FA5}">
                      <a16:colId xmlns:a16="http://schemas.microsoft.com/office/drawing/2014/main" val="2003051529"/>
                    </a:ext>
                  </a:extLst>
                </a:gridCol>
                <a:gridCol w="1905520">
                  <a:extLst>
                    <a:ext uri="{9D8B030D-6E8A-4147-A177-3AD203B41FA5}">
                      <a16:colId xmlns:a16="http://schemas.microsoft.com/office/drawing/2014/main" val="387163992"/>
                    </a:ext>
                  </a:extLst>
                </a:gridCol>
                <a:gridCol w="3139765">
                  <a:extLst>
                    <a:ext uri="{9D8B030D-6E8A-4147-A177-3AD203B41FA5}">
                      <a16:colId xmlns:a16="http://schemas.microsoft.com/office/drawing/2014/main" val="1398748212"/>
                    </a:ext>
                  </a:extLst>
                </a:gridCol>
              </a:tblGrid>
              <a:tr h="658181">
                <a:tc gridSpan="3">
                  <a:txBody>
                    <a:bodyPr/>
                    <a:lstStyle/>
                    <a:p>
                      <a:pPr algn="ctr">
                        <a:lnSpc>
                          <a:spcPct val="2000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NORMALIDAD (PROMEDIOS)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310054998"/>
                  </a:ext>
                </a:extLst>
              </a:tr>
              <a:tr h="1650364">
                <a:tc>
                  <a:txBody>
                    <a:bodyPr/>
                    <a:lstStyle/>
                    <a:p>
                      <a:pPr algn="ctr">
                        <a:lnSpc>
                          <a:spcPct val="200000"/>
                        </a:lnSpc>
                        <a:spcAft>
                          <a:spcPts val="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P – Valor (Grupo 2017-2018) </a:t>
                      </a:r>
                      <a:r>
                        <a:rPr lang="es-ES" sz="1600" dirty="0">
                          <a:effectLst/>
                          <a:latin typeface="Arial" panose="020B0604020202020204" pitchFamily="34" charset="0"/>
                          <a:ea typeface="Calibri" panose="020F0502020204030204" pitchFamily="34" charset="0"/>
                          <a:cs typeface="Times New Roman" panose="02020603050405020304" pitchFamily="18" charset="0"/>
                        </a:rPr>
                        <a:t>=0,867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endParaRPr lang="es-EC" sz="1600" dirty="0" smtClean="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es-EC" sz="1600" dirty="0" smtClean="0">
                          <a:effectLst/>
                          <a:latin typeface="Arial" panose="020B0604020202020204" pitchFamily="34" charset="0"/>
                          <a:ea typeface="Calibri" panose="020F0502020204030204" pitchFamily="34" charset="0"/>
                          <a:cs typeface="Times New Roman" panose="02020603050405020304" pitchFamily="18" charset="0"/>
                        </a:rPr>
                        <a:t>P </a:t>
                      </a:r>
                      <a:r>
                        <a:rPr lang="es-EC" sz="1600" dirty="0">
                          <a:effectLst/>
                          <a:latin typeface="Arial" panose="020B0604020202020204" pitchFamily="34" charset="0"/>
                          <a:ea typeface="Calibri" panose="020F0502020204030204" pitchFamily="34" charset="0"/>
                          <a:cs typeface="Times New Roman" panose="02020603050405020304" pitchFamily="18" charset="0"/>
                        </a:rPr>
                        <a:t>– Valor (Grupo 2019-2020) =0,824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200000"/>
                        </a:lnSpc>
                        <a:spcAft>
                          <a:spcPts val="0"/>
                        </a:spcAft>
                      </a:pPr>
                      <a:r>
                        <a:rPr lang="es-EC" sz="2000" dirty="0">
                          <a:effectLst/>
                          <a:latin typeface="Arial" panose="020B0604020202020204" pitchFamily="34" charset="0"/>
                          <a:ea typeface="Calibri" panose="020F0502020204030204" pitchFamily="34" charset="0"/>
                          <a:cs typeface="Times New Roman" panose="02020603050405020304" pitchFamily="18" charset="0"/>
                        </a:rPr>
                        <a:t>&gt;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endParaRPr lang="es-EC" sz="2000" dirty="0" smtClean="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es-EC" sz="2000" dirty="0" smtClean="0">
                          <a:effectLst/>
                          <a:latin typeface="Arial" panose="020B0604020202020204" pitchFamily="34" charset="0"/>
                          <a:ea typeface="Calibri" panose="020F0502020204030204" pitchFamily="34" charset="0"/>
                          <a:cs typeface="Times New Roman" panose="02020603050405020304" pitchFamily="18" charset="0"/>
                        </a:rPr>
                        <a:t>&gt;</a:t>
                      </a:r>
                      <a:r>
                        <a:rPr lang="es-EC" sz="2000" dirty="0">
                          <a:effectLst/>
                          <a:latin typeface="Arial" panose="020B0604020202020204" pitchFamily="34"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200000"/>
                        </a:lnSpc>
                        <a:spcAft>
                          <a:spcPts val="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α = 0,05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endParaRPr lang="es-EC" sz="1600" dirty="0" smtClean="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es-EC" sz="1600" dirty="0" smtClean="0">
                          <a:effectLst/>
                          <a:latin typeface="Arial" panose="020B0604020202020204" pitchFamily="34" charset="0"/>
                          <a:ea typeface="Calibri" panose="020F0502020204030204" pitchFamily="34" charset="0"/>
                          <a:cs typeface="Times New Roman" panose="02020603050405020304" pitchFamily="18" charset="0"/>
                        </a:rPr>
                        <a:t>α </a:t>
                      </a:r>
                      <a:r>
                        <a:rPr lang="es-EC" sz="1600" dirty="0">
                          <a:effectLst/>
                          <a:latin typeface="Arial" panose="020B0604020202020204" pitchFamily="34" charset="0"/>
                          <a:ea typeface="Calibri" panose="020F0502020204030204" pitchFamily="34" charset="0"/>
                          <a:cs typeface="Times New Roman" panose="02020603050405020304" pitchFamily="18" charset="0"/>
                        </a:rPr>
                        <a:t>= 0,05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667290661"/>
                  </a:ext>
                </a:extLst>
              </a:tr>
            </a:tbl>
          </a:graphicData>
        </a:graphic>
      </p:graphicFrame>
      <p:sp>
        <p:nvSpPr>
          <p:cNvPr id="17" name="Rectángulo 16"/>
          <p:cNvSpPr/>
          <p:nvPr/>
        </p:nvSpPr>
        <p:spPr>
          <a:xfrm>
            <a:off x="3579504" y="767697"/>
            <a:ext cx="4228465" cy="560410"/>
          </a:xfrm>
          <a:prstGeom prst="rect">
            <a:avLst/>
          </a:prstGeom>
        </p:spPr>
        <p:txBody>
          <a:bodyPr wrap="none">
            <a:spAutoFit/>
          </a:bodyPr>
          <a:lstStyle/>
          <a:p>
            <a:pPr>
              <a:lnSpc>
                <a:spcPct val="200000"/>
              </a:lnSpc>
              <a:spcAft>
                <a:spcPts val="0"/>
              </a:spcAft>
            </a:pPr>
            <a:r>
              <a:rPr lang="es-ES" b="1" i="1" dirty="0" smtClean="0">
                <a:latin typeface="Arial" panose="020B0604020202020204" pitchFamily="34" charset="0"/>
                <a:ea typeface="Calibri" panose="020F0502020204030204" pitchFamily="34" charset="0"/>
              </a:rPr>
              <a:t>VERIFICACIÓN DE LA NORMALIDAD</a:t>
            </a:r>
            <a:endParaRPr lang="es-EC" b="1" dirty="0">
              <a:latin typeface="Arial" panose="020B0604020202020204" pitchFamily="34" charset="0"/>
              <a:ea typeface="Calibri" panose="020F0502020204030204" pitchFamily="34" charset="0"/>
            </a:endParaRPr>
          </a:p>
        </p:txBody>
      </p:sp>
      <p:sp>
        <p:nvSpPr>
          <p:cNvPr id="21" name="Rectángulo 20"/>
          <p:cNvSpPr/>
          <p:nvPr/>
        </p:nvSpPr>
        <p:spPr>
          <a:xfrm>
            <a:off x="848933" y="4297842"/>
            <a:ext cx="9307773" cy="1754326"/>
          </a:xfrm>
          <a:prstGeom prst="rect">
            <a:avLst/>
          </a:prstGeom>
        </p:spPr>
        <p:txBody>
          <a:bodyPr wrap="square">
            <a:spAutoFit/>
          </a:bodyPr>
          <a:lstStyle/>
          <a:p>
            <a:pPr algn="just">
              <a:lnSpc>
                <a:spcPct val="150000"/>
              </a:lnSpc>
              <a:spcAft>
                <a:spcPts val="0"/>
              </a:spcAft>
            </a:pPr>
            <a:r>
              <a:rPr lang="es-EC" dirty="0">
                <a:latin typeface="Arial" panose="020B0604020202020204" pitchFamily="34" charset="0"/>
                <a:ea typeface="Calibri" panose="020F0502020204030204" pitchFamily="34" charset="0"/>
                <a:cs typeface="Times New Roman" panose="02020603050405020304" pitchFamily="18" charset="0"/>
              </a:rPr>
              <a:t>La variable de Promedios, es decir, las calificaciones de cada uno de los grupos de alumnos se comportan </a:t>
            </a:r>
            <a:r>
              <a:rPr lang="es-EC" b="1" dirty="0">
                <a:latin typeface="Arial" panose="020B0604020202020204" pitchFamily="34" charset="0"/>
                <a:ea typeface="Calibri" panose="020F0502020204030204" pitchFamily="34" charset="0"/>
                <a:cs typeface="Times New Roman" panose="02020603050405020304" pitchFamily="18" charset="0"/>
              </a:rPr>
              <a:t>normalmente</a:t>
            </a:r>
            <a:r>
              <a:rPr lang="es-EC" dirty="0">
                <a:latin typeface="Arial" panose="020B0604020202020204" pitchFamily="34" charset="0"/>
                <a:ea typeface="Calibri" panose="020F0502020204030204" pitchFamily="34" charset="0"/>
                <a:cs typeface="Times New Roman" panose="02020603050405020304" pitchFamily="18" charset="0"/>
              </a:rPr>
              <a:t>, ya que en los criterios de Normalidad de </a:t>
            </a:r>
            <a:r>
              <a:rPr lang="es-EC" dirty="0" err="1">
                <a:latin typeface="Arial" panose="020B0604020202020204" pitchFamily="34" charset="0"/>
                <a:ea typeface="Calibri" panose="020F0502020204030204" pitchFamily="34" charset="0"/>
                <a:cs typeface="Times New Roman" panose="02020603050405020304" pitchFamily="18" charset="0"/>
              </a:rPr>
              <a:t>Shapiro</a:t>
            </a:r>
            <a:r>
              <a:rPr lang="es-EC" dirty="0">
                <a:latin typeface="Arial" panose="020B0604020202020204" pitchFamily="34" charset="0"/>
                <a:ea typeface="Calibri" panose="020F0502020204030204" pitchFamily="34" charset="0"/>
                <a:cs typeface="Times New Roman" panose="02020603050405020304" pitchFamily="18" charset="0"/>
              </a:rPr>
              <a:t> </a:t>
            </a:r>
            <a:r>
              <a:rPr lang="es-EC" dirty="0" err="1">
                <a:latin typeface="Arial" panose="020B0604020202020204" pitchFamily="34" charset="0"/>
                <a:ea typeface="Calibri" panose="020F0502020204030204" pitchFamily="34" charset="0"/>
                <a:cs typeface="Times New Roman" panose="02020603050405020304" pitchFamily="18" charset="0"/>
              </a:rPr>
              <a:t>Wilks</a:t>
            </a:r>
            <a:r>
              <a:rPr lang="es-EC" dirty="0">
                <a:latin typeface="Arial" panose="020B0604020202020204" pitchFamily="34" charset="0"/>
                <a:ea typeface="Calibri" panose="020F0502020204030204" pitchFamily="34" charset="0"/>
                <a:cs typeface="Times New Roman" panose="02020603050405020304" pitchFamily="18" charset="0"/>
              </a:rPr>
              <a:t> establece que si p (valor) es mayor a α = 0,05, pues la normalidad de los datos es aceptada.</a:t>
            </a:r>
            <a:endParaRPr lang="es-EC"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0410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I</a:t>
            </a:r>
            <a:r>
              <a:rPr lang="es-EC" sz="2400" b="1" dirty="0" smtClean="0">
                <a:solidFill>
                  <a:schemeClr val="accent6">
                    <a:lumMod val="50000"/>
                  </a:schemeClr>
                </a:solidFill>
              </a:rPr>
              <a:t>GUALDAD DE VARIANZAS PRUEBA DE </a:t>
            </a:r>
            <a:r>
              <a:rPr lang="es-EC" sz="2400" b="1" dirty="0" err="1" smtClean="0">
                <a:solidFill>
                  <a:schemeClr val="accent6">
                    <a:lumMod val="50000"/>
                  </a:schemeClr>
                </a:solidFill>
              </a:rPr>
              <a:t>LEVENE</a:t>
            </a:r>
            <a:endParaRPr lang="es-EC"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a:stretch/>
        </p:blipFill>
        <p:spPr bwMode="auto">
          <a:xfrm>
            <a:off x="8107483" y="5891349"/>
            <a:ext cx="3932909" cy="892767"/>
          </a:xfrm>
          <a:prstGeom prst="rect">
            <a:avLst/>
          </a:prstGeom>
          <a:ln>
            <a:noFill/>
          </a:ln>
          <a:effectLst>
            <a:softEdge rad="63500"/>
          </a:effectLst>
        </p:spPr>
      </p:pic>
      <p:sp>
        <p:nvSpPr>
          <p:cNvPr id="3" name="CuadroTexto 2">
            <a:extLst>
              <a:ext uri="{FF2B5EF4-FFF2-40B4-BE49-F238E27FC236}">
                <a16:creationId xmlns:a16="http://schemas.microsoft.com/office/drawing/2014/main" id="{8DAA2F71-9096-4880-A73D-A85F0D430EE9}"/>
              </a:ext>
            </a:extLst>
          </p:cNvPr>
          <p:cNvSpPr txBox="1"/>
          <p:nvPr/>
        </p:nvSpPr>
        <p:spPr>
          <a:xfrm>
            <a:off x="2928729" y="810992"/>
            <a:ext cx="6175513" cy="523220"/>
          </a:xfrm>
          <a:prstGeom prst="rect">
            <a:avLst/>
          </a:prstGeom>
          <a:noFill/>
        </p:spPr>
        <p:txBody>
          <a:bodyPr wrap="square" rtlCol="0">
            <a:spAutoFit/>
          </a:bodyPr>
          <a:lstStyle/>
          <a:p>
            <a:pPr algn="ctr"/>
            <a:endParaRPr lang="es-EC" sz="2800" b="1" dirty="0"/>
          </a:p>
        </p:txBody>
      </p:sp>
      <p:sp>
        <p:nvSpPr>
          <p:cNvPr id="2" name="Rectángulo 1"/>
          <p:cNvSpPr/>
          <p:nvPr/>
        </p:nvSpPr>
        <p:spPr>
          <a:xfrm>
            <a:off x="331255" y="864429"/>
            <a:ext cx="10941796" cy="1200329"/>
          </a:xfrm>
          <a:prstGeom prst="rect">
            <a:avLst/>
          </a:prstGeom>
        </p:spPr>
        <p:txBody>
          <a:bodyPr wrap="square">
            <a:spAutoFit/>
          </a:bodyPr>
          <a:lstStyle/>
          <a:p>
            <a:pPr marL="342900" lvl="0" indent="-342900" algn="just">
              <a:lnSpc>
                <a:spcPct val="200000"/>
              </a:lnSpc>
              <a:spcAft>
                <a:spcPts val="0"/>
              </a:spcAft>
              <a:buFont typeface="+mj-lt"/>
              <a:buAutoNum type="alphaLcParenR"/>
            </a:pPr>
            <a:r>
              <a:rPr lang="es-ES" b="1" dirty="0">
                <a:solidFill>
                  <a:srgbClr val="000000"/>
                </a:solidFill>
                <a:latin typeface="Arial" panose="020B0604020202020204" pitchFamily="34" charset="0"/>
                <a:ea typeface="Calibri" panose="020F0502020204030204" pitchFamily="34" charset="0"/>
              </a:rPr>
              <a:t>P valor </a:t>
            </a:r>
            <a:r>
              <a:rPr lang="es-EC" dirty="0">
                <a:solidFill>
                  <a:srgbClr val="000000"/>
                </a:solidFill>
                <a:latin typeface="Arial" panose="020B0604020202020204" pitchFamily="34" charset="0"/>
                <a:ea typeface="Calibri" panose="020F0502020204030204" pitchFamily="34" charset="0"/>
              </a:rPr>
              <a:t>=&gt; </a:t>
            </a:r>
            <a:r>
              <a:rPr lang="en-US" b="1" dirty="0">
                <a:solidFill>
                  <a:srgbClr val="000000"/>
                </a:solidFill>
                <a:latin typeface="Arial" panose="020B0604020202020204" pitchFamily="34" charset="0"/>
                <a:ea typeface="Calibri" panose="020F0502020204030204" pitchFamily="34" charset="0"/>
              </a:rPr>
              <a:t>α </a:t>
            </a:r>
            <a:r>
              <a:rPr lang="es-EC" dirty="0">
                <a:solidFill>
                  <a:srgbClr val="000000"/>
                </a:solidFill>
                <a:latin typeface="Arial" panose="020B0604020202020204" pitchFamily="34" charset="0"/>
                <a:ea typeface="Calibri" panose="020F0502020204030204" pitchFamily="34" charset="0"/>
              </a:rPr>
              <a:t>Aceptar </a:t>
            </a:r>
            <a:r>
              <a:rPr lang="es-EC" b="1" dirty="0">
                <a:solidFill>
                  <a:srgbClr val="000000"/>
                </a:solidFill>
                <a:latin typeface="Arial" panose="020B0604020202020204" pitchFamily="34" charset="0"/>
                <a:ea typeface="Calibri" panose="020F0502020204030204" pitchFamily="34" charset="0"/>
              </a:rPr>
              <a:t>Ho </a:t>
            </a:r>
            <a:r>
              <a:rPr lang="es-EC" dirty="0">
                <a:solidFill>
                  <a:srgbClr val="000000"/>
                </a:solidFill>
                <a:latin typeface="Arial" panose="020B0604020202020204" pitchFamily="34" charset="0"/>
                <a:ea typeface="Calibri" panose="020F0502020204030204" pitchFamily="34" charset="0"/>
              </a:rPr>
              <a:t>=Las varianzas son </a:t>
            </a:r>
            <a:r>
              <a:rPr lang="es-EC" b="1" dirty="0">
                <a:solidFill>
                  <a:srgbClr val="000000"/>
                </a:solidFill>
                <a:latin typeface="Arial" panose="020B0604020202020204" pitchFamily="34" charset="0"/>
                <a:ea typeface="Calibri" panose="020F0502020204030204" pitchFamily="34" charset="0"/>
              </a:rPr>
              <a:t>iguales</a:t>
            </a:r>
            <a:endParaRPr lang="es-EC" dirty="0"/>
          </a:p>
          <a:p>
            <a:pPr marL="342900" lvl="0" indent="-342900" algn="just">
              <a:lnSpc>
                <a:spcPct val="200000"/>
              </a:lnSpc>
              <a:spcAft>
                <a:spcPts val="0"/>
              </a:spcAft>
              <a:buFont typeface="+mj-lt"/>
              <a:buAutoNum type="alphaLcParenR"/>
            </a:pPr>
            <a:r>
              <a:rPr lang="es-ES" b="1" dirty="0">
                <a:solidFill>
                  <a:srgbClr val="000000"/>
                </a:solidFill>
                <a:latin typeface="Arial" panose="020B0604020202020204" pitchFamily="34" charset="0"/>
                <a:ea typeface="Calibri" panose="020F0502020204030204" pitchFamily="34" charset="0"/>
              </a:rPr>
              <a:t>P valor </a:t>
            </a:r>
            <a:r>
              <a:rPr lang="es-EC" dirty="0">
                <a:solidFill>
                  <a:srgbClr val="000000"/>
                </a:solidFill>
                <a:latin typeface="Arial" panose="020B0604020202020204" pitchFamily="34" charset="0"/>
                <a:ea typeface="Calibri" panose="020F0502020204030204" pitchFamily="34" charset="0"/>
              </a:rPr>
              <a:t>&lt; </a:t>
            </a:r>
            <a:r>
              <a:rPr lang="en-US" b="1" dirty="0">
                <a:solidFill>
                  <a:srgbClr val="000000"/>
                </a:solidFill>
                <a:latin typeface="Arial" panose="020B0604020202020204" pitchFamily="34" charset="0"/>
                <a:ea typeface="Calibri" panose="020F0502020204030204" pitchFamily="34" charset="0"/>
              </a:rPr>
              <a:t>α </a:t>
            </a:r>
            <a:r>
              <a:rPr lang="es-EC" dirty="0">
                <a:solidFill>
                  <a:srgbClr val="000000"/>
                </a:solidFill>
                <a:latin typeface="Arial" panose="020B0604020202020204" pitchFamily="34" charset="0"/>
                <a:ea typeface="Calibri" panose="020F0502020204030204" pitchFamily="34" charset="0"/>
              </a:rPr>
              <a:t>Aceptar </a:t>
            </a:r>
            <a:r>
              <a:rPr lang="es-EC" b="1" dirty="0">
                <a:solidFill>
                  <a:srgbClr val="000000"/>
                </a:solidFill>
                <a:latin typeface="Arial" panose="020B0604020202020204" pitchFamily="34" charset="0"/>
                <a:ea typeface="Calibri" panose="020F0502020204030204" pitchFamily="34" charset="0"/>
              </a:rPr>
              <a:t>Ha </a:t>
            </a:r>
            <a:r>
              <a:rPr lang="es-EC" dirty="0">
                <a:solidFill>
                  <a:srgbClr val="000000"/>
                </a:solidFill>
                <a:latin typeface="Arial" panose="020B0604020202020204" pitchFamily="34" charset="0"/>
                <a:ea typeface="Calibri" panose="020F0502020204030204" pitchFamily="34" charset="0"/>
              </a:rPr>
              <a:t>= Existe diferencia significativa entre las varianzas</a:t>
            </a:r>
            <a:endParaRPr lang="es-EC" dirty="0">
              <a:effectLst/>
            </a:endParaRPr>
          </a:p>
        </p:txBody>
      </p:sp>
      <p:graphicFrame>
        <p:nvGraphicFramePr>
          <p:cNvPr id="7" name="Tabla 6"/>
          <p:cNvGraphicFramePr>
            <a:graphicFrameLocks noGrp="1"/>
          </p:cNvGraphicFramePr>
          <p:nvPr>
            <p:extLst>
              <p:ext uri="{D42A27DB-BD31-4B8C-83A1-F6EECF244321}">
                <p14:modId xmlns:p14="http://schemas.microsoft.com/office/powerpoint/2010/main" val="799221570"/>
              </p:ext>
            </p:extLst>
          </p:nvPr>
        </p:nvGraphicFramePr>
        <p:xfrm>
          <a:off x="7167714" y="2795642"/>
          <a:ext cx="4872678" cy="1384654"/>
        </p:xfrm>
        <a:graphic>
          <a:graphicData uri="http://schemas.openxmlformats.org/drawingml/2006/table">
            <a:tbl>
              <a:tblPr firstRow="1" firstCol="1" bandRow="1">
                <a:tableStyleId>{5C22544A-7EE6-4342-B048-85BDC9FD1C3A}</a:tableStyleId>
              </a:tblPr>
              <a:tblGrid>
                <a:gridCol w="2231439">
                  <a:extLst>
                    <a:ext uri="{9D8B030D-6E8A-4147-A177-3AD203B41FA5}">
                      <a16:colId xmlns:a16="http://schemas.microsoft.com/office/drawing/2014/main" val="1669193519"/>
                    </a:ext>
                  </a:extLst>
                </a:gridCol>
                <a:gridCol w="997552">
                  <a:extLst>
                    <a:ext uri="{9D8B030D-6E8A-4147-A177-3AD203B41FA5}">
                      <a16:colId xmlns:a16="http://schemas.microsoft.com/office/drawing/2014/main" val="4114996269"/>
                    </a:ext>
                  </a:extLst>
                </a:gridCol>
                <a:gridCol w="1643687">
                  <a:extLst>
                    <a:ext uri="{9D8B030D-6E8A-4147-A177-3AD203B41FA5}">
                      <a16:colId xmlns:a16="http://schemas.microsoft.com/office/drawing/2014/main" val="2420982496"/>
                    </a:ext>
                  </a:extLst>
                </a:gridCol>
              </a:tblGrid>
              <a:tr h="654793">
                <a:tc gridSpan="3">
                  <a:txBody>
                    <a:bodyPr/>
                    <a:lstStyle/>
                    <a:p>
                      <a:pPr algn="ctr">
                        <a:lnSpc>
                          <a:spcPct val="200000"/>
                        </a:lnSpc>
                        <a:spcAft>
                          <a:spcPts val="0"/>
                        </a:spcAft>
                      </a:pPr>
                      <a:r>
                        <a:rPr lang="es-EC" sz="1800" dirty="0">
                          <a:effectLst/>
                        </a:rPr>
                        <a:t>IGUALDAD DE VARIANZA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86670629"/>
                  </a:ext>
                </a:extLst>
              </a:tr>
              <a:tr h="729861">
                <a:tc>
                  <a:txBody>
                    <a:bodyPr/>
                    <a:lstStyle/>
                    <a:p>
                      <a:pPr algn="ctr">
                        <a:lnSpc>
                          <a:spcPct val="200000"/>
                        </a:lnSpc>
                        <a:spcAft>
                          <a:spcPts val="0"/>
                        </a:spcAft>
                      </a:pPr>
                      <a:r>
                        <a:rPr lang="es-EC" sz="1800">
                          <a:effectLst/>
                        </a:rPr>
                        <a:t>P – Valor </a:t>
                      </a:r>
                      <a:r>
                        <a:rPr lang="en-US" sz="1800">
                          <a:effectLst/>
                        </a:rPr>
                        <a:t>= 0,123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800">
                          <a:effectLst/>
                        </a:rPr>
                        <a:t>&gt;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800" dirty="0">
                          <a:effectLst/>
                        </a:rPr>
                        <a:t>α = 0,05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5905027"/>
                  </a:ext>
                </a:extLst>
              </a:tr>
            </a:tbl>
          </a:graphicData>
        </a:graphic>
      </p:graphicFrame>
      <p:sp>
        <p:nvSpPr>
          <p:cNvPr id="9" name="Rectángulo 8"/>
          <p:cNvSpPr/>
          <p:nvPr/>
        </p:nvSpPr>
        <p:spPr>
          <a:xfrm>
            <a:off x="764274" y="5102692"/>
            <a:ext cx="11013744" cy="646331"/>
          </a:xfrm>
          <a:prstGeom prst="rect">
            <a:avLst/>
          </a:prstGeom>
        </p:spPr>
        <p:txBody>
          <a:bodyPr wrap="square">
            <a:spAutoFit/>
          </a:bodyPr>
          <a:lstStyle/>
          <a:p>
            <a:pPr algn="just"/>
            <a:r>
              <a:rPr lang="es-EC" dirty="0">
                <a:latin typeface="Arial" panose="020B0604020202020204" pitchFamily="34" charset="0"/>
                <a:ea typeface="Calibri" panose="020F0502020204030204" pitchFamily="34" charset="0"/>
              </a:rPr>
              <a:t>El valor de significancia lo contrastamos con el valor de alfa o nivel de error y determinamos que </a:t>
            </a:r>
            <a:r>
              <a:rPr lang="es-EC" dirty="0" smtClean="0">
                <a:latin typeface="Arial" panose="020B0604020202020204" pitchFamily="34" charset="0"/>
                <a:ea typeface="Calibri" panose="020F0502020204030204" pitchFamily="34" charset="0"/>
              </a:rPr>
              <a:t>es mayor </a:t>
            </a:r>
            <a:r>
              <a:rPr lang="es-EC" dirty="0">
                <a:latin typeface="Arial" panose="020B0604020202020204" pitchFamily="34" charset="0"/>
                <a:ea typeface="Calibri" panose="020F0502020204030204" pitchFamily="34" charset="0"/>
              </a:rPr>
              <a:t>a α = 0,05 por lo </a:t>
            </a:r>
            <a:r>
              <a:rPr lang="es-EC" dirty="0" smtClean="0">
                <a:latin typeface="Arial" panose="020B0604020202020204" pitchFamily="34" charset="0"/>
                <a:ea typeface="Calibri" panose="020F0502020204030204" pitchFamily="34" charset="0"/>
              </a:rPr>
              <a:t>que </a:t>
            </a:r>
            <a:r>
              <a:rPr lang="es-EC" dirty="0">
                <a:latin typeface="Arial" panose="020B0604020202020204" pitchFamily="34" charset="0"/>
                <a:ea typeface="Calibri" panose="020F0502020204030204" pitchFamily="34" charset="0"/>
              </a:rPr>
              <a:t>las varianzas de la variable aleatoria promedios o calificaciones son iguales.</a:t>
            </a:r>
            <a:endParaRPr lang="es-EC" dirty="0"/>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55" y="2064758"/>
            <a:ext cx="6277129" cy="2699648"/>
          </a:xfrm>
          <a:prstGeom prst="rect">
            <a:avLst/>
          </a:prstGeom>
        </p:spPr>
      </p:pic>
    </p:spTree>
    <p:extLst>
      <p:ext uri="{BB962C8B-B14F-4D97-AF65-F5344CB8AC3E}">
        <p14:creationId xmlns:p14="http://schemas.microsoft.com/office/powerpoint/2010/main" val="2693415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4.    ANÁLISIS DE RESULTADOS OBTENIDOS EN LA INVESTIGACIÓN DE CAMPO (OE 1)</a:t>
            </a: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a:stretch/>
        </p:blipFill>
        <p:spPr bwMode="auto">
          <a:xfrm>
            <a:off x="8107483" y="5891349"/>
            <a:ext cx="3932909" cy="892767"/>
          </a:xfrm>
          <a:prstGeom prst="rect">
            <a:avLst/>
          </a:prstGeom>
          <a:ln>
            <a:noFill/>
          </a:ln>
          <a:effectLst>
            <a:softEdge rad="63500"/>
          </a:effectLst>
        </p:spPr>
      </p:pic>
      <p:sp>
        <p:nvSpPr>
          <p:cNvPr id="3" name="CuadroTexto 2">
            <a:extLst>
              <a:ext uri="{FF2B5EF4-FFF2-40B4-BE49-F238E27FC236}">
                <a16:creationId xmlns:a16="http://schemas.microsoft.com/office/drawing/2014/main" id="{CC8D4658-6984-408A-B97A-7002D637AF93}"/>
              </a:ext>
            </a:extLst>
          </p:cNvPr>
          <p:cNvSpPr txBox="1"/>
          <p:nvPr/>
        </p:nvSpPr>
        <p:spPr>
          <a:xfrm>
            <a:off x="8912796" y="1418526"/>
            <a:ext cx="2967614" cy="4616648"/>
          </a:xfrm>
          <a:prstGeom prst="rect">
            <a:avLst/>
          </a:prstGeom>
          <a:noFill/>
        </p:spPr>
        <p:txBody>
          <a:bodyPr wrap="square" rtlCol="0">
            <a:spAutoFit/>
          </a:bodyPr>
          <a:lstStyle/>
          <a:p>
            <a:pPr algn="just"/>
            <a:r>
              <a:rPr lang="es-ES" sz="1400" dirty="0">
                <a:solidFill>
                  <a:srgbClr val="000000"/>
                </a:solidFill>
                <a:latin typeface="Arial" panose="020B0604020202020204" pitchFamily="34" charset="0"/>
                <a:ea typeface="Calibri" panose="020F0502020204030204" pitchFamily="34" charset="0"/>
              </a:rPr>
              <a:t>El valor de significancia nos demuestra que p valor es menor que el alfa o nivel de error, por lo que, de acuerdo a los criterios de probabilidad; se determina que existe una diferencia significativa en las calificaciones y promedios de loa alumnos y cadetes de los grupos 2017 -2018 y 2019-2020, lo cual, determina que la Hipótesis Nula es rechazada y se acepta la Hipótesis Alternativa, en donde, la aplicación y empleo de un dispositivo electrónico en la asignatura de Planeamiento y Coordinación de Apoyo de Fuegos desarrolla el aprendizaje significativo y mejora las habilidades de los alumnos o cadetes de la </a:t>
            </a:r>
            <a:r>
              <a:rPr lang="es-ES" sz="1400" dirty="0" err="1">
                <a:solidFill>
                  <a:srgbClr val="000000"/>
                </a:solidFill>
                <a:latin typeface="Arial" panose="020B0604020202020204" pitchFamily="34" charset="0"/>
                <a:ea typeface="Calibri" panose="020F0502020204030204" pitchFamily="34" charset="0"/>
              </a:rPr>
              <a:t>ESMIL</a:t>
            </a:r>
            <a:r>
              <a:rPr lang="es-ES" sz="1400" dirty="0">
                <a:solidFill>
                  <a:srgbClr val="000000"/>
                </a:solidFill>
                <a:latin typeface="Arial" panose="020B0604020202020204" pitchFamily="34" charset="0"/>
                <a:ea typeface="Calibri" panose="020F0502020204030204" pitchFamily="34" charset="0"/>
              </a:rPr>
              <a:t> del año lectivo 2019-2020</a:t>
            </a:r>
            <a:r>
              <a:rPr lang="es-ES" sz="1400" dirty="0" smtClean="0">
                <a:solidFill>
                  <a:srgbClr val="000000"/>
                </a:solidFill>
                <a:latin typeface="Arial" panose="020B0604020202020204" pitchFamily="34" charset="0"/>
                <a:ea typeface="Calibri" panose="020F0502020204030204" pitchFamily="34" charset="0"/>
              </a:rPr>
              <a:t>. </a:t>
            </a:r>
            <a:endParaRPr lang="es-EC" sz="1400" dirty="0"/>
          </a:p>
        </p:txBody>
      </p:sp>
      <p:sp>
        <p:nvSpPr>
          <p:cNvPr id="16" name="Rectángulo 15">
            <a:extLst>
              <a:ext uri="{FF2B5EF4-FFF2-40B4-BE49-F238E27FC236}">
                <a16:creationId xmlns:a16="http://schemas.microsoft.com/office/drawing/2014/main" id="{5E657CFF-6F35-45C4-AB2F-06279F846BEB}"/>
              </a:ext>
            </a:extLst>
          </p:cNvPr>
          <p:cNvSpPr/>
          <p:nvPr/>
        </p:nvSpPr>
        <p:spPr>
          <a:xfrm>
            <a:off x="8812163" y="836218"/>
            <a:ext cx="3608680" cy="646331"/>
          </a:xfrm>
          <a:prstGeom prst="rect">
            <a:avLst/>
          </a:prstGeom>
          <a:noFill/>
        </p:spPr>
        <p:txBody>
          <a:bodyPr wrap="square" lIns="91440" tIns="45720" rIns="91440" bIns="45720">
            <a:spAutoFit/>
          </a:bodyPr>
          <a:lstStyle/>
          <a:p>
            <a:pPr algn="ctr"/>
            <a:r>
              <a:rPr lang="es-EC" sz="3600" b="0" cap="none" spc="0" dirty="0">
                <a:ln w="0"/>
                <a:gradFill>
                  <a:gsLst>
                    <a:gs pos="21000">
                      <a:srgbClr val="53575C"/>
                    </a:gs>
                    <a:gs pos="88000">
                      <a:srgbClr val="C5C7CA"/>
                    </a:gs>
                  </a:gsLst>
                  <a:lin ang="5400000"/>
                </a:gradFill>
                <a:effectLst/>
                <a:latin typeface="Arial" panose="020B0604020202020204" pitchFamily="34" charset="0"/>
                <a:ea typeface="Calibri" panose="020F0502020204030204" pitchFamily="34" charset="0"/>
              </a:rPr>
              <a:t>Conclusión</a:t>
            </a:r>
            <a:endParaRPr lang="es-EC" sz="3600" b="0" cap="none" spc="0" dirty="0">
              <a:ln w="0"/>
              <a:gradFill>
                <a:gsLst>
                  <a:gs pos="21000">
                    <a:srgbClr val="53575C"/>
                  </a:gs>
                  <a:gs pos="88000">
                    <a:srgbClr val="C5C7CA"/>
                  </a:gs>
                </a:gsLst>
                <a:lin ang="5400000"/>
              </a:gradFill>
              <a:effectLst/>
            </a:endParaRPr>
          </a:p>
        </p:txBody>
      </p:sp>
      <p:sp>
        <p:nvSpPr>
          <p:cNvPr id="17" name="CuadroTexto 16">
            <a:extLst>
              <a:ext uri="{FF2B5EF4-FFF2-40B4-BE49-F238E27FC236}">
                <a16:creationId xmlns:a16="http://schemas.microsoft.com/office/drawing/2014/main" id="{B3B32C8C-158D-41AD-BCCD-58B5C8746230}"/>
              </a:ext>
            </a:extLst>
          </p:cNvPr>
          <p:cNvSpPr txBox="1"/>
          <p:nvPr/>
        </p:nvSpPr>
        <p:spPr>
          <a:xfrm>
            <a:off x="2383816" y="797676"/>
            <a:ext cx="5395407" cy="560410"/>
          </a:xfrm>
          <a:prstGeom prst="rect">
            <a:avLst/>
          </a:prstGeom>
          <a:noFill/>
        </p:spPr>
        <p:txBody>
          <a:bodyPr wrap="square" rtlCol="0">
            <a:spAutoFit/>
          </a:bodyPr>
          <a:lstStyle/>
          <a:p>
            <a:pPr>
              <a:lnSpc>
                <a:spcPct val="200000"/>
              </a:lnSpc>
              <a:spcAft>
                <a:spcPts val="0"/>
              </a:spcAft>
            </a:pPr>
            <a:r>
              <a:rPr lang="es-ES" b="1" i="1" dirty="0" smtClean="0">
                <a:latin typeface="Arial" panose="020B0604020202020204" pitchFamily="34" charset="0"/>
                <a:ea typeface="Calibri" panose="020F0502020204030204" pitchFamily="34" charset="0"/>
              </a:rPr>
              <a:t>VERIFICACIÓN IGUALDAD DE MEDIAS</a:t>
            </a:r>
            <a:endParaRPr lang="es-EC" b="1" i="1" dirty="0">
              <a:latin typeface="Arial" panose="020B0604020202020204" pitchFamily="34" charset="0"/>
              <a:ea typeface="Calibri" panose="020F0502020204030204" pitchFamily="34" charset="0"/>
            </a:endParaRPr>
          </a:p>
        </p:txBody>
      </p:sp>
      <p:pic>
        <p:nvPicPr>
          <p:cNvPr id="19" name="Imagen 18"/>
          <p:cNvPicPr/>
          <p:nvPr/>
        </p:nvPicPr>
        <p:blipFill>
          <a:blip r:embed="rId3">
            <a:extLst>
              <a:ext uri="{28A0092B-C50C-407E-A947-70E740481C1C}">
                <a14:useLocalDpi xmlns:a14="http://schemas.microsoft.com/office/drawing/2010/main" val="0"/>
              </a:ext>
            </a:extLst>
          </a:blip>
          <a:srcRect/>
          <a:stretch>
            <a:fillRect/>
          </a:stretch>
        </p:blipFill>
        <p:spPr bwMode="auto">
          <a:xfrm>
            <a:off x="1019041" y="1507775"/>
            <a:ext cx="7213644" cy="2357553"/>
          </a:xfrm>
          <a:prstGeom prst="rect">
            <a:avLst/>
          </a:prstGeom>
          <a:noFill/>
          <a:ln>
            <a:noFill/>
          </a:ln>
        </p:spPr>
      </p:pic>
      <p:sp>
        <p:nvSpPr>
          <p:cNvPr id="9" name="Rectángulo 8"/>
          <p:cNvSpPr/>
          <p:nvPr/>
        </p:nvSpPr>
        <p:spPr>
          <a:xfrm>
            <a:off x="354842" y="3862204"/>
            <a:ext cx="9173564" cy="1200329"/>
          </a:xfrm>
          <a:prstGeom prst="rect">
            <a:avLst/>
          </a:prstGeom>
        </p:spPr>
        <p:txBody>
          <a:bodyPr wrap="square">
            <a:spAutoFit/>
          </a:bodyPr>
          <a:lstStyle/>
          <a:p>
            <a:pPr marL="342900" lvl="0" indent="-342900" algn="just">
              <a:lnSpc>
                <a:spcPct val="200000"/>
              </a:lnSpc>
              <a:spcAft>
                <a:spcPts val="0"/>
              </a:spcAft>
              <a:buFont typeface="+mj-lt"/>
              <a:buAutoNum type="alphaLcParenR"/>
            </a:pPr>
            <a:r>
              <a:rPr lang="es-ES" b="1" dirty="0">
                <a:solidFill>
                  <a:srgbClr val="000000"/>
                </a:solidFill>
                <a:latin typeface="Arial" panose="020B0604020202020204" pitchFamily="34" charset="0"/>
                <a:ea typeface="Calibri" panose="020F0502020204030204" pitchFamily="34" charset="0"/>
              </a:rPr>
              <a:t>La probabilidad obtenida de P valor </a:t>
            </a:r>
            <a:r>
              <a:rPr lang="es-ES" dirty="0">
                <a:solidFill>
                  <a:srgbClr val="000000"/>
                </a:solidFill>
                <a:latin typeface="Arial" panose="020B0604020202020204" pitchFamily="34" charset="0"/>
                <a:ea typeface="Calibri" panose="020F0502020204030204" pitchFamily="34" charset="0"/>
              </a:rPr>
              <a:t>≤ </a:t>
            </a:r>
            <a:r>
              <a:rPr lang="en-US" b="1" dirty="0">
                <a:solidFill>
                  <a:srgbClr val="000000"/>
                </a:solidFill>
                <a:latin typeface="Arial" panose="020B0604020202020204" pitchFamily="34" charset="0"/>
                <a:ea typeface="Calibri" panose="020F0502020204030204" pitchFamily="34" charset="0"/>
              </a:rPr>
              <a:t>α</a:t>
            </a:r>
            <a:r>
              <a:rPr lang="es-EC" b="1" dirty="0">
                <a:solidFill>
                  <a:srgbClr val="000000"/>
                </a:solidFill>
                <a:latin typeface="Arial" panose="020B0604020202020204" pitchFamily="34" charset="0"/>
                <a:ea typeface="Calibri" panose="020F0502020204030204" pitchFamily="34" charset="0"/>
              </a:rPr>
              <a:t>, rechace Ho (Acepta Ha)</a:t>
            </a:r>
            <a:endParaRPr lang="es-EC" dirty="0"/>
          </a:p>
          <a:p>
            <a:pPr marL="342900" lvl="0" indent="-342900" algn="just">
              <a:lnSpc>
                <a:spcPct val="200000"/>
              </a:lnSpc>
              <a:spcAft>
                <a:spcPts val="0"/>
              </a:spcAft>
              <a:buFont typeface="+mj-lt"/>
              <a:buAutoNum type="alphaLcParenR"/>
            </a:pPr>
            <a:r>
              <a:rPr lang="es-ES" b="1" dirty="0">
                <a:solidFill>
                  <a:srgbClr val="000000"/>
                </a:solidFill>
                <a:latin typeface="Arial" panose="020B0604020202020204" pitchFamily="34" charset="0"/>
                <a:ea typeface="Calibri" panose="020F0502020204030204" pitchFamily="34" charset="0"/>
              </a:rPr>
              <a:t>La probabilidad obtenida de P valor </a:t>
            </a:r>
            <a:r>
              <a:rPr lang="es-EC" dirty="0">
                <a:solidFill>
                  <a:srgbClr val="000000"/>
                </a:solidFill>
                <a:latin typeface="Arial" panose="020B0604020202020204" pitchFamily="34" charset="0"/>
                <a:ea typeface="Calibri" panose="020F0502020204030204" pitchFamily="34" charset="0"/>
              </a:rPr>
              <a:t>&gt; </a:t>
            </a:r>
            <a:r>
              <a:rPr lang="en-US" b="1" dirty="0">
                <a:solidFill>
                  <a:srgbClr val="000000"/>
                </a:solidFill>
                <a:latin typeface="Arial" panose="020B0604020202020204" pitchFamily="34" charset="0"/>
                <a:ea typeface="Calibri" panose="020F0502020204030204" pitchFamily="34" charset="0"/>
              </a:rPr>
              <a:t>α</a:t>
            </a:r>
            <a:r>
              <a:rPr lang="es-EC" b="1" dirty="0">
                <a:solidFill>
                  <a:srgbClr val="000000"/>
                </a:solidFill>
                <a:latin typeface="Arial" panose="020B0604020202020204" pitchFamily="34" charset="0"/>
                <a:ea typeface="Calibri" panose="020F0502020204030204" pitchFamily="34" charset="0"/>
              </a:rPr>
              <a:t>, NO rechace Ho (Acepta HO)</a:t>
            </a:r>
            <a:endParaRPr lang="es-EC" dirty="0">
              <a:effectLst/>
            </a:endParaRPr>
          </a:p>
        </p:txBody>
      </p:sp>
      <p:graphicFrame>
        <p:nvGraphicFramePr>
          <p:cNvPr id="10" name="Tabla 9"/>
          <p:cNvGraphicFramePr>
            <a:graphicFrameLocks noGrp="1"/>
          </p:cNvGraphicFramePr>
          <p:nvPr>
            <p:extLst>
              <p:ext uri="{D42A27DB-BD31-4B8C-83A1-F6EECF244321}">
                <p14:modId xmlns:p14="http://schemas.microsoft.com/office/powerpoint/2010/main" val="921272000"/>
              </p:ext>
            </p:extLst>
          </p:nvPr>
        </p:nvGraphicFramePr>
        <p:xfrm>
          <a:off x="1203751" y="4984853"/>
          <a:ext cx="5511800" cy="1258190"/>
        </p:xfrm>
        <a:graphic>
          <a:graphicData uri="http://schemas.openxmlformats.org/drawingml/2006/table">
            <a:tbl>
              <a:tblPr firstRow="1" firstCol="1" bandRow="1">
                <a:tableStyleId>{5C22544A-7EE6-4342-B048-85BDC9FD1C3A}</a:tableStyleId>
              </a:tblPr>
              <a:tblGrid>
                <a:gridCol w="2524125">
                  <a:extLst>
                    <a:ext uri="{9D8B030D-6E8A-4147-A177-3AD203B41FA5}">
                      <a16:colId xmlns:a16="http://schemas.microsoft.com/office/drawing/2014/main" val="2797970715"/>
                    </a:ext>
                  </a:extLst>
                </a:gridCol>
                <a:gridCol w="1128395">
                  <a:extLst>
                    <a:ext uri="{9D8B030D-6E8A-4147-A177-3AD203B41FA5}">
                      <a16:colId xmlns:a16="http://schemas.microsoft.com/office/drawing/2014/main" val="3491241241"/>
                    </a:ext>
                  </a:extLst>
                </a:gridCol>
                <a:gridCol w="1859280">
                  <a:extLst>
                    <a:ext uri="{9D8B030D-6E8A-4147-A177-3AD203B41FA5}">
                      <a16:colId xmlns:a16="http://schemas.microsoft.com/office/drawing/2014/main" val="991686025"/>
                    </a:ext>
                  </a:extLst>
                </a:gridCol>
              </a:tblGrid>
              <a:tr h="524096">
                <a:tc gridSpan="3">
                  <a:txBody>
                    <a:bodyPr/>
                    <a:lstStyle/>
                    <a:p>
                      <a:pPr algn="ctr">
                        <a:lnSpc>
                          <a:spcPct val="200000"/>
                        </a:lnSpc>
                        <a:spcAft>
                          <a:spcPts val="0"/>
                        </a:spcAft>
                      </a:pPr>
                      <a:r>
                        <a:rPr lang="es-EC" sz="2400">
                          <a:effectLst/>
                        </a:rPr>
                        <a:t>PRUEBA T DE STUDENT</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243169301"/>
                  </a:ext>
                </a:extLst>
              </a:tr>
              <a:tr h="565067">
                <a:tc>
                  <a:txBody>
                    <a:bodyPr/>
                    <a:lstStyle/>
                    <a:p>
                      <a:pPr algn="ctr">
                        <a:lnSpc>
                          <a:spcPct val="200000"/>
                        </a:lnSpc>
                        <a:spcAft>
                          <a:spcPts val="0"/>
                        </a:spcAft>
                      </a:pPr>
                      <a:r>
                        <a:rPr lang="es-EC" sz="2400">
                          <a:effectLst/>
                        </a:rPr>
                        <a:t>P – Valor </a:t>
                      </a:r>
                      <a:r>
                        <a:rPr lang="en-US" sz="2400">
                          <a:effectLst/>
                        </a:rPr>
                        <a:t>= 0,013</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2400">
                          <a:effectLst/>
                        </a:rPr>
                        <a:t>≤</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2400" dirty="0">
                          <a:effectLst/>
                        </a:rPr>
                        <a:t>α = 0,05</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9683453"/>
                  </a:ext>
                </a:extLst>
              </a:tr>
            </a:tbl>
          </a:graphicData>
        </a:graphic>
      </p:graphicFrame>
      <p:sp>
        <p:nvSpPr>
          <p:cNvPr id="20" name="Elipse 19"/>
          <p:cNvSpPr/>
          <p:nvPr/>
        </p:nvSpPr>
        <p:spPr>
          <a:xfrm>
            <a:off x="3125337" y="2702257"/>
            <a:ext cx="600502" cy="477671"/>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45414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a:t>
            </a:r>
            <a:r>
              <a:rPr lang="es-EC" sz="2400" b="1" dirty="0" smtClean="0">
                <a:solidFill>
                  <a:schemeClr val="accent6">
                    <a:lumMod val="50000"/>
                  </a:schemeClr>
                </a:solidFill>
              </a:rPr>
              <a:t>COMPROBACIÓN DE LA HIPÓTESIS DE LA PRUEBA T MEDIANTE GRÁFICO DE DISTRIBUCIÓN </a:t>
            </a:r>
            <a:endParaRPr lang="es-EC"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a:cxnSpLocks/>
          </p:cNvCxnSpPr>
          <p:nvPr/>
        </p:nvCxnSpPr>
        <p:spPr>
          <a:xfrm>
            <a:off x="39519" y="5601167"/>
            <a:ext cx="9784825"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a:stretch/>
        </p:blipFill>
        <p:spPr bwMode="auto">
          <a:xfrm>
            <a:off x="8107483" y="5891349"/>
            <a:ext cx="3932909" cy="892767"/>
          </a:xfrm>
          <a:prstGeom prst="rect">
            <a:avLst/>
          </a:prstGeom>
          <a:ln>
            <a:noFill/>
          </a:ln>
          <a:effectLst>
            <a:softEdge rad="63500"/>
          </a:effectLst>
        </p:spPr>
      </p:pic>
      <p:graphicFrame>
        <p:nvGraphicFramePr>
          <p:cNvPr id="7" name="Tabla 6"/>
          <p:cNvGraphicFramePr>
            <a:graphicFrameLocks noGrp="1"/>
          </p:cNvGraphicFramePr>
          <p:nvPr>
            <p:extLst>
              <p:ext uri="{D42A27DB-BD31-4B8C-83A1-F6EECF244321}">
                <p14:modId xmlns:p14="http://schemas.microsoft.com/office/powerpoint/2010/main" val="1785620750"/>
              </p:ext>
            </p:extLst>
          </p:nvPr>
        </p:nvGraphicFramePr>
        <p:xfrm>
          <a:off x="535043" y="2727119"/>
          <a:ext cx="5320665" cy="2706243"/>
        </p:xfrm>
        <a:graphic>
          <a:graphicData uri="http://schemas.openxmlformats.org/drawingml/2006/table">
            <a:tbl>
              <a:tblPr firstRow="1" firstCol="1" bandRow="1"/>
              <a:tblGrid>
                <a:gridCol w="2391747">
                  <a:extLst>
                    <a:ext uri="{9D8B030D-6E8A-4147-A177-3AD203B41FA5}">
                      <a16:colId xmlns:a16="http://schemas.microsoft.com/office/drawing/2014/main" val="1788126704"/>
                    </a:ext>
                  </a:extLst>
                </a:gridCol>
                <a:gridCol w="1464459">
                  <a:extLst>
                    <a:ext uri="{9D8B030D-6E8A-4147-A177-3AD203B41FA5}">
                      <a16:colId xmlns:a16="http://schemas.microsoft.com/office/drawing/2014/main" val="1788531774"/>
                    </a:ext>
                  </a:extLst>
                </a:gridCol>
                <a:gridCol w="1464459">
                  <a:extLst>
                    <a:ext uri="{9D8B030D-6E8A-4147-A177-3AD203B41FA5}">
                      <a16:colId xmlns:a16="http://schemas.microsoft.com/office/drawing/2014/main" val="939141062"/>
                    </a:ext>
                  </a:extLst>
                </a:gridCol>
              </a:tblGrid>
              <a:tr h="200025">
                <a:tc gridSpan="3">
                  <a:txBody>
                    <a:bodyPr/>
                    <a:lstStyle/>
                    <a:p>
                      <a:pPr algn="ct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Prueba t para dos muestras suponiendo varianzas iguales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58962144"/>
                  </a:ext>
                </a:extLst>
              </a:tr>
              <a:tr h="200025">
                <a:tc rowSpan="2">
                  <a:txBody>
                    <a:bodyPr/>
                    <a:lstStyle/>
                    <a:p>
                      <a:pPr algn="ctr">
                        <a:lnSpc>
                          <a:spcPct val="115000"/>
                        </a:lnSpc>
                        <a:spcAft>
                          <a:spcPts val="0"/>
                        </a:spcAft>
                      </a:pPr>
                      <a:r>
                        <a:rPr lang="es-EC" sz="11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Varianza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Observaciones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Varianza agrupada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Diferencia hipotética de las medias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Grados de Libertad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Estadístico 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P(T&gt;=t) una cola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crítico de t (una cola)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P(T=t) dos colas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crítico de t (dos colas)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GRUPO 2017-2018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GRUPO 2019-2020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67380230"/>
                  </a:ext>
                </a:extLst>
              </a:tr>
              <a:tr h="2162175">
                <a:tc vMerge="1">
                  <a:txBody>
                    <a:bodyPr/>
                    <a:lstStyle/>
                    <a:p>
                      <a:endParaRPr lang="es-EC"/>
                    </a:p>
                  </a:txBody>
                  <a:tcPr/>
                </a:tc>
                <a:tc>
                  <a:txBody>
                    <a:bodyPr/>
                    <a:lstStyle/>
                    <a:p>
                      <a:pPr algn="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14,57581818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4,752410164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16,66677273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1,777635588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3,265022876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-2,713831146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0,006683457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1,724718243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0,013366914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2,085963447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53312873"/>
                  </a:ext>
                </a:extLst>
              </a:tr>
            </a:tbl>
          </a:graphicData>
        </a:graphic>
      </p:graphicFrame>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227" y="2217594"/>
            <a:ext cx="5474682" cy="3383573"/>
          </a:xfrm>
          <a:prstGeom prst="rect">
            <a:avLst/>
          </a:prstGeom>
        </p:spPr>
      </p:pic>
      <p:sp>
        <p:nvSpPr>
          <p:cNvPr id="10" name="Rectángulo 9"/>
          <p:cNvSpPr/>
          <p:nvPr/>
        </p:nvSpPr>
        <p:spPr>
          <a:xfrm>
            <a:off x="39515" y="784748"/>
            <a:ext cx="12000878" cy="1785104"/>
          </a:xfrm>
          <a:prstGeom prst="rect">
            <a:avLst/>
          </a:prstGeom>
        </p:spPr>
        <p:txBody>
          <a:bodyPr wrap="square">
            <a:spAutoFit/>
          </a:bodyPr>
          <a:lstStyle/>
          <a:p>
            <a:pPr algn="just">
              <a:lnSpc>
                <a:spcPct val="200000"/>
              </a:lnSpc>
              <a:spcAft>
                <a:spcPts val="0"/>
              </a:spcAft>
            </a:pPr>
            <a:r>
              <a:rPr lang="es-ES" sz="1100" dirty="0">
                <a:latin typeface="Arial" panose="020B0604020202020204" pitchFamily="34" charset="0"/>
                <a:ea typeface="Calibri" panose="020F0502020204030204" pitchFamily="34" charset="0"/>
                <a:cs typeface="Times New Roman" panose="02020603050405020304" pitchFamily="18" charset="0"/>
              </a:rPr>
              <a:t>La distribución de la curva dentro de la prueba de la t de </a:t>
            </a:r>
            <a:r>
              <a:rPr lang="es-ES" sz="1100" dirty="0" err="1">
                <a:latin typeface="Arial" panose="020B0604020202020204" pitchFamily="34" charset="0"/>
                <a:ea typeface="Calibri" panose="020F0502020204030204" pitchFamily="34" charset="0"/>
                <a:cs typeface="Times New Roman" panose="02020603050405020304" pitchFamily="18" charset="0"/>
              </a:rPr>
              <a:t>student</a:t>
            </a:r>
            <a:r>
              <a:rPr lang="es-ES" sz="1100" dirty="0">
                <a:latin typeface="Arial" panose="020B0604020202020204" pitchFamily="34" charset="0"/>
                <a:ea typeface="Calibri" panose="020F0502020204030204" pitchFamily="34" charset="0"/>
                <a:cs typeface="Times New Roman" panose="02020603050405020304" pitchFamily="18" charset="0"/>
              </a:rPr>
              <a:t> es normal y de acuerdo a los criterios de p (valor), los datos se desarrollan dentro los grados de confianza de 0.05%, por lo que el valor de t establecido con los datos es mayor al valor crítico determinado en las tablas de una cola hacia la derecha; lo que determina que la hipótesis alternativa sea aceptada y exista una diferencia significativa dentro de las calificaciones y promedios obtenidos por los grupos pre test y pos test, llegando a concluir que la aplicación y empleo del dispositivo electrónico dentro de la asignatura de planeamiento y coordinación de Apoyo de Fuegos desarrolla habilidades y destrezas eficientes en los alumnos - cadetes del arma de artillería de la </a:t>
            </a:r>
            <a:r>
              <a:rPr lang="es-ES" sz="1100" dirty="0" err="1">
                <a:latin typeface="Arial" panose="020B0604020202020204" pitchFamily="34" charset="0"/>
                <a:ea typeface="Calibri" panose="020F0502020204030204" pitchFamily="34" charset="0"/>
                <a:cs typeface="Times New Roman" panose="02020603050405020304" pitchFamily="18" charset="0"/>
              </a:rPr>
              <a:t>ESMIL</a:t>
            </a:r>
            <a:r>
              <a:rPr lang="es-ES" sz="1100" dirty="0">
                <a:latin typeface="Arial" panose="020B0604020202020204" pitchFamily="34" charset="0"/>
                <a:ea typeface="Calibri" panose="020F0502020204030204" pitchFamily="34" charset="0"/>
                <a:cs typeface="Times New Roman" panose="02020603050405020304" pitchFamily="18" charset="0"/>
              </a:rPr>
              <a:t> del periodo 2019-2020.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6029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9519" y="-599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rgbClr val="70AD47">
                    <a:lumMod val="50000"/>
                  </a:srgbClr>
                </a:solidFill>
              </a:rPr>
              <a:t>           </a:t>
            </a:r>
            <a:r>
              <a:rPr lang="es-EC" sz="2400" b="1" dirty="0" smtClean="0">
                <a:solidFill>
                  <a:srgbClr val="70AD47">
                    <a:lumMod val="50000"/>
                  </a:srgbClr>
                </a:solidFill>
              </a:rPr>
              <a:t> SUMARIO</a:t>
            </a:r>
            <a:endParaRPr lang="en-US" sz="2400" b="1" dirty="0">
              <a:solidFill>
                <a:srgbClr val="70AD47">
                  <a:lumMod val="50000"/>
                </a:srgb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a:stretch/>
        </p:blipFill>
        <p:spPr bwMode="auto">
          <a:xfrm>
            <a:off x="8107483" y="5891349"/>
            <a:ext cx="3932909" cy="892767"/>
          </a:xfrm>
          <a:prstGeom prst="rect">
            <a:avLst/>
          </a:prstGeom>
          <a:ln>
            <a:noFill/>
          </a:ln>
          <a:effectLst>
            <a:softEdge rad="63500"/>
          </a:effectLst>
        </p:spPr>
      </p:pic>
      <p:graphicFrame>
        <p:nvGraphicFramePr>
          <p:cNvPr id="9" name="Diagrama 8">
            <a:extLst>
              <a:ext uri="{FF2B5EF4-FFF2-40B4-BE49-F238E27FC236}">
                <a16:creationId xmlns:a16="http://schemas.microsoft.com/office/drawing/2014/main" id="{46D8E29C-3108-4F1E-B428-FA98D2A0A42C}"/>
              </a:ext>
            </a:extLst>
          </p:cNvPr>
          <p:cNvGraphicFramePr/>
          <p:nvPr>
            <p:extLst>
              <p:ext uri="{D42A27DB-BD31-4B8C-83A1-F6EECF244321}">
                <p14:modId xmlns:p14="http://schemas.microsoft.com/office/powerpoint/2010/main" val="338150165"/>
              </p:ext>
            </p:extLst>
          </p:nvPr>
        </p:nvGraphicFramePr>
        <p:xfrm>
          <a:off x="674048" y="658592"/>
          <a:ext cx="8434710" cy="5435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Recomendaciones - TECNOLOGIA DE LA CONSTRUCCION UM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792" y="1234440"/>
            <a:ext cx="2895600" cy="45415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05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a:stretch/>
        </p:blipFill>
        <p:spPr bwMode="auto">
          <a:xfrm>
            <a:off x="8107483" y="5891349"/>
            <a:ext cx="3932909" cy="892767"/>
          </a:xfrm>
          <a:prstGeom prst="rect">
            <a:avLst/>
          </a:prstGeom>
          <a:ln>
            <a:noFill/>
          </a:ln>
          <a:effectLst>
            <a:softEdge rad="63500"/>
          </a:effectLst>
        </p:spPr>
      </p:pic>
      <p:graphicFrame>
        <p:nvGraphicFramePr>
          <p:cNvPr id="3" name="Diagrama 2"/>
          <p:cNvGraphicFramePr/>
          <p:nvPr>
            <p:extLst>
              <p:ext uri="{D42A27DB-BD31-4B8C-83A1-F6EECF244321}">
                <p14:modId xmlns:p14="http://schemas.microsoft.com/office/powerpoint/2010/main" val="2142294784"/>
              </p:ext>
            </p:extLst>
          </p:nvPr>
        </p:nvGraphicFramePr>
        <p:xfrm>
          <a:off x="312235" y="9246"/>
          <a:ext cx="11594015" cy="6601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000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a:stretch/>
        </p:blipFill>
        <p:spPr bwMode="auto">
          <a:xfrm>
            <a:off x="8107483" y="5891349"/>
            <a:ext cx="3932909" cy="892767"/>
          </a:xfrm>
          <a:prstGeom prst="rect">
            <a:avLst/>
          </a:prstGeom>
          <a:ln>
            <a:noFill/>
          </a:ln>
          <a:effectLst>
            <a:softEdge rad="63500"/>
          </a:effectLst>
        </p:spPr>
      </p:pic>
      <p:graphicFrame>
        <p:nvGraphicFramePr>
          <p:cNvPr id="3" name="Diagrama 2"/>
          <p:cNvGraphicFramePr/>
          <p:nvPr>
            <p:extLst>
              <p:ext uri="{D42A27DB-BD31-4B8C-83A1-F6EECF244321}">
                <p14:modId xmlns:p14="http://schemas.microsoft.com/office/powerpoint/2010/main" val="2469994524"/>
              </p:ext>
            </p:extLst>
          </p:nvPr>
        </p:nvGraphicFramePr>
        <p:xfrm>
          <a:off x="312235" y="9246"/>
          <a:ext cx="11594015" cy="6601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3876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a:stretch/>
        </p:blipFill>
        <p:spPr bwMode="auto">
          <a:xfrm>
            <a:off x="8107483" y="5891349"/>
            <a:ext cx="3932909" cy="892767"/>
          </a:xfrm>
          <a:prstGeom prst="rect">
            <a:avLst/>
          </a:prstGeom>
          <a:ln>
            <a:noFill/>
          </a:ln>
          <a:effectLst>
            <a:softEdge rad="63500"/>
          </a:effectLst>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210" y="1538869"/>
            <a:ext cx="9929135" cy="3706516"/>
          </a:xfrm>
          <a:prstGeom prst="rect">
            <a:avLst/>
          </a:prstGeom>
        </p:spPr>
      </p:pic>
    </p:spTree>
    <p:extLst>
      <p:ext uri="{BB962C8B-B14F-4D97-AF65-F5344CB8AC3E}">
        <p14:creationId xmlns:p14="http://schemas.microsoft.com/office/powerpoint/2010/main" val="2908003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CONTENIDO</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a:stretch/>
        </p:blipFill>
        <p:spPr bwMode="auto">
          <a:xfrm>
            <a:off x="8107483" y="5891349"/>
            <a:ext cx="3932909" cy="892767"/>
          </a:xfrm>
          <a:prstGeom prst="rect">
            <a:avLst/>
          </a:prstGeom>
          <a:ln>
            <a:noFill/>
          </a:ln>
          <a:effectLst>
            <a:softEdge rad="63500"/>
          </a:effectLst>
        </p:spPr>
      </p:pic>
      <p:graphicFrame>
        <p:nvGraphicFramePr>
          <p:cNvPr id="9" name="Diagrama 8">
            <a:extLst>
              <a:ext uri="{FF2B5EF4-FFF2-40B4-BE49-F238E27FC236}">
                <a16:creationId xmlns:a16="http://schemas.microsoft.com/office/drawing/2014/main" id="{46D8E29C-3108-4F1E-B428-FA98D2A0A42C}"/>
              </a:ext>
            </a:extLst>
          </p:cNvPr>
          <p:cNvGraphicFramePr/>
          <p:nvPr>
            <p:extLst>
              <p:ext uri="{D42A27DB-BD31-4B8C-83A1-F6EECF244321}">
                <p14:modId xmlns:p14="http://schemas.microsoft.com/office/powerpoint/2010/main" val="949645009"/>
              </p:ext>
            </p:extLst>
          </p:nvPr>
        </p:nvGraphicFramePr>
        <p:xfrm>
          <a:off x="674048" y="658592"/>
          <a:ext cx="8434710" cy="5435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Recomendaciones - TECNOLOGIA DE LA CONSTRUCCION UM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792" y="1234440"/>
            <a:ext cx="2895600" cy="45415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567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a:t>
            </a:r>
            <a:r>
              <a:rPr lang="es-EC" sz="2400" b="1" dirty="0" smtClean="0">
                <a:solidFill>
                  <a:schemeClr val="accent6">
                    <a:lumMod val="50000"/>
                  </a:schemeClr>
                </a:solidFill>
              </a:rPr>
              <a:t>INTRODUCCIÓN</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25866" y="6251440"/>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69087" y="6205252"/>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a:stretch/>
        </p:blipFill>
        <p:spPr bwMode="auto">
          <a:xfrm>
            <a:off x="8113029" y="5953113"/>
            <a:ext cx="3932909" cy="892767"/>
          </a:xfrm>
          <a:prstGeom prst="rect">
            <a:avLst/>
          </a:prstGeom>
          <a:ln>
            <a:noFill/>
          </a:ln>
          <a:effectLst>
            <a:softEdge rad="63500"/>
          </a:effectLst>
        </p:spPr>
      </p:pic>
      <p:graphicFrame>
        <p:nvGraphicFramePr>
          <p:cNvPr id="9" name="Diagrama 8">
            <a:extLst>
              <a:ext uri="{FF2B5EF4-FFF2-40B4-BE49-F238E27FC236}">
                <a16:creationId xmlns:a16="http://schemas.microsoft.com/office/drawing/2014/main" id="{87C7591E-1F18-4A93-A6ED-643A0EDA4DAA}"/>
              </a:ext>
            </a:extLst>
          </p:cNvPr>
          <p:cNvGraphicFramePr/>
          <p:nvPr>
            <p:extLst>
              <p:ext uri="{D42A27DB-BD31-4B8C-83A1-F6EECF244321}">
                <p14:modId xmlns:p14="http://schemas.microsoft.com/office/powerpoint/2010/main" val="415104537"/>
              </p:ext>
            </p:extLst>
          </p:nvPr>
        </p:nvGraphicFramePr>
        <p:xfrm>
          <a:off x="-204666" y="810992"/>
          <a:ext cx="8312149" cy="5348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205032" y="1074708"/>
            <a:ext cx="3737810" cy="439565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809799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a:t>
            </a:r>
            <a:r>
              <a:rPr lang="es-EC" sz="2400" b="1" dirty="0" smtClean="0">
                <a:solidFill>
                  <a:schemeClr val="accent6">
                    <a:lumMod val="50000"/>
                  </a:schemeClr>
                </a:solidFill>
              </a:rPr>
              <a:t>PLANTEAMIENTO </a:t>
            </a:r>
            <a:r>
              <a:rPr lang="es-EC" sz="2400" b="1" dirty="0">
                <a:solidFill>
                  <a:schemeClr val="accent6">
                    <a:lumMod val="50000"/>
                  </a:schemeClr>
                </a:solidFill>
              </a:rPr>
              <a:t>DEL PROBLEMA</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a:stretch/>
        </p:blipFill>
        <p:spPr bwMode="auto">
          <a:xfrm>
            <a:off x="8107483" y="5891349"/>
            <a:ext cx="3932909" cy="892767"/>
          </a:xfrm>
          <a:prstGeom prst="rect">
            <a:avLst/>
          </a:prstGeom>
          <a:ln>
            <a:noFill/>
          </a:ln>
          <a:effectLst>
            <a:softEdge rad="63500"/>
          </a:effectLst>
        </p:spPr>
      </p:pic>
      <p:pic>
        <p:nvPicPr>
          <p:cNvPr id="2050" name="Picture 2" descr="Resultado de imagen para proble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0692" y="3484273"/>
            <a:ext cx="2717692" cy="2717692"/>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graphicFrame>
        <p:nvGraphicFramePr>
          <p:cNvPr id="3" name="Diagrama 2">
            <a:extLst>
              <a:ext uri="{FF2B5EF4-FFF2-40B4-BE49-F238E27FC236}">
                <a16:creationId xmlns:a16="http://schemas.microsoft.com/office/drawing/2014/main" id="{579C8580-09DB-4398-94AC-376391A16199}"/>
              </a:ext>
            </a:extLst>
          </p:cNvPr>
          <p:cNvGraphicFramePr/>
          <p:nvPr>
            <p:extLst>
              <p:ext uri="{D42A27DB-BD31-4B8C-83A1-F6EECF244321}">
                <p14:modId xmlns:p14="http://schemas.microsoft.com/office/powerpoint/2010/main" val="2694455915"/>
              </p:ext>
            </p:extLst>
          </p:nvPr>
        </p:nvGraphicFramePr>
        <p:xfrm>
          <a:off x="6675422" y="968259"/>
          <a:ext cx="5364970" cy="2669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uadroTexto 1"/>
          <p:cNvSpPr txBox="1"/>
          <p:nvPr/>
        </p:nvSpPr>
        <p:spPr>
          <a:xfrm>
            <a:off x="7709023" y="4311574"/>
            <a:ext cx="4331369" cy="1077218"/>
          </a:xfrm>
          <a:prstGeom prst="rect">
            <a:avLst/>
          </a:prstGeom>
          <a:noFill/>
        </p:spPr>
        <p:txBody>
          <a:bodyPr wrap="square" rtlCol="0">
            <a:spAutoFit/>
          </a:bodyPr>
          <a:lstStyle/>
          <a:p>
            <a:pPr algn="just"/>
            <a:r>
              <a:rPr lang="es-ES" sz="1600" i="1" dirty="0" smtClean="0"/>
              <a:t>(</a:t>
            </a:r>
            <a:r>
              <a:rPr lang="es-ES" sz="1600" i="1" dirty="0"/>
              <a:t>Rodríguez y Terán, 2015; Piña y Pérez 2009), concluyen que el aprendizaje asistido por computador constituye una de las estrategias pedagógicas que obtiene grandes logros</a:t>
            </a:r>
            <a:endParaRPr lang="es-EC" sz="1600" i="1" dirty="0"/>
          </a:p>
        </p:txBody>
      </p:sp>
      <p:graphicFrame>
        <p:nvGraphicFramePr>
          <p:cNvPr id="11" name="3 Diagrama"/>
          <p:cNvGraphicFramePr/>
          <p:nvPr>
            <p:extLst>
              <p:ext uri="{D42A27DB-BD31-4B8C-83A1-F6EECF244321}">
                <p14:modId xmlns:p14="http://schemas.microsoft.com/office/powerpoint/2010/main" val="297271086"/>
              </p:ext>
            </p:extLst>
          </p:nvPr>
        </p:nvGraphicFramePr>
        <p:xfrm>
          <a:off x="-400714" y="920406"/>
          <a:ext cx="7704856" cy="48560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998778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a:t>
            </a:r>
            <a:r>
              <a:rPr lang="es-EC" sz="2400" b="1" dirty="0" smtClean="0">
                <a:solidFill>
                  <a:schemeClr val="accent6">
                    <a:lumMod val="50000"/>
                  </a:schemeClr>
                </a:solidFill>
              </a:rPr>
              <a:t> OBJETIVOS</a:t>
            </a:r>
            <a:endParaRPr lang="en-US" sz="2400" b="1" dirty="0">
              <a:solidFill>
                <a:schemeClr val="accent6">
                  <a:lumMod val="50000"/>
                </a:schemeClr>
              </a:solidFill>
            </a:endParaRPr>
          </a:p>
        </p:txBody>
      </p:sp>
      <p:sp>
        <p:nvSpPr>
          <p:cNvPr id="6" name="Rectángulo 5"/>
          <p:cNvSpPr/>
          <p:nvPr/>
        </p:nvSpPr>
        <p:spPr>
          <a:xfrm rot="10800000">
            <a:off x="-3" y="6277969"/>
            <a:ext cx="12192001" cy="572393"/>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9" y="6523633"/>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472115"/>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a:stretch/>
        </p:blipFill>
        <p:spPr bwMode="auto">
          <a:xfrm>
            <a:off x="8107483" y="6277970"/>
            <a:ext cx="3932909" cy="506146"/>
          </a:xfrm>
          <a:prstGeom prst="rect">
            <a:avLst/>
          </a:prstGeom>
          <a:ln>
            <a:noFill/>
          </a:ln>
          <a:effectLst>
            <a:softEdge rad="63500"/>
          </a:effectLst>
        </p:spPr>
      </p:pic>
      <p:graphicFrame>
        <p:nvGraphicFramePr>
          <p:cNvPr id="9" name="Diagrama 8"/>
          <p:cNvGraphicFramePr/>
          <p:nvPr>
            <p:extLst>
              <p:ext uri="{D42A27DB-BD31-4B8C-83A1-F6EECF244321}">
                <p14:modId xmlns:p14="http://schemas.microsoft.com/office/powerpoint/2010/main" val="1571719229"/>
              </p:ext>
            </p:extLst>
          </p:nvPr>
        </p:nvGraphicFramePr>
        <p:xfrm>
          <a:off x="199751" y="696723"/>
          <a:ext cx="11840641" cy="5760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9379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a:t>
            </a:r>
            <a:r>
              <a:rPr lang="es-EC" sz="2400" b="1" dirty="0" smtClean="0">
                <a:solidFill>
                  <a:schemeClr val="accent6">
                    <a:lumMod val="50000"/>
                  </a:schemeClr>
                </a:solidFill>
              </a:rPr>
              <a:t>MARCO </a:t>
            </a:r>
            <a:r>
              <a:rPr lang="es-EC" sz="2400" b="1" dirty="0">
                <a:solidFill>
                  <a:schemeClr val="accent6">
                    <a:lumMod val="50000"/>
                  </a:schemeClr>
                </a:solidFill>
              </a:rPr>
              <a:t>TEÓRICO</a:t>
            </a:r>
            <a:endParaRPr lang="en-US" sz="2400" b="1" dirty="0">
              <a:solidFill>
                <a:schemeClr val="accent6">
                  <a:lumMod val="50000"/>
                </a:schemeClr>
              </a:solidFill>
            </a:endParaRPr>
          </a:p>
        </p:txBody>
      </p:sp>
      <p:sp>
        <p:nvSpPr>
          <p:cNvPr id="6" name="Rectángulo 5"/>
          <p:cNvSpPr/>
          <p:nvPr/>
        </p:nvSpPr>
        <p:spPr>
          <a:xfrm rot="10800000">
            <a:off x="-47809" y="6112751"/>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374272"/>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403875"/>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a:stretch/>
        </p:blipFill>
        <p:spPr bwMode="auto">
          <a:xfrm>
            <a:off x="8107483" y="6280946"/>
            <a:ext cx="3932909" cy="503170"/>
          </a:xfrm>
          <a:prstGeom prst="rect">
            <a:avLst/>
          </a:prstGeom>
          <a:ln>
            <a:noFill/>
          </a:ln>
          <a:effectLst>
            <a:softEdge rad="63500"/>
          </a:effectLst>
        </p:spPr>
      </p:pic>
      <p:graphicFrame>
        <p:nvGraphicFramePr>
          <p:cNvPr id="2" name="Diagrama 1"/>
          <p:cNvGraphicFramePr/>
          <p:nvPr>
            <p:extLst>
              <p:ext uri="{D42A27DB-BD31-4B8C-83A1-F6EECF244321}">
                <p14:modId xmlns:p14="http://schemas.microsoft.com/office/powerpoint/2010/main" val="3144220969"/>
              </p:ext>
            </p:extLst>
          </p:nvPr>
        </p:nvGraphicFramePr>
        <p:xfrm>
          <a:off x="293718" y="1009057"/>
          <a:ext cx="11604562" cy="4723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2390499" y="720565"/>
            <a:ext cx="2686464" cy="212365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1200" dirty="0" smtClean="0">
                <a:latin typeface="Arial" panose="020B0604020202020204" pitchFamily="34" charset="0"/>
                <a:ea typeface="Calibri" panose="020F0502020204030204" pitchFamily="34" charset="0"/>
                <a:cs typeface="Arial" panose="020B0604020202020204" pitchFamily="34" charset="0"/>
              </a:rPr>
              <a:t> </a:t>
            </a:r>
            <a:r>
              <a:rPr lang="es-ES" sz="1200" dirty="0">
                <a:latin typeface="Arial" panose="020B0604020202020204" pitchFamily="34" charset="0"/>
                <a:ea typeface="Calibri" panose="020F0502020204030204" pitchFamily="34" charset="0"/>
                <a:cs typeface="Arial" panose="020B0604020202020204" pitchFamily="34" charset="0"/>
              </a:rPr>
              <a:t>“Análisis de las Estrategias Metodológicas utilizadas en el Proceso Enseñanza Aprendizaje de la Asignatura de Liderazgo en la </a:t>
            </a:r>
            <a:r>
              <a:rPr lang="es-ES" sz="1200" dirty="0" err="1">
                <a:latin typeface="Arial" panose="020B0604020202020204" pitchFamily="34" charset="0"/>
                <a:ea typeface="Calibri" panose="020F0502020204030204" pitchFamily="34" charset="0"/>
                <a:cs typeface="Arial" panose="020B0604020202020204" pitchFamily="34" charset="0"/>
              </a:rPr>
              <a:t>ESMIL</a:t>
            </a:r>
            <a:r>
              <a:rPr lang="es-ES" sz="1200" dirty="0">
                <a:latin typeface="Arial" panose="020B0604020202020204" pitchFamily="34" charset="0"/>
                <a:ea typeface="Calibri" panose="020F0502020204030204" pitchFamily="34" charset="0"/>
                <a:cs typeface="Arial" panose="020B0604020202020204" pitchFamily="34" charset="0"/>
              </a:rPr>
              <a:t> período 2010-2011”, se analiza las estrategias metodológicas utilizadas en el Proceso Enseñanza Aprendizaje de la Asignatura de Liderazgo en la </a:t>
            </a:r>
            <a:r>
              <a:rPr lang="es-ES" sz="1200" dirty="0" err="1">
                <a:latin typeface="Arial" panose="020B0604020202020204" pitchFamily="34" charset="0"/>
                <a:ea typeface="Calibri" panose="020F0502020204030204" pitchFamily="34" charset="0"/>
                <a:cs typeface="Arial" panose="020B0604020202020204" pitchFamily="34" charset="0"/>
              </a:rPr>
              <a:t>ESMIL</a:t>
            </a:r>
            <a:r>
              <a:rPr lang="es-ES" sz="1200" dirty="0">
                <a:latin typeface="Arial" panose="020B0604020202020204" pitchFamily="34" charset="0"/>
                <a:ea typeface="Calibri" panose="020F0502020204030204" pitchFamily="34" charset="0"/>
                <a:cs typeface="Arial" panose="020B0604020202020204" pitchFamily="34" charset="0"/>
              </a:rPr>
              <a:t>, </a:t>
            </a:r>
            <a:r>
              <a:rPr lang="es-EC" sz="1200" dirty="0">
                <a:latin typeface="Arial" panose="020B0604020202020204" pitchFamily="34" charset="0"/>
                <a:ea typeface="Calibri" panose="020F0502020204030204" pitchFamily="34" charset="0"/>
                <a:cs typeface="Arial" panose="020B0604020202020204" pitchFamily="34" charset="0"/>
              </a:rPr>
              <a:t>(Espinosa </a:t>
            </a:r>
            <a:r>
              <a:rPr lang="es-EC" sz="1200" dirty="0" err="1">
                <a:latin typeface="Arial" panose="020B0604020202020204" pitchFamily="34" charset="0"/>
                <a:ea typeface="Calibri" panose="020F0502020204030204" pitchFamily="34" charset="0"/>
                <a:cs typeface="Arial" panose="020B0604020202020204" pitchFamily="34" charset="0"/>
              </a:rPr>
              <a:t>Manosalvas</a:t>
            </a:r>
            <a:r>
              <a:rPr lang="es-EC" sz="1200" dirty="0">
                <a:latin typeface="Arial" panose="020B0604020202020204" pitchFamily="34" charset="0"/>
                <a:ea typeface="Calibri" panose="020F0502020204030204" pitchFamily="34" charset="0"/>
                <a:cs typeface="Arial" panose="020B0604020202020204" pitchFamily="34" charset="0"/>
              </a:rPr>
              <a:t>, 2011)</a:t>
            </a:r>
            <a:endParaRPr lang="es-EC" sz="1200" dirty="0">
              <a:latin typeface="Arial" panose="020B0604020202020204" pitchFamily="34" charset="0"/>
              <a:cs typeface="Arial" panose="020B0604020202020204" pitchFamily="34" charset="0"/>
            </a:endParaRPr>
          </a:p>
        </p:txBody>
      </p:sp>
      <p:sp>
        <p:nvSpPr>
          <p:cNvPr id="9" name="CuadroTexto 8"/>
          <p:cNvSpPr txBox="1"/>
          <p:nvPr/>
        </p:nvSpPr>
        <p:spPr>
          <a:xfrm>
            <a:off x="6912588" y="879232"/>
            <a:ext cx="1583145"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just"/>
            <a:r>
              <a:rPr lang="es-ES" sz="1200" dirty="0">
                <a:latin typeface="Arial" panose="020B0604020202020204" pitchFamily="34" charset="0"/>
                <a:ea typeface="Calibri" panose="020F0502020204030204" pitchFamily="34" charset="0"/>
                <a:cs typeface="Arial" panose="020B0604020202020204" pitchFamily="34" charset="0"/>
              </a:rPr>
              <a:t>Proyecto ¨La práctica docente y su incidencia en la formación profesional de los cadetes de la </a:t>
            </a:r>
            <a:r>
              <a:rPr lang="es-ES" sz="1200" dirty="0" err="1">
                <a:latin typeface="Arial" panose="020B0604020202020204" pitchFamily="34" charset="0"/>
                <a:ea typeface="Calibri" panose="020F0502020204030204" pitchFamily="34" charset="0"/>
                <a:cs typeface="Arial" panose="020B0604020202020204" pitchFamily="34" charset="0"/>
              </a:rPr>
              <a:t>ESMIL</a:t>
            </a:r>
            <a:r>
              <a:rPr lang="es-ES" sz="1200" dirty="0">
                <a:latin typeface="Arial" panose="020B0604020202020204" pitchFamily="34" charset="0"/>
                <a:ea typeface="Calibri" panose="020F0502020204030204" pitchFamily="34" charset="0"/>
                <a:cs typeface="Arial" panose="020B0604020202020204" pitchFamily="34" charset="0"/>
              </a:rPr>
              <a:t>¨ (Delgado, 2015) </a:t>
            </a:r>
            <a:endParaRPr lang="es-ES" sz="1200" dirty="0">
              <a:latin typeface="Arial" panose="020B0604020202020204" pitchFamily="34" charset="0"/>
              <a:cs typeface="Arial" panose="020B0604020202020204" pitchFamily="34" charset="0"/>
            </a:endParaRPr>
          </a:p>
        </p:txBody>
      </p:sp>
      <p:sp>
        <p:nvSpPr>
          <p:cNvPr id="10" name="CuadroTexto 9"/>
          <p:cNvSpPr txBox="1"/>
          <p:nvPr/>
        </p:nvSpPr>
        <p:spPr>
          <a:xfrm>
            <a:off x="7219670" y="3903416"/>
            <a:ext cx="3207219" cy="224676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2000" dirty="0">
                <a:solidFill>
                  <a:srgbClr val="000000"/>
                </a:solidFill>
                <a:latin typeface="Arial" panose="020B0604020202020204" pitchFamily="34" charset="0"/>
                <a:ea typeface="Calibri" panose="020F0502020204030204" pitchFamily="34" charset="0"/>
              </a:rPr>
              <a:t>El Modelo Educativo de Fuerzas Armadas, fue elaborado en 2018, su enfoque está orientado hacia una planificación educativa cerrada en el ámbito militar</a:t>
            </a:r>
            <a:endParaRPr lang="es-EC" sz="2000" dirty="0"/>
          </a:p>
        </p:txBody>
      </p:sp>
      <p:sp>
        <p:nvSpPr>
          <p:cNvPr id="11" name="CuadroTexto 10"/>
          <p:cNvSpPr txBox="1"/>
          <p:nvPr/>
        </p:nvSpPr>
        <p:spPr>
          <a:xfrm>
            <a:off x="4844956" y="3920853"/>
            <a:ext cx="1842448" cy="212365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just"/>
            <a:r>
              <a:rPr lang="es-ES" sz="1200" dirty="0">
                <a:latin typeface="Arial" panose="020B0604020202020204" pitchFamily="34" charset="0"/>
                <a:ea typeface="Calibri" panose="020F0502020204030204" pitchFamily="34" charset="0"/>
              </a:rPr>
              <a:t>Según (</a:t>
            </a:r>
            <a:r>
              <a:rPr lang="es-ES" sz="1200" dirty="0" err="1">
                <a:latin typeface="Arial" panose="020B0604020202020204" pitchFamily="34" charset="0"/>
                <a:ea typeface="Calibri" panose="020F0502020204030204" pitchFamily="34" charset="0"/>
              </a:rPr>
              <a:t>CC.FF.AA</a:t>
            </a:r>
            <a:r>
              <a:rPr lang="es-ES" sz="1200" dirty="0">
                <a:latin typeface="Arial" panose="020B0604020202020204" pitchFamily="34" charset="0"/>
                <a:ea typeface="Calibri" panose="020F0502020204030204" pitchFamily="34" charset="0"/>
              </a:rPr>
              <a:t>., 2018): “La educación militar considera diferentes procesos educativos que se desarrollan a lo largo de la carrera militar, lo que obliga a una prolija planificación del proceso enseñanza-aprendizaje” (p. 29). </a:t>
            </a:r>
            <a:endParaRPr lang="es-ES" sz="1200" dirty="0"/>
          </a:p>
        </p:txBody>
      </p:sp>
    </p:spTree>
    <p:extLst>
      <p:ext uri="{BB962C8B-B14F-4D97-AF65-F5344CB8AC3E}">
        <p14:creationId xmlns:p14="http://schemas.microsoft.com/office/powerpoint/2010/main" val="3783703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a:t>
            </a:r>
            <a:r>
              <a:rPr lang="es-EC" sz="2400" b="1" dirty="0" smtClean="0">
                <a:solidFill>
                  <a:schemeClr val="accent6">
                    <a:lumMod val="50000"/>
                  </a:schemeClr>
                </a:solidFill>
              </a:rPr>
              <a:t>ESTRATEGIAS DE ENSEÑANZA </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a:stretch/>
        </p:blipFill>
        <p:spPr bwMode="auto">
          <a:xfrm>
            <a:off x="8107483" y="5891349"/>
            <a:ext cx="3932909" cy="892767"/>
          </a:xfrm>
          <a:prstGeom prst="rect">
            <a:avLst/>
          </a:prstGeom>
          <a:ln>
            <a:noFill/>
          </a:ln>
          <a:effectLst>
            <a:softEdge rad="63500"/>
          </a:effectLst>
        </p:spPr>
      </p:pic>
      <p:graphicFrame>
        <p:nvGraphicFramePr>
          <p:cNvPr id="10" name="3 Diagrama"/>
          <p:cNvGraphicFramePr/>
          <p:nvPr>
            <p:extLst>
              <p:ext uri="{D42A27DB-BD31-4B8C-83A1-F6EECF244321}">
                <p14:modId xmlns:p14="http://schemas.microsoft.com/office/powerpoint/2010/main" val="626270835"/>
              </p:ext>
            </p:extLst>
          </p:nvPr>
        </p:nvGraphicFramePr>
        <p:xfrm>
          <a:off x="-309224" y="929423"/>
          <a:ext cx="789620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1178" y="3091354"/>
            <a:ext cx="3810000" cy="2286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12" name="Picture 2" descr="Resultado de imagen para HUMANO ACTIV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34318" y="929423"/>
            <a:ext cx="1990725"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520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3.  METODOLOGÍA UTILIZADA </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1430" y="6333328"/>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390227"/>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4">
            <a:extLst>
              <a:ext uri="{28A0092B-C50C-407E-A947-70E740481C1C}">
                <a14:useLocalDpi xmlns:a14="http://schemas.microsoft.com/office/drawing/2010/main" val="0"/>
              </a:ext>
            </a:extLst>
          </a:blip>
          <a:srcRect/>
          <a:stretch/>
        </p:blipFill>
        <p:spPr bwMode="auto">
          <a:xfrm>
            <a:off x="8107483" y="6237027"/>
            <a:ext cx="3932909" cy="547089"/>
          </a:xfrm>
          <a:prstGeom prst="rect">
            <a:avLst/>
          </a:prstGeom>
          <a:ln>
            <a:noFill/>
          </a:ln>
          <a:effectLst>
            <a:softEdge rad="63500"/>
          </a:effectLst>
        </p:spPr>
      </p:pic>
      <p:pic>
        <p:nvPicPr>
          <p:cNvPr id="10" name="US_FIELD_ARTILLERY_VIDEO.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3998" y="627226"/>
            <a:ext cx="9144000" cy="5263024"/>
          </a:xfrm>
          <a:prstGeom prst="rect">
            <a:avLst/>
          </a:prstGeom>
        </p:spPr>
      </p:pic>
      <p:graphicFrame>
        <p:nvGraphicFramePr>
          <p:cNvPr id="11" name="3 Diagrama"/>
          <p:cNvGraphicFramePr/>
          <p:nvPr>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9211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32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0">
                <p:cTn id="12" fill="hold" display="0">
                  <p:stCondLst>
                    <p:cond delay="indefinite"/>
                  </p:stCondLst>
                </p:cTn>
                <p:tgtEl>
                  <p:spTgt spid="10"/>
                </p:tgtEl>
              </p:cMediaNode>
            </p:video>
          </p:childTnLst>
        </p:cTn>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TM02900771[[fn=Segmento]]</Template>
  <TotalTime>24624</TotalTime>
  <Words>2034</Words>
  <Application>Microsoft Office PowerPoint</Application>
  <PresentationFormat>Panorámica</PresentationFormat>
  <Paragraphs>240</Paragraphs>
  <Slides>22</Slides>
  <Notes>0</Notes>
  <HiddenSlides>0</HiddenSlides>
  <MMClips>1</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Arial</vt:lpstr>
      <vt:lpstr>Calibri</vt:lpstr>
      <vt:lpstr>Calibri Light</vt:lpstr>
      <vt:lpstr>Colonna MT</vt:lpstr>
      <vt:lpstr>Times New Roman</vt:lpstr>
      <vt:lpstr>Wingdings 2</vt:lpstr>
      <vt:lpstr>HDOfficeLightV0</vt:lpstr>
      <vt:lpstr>     TEMA: “DESARROLLO DEL DISEÑO CURRICULAR EN LA ASIGNATURA DE PLANEAMIENTO Y COORDINACIÓN DE APOYO DE FUEGOS MEDIANTE LA APLICACIÓN DE UN DISPOSITIVO ELECTRÓNICO QUE PERMITA VALIDAR EL DESARROLLO DE LA HABILIDAD PARA CONDUCIR EL TIRO DE LOS MATERIALES DE ARTILLERÍA DE CAMPO POR PARTE DE LOS CADETES DE LA SECCIÓN DE ARTILLERÍA DEL IV CURSO MILITAR - PROMOCIÓN 120 ¨GENERAL FRANCISCO GABRIEL SALAZAR¨ DE LA ESMIL PERIODO LECTIVO 2019-2020”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LAP-DELL</cp:lastModifiedBy>
  <cp:revision>278</cp:revision>
  <dcterms:created xsi:type="dcterms:W3CDTF">2018-02-25T15:23:36Z</dcterms:created>
  <dcterms:modified xsi:type="dcterms:W3CDTF">2021-01-15T14:40:30Z</dcterms:modified>
</cp:coreProperties>
</file>