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 id="2147484404" r:id="rId4"/>
  </p:sldMasterIdLst>
  <p:sldIdLst>
    <p:sldId id="271" r:id="rId5"/>
    <p:sldId id="262" r:id="rId6"/>
    <p:sldId id="314" r:id="rId7"/>
    <p:sldId id="261" r:id="rId8"/>
    <p:sldId id="315" r:id="rId9"/>
    <p:sldId id="334" r:id="rId10"/>
    <p:sldId id="325" r:id="rId11"/>
    <p:sldId id="285" r:id="rId12"/>
    <p:sldId id="335" r:id="rId13"/>
    <p:sldId id="326" r:id="rId14"/>
    <p:sldId id="272" r:id="rId15"/>
    <p:sldId id="327" r:id="rId16"/>
    <p:sldId id="295" r:id="rId17"/>
    <p:sldId id="336" r:id="rId18"/>
    <p:sldId id="361" r:id="rId19"/>
    <p:sldId id="337" r:id="rId20"/>
    <p:sldId id="338" r:id="rId21"/>
    <p:sldId id="288" r:id="rId22"/>
    <p:sldId id="284" r:id="rId23"/>
    <p:sldId id="328" r:id="rId24"/>
    <p:sldId id="309" r:id="rId25"/>
    <p:sldId id="344" r:id="rId26"/>
    <p:sldId id="307" r:id="rId27"/>
    <p:sldId id="345" r:id="rId28"/>
    <p:sldId id="329" r:id="rId29"/>
    <p:sldId id="341" r:id="rId30"/>
    <p:sldId id="353" r:id="rId31"/>
    <p:sldId id="296" r:id="rId32"/>
    <p:sldId id="350" r:id="rId33"/>
    <p:sldId id="303" r:id="rId34"/>
    <p:sldId id="349" r:id="rId35"/>
    <p:sldId id="287" r:id="rId36"/>
    <p:sldId id="352" r:id="rId37"/>
    <p:sldId id="359" r:id="rId38"/>
    <p:sldId id="360" r:id="rId39"/>
    <p:sldId id="358" r:id="rId40"/>
    <p:sldId id="356" r:id="rId41"/>
    <p:sldId id="354" r:id="rId42"/>
    <p:sldId id="357" r:id="rId43"/>
    <p:sldId id="331" r:id="rId44"/>
    <p:sldId id="342" r:id="rId45"/>
    <p:sldId id="332" r:id="rId46"/>
    <p:sldId id="275" r:id="rId47"/>
    <p:sldId id="343" r:id="rId48"/>
    <p:sldId id="333" r:id="rId49"/>
    <p:sldId id="274" r:id="rId50"/>
    <p:sldId id="355" r:id="rId51"/>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5A30955-DA4E-4E0B-AF9B-7082CE348892}">
          <p14:sldIdLst>
            <p14:sldId id="271"/>
            <p14:sldId id="262"/>
            <p14:sldId id="314"/>
            <p14:sldId id="261"/>
            <p14:sldId id="315"/>
            <p14:sldId id="334"/>
            <p14:sldId id="325"/>
            <p14:sldId id="285"/>
            <p14:sldId id="335"/>
            <p14:sldId id="326"/>
            <p14:sldId id="272"/>
            <p14:sldId id="327"/>
            <p14:sldId id="295"/>
            <p14:sldId id="336"/>
            <p14:sldId id="361"/>
            <p14:sldId id="337"/>
            <p14:sldId id="338"/>
            <p14:sldId id="288"/>
            <p14:sldId id="284"/>
            <p14:sldId id="328"/>
            <p14:sldId id="309"/>
            <p14:sldId id="344"/>
            <p14:sldId id="307"/>
            <p14:sldId id="345"/>
            <p14:sldId id="329"/>
            <p14:sldId id="341"/>
            <p14:sldId id="353"/>
            <p14:sldId id="296"/>
            <p14:sldId id="350"/>
            <p14:sldId id="303"/>
            <p14:sldId id="349"/>
            <p14:sldId id="287"/>
            <p14:sldId id="352"/>
            <p14:sldId id="359"/>
            <p14:sldId id="360"/>
            <p14:sldId id="358"/>
            <p14:sldId id="356"/>
            <p14:sldId id="354"/>
            <p14:sldId id="357"/>
            <p14:sldId id="331"/>
            <p14:sldId id="342"/>
            <p14:sldId id="332"/>
            <p14:sldId id="275"/>
            <p14:sldId id="343"/>
            <p14:sldId id="333"/>
            <p14:sldId id="274"/>
            <p14:sldId id="355"/>
          </p14:sldIdLst>
        </p14:section>
      </p14:sectionLst>
    </p:ex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ED"/>
    <a:srgbClr val="606060"/>
    <a:srgbClr val="F27900"/>
    <a:srgbClr val="E7E5E6"/>
    <a:srgbClr val="EEF6F3"/>
    <a:srgbClr val="BABFC2"/>
    <a:srgbClr val="7D7D7D"/>
    <a:srgbClr val="A5AAAE"/>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67" d="100"/>
          <a:sy n="67" d="100"/>
        </p:scale>
        <p:origin x="66" y="192"/>
      </p:cViewPr>
      <p:guideLst>
        <p:guide orient="horz" pos="235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9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21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28179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9583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26184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66975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DBA1EF6-0120-4FD9-94E5-779BB393F898}"/>
              </a:ext>
            </a:extLst>
          </p:cNvPr>
          <p:cNvSpPr>
            <a:spLocks noGrp="1"/>
          </p:cNvSpPr>
          <p:nvPr>
            <p:ph type="pic" idx="10"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CC104F0A-ED0B-4B03-BB73-35F8EF9C879D}"/>
              </a:ext>
            </a:extLst>
          </p:cNvPr>
          <p:cNvSpPr>
            <a:spLocks noGrp="1"/>
          </p:cNvSpPr>
          <p:nvPr>
            <p:ph type="pic" idx="11"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id="{3D72AD60-8A2A-4487-9377-E72F5DAF9591}"/>
              </a:ext>
            </a:extLst>
          </p:cNvPr>
          <p:cNvSpPr>
            <a:spLocks noGrp="1"/>
          </p:cNvSpPr>
          <p:nvPr>
            <p:ph type="pic" idx="12"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Picture Placeholder 2">
            <a:extLst>
              <a:ext uri="{FF2B5EF4-FFF2-40B4-BE49-F238E27FC236}">
                <a16:creationId xmlns:a16="http://schemas.microsoft.com/office/drawing/2014/main" id="{45BC6D7C-2CF0-49D1-A2B8-C1EFBA0121D3}"/>
              </a:ext>
            </a:extLst>
          </p:cNvPr>
          <p:cNvSpPr>
            <a:spLocks noGrp="1"/>
          </p:cNvSpPr>
          <p:nvPr>
            <p:ph type="pic" idx="13"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8" name="Rectangle 17">
            <a:extLst>
              <a:ext uri="{FF2B5EF4-FFF2-40B4-BE49-F238E27FC236}">
                <a16:creationId xmlns:a16="http://schemas.microsoft.com/office/drawing/2014/main" id="{37E2B474-D042-4F01-B278-52778C725B39}"/>
              </a:ext>
            </a:extLst>
          </p:cNvPr>
          <p:cNvSpPr/>
          <p:nvPr userDrawn="1"/>
        </p:nvSpPr>
        <p:spPr>
          <a:xfrm>
            <a:off x="905691"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9" name="Rectangle 18">
            <a:extLst>
              <a:ext uri="{FF2B5EF4-FFF2-40B4-BE49-F238E27FC236}">
                <a16:creationId xmlns:a16="http://schemas.microsoft.com/office/drawing/2014/main" id="{FB75FD73-E0B7-46DB-A8A2-DB3BEABFDC72}"/>
              </a:ext>
            </a:extLst>
          </p:cNvPr>
          <p:cNvSpPr/>
          <p:nvPr userDrawn="1"/>
        </p:nvSpPr>
        <p:spPr>
          <a:xfrm>
            <a:off x="361517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0" name="Rectangle 19">
            <a:extLst>
              <a:ext uri="{FF2B5EF4-FFF2-40B4-BE49-F238E27FC236}">
                <a16:creationId xmlns:a16="http://schemas.microsoft.com/office/drawing/2014/main" id="{1CD9A03F-A307-424B-822C-11AE6E934AEA}"/>
              </a:ext>
            </a:extLst>
          </p:cNvPr>
          <p:cNvSpPr/>
          <p:nvPr userDrawn="1"/>
        </p:nvSpPr>
        <p:spPr>
          <a:xfrm>
            <a:off x="6324642"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1" name="Rectangle 20">
            <a:extLst>
              <a:ext uri="{FF2B5EF4-FFF2-40B4-BE49-F238E27FC236}">
                <a16:creationId xmlns:a16="http://schemas.microsoft.com/office/drawing/2014/main" id="{DFBD4969-EFAC-4D12-9E84-0A6976D2641B}"/>
              </a:ext>
            </a:extLst>
          </p:cNvPr>
          <p:cNvSpPr/>
          <p:nvPr userDrawn="1"/>
        </p:nvSpPr>
        <p:spPr>
          <a:xfrm>
            <a:off x="903410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2" name="Rectangle 12">
            <a:extLst>
              <a:ext uri="{FF2B5EF4-FFF2-40B4-BE49-F238E27FC236}">
                <a16:creationId xmlns:a16="http://schemas.microsoft.com/office/drawing/2014/main" id="{4ECE345D-A446-47CA-92D2-945255192249}"/>
              </a:ext>
            </a:extLst>
          </p:cNvPr>
          <p:cNvSpPr/>
          <p:nvPr userDrawn="1"/>
        </p:nvSpPr>
        <p:spPr>
          <a:xfrm>
            <a:off x="905691"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3" name="Rectangle 13">
            <a:extLst>
              <a:ext uri="{FF2B5EF4-FFF2-40B4-BE49-F238E27FC236}">
                <a16:creationId xmlns:a16="http://schemas.microsoft.com/office/drawing/2014/main" id="{1F8A95E2-762C-4F80-A59C-0186AD9AB293}"/>
              </a:ext>
            </a:extLst>
          </p:cNvPr>
          <p:cNvSpPr/>
          <p:nvPr userDrawn="1"/>
        </p:nvSpPr>
        <p:spPr>
          <a:xfrm>
            <a:off x="361517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4" name="Rectangle 14">
            <a:extLst>
              <a:ext uri="{FF2B5EF4-FFF2-40B4-BE49-F238E27FC236}">
                <a16:creationId xmlns:a16="http://schemas.microsoft.com/office/drawing/2014/main" id="{8EC859B7-B374-4919-872B-1599240455F5}"/>
              </a:ext>
            </a:extLst>
          </p:cNvPr>
          <p:cNvSpPr/>
          <p:nvPr userDrawn="1"/>
        </p:nvSpPr>
        <p:spPr>
          <a:xfrm>
            <a:off x="6324642"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5" name="Rectangle 15">
            <a:extLst>
              <a:ext uri="{FF2B5EF4-FFF2-40B4-BE49-F238E27FC236}">
                <a16:creationId xmlns:a16="http://schemas.microsoft.com/office/drawing/2014/main" id="{6A9C259D-41E4-4701-AC62-7C25AC824137}"/>
              </a:ext>
            </a:extLst>
          </p:cNvPr>
          <p:cNvSpPr/>
          <p:nvPr userDrawn="1"/>
        </p:nvSpPr>
        <p:spPr>
          <a:xfrm>
            <a:off x="903410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Tree>
    <p:extLst>
      <p:ext uri="{BB962C8B-B14F-4D97-AF65-F5344CB8AC3E}">
        <p14:creationId xmlns:p14="http://schemas.microsoft.com/office/powerpoint/2010/main" val="128131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348907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5207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87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540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86144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5895975"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6054384"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6212793" y="0"/>
            <a:ext cx="5979207"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09939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Images &amp; Contents">
    <p:spTree>
      <p:nvGrpSpPr>
        <p:cNvPr id="1" name=""/>
        <p:cNvGrpSpPr/>
        <p:nvPr/>
      </p:nvGrpSpPr>
      <p:grpSpPr>
        <a:xfrm>
          <a:off x="0" y="0"/>
          <a:ext cx="0" cy="0"/>
          <a:chOff x="0" y="0"/>
          <a:chExt cx="0" cy="0"/>
        </a:xfrm>
      </p:grpSpPr>
      <p:sp>
        <p:nvSpPr>
          <p:cNvPr id="27" name="그림 개체 틀 26">
            <a:extLst>
              <a:ext uri="{FF2B5EF4-FFF2-40B4-BE49-F238E27FC236}">
                <a16:creationId xmlns:a16="http://schemas.microsoft.com/office/drawing/2014/main" id="{0458EB99-A808-4839-915D-3BFD0AD70283}"/>
              </a:ext>
            </a:extLst>
          </p:cNvPr>
          <p:cNvSpPr>
            <a:spLocks noGrp="1"/>
          </p:cNvSpPr>
          <p:nvPr>
            <p:ph type="pic" sz="quarter" idx="10" hasCustomPrompt="1"/>
          </p:nvPr>
        </p:nvSpPr>
        <p:spPr>
          <a:xfrm>
            <a:off x="3" y="0"/>
            <a:ext cx="9565167" cy="6858000"/>
          </a:xfrm>
          <a:custGeom>
            <a:avLst/>
            <a:gdLst>
              <a:gd name="connsiteX0" fmla="*/ 4211004 w 9565167"/>
              <a:gd name="connsiteY0" fmla="*/ 4662000 h 6858000"/>
              <a:gd name="connsiteX1" fmla="*/ 6766795 w 9565167"/>
              <a:gd name="connsiteY1" fmla="*/ 4662000 h 6858000"/>
              <a:gd name="connsiteX2" fmla="*/ 5488899 w 9565167"/>
              <a:gd name="connsiteY2" fmla="*/ 6858000 h 6858000"/>
              <a:gd name="connsiteX3" fmla="*/ 1277895 w 9565167"/>
              <a:gd name="connsiteY3" fmla="*/ 4662000 h 6858000"/>
              <a:gd name="connsiteX4" fmla="*/ 2555790 w 9565167"/>
              <a:gd name="connsiteY4" fmla="*/ 6858000 h 6858000"/>
              <a:gd name="connsiteX5" fmla="*/ 0 w 9565167"/>
              <a:gd name="connsiteY5" fmla="*/ 6858000 h 6858000"/>
              <a:gd name="connsiteX6" fmla="*/ 0 w 9565167"/>
              <a:gd name="connsiteY6" fmla="*/ 6857998 h 6858000"/>
              <a:gd name="connsiteX7" fmla="*/ 1398185 w 9565167"/>
              <a:gd name="connsiteY7" fmla="*/ 4661999 h 6858000"/>
              <a:gd name="connsiteX8" fmla="*/ 4079756 w 9565167"/>
              <a:gd name="connsiteY8" fmla="*/ 4661999 h 6858000"/>
              <a:gd name="connsiteX9" fmla="*/ 5358618 w 9565167"/>
              <a:gd name="connsiteY9" fmla="*/ 6858000 h 6858000"/>
              <a:gd name="connsiteX10" fmla="*/ 2677050 w 9565167"/>
              <a:gd name="connsiteY10" fmla="*/ 6858000 h 6858000"/>
              <a:gd name="connsiteX11" fmla="*/ 6884031 w 9565167"/>
              <a:gd name="connsiteY11" fmla="*/ 4661998 h 6858000"/>
              <a:gd name="connsiteX12" fmla="*/ 9565167 w 9565167"/>
              <a:gd name="connsiteY12" fmla="*/ 4661998 h 6858000"/>
              <a:gd name="connsiteX13" fmla="*/ 8286303 w 9565167"/>
              <a:gd name="connsiteY13" fmla="*/ 6858000 h 6858000"/>
              <a:gd name="connsiteX14" fmla="*/ 5605167 w 9565167"/>
              <a:gd name="connsiteY14" fmla="*/ 6858000 h 6858000"/>
              <a:gd name="connsiteX15" fmla="*/ 5488901 w 9565167"/>
              <a:gd name="connsiteY15" fmla="*/ 2331000 h 6858000"/>
              <a:gd name="connsiteX16" fmla="*/ 6766796 w 9565167"/>
              <a:gd name="connsiteY16" fmla="*/ 4527000 h 6858000"/>
              <a:gd name="connsiteX17" fmla="*/ 4211005 w 9565167"/>
              <a:gd name="connsiteY17" fmla="*/ 4527000 h 6858000"/>
              <a:gd name="connsiteX18" fmla="*/ 0 w 9565167"/>
              <a:gd name="connsiteY18" fmla="*/ 2331000 h 6858000"/>
              <a:gd name="connsiteX19" fmla="*/ 2555791 w 9565167"/>
              <a:gd name="connsiteY19" fmla="*/ 2331000 h 6858000"/>
              <a:gd name="connsiteX20" fmla="*/ 1277895 w 9565167"/>
              <a:gd name="connsiteY20" fmla="*/ 4527000 h 6858000"/>
              <a:gd name="connsiteX21" fmla="*/ 2683508 w 9565167"/>
              <a:gd name="connsiteY21" fmla="*/ 2330999 h 6858000"/>
              <a:gd name="connsiteX22" fmla="*/ 5365076 w 9565167"/>
              <a:gd name="connsiteY22" fmla="*/ 2330999 h 6858000"/>
              <a:gd name="connsiteX23" fmla="*/ 4086214 w 9565167"/>
              <a:gd name="connsiteY23" fmla="*/ 4527001 h 6858000"/>
              <a:gd name="connsiteX24" fmla="*/ 1404644 w 9565167"/>
              <a:gd name="connsiteY24" fmla="*/ 4527001 h 6858000"/>
              <a:gd name="connsiteX25" fmla="*/ 4087182 w 9565167"/>
              <a:gd name="connsiteY25" fmla="*/ 1 h 6858000"/>
              <a:gd name="connsiteX26" fmla="*/ 5365076 w 9565167"/>
              <a:gd name="connsiteY26" fmla="*/ 2196000 h 6858000"/>
              <a:gd name="connsiteX27" fmla="*/ 2809287 w 9565167"/>
              <a:gd name="connsiteY27" fmla="*/ 2196000 h 6858000"/>
              <a:gd name="connsiteX28" fmla="*/ 1277896 w 9565167"/>
              <a:gd name="connsiteY28" fmla="*/ 1 h 6858000"/>
              <a:gd name="connsiteX29" fmla="*/ 2555792 w 9565167"/>
              <a:gd name="connsiteY29" fmla="*/ 2196000 h 6858000"/>
              <a:gd name="connsiteX30" fmla="*/ 0 w 9565167"/>
              <a:gd name="connsiteY30" fmla="*/ 2196000 h 6858000"/>
              <a:gd name="connsiteX31" fmla="*/ 4213927 w 9565167"/>
              <a:gd name="connsiteY31" fmla="*/ 0 h 6858000"/>
              <a:gd name="connsiteX32" fmla="*/ 6769718 w 9565167"/>
              <a:gd name="connsiteY32" fmla="*/ 0 h 6858000"/>
              <a:gd name="connsiteX33" fmla="*/ 5491822 w 9565167"/>
              <a:gd name="connsiteY33" fmla="*/ 2196000 h 6858000"/>
              <a:gd name="connsiteX34" fmla="*/ 1404644 w 9565167"/>
              <a:gd name="connsiteY34" fmla="*/ 0 h 6858000"/>
              <a:gd name="connsiteX35" fmla="*/ 3960434 w 9565167"/>
              <a:gd name="connsiteY35" fmla="*/ 0 h 6858000"/>
              <a:gd name="connsiteX36" fmla="*/ 2682539 w 9565167"/>
              <a:gd name="connsiteY36" fmla="*/ 2195999 h 6858000"/>
              <a:gd name="connsiteX37" fmla="*/ 0 w 9565167"/>
              <a:gd name="connsiteY37" fmla="*/ 0 h 6858000"/>
              <a:gd name="connsiteX38" fmla="*/ 1151146 w 9565167"/>
              <a:gd name="connsiteY38" fmla="*/ 0 h 6858000"/>
              <a:gd name="connsiteX39" fmla="*/ 0 w 9565167"/>
              <a:gd name="connsiteY39" fmla="*/ 1978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5167" h="6858000">
                <a:moveTo>
                  <a:pt x="4211004" y="4662000"/>
                </a:moveTo>
                <a:lnTo>
                  <a:pt x="6766795" y="4662000"/>
                </a:lnTo>
                <a:lnTo>
                  <a:pt x="5488899" y="6858000"/>
                </a:lnTo>
                <a:close/>
                <a:moveTo>
                  <a:pt x="1277895" y="4662000"/>
                </a:moveTo>
                <a:lnTo>
                  <a:pt x="2555790" y="6858000"/>
                </a:lnTo>
                <a:lnTo>
                  <a:pt x="0" y="6858000"/>
                </a:lnTo>
                <a:lnTo>
                  <a:pt x="0" y="6857998"/>
                </a:lnTo>
                <a:close/>
                <a:moveTo>
                  <a:pt x="1398185" y="4661999"/>
                </a:moveTo>
                <a:lnTo>
                  <a:pt x="4079756" y="4661999"/>
                </a:lnTo>
                <a:lnTo>
                  <a:pt x="5358618" y="6858000"/>
                </a:lnTo>
                <a:lnTo>
                  <a:pt x="2677050" y="6858000"/>
                </a:lnTo>
                <a:close/>
                <a:moveTo>
                  <a:pt x="6884031" y="4661998"/>
                </a:moveTo>
                <a:lnTo>
                  <a:pt x="9565167" y="4661998"/>
                </a:lnTo>
                <a:lnTo>
                  <a:pt x="8286303" y="6858000"/>
                </a:lnTo>
                <a:lnTo>
                  <a:pt x="5605167" y="6858000"/>
                </a:lnTo>
                <a:close/>
                <a:moveTo>
                  <a:pt x="5488901" y="2331000"/>
                </a:moveTo>
                <a:lnTo>
                  <a:pt x="6766796" y="4527000"/>
                </a:lnTo>
                <a:lnTo>
                  <a:pt x="4211005" y="4527000"/>
                </a:lnTo>
                <a:close/>
                <a:moveTo>
                  <a:pt x="0" y="2331000"/>
                </a:moveTo>
                <a:lnTo>
                  <a:pt x="2555791" y="2331000"/>
                </a:lnTo>
                <a:lnTo>
                  <a:pt x="1277895" y="4527000"/>
                </a:lnTo>
                <a:close/>
                <a:moveTo>
                  <a:pt x="2683508" y="2330999"/>
                </a:moveTo>
                <a:lnTo>
                  <a:pt x="5365076" y="2330999"/>
                </a:lnTo>
                <a:lnTo>
                  <a:pt x="4086214" y="4527001"/>
                </a:lnTo>
                <a:lnTo>
                  <a:pt x="1404644" y="4527001"/>
                </a:lnTo>
                <a:close/>
                <a:moveTo>
                  <a:pt x="4087182" y="1"/>
                </a:moveTo>
                <a:lnTo>
                  <a:pt x="5365076" y="2196000"/>
                </a:lnTo>
                <a:lnTo>
                  <a:pt x="2809287" y="2196000"/>
                </a:lnTo>
                <a:close/>
                <a:moveTo>
                  <a:pt x="1277896" y="1"/>
                </a:moveTo>
                <a:lnTo>
                  <a:pt x="2555792" y="2196000"/>
                </a:lnTo>
                <a:lnTo>
                  <a:pt x="0" y="2196000"/>
                </a:lnTo>
                <a:close/>
                <a:moveTo>
                  <a:pt x="4213927" y="0"/>
                </a:moveTo>
                <a:lnTo>
                  <a:pt x="6769718" y="0"/>
                </a:lnTo>
                <a:lnTo>
                  <a:pt x="5491822" y="2196000"/>
                </a:lnTo>
                <a:close/>
                <a:moveTo>
                  <a:pt x="1404644" y="0"/>
                </a:moveTo>
                <a:lnTo>
                  <a:pt x="3960434" y="0"/>
                </a:lnTo>
                <a:lnTo>
                  <a:pt x="2682539" y="2195999"/>
                </a:lnTo>
                <a:close/>
                <a:moveTo>
                  <a:pt x="0" y="0"/>
                </a:moveTo>
                <a:lnTo>
                  <a:pt x="1151146" y="0"/>
                </a:lnTo>
                <a:lnTo>
                  <a:pt x="0" y="197818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07568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114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7589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730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82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1DBA1EF6-0120-4FD9-94E5-779BB393F898}"/>
              </a:ext>
            </a:extLst>
          </p:cNvPr>
          <p:cNvSpPr>
            <a:spLocks noGrp="1"/>
          </p:cNvSpPr>
          <p:nvPr>
            <p:ph type="pic" idx="10"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CC104F0A-ED0B-4B03-BB73-35F8EF9C879D}"/>
              </a:ext>
            </a:extLst>
          </p:cNvPr>
          <p:cNvSpPr>
            <a:spLocks noGrp="1"/>
          </p:cNvSpPr>
          <p:nvPr>
            <p:ph type="pic" idx="11"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id="{3D72AD60-8A2A-4487-9377-E72F5DAF9591}"/>
              </a:ext>
            </a:extLst>
          </p:cNvPr>
          <p:cNvSpPr>
            <a:spLocks noGrp="1"/>
          </p:cNvSpPr>
          <p:nvPr>
            <p:ph type="pic" idx="12"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7" name="Picture Placeholder 2">
            <a:extLst>
              <a:ext uri="{FF2B5EF4-FFF2-40B4-BE49-F238E27FC236}">
                <a16:creationId xmlns:a16="http://schemas.microsoft.com/office/drawing/2014/main" id="{45BC6D7C-2CF0-49D1-A2B8-C1EFBA0121D3}"/>
              </a:ext>
            </a:extLst>
          </p:cNvPr>
          <p:cNvSpPr>
            <a:spLocks noGrp="1"/>
          </p:cNvSpPr>
          <p:nvPr>
            <p:ph type="pic" idx="13"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8" name="Rectangle 17">
            <a:extLst>
              <a:ext uri="{FF2B5EF4-FFF2-40B4-BE49-F238E27FC236}">
                <a16:creationId xmlns:a16="http://schemas.microsoft.com/office/drawing/2014/main" id="{37E2B474-D042-4F01-B278-52778C725B39}"/>
              </a:ext>
            </a:extLst>
          </p:cNvPr>
          <p:cNvSpPr/>
          <p:nvPr userDrawn="1"/>
        </p:nvSpPr>
        <p:spPr>
          <a:xfrm>
            <a:off x="905691"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19" name="Rectangle 18">
            <a:extLst>
              <a:ext uri="{FF2B5EF4-FFF2-40B4-BE49-F238E27FC236}">
                <a16:creationId xmlns:a16="http://schemas.microsoft.com/office/drawing/2014/main" id="{FB75FD73-E0B7-46DB-A8A2-DB3BEABFDC72}"/>
              </a:ext>
            </a:extLst>
          </p:cNvPr>
          <p:cNvSpPr/>
          <p:nvPr userDrawn="1"/>
        </p:nvSpPr>
        <p:spPr>
          <a:xfrm>
            <a:off x="361517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0" name="Rectangle 19">
            <a:extLst>
              <a:ext uri="{FF2B5EF4-FFF2-40B4-BE49-F238E27FC236}">
                <a16:creationId xmlns:a16="http://schemas.microsoft.com/office/drawing/2014/main" id="{1CD9A03F-A307-424B-822C-11AE6E934AEA}"/>
              </a:ext>
            </a:extLst>
          </p:cNvPr>
          <p:cNvSpPr/>
          <p:nvPr userDrawn="1"/>
        </p:nvSpPr>
        <p:spPr>
          <a:xfrm>
            <a:off x="6324642"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1" name="Rectangle 20">
            <a:extLst>
              <a:ext uri="{FF2B5EF4-FFF2-40B4-BE49-F238E27FC236}">
                <a16:creationId xmlns:a16="http://schemas.microsoft.com/office/drawing/2014/main" id="{DFBD4969-EFAC-4D12-9E84-0A6976D2641B}"/>
              </a:ext>
            </a:extLst>
          </p:cNvPr>
          <p:cNvSpPr/>
          <p:nvPr userDrawn="1"/>
        </p:nvSpPr>
        <p:spPr>
          <a:xfrm>
            <a:off x="9034106" y="4561418"/>
            <a:ext cx="2269892" cy="160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2" name="Rectangle 12">
            <a:extLst>
              <a:ext uri="{FF2B5EF4-FFF2-40B4-BE49-F238E27FC236}">
                <a16:creationId xmlns:a16="http://schemas.microsoft.com/office/drawing/2014/main" id="{4ECE345D-A446-47CA-92D2-945255192249}"/>
              </a:ext>
            </a:extLst>
          </p:cNvPr>
          <p:cNvSpPr/>
          <p:nvPr userDrawn="1"/>
        </p:nvSpPr>
        <p:spPr>
          <a:xfrm>
            <a:off x="905691"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3" name="Rectangle 13">
            <a:extLst>
              <a:ext uri="{FF2B5EF4-FFF2-40B4-BE49-F238E27FC236}">
                <a16:creationId xmlns:a16="http://schemas.microsoft.com/office/drawing/2014/main" id="{1F8A95E2-762C-4F80-A59C-0186AD9AB293}"/>
              </a:ext>
            </a:extLst>
          </p:cNvPr>
          <p:cNvSpPr/>
          <p:nvPr userDrawn="1"/>
        </p:nvSpPr>
        <p:spPr>
          <a:xfrm>
            <a:off x="361517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4" name="Rectangle 14">
            <a:extLst>
              <a:ext uri="{FF2B5EF4-FFF2-40B4-BE49-F238E27FC236}">
                <a16:creationId xmlns:a16="http://schemas.microsoft.com/office/drawing/2014/main" id="{8EC859B7-B374-4919-872B-1599240455F5}"/>
              </a:ext>
            </a:extLst>
          </p:cNvPr>
          <p:cNvSpPr/>
          <p:nvPr userDrawn="1"/>
        </p:nvSpPr>
        <p:spPr>
          <a:xfrm>
            <a:off x="6324642"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
        <p:nvSpPr>
          <p:cNvPr id="25" name="Rectangle 15">
            <a:extLst>
              <a:ext uri="{FF2B5EF4-FFF2-40B4-BE49-F238E27FC236}">
                <a16:creationId xmlns:a16="http://schemas.microsoft.com/office/drawing/2014/main" id="{6A9C259D-41E4-4701-AC62-7C25AC824137}"/>
              </a:ext>
            </a:extLst>
          </p:cNvPr>
          <p:cNvSpPr/>
          <p:nvPr userDrawn="1"/>
        </p:nvSpPr>
        <p:spPr>
          <a:xfrm>
            <a:off x="9034106" y="4561418"/>
            <a:ext cx="2269892"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latin typeface="+mn-lt"/>
            </a:endParaRPr>
          </a:p>
        </p:txBody>
      </p:sp>
    </p:spTree>
    <p:extLst>
      <p:ext uri="{BB962C8B-B14F-4D97-AF65-F5344CB8AC3E}">
        <p14:creationId xmlns:p14="http://schemas.microsoft.com/office/powerpoint/2010/main" val="1490974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489316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88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Style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893592F-B858-4F5A-87CA-4EFF78535447}"/>
              </a:ext>
            </a:extLst>
          </p:cNvPr>
          <p:cNvSpPr>
            <a:spLocks noGrp="1"/>
          </p:cNvSpPr>
          <p:nvPr>
            <p:ph type="pic" idx="14" hasCustomPrompt="1"/>
          </p:nvPr>
        </p:nvSpPr>
        <p:spPr>
          <a:xfrm>
            <a:off x="0" y="1183602"/>
            <a:ext cx="3512321" cy="5470055"/>
          </a:xfrm>
          <a:custGeom>
            <a:avLst/>
            <a:gdLst>
              <a:gd name="connsiteX0" fmla="*/ 0 w 2828662"/>
              <a:gd name="connsiteY0" fmla="*/ 0 h 4405331"/>
              <a:gd name="connsiteX1" fmla="*/ 2828662 w 2828662"/>
              <a:gd name="connsiteY1" fmla="*/ 2202666 h 4405331"/>
              <a:gd name="connsiteX2" fmla="*/ 0 w 2828662"/>
              <a:gd name="connsiteY2" fmla="*/ 4405331 h 4405331"/>
            </a:gdLst>
            <a:ahLst/>
            <a:cxnLst>
              <a:cxn ang="0">
                <a:pos x="connsiteX0" y="connsiteY0"/>
              </a:cxn>
              <a:cxn ang="0">
                <a:pos x="connsiteX1" y="connsiteY1"/>
              </a:cxn>
              <a:cxn ang="0">
                <a:pos x="connsiteX2" y="connsiteY2"/>
              </a:cxn>
            </a:cxnLst>
            <a:rect l="l" t="t" r="r" b="b"/>
            <a:pathLst>
              <a:path w="2828662" h="4405331">
                <a:moveTo>
                  <a:pt x="0" y="0"/>
                </a:moveTo>
                <a:lnTo>
                  <a:pt x="2828662" y="2202666"/>
                </a:lnTo>
                <a:lnTo>
                  <a:pt x="0" y="4405331"/>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8" name="Freeform: Shape 17">
            <a:extLst>
              <a:ext uri="{FF2B5EF4-FFF2-40B4-BE49-F238E27FC236}">
                <a16:creationId xmlns:a16="http://schemas.microsoft.com/office/drawing/2014/main" id="{F2B7F1F1-7576-43C8-8B02-8D9D6595C6B6}"/>
              </a:ext>
            </a:extLst>
          </p:cNvPr>
          <p:cNvSpPr/>
          <p:nvPr userDrawn="1"/>
        </p:nvSpPr>
        <p:spPr>
          <a:xfrm rot="2283856">
            <a:off x="-1145000" y="3273775"/>
            <a:ext cx="9041918" cy="507660"/>
          </a:xfrm>
          <a:custGeom>
            <a:avLst/>
            <a:gdLst>
              <a:gd name="connsiteX0" fmla="*/ 0 w 8508719"/>
              <a:gd name="connsiteY0" fmla="*/ 0 h 507660"/>
              <a:gd name="connsiteX1" fmla="*/ 8508719 w 8508719"/>
              <a:gd name="connsiteY1" fmla="*/ 0 h 507660"/>
              <a:gd name="connsiteX2" fmla="*/ 8382750 w 8508719"/>
              <a:gd name="connsiteY2" fmla="*/ 507660 h 507660"/>
              <a:gd name="connsiteX3" fmla="*/ 397545 w 8508719"/>
              <a:gd name="connsiteY3" fmla="*/ 507660 h 507660"/>
            </a:gdLst>
            <a:ahLst/>
            <a:cxnLst>
              <a:cxn ang="0">
                <a:pos x="connsiteX0" y="connsiteY0"/>
              </a:cxn>
              <a:cxn ang="0">
                <a:pos x="connsiteX1" y="connsiteY1"/>
              </a:cxn>
              <a:cxn ang="0">
                <a:pos x="connsiteX2" y="connsiteY2"/>
              </a:cxn>
              <a:cxn ang="0">
                <a:pos x="connsiteX3" y="connsiteY3"/>
              </a:cxn>
            </a:cxnLst>
            <a:rect l="l" t="t" r="r" b="b"/>
            <a:pathLst>
              <a:path w="8508719" h="507660">
                <a:moveTo>
                  <a:pt x="0" y="0"/>
                </a:moveTo>
                <a:lnTo>
                  <a:pt x="8508719" y="0"/>
                </a:lnTo>
                <a:lnTo>
                  <a:pt x="8382750" y="507660"/>
                </a:lnTo>
                <a:lnTo>
                  <a:pt x="397545" y="50766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8039C2-E1B0-4E55-85AC-2B71B79D8AE6}"/>
              </a:ext>
            </a:extLst>
          </p:cNvPr>
          <p:cNvSpPr/>
          <p:nvPr userDrawn="1"/>
        </p:nvSpPr>
        <p:spPr>
          <a:xfrm rot="19320000">
            <a:off x="6359981" y="2723208"/>
            <a:ext cx="7218431" cy="2018306"/>
          </a:xfrm>
          <a:custGeom>
            <a:avLst/>
            <a:gdLst>
              <a:gd name="connsiteX0" fmla="*/ 7218431 w 7218431"/>
              <a:gd name="connsiteY0" fmla="*/ 0 h 2018306"/>
              <a:gd name="connsiteX1" fmla="*/ 5641558 w 7218431"/>
              <a:gd name="connsiteY1" fmla="*/ 2018306 h 2018306"/>
              <a:gd name="connsiteX2" fmla="*/ 0 w 7218431"/>
              <a:gd name="connsiteY2" fmla="*/ 2018306 h 2018306"/>
              <a:gd name="connsiteX3" fmla="*/ 0 w 7218431"/>
              <a:gd name="connsiteY3" fmla="*/ 0 h 2018306"/>
              <a:gd name="connsiteX0" fmla="*/ 7218431 w 7218431"/>
              <a:gd name="connsiteY0" fmla="*/ 0 h 2018306"/>
              <a:gd name="connsiteX1" fmla="*/ 5641558 w 7218431"/>
              <a:gd name="connsiteY1" fmla="*/ 2018306 h 2018306"/>
              <a:gd name="connsiteX2" fmla="*/ 133423 w 7218431"/>
              <a:gd name="connsiteY2" fmla="*/ 2014099 h 2018306"/>
              <a:gd name="connsiteX3" fmla="*/ 0 w 7218431"/>
              <a:gd name="connsiteY3" fmla="*/ 0 h 2018306"/>
              <a:gd name="connsiteX4" fmla="*/ 7218431 w 7218431"/>
              <a:gd name="connsiteY4" fmla="*/ 0 h 2018306"/>
              <a:gd name="connsiteX0" fmla="*/ 7218431 w 7218431"/>
              <a:gd name="connsiteY0" fmla="*/ 0 h 2018306"/>
              <a:gd name="connsiteX1" fmla="*/ 5641558 w 7218431"/>
              <a:gd name="connsiteY1" fmla="*/ 2018306 h 2018306"/>
              <a:gd name="connsiteX2" fmla="*/ 131951 w 7218431"/>
              <a:gd name="connsiteY2" fmla="*/ 2002104 h 2018306"/>
              <a:gd name="connsiteX3" fmla="*/ 0 w 7218431"/>
              <a:gd name="connsiteY3" fmla="*/ 0 h 2018306"/>
              <a:gd name="connsiteX4" fmla="*/ 7218431 w 7218431"/>
              <a:gd name="connsiteY4" fmla="*/ 0 h 201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8431" h="2018306">
                <a:moveTo>
                  <a:pt x="7218431" y="0"/>
                </a:moveTo>
                <a:lnTo>
                  <a:pt x="5641558" y="2018306"/>
                </a:lnTo>
                <a:lnTo>
                  <a:pt x="131951" y="2002104"/>
                </a:lnTo>
                <a:lnTo>
                  <a:pt x="0" y="0"/>
                </a:lnTo>
                <a:lnTo>
                  <a:pt x="721843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C73BDD-47B2-4716-B34E-A2A208CF0460}"/>
              </a:ext>
            </a:extLst>
          </p:cNvPr>
          <p:cNvSpPr/>
          <p:nvPr userDrawn="1"/>
        </p:nvSpPr>
        <p:spPr>
          <a:xfrm rot="2283856">
            <a:off x="-1281243" y="3125602"/>
            <a:ext cx="10430561" cy="457200"/>
          </a:xfrm>
          <a:custGeom>
            <a:avLst/>
            <a:gdLst>
              <a:gd name="connsiteX0" fmla="*/ 0 w 9464629"/>
              <a:gd name="connsiteY0" fmla="*/ 0 h 457200"/>
              <a:gd name="connsiteX1" fmla="*/ 9464629 w 9464629"/>
              <a:gd name="connsiteY1" fmla="*/ 0 h 457200"/>
              <a:gd name="connsiteX2" fmla="*/ 9464629 w 9464629"/>
              <a:gd name="connsiteY2" fmla="*/ 19238 h 457200"/>
              <a:gd name="connsiteX3" fmla="*/ 9355955 w 9464629"/>
              <a:gd name="connsiteY3" fmla="*/ 457200 h 457200"/>
              <a:gd name="connsiteX4" fmla="*/ 358030 w 9464629"/>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629" h="457200">
                <a:moveTo>
                  <a:pt x="0" y="0"/>
                </a:moveTo>
                <a:lnTo>
                  <a:pt x="9464629" y="0"/>
                </a:lnTo>
                <a:lnTo>
                  <a:pt x="9464629" y="19238"/>
                </a:lnTo>
                <a:lnTo>
                  <a:pt x="9355955" y="457200"/>
                </a:lnTo>
                <a:lnTo>
                  <a:pt x="358030" y="4572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 y="0"/>
            <a:ext cx="12209257" cy="5122817"/>
          </a:xfrm>
          <a:custGeom>
            <a:avLst/>
            <a:gdLst>
              <a:gd name="connsiteX0" fmla="*/ 0 w 13115109"/>
              <a:gd name="connsiteY0" fmla="*/ 5122817 h 10245634"/>
              <a:gd name="connsiteX1" fmla="*/ 6557555 w 13115109"/>
              <a:gd name="connsiteY1" fmla="*/ 0 h 10245634"/>
              <a:gd name="connsiteX2" fmla="*/ 13115109 w 13115109"/>
              <a:gd name="connsiteY2" fmla="*/ 5122817 h 10245634"/>
              <a:gd name="connsiteX3" fmla="*/ 6557555 w 13115109"/>
              <a:gd name="connsiteY3" fmla="*/ 10245634 h 10245634"/>
              <a:gd name="connsiteX4" fmla="*/ 0 w 13115109"/>
              <a:gd name="connsiteY4" fmla="*/ 5122817 h 10245634"/>
              <a:gd name="connsiteX0" fmla="*/ 0 w 13115109"/>
              <a:gd name="connsiteY0" fmla="*/ 5122817 h 10245634"/>
              <a:gd name="connsiteX1" fmla="*/ 6557555 w 13115109"/>
              <a:gd name="connsiteY1" fmla="*/ 0 h 10245634"/>
              <a:gd name="connsiteX2" fmla="*/ 13115109 w 13115109"/>
              <a:gd name="connsiteY2" fmla="*/ 5122817 h 10245634"/>
              <a:gd name="connsiteX3" fmla="*/ 12187881 w 13115109"/>
              <a:gd name="connsiteY3" fmla="*/ 5839509 h 10245634"/>
              <a:gd name="connsiteX4" fmla="*/ 6557555 w 13115109"/>
              <a:gd name="connsiteY4" fmla="*/ 10245634 h 10245634"/>
              <a:gd name="connsiteX5" fmla="*/ 0 w 13115109"/>
              <a:gd name="connsiteY5" fmla="*/ 5122817 h 10245634"/>
              <a:gd name="connsiteX0" fmla="*/ 0 w 13115109"/>
              <a:gd name="connsiteY0" fmla="*/ 5196957 h 10319774"/>
              <a:gd name="connsiteX1" fmla="*/ 6483415 w 13115109"/>
              <a:gd name="connsiteY1" fmla="*/ 0 h 10319774"/>
              <a:gd name="connsiteX2" fmla="*/ 13115109 w 13115109"/>
              <a:gd name="connsiteY2" fmla="*/ 5196957 h 10319774"/>
              <a:gd name="connsiteX3" fmla="*/ 12187881 w 13115109"/>
              <a:gd name="connsiteY3" fmla="*/ 5913649 h 10319774"/>
              <a:gd name="connsiteX4" fmla="*/ 6557555 w 13115109"/>
              <a:gd name="connsiteY4" fmla="*/ 10319774 h 10319774"/>
              <a:gd name="connsiteX5" fmla="*/ 0 w 13115109"/>
              <a:gd name="connsiteY5" fmla="*/ 5196957 h 10319774"/>
              <a:gd name="connsiteX0" fmla="*/ 0 w 13115109"/>
              <a:gd name="connsiteY0" fmla="*/ 0 h 5122817"/>
              <a:gd name="connsiteX1" fmla="*/ 13115109 w 13115109"/>
              <a:gd name="connsiteY1" fmla="*/ 0 h 5122817"/>
              <a:gd name="connsiteX2" fmla="*/ 12187881 w 13115109"/>
              <a:gd name="connsiteY2" fmla="*/ 716692 h 5122817"/>
              <a:gd name="connsiteX3" fmla="*/ 6557555 w 13115109"/>
              <a:gd name="connsiteY3" fmla="*/ 5122817 h 5122817"/>
              <a:gd name="connsiteX4" fmla="*/ 0 w 13115109"/>
              <a:gd name="connsiteY4" fmla="*/ 0 h 5122817"/>
              <a:gd name="connsiteX0" fmla="*/ 0 w 12200709"/>
              <a:gd name="connsiteY0" fmla="*/ 0 h 5122817"/>
              <a:gd name="connsiteX1" fmla="*/ 12200709 w 12200709"/>
              <a:gd name="connsiteY1" fmla="*/ 42729 h 5122817"/>
              <a:gd name="connsiteX2" fmla="*/ 12187881 w 12200709"/>
              <a:gd name="connsiteY2" fmla="*/ 716692 h 5122817"/>
              <a:gd name="connsiteX3" fmla="*/ 6557555 w 12200709"/>
              <a:gd name="connsiteY3" fmla="*/ 5122817 h 5122817"/>
              <a:gd name="connsiteX4" fmla="*/ 0 w 12200709"/>
              <a:gd name="connsiteY4" fmla="*/ 0 h 5122817"/>
              <a:gd name="connsiteX0" fmla="*/ 0 w 12192164"/>
              <a:gd name="connsiteY0" fmla="*/ 17092 h 5139909"/>
              <a:gd name="connsiteX1" fmla="*/ 12192164 w 12192164"/>
              <a:gd name="connsiteY1" fmla="*/ 0 h 5139909"/>
              <a:gd name="connsiteX2" fmla="*/ 12187881 w 12192164"/>
              <a:gd name="connsiteY2" fmla="*/ 733784 h 5139909"/>
              <a:gd name="connsiteX3" fmla="*/ 6557555 w 12192164"/>
              <a:gd name="connsiteY3" fmla="*/ 5139909 h 5139909"/>
              <a:gd name="connsiteX4" fmla="*/ 0 w 12192164"/>
              <a:gd name="connsiteY4" fmla="*/ 17092 h 5139909"/>
              <a:gd name="connsiteX0" fmla="*/ 0 w 12188071"/>
              <a:gd name="connsiteY0" fmla="*/ 0 h 5122817"/>
              <a:gd name="connsiteX1" fmla="*/ 12183619 w 12188071"/>
              <a:gd name="connsiteY1" fmla="*/ 0 h 5122817"/>
              <a:gd name="connsiteX2" fmla="*/ 12187881 w 12188071"/>
              <a:gd name="connsiteY2" fmla="*/ 716692 h 5122817"/>
              <a:gd name="connsiteX3" fmla="*/ 6557555 w 12188071"/>
              <a:gd name="connsiteY3" fmla="*/ 5122817 h 5122817"/>
              <a:gd name="connsiteX4" fmla="*/ 0 w 12188071"/>
              <a:gd name="connsiteY4" fmla="*/ 0 h 5122817"/>
              <a:gd name="connsiteX0" fmla="*/ 0 w 12209257"/>
              <a:gd name="connsiteY0" fmla="*/ 0 h 5122817"/>
              <a:gd name="connsiteX1" fmla="*/ 12209257 w 12209257"/>
              <a:gd name="connsiteY1" fmla="*/ 0 h 5122817"/>
              <a:gd name="connsiteX2" fmla="*/ 12187881 w 12209257"/>
              <a:gd name="connsiteY2" fmla="*/ 716692 h 5122817"/>
              <a:gd name="connsiteX3" fmla="*/ 6557555 w 12209257"/>
              <a:gd name="connsiteY3" fmla="*/ 5122817 h 5122817"/>
              <a:gd name="connsiteX4" fmla="*/ 0 w 12209257"/>
              <a:gd name="connsiteY4" fmla="*/ 0 h 512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9257" h="5122817">
                <a:moveTo>
                  <a:pt x="0" y="0"/>
                </a:moveTo>
                <a:lnTo>
                  <a:pt x="12209257" y="0"/>
                </a:lnTo>
                <a:cubicBezTo>
                  <a:pt x="12207829" y="244595"/>
                  <a:pt x="12189309" y="472097"/>
                  <a:pt x="12187881" y="716692"/>
                </a:cubicBezTo>
                <a:lnTo>
                  <a:pt x="6557555" y="5122817"/>
                </a:lnTo>
                <a:lnTo>
                  <a:pt x="0" y="0"/>
                </a:lnTo>
                <a:close/>
              </a:path>
            </a:pathLst>
          </a:cu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6067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5255664" y="3153398"/>
            <a:ext cx="6355221"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88679" y="458495"/>
            <a:ext cx="9358626"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7349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8_Images &amp; Contents Layout">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31D701F7-6536-4EA0-BC87-9BB13963D926}"/>
              </a:ext>
            </a:extLst>
          </p:cNvPr>
          <p:cNvSpPr/>
          <p:nvPr userDrawn="1"/>
        </p:nvSpPr>
        <p:spPr>
          <a:xfrm>
            <a:off x="0" y="2362200"/>
            <a:ext cx="12191999"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그림 개체 틀 6">
            <a:extLst>
              <a:ext uri="{FF2B5EF4-FFF2-40B4-BE49-F238E27FC236}">
                <a16:creationId xmlns:a16="http://schemas.microsoft.com/office/drawing/2014/main" id="{F0F9403A-8AFF-4B2B-B648-FF5CBFC9A8B3}"/>
              </a:ext>
            </a:extLst>
          </p:cNvPr>
          <p:cNvSpPr>
            <a:spLocks noGrp="1"/>
          </p:cNvSpPr>
          <p:nvPr>
            <p:ph type="pic" sz="quarter" idx="65" hasCustomPrompt="1"/>
          </p:nvPr>
        </p:nvSpPr>
        <p:spPr>
          <a:xfrm>
            <a:off x="5534029" y="2"/>
            <a:ext cx="6657973" cy="6857999"/>
          </a:xfrm>
          <a:custGeom>
            <a:avLst/>
            <a:gdLst>
              <a:gd name="connsiteX0" fmla="*/ 2362199 w 6657973"/>
              <a:gd name="connsiteY0" fmla="*/ 0 h 6857999"/>
              <a:gd name="connsiteX1" fmla="*/ 6657973 w 6657973"/>
              <a:gd name="connsiteY1" fmla="*/ 0 h 6857999"/>
              <a:gd name="connsiteX2" fmla="*/ 6657973 w 6657973"/>
              <a:gd name="connsiteY2" fmla="*/ 3630706 h 6857999"/>
              <a:gd name="connsiteX3" fmla="*/ 6657972 w 6657973"/>
              <a:gd name="connsiteY3" fmla="*/ 6857999 h 6857999"/>
              <a:gd name="connsiteX4" fmla="*/ 2362198 w 6657973"/>
              <a:gd name="connsiteY4" fmla="*/ 6857999 h 6857999"/>
              <a:gd name="connsiteX5" fmla="*/ 2362198 w 6657973"/>
              <a:gd name="connsiteY5" fmla="*/ 6857999 h 6857999"/>
              <a:gd name="connsiteX6" fmla="*/ 0 w 6657973"/>
              <a:gd name="connsiteY6" fmla="*/ 34385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7973" h="6857999">
                <a:moveTo>
                  <a:pt x="2362199" y="0"/>
                </a:moveTo>
                <a:lnTo>
                  <a:pt x="6657973" y="0"/>
                </a:lnTo>
                <a:lnTo>
                  <a:pt x="6657973" y="3630706"/>
                </a:lnTo>
                <a:lnTo>
                  <a:pt x="6657972" y="6857999"/>
                </a:lnTo>
                <a:lnTo>
                  <a:pt x="2362198" y="6857999"/>
                </a:lnTo>
                <a:lnTo>
                  <a:pt x="2362198" y="6857999"/>
                </a:lnTo>
                <a:lnTo>
                  <a:pt x="0" y="3438532"/>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2161998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5895975"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6054384"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6212793" y="0"/>
            <a:ext cx="5979207"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1491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76498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Images &amp; Contents">
    <p:spTree>
      <p:nvGrpSpPr>
        <p:cNvPr id="1" name=""/>
        <p:cNvGrpSpPr/>
        <p:nvPr/>
      </p:nvGrpSpPr>
      <p:grpSpPr>
        <a:xfrm>
          <a:off x="0" y="0"/>
          <a:ext cx="0" cy="0"/>
          <a:chOff x="0" y="0"/>
          <a:chExt cx="0" cy="0"/>
        </a:xfrm>
      </p:grpSpPr>
      <p:sp>
        <p:nvSpPr>
          <p:cNvPr id="27" name="그림 개체 틀 26">
            <a:extLst>
              <a:ext uri="{FF2B5EF4-FFF2-40B4-BE49-F238E27FC236}">
                <a16:creationId xmlns:a16="http://schemas.microsoft.com/office/drawing/2014/main" id="{0458EB99-A808-4839-915D-3BFD0AD70283}"/>
              </a:ext>
            </a:extLst>
          </p:cNvPr>
          <p:cNvSpPr>
            <a:spLocks noGrp="1"/>
          </p:cNvSpPr>
          <p:nvPr>
            <p:ph type="pic" sz="quarter" idx="10" hasCustomPrompt="1"/>
          </p:nvPr>
        </p:nvSpPr>
        <p:spPr>
          <a:xfrm>
            <a:off x="3" y="0"/>
            <a:ext cx="9565167" cy="6858000"/>
          </a:xfrm>
          <a:custGeom>
            <a:avLst/>
            <a:gdLst>
              <a:gd name="connsiteX0" fmla="*/ 4211004 w 9565167"/>
              <a:gd name="connsiteY0" fmla="*/ 4662000 h 6858000"/>
              <a:gd name="connsiteX1" fmla="*/ 6766795 w 9565167"/>
              <a:gd name="connsiteY1" fmla="*/ 4662000 h 6858000"/>
              <a:gd name="connsiteX2" fmla="*/ 5488899 w 9565167"/>
              <a:gd name="connsiteY2" fmla="*/ 6858000 h 6858000"/>
              <a:gd name="connsiteX3" fmla="*/ 1277895 w 9565167"/>
              <a:gd name="connsiteY3" fmla="*/ 4662000 h 6858000"/>
              <a:gd name="connsiteX4" fmla="*/ 2555790 w 9565167"/>
              <a:gd name="connsiteY4" fmla="*/ 6858000 h 6858000"/>
              <a:gd name="connsiteX5" fmla="*/ 0 w 9565167"/>
              <a:gd name="connsiteY5" fmla="*/ 6858000 h 6858000"/>
              <a:gd name="connsiteX6" fmla="*/ 0 w 9565167"/>
              <a:gd name="connsiteY6" fmla="*/ 6857998 h 6858000"/>
              <a:gd name="connsiteX7" fmla="*/ 1398185 w 9565167"/>
              <a:gd name="connsiteY7" fmla="*/ 4661999 h 6858000"/>
              <a:gd name="connsiteX8" fmla="*/ 4079756 w 9565167"/>
              <a:gd name="connsiteY8" fmla="*/ 4661999 h 6858000"/>
              <a:gd name="connsiteX9" fmla="*/ 5358618 w 9565167"/>
              <a:gd name="connsiteY9" fmla="*/ 6858000 h 6858000"/>
              <a:gd name="connsiteX10" fmla="*/ 2677050 w 9565167"/>
              <a:gd name="connsiteY10" fmla="*/ 6858000 h 6858000"/>
              <a:gd name="connsiteX11" fmla="*/ 6884031 w 9565167"/>
              <a:gd name="connsiteY11" fmla="*/ 4661998 h 6858000"/>
              <a:gd name="connsiteX12" fmla="*/ 9565167 w 9565167"/>
              <a:gd name="connsiteY12" fmla="*/ 4661998 h 6858000"/>
              <a:gd name="connsiteX13" fmla="*/ 8286303 w 9565167"/>
              <a:gd name="connsiteY13" fmla="*/ 6858000 h 6858000"/>
              <a:gd name="connsiteX14" fmla="*/ 5605167 w 9565167"/>
              <a:gd name="connsiteY14" fmla="*/ 6858000 h 6858000"/>
              <a:gd name="connsiteX15" fmla="*/ 5488901 w 9565167"/>
              <a:gd name="connsiteY15" fmla="*/ 2331000 h 6858000"/>
              <a:gd name="connsiteX16" fmla="*/ 6766796 w 9565167"/>
              <a:gd name="connsiteY16" fmla="*/ 4527000 h 6858000"/>
              <a:gd name="connsiteX17" fmla="*/ 4211005 w 9565167"/>
              <a:gd name="connsiteY17" fmla="*/ 4527000 h 6858000"/>
              <a:gd name="connsiteX18" fmla="*/ 0 w 9565167"/>
              <a:gd name="connsiteY18" fmla="*/ 2331000 h 6858000"/>
              <a:gd name="connsiteX19" fmla="*/ 2555791 w 9565167"/>
              <a:gd name="connsiteY19" fmla="*/ 2331000 h 6858000"/>
              <a:gd name="connsiteX20" fmla="*/ 1277895 w 9565167"/>
              <a:gd name="connsiteY20" fmla="*/ 4527000 h 6858000"/>
              <a:gd name="connsiteX21" fmla="*/ 2683508 w 9565167"/>
              <a:gd name="connsiteY21" fmla="*/ 2330999 h 6858000"/>
              <a:gd name="connsiteX22" fmla="*/ 5365076 w 9565167"/>
              <a:gd name="connsiteY22" fmla="*/ 2330999 h 6858000"/>
              <a:gd name="connsiteX23" fmla="*/ 4086214 w 9565167"/>
              <a:gd name="connsiteY23" fmla="*/ 4527001 h 6858000"/>
              <a:gd name="connsiteX24" fmla="*/ 1404644 w 9565167"/>
              <a:gd name="connsiteY24" fmla="*/ 4527001 h 6858000"/>
              <a:gd name="connsiteX25" fmla="*/ 4087182 w 9565167"/>
              <a:gd name="connsiteY25" fmla="*/ 1 h 6858000"/>
              <a:gd name="connsiteX26" fmla="*/ 5365076 w 9565167"/>
              <a:gd name="connsiteY26" fmla="*/ 2196000 h 6858000"/>
              <a:gd name="connsiteX27" fmla="*/ 2809287 w 9565167"/>
              <a:gd name="connsiteY27" fmla="*/ 2196000 h 6858000"/>
              <a:gd name="connsiteX28" fmla="*/ 1277896 w 9565167"/>
              <a:gd name="connsiteY28" fmla="*/ 1 h 6858000"/>
              <a:gd name="connsiteX29" fmla="*/ 2555792 w 9565167"/>
              <a:gd name="connsiteY29" fmla="*/ 2196000 h 6858000"/>
              <a:gd name="connsiteX30" fmla="*/ 0 w 9565167"/>
              <a:gd name="connsiteY30" fmla="*/ 2196000 h 6858000"/>
              <a:gd name="connsiteX31" fmla="*/ 4213927 w 9565167"/>
              <a:gd name="connsiteY31" fmla="*/ 0 h 6858000"/>
              <a:gd name="connsiteX32" fmla="*/ 6769718 w 9565167"/>
              <a:gd name="connsiteY32" fmla="*/ 0 h 6858000"/>
              <a:gd name="connsiteX33" fmla="*/ 5491822 w 9565167"/>
              <a:gd name="connsiteY33" fmla="*/ 2196000 h 6858000"/>
              <a:gd name="connsiteX34" fmla="*/ 1404644 w 9565167"/>
              <a:gd name="connsiteY34" fmla="*/ 0 h 6858000"/>
              <a:gd name="connsiteX35" fmla="*/ 3960434 w 9565167"/>
              <a:gd name="connsiteY35" fmla="*/ 0 h 6858000"/>
              <a:gd name="connsiteX36" fmla="*/ 2682539 w 9565167"/>
              <a:gd name="connsiteY36" fmla="*/ 2195999 h 6858000"/>
              <a:gd name="connsiteX37" fmla="*/ 0 w 9565167"/>
              <a:gd name="connsiteY37" fmla="*/ 0 h 6858000"/>
              <a:gd name="connsiteX38" fmla="*/ 1151146 w 9565167"/>
              <a:gd name="connsiteY38" fmla="*/ 0 h 6858000"/>
              <a:gd name="connsiteX39" fmla="*/ 0 w 9565167"/>
              <a:gd name="connsiteY39" fmla="*/ 19781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5167" h="6858000">
                <a:moveTo>
                  <a:pt x="4211004" y="4662000"/>
                </a:moveTo>
                <a:lnTo>
                  <a:pt x="6766795" y="4662000"/>
                </a:lnTo>
                <a:lnTo>
                  <a:pt x="5488899" y="6858000"/>
                </a:lnTo>
                <a:close/>
                <a:moveTo>
                  <a:pt x="1277895" y="4662000"/>
                </a:moveTo>
                <a:lnTo>
                  <a:pt x="2555790" y="6858000"/>
                </a:lnTo>
                <a:lnTo>
                  <a:pt x="0" y="6858000"/>
                </a:lnTo>
                <a:lnTo>
                  <a:pt x="0" y="6857998"/>
                </a:lnTo>
                <a:close/>
                <a:moveTo>
                  <a:pt x="1398185" y="4661999"/>
                </a:moveTo>
                <a:lnTo>
                  <a:pt x="4079756" y="4661999"/>
                </a:lnTo>
                <a:lnTo>
                  <a:pt x="5358618" y="6858000"/>
                </a:lnTo>
                <a:lnTo>
                  <a:pt x="2677050" y="6858000"/>
                </a:lnTo>
                <a:close/>
                <a:moveTo>
                  <a:pt x="6884031" y="4661998"/>
                </a:moveTo>
                <a:lnTo>
                  <a:pt x="9565167" y="4661998"/>
                </a:lnTo>
                <a:lnTo>
                  <a:pt x="8286303" y="6858000"/>
                </a:lnTo>
                <a:lnTo>
                  <a:pt x="5605167" y="6858000"/>
                </a:lnTo>
                <a:close/>
                <a:moveTo>
                  <a:pt x="5488901" y="2331000"/>
                </a:moveTo>
                <a:lnTo>
                  <a:pt x="6766796" y="4527000"/>
                </a:lnTo>
                <a:lnTo>
                  <a:pt x="4211005" y="4527000"/>
                </a:lnTo>
                <a:close/>
                <a:moveTo>
                  <a:pt x="0" y="2331000"/>
                </a:moveTo>
                <a:lnTo>
                  <a:pt x="2555791" y="2331000"/>
                </a:lnTo>
                <a:lnTo>
                  <a:pt x="1277895" y="4527000"/>
                </a:lnTo>
                <a:close/>
                <a:moveTo>
                  <a:pt x="2683508" y="2330999"/>
                </a:moveTo>
                <a:lnTo>
                  <a:pt x="5365076" y="2330999"/>
                </a:lnTo>
                <a:lnTo>
                  <a:pt x="4086214" y="4527001"/>
                </a:lnTo>
                <a:lnTo>
                  <a:pt x="1404644" y="4527001"/>
                </a:lnTo>
                <a:close/>
                <a:moveTo>
                  <a:pt x="4087182" y="1"/>
                </a:moveTo>
                <a:lnTo>
                  <a:pt x="5365076" y="2196000"/>
                </a:lnTo>
                <a:lnTo>
                  <a:pt x="2809287" y="2196000"/>
                </a:lnTo>
                <a:close/>
                <a:moveTo>
                  <a:pt x="1277896" y="1"/>
                </a:moveTo>
                <a:lnTo>
                  <a:pt x="2555792" y="2196000"/>
                </a:lnTo>
                <a:lnTo>
                  <a:pt x="0" y="2196000"/>
                </a:lnTo>
                <a:close/>
                <a:moveTo>
                  <a:pt x="4213927" y="0"/>
                </a:moveTo>
                <a:lnTo>
                  <a:pt x="6769718" y="0"/>
                </a:lnTo>
                <a:lnTo>
                  <a:pt x="5491822" y="2196000"/>
                </a:lnTo>
                <a:close/>
                <a:moveTo>
                  <a:pt x="1404644" y="0"/>
                </a:moveTo>
                <a:lnTo>
                  <a:pt x="3960434" y="0"/>
                </a:lnTo>
                <a:lnTo>
                  <a:pt x="2682539" y="2195999"/>
                </a:lnTo>
                <a:close/>
                <a:moveTo>
                  <a:pt x="0" y="0"/>
                </a:moveTo>
                <a:lnTo>
                  <a:pt x="1151146" y="0"/>
                </a:lnTo>
                <a:lnTo>
                  <a:pt x="0" y="197818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4070538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F4041B-47EF-4111-8834-E95C31D4AA28}"/>
              </a:ext>
            </a:extLst>
          </p:cNvPr>
          <p:cNvSpPr/>
          <p:nvPr userDrawn="1"/>
        </p:nvSpPr>
        <p:spPr>
          <a:xfrm>
            <a:off x="0" y="0"/>
            <a:ext cx="12192001" cy="6858000"/>
          </a:xfrm>
          <a:custGeom>
            <a:avLst/>
            <a:gdLst>
              <a:gd name="connsiteX0" fmla="*/ 12240039 w 12240039"/>
              <a:gd name="connsiteY0" fmla="*/ 5335596 h 6858000"/>
              <a:gd name="connsiteX1" fmla="*/ 12240039 w 12240039"/>
              <a:gd name="connsiteY1" fmla="*/ 6858000 h 6858000"/>
              <a:gd name="connsiteX2" fmla="*/ 11571468 w 12240039"/>
              <a:gd name="connsiteY2" fmla="*/ 6858000 h 6858000"/>
              <a:gd name="connsiteX3" fmla="*/ 11571468 w 12240039"/>
              <a:gd name="connsiteY3" fmla="*/ 1 h 6858000"/>
              <a:gd name="connsiteX4" fmla="*/ 12240039 w 12240039"/>
              <a:gd name="connsiteY4" fmla="*/ 1 h 6858000"/>
              <a:gd name="connsiteX5" fmla="*/ 12240039 w 12240039"/>
              <a:gd name="connsiteY5" fmla="*/ 1522405 h 6858000"/>
              <a:gd name="connsiteX6" fmla="*/ 9257174 w 12240039"/>
              <a:gd name="connsiteY6" fmla="*/ 1 h 6858000"/>
              <a:gd name="connsiteX7" fmla="*/ 10763036 w 12240039"/>
              <a:gd name="connsiteY7" fmla="*/ 1 h 6858000"/>
              <a:gd name="connsiteX8" fmla="*/ 12240039 w 12240039"/>
              <a:gd name="connsiteY8" fmla="*/ 3363290 h 6858000"/>
              <a:gd name="connsiteX9" fmla="*/ 12240039 w 12240039"/>
              <a:gd name="connsiteY9" fmla="*/ 3494711 h 6858000"/>
              <a:gd name="connsiteX10" fmla="*/ 10763036 w 12240039"/>
              <a:gd name="connsiteY10" fmla="*/ 6858000 h 6858000"/>
              <a:gd name="connsiteX11" fmla="*/ 9257174 w 12240039"/>
              <a:gd name="connsiteY11" fmla="*/ 6858000 h 6858000"/>
              <a:gd name="connsiteX12" fmla="*/ 10763036 w 12240039"/>
              <a:gd name="connsiteY12" fmla="*/ 3429000 h 6858000"/>
              <a:gd name="connsiteX13" fmla="*/ 6942881 w 12240039"/>
              <a:gd name="connsiteY13" fmla="*/ 0 h 6858000"/>
              <a:gd name="connsiteX14" fmla="*/ 8448742 w 12240039"/>
              <a:gd name="connsiteY14" fmla="*/ 0 h 6858000"/>
              <a:gd name="connsiteX15" fmla="*/ 9954603 w 12240039"/>
              <a:gd name="connsiteY15" fmla="*/ 3429000 h 6858000"/>
              <a:gd name="connsiteX16" fmla="*/ 8448742 w 12240039"/>
              <a:gd name="connsiteY16" fmla="*/ 6858000 h 6858000"/>
              <a:gd name="connsiteX17" fmla="*/ 6942881 w 12240039"/>
              <a:gd name="connsiteY17" fmla="*/ 6858000 h 6858000"/>
              <a:gd name="connsiteX18" fmla="*/ 8448742 w 12240039"/>
              <a:gd name="connsiteY18" fmla="*/ 3429000 h 6858000"/>
              <a:gd name="connsiteX19" fmla="*/ 4628587 w 12240039"/>
              <a:gd name="connsiteY19" fmla="*/ 0 h 6858000"/>
              <a:gd name="connsiteX20" fmla="*/ 6134449 w 12240039"/>
              <a:gd name="connsiteY20" fmla="*/ 0 h 6858000"/>
              <a:gd name="connsiteX21" fmla="*/ 7640310 w 12240039"/>
              <a:gd name="connsiteY21" fmla="*/ 3429000 h 6858000"/>
              <a:gd name="connsiteX22" fmla="*/ 6134449 w 12240039"/>
              <a:gd name="connsiteY22" fmla="*/ 6858000 h 6858000"/>
              <a:gd name="connsiteX23" fmla="*/ 4628587 w 12240039"/>
              <a:gd name="connsiteY23" fmla="*/ 6858000 h 6858000"/>
              <a:gd name="connsiteX24" fmla="*/ 6134449 w 12240039"/>
              <a:gd name="connsiteY24" fmla="*/ 3429000 h 6858000"/>
              <a:gd name="connsiteX25" fmla="*/ 2314294 w 12240039"/>
              <a:gd name="connsiteY25" fmla="*/ 0 h 6858000"/>
              <a:gd name="connsiteX26" fmla="*/ 3820156 w 12240039"/>
              <a:gd name="connsiteY26" fmla="*/ 0 h 6858000"/>
              <a:gd name="connsiteX27" fmla="*/ 5326016 w 12240039"/>
              <a:gd name="connsiteY27" fmla="*/ 3429000 h 6858000"/>
              <a:gd name="connsiteX28" fmla="*/ 3820156 w 12240039"/>
              <a:gd name="connsiteY28" fmla="*/ 6858000 h 6858000"/>
              <a:gd name="connsiteX29" fmla="*/ 2314294 w 12240039"/>
              <a:gd name="connsiteY29" fmla="*/ 6858000 h 6858000"/>
              <a:gd name="connsiteX30" fmla="*/ 3820156 w 12240039"/>
              <a:gd name="connsiteY30" fmla="*/ 3429000 h 6858000"/>
              <a:gd name="connsiteX31" fmla="*/ 0 w 12240039"/>
              <a:gd name="connsiteY31" fmla="*/ 0 h 6858000"/>
              <a:gd name="connsiteX32" fmla="*/ 1505862 w 12240039"/>
              <a:gd name="connsiteY32" fmla="*/ 0 h 6858000"/>
              <a:gd name="connsiteX33" fmla="*/ 3011723 w 12240039"/>
              <a:gd name="connsiteY33" fmla="*/ 3429000 h 6858000"/>
              <a:gd name="connsiteX34" fmla="*/ 1505862 w 12240039"/>
              <a:gd name="connsiteY34" fmla="*/ 6858000 h 6858000"/>
              <a:gd name="connsiteX35" fmla="*/ 0 w 12240039"/>
              <a:gd name="connsiteY35" fmla="*/ 6858000 h 6858000"/>
              <a:gd name="connsiteX36" fmla="*/ 1505862 w 12240039"/>
              <a:gd name="connsiteY3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0039" h="6858000">
                <a:moveTo>
                  <a:pt x="12240039" y="5335596"/>
                </a:moveTo>
                <a:lnTo>
                  <a:pt x="12240039" y="6858000"/>
                </a:lnTo>
                <a:lnTo>
                  <a:pt x="11571468" y="6858000"/>
                </a:lnTo>
                <a:close/>
                <a:moveTo>
                  <a:pt x="11571468" y="1"/>
                </a:moveTo>
                <a:lnTo>
                  <a:pt x="12240039" y="1"/>
                </a:lnTo>
                <a:lnTo>
                  <a:pt x="12240039" y="1522405"/>
                </a:lnTo>
                <a:close/>
                <a:moveTo>
                  <a:pt x="9257174" y="1"/>
                </a:moveTo>
                <a:lnTo>
                  <a:pt x="10763036" y="1"/>
                </a:lnTo>
                <a:lnTo>
                  <a:pt x="12240039" y="3363290"/>
                </a:lnTo>
                <a:lnTo>
                  <a:pt x="12240039" y="3494711"/>
                </a:lnTo>
                <a:lnTo>
                  <a:pt x="10763036" y="6858000"/>
                </a:lnTo>
                <a:lnTo>
                  <a:pt x="9257174" y="6858000"/>
                </a:lnTo>
                <a:lnTo>
                  <a:pt x="10763036" y="3429000"/>
                </a:lnTo>
                <a:close/>
                <a:moveTo>
                  <a:pt x="6942881" y="0"/>
                </a:moveTo>
                <a:lnTo>
                  <a:pt x="8448742" y="0"/>
                </a:lnTo>
                <a:lnTo>
                  <a:pt x="9954603" y="3429000"/>
                </a:lnTo>
                <a:lnTo>
                  <a:pt x="8448742" y="6858000"/>
                </a:lnTo>
                <a:lnTo>
                  <a:pt x="6942881" y="6858000"/>
                </a:lnTo>
                <a:lnTo>
                  <a:pt x="8448742" y="3429000"/>
                </a:lnTo>
                <a:close/>
                <a:moveTo>
                  <a:pt x="4628587" y="0"/>
                </a:moveTo>
                <a:lnTo>
                  <a:pt x="6134449" y="0"/>
                </a:lnTo>
                <a:lnTo>
                  <a:pt x="7640310" y="3429000"/>
                </a:lnTo>
                <a:lnTo>
                  <a:pt x="6134449" y="6858000"/>
                </a:lnTo>
                <a:lnTo>
                  <a:pt x="4628587" y="6858000"/>
                </a:lnTo>
                <a:lnTo>
                  <a:pt x="6134449" y="3429000"/>
                </a:lnTo>
                <a:close/>
                <a:moveTo>
                  <a:pt x="2314294" y="0"/>
                </a:moveTo>
                <a:lnTo>
                  <a:pt x="3820156" y="0"/>
                </a:lnTo>
                <a:lnTo>
                  <a:pt x="5326016" y="3429000"/>
                </a:lnTo>
                <a:lnTo>
                  <a:pt x="3820156" y="6858000"/>
                </a:lnTo>
                <a:lnTo>
                  <a:pt x="2314294" y="6858000"/>
                </a:lnTo>
                <a:lnTo>
                  <a:pt x="3820156" y="3429000"/>
                </a:lnTo>
                <a:close/>
                <a:moveTo>
                  <a:pt x="0" y="0"/>
                </a:moveTo>
                <a:lnTo>
                  <a:pt x="1505862" y="0"/>
                </a:lnTo>
                <a:lnTo>
                  <a:pt x="3011723" y="3429000"/>
                </a:lnTo>
                <a:lnTo>
                  <a:pt x="1505862" y="6858000"/>
                </a:lnTo>
                <a:lnTo>
                  <a:pt x="0" y="6858000"/>
                </a:lnTo>
                <a:lnTo>
                  <a:pt x="1505862" y="3429000"/>
                </a:ln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95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42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883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776250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591339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862342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13E31D-E2AB-40D1-8B51-AFA5AFEF393A}" type="slidenum">
              <a:rPr lang="en-US" smtClean="0"/>
              <a:t>‹Nº›</a:t>
            </a:fld>
            <a:endParaRPr lang="en-US" dirty="0"/>
          </a:p>
        </p:txBody>
      </p:sp>
    </p:spTree>
    <p:extLst>
      <p:ext uri="{BB962C8B-B14F-4D97-AF65-F5344CB8AC3E}">
        <p14:creationId xmlns:p14="http://schemas.microsoft.com/office/powerpoint/2010/main" val="27593573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0EBB0C4-6273-4C6E-B9BD-2EDC30F1CD52}"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80667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35767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92091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9211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1885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2/18/2021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319801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ABBEA6-7C60-4B02-AE87-00D78D8422AF}"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92997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CAD897-D46E-4AD2-BD9B-49DD3E640873}" type="datetimeFigureOut">
              <a:rPr lang="en-US" smtClean="0"/>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88579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8624D31-43A5-475A-80CF-332C9F6DCF35}"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81958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8624D31-43A5-475A-80CF-332C9F6DCF35}"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6845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72942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86398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28494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21045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349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993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385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tyle slid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1776545" y="1872070"/>
            <a:ext cx="3326678" cy="3326678"/>
          </a:xfrm>
          <a:prstGeom prst="diamond">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87697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717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972443" y="287255"/>
            <a:ext cx="112195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FA710374-A0D0-4639-B013-35A506CD37E6}"/>
              </a:ext>
            </a:extLst>
          </p:cNvPr>
          <p:cNvSpPr>
            <a:spLocks/>
          </p:cNvSpPr>
          <p:nvPr userDrawn="1"/>
        </p:nvSpPr>
        <p:spPr bwMode="auto">
          <a:xfrm>
            <a:off x="9125380" y="6274754"/>
            <a:ext cx="3066619" cy="48840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0" name="Rectangle 9">
            <a:extLst>
              <a:ext uri="{FF2B5EF4-FFF2-40B4-BE49-F238E27FC236}">
                <a16:creationId xmlns:a16="http://schemas.microsoft.com/office/drawing/2014/main" id="{D7DB0ECD-F65B-48DE-891A-862D5ACE45DD}"/>
              </a:ext>
            </a:extLst>
          </p:cNvPr>
          <p:cNvSpPr/>
          <p:nvPr userDrawn="1"/>
        </p:nvSpPr>
        <p:spPr>
          <a:xfrm>
            <a:off x="0" y="6730111"/>
            <a:ext cx="12192000" cy="137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4E7187E-67A8-49EF-8933-FEE04FEAF50C}"/>
              </a:ext>
            </a:extLst>
          </p:cNvPr>
          <p:cNvGrpSpPr/>
          <p:nvPr userDrawn="1"/>
        </p:nvGrpSpPr>
        <p:grpSpPr>
          <a:xfrm flipH="1">
            <a:off x="11178612" y="5759424"/>
            <a:ext cx="817770" cy="809183"/>
            <a:chOff x="3175" y="1588"/>
            <a:chExt cx="4686300" cy="4637087"/>
          </a:xfrm>
          <a:solidFill>
            <a:schemeClr val="accent1"/>
          </a:solidFill>
        </p:grpSpPr>
        <p:sp>
          <p:nvSpPr>
            <p:cNvPr id="12" name="Rectangle 5">
              <a:extLst>
                <a:ext uri="{FF2B5EF4-FFF2-40B4-BE49-F238E27FC236}">
                  <a16:creationId xmlns:a16="http://schemas.microsoft.com/office/drawing/2014/main" id="{1E0D8746-24E0-4548-8C4D-DD75A2E8938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a:extLst>
                <a:ext uri="{FF2B5EF4-FFF2-40B4-BE49-F238E27FC236}">
                  <a16:creationId xmlns:a16="http://schemas.microsoft.com/office/drawing/2014/main" id="{36672466-A780-459C-AE15-37398D2D6018}"/>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7">
              <a:extLst>
                <a:ext uri="{FF2B5EF4-FFF2-40B4-BE49-F238E27FC236}">
                  <a16:creationId xmlns:a16="http://schemas.microsoft.com/office/drawing/2014/main" id="{29B98435-DD78-4523-A912-E2FFE0743C16}"/>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FBBADD09-E087-4218-94AA-9A732C065A42}"/>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D29BA87-8A6B-454A-870A-0930CAD32718}"/>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a:extLst>
                <a:ext uri="{FF2B5EF4-FFF2-40B4-BE49-F238E27FC236}">
                  <a16:creationId xmlns:a16="http://schemas.microsoft.com/office/drawing/2014/main" id="{123A592A-5A52-4664-A9ED-ACB125838036}"/>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81F600D-2C20-46EA-8051-63C37B9BEB90}"/>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99F243A-F661-4476-B974-A468A2C72C08}"/>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551C0F5B-D850-4F14-92ED-08B31C994BE4}"/>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DB35BF1-FC37-43C1-B5CB-9E8BD46BAA9D}"/>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24FA2821-2268-4EEC-BB62-C826BAA13F9E}"/>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a:extLst>
                <a:ext uri="{FF2B5EF4-FFF2-40B4-BE49-F238E27FC236}">
                  <a16:creationId xmlns:a16="http://schemas.microsoft.com/office/drawing/2014/main" id="{CD9D3E4B-0D89-4DC9-9BF3-1825125DE43D}"/>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D396BA03-71DB-4A9E-A491-CC50B3E0158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89B117B3-FDE2-48F4-8E18-99B71391689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9">
              <a:extLst>
                <a:ext uri="{FF2B5EF4-FFF2-40B4-BE49-F238E27FC236}">
                  <a16:creationId xmlns:a16="http://schemas.microsoft.com/office/drawing/2014/main" id="{4D15AB71-4C87-4F96-A6F1-334D55AADD61}"/>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0">
              <a:extLst>
                <a:ext uri="{FF2B5EF4-FFF2-40B4-BE49-F238E27FC236}">
                  <a16:creationId xmlns:a16="http://schemas.microsoft.com/office/drawing/2014/main" id="{248F0BE9-E11B-4028-814F-E2A724D173CD}"/>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1">
              <a:extLst>
                <a:ext uri="{FF2B5EF4-FFF2-40B4-BE49-F238E27FC236}">
                  <a16:creationId xmlns:a16="http://schemas.microsoft.com/office/drawing/2014/main" id="{DEB11266-49E8-4D24-8542-C4A048AF02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D411A65D-2AF3-496C-83AD-506A50975E91}"/>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40303F8-CA51-4013-9A24-EEBF9EBC0B8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4">
              <a:extLst>
                <a:ext uri="{FF2B5EF4-FFF2-40B4-BE49-F238E27FC236}">
                  <a16:creationId xmlns:a16="http://schemas.microsoft.com/office/drawing/2014/main" id="{34F8A7A6-DC0C-48BD-AB47-EA5A934ABE50}"/>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96DEEB0A-E270-4DD9-9017-7926F8547ACE}"/>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B5AAD273-90EB-45E1-9BBE-8741FDB7720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7">
              <a:extLst>
                <a:ext uri="{FF2B5EF4-FFF2-40B4-BE49-F238E27FC236}">
                  <a16:creationId xmlns:a16="http://schemas.microsoft.com/office/drawing/2014/main" id="{8DF0AAEB-1341-4548-A29D-7A9DC2A17F5A}"/>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2CC3CCCD-AA24-440F-A0BE-897C9281D355}"/>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034501E6-BB13-484D-861F-D4CFA91A5D7D}"/>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0">
              <a:extLst>
                <a:ext uri="{FF2B5EF4-FFF2-40B4-BE49-F238E27FC236}">
                  <a16:creationId xmlns:a16="http://schemas.microsoft.com/office/drawing/2014/main" id="{0D67A953-9F89-4360-9C0B-AD7C57905AB1}"/>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959C6397-6B14-4BF1-939F-1CEBB2C9267F}"/>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086DEA11-5A0F-41A0-9E58-93A548D404C8}"/>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3">
              <a:extLst>
                <a:ext uri="{FF2B5EF4-FFF2-40B4-BE49-F238E27FC236}">
                  <a16:creationId xmlns:a16="http://schemas.microsoft.com/office/drawing/2014/main" id="{95EF28D8-427E-4E48-8227-A39E83E63756}"/>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4">
              <a:extLst>
                <a:ext uri="{FF2B5EF4-FFF2-40B4-BE49-F238E27FC236}">
                  <a16:creationId xmlns:a16="http://schemas.microsoft.com/office/drawing/2014/main" id="{8AB2938F-B634-4E8A-B393-1E4DB0460B8D}"/>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5">
              <a:extLst>
                <a:ext uri="{FF2B5EF4-FFF2-40B4-BE49-F238E27FC236}">
                  <a16:creationId xmlns:a16="http://schemas.microsoft.com/office/drawing/2014/main" id="{7AC677A7-BB8A-491C-A45F-A59C133CF52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0BF19144-EB5A-46F2-A7B5-9BFF79F927E3}"/>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3DE460ED-F9F1-4390-B1B1-E1F0AAB4F67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8">
              <a:extLst>
                <a:ext uri="{FF2B5EF4-FFF2-40B4-BE49-F238E27FC236}">
                  <a16:creationId xmlns:a16="http://schemas.microsoft.com/office/drawing/2014/main" id="{A0875147-4462-4486-A8D9-B5FBD6147DC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F9D2850E-CADF-4A4F-9B9D-93A82DE33BF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FEEF3CDA-2F3C-4EF7-A0D3-8A4AA9FD7275}"/>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1">
              <a:extLst>
                <a:ext uri="{FF2B5EF4-FFF2-40B4-BE49-F238E27FC236}">
                  <a16:creationId xmlns:a16="http://schemas.microsoft.com/office/drawing/2014/main" id="{3342AED6-93BC-4255-97D4-E231A10A42FC}"/>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5D5E12A5-7039-45EB-8E89-848972235FC5}"/>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4E825686-FC6B-43A0-9C18-8B370A8DEC37}"/>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4">
              <a:extLst>
                <a:ext uri="{FF2B5EF4-FFF2-40B4-BE49-F238E27FC236}">
                  <a16:creationId xmlns:a16="http://schemas.microsoft.com/office/drawing/2014/main" id="{571F6FA0-0ACD-47F0-A6EA-23366BFFB77F}"/>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3782179F-EDD5-45A3-AEBF-F5BC4E4E623A}"/>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36C073D7-7EAF-488F-9E76-4B3037D0B66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7">
              <a:extLst>
                <a:ext uri="{FF2B5EF4-FFF2-40B4-BE49-F238E27FC236}">
                  <a16:creationId xmlns:a16="http://schemas.microsoft.com/office/drawing/2014/main" id="{CEC5BC9B-46ED-4261-A6E9-E4203D254E07}"/>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8">
              <a:extLst>
                <a:ext uri="{FF2B5EF4-FFF2-40B4-BE49-F238E27FC236}">
                  <a16:creationId xmlns:a16="http://schemas.microsoft.com/office/drawing/2014/main" id="{3475CBE3-E77C-485B-8A25-FF8E3B7D953A}"/>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8C3A17A5-6EF4-473C-863E-6500240DC91E}"/>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0063378E-9B99-4EA3-ACB8-B2242D59D609}"/>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264A3ADE-6E13-4D56-BB2D-CA6A43E4E3C6}"/>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2">
              <a:extLst>
                <a:ext uri="{FF2B5EF4-FFF2-40B4-BE49-F238E27FC236}">
                  <a16:creationId xmlns:a16="http://schemas.microsoft.com/office/drawing/2014/main" id="{DF6F7D2C-77EC-4870-9A63-A758BD09FFA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20DB3045-3E2E-4C75-ACDE-E0F938FF3CF1}"/>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B9EFB335-10CA-4102-8059-BD9F952E0AA6}"/>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5">
              <a:extLst>
                <a:ext uri="{FF2B5EF4-FFF2-40B4-BE49-F238E27FC236}">
                  <a16:creationId xmlns:a16="http://schemas.microsoft.com/office/drawing/2014/main" id="{0F3D9485-861F-4A13-84FC-B39976B478AF}"/>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530011E5-173C-43DE-8839-B1A6E99F97CA}"/>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a:extLst>
                <a:ext uri="{FF2B5EF4-FFF2-40B4-BE49-F238E27FC236}">
                  <a16:creationId xmlns:a16="http://schemas.microsoft.com/office/drawing/2014/main" id="{38A46E3E-5647-4CC0-AD60-1BB3273743D9}"/>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8">
              <a:extLst>
                <a:ext uri="{FF2B5EF4-FFF2-40B4-BE49-F238E27FC236}">
                  <a16:creationId xmlns:a16="http://schemas.microsoft.com/office/drawing/2014/main" id="{9528AC6C-7139-48C1-AB49-EC660854FD3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a:extLst>
                <a:ext uri="{FF2B5EF4-FFF2-40B4-BE49-F238E27FC236}">
                  <a16:creationId xmlns:a16="http://schemas.microsoft.com/office/drawing/2014/main" id="{A94F4C58-E881-472F-830C-BCC5166579CC}"/>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0">
              <a:extLst>
                <a:ext uri="{FF2B5EF4-FFF2-40B4-BE49-F238E27FC236}">
                  <a16:creationId xmlns:a16="http://schemas.microsoft.com/office/drawing/2014/main" id="{7DA10DC5-CC43-4070-9024-F49F7E85B6EF}"/>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a:extLst>
                <a:ext uri="{FF2B5EF4-FFF2-40B4-BE49-F238E27FC236}">
                  <a16:creationId xmlns:a16="http://schemas.microsoft.com/office/drawing/2014/main" id="{D8CD0BFC-6C12-40AE-B5C7-492CB2A52FE2}"/>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a:extLst>
                <a:ext uri="{FF2B5EF4-FFF2-40B4-BE49-F238E27FC236}">
                  <a16:creationId xmlns:a16="http://schemas.microsoft.com/office/drawing/2014/main" id="{2CC1BB5F-BB0B-41AB-BB77-D7ECAD374562}"/>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3">
              <a:extLst>
                <a:ext uri="{FF2B5EF4-FFF2-40B4-BE49-F238E27FC236}">
                  <a16:creationId xmlns:a16="http://schemas.microsoft.com/office/drawing/2014/main" id="{8B044195-3D8A-4717-A65B-411CBC1CC13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a:extLst>
                <a:ext uri="{FF2B5EF4-FFF2-40B4-BE49-F238E27FC236}">
                  <a16:creationId xmlns:a16="http://schemas.microsoft.com/office/drawing/2014/main" id="{99110873-6B02-4A29-B252-A6014B83A5C7}"/>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a:extLst>
                <a:ext uri="{FF2B5EF4-FFF2-40B4-BE49-F238E27FC236}">
                  <a16:creationId xmlns:a16="http://schemas.microsoft.com/office/drawing/2014/main" id="{536F628D-3077-400E-BB6E-77C2B335FCEB}"/>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6">
              <a:extLst>
                <a:ext uri="{FF2B5EF4-FFF2-40B4-BE49-F238E27FC236}">
                  <a16:creationId xmlns:a16="http://schemas.microsoft.com/office/drawing/2014/main" id="{19EC0686-2643-4C52-9039-7BEB2A3F0CB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a:extLst>
                <a:ext uri="{FF2B5EF4-FFF2-40B4-BE49-F238E27FC236}">
                  <a16:creationId xmlns:a16="http://schemas.microsoft.com/office/drawing/2014/main" id="{AF361B49-917E-40EF-A48C-E8A2C129F0A5}"/>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a:extLst>
                <a:ext uri="{FF2B5EF4-FFF2-40B4-BE49-F238E27FC236}">
                  <a16:creationId xmlns:a16="http://schemas.microsoft.com/office/drawing/2014/main" id="{F2386B9C-2A16-4947-A66F-111CBE3F9413}"/>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9">
              <a:extLst>
                <a:ext uri="{FF2B5EF4-FFF2-40B4-BE49-F238E27FC236}">
                  <a16:creationId xmlns:a16="http://schemas.microsoft.com/office/drawing/2014/main" id="{89A66264-8C16-459D-8B6B-2F535825CB43}"/>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0">
              <a:extLst>
                <a:ext uri="{FF2B5EF4-FFF2-40B4-BE49-F238E27FC236}">
                  <a16:creationId xmlns:a16="http://schemas.microsoft.com/office/drawing/2014/main" id="{0F75974E-275A-463A-9F84-A7FE6C3B66C0}"/>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1">
              <a:extLst>
                <a:ext uri="{FF2B5EF4-FFF2-40B4-BE49-F238E27FC236}">
                  <a16:creationId xmlns:a16="http://schemas.microsoft.com/office/drawing/2014/main" id="{FB9D0761-B16F-466E-9440-D35C3836B4F7}"/>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2">
              <a:extLst>
                <a:ext uri="{FF2B5EF4-FFF2-40B4-BE49-F238E27FC236}">
                  <a16:creationId xmlns:a16="http://schemas.microsoft.com/office/drawing/2014/main" id="{2F4DDCAA-8B21-40A7-A4F2-818DB7A59C9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3">
              <a:extLst>
                <a:ext uri="{FF2B5EF4-FFF2-40B4-BE49-F238E27FC236}">
                  <a16:creationId xmlns:a16="http://schemas.microsoft.com/office/drawing/2014/main" id="{FAE48D6E-6C59-4853-B04B-3EAC1422FDA7}"/>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4">
              <a:extLst>
                <a:ext uri="{FF2B5EF4-FFF2-40B4-BE49-F238E27FC236}">
                  <a16:creationId xmlns:a16="http://schemas.microsoft.com/office/drawing/2014/main" id="{575E3495-B0B2-48FA-B96B-D03ECD9890B8}"/>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5">
              <a:extLst>
                <a:ext uri="{FF2B5EF4-FFF2-40B4-BE49-F238E27FC236}">
                  <a16:creationId xmlns:a16="http://schemas.microsoft.com/office/drawing/2014/main" id="{864E45C2-270E-4612-A8F0-CB5A9F98DE8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6">
              <a:extLst>
                <a:ext uri="{FF2B5EF4-FFF2-40B4-BE49-F238E27FC236}">
                  <a16:creationId xmlns:a16="http://schemas.microsoft.com/office/drawing/2014/main" id="{058042BC-3CD5-4BC7-82F3-1D172ED8B41A}"/>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7">
              <a:extLst>
                <a:ext uri="{FF2B5EF4-FFF2-40B4-BE49-F238E27FC236}">
                  <a16:creationId xmlns:a16="http://schemas.microsoft.com/office/drawing/2014/main" id="{FAE0007D-318F-478E-8970-751B2005F7FA}"/>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8">
              <a:extLst>
                <a:ext uri="{FF2B5EF4-FFF2-40B4-BE49-F238E27FC236}">
                  <a16:creationId xmlns:a16="http://schemas.microsoft.com/office/drawing/2014/main" id="{75E03023-2AD3-4C51-94FE-E01ED6BED5B9}"/>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9">
              <a:extLst>
                <a:ext uri="{FF2B5EF4-FFF2-40B4-BE49-F238E27FC236}">
                  <a16:creationId xmlns:a16="http://schemas.microsoft.com/office/drawing/2014/main" id="{301E4BA0-58B5-4D09-B28C-7562EB339241}"/>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0">
              <a:extLst>
                <a:ext uri="{FF2B5EF4-FFF2-40B4-BE49-F238E27FC236}">
                  <a16:creationId xmlns:a16="http://schemas.microsoft.com/office/drawing/2014/main" id="{407B9C6A-DEF3-4DED-81FF-EEF028FEB1DC}"/>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1">
              <a:extLst>
                <a:ext uri="{FF2B5EF4-FFF2-40B4-BE49-F238E27FC236}">
                  <a16:creationId xmlns:a16="http://schemas.microsoft.com/office/drawing/2014/main" id="{671FA83C-C481-4D7C-A0F1-DDA57AD8CC49}"/>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2">
              <a:extLst>
                <a:ext uri="{FF2B5EF4-FFF2-40B4-BE49-F238E27FC236}">
                  <a16:creationId xmlns:a16="http://schemas.microsoft.com/office/drawing/2014/main" id="{1BA1340D-632A-4776-B404-ECA74918E385}"/>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3">
              <a:extLst>
                <a:ext uri="{FF2B5EF4-FFF2-40B4-BE49-F238E27FC236}">
                  <a16:creationId xmlns:a16="http://schemas.microsoft.com/office/drawing/2014/main" id="{414E7CCF-AFAE-4905-A104-FFE11AA51EFA}"/>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4">
              <a:extLst>
                <a:ext uri="{FF2B5EF4-FFF2-40B4-BE49-F238E27FC236}">
                  <a16:creationId xmlns:a16="http://schemas.microsoft.com/office/drawing/2014/main" id="{5DD1C2FB-B8CA-4518-AE75-01A531FDD990}"/>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5">
              <a:extLst>
                <a:ext uri="{FF2B5EF4-FFF2-40B4-BE49-F238E27FC236}">
                  <a16:creationId xmlns:a16="http://schemas.microsoft.com/office/drawing/2014/main" id="{2399D9C8-657F-4B1E-9CA4-F36CC465D887}"/>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6">
              <a:extLst>
                <a:ext uri="{FF2B5EF4-FFF2-40B4-BE49-F238E27FC236}">
                  <a16:creationId xmlns:a16="http://schemas.microsoft.com/office/drawing/2014/main" id="{88B31E9C-FA66-48FE-A7E7-3209284026B4}"/>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7">
              <a:extLst>
                <a:ext uri="{FF2B5EF4-FFF2-40B4-BE49-F238E27FC236}">
                  <a16:creationId xmlns:a16="http://schemas.microsoft.com/office/drawing/2014/main" id="{9E3C5DE0-3191-448B-B860-24FF051FB35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8">
              <a:extLst>
                <a:ext uri="{FF2B5EF4-FFF2-40B4-BE49-F238E27FC236}">
                  <a16:creationId xmlns:a16="http://schemas.microsoft.com/office/drawing/2014/main" id="{58B0F1BA-54B2-4C66-BC47-5A58A2B26DB0}"/>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9">
              <a:extLst>
                <a:ext uri="{FF2B5EF4-FFF2-40B4-BE49-F238E27FC236}">
                  <a16:creationId xmlns:a16="http://schemas.microsoft.com/office/drawing/2014/main" id="{0E9F846D-48E5-4C10-9945-09829F82D27D}"/>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0">
              <a:extLst>
                <a:ext uri="{FF2B5EF4-FFF2-40B4-BE49-F238E27FC236}">
                  <a16:creationId xmlns:a16="http://schemas.microsoft.com/office/drawing/2014/main" id="{AEB606BF-7785-4835-951E-2B9A4D376DA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347555F6-1022-4B04-AB6B-C7318068040C}"/>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2">
              <a:extLst>
                <a:ext uri="{FF2B5EF4-FFF2-40B4-BE49-F238E27FC236}">
                  <a16:creationId xmlns:a16="http://schemas.microsoft.com/office/drawing/2014/main" id="{C17C0340-E51A-4F17-848E-91F461BEA6D9}"/>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CB7564AF-0488-42C1-B10C-E3D26A118F32}"/>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EB558EA9-4E02-4D7F-8E10-2B43F8AB1B88}"/>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5">
              <a:extLst>
                <a:ext uri="{FF2B5EF4-FFF2-40B4-BE49-F238E27FC236}">
                  <a16:creationId xmlns:a16="http://schemas.microsoft.com/office/drawing/2014/main" id="{BD079FCF-B5FD-4C73-BBCB-3CA2565BD6C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72531B99-93E9-49EB-8BDB-598751A8A92B}"/>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655DD5EF-76F5-439C-A59F-D32BC74587AD}"/>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8">
              <a:extLst>
                <a:ext uri="{FF2B5EF4-FFF2-40B4-BE49-F238E27FC236}">
                  <a16:creationId xmlns:a16="http://schemas.microsoft.com/office/drawing/2014/main" id="{12614028-6637-4A32-9594-AD4AEBCA49D6}"/>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E5117DA5-34A5-4FF1-9582-E771FC0EC618}"/>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11CF2F24-E201-437D-8619-2CD4AE17C1D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F1214A04-D28B-472F-BD56-BD1F9E422025}"/>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2">
              <a:extLst>
                <a:ext uri="{FF2B5EF4-FFF2-40B4-BE49-F238E27FC236}">
                  <a16:creationId xmlns:a16="http://schemas.microsoft.com/office/drawing/2014/main" id="{EF1A0428-1375-40F8-949D-73BF9D675116}"/>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5D2D8534-2FF4-4623-AEA6-7908FE311242}"/>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4">
              <a:extLst>
                <a:ext uri="{FF2B5EF4-FFF2-40B4-BE49-F238E27FC236}">
                  <a16:creationId xmlns:a16="http://schemas.microsoft.com/office/drawing/2014/main" id="{5BB9E17A-220B-48A2-8F0E-FCBDAE589CAE}"/>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5">
              <a:extLst>
                <a:ext uri="{FF2B5EF4-FFF2-40B4-BE49-F238E27FC236}">
                  <a16:creationId xmlns:a16="http://schemas.microsoft.com/office/drawing/2014/main" id="{9A0D611E-9F25-4C68-AAFB-2130AD47F698}"/>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a:extLst>
                <a:ext uri="{FF2B5EF4-FFF2-40B4-BE49-F238E27FC236}">
                  <a16:creationId xmlns:a16="http://schemas.microsoft.com/office/drawing/2014/main" id="{07EB0736-3617-4F98-AE1E-BC2A49521A88}"/>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7">
              <a:extLst>
                <a:ext uri="{FF2B5EF4-FFF2-40B4-BE49-F238E27FC236}">
                  <a16:creationId xmlns:a16="http://schemas.microsoft.com/office/drawing/2014/main" id="{F4D90D66-0E3B-4BC2-8FA3-D98C67D2C9D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8">
              <a:extLst>
                <a:ext uri="{FF2B5EF4-FFF2-40B4-BE49-F238E27FC236}">
                  <a16:creationId xmlns:a16="http://schemas.microsoft.com/office/drawing/2014/main" id="{2AFD7427-6FA0-4B03-8EAE-D3FD2BFF98D1}"/>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a:extLst>
                <a:ext uri="{FF2B5EF4-FFF2-40B4-BE49-F238E27FC236}">
                  <a16:creationId xmlns:a16="http://schemas.microsoft.com/office/drawing/2014/main" id="{95F0ABD9-F98C-47DA-B6CB-750AF10E6581}"/>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0">
              <a:extLst>
                <a:ext uri="{FF2B5EF4-FFF2-40B4-BE49-F238E27FC236}">
                  <a16:creationId xmlns:a16="http://schemas.microsoft.com/office/drawing/2014/main" id="{2B777433-D91C-45E4-8FBB-080911726A23}"/>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1">
              <a:extLst>
                <a:ext uri="{FF2B5EF4-FFF2-40B4-BE49-F238E27FC236}">
                  <a16:creationId xmlns:a16="http://schemas.microsoft.com/office/drawing/2014/main" id="{0F5EA16B-9564-44E4-A852-2B340A549E5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2">
              <a:extLst>
                <a:ext uri="{FF2B5EF4-FFF2-40B4-BE49-F238E27FC236}">
                  <a16:creationId xmlns:a16="http://schemas.microsoft.com/office/drawing/2014/main" id="{0C6CD059-A68A-4255-8A29-C3948126C993}"/>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3">
              <a:extLst>
                <a:ext uri="{FF2B5EF4-FFF2-40B4-BE49-F238E27FC236}">
                  <a16:creationId xmlns:a16="http://schemas.microsoft.com/office/drawing/2014/main" id="{0072BB92-886F-463B-A076-69C8D35E23F8}"/>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4">
              <a:extLst>
                <a:ext uri="{FF2B5EF4-FFF2-40B4-BE49-F238E27FC236}">
                  <a16:creationId xmlns:a16="http://schemas.microsoft.com/office/drawing/2014/main" id="{6E9DC577-21E3-4D66-9993-7CD62B5B73FB}"/>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5">
              <a:extLst>
                <a:ext uri="{FF2B5EF4-FFF2-40B4-BE49-F238E27FC236}">
                  <a16:creationId xmlns:a16="http://schemas.microsoft.com/office/drawing/2014/main" id="{59728FCC-2F04-49FD-807F-0BE902EEFA46}"/>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6">
              <a:extLst>
                <a:ext uri="{FF2B5EF4-FFF2-40B4-BE49-F238E27FC236}">
                  <a16:creationId xmlns:a16="http://schemas.microsoft.com/office/drawing/2014/main" id="{44A1446D-B918-4420-A459-56138715034C}"/>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7">
              <a:extLst>
                <a:ext uri="{FF2B5EF4-FFF2-40B4-BE49-F238E27FC236}">
                  <a16:creationId xmlns:a16="http://schemas.microsoft.com/office/drawing/2014/main" id="{AADC5436-87CD-48D8-ACF7-3E0F37A16231}"/>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8">
              <a:extLst>
                <a:ext uri="{FF2B5EF4-FFF2-40B4-BE49-F238E27FC236}">
                  <a16:creationId xmlns:a16="http://schemas.microsoft.com/office/drawing/2014/main" id="{4D0E9D2F-48DC-48D3-8FE4-07713550F733}"/>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9">
              <a:extLst>
                <a:ext uri="{FF2B5EF4-FFF2-40B4-BE49-F238E27FC236}">
                  <a16:creationId xmlns:a16="http://schemas.microsoft.com/office/drawing/2014/main" id="{A472EDF8-7731-48DE-935E-DE77A1DE8323}"/>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0">
              <a:extLst>
                <a:ext uri="{FF2B5EF4-FFF2-40B4-BE49-F238E27FC236}">
                  <a16:creationId xmlns:a16="http://schemas.microsoft.com/office/drawing/2014/main" id="{3A8ADDFA-5CBA-4993-969B-B1CE9ED623B3}"/>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1">
              <a:extLst>
                <a:ext uri="{FF2B5EF4-FFF2-40B4-BE49-F238E27FC236}">
                  <a16:creationId xmlns:a16="http://schemas.microsoft.com/office/drawing/2014/main" id="{D1C253EF-87ED-4D24-9DC3-88D4215B9CA1}"/>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2">
              <a:extLst>
                <a:ext uri="{FF2B5EF4-FFF2-40B4-BE49-F238E27FC236}">
                  <a16:creationId xmlns:a16="http://schemas.microsoft.com/office/drawing/2014/main" id="{062AEF8F-7618-4714-B045-047397A16F5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3">
              <a:extLst>
                <a:ext uri="{FF2B5EF4-FFF2-40B4-BE49-F238E27FC236}">
                  <a16:creationId xmlns:a16="http://schemas.microsoft.com/office/drawing/2014/main" id="{542FD34D-2296-4664-B4FE-5BB07577234A}"/>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4">
              <a:extLst>
                <a:ext uri="{FF2B5EF4-FFF2-40B4-BE49-F238E27FC236}">
                  <a16:creationId xmlns:a16="http://schemas.microsoft.com/office/drawing/2014/main" id="{26A8FEB6-3DAC-421A-BC90-006925DFF2C8}"/>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5">
              <a:extLst>
                <a:ext uri="{FF2B5EF4-FFF2-40B4-BE49-F238E27FC236}">
                  <a16:creationId xmlns:a16="http://schemas.microsoft.com/office/drawing/2014/main" id="{B6774275-A9EC-4A04-AE53-8A95FC5224B9}"/>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Rectangle 132">
            <a:extLst>
              <a:ext uri="{FF2B5EF4-FFF2-40B4-BE49-F238E27FC236}">
                <a16:creationId xmlns:a16="http://schemas.microsoft.com/office/drawing/2014/main" id="{29B7AB3E-6B5F-42B3-9E57-8633EC06F9E0}"/>
              </a:ext>
            </a:extLst>
          </p:cNvPr>
          <p:cNvSpPr/>
          <p:nvPr userDrawn="1"/>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AF7A862-2343-40B9-BBA2-62AB9F6250A3}"/>
              </a:ext>
            </a:extLst>
          </p:cNvPr>
          <p:cNvSpPr/>
          <p:nvPr userDrawn="1"/>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2245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31F48C-B68C-4AA3-A327-D4E232CCC4D2}"/>
              </a:ext>
            </a:extLst>
          </p:cNvPr>
          <p:cNvSpPr/>
          <p:nvPr userDrawn="1"/>
        </p:nvSpPr>
        <p:spPr>
          <a:xfrm>
            <a:off x="7570177" y="551723"/>
            <a:ext cx="3436232" cy="5152744"/>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 name="Picture Placeholder 2">
            <a:extLst>
              <a:ext uri="{FF2B5EF4-FFF2-40B4-BE49-F238E27FC236}">
                <a16:creationId xmlns:a16="http://schemas.microsoft.com/office/drawing/2014/main" id="{B87D57F6-B3F3-4B57-BA8C-5AE6983ACFCC}"/>
              </a:ext>
            </a:extLst>
          </p:cNvPr>
          <p:cNvSpPr>
            <a:spLocks noGrp="1"/>
          </p:cNvSpPr>
          <p:nvPr>
            <p:ph type="pic" idx="14" hasCustomPrompt="1"/>
          </p:nvPr>
        </p:nvSpPr>
        <p:spPr>
          <a:xfrm>
            <a:off x="6972300" y="1144427"/>
            <a:ext cx="3436232" cy="515274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6211937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5_Images &amp; Contents Layout">
    <p:spTree>
      <p:nvGrpSpPr>
        <p:cNvPr id="1" name=""/>
        <p:cNvGrpSpPr/>
        <p:nvPr/>
      </p:nvGrpSpPr>
      <p:grpSpPr>
        <a:xfrm>
          <a:off x="0" y="0"/>
          <a:ext cx="0" cy="0"/>
          <a:chOff x="0" y="0"/>
          <a:chExt cx="0" cy="0"/>
        </a:xfrm>
      </p:grpSpPr>
      <p:sp>
        <p:nvSpPr>
          <p:cNvPr id="6" name="자유형: 도형 5">
            <a:extLst>
              <a:ext uri="{FF2B5EF4-FFF2-40B4-BE49-F238E27FC236}">
                <a16:creationId xmlns:a16="http://schemas.microsoft.com/office/drawing/2014/main" id="{BC0FA2A0-2070-4162-B90B-85498321A141}"/>
              </a:ext>
            </a:extLst>
          </p:cNvPr>
          <p:cNvSpPr/>
          <p:nvPr userDrawn="1"/>
        </p:nvSpPr>
        <p:spPr>
          <a:xfrm>
            <a:off x="5895975"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자유형: 도형 4">
            <a:extLst>
              <a:ext uri="{FF2B5EF4-FFF2-40B4-BE49-F238E27FC236}">
                <a16:creationId xmlns:a16="http://schemas.microsoft.com/office/drawing/2014/main" id="{B5410258-795E-46FD-86D0-616F7BF2BB04}"/>
              </a:ext>
            </a:extLst>
          </p:cNvPr>
          <p:cNvSpPr/>
          <p:nvPr userDrawn="1"/>
        </p:nvSpPr>
        <p:spPr>
          <a:xfrm>
            <a:off x="6054384" y="0"/>
            <a:ext cx="5979207" cy="6858000"/>
          </a:xfrm>
          <a:custGeom>
            <a:avLst/>
            <a:gdLst>
              <a:gd name="connsiteX0" fmla="*/ 102129 w 5979207"/>
              <a:gd name="connsiteY0" fmla="*/ 0 h 6858000"/>
              <a:gd name="connsiteX1" fmla="*/ 2568591 w 5979207"/>
              <a:gd name="connsiteY1" fmla="*/ 0 h 6858000"/>
              <a:gd name="connsiteX2" fmla="*/ 3429043 w 5979207"/>
              <a:gd name="connsiteY2" fmla="*/ 1911463 h 6858000"/>
              <a:gd name="connsiteX3" fmla="*/ 4432480 w 5979207"/>
              <a:gd name="connsiteY3" fmla="*/ 0 h 6858000"/>
              <a:gd name="connsiteX4" fmla="*/ 5979207 w 5979207"/>
              <a:gd name="connsiteY4" fmla="*/ 0 h 6858000"/>
              <a:gd name="connsiteX5" fmla="*/ 5979207 w 5979207"/>
              <a:gd name="connsiteY5" fmla="*/ 1317813 h 6858000"/>
              <a:gd name="connsiteX6" fmla="*/ 4875315 w 5979207"/>
              <a:gd name="connsiteY6" fmla="*/ 3267558 h 6858000"/>
              <a:gd name="connsiteX7" fmla="*/ 5979207 w 5979207"/>
              <a:gd name="connsiteY7" fmla="*/ 5266500 h 6858000"/>
              <a:gd name="connsiteX8" fmla="*/ 5979207 w 5979207"/>
              <a:gd name="connsiteY8" fmla="*/ 6858000 h 6858000"/>
              <a:gd name="connsiteX9" fmla="*/ 4432480 w 5979207"/>
              <a:gd name="connsiteY9" fmla="*/ 6858000 h 6858000"/>
              <a:gd name="connsiteX10" fmla="*/ 3429043 w 5979207"/>
              <a:gd name="connsiteY10" fmla="*/ 4649491 h 6858000"/>
              <a:gd name="connsiteX11" fmla="*/ 2251989 w 5979207"/>
              <a:gd name="connsiteY11" fmla="*/ 6858000 h 6858000"/>
              <a:gd name="connsiteX12" fmla="*/ 0 w 5979207"/>
              <a:gd name="connsiteY12" fmla="*/ 6858000 h 6858000"/>
              <a:gd name="connsiteX13" fmla="*/ 1969690 w 5979207"/>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9207" h="6858000">
                <a:moveTo>
                  <a:pt x="102129" y="0"/>
                </a:moveTo>
                <a:lnTo>
                  <a:pt x="2568591" y="0"/>
                </a:lnTo>
                <a:lnTo>
                  <a:pt x="3429043" y="1911463"/>
                </a:lnTo>
                <a:lnTo>
                  <a:pt x="4432480" y="0"/>
                </a:lnTo>
                <a:lnTo>
                  <a:pt x="5979207" y="0"/>
                </a:lnTo>
                <a:lnTo>
                  <a:pt x="5979207" y="1317813"/>
                </a:lnTo>
                <a:lnTo>
                  <a:pt x="4875315" y="3267558"/>
                </a:lnTo>
                <a:lnTo>
                  <a:pt x="5979207" y="5266500"/>
                </a:lnTo>
                <a:lnTo>
                  <a:pt x="5979207" y="6858000"/>
                </a:lnTo>
                <a:lnTo>
                  <a:pt x="4432480" y="6858000"/>
                </a:lnTo>
                <a:lnTo>
                  <a:pt x="3429043" y="4649491"/>
                </a:lnTo>
                <a:lnTo>
                  <a:pt x="2251989" y="6858000"/>
                </a:lnTo>
                <a:lnTo>
                  <a:pt x="0" y="6858000"/>
                </a:lnTo>
                <a:lnTo>
                  <a:pt x="1969690" y="32675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그림 개체 틀 9">
            <a:extLst>
              <a:ext uri="{FF2B5EF4-FFF2-40B4-BE49-F238E27FC236}">
                <a16:creationId xmlns:a16="http://schemas.microsoft.com/office/drawing/2014/main" id="{8D51066F-07ED-45ED-AA6F-CCB56128CE23}"/>
              </a:ext>
            </a:extLst>
          </p:cNvPr>
          <p:cNvSpPr>
            <a:spLocks noGrp="1"/>
          </p:cNvSpPr>
          <p:nvPr>
            <p:ph type="pic" idx="16" hasCustomPrompt="1"/>
          </p:nvPr>
        </p:nvSpPr>
        <p:spPr>
          <a:xfrm>
            <a:off x="6212793" y="0"/>
            <a:ext cx="5979207" cy="6858000"/>
          </a:xfrm>
          <a:custGeom>
            <a:avLst/>
            <a:gdLst>
              <a:gd name="connsiteX0" fmla="*/ 94573 w 5536832"/>
              <a:gd name="connsiteY0" fmla="*/ 0 h 6858000"/>
              <a:gd name="connsiteX1" fmla="*/ 2378552 w 5536832"/>
              <a:gd name="connsiteY1" fmla="*/ 0 h 6858000"/>
              <a:gd name="connsiteX2" fmla="*/ 3175343 w 5536832"/>
              <a:gd name="connsiteY2" fmla="*/ 1911463 h 6858000"/>
              <a:gd name="connsiteX3" fmla="*/ 4104540 w 5536832"/>
              <a:gd name="connsiteY3" fmla="*/ 0 h 6858000"/>
              <a:gd name="connsiteX4" fmla="*/ 5536832 w 5536832"/>
              <a:gd name="connsiteY4" fmla="*/ 0 h 6858000"/>
              <a:gd name="connsiteX5" fmla="*/ 5536832 w 5536832"/>
              <a:gd name="connsiteY5" fmla="*/ 1317813 h 6858000"/>
              <a:gd name="connsiteX6" fmla="*/ 4514612 w 5536832"/>
              <a:gd name="connsiteY6" fmla="*/ 3267558 h 6858000"/>
              <a:gd name="connsiteX7" fmla="*/ 5536832 w 5536832"/>
              <a:gd name="connsiteY7" fmla="*/ 5266500 h 6858000"/>
              <a:gd name="connsiteX8" fmla="*/ 5536832 w 5536832"/>
              <a:gd name="connsiteY8" fmla="*/ 6858000 h 6858000"/>
              <a:gd name="connsiteX9" fmla="*/ 4104540 w 5536832"/>
              <a:gd name="connsiteY9" fmla="*/ 6858000 h 6858000"/>
              <a:gd name="connsiteX10" fmla="*/ 3175343 w 5536832"/>
              <a:gd name="connsiteY10" fmla="*/ 4649491 h 6858000"/>
              <a:gd name="connsiteX11" fmla="*/ 2085374 w 5536832"/>
              <a:gd name="connsiteY11" fmla="*/ 6858000 h 6858000"/>
              <a:gd name="connsiteX12" fmla="*/ 0 w 5536832"/>
              <a:gd name="connsiteY12" fmla="*/ 6858000 h 6858000"/>
              <a:gd name="connsiteX13" fmla="*/ 1823961 w 5536832"/>
              <a:gd name="connsiteY13" fmla="*/ 32675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6832" h="6858000">
                <a:moveTo>
                  <a:pt x="94573" y="0"/>
                </a:moveTo>
                <a:lnTo>
                  <a:pt x="2378552" y="0"/>
                </a:lnTo>
                <a:lnTo>
                  <a:pt x="3175343" y="1911463"/>
                </a:lnTo>
                <a:lnTo>
                  <a:pt x="4104540" y="0"/>
                </a:lnTo>
                <a:lnTo>
                  <a:pt x="5536832" y="0"/>
                </a:lnTo>
                <a:lnTo>
                  <a:pt x="5536832" y="1317813"/>
                </a:lnTo>
                <a:lnTo>
                  <a:pt x="4514612" y="3267558"/>
                </a:lnTo>
                <a:lnTo>
                  <a:pt x="5536832" y="5266500"/>
                </a:lnTo>
                <a:lnTo>
                  <a:pt x="5536832" y="6858000"/>
                </a:lnTo>
                <a:lnTo>
                  <a:pt x="4104540" y="6858000"/>
                </a:lnTo>
                <a:lnTo>
                  <a:pt x="3175343" y="4649491"/>
                </a:lnTo>
                <a:lnTo>
                  <a:pt x="2085374" y="6858000"/>
                </a:lnTo>
                <a:lnTo>
                  <a:pt x="0" y="6858000"/>
                </a:lnTo>
                <a:lnTo>
                  <a:pt x="1823961" y="3267558"/>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33032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1_Style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CEFD9-B163-48A4-AE71-5462FF7934D4}"/>
              </a:ext>
            </a:extLst>
          </p:cNvPr>
          <p:cNvSpPr/>
          <p:nvPr userDrawn="1"/>
        </p:nvSpPr>
        <p:spPr>
          <a:xfrm>
            <a:off x="-1" y="828942"/>
            <a:ext cx="4862557" cy="16637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503221" y="-3827"/>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31CC093B-6E45-4870-AFC9-7DA7E6943FEA}"/>
              </a:ext>
            </a:extLst>
          </p:cNvPr>
          <p:cNvSpPr>
            <a:spLocks noGrp="1"/>
          </p:cNvSpPr>
          <p:nvPr>
            <p:ph type="pic" idx="12" hasCustomPrompt="1"/>
          </p:nvPr>
        </p:nvSpPr>
        <p:spPr>
          <a:xfrm>
            <a:off x="3774835" y="1488113"/>
            <a:ext cx="2666667" cy="5369887"/>
          </a:xfrm>
          <a:prstGeom prst="rect">
            <a:avLst/>
          </a:prstGeom>
          <a:solidFill>
            <a:schemeClr val="bg1">
              <a:lumMod val="95000"/>
            </a:schemeClr>
          </a:solidFill>
        </p:spPr>
        <p:txBody>
          <a:bodyPr anchor="ctr"/>
          <a:lstStyle>
            <a:lvl1pPr marL="0" indent="0" algn="ctr">
              <a:buNone/>
              <a:defRPr sz="1200" baseline="0">
                <a:solidFill>
                  <a:schemeClr val="bg1"/>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8392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05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63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1F4041B-47EF-4111-8834-E95C31D4AA28}"/>
              </a:ext>
            </a:extLst>
          </p:cNvPr>
          <p:cNvSpPr/>
          <p:nvPr userDrawn="1"/>
        </p:nvSpPr>
        <p:spPr>
          <a:xfrm>
            <a:off x="0" y="0"/>
            <a:ext cx="12192001" cy="6858000"/>
          </a:xfrm>
          <a:custGeom>
            <a:avLst/>
            <a:gdLst>
              <a:gd name="connsiteX0" fmla="*/ 12240039 w 12240039"/>
              <a:gd name="connsiteY0" fmla="*/ 5335596 h 6858000"/>
              <a:gd name="connsiteX1" fmla="*/ 12240039 w 12240039"/>
              <a:gd name="connsiteY1" fmla="*/ 6858000 h 6858000"/>
              <a:gd name="connsiteX2" fmla="*/ 11571468 w 12240039"/>
              <a:gd name="connsiteY2" fmla="*/ 6858000 h 6858000"/>
              <a:gd name="connsiteX3" fmla="*/ 11571468 w 12240039"/>
              <a:gd name="connsiteY3" fmla="*/ 1 h 6858000"/>
              <a:gd name="connsiteX4" fmla="*/ 12240039 w 12240039"/>
              <a:gd name="connsiteY4" fmla="*/ 1 h 6858000"/>
              <a:gd name="connsiteX5" fmla="*/ 12240039 w 12240039"/>
              <a:gd name="connsiteY5" fmla="*/ 1522405 h 6858000"/>
              <a:gd name="connsiteX6" fmla="*/ 9257174 w 12240039"/>
              <a:gd name="connsiteY6" fmla="*/ 1 h 6858000"/>
              <a:gd name="connsiteX7" fmla="*/ 10763036 w 12240039"/>
              <a:gd name="connsiteY7" fmla="*/ 1 h 6858000"/>
              <a:gd name="connsiteX8" fmla="*/ 12240039 w 12240039"/>
              <a:gd name="connsiteY8" fmla="*/ 3363290 h 6858000"/>
              <a:gd name="connsiteX9" fmla="*/ 12240039 w 12240039"/>
              <a:gd name="connsiteY9" fmla="*/ 3494711 h 6858000"/>
              <a:gd name="connsiteX10" fmla="*/ 10763036 w 12240039"/>
              <a:gd name="connsiteY10" fmla="*/ 6858000 h 6858000"/>
              <a:gd name="connsiteX11" fmla="*/ 9257174 w 12240039"/>
              <a:gd name="connsiteY11" fmla="*/ 6858000 h 6858000"/>
              <a:gd name="connsiteX12" fmla="*/ 10763036 w 12240039"/>
              <a:gd name="connsiteY12" fmla="*/ 3429000 h 6858000"/>
              <a:gd name="connsiteX13" fmla="*/ 6942881 w 12240039"/>
              <a:gd name="connsiteY13" fmla="*/ 0 h 6858000"/>
              <a:gd name="connsiteX14" fmla="*/ 8448742 w 12240039"/>
              <a:gd name="connsiteY14" fmla="*/ 0 h 6858000"/>
              <a:gd name="connsiteX15" fmla="*/ 9954603 w 12240039"/>
              <a:gd name="connsiteY15" fmla="*/ 3429000 h 6858000"/>
              <a:gd name="connsiteX16" fmla="*/ 8448742 w 12240039"/>
              <a:gd name="connsiteY16" fmla="*/ 6858000 h 6858000"/>
              <a:gd name="connsiteX17" fmla="*/ 6942881 w 12240039"/>
              <a:gd name="connsiteY17" fmla="*/ 6858000 h 6858000"/>
              <a:gd name="connsiteX18" fmla="*/ 8448742 w 12240039"/>
              <a:gd name="connsiteY18" fmla="*/ 3429000 h 6858000"/>
              <a:gd name="connsiteX19" fmla="*/ 4628587 w 12240039"/>
              <a:gd name="connsiteY19" fmla="*/ 0 h 6858000"/>
              <a:gd name="connsiteX20" fmla="*/ 6134449 w 12240039"/>
              <a:gd name="connsiteY20" fmla="*/ 0 h 6858000"/>
              <a:gd name="connsiteX21" fmla="*/ 7640310 w 12240039"/>
              <a:gd name="connsiteY21" fmla="*/ 3429000 h 6858000"/>
              <a:gd name="connsiteX22" fmla="*/ 6134449 w 12240039"/>
              <a:gd name="connsiteY22" fmla="*/ 6858000 h 6858000"/>
              <a:gd name="connsiteX23" fmla="*/ 4628587 w 12240039"/>
              <a:gd name="connsiteY23" fmla="*/ 6858000 h 6858000"/>
              <a:gd name="connsiteX24" fmla="*/ 6134449 w 12240039"/>
              <a:gd name="connsiteY24" fmla="*/ 3429000 h 6858000"/>
              <a:gd name="connsiteX25" fmla="*/ 2314294 w 12240039"/>
              <a:gd name="connsiteY25" fmla="*/ 0 h 6858000"/>
              <a:gd name="connsiteX26" fmla="*/ 3820156 w 12240039"/>
              <a:gd name="connsiteY26" fmla="*/ 0 h 6858000"/>
              <a:gd name="connsiteX27" fmla="*/ 5326016 w 12240039"/>
              <a:gd name="connsiteY27" fmla="*/ 3429000 h 6858000"/>
              <a:gd name="connsiteX28" fmla="*/ 3820156 w 12240039"/>
              <a:gd name="connsiteY28" fmla="*/ 6858000 h 6858000"/>
              <a:gd name="connsiteX29" fmla="*/ 2314294 w 12240039"/>
              <a:gd name="connsiteY29" fmla="*/ 6858000 h 6858000"/>
              <a:gd name="connsiteX30" fmla="*/ 3820156 w 12240039"/>
              <a:gd name="connsiteY30" fmla="*/ 3429000 h 6858000"/>
              <a:gd name="connsiteX31" fmla="*/ 0 w 12240039"/>
              <a:gd name="connsiteY31" fmla="*/ 0 h 6858000"/>
              <a:gd name="connsiteX32" fmla="*/ 1505862 w 12240039"/>
              <a:gd name="connsiteY32" fmla="*/ 0 h 6858000"/>
              <a:gd name="connsiteX33" fmla="*/ 3011723 w 12240039"/>
              <a:gd name="connsiteY33" fmla="*/ 3429000 h 6858000"/>
              <a:gd name="connsiteX34" fmla="*/ 1505862 w 12240039"/>
              <a:gd name="connsiteY34" fmla="*/ 6858000 h 6858000"/>
              <a:gd name="connsiteX35" fmla="*/ 0 w 12240039"/>
              <a:gd name="connsiteY35" fmla="*/ 6858000 h 6858000"/>
              <a:gd name="connsiteX36" fmla="*/ 1505862 w 12240039"/>
              <a:gd name="connsiteY3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0039" h="6858000">
                <a:moveTo>
                  <a:pt x="12240039" y="5335596"/>
                </a:moveTo>
                <a:lnTo>
                  <a:pt x="12240039" y="6858000"/>
                </a:lnTo>
                <a:lnTo>
                  <a:pt x="11571468" y="6858000"/>
                </a:lnTo>
                <a:close/>
                <a:moveTo>
                  <a:pt x="11571468" y="1"/>
                </a:moveTo>
                <a:lnTo>
                  <a:pt x="12240039" y="1"/>
                </a:lnTo>
                <a:lnTo>
                  <a:pt x="12240039" y="1522405"/>
                </a:lnTo>
                <a:close/>
                <a:moveTo>
                  <a:pt x="9257174" y="1"/>
                </a:moveTo>
                <a:lnTo>
                  <a:pt x="10763036" y="1"/>
                </a:lnTo>
                <a:lnTo>
                  <a:pt x="12240039" y="3363290"/>
                </a:lnTo>
                <a:lnTo>
                  <a:pt x="12240039" y="3494711"/>
                </a:lnTo>
                <a:lnTo>
                  <a:pt x="10763036" y="6858000"/>
                </a:lnTo>
                <a:lnTo>
                  <a:pt x="9257174" y="6858000"/>
                </a:lnTo>
                <a:lnTo>
                  <a:pt x="10763036" y="3429000"/>
                </a:lnTo>
                <a:close/>
                <a:moveTo>
                  <a:pt x="6942881" y="0"/>
                </a:moveTo>
                <a:lnTo>
                  <a:pt x="8448742" y="0"/>
                </a:lnTo>
                <a:lnTo>
                  <a:pt x="9954603" y="3429000"/>
                </a:lnTo>
                <a:lnTo>
                  <a:pt x="8448742" y="6858000"/>
                </a:lnTo>
                <a:lnTo>
                  <a:pt x="6942881" y="6858000"/>
                </a:lnTo>
                <a:lnTo>
                  <a:pt x="8448742" y="3429000"/>
                </a:lnTo>
                <a:close/>
                <a:moveTo>
                  <a:pt x="4628587" y="0"/>
                </a:moveTo>
                <a:lnTo>
                  <a:pt x="6134449" y="0"/>
                </a:lnTo>
                <a:lnTo>
                  <a:pt x="7640310" y="3429000"/>
                </a:lnTo>
                <a:lnTo>
                  <a:pt x="6134449" y="6858000"/>
                </a:lnTo>
                <a:lnTo>
                  <a:pt x="4628587" y="6858000"/>
                </a:lnTo>
                <a:lnTo>
                  <a:pt x="6134449" y="3429000"/>
                </a:lnTo>
                <a:close/>
                <a:moveTo>
                  <a:pt x="2314294" y="0"/>
                </a:moveTo>
                <a:lnTo>
                  <a:pt x="3820156" y="0"/>
                </a:lnTo>
                <a:lnTo>
                  <a:pt x="5326016" y="3429000"/>
                </a:lnTo>
                <a:lnTo>
                  <a:pt x="3820156" y="6858000"/>
                </a:lnTo>
                <a:lnTo>
                  <a:pt x="2314294" y="6858000"/>
                </a:lnTo>
                <a:lnTo>
                  <a:pt x="3820156" y="3429000"/>
                </a:lnTo>
                <a:close/>
                <a:moveTo>
                  <a:pt x="0" y="0"/>
                </a:moveTo>
                <a:lnTo>
                  <a:pt x="1505862" y="0"/>
                </a:lnTo>
                <a:lnTo>
                  <a:pt x="3011723" y="3429000"/>
                </a:lnTo>
                <a:lnTo>
                  <a:pt x="1505862" y="6858000"/>
                </a:lnTo>
                <a:lnTo>
                  <a:pt x="0" y="6858000"/>
                </a:lnTo>
                <a:lnTo>
                  <a:pt x="1505862" y="3429000"/>
                </a:lnTo>
                <a:close/>
              </a:path>
            </a:pathLst>
          </a:custGeom>
          <a:solidFill>
            <a:schemeClr val="accent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502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737" r:id="rId2"/>
    <p:sldLayoutId id="2147483738" r:id="rId3"/>
    <p:sldLayoutId id="2147483740" r:id="rId4"/>
    <p:sldLayoutId id="2147483743" r:id="rId5"/>
    <p:sldLayoutId id="2147483739" r:id="rId6"/>
    <p:sldLayoutId id="2147483741" r:id="rId7"/>
    <p:sldLayoutId id="2147483742" r:id="rId8"/>
    <p:sldLayoutId id="2147483655" r:id="rId9"/>
    <p:sldLayoutId id="2147483736" r:id="rId10"/>
    <p:sldLayoutId id="2147483731" r:id="rId11"/>
    <p:sldLayoutId id="2147483747" r:id="rId12"/>
    <p:sldLayoutId id="2147483750" r:id="rId13"/>
    <p:sldLayoutId id="2147483746" r:id="rId14"/>
    <p:sldLayoutId id="2147483745" r:id="rId15"/>
    <p:sldLayoutId id="2147483744" r:id="rId16"/>
    <p:sldLayoutId id="2147483733" r:id="rId17"/>
    <p:sldLayoutId id="2147483734" r:id="rId18"/>
    <p:sldLayoutId id="2147483735" r:id="rId19"/>
    <p:sldLayoutId id="2147483748" r:id="rId20"/>
    <p:sldLayoutId id="2147483749" r:id="rId21"/>
    <p:sldLayoutId id="2147483751" r:id="rId2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54" r:id="rId2"/>
    <p:sldLayoutId id="2147483656" r:id="rId3"/>
    <p:sldLayoutId id="2147483687"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 id="2147484133" r:id="rId18"/>
    <p:sldLayoutId id="2147484144" r:id="rId19"/>
    <p:sldLayoutId id="2147484145"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0275105"/>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 id="2147484419" r:id="rId15"/>
    <p:sldLayoutId id="2147484420" r:id="rId16"/>
    <p:sldLayoutId id="2147484421" r:id="rId17"/>
    <p:sldLayoutId id="2147484422" r:id="rId18"/>
    <p:sldLayoutId id="2147484423" r:id="rId19"/>
    <p:sldLayoutId id="2147484427" r:id="rId20"/>
    <p:sldLayoutId id="2147484428" r:id="rId21"/>
    <p:sldLayoutId id="2147484429" r:id="rId22"/>
    <p:sldLayoutId id="2147484430" r:id="rId23"/>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64.xml"/><Relationship Id="rId5" Type="http://schemas.openxmlformats.org/officeDocument/2006/relationships/image" Target="../media/image33.jpe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5.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3.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3.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3.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3.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3.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2.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accent5">
                <a:lumMod val="20000"/>
                <a:lumOff val="80000"/>
              </a:schemeClr>
            </a:gs>
            <a:gs pos="94000">
              <a:schemeClr val="accent5">
                <a:lumMod val="45000"/>
                <a:lumOff val="55000"/>
              </a:schemeClr>
            </a:gs>
            <a:gs pos="96000">
              <a:schemeClr val="accent5">
                <a:lumMod val="45000"/>
                <a:lumOff val="55000"/>
              </a:schemeClr>
            </a:gs>
            <a:gs pos="100000">
              <a:schemeClr val="accent5">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26F5B22-F290-42E8-A061-2532E3CA4EC3}"/>
              </a:ext>
            </a:extLst>
          </p:cNvPr>
          <p:cNvSpPr>
            <a:spLocks/>
          </p:cNvSpPr>
          <p:nvPr/>
        </p:nvSpPr>
        <p:spPr bwMode="auto">
          <a:xfrm>
            <a:off x="217179" y="3577396"/>
            <a:ext cx="12192148" cy="3240980"/>
          </a:xfrm>
          <a:custGeom>
            <a:avLst/>
            <a:gdLst>
              <a:gd name="connsiteX0" fmla="*/ 5307865 w 12192148"/>
              <a:gd name="connsiteY0" fmla="*/ 0 h 3240980"/>
              <a:gd name="connsiteX1" fmla="*/ 5817217 w 12192148"/>
              <a:gd name="connsiteY1" fmla="*/ 0 h 3240980"/>
              <a:gd name="connsiteX2" fmla="*/ 5817217 w 12192148"/>
              <a:gd name="connsiteY2" fmla="*/ 697113 h 3240980"/>
              <a:gd name="connsiteX3" fmla="*/ 6190042 w 12192148"/>
              <a:gd name="connsiteY3" fmla="*/ 697113 h 3240980"/>
              <a:gd name="connsiteX4" fmla="*/ 6190042 w 12192148"/>
              <a:gd name="connsiteY4" fmla="*/ 1325570 h 3240980"/>
              <a:gd name="connsiteX5" fmla="*/ 6489353 w 12192148"/>
              <a:gd name="connsiteY5" fmla="*/ 1325570 h 3240980"/>
              <a:gd name="connsiteX6" fmla="*/ 6489353 w 12192148"/>
              <a:gd name="connsiteY6" fmla="*/ 1114324 h 3240980"/>
              <a:gd name="connsiteX7" fmla="*/ 6898935 w 12192148"/>
              <a:gd name="connsiteY7" fmla="*/ 1114324 h 3240980"/>
              <a:gd name="connsiteX8" fmla="*/ 6898935 w 12192148"/>
              <a:gd name="connsiteY8" fmla="*/ 348556 h 3240980"/>
              <a:gd name="connsiteX9" fmla="*/ 7219249 w 12192148"/>
              <a:gd name="connsiteY9" fmla="*/ 348556 h 3240980"/>
              <a:gd name="connsiteX10" fmla="*/ 7219249 w 12192148"/>
              <a:gd name="connsiteY10" fmla="*/ 1093199 h 3240980"/>
              <a:gd name="connsiteX11" fmla="*/ 7413539 w 12192148"/>
              <a:gd name="connsiteY11" fmla="*/ 1093199 h 3240980"/>
              <a:gd name="connsiteX12" fmla="*/ 7413539 w 12192148"/>
              <a:gd name="connsiteY12" fmla="*/ 517553 h 3240980"/>
              <a:gd name="connsiteX13" fmla="*/ 7875631 w 12192148"/>
              <a:gd name="connsiteY13" fmla="*/ 517553 h 3240980"/>
              <a:gd name="connsiteX14" fmla="*/ 7875631 w 12192148"/>
              <a:gd name="connsiteY14" fmla="*/ 1103761 h 3240980"/>
              <a:gd name="connsiteX15" fmla="*/ 8342975 w 12192148"/>
              <a:gd name="connsiteY15" fmla="*/ 1103761 h 3240980"/>
              <a:gd name="connsiteX16" fmla="*/ 8342975 w 12192148"/>
              <a:gd name="connsiteY16" fmla="*/ 739362 h 3240980"/>
              <a:gd name="connsiteX17" fmla="*/ 8852328 w 12192148"/>
              <a:gd name="connsiteY17" fmla="*/ 739362 h 3240980"/>
              <a:gd name="connsiteX18" fmla="*/ 8852328 w 12192148"/>
              <a:gd name="connsiteY18" fmla="*/ 1093199 h 3240980"/>
              <a:gd name="connsiteX19" fmla="*/ 9240906 w 12192148"/>
              <a:gd name="connsiteY19" fmla="*/ 1093199 h 3240980"/>
              <a:gd name="connsiteX20" fmla="*/ 9240906 w 12192148"/>
              <a:gd name="connsiteY20" fmla="*/ 924202 h 3240980"/>
              <a:gd name="connsiteX21" fmla="*/ 9503459 w 12192148"/>
              <a:gd name="connsiteY21" fmla="*/ 929483 h 3240980"/>
              <a:gd name="connsiteX22" fmla="*/ 9503459 w 12192148"/>
              <a:gd name="connsiteY22" fmla="*/ 781611 h 3240980"/>
              <a:gd name="connsiteX23" fmla="*/ 9771263 w 12192148"/>
              <a:gd name="connsiteY23" fmla="*/ 781611 h 3240980"/>
              <a:gd name="connsiteX24" fmla="*/ 9771263 w 12192148"/>
              <a:gd name="connsiteY24" fmla="*/ 918921 h 3240980"/>
              <a:gd name="connsiteX25" fmla="*/ 10028565 w 12192148"/>
              <a:gd name="connsiteY25" fmla="*/ 918921 h 3240980"/>
              <a:gd name="connsiteX26" fmla="*/ 10028565 w 12192148"/>
              <a:gd name="connsiteY26" fmla="*/ 765768 h 3240980"/>
              <a:gd name="connsiteX27" fmla="*/ 10280615 w 12192148"/>
              <a:gd name="connsiteY27" fmla="*/ 771049 h 3240980"/>
              <a:gd name="connsiteX28" fmla="*/ 10280615 w 12192148"/>
              <a:gd name="connsiteY28" fmla="*/ 190122 h 3240980"/>
              <a:gd name="connsiteX29" fmla="*/ 10789968 w 12192148"/>
              <a:gd name="connsiteY29" fmla="*/ 190122 h 3240980"/>
              <a:gd name="connsiteX30" fmla="*/ 10789968 w 12192148"/>
              <a:gd name="connsiteY30" fmla="*/ 697113 h 3240980"/>
              <a:gd name="connsiteX31" fmla="*/ 11168044 w 12192148"/>
              <a:gd name="connsiteY31" fmla="*/ 697113 h 3240980"/>
              <a:gd name="connsiteX32" fmla="*/ 11168044 w 12192148"/>
              <a:gd name="connsiteY32" fmla="*/ 1621315 h 3240980"/>
              <a:gd name="connsiteX33" fmla="*/ 11467354 w 12192148"/>
              <a:gd name="connsiteY33" fmla="*/ 1621315 h 3240980"/>
              <a:gd name="connsiteX34" fmla="*/ 11467354 w 12192148"/>
              <a:gd name="connsiteY34" fmla="*/ 1114324 h 3240980"/>
              <a:gd name="connsiteX35" fmla="*/ 11871686 w 12192148"/>
              <a:gd name="connsiteY35" fmla="*/ 1114324 h 3240980"/>
              <a:gd name="connsiteX36" fmla="*/ 11871686 w 12192148"/>
              <a:gd name="connsiteY36" fmla="*/ 348556 h 3240980"/>
              <a:gd name="connsiteX37" fmla="*/ 12192000 w 12192148"/>
              <a:gd name="connsiteY37" fmla="*/ 348556 h 3240980"/>
              <a:gd name="connsiteX38" fmla="*/ 12192000 w 12192148"/>
              <a:gd name="connsiteY38" fmla="*/ 1754103 h 3240980"/>
              <a:gd name="connsiteX39" fmla="*/ 12192000 w 12192148"/>
              <a:gd name="connsiteY39" fmla="*/ 1896676 h 3240980"/>
              <a:gd name="connsiteX40" fmla="*/ 12192148 w 12192148"/>
              <a:gd name="connsiteY40" fmla="*/ 1896676 h 3240980"/>
              <a:gd name="connsiteX41" fmla="*/ 12192148 w 12192148"/>
              <a:gd name="connsiteY41" fmla="*/ 3240980 h 3240980"/>
              <a:gd name="connsiteX42" fmla="*/ 0 w 12192148"/>
              <a:gd name="connsiteY42" fmla="*/ 3240980 h 3240980"/>
              <a:gd name="connsiteX43" fmla="*/ 0 w 12192148"/>
              <a:gd name="connsiteY43" fmla="*/ 2054369 h 3240980"/>
              <a:gd name="connsiteX44" fmla="*/ 0 w 12192148"/>
              <a:gd name="connsiteY44" fmla="*/ 1896676 h 3240980"/>
              <a:gd name="connsiteX45" fmla="*/ 0 w 12192148"/>
              <a:gd name="connsiteY45" fmla="*/ 1573784 h 3240980"/>
              <a:gd name="connsiteX46" fmla="*/ 112847 w 12192148"/>
              <a:gd name="connsiteY46" fmla="*/ 1573784 h 3240980"/>
              <a:gd name="connsiteX47" fmla="*/ 293106 w 12192148"/>
              <a:gd name="connsiteY47" fmla="*/ 1573784 h 3240980"/>
              <a:gd name="connsiteX48" fmla="*/ 293106 w 12192148"/>
              <a:gd name="connsiteY48" fmla="*/ 411930 h 3240980"/>
              <a:gd name="connsiteX49" fmla="*/ 655428 w 12192148"/>
              <a:gd name="connsiteY49" fmla="*/ 411930 h 3240980"/>
              <a:gd name="connsiteX50" fmla="*/ 655428 w 12192148"/>
              <a:gd name="connsiteY50" fmla="*/ 1373100 h 3240980"/>
              <a:gd name="connsiteX51" fmla="*/ 791956 w 12192148"/>
              <a:gd name="connsiteY51" fmla="*/ 1188260 h 3240980"/>
              <a:gd name="connsiteX52" fmla="*/ 954739 w 12192148"/>
              <a:gd name="connsiteY52" fmla="*/ 1399506 h 3240980"/>
              <a:gd name="connsiteX53" fmla="*/ 1101768 w 12192148"/>
              <a:gd name="connsiteY53" fmla="*/ 1188260 h 3240980"/>
              <a:gd name="connsiteX54" fmla="*/ 1264551 w 12192148"/>
              <a:gd name="connsiteY54" fmla="*/ 1399506 h 3240980"/>
              <a:gd name="connsiteX55" fmla="*/ 1411580 w 12192148"/>
              <a:gd name="connsiteY55" fmla="*/ 1188260 h 3240980"/>
              <a:gd name="connsiteX56" fmla="*/ 1574363 w 12192148"/>
              <a:gd name="connsiteY56" fmla="*/ 1399506 h 3240980"/>
              <a:gd name="connsiteX57" fmla="*/ 1574363 w 12192148"/>
              <a:gd name="connsiteY57" fmla="*/ 1447036 h 3240980"/>
              <a:gd name="connsiteX58" fmla="*/ 1721393 w 12192148"/>
              <a:gd name="connsiteY58" fmla="*/ 1447036 h 3240980"/>
              <a:gd name="connsiteX59" fmla="*/ 1721393 w 12192148"/>
              <a:gd name="connsiteY59" fmla="*/ 1299164 h 3240980"/>
              <a:gd name="connsiteX60" fmla="*/ 1537606 w 12192148"/>
              <a:gd name="connsiteY60" fmla="*/ 1072074 h 3240980"/>
              <a:gd name="connsiteX61" fmla="*/ 1721393 w 12192148"/>
              <a:gd name="connsiteY61" fmla="*/ 844985 h 3240980"/>
              <a:gd name="connsiteX62" fmla="*/ 1721393 w 12192148"/>
              <a:gd name="connsiteY62" fmla="*/ 586208 h 3240980"/>
              <a:gd name="connsiteX63" fmla="*/ 1815912 w 12192148"/>
              <a:gd name="connsiteY63" fmla="*/ 586208 h 3240980"/>
              <a:gd name="connsiteX64" fmla="*/ 1815912 w 12192148"/>
              <a:gd name="connsiteY64" fmla="*/ 844985 h 3240980"/>
              <a:gd name="connsiteX65" fmla="*/ 1999699 w 12192148"/>
              <a:gd name="connsiteY65" fmla="*/ 1072074 h 3240980"/>
              <a:gd name="connsiteX66" fmla="*/ 1815912 w 12192148"/>
              <a:gd name="connsiteY66" fmla="*/ 1299164 h 3240980"/>
              <a:gd name="connsiteX67" fmla="*/ 1815912 w 12192148"/>
              <a:gd name="connsiteY67" fmla="*/ 1447036 h 3240980"/>
              <a:gd name="connsiteX68" fmla="*/ 1941937 w 12192148"/>
              <a:gd name="connsiteY68" fmla="*/ 1447036 h 3240980"/>
              <a:gd name="connsiteX69" fmla="*/ 1941937 w 12192148"/>
              <a:gd name="connsiteY69" fmla="*/ 1293883 h 3240980"/>
              <a:gd name="connsiteX70" fmla="*/ 2099469 w 12192148"/>
              <a:gd name="connsiteY70" fmla="*/ 1293883 h 3240980"/>
              <a:gd name="connsiteX71" fmla="*/ 2099469 w 12192148"/>
              <a:gd name="connsiteY71" fmla="*/ 1093199 h 3240980"/>
              <a:gd name="connsiteX72" fmla="*/ 2440788 w 12192148"/>
              <a:gd name="connsiteY72" fmla="*/ 1093199 h 3240980"/>
              <a:gd name="connsiteX73" fmla="*/ 2440788 w 12192148"/>
              <a:gd name="connsiteY73" fmla="*/ 517553 h 3240980"/>
              <a:gd name="connsiteX74" fmla="*/ 2897630 w 12192148"/>
              <a:gd name="connsiteY74" fmla="*/ 517553 h 3240980"/>
              <a:gd name="connsiteX75" fmla="*/ 2897630 w 12192148"/>
              <a:gd name="connsiteY75" fmla="*/ 1103761 h 3240980"/>
              <a:gd name="connsiteX76" fmla="*/ 3364974 w 12192148"/>
              <a:gd name="connsiteY76" fmla="*/ 1103761 h 3240980"/>
              <a:gd name="connsiteX77" fmla="*/ 3364974 w 12192148"/>
              <a:gd name="connsiteY77" fmla="*/ 739362 h 3240980"/>
              <a:gd name="connsiteX78" fmla="*/ 3879577 w 12192148"/>
              <a:gd name="connsiteY78" fmla="*/ 739362 h 3240980"/>
              <a:gd name="connsiteX79" fmla="*/ 3879577 w 12192148"/>
              <a:gd name="connsiteY79" fmla="*/ 1093199 h 3240980"/>
              <a:gd name="connsiteX80" fmla="*/ 4268156 w 12192148"/>
              <a:gd name="connsiteY80" fmla="*/ 1093199 h 3240980"/>
              <a:gd name="connsiteX81" fmla="*/ 4268156 w 12192148"/>
              <a:gd name="connsiteY81" fmla="*/ 924202 h 3240980"/>
              <a:gd name="connsiteX82" fmla="*/ 4530709 w 12192148"/>
              <a:gd name="connsiteY82" fmla="*/ 929483 h 3240980"/>
              <a:gd name="connsiteX83" fmla="*/ 4530709 w 12192148"/>
              <a:gd name="connsiteY83" fmla="*/ 781611 h 3240980"/>
              <a:gd name="connsiteX84" fmla="*/ 4798512 w 12192148"/>
              <a:gd name="connsiteY84" fmla="*/ 781611 h 3240980"/>
              <a:gd name="connsiteX85" fmla="*/ 4798512 w 12192148"/>
              <a:gd name="connsiteY85" fmla="*/ 918921 h 3240980"/>
              <a:gd name="connsiteX86" fmla="*/ 5055814 w 12192148"/>
              <a:gd name="connsiteY86" fmla="*/ 918921 h 3240980"/>
              <a:gd name="connsiteX87" fmla="*/ 5055814 w 12192148"/>
              <a:gd name="connsiteY87" fmla="*/ 765768 h 3240980"/>
              <a:gd name="connsiteX88" fmla="*/ 5307865 w 12192148"/>
              <a:gd name="connsiteY88" fmla="*/ 771049 h 3240980"/>
              <a:gd name="connsiteX89" fmla="*/ 5307865 w 12192148"/>
              <a:gd name="connsiteY89" fmla="*/ 0 h 32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148" h="3240980">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3240980"/>
                </a:lnTo>
                <a:lnTo>
                  <a:pt x="0" y="3240980"/>
                </a:lnTo>
                <a:lnTo>
                  <a:pt x="0" y="2054369"/>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6" y="1093199"/>
                </a:cubicBezTo>
                <a:cubicBezTo>
                  <a:pt x="4268156" y="1093199"/>
                  <a:pt x="4268156" y="1093199"/>
                  <a:pt x="4268156" y="924202"/>
                </a:cubicBezTo>
                <a:cubicBezTo>
                  <a:pt x="4268156" y="924202"/>
                  <a:pt x="4268156" y="924202"/>
                  <a:pt x="4530709" y="929483"/>
                </a:cubicBezTo>
                <a:cubicBezTo>
                  <a:pt x="4530709" y="929483"/>
                  <a:pt x="4530709" y="929483"/>
                  <a:pt x="4530709" y="781611"/>
                </a:cubicBezTo>
                <a:cubicBezTo>
                  <a:pt x="4530709" y="781611"/>
                  <a:pt x="4530709" y="781611"/>
                  <a:pt x="4798512" y="781611"/>
                </a:cubicBezTo>
                <a:cubicBezTo>
                  <a:pt x="4798512" y="781611"/>
                  <a:pt x="4798512" y="781611"/>
                  <a:pt x="4798512" y="918921"/>
                </a:cubicBezTo>
                <a:cubicBezTo>
                  <a:pt x="4798512" y="918921"/>
                  <a:pt x="4798512" y="918921"/>
                  <a:pt x="5055814" y="918921"/>
                </a:cubicBezTo>
                <a:cubicBezTo>
                  <a:pt x="5055814" y="918921"/>
                  <a:pt x="5055814" y="918921"/>
                  <a:pt x="5055814" y="765768"/>
                </a:cubicBezTo>
                <a:cubicBezTo>
                  <a:pt x="5055814" y="765768"/>
                  <a:pt x="5055814" y="765768"/>
                  <a:pt x="5307865" y="771049"/>
                </a:cubicBezTo>
                <a:cubicBezTo>
                  <a:pt x="5307865" y="771049"/>
                  <a:pt x="5307865" y="771049"/>
                  <a:pt x="5307865" y="0"/>
                </a:cubicBez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Freeform 5">
            <a:extLst>
              <a:ext uri="{FF2B5EF4-FFF2-40B4-BE49-F238E27FC236}">
                <a16:creationId xmlns:a16="http://schemas.microsoft.com/office/drawing/2014/main" id="{2C9B8777-7972-4AE1-9CFB-841542611E67}"/>
              </a:ext>
            </a:extLst>
          </p:cNvPr>
          <p:cNvSpPr>
            <a:spLocks noEditPoints="1"/>
          </p:cNvSpPr>
          <p:nvPr/>
        </p:nvSpPr>
        <p:spPr bwMode="auto">
          <a:xfrm>
            <a:off x="2193850" y="4105657"/>
            <a:ext cx="9888536" cy="2712719"/>
          </a:xfrm>
          <a:custGeom>
            <a:avLst/>
            <a:gdLst>
              <a:gd name="T0" fmla="*/ 692 w 2980"/>
              <a:gd name="T1" fmla="*/ 625 h 1086"/>
              <a:gd name="T2" fmla="*/ 1350 w 2980"/>
              <a:gd name="T3" fmla="*/ 765 h 1086"/>
              <a:gd name="T4" fmla="*/ 1662 w 2980"/>
              <a:gd name="T5" fmla="*/ 831 h 1086"/>
              <a:gd name="T6" fmla="*/ 1686 w 2980"/>
              <a:gd name="T7" fmla="*/ 716 h 1086"/>
              <a:gd name="T8" fmla="*/ 1668 w 2980"/>
              <a:gd name="T9" fmla="*/ 547 h 1086"/>
              <a:gd name="T10" fmla="*/ 1693 w 2980"/>
              <a:gd name="T11" fmla="*/ 451 h 1086"/>
              <a:gd name="T12" fmla="*/ 1732 w 2980"/>
              <a:gd name="T13" fmla="*/ 173 h 1086"/>
              <a:gd name="T14" fmla="*/ 1836 w 2980"/>
              <a:gd name="T15" fmla="*/ 22 h 1086"/>
              <a:gd name="T16" fmla="*/ 1949 w 2980"/>
              <a:gd name="T17" fmla="*/ 123 h 1086"/>
              <a:gd name="T18" fmla="*/ 1876 w 2980"/>
              <a:gd name="T19" fmla="*/ 190 h 1086"/>
              <a:gd name="T20" fmla="*/ 1876 w 2980"/>
              <a:gd name="T21" fmla="*/ 315 h 1086"/>
              <a:gd name="T22" fmla="*/ 1959 w 2980"/>
              <a:gd name="T23" fmla="*/ 445 h 1086"/>
              <a:gd name="T24" fmla="*/ 1963 w 2980"/>
              <a:gd name="T25" fmla="*/ 549 h 1086"/>
              <a:gd name="T26" fmla="*/ 1947 w 2980"/>
              <a:gd name="T27" fmla="*/ 572 h 1086"/>
              <a:gd name="T28" fmla="*/ 1921 w 2980"/>
              <a:gd name="T29" fmla="*/ 587 h 1086"/>
              <a:gd name="T30" fmla="*/ 1880 w 2980"/>
              <a:gd name="T31" fmla="*/ 612 h 1086"/>
              <a:gd name="T32" fmla="*/ 2031 w 2980"/>
              <a:gd name="T33" fmla="*/ 662 h 1086"/>
              <a:gd name="T34" fmla="*/ 2195 w 2980"/>
              <a:gd name="T35" fmla="*/ 411 h 1086"/>
              <a:gd name="T36" fmla="*/ 2174 w 2980"/>
              <a:gd name="T37" fmla="*/ 364 h 1086"/>
              <a:gd name="T38" fmla="*/ 2163 w 2980"/>
              <a:gd name="T39" fmla="*/ 250 h 1086"/>
              <a:gd name="T40" fmla="*/ 2289 w 2980"/>
              <a:gd name="T41" fmla="*/ 309 h 1086"/>
              <a:gd name="T42" fmla="*/ 2341 w 2980"/>
              <a:gd name="T43" fmla="*/ 468 h 1086"/>
              <a:gd name="T44" fmla="*/ 2382 w 2980"/>
              <a:gd name="T45" fmla="*/ 504 h 1086"/>
              <a:gd name="T46" fmla="*/ 2451 w 2980"/>
              <a:gd name="T47" fmla="*/ 331 h 1086"/>
              <a:gd name="T48" fmla="*/ 2514 w 2980"/>
              <a:gd name="T49" fmla="*/ 246 h 1086"/>
              <a:gd name="T50" fmla="*/ 2622 w 2980"/>
              <a:gd name="T51" fmla="*/ 226 h 1086"/>
              <a:gd name="T52" fmla="*/ 2684 w 2980"/>
              <a:gd name="T53" fmla="*/ 335 h 1086"/>
              <a:gd name="T54" fmla="*/ 2710 w 2980"/>
              <a:gd name="T55" fmla="*/ 558 h 1086"/>
              <a:gd name="T56" fmla="*/ 2757 w 2980"/>
              <a:gd name="T57" fmla="*/ 626 h 1086"/>
              <a:gd name="T58" fmla="*/ 2773 w 2980"/>
              <a:gd name="T59" fmla="*/ 697 h 1086"/>
              <a:gd name="T60" fmla="*/ 2727 w 2980"/>
              <a:gd name="T61" fmla="*/ 770 h 1086"/>
              <a:gd name="T62" fmla="*/ 2664 w 2980"/>
              <a:gd name="T63" fmla="*/ 906 h 1086"/>
              <a:gd name="T64" fmla="*/ 2980 w 2980"/>
              <a:gd name="T65" fmla="*/ 998 h 1086"/>
              <a:gd name="T66" fmla="*/ 2343 w 2980"/>
              <a:gd name="T67" fmla="*/ 754 h 1086"/>
              <a:gd name="T68" fmla="*/ 2434 w 2980"/>
              <a:gd name="T69" fmla="*/ 842 h 1086"/>
              <a:gd name="T70" fmla="*/ 2466 w 2980"/>
              <a:gd name="T71" fmla="*/ 584 h 1086"/>
              <a:gd name="T72" fmla="*/ 2476 w 2980"/>
              <a:gd name="T73" fmla="*/ 480 h 1086"/>
              <a:gd name="T74" fmla="*/ 2385 w 2980"/>
              <a:gd name="T75" fmla="*/ 557 h 1086"/>
              <a:gd name="T76" fmla="*/ 2337 w 2980"/>
              <a:gd name="T77" fmla="*/ 621 h 1086"/>
              <a:gd name="T78" fmla="*/ 2338 w 2980"/>
              <a:gd name="T79" fmla="*/ 706 h 1086"/>
              <a:gd name="T80" fmla="*/ 2101 w 2980"/>
              <a:gd name="T81" fmla="*/ 618 h 1086"/>
              <a:gd name="T82" fmla="*/ 2156 w 2980"/>
              <a:gd name="T83" fmla="*/ 738 h 1086"/>
              <a:gd name="T84" fmla="*/ 2186 w 2980"/>
              <a:gd name="T85" fmla="*/ 671 h 1086"/>
              <a:gd name="T86" fmla="*/ 2185 w 2980"/>
              <a:gd name="T87" fmla="*/ 524 h 1086"/>
              <a:gd name="T88" fmla="*/ 1875 w 2980"/>
              <a:gd name="T89" fmla="*/ 494 h 1086"/>
              <a:gd name="T90" fmla="*/ 1898 w 2980"/>
              <a:gd name="T91" fmla="*/ 550 h 1086"/>
              <a:gd name="T92" fmla="*/ 1900 w 2980"/>
              <a:gd name="T93" fmla="*/ 515 h 1086"/>
              <a:gd name="T94" fmla="*/ 2712 w 2980"/>
              <a:gd name="T95" fmla="*/ 705 h 1086"/>
              <a:gd name="T96" fmla="*/ 2681 w 2980"/>
              <a:gd name="T97" fmla="*/ 766 h 1086"/>
              <a:gd name="T98" fmla="*/ 2717 w 2980"/>
              <a:gd name="T99" fmla="*/ 679 h 1086"/>
              <a:gd name="T100" fmla="*/ 1878 w 2980"/>
              <a:gd name="T101" fmla="*/ 592 h 1086"/>
              <a:gd name="T102" fmla="*/ 2768 w 2980"/>
              <a:gd name="T103" fmla="*/ 671 h 1086"/>
              <a:gd name="T104" fmla="*/ 2724 w 2980"/>
              <a:gd name="T105" fmla="*/ 758 h 1086"/>
              <a:gd name="T106" fmla="*/ 2714 w 2980"/>
              <a:gd name="T107" fmla="*/ 764 h 1086"/>
              <a:gd name="T108" fmla="*/ 2697 w 2980"/>
              <a:gd name="T109" fmla="*/ 805 h 1086"/>
              <a:gd name="T110" fmla="*/ 2360 w 2980"/>
              <a:gd name="T111" fmla="*/ 6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0" h="1086">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rgbClr val="BABFC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TextBox 4">
            <a:hlinkClick r:id="rId2"/>
            <a:extLst>
              <a:ext uri="{FF2B5EF4-FFF2-40B4-BE49-F238E27FC236}">
                <a16:creationId xmlns:a16="http://schemas.microsoft.com/office/drawing/2014/main" id="{9519677B-9C04-4A0E-B3CE-52B49BB49427}"/>
              </a:ext>
            </a:extLst>
          </p:cNvPr>
          <p:cNvSpPr txBox="1"/>
          <p:nvPr/>
        </p:nvSpPr>
        <p:spPr>
          <a:xfrm>
            <a:off x="2317378" y="3527386"/>
            <a:ext cx="7557096" cy="2862322"/>
          </a:xfrm>
          <a:prstGeom prst="rect">
            <a:avLst/>
          </a:prstGeom>
          <a:noFill/>
        </p:spPr>
        <p:txBody>
          <a:bodyPr wrap="square" rtlCol="0">
            <a:spAutoFit/>
          </a:bodyPr>
          <a:lstStyle/>
          <a:p>
            <a:r>
              <a:rPr lang="en-US" altLang="ko-KR" sz="2000" b="1" dirty="0">
                <a:cs typeface="Arial" pitchFamily="34" charset="0"/>
              </a:rPr>
              <a:t>Autores: Sr. Sebastián Andrés Aguirre Rodríguez</a:t>
            </a:r>
          </a:p>
          <a:p>
            <a:r>
              <a:rPr lang="en-US" altLang="ko-KR" sz="2000" b="1" dirty="0">
                <a:cs typeface="Arial" pitchFamily="34" charset="0"/>
              </a:rPr>
              <a:t>               Srta. Gina Maribel Mesías García </a:t>
            </a:r>
          </a:p>
          <a:p>
            <a:endParaRPr lang="en-US" altLang="ko-KR" sz="2000" b="1" dirty="0">
              <a:cs typeface="Arial" pitchFamily="34" charset="0"/>
            </a:endParaRPr>
          </a:p>
          <a:p>
            <a:endParaRPr lang="en-US" altLang="ko-KR" sz="2000" b="1" dirty="0">
              <a:cs typeface="Arial" pitchFamily="34" charset="0"/>
            </a:endParaRPr>
          </a:p>
          <a:p>
            <a:r>
              <a:rPr lang="en-US" altLang="ko-KR" sz="2000" b="1" dirty="0">
                <a:cs typeface="Arial" pitchFamily="34" charset="0"/>
              </a:rPr>
              <a:t>Director de Proyecto: Ing. Estuardo Peñaherrera Gallegos</a:t>
            </a:r>
          </a:p>
          <a:p>
            <a:endParaRPr lang="en-US" altLang="ko-KR" sz="2000" b="1" dirty="0">
              <a:cs typeface="Arial" pitchFamily="34" charset="0"/>
            </a:endParaRPr>
          </a:p>
          <a:p>
            <a:endParaRPr lang="en-US" altLang="ko-KR" sz="2000" b="1" dirty="0">
              <a:cs typeface="Arial" pitchFamily="34" charset="0"/>
            </a:endParaRPr>
          </a:p>
          <a:p>
            <a:r>
              <a:rPr lang="en-US" altLang="ko-KR" sz="2000" b="1" dirty="0">
                <a:cs typeface="Arial" pitchFamily="34" charset="0"/>
              </a:rPr>
              <a:t>                           </a:t>
            </a:r>
          </a:p>
          <a:p>
            <a:pPr algn="ctr"/>
            <a:r>
              <a:rPr lang="en-US" altLang="ko-KR" sz="2000" b="1" dirty="0">
                <a:cs typeface="Arial" pitchFamily="34" charset="0"/>
              </a:rPr>
              <a:t> Sangolquí – Ecuador   </a:t>
            </a:r>
            <a:endParaRPr lang="ko-KR" altLang="en-US" sz="2000" b="1" dirty="0">
              <a:cs typeface="Arial" pitchFamily="34" charset="0"/>
            </a:endParaRPr>
          </a:p>
        </p:txBody>
      </p:sp>
      <p:sp>
        <p:nvSpPr>
          <p:cNvPr id="9" name="TextBox 8">
            <a:extLst>
              <a:ext uri="{FF2B5EF4-FFF2-40B4-BE49-F238E27FC236}">
                <a16:creationId xmlns:a16="http://schemas.microsoft.com/office/drawing/2014/main" id="{249B80F9-37DC-415C-BB58-D60CCA13D8E1}"/>
              </a:ext>
            </a:extLst>
          </p:cNvPr>
          <p:cNvSpPr txBox="1"/>
          <p:nvPr/>
        </p:nvSpPr>
        <p:spPr>
          <a:xfrm>
            <a:off x="1080538" y="2044389"/>
            <a:ext cx="10030776" cy="461665"/>
          </a:xfrm>
          <a:prstGeom prst="rect">
            <a:avLst/>
          </a:prstGeom>
          <a:noFill/>
        </p:spPr>
        <p:txBody>
          <a:bodyPr wrap="square" rtlCol="0" anchor="ctr">
            <a:spAutoFit/>
          </a:bodyPr>
          <a:lstStyle/>
          <a:p>
            <a:pPr algn="ctr"/>
            <a:r>
              <a:rPr lang="es-ES" altLang="ko-KR" sz="2400" b="1" dirty="0">
                <a:cs typeface="Arial" pitchFamily="34" charset="0"/>
              </a:rPr>
              <a:t>Departamento de Ciencias de la Tierra y de la construcción </a:t>
            </a:r>
            <a:endParaRPr lang="ko-KR" altLang="en-US" sz="2400" b="1" dirty="0">
              <a:cs typeface="Arial" pitchFamily="34" charset="0"/>
            </a:endParaRPr>
          </a:p>
        </p:txBody>
      </p:sp>
      <p:sp>
        <p:nvSpPr>
          <p:cNvPr id="10" name="TextBox 9">
            <a:extLst>
              <a:ext uri="{FF2B5EF4-FFF2-40B4-BE49-F238E27FC236}">
                <a16:creationId xmlns:a16="http://schemas.microsoft.com/office/drawing/2014/main" id="{3CDC38B4-5D5A-4CFF-8275-75F6BEE39CD4}"/>
              </a:ext>
            </a:extLst>
          </p:cNvPr>
          <p:cNvSpPr txBox="1"/>
          <p:nvPr/>
        </p:nvSpPr>
        <p:spPr>
          <a:xfrm>
            <a:off x="1608634" y="2613583"/>
            <a:ext cx="8974584" cy="707886"/>
          </a:xfrm>
          <a:prstGeom prst="rect">
            <a:avLst/>
          </a:prstGeom>
          <a:noFill/>
        </p:spPr>
        <p:txBody>
          <a:bodyPr wrap="square" rtlCol="0" anchor="ctr">
            <a:spAutoFit/>
          </a:bodyPr>
          <a:lstStyle/>
          <a:p>
            <a:pPr algn="ctr"/>
            <a:r>
              <a:rPr lang="en-US" altLang="ko-KR" sz="2000" b="1" dirty="0">
                <a:cs typeface="Arial" pitchFamily="34" charset="0"/>
              </a:rPr>
              <a:t>Defensa de Proyecto previo a la obtención del título </a:t>
            </a:r>
          </a:p>
          <a:p>
            <a:pPr algn="ctr"/>
            <a:r>
              <a:rPr lang="en-US" altLang="ko-KR" sz="2000" b="1" dirty="0">
                <a:cs typeface="Arial" pitchFamily="34" charset="0"/>
              </a:rPr>
              <a:t> ingeniero/a civil </a:t>
            </a:r>
            <a:endParaRPr lang="ko-KR" altLang="en-US" sz="2000" b="1" dirty="0">
              <a:cs typeface="Arial" pitchFamily="34" charset="0"/>
            </a:endParaRPr>
          </a:p>
        </p:txBody>
      </p:sp>
      <p:pic>
        <p:nvPicPr>
          <p:cNvPr id="1026" name="Picture 2" descr="Laboratorio de Análisis Abientales | Universidad de las Fuerzas Armadas ESPE">
            <a:extLst>
              <a:ext uri="{FF2B5EF4-FFF2-40B4-BE49-F238E27FC236}">
                <a16:creationId xmlns:a16="http://schemas.microsoft.com/office/drawing/2014/main" id="{AA3E03AC-8C59-42B5-BDBF-7E5E355DA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096" y="209732"/>
            <a:ext cx="6037660" cy="188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11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bg2">
                <a:tint val="90000"/>
                <a:satMod val="92000"/>
                <a:lumMod val="120000"/>
              </a:schemeClr>
            </a:gs>
            <a:gs pos="90000">
              <a:schemeClr val="accent5">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48A2979-A456-4286-B8FC-8FF4C0C58EFD}"/>
              </a:ext>
            </a:extLst>
          </p:cNvPr>
          <p:cNvSpPr txBox="1"/>
          <p:nvPr/>
        </p:nvSpPr>
        <p:spPr>
          <a:xfrm>
            <a:off x="1704706" y="1627357"/>
            <a:ext cx="8682433" cy="1754326"/>
          </a:xfrm>
          <a:prstGeom prst="rect">
            <a:avLst/>
          </a:prstGeom>
          <a:noFill/>
        </p:spPr>
        <p:txBody>
          <a:bodyPr wrap="square" rtlCol="0" anchor="ctr">
            <a:spAutoFit/>
          </a:bodyPr>
          <a:lstStyle/>
          <a:p>
            <a:pPr algn="ctr"/>
            <a:r>
              <a:rPr lang="en-US" altLang="ko-KR" sz="5400" b="1" dirty="0">
                <a:cs typeface="Arial" pitchFamily="34" charset="0"/>
              </a:rPr>
              <a:t>03 </a:t>
            </a:r>
          </a:p>
          <a:p>
            <a:pPr algn="ctr"/>
            <a:r>
              <a:rPr lang="en-US" altLang="ko-KR" sz="5400" b="1" dirty="0">
                <a:cs typeface="Arial" pitchFamily="34" charset="0"/>
              </a:rPr>
              <a:t>Objetivos del Proyecto </a:t>
            </a:r>
            <a:endParaRPr lang="ko-KR" altLang="en-US" sz="54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51608" y="376655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dirty="0"/>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dirty="0"/>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2387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직사각형 1">
            <a:extLst>
              <a:ext uri="{FF2B5EF4-FFF2-40B4-BE49-F238E27FC236}">
                <a16:creationId xmlns:a16="http://schemas.microsoft.com/office/drawing/2014/main" id="{A32C5EDE-3BCF-476E-A090-BC749D8251EE}"/>
              </a:ext>
            </a:extLst>
          </p:cNvPr>
          <p:cNvSpPr/>
          <p:nvPr/>
        </p:nvSpPr>
        <p:spPr>
          <a:xfrm>
            <a:off x="2086175" y="4214828"/>
            <a:ext cx="1036890" cy="5835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9F5CADC0-D105-456E-A458-B31CEF7A61BC}"/>
              </a:ext>
            </a:extLst>
          </p:cNvPr>
          <p:cNvSpPr/>
          <p:nvPr/>
        </p:nvSpPr>
        <p:spPr>
          <a:xfrm>
            <a:off x="2093994" y="4048017"/>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39">
            <a:extLst>
              <a:ext uri="{FF2B5EF4-FFF2-40B4-BE49-F238E27FC236}">
                <a16:creationId xmlns:a16="http://schemas.microsoft.com/office/drawing/2014/main" id="{846236BD-10E9-4C8A-ACA2-E5612D696267}"/>
              </a:ext>
            </a:extLst>
          </p:cNvPr>
          <p:cNvSpPr/>
          <p:nvPr/>
        </p:nvSpPr>
        <p:spPr>
          <a:xfrm>
            <a:off x="3123068" y="4054337"/>
            <a:ext cx="169101" cy="744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284DE6A1-E851-43C6-9A4D-2FC32D025E92}"/>
              </a:ext>
            </a:extLst>
          </p:cNvPr>
          <p:cNvSpPr/>
          <p:nvPr/>
        </p:nvSpPr>
        <p:spPr>
          <a:xfrm>
            <a:off x="3123066" y="4629282"/>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Rectangle 41">
            <a:extLst>
              <a:ext uri="{FF2B5EF4-FFF2-40B4-BE49-F238E27FC236}">
                <a16:creationId xmlns:a16="http://schemas.microsoft.com/office/drawing/2014/main" id="{6DD562FC-0243-4044-A718-0EC65AE4106C}"/>
              </a:ext>
            </a:extLst>
          </p:cNvPr>
          <p:cNvSpPr/>
          <p:nvPr/>
        </p:nvSpPr>
        <p:spPr>
          <a:xfrm>
            <a:off x="4166045" y="4635603"/>
            <a:ext cx="169101" cy="744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Rectangle 42">
            <a:extLst>
              <a:ext uri="{FF2B5EF4-FFF2-40B4-BE49-F238E27FC236}">
                <a16:creationId xmlns:a16="http://schemas.microsoft.com/office/drawing/2014/main" id="{46F69AFE-16C6-4D2B-A1F8-C5A4F19CBD8D}"/>
              </a:ext>
            </a:extLst>
          </p:cNvPr>
          <p:cNvSpPr/>
          <p:nvPr/>
        </p:nvSpPr>
        <p:spPr>
          <a:xfrm>
            <a:off x="4166042" y="5210546"/>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Rectangle 43">
            <a:extLst>
              <a:ext uri="{FF2B5EF4-FFF2-40B4-BE49-F238E27FC236}">
                <a16:creationId xmlns:a16="http://schemas.microsoft.com/office/drawing/2014/main" id="{077A3F32-270B-4E2A-B77C-89F44B084157}"/>
              </a:ext>
            </a:extLst>
          </p:cNvPr>
          <p:cNvSpPr/>
          <p:nvPr/>
        </p:nvSpPr>
        <p:spPr>
          <a:xfrm>
            <a:off x="5199090" y="5210544"/>
            <a:ext cx="169101" cy="7503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44">
            <a:extLst>
              <a:ext uri="{FF2B5EF4-FFF2-40B4-BE49-F238E27FC236}">
                <a16:creationId xmlns:a16="http://schemas.microsoft.com/office/drawing/2014/main" id="{AB8F465B-768A-4D65-800A-26534DDADF16}"/>
              </a:ext>
            </a:extLst>
          </p:cNvPr>
          <p:cNvSpPr/>
          <p:nvPr/>
        </p:nvSpPr>
        <p:spPr>
          <a:xfrm>
            <a:off x="5199086" y="5791810"/>
            <a:ext cx="1188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Rectangle 45">
            <a:extLst>
              <a:ext uri="{FF2B5EF4-FFF2-40B4-BE49-F238E27FC236}">
                <a16:creationId xmlns:a16="http://schemas.microsoft.com/office/drawing/2014/main" id="{91F442FD-630C-42D2-97BC-568597374869}"/>
              </a:ext>
            </a:extLst>
          </p:cNvPr>
          <p:cNvSpPr/>
          <p:nvPr/>
        </p:nvSpPr>
        <p:spPr>
          <a:xfrm>
            <a:off x="6233542" y="5791812"/>
            <a:ext cx="169101" cy="6764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Rectangle 46">
            <a:extLst>
              <a:ext uri="{FF2B5EF4-FFF2-40B4-BE49-F238E27FC236}">
                <a16:creationId xmlns:a16="http://schemas.microsoft.com/office/drawing/2014/main" id="{755E2E53-517C-40F4-A216-3DFD085730F0}"/>
              </a:ext>
            </a:extLst>
          </p:cNvPr>
          <p:cNvSpPr/>
          <p:nvPr/>
        </p:nvSpPr>
        <p:spPr>
          <a:xfrm>
            <a:off x="6233539" y="6373077"/>
            <a:ext cx="2952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Rectangle 47">
            <a:extLst>
              <a:ext uri="{FF2B5EF4-FFF2-40B4-BE49-F238E27FC236}">
                <a16:creationId xmlns:a16="http://schemas.microsoft.com/office/drawing/2014/main" id="{FBCE4F5E-E200-48AA-B811-E265901ED759}"/>
              </a:ext>
            </a:extLst>
          </p:cNvPr>
          <p:cNvSpPr/>
          <p:nvPr/>
        </p:nvSpPr>
        <p:spPr>
          <a:xfrm>
            <a:off x="9027059" y="5210544"/>
            <a:ext cx="158484" cy="133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48">
            <a:extLst>
              <a:ext uri="{FF2B5EF4-FFF2-40B4-BE49-F238E27FC236}">
                <a16:creationId xmlns:a16="http://schemas.microsoft.com/office/drawing/2014/main" id="{12B9B6A1-7FFF-4414-BDB2-700CFADA01A5}"/>
              </a:ext>
            </a:extLst>
          </p:cNvPr>
          <p:cNvSpPr/>
          <p:nvPr/>
        </p:nvSpPr>
        <p:spPr>
          <a:xfrm>
            <a:off x="9027059" y="5058431"/>
            <a:ext cx="1299000" cy="152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Rectangle 49">
            <a:extLst>
              <a:ext uri="{FF2B5EF4-FFF2-40B4-BE49-F238E27FC236}">
                <a16:creationId xmlns:a16="http://schemas.microsoft.com/office/drawing/2014/main" id="{8285DE02-5742-489E-8EAE-4D2A8E05AE5F}"/>
              </a:ext>
            </a:extLst>
          </p:cNvPr>
          <p:cNvSpPr/>
          <p:nvPr/>
        </p:nvSpPr>
        <p:spPr>
          <a:xfrm>
            <a:off x="10216587" y="5210544"/>
            <a:ext cx="109472" cy="1331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Rectangle 50">
            <a:extLst>
              <a:ext uri="{FF2B5EF4-FFF2-40B4-BE49-F238E27FC236}">
                <a16:creationId xmlns:a16="http://schemas.microsoft.com/office/drawing/2014/main" id="{10A2708A-74A4-486C-B5E7-E8BAD556119E}"/>
              </a:ext>
            </a:extLst>
          </p:cNvPr>
          <p:cNvSpPr/>
          <p:nvPr/>
        </p:nvSpPr>
        <p:spPr>
          <a:xfrm>
            <a:off x="10216590" y="6373077"/>
            <a:ext cx="1980000" cy="169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Oval 51">
            <a:extLst>
              <a:ext uri="{FF2B5EF4-FFF2-40B4-BE49-F238E27FC236}">
                <a16:creationId xmlns:a16="http://schemas.microsoft.com/office/drawing/2014/main" id="{AB2FF62D-36F5-4164-AD4C-7C31E190CD34}"/>
              </a:ext>
            </a:extLst>
          </p:cNvPr>
          <p:cNvSpPr/>
          <p:nvPr/>
        </p:nvSpPr>
        <p:spPr>
          <a:xfrm>
            <a:off x="9317678" y="5724696"/>
            <a:ext cx="134234" cy="134234"/>
          </a:xfrm>
          <a:prstGeom prst="ellipse">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TextBox 56">
            <a:extLst>
              <a:ext uri="{FF2B5EF4-FFF2-40B4-BE49-F238E27FC236}">
                <a16:creationId xmlns:a16="http://schemas.microsoft.com/office/drawing/2014/main" id="{0B2CD612-7CA9-4D93-92F2-A3F2AFA5D426}"/>
              </a:ext>
            </a:extLst>
          </p:cNvPr>
          <p:cNvSpPr txBox="1"/>
          <p:nvPr/>
        </p:nvSpPr>
        <p:spPr>
          <a:xfrm>
            <a:off x="4095255" y="1637244"/>
            <a:ext cx="7542615" cy="646331"/>
          </a:xfrm>
          <a:prstGeom prst="rect">
            <a:avLst/>
          </a:prstGeom>
          <a:noFill/>
        </p:spPr>
        <p:txBody>
          <a:bodyPr wrap="square" rtlCol="0">
            <a:spAutoFit/>
          </a:bodyPr>
          <a:lstStyle/>
          <a:p>
            <a:pPr marL="285750" indent="-285750">
              <a:buFont typeface="Arial" panose="020B0604020202020204" pitchFamily="34" charset="0"/>
              <a:buChar char="•"/>
            </a:pPr>
            <a:r>
              <a:rPr lang="es-ES" dirty="0"/>
              <a:t>Analizar las características físicas y mecánicas del edificio.</a:t>
            </a:r>
          </a:p>
          <a:p>
            <a:pPr marL="285750" indent="-285750">
              <a:buFont typeface="Arial" panose="020B0604020202020204" pitchFamily="34" charset="0"/>
              <a:buChar char="•"/>
            </a:pPr>
            <a:r>
              <a:rPr lang="es-ES" dirty="0"/>
              <a:t>Realizar ensayos de campo y laboratorio.  </a:t>
            </a:r>
            <a:endParaRPr lang="ko-KR" altLang="en-US" sz="1200" b="1" dirty="0">
              <a:solidFill>
                <a:schemeClr val="tx1">
                  <a:lumMod val="75000"/>
                  <a:lumOff val="25000"/>
                </a:schemeClr>
              </a:solidFill>
              <a:cs typeface="Arial" pitchFamily="34" charset="0"/>
            </a:endParaRPr>
          </a:p>
        </p:txBody>
      </p:sp>
      <p:sp>
        <p:nvSpPr>
          <p:cNvPr id="60" name="TextBox 59">
            <a:extLst>
              <a:ext uri="{FF2B5EF4-FFF2-40B4-BE49-F238E27FC236}">
                <a16:creationId xmlns:a16="http://schemas.microsoft.com/office/drawing/2014/main" id="{7CD82665-859B-480A-A3F7-98B78653DD6D}"/>
              </a:ext>
            </a:extLst>
          </p:cNvPr>
          <p:cNvSpPr txBox="1"/>
          <p:nvPr/>
        </p:nvSpPr>
        <p:spPr>
          <a:xfrm>
            <a:off x="5332575" y="2363656"/>
            <a:ext cx="6823467" cy="369332"/>
          </a:xfrm>
          <a:prstGeom prst="rect">
            <a:avLst/>
          </a:prstGeom>
          <a:noFill/>
        </p:spPr>
        <p:txBody>
          <a:bodyPr wrap="square" rtlCol="0">
            <a:spAutoFit/>
          </a:bodyPr>
          <a:lstStyle/>
          <a:p>
            <a:pPr marL="285750" indent="-285750">
              <a:buFont typeface="Arial" panose="020B0604020202020204" pitchFamily="34" charset="0"/>
              <a:buChar char="•"/>
            </a:pPr>
            <a:r>
              <a:rPr lang="es-ES" dirty="0"/>
              <a:t>Analizar el comportamiento estructural actual.</a:t>
            </a:r>
          </a:p>
        </p:txBody>
      </p:sp>
      <p:sp>
        <p:nvSpPr>
          <p:cNvPr id="63" name="TextBox 62">
            <a:extLst>
              <a:ext uri="{FF2B5EF4-FFF2-40B4-BE49-F238E27FC236}">
                <a16:creationId xmlns:a16="http://schemas.microsoft.com/office/drawing/2014/main" id="{A4A21B09-AE0A-4764-B217-71C49E1AD9DD}"/>
              </a:ext>
            </a:extLst>
          </p:cNvPr>
          <p:cNvSpPr txBox="1"/>
          <p:nvPr/>
        </p:nvSpPr>
        <p:spPr>
          <a:xfrm>
            <a:off x="7113579" y="4048873"/>
            <a:ext cx="5213032" cy="923330"/>
          </a:xfrm>
          <a:prstGeom prst="rect">
            <a:avLst/>
          </a:prstGeom>
          <a:noFill/>
        </p:spPr>
        <p:txBody>
          <a:bodyPr wrap="square" rtlCol="0">
            <a:spAutoFit/>
          </a:bodyPr>
          <a:lstStyle/>
          <a:p>
            <a:pPr marL="285750" lvl="0" indent="-285750">
              <a:buFont typeface="Arial" panose="020B0604020202020204" pitchFamily="34" charset="0"/>
              <a:buChar char="•"/>
            </a:pPr>
            <a:r>
              <a:rPr lang="es-ES" dirty="0"/>
              <a:t>Comparar el sistema de reforzamiento actual frente al sistema de reforzamiento propuesto.</a:t>
            </a:r>
            <a:endParaRPr lang="es-EC" dirty="0"/>
          </a:p>
        </p:txBody>
      </p:sp>
      <p:sp>
        <p:nvSpPr>
          <p:cNvPr id="67" name="Freeform 57">
            <a:extLst>
              <a:ext uri="{FF2B5EF4-FFF2-40B4-BE49-F238E27FC236}">
                <a16:creationId xmlns:a16="http://schemas.microsoft.com/office/drawing/2014/main" id="{ED68EBB9-39EB-462C-90B9-AF9063F4CD76}"/>
              </a:ext>
            </a:extLst>
          </p:cNvPr>
          <p:cNvSpPr/>
          <p:nvPr/>
        </p:nvSpPr>
        <p:spPr>
          <a:xfrm>
            <a:off x="3002944" y="2524205"/>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1"/>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8" name="Freeform 59">
            <a:extLst>
              <a:ext uri="{FF2B5EF4-FFF2-40B4-BE49-F238E27FC236}">
                <a16:creationId xmlns:a16="http://schemas.microsoft.com/office/drawing/2014/main" id="{578E43DA-5D59-4695-9113-B76C6AA5320F}"/>
              </a:ext>
            </a:extLst>
          </p:cNvPr>
          <p:cNvSpPr/>
          <p:nvPr/>
        </p:nvSpPr>
        <p:spPr>
          <a:xfrm>
            <a:off x="4041152" y="3133915"/>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3"/>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69" name="Freeform 60">
            <a:extLst>
              <a:ext uri="{FF2B5EF4-FFF2-40B4-BE49-F238E27FC236}">
                <a16:creationId xmlns:a16="http://schemas.microsoft.com/office/drawing/2014/main" id="{DC5B8144-D392-4A29-B61A-100967DC8A58}"/>
              </a:ext>
            </a:extLst>
          </p:cNvPr>
          <p:cNvSpPr/>
          <p:nvPr/>
        </p:nvSpPr>
        <p:spPr>
          <a:xfrm>
            <a:off x="5079360" y="3743627"/>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4"/>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0" name="Freeform 61">
            <a:extLst>
              <a:ext uri="{FF2B5EF4-FFF2-40B4-BE49-F238E27FC236}">
                <a16:creationId xmlns:a16="http://schemas.microsoft.com/office/drawing/2014/main" id="{07897F56-0315-4019-B2F2-74A35CFFEEB9}"/>
              </a:ext>
            </a:extLst>
          </p:cNvPr>
          <p:cNvSpPr/>
          <p:nvPr/>
        </p:nvSpPr>
        <p:spPr>
          <a:xfrm>
            <a:off x="6117568" y="4353337"/>
            <a:ext cx="1179941" cy="977486"/>
          </a:xfrm>
          <a:custGeom>
            <a:avLst/>
            <a:gdLst>
              <a:gd name="connsiteX0" fmla="*/ 0 w 819150"/>
              <a:gd name="connsiteY0" fmla="*/ 1209675 h 1209675"/>
              <a:gd name="connsiteX1" fmla="*/ 514350 w 819150"/>
              <a:gd name="connsiteY1" fmla="*/ 0 h 1209675"/>
              <a:gd name="connsiteX2" fmla="*/ 819150 w 819150"/>
              <a:gd name="connsiteY2" fmla="*/ 0 h 1209675"/>
            </a:gdLst>
            <a:ahLst/>
            <a:cxnLst>
              <a:cxn ang="0">
                <a:pos x="connsiteX0" y="connsiteY0"/>
              </a:cxn>
              <a:cxn ang="0">
                <a:pos x="connsiteX1" y="connsiteY1"/>
              </a:cxn>
              <a:cxn ang="0">
                <a:pos x="connsiteX2" y="connsiteY2"/>
              </a:cxn>
            </a:cxnLst>
            <a:rect l="l" t="t" r="r" b="b"/>
            <a:pathLst>
              <a:path w="819150" h="1209675">
                <a:moveTo>
                  <a:pt x="0" y="1209675"/>
                </a:moveTo>
                <a:lnTo>
                  <a:pt x="514350" y="0"/>
                </a:lnTo>
                <a:lnTo>
                  <a:pt x="819150" y="0"/>
                </a:lnTo>
              </a:path>
            </a:pathLst>
          </a:custGeom>
          <a:ln w="19050">
            <a:solidFill>
              <a:schemeClr val="accent5"/>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73" name="직사각형 52">
            <a:extLst>
              <a:ext uri="{FF2B5EF4-FFF2-40B4-BE49-F238E27FC236}">
                <a16:creationId xmlns:a16="http://schemas.microsoft.com/office/drawing/2014/main" id="{EAF1E196-AF0E-4E25-AF6D-EEE6B5CD56F0}"/>
              </a:ext>
            </a:extLst>
          </p:cNvPr>
          <p:cNvSpPr/>
          <p:nvPr/>
        </p:nvSpPr>
        <p:spPr>
          <a:xfrm>
            <a:off x="2093993" y="4797310"/>
            <a:ext cx="2072050" cy="582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직사각형 53">
            <a:extLst>
              <a:ext uri="{FF2B5EF4-FFF2-40B4-BE49-F238E27FC236}">
                <a16:creationId xmlns:a16="http://schemas.microsoft.com/office/drawing/2014/main" id="{0E890D17-35D9-4908-AA62-50744FA3CE30}"/>
              </a:ext>
            </a:extLst>
          </p:cNvPr>
          <p:cNvSpPr/>
          <p:nvPr/>
        </p:nvSpPr>
        <p:spPr>
          <a:xfrm>
            <a:off x="2093994" y="5379645"/>
            <a:ext cx="3108494" cy="5812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5" name="직사각형 54">
            <a:extLst>
              <a:ext uri="{FF2B5EF4-FFF2-40B4-BE49-F238E27FC236}">
                <a16:creationId xmlns:a16="http://schemas.microsoft.com/office/drawing/2014/main" id="{0F62010E-4487-4C14-AD1B-BB563FE6D95E}"/>
              </a:ext>
            </a:extLst>
          </p:cNvPr>
          <p:cNvSpPr/>
          <p:nvPr/>
        </p:nvSpPr>
        <p:spPr>
          <a:xfrm>
            <a:off x="2093994" y="5953639"/>
            <a:ext cx="4139546" cy="587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TextBox 75">
            <a:extLst>
              <a:ext uri="{FF2B5EF4-FFF2-40B4-BE49-F238E27FC236}">
                <a16:creationId xmlns:a16="http://schemas.microsoft.com/office/drawing/2014/main" id="{E30D3A0E-073F-450E-A3C3-8B9DB2FA7B4C}"/>
              </a:ext>
            </a:extLst>
          </p:cNvPr>
          <p:cNvSpPr txBox="1"/>
          <p:nvPr/>
        </p:nvSpPr>
        <p:spPr>
          <a:xfrm>
            <a:off x="3384750" y="4791013"/>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02</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5B56B9EA-CA6C-4FFB-B75E-F3B14FE06EE7}"/>
              </a:ext>
            </a:extLst>
          </p:cNvPr>
          <p:cNvSpPr txBox="1"/>
          <p:nvPr/>
        </p:nvSpPr>
        <p:spPr>
          <a:xfrm>
            <a:off x="5454812" y="5974211"/>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04</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78" name="TextBox 77">
            <a:extLst>
              <a:ext uri="{FF2B5EF4-FFF2-40B4-BE49-F238E27FC236}">
                <a16:creationId xmlns:a16="http://schemas.microsoft.com/office/drawing/2014/main" id="{5C773E34-8536-4628-856D-BBA3ABE00F9E}"/>
              </a:ext>
            </a:extLst>
          </p:cNvPr>
          <p:cNvSpPr txBox="1"/>
          <p:nvPr/>
        </p:nvSpPr>
        <p:spPr>
          <a:xfrm>
            <a:off x="4419781" y="5364907"/>
            <a:ext cx="676554" cy="584775"/>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03</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81" name="Text Placeholder 9">
            <a:extLst>
              <a:ext uri="{FF2B5EF4-FFF2-40B4-BE49-F238E27FC236}">
                <a16:creationId xmlns:a16="http://schemas.microsoft.com/office/drawing/2014/main" id="{8061160E-4ECB-4678-B02A-CB5FEEFE1E90}"/>
              </a:ext>
            </a:extLst>
          </p:cNvPr>
          <p:cNvSpPr txBox="1">
            <a:spLocks/>
          </p:cNvSpPr>
          <p:nvPr/>
        </p:nvSpPr>
        <p:spPr>
          <a:xfrm>
            <a:off x="1143998" y="821735"/>
            <a:ext cx="10166689" cy="775813"/>
          </a:xfrm>
          <a:prstGeom prst="rect">
            <a:avLst/>
          </a:prstGeom>
        </p:spPr>
        <p:txBody>
          <a:bodyPr anchor="ctr"/>
          <a:lstStyle>
            <a:lvl1pPr marL="0" indent="0" algn="l" defTabSz="914423"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000" b="1" i="1" dirty="0"/>
              <a:t>Proponer un sistema de reforzamiento al edificio “Conjunto vacacional Sarema” ubicado en la parroquia de Tonsupa que se afectó por el sismo del 16 de abril del 2016, con el análisis del edificio al momento del sismo para compararlo con el diseño de reforzamiento.</a:t>
            </a:r>
            <a:endParaRPr lang="es-EC" sz="2000" b="1" i="1" dirty="0"/>
          </a:p>
          <a:p>
            <a:endParaRPr lang="ko-KR" altLang="en-US" sz="2400" dirty="0"/>
          </a:p>
        </p:txBody>
      </p:sp>
      <p:sp>
        <p:nvSpPr>
          <p:cNvPr id="82" name="Rectangle 81">
            <a:extLst>
              <a:ext uri="{FF2B5EF4-FFF2-40B4-BE49-F238E27FC236}">
                <a16:creationId xmlns:a16="http://schemas.microsoft.com/office/drawing/2014/main" id="{66D254AA-0C8E-42C6-A206-79183F6A2839}"/>
              </a:ext>
            </a:extLst>
          </p:cNvPr>
          <p:cNvSpPr/>
          <p:nvPr/>
        </p:nvSpPr>
        <p:spPr>
          <a:xfrm>
            <a:off x="272952" y="287255"/>
            <a:ext cx="368489"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A17A5E6B-8447-4A00-8313-775318AD7BEA}"/>
              </a:ext>
            </a:extLst>
          </p:cNvPr>
          <p:cNvSpPr/>
          <p:nvPr/>
        </p:nvSpPr>
        <p:spPr>
          <a:xfrm>
            <a:off x="-4" y="287254"/>
            <a:ext cx="191071" cy="724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6E41C156-E4AA-49BC-9BBF-B7D703E75620}"/>
              </a:ext>
            </a:extLst>
          </p:cNvPr>
          <p:cNvGrpSpPr/>
          <p:nvPr/>
        </p:nvGrpSpPr>
        <p:grpSpPr>
          <a:xfrm rot="2218954">
            <a:off x="4688925" y="4670964"/>
            <a:ext cx="224382" cy="495978"/>
            <a:chOff x="9501391" y="4122779"/>
            <a:chExt cx="922752" cy="2039667"/>
          </a:xfrm>
          <a:solidFill>
            <a:schemeClr val="accent4"/>
          </a:solidFill>
        </p:grpSpPr>
        <p:sp>
          <p:nvSpPr>
            <p:cNvPr id="85" name="Freeform: Shape 84">
              <a:extLst>
                <a:ext uri="{FF2B5EF4-FFF2-40B4-BE49-F238E27FC236}">
                  <a16:creationId xmlns:a16="http://schemas.microsoft.com/office/drawing/2014/main" id="{8E8E6179-6FA6-4BD1-BA29-B7D4D549F75C}"/>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48FFFB38-9E77-4C3B-996A-575FEE8A0620}"/>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426A27A3-C966-475F-B6C8-DC63F9F38BD9}"/>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008FCF99-F314-4F14-886F-710AC75F3F86}"/>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E1F595BB-4217-4A95-9BC4-14F7C94BD83D}"/>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4AF3F12-4494-4406-830C-B203B5B8A222}"/>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91" name="Group 90">
            <a:extLst>
              <a:ext uri="{FF2B5EF4-FFF2-40B4-BE49-F238E27FC236}">
                <a16:creationId xmlns:a16="http://schemas.microsoft.com/office/drawing/2014/main" id="{44EE693B-A3E8-4DBF-82B3-4BFA214AA70D}"/>
              </a:ext>
            </a:extLst>
          </p:cNvPr>
          <p:cNvGrpSpPr/>
          <p:nvPr/>
        </p:nvGrpSpPr>
        <p:grpSpPr>
          <a:xfrm rot="2078969">
            <a:off x="5711394" y="5259746"/>
            <a:ext cx="264664" cy="433860"/>
            <a:chOff x="8457528" y="4216977"/>
            <a:chExt cx="1076544" cy="1764763"/>
          </a:xfrm>
          <a:solidFill>
            <a:schemeClr val="accent5"/>
          </a:solidFill>
        </p:grpSpPr>
        <p:sp>
          <p:nvSpPr>
            <p:cNvPr id="92" name="Freeform: Shape 91">
              <a:extLst>
                <a:ext uri="{FF2B5EF4-FFF2-40B4-BE49-F238E27FC236}">
                  <a16:creationId xmlns:a16="http://schemas.microsoft.com/office/drawing/2014/main" id="{B3098995-A1DF-419F-8CFE-63E503D38A53}"/>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DC4465D0-5B3A-4FE5-B990-77D3BFC8F2FE}"/>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97" name="Group 96">
            <a:extLst>
              <a:ext uri="{FF2B5EF4-FFF2-40B4-BE49-F238E27FC236}">
                <a16:creationId xmlns:a16="http://schemas.microsoft.com/office/drawing/2014/main" id="{F9252A43-F82E-41DC-9EFF-188B30400045}"/>
              </a:ext>
            </a:extLst>
          </p:cNvPr>
          <p:cNvGrpSpPr/>
          <p:nvPr/>
        </p:nvGrpSpPr>
        <p:grpSpPr>
          <a:xfrm rot="18900000">
            <a:off x="3573399" y="4293260"/>
            <a:ext cx="519819" cy="157676"/>
            <a:chOff x="115511" y="1655618"/>
            <a:chExt cx="2541413" cy="770883"/>
          </a:xfrm>
          <a:solidFill>
            <a:schemeClr val="accent3"/>
          </a:solidFill>
        </p:grpSpPr>
        <p:sp>
          <p:nvSpPr>
            <p:cNvPr id="98" name="Freeform: Shape 97">
              <a:extLst>
                <a:ext uri="{FF2B5EF4-FFF2-40B4-BE49-F238E27FC236}">
                  <a16:creationId xmlns:a16="http://schemas.microsoft.com/office/drawing/2014/main" id="{F05AACF5-969F-4A25-9E08-FE179C1CCC76}"/>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152E6C8A-88C1-4DC3-B50E-B9BDF2CD7F21}"/>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55F8E571-BBF9-4F37-9B55-8340FC12585C}"/>
              </a:ext>
            </a:extLst>
          </p:cNvPr>
          <p:cNvGrpSpPr/>
          <p:nvPr/>
        </p:nvGrpSpPr>
        <p:grpSpPr>
          <a:xfrm>
            <a:off x="8256899" y="5062407"/>
            <a:ext cx="802866" cy="1481501"/>
            <a:chOff x="433001" y="1399349"/>
            <a:chExt cx="2505075" cy="4618131"/>
          </a:xfrm>
        </p:grpSpPr>
        <p:sp>
          <p:nvSpPr>
            <p:cNvPr id="101" name="Freeform: Shape 100">
              <a:extLst>
                <a:ext uri="{FF2B5EF4-FFF2-40B4-BE49-F238E27FC236}">
                  <a16:creationId xmlns:a16="http://schemas.microsoft.com/office/drawing/2014/main" id="{A6689324-C08C-455E-9AAF-9FB70045DB87}"/>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8F45E473-C475-4788-B774-AF992D0B4CD6}"/>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dirty="0"/>
            </a:p>
          </p:txBody>
        </p:sp>
      </p:grpSp>
      <p:grpSp>
        <p:nvGrpSpPr>
          <p:cNvPr id="225" name="Group 224">
            <a:extLst>
              <a:ext uri="{FF2B5EF4-FFF2-40B4-BE49-F238E27FC236}">
                <a16:creationId xmlns:a16="http://schemas.microsoft.com/office/drawing/2014/main" id="{A2CAC2BC-AF69-4CCB-A582-4D24406DCAF6}"/>
              </a:ext>
            </a:extLst>
          </p:cNvPr>
          <p:cNvGrpSpPr/>
          <p:nvPr/>
        </p:nvGrpSpPr>
        <p:grpSpPr>
          <a:xfrm>
            <a:off x="-18572" y="6508203"/>
            <a:ext cx="12210572" cy="379656"/>
            <a:chOff x="3638881" y="1932349"/>
            <a:chExt cx="12210572" cy="379656"/>
          </a:xfrm>
        </p:grpSpPr>
        <p:sp>
          <p:nvSpPr>
            <p:cNvPr id="226" name="Rectangle 225">
              <a:extLst>
                <a:ext uri="{FF2B5EF4-FFF2-40B4-BE49-F238E27FC236}">
                  <a16:creationId xmlns:a16="http://schemas.microsoft.com/office/drawing/2014/main" id="{E71F0B1F-2DD4-42FB-AC96-8EC1559D4FCF}"/>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226">
              <a:extLst>
                <a:ext uri="{FF2B5EF4-FFF2-40B4-BE49-F238E27FC236}">
                  <a16:creationId xmlns:a16="http://schemas.microsoft.com/office/drawing/2014/main" id="{9408C510-752A-43F1-A901-C73DE7CDD09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6" name="Group 285">
            <a:extLst>
              <a:ext uri="{FF2B5EF4-FFF2-40B4-BE49-F238E27FC236}">
                <a16:creationId xmlns:a16="http://schemas.microsoft.com/office/drawing/2014/main" id="{E8EE1D5B-0247-4ED0-9A78-293ECA4758D9}"/>
              </a:ext>
            </a:extLst>
          </p:cNvPr>
          <p:cNvGrpSpPr/>
          <p:nvPr/>
        </p:nvGrpSpPr>
        <p:grpSpPr>
          <a:xfrm>
            <a:off x="375790" y="1993692"/>
            <a:ext cx="2654695" cy="4641490"/>
            <a:chOff x="362343" y="1201483"/>
            <a:chExt cx="7334134" cy="5433699"/>
          </a:xfrm>
        </p:grpSpPr>
        <p:sp>
          <p:nvSpPr>
            <p:cNvPr id="132" name="Rectangle 33">
              <a:extLst>
                <a:ext uri="{FF2B5EF4-FFF2-40B4-BE49-F238E27FC236}">
                  <a16:creationId xmlns:a16="http://schemas.microsoft.com/office/drawing/2014/main" id="{8A39FF5A-9784-40E9-B544-324FD7EC4168}"/>
                </a:ext>
              </a:extLst>
            </p:cNvPr>
            <p:cNvSpPr>
              <a:spLocks noChangeArrowheads="1"/>
            </p:cNvSpPr>
            <p:nvPr/>
          </p:nvSpPr>
          <p:spPr bwMode="auto">
            <a:xfrm>
              <a:off x="1711395" y="2101967"/>
              <a:ext cx="46865" cy="103438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Rectangle 34">
              <a:extLst>
                <a:ext uri="{FF2B5EF4-FFF2-40B4-BE49-F238E27FC236}">
                  <a16:creationId xmlns:a16="http://schemas.microsoft.com/office/drawing/2014/main" id="{F13DEC5D-6BB6-4F08-8F2F-504AA7C87AAF}"/>
                </a:ext>
              </a:extLst>
            </p:cNvPr>
            <p:cNvSpPr>
              <a:spLocks noChangeArrowheads="1"/>
            </p:cNvSpPr>
            <p:nvPr/>
          </p:nvSpPr>
          <p:spPr bwMode="auto">
            <a:xfrm>
              <a:off x="1957437" y="2101967"/>
              <a:ext cx="56908" cy="103438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38">
              <a:extLst>
                <a:ext uri="{FF2B5EF4-FFF2-40B4-BE49-F238E27FC236}">
                  <a16:creationId xmlns:a16="http://schemas.microsoft.com/office/drawing/2014/main" id="{B081BB47-F46E-4863-AB58-4892CA37ED0F}"/>
                </a:ext>
              </a:extLst>
            </p:cNvPr>
            <p:cNvSpPr>
              <a:spLocks noChangeArrowheads="1"/>
            </p:cNvSpPr>
            <p:nvPr/>
          </p:nvSpPr>
          <p:spPr bwMode="auto">
            <a:xfrm>
              <a:off x="1711395" y="2336294"/>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85" name="Group 284">
              <a:extLst>
                <a:ext uri="{FF2B5EF4-FFF2-40B4-BE49-F238E27FC236}">
                  <a16:creationId xmlns:a16="http://schemas.microsoft.com/office/drawing/2014/main" id="{B881C269-867D-48B3-A1C1-B26A8B05171A}"/>
                </a:ext>
              </a:extLst>
            </p:cNvPr>
            <p:cNvGrpSpPr/>
            <p:nvPr/>
          </p:nvGrpSpPr>
          <p:grpSpPr>
            <a:xfrm>
              <a:off x="362343" y="1201483"/>
              <a:ext cx="7334134" cy="5433699"/>
              <a:chOff x="362343" y="1201483"/>
              <a:chExt cx="7334134" cy="5433699"/>
            </a:xfrm>
          </p:grpSpPr>
          <p:sp>
            <p:nvSpPr>
              <p:cNvPr id="38" name="TextBox 37">
                <a:extLst>
                  <a:ext uri="{FF2B5EF4-FFF2-40B4-BE49-F238E27FC236}">
                    <a16:creationId xmlns:a16="http://schemas.microsoft.com/office/drawing/2014/main" id="{7B049829-B17F-4763-8AC5-CEB1617EE3C7}"/>
                  </a:ext>
                </a:extLst>
              </p:cNvPr>
              <p:cNvSpPr txBox="1"/>
              <p:nvPr/>
            </p:nvSpPr>
            <p:spPr>
              <a:xfrm>
                <a:off x="5491453" y="3797352"/>
                <a:ext cx="1816055" cy="684584"/>
              </a:xfrm>
              <a:prstGeom prst="rect">
                <a:avLst/>
              </a:prstGeom>
              <a:noFill/>
            </p:spPr>
            <p:txBody>
              <a:bodyPr wrap="square" rtlCol="0">
                <a:spAutoFit/>
              </a:bodyPr>
              <a:lstStyle/>
              <a:p>
                <a:pPr algn="ctr"/>
                <a:r>
                  <a:rPr lang="en-US" altLang="ko-KR" sz="3200" b="1" dirty="0">
                    <a:ln w="12700">
                      <a:solidFill>
                        <a:schemeClr val="bg1"/>
                      </a:solidFill>
                    </a:ln>
                    <a:solidFill>
                      <a:schemeClr val="tx1">
                        <a:lumMod val="75000"/>
                        <a:lumOff val="25000"/>
                      </a:schemeClr>
                    </a:solidFill>
                    <a:cs typeface="Arial" pitchFamily="34" charset="0"/>
                  </a:rPr>
                  <a:t>01</a:t>
                </a:r>
                <a:endParaRPr lang="ko-KR" altLang="en-US" sz="3200" b="1" dirty="0">
                  <a:ln w="12700">
                    <a:solidFill>
                      <a:schemeClr val="bg1"/>
                    </a:solidFill>
                  </a:ln>
                  <a:solidFill>
                    <a:schemeClr val="tx1">
                      <a:lumMod val="75000"/>
                      <a:lumOff val="25000"/>
                    </a:schemeClr>
                  </a:solidFill>
                  <a:cs typeface="Arial" pitchFamily="34" charset="0"/>
                </a:endParaRPr>
              </a:p>
            </p:txBody>
          </p:sp>
          <p:sp>
            <p:nvSpPr>
              <p:cNvPr id="53" name="Oval 21">
                <a:extLst>
                  <a:ext uri="{FF2B5EF4-FFF2-40B4-BE49-F238E27FC236}">
                    <a16:creationId xmlns:a16="http://schemas.microsoft.com/office/drawing/2014/main" id="{324A03A5-3B10-42CB-B6C2-A6FB891958FF}"/>
                  </a:ext>
                </a:extLst>
              </p:cNvPr>
              <p:cNvSpPr>
                <a:spLocks noChangeAspect="1"/>
              </p:cNvSpPr>
              <p:nvPr/>
            </p:nvSpPr>
            <p:spPr>
              <a:xfrm>
                <a:off x="6095999" y="4931019"/>
                <a:ext cx="1554949" cy="8472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Rectangle 5">
                <a:extLst>
                  <a:ext uri="{FF2B5EF4-FFF2-40B4-BE49-F238E27FC236}">
                    <a16:creationId xmlns:a16="http://schemas.microsoft.com/office/drawing/2014/main" id="{0FB6484B-8086-465A-99FD-3F869A38B9A6}"/>
                  </a:ext>
                </a:extLst>
              </p:cNvPr>
              <p:cNvSpPr>
                <a:spLocks noChangeArrowheads="1"/>
              </p:cNvSpPr>
              <p:nvPr/>
            </p:nvSpPr>
            <p:spPr bwMode="auto">
              <a:xfrm>
                <a:off x="1634402" y="4395022"/>
                <a:ext cx="103773" cy="14093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6">
                <a:extLst>
                  <a:ext uri="{FF2B5EF4-FFF2-40B4-BE49-F238E27FC236}">
                    <a16:creationId xmlns:a16="http://schemas.microsoft.com/office/drawing/2014/main" id="{1655DFD9-6A83-4DD1-93DC-16A9361443F0}"/>
                  </a:ext>
                </a:extLst>
              </p:cNvPr>
              <p:cNvSpPr>
                <a:spLocks noChangeArrowheads="1"/>
              </p:cNvSpPr>
              <p:nvPr/>
            </p:nvSpPr>
            <p:spPr bwMode="auto">
              <a:xfrm>
                <a:off x="1997608" y="4395022"/>
                <a:ext cx="90383" cy="1409308"/>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Rectangle 7">
                <a:extLst>
                  <a:ext uri="{FF2B5EF4-FFF2-40B4-BE49-F238E27FC236}">
                    <a16:creationId xmlns:a16="http://schemas.microsoft.com/office/drawing/2014/main" id="{76002838-E7D4-49BB-B925-CCD28C56C329}"/>
                  </a:ext>
                </a:extLst>
              </p:cNvPr>
              <p:cNvSpPr>
                <a:spLocks noChangeArrowheads="1"/>
              </p:cNvSpPr>
              <p:nvPr/>
            </p:nvSpPr>
            <p:spPr bwMode="auto">
              <a:xfrm>
                <a:off x="1677920" y="4451930"/>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8">
                <a:extLst>
                  <a:ext uri="{FF2B5EF4-FFF2-40B4-BE49-F238E27FC236}">
                    <a16:creationId xmlns:a16="http://schemas.microsoft.com/office/drawing/2014/main" id="{94272C71-0792-4971-BB2F-1AB7D8433B33}"/>
                  </a:ext>
                </a:extLst>
              </p:cNvPr>
              <p:cNvSpPr>
                <a:spLocks/>
              </p:cNvSpPr>
              <p:nvPr/>
            </p:nvSpPr>
            <p:spPr bwMode="auto">
              <a:xfrm>
                <a:off x="1704700" y="4482058"/>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
                <a:extLst>
                  <a:ext uri="{FF2B5EF4-FFF2-40B4-BE49-F238E27FC236}">
                    <a16:creationId xmlns:a16="http://schemas.microsoft.com/office/drawing/2014/main" id="{7801F4BC-A0BF-4DF0-AD49-FFE3DBFD0A83}"/>
                  </a:ext>
                </a:extLst>
              </p:cNvPr>
              <p:cNvSpPr>
                <a:spLocks/>
              </p:cNvSpPr>
              <p:nvPr/>
            </p:nvSpPr>
            <p:spPr bwMode="auto">
              <a:xfrm>
                <a:off x="1704700" y="4482058"/>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Rectangle 10">
                <a:extLst>
                  <a:ext uri="{FF2B5EF4-FFF2-40B4-BE49-F238E27FC236}">
                    <a16:creationId xmlns:a16="http://schemas.microsoft.com/office/drawing/2014/main" id="{F1047B10-8CFD-4C19-84A1-BE8826B5BE42}"/>
                  </a:ext>
                </a:extLst>
              </p:cNvPr>
              <p:cNvSpPr>
                <a:spLocks noChangeArrowheads="1"/>
              </p:cNvSpPr>
              <p:nvPr/>
            </p:nvSpPr>
            <p:spPr bwMode="auto">
              <a:xfrm>
                <a:off x="1677920" y="4761576"/>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1">
                <a:extLst>
                  <a:ext uri="{FF2B5EF4-FFF2-40B4-BE49-F238E27FC236}">
                    <a16:creationId xmlns:a16="http://schemas.microsoft.com/office/drawing/2014/main" id="{00E48553-D85C-4F8D-9FD1-31E045EE3F2B}"/>
                  </a:ext>
                </a:extLst>
              </p:cNvPr>
              <p:cNvSpPr>
                <a:spLocks/>
              </p:cNvSpPr>
              <p:nvPr/>
            </p:nvSpPr>
            <p:spPr bwMode="auto">
              <a:xfrm>
                <a:off x="1704700" y="4791703"/>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2">
                <a:extLst>
                  <a:ext uri="{FF2B5EF4-FFF2-40B4-BE49-F238E27FC236}">
                    <a16:creationId xmlns:a16="http://schemas.microsoft.com/office/drawing/2014/main" id="{CEA238A8-CB82-4D9A-94F4-B1FA866288D4}"/>
                  </a:ext>
                </a:extLst>
              </p:cNvPr>
              <p:cNvSpPr>
                <a:spLocks/>
              </p:cNvSpPr>
              <p:nvPr/>
            </p:nvSpPr>
            <p:spPr bwMode="auto">
              <a:xfrm>
                <a:off x="1704700" y="4791703"/>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Rectangle 13">
                <a:extLst>
                  <a:ext uri="{FF2B5EF4-FFF2-40B4-BE49-F238E27FC236}">
                    <a16:creationId xmlns:a16="http://schemas.microsoft.com/office/drawing/2014/main" id="{CA8D4AE0-606C-44B1-8B00-D24056B7F503}"/>
                  </a:ext>
                </a:extLst>
              </p:cNvPr>
              <p:cNvSpPr>
                <a:spLocks noChangeArrowheads="1"/>
              </p:cNvSpPr>
              <p:nvPr/>
            </p:nvSpPr>
            <p:spPr bwMode="auto">
              <a:xfrm>
                <a:off x="1677920" y="5069548"/>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4">
                <a:extLst>
                  <a:ext uri="{FF2B5EF4-FFF2-40B4-BE49-F238E27FC236}">
                    <a16:creationId xmlns:a16="http://schemas.microsoft.com/office/drawing/2014/main" id="{9D4CE597-23BC-43D2-85F7-83D026F2FE7D}"/>
                  </a:ext>
                </a:extLst>
              </p:cNvPr>
              <p:cNvSpPr>
                <a:spLocks/>
              </p:cNvSpPr>
              <p:nvPr/>
            </p:nvSpPr>
            <p:spPr bwMode="auto">
              <a:xfrm>
                <a:off x="1704700" y="5099676"/>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5">
                <a:extLst>
                  <a:ext uri="{FF2B5EF4-FFF2-40B4-BE49-F238E27FC236}">
                    <a16:creationId xmlns:a16="http://schemas.microsoft.com/office/drawing/2014/main" id="{A1AB4E2E-2943-4F7F-8EF2-A5BA21215D66}"/>
                  </a:ext>
                </a:extLst>
              </p:cNvPr>
              <p:cNvSpPr>
                <a:spLocks/>
              </p:cNvSpPr>
              <p:nvPr/>
            </p:nvSpPr>
            <p:spPr bwMode="auto">
              <a:xfrm>
                <a:off x="1704700" y="5099676"/>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Rectangle 16">
                <a:extLst>
                  <a:ext uri="{FF2B5EF4-FFF2-40B4-BE49-F238E27FC236}">
                    <a16:creationId xmlns:a16="http://schemas.microsoft.com/office/drawing/2014/main" id="{A61DCAC5-E226-4F9F-A92A-C918EA2D87D7}"/>
                  </a:ext>
                </a:extLst>
              </p:cNvPr>
              <p:cNvSpPr>
                <a:spLocks noChangeArrowheads="1"/>
              </p:cNvSpPr>
              <p:nvPr/>
            </p:nvSpPr>
            <p:spPr bwMode="auto">
              <a:xfrm>
                <a:off x="1677920" y="5379195"/>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7">
                <a:extLst>
                  <a:ext uri="{FF2B5EF4-FFF2-40B4-BE49-F238E27FC236}">
                    <a16:creationId xmlns:a16="http://schemas.microsoft.com/office/drawing/2014/main" id="{6E862B27-65AC-4D19-AF54-224DAA40AE7F}"/>
                  </a:ext>
                </a:extLst>
              </p:cNvPr>
              <p:cNvSpPr>
                <a:spLocks/>
              </p:cNvSpPr>
              <p:nvPr/>
            </p:nvSpPr>
            <p:spPr bwMode="auto">
              <a:xfrm>
                <a:off x="1704700" y="5409322"/>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8">
                <a:extLst>
                  <a:ext uri="{FF2B5EF4-FFF2-40B4-BE49-F238E27FC236}">
                    <a16:creationId xmlns:a16="http://schemas.microsoft.com/office/drawing/2014/main" id="{A49F6101-69C7-4B7A-9F43-76E03C17F212}"/>
                  </a:ext>
                </a:extLst>
              </p:cNvPr>
              <p:cNvSpPr>
                <a:spLocks/>
              </p:cNvSpPr>
              <p:nvPr/>
            </p:nvSpPr>
            <p:spPr bwMode="auto">
              <a:xfrm>
                <a:off x="1704700" y="5409322"/>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Rectangle 19">
                <a:extLst>
                  <a:ext uri="{FF2B5EF4-FFF2-40B4-BE49-F238E27FC236}">
                    <a16:creationId xmlns:a16="http://schemas.microsoft.com/office/drawing/2014/main" id="{96801D9E-7177-4372-B6F2-B0D904E7B09D}"/>
                  </a:ext>
                </a:extLst>
              </p:cNvPr>
              <p:cNvSpPr>
                <a:spLocks noChangeArrowheads="1"/>
              </p:cNvSpPr>
              <p:nvPr/>
            </p:nvSpPr>
            <p:spPr bwMode="auto">
              <a:xfrm>
                <a:off x="1634402" y="3133005"/>
                <a:ext cx="103773" cy="13524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Rectangle 20">
                <a:extLst>
                  <a:ext uri="{FF2B5EF4-FFF2-40B4-BE49-F238E27FC236}">
                    <a16:creationId xmlns:a16="http://schemas.microsoft.com/office/drawing/2014/main" id="{129A8A1A-026A-4C92-B469-2AD97B1BFB02}"/>
                  </a:ext>
                </a:extLst>
              </p:cNvPr>
              <p:cNvSpPr>
                <a:spLocks noChangeArrowheads="1"/>
              </p:cNvSpPr>
              <p:nvPr/>
            </p:nvSpPr>
            <p:spPr bwMode="auto">
              <a:xfrm>
                <a:off x="1997608" y="3133005"/>
                <a:ext cx="90383" cy="135240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Rectangle 21">
                <a:extLst>
                  <a:ext uri="{FF2B5EF4-FFF2-40B4-BE49-F238E27FC236}">
                    <a16:creationId xmlns:a16="http://schemas.microsoft.com/office/drawing/2014/main" id="{0A727616-1F52-460F-BC5A-A397763DF3F0}"/>
                  </a:ext>
                </a:extLst>
              </p:cNvPr>
              <p:cNvSpPr>
                <a:spLocks noChangeArrowheads="1"/>
              </p:cNvSpPr>
              <p:nvPr/>
            </p:nvSpPr>
            <p:spPr bwMode="auto">
              <a:xfrm>
                <a:off x="1677920" y="3133005"/>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2">
                <a:extLst>
                  <a:ext uri="{FF2B5EF4-FFF2-40B4-BE49-F238E27FC236}">
                    <a16:creationId xmlns:a16="http://schemas.microsoft.com/office/drawing/2014/main" id="{DB6E0DC1-8F03-41BD-ABDE-A0E2E7EEAC01}"/>
                  </a:ext>
                </a:extLst>
              </p:cNvPr>
              <p:cNvSpPr>
                <a:spLocks/>
              </p:cNvSpPr>
              <p:nvPr/>
            </p:nvSpPr>
            <p:spPr bwMode="auto">
              <a:xfrm>
                <a:off x="1704700" y="3163133"/>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3">
                <a:extLst>
                  <a:ext uri="{FF2B5EF4-FFF2-40B4-BE49-F238E27FC236}">
                    <a16:creationId xmlns:a16="http://schemas.microsoft.com/office/drawing/2014/main" id="{84D2CF26-8531-4C4B-BF6D-A1E93E4B8CAA}"/>
                  </a:ext>
                </a:extLst>
              </p:cNvPr>
              <p:cNvSpPr>
                <a:spLocks/>
              </p:cNvSpPr>
              <p:nvPr/>
            </p:nvSpPr>
            <p:spPr bwMode="auto">
              <a:xfrm>
                <a:off x="1704700" y="3163133"/>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Rectangle 24">
                <a:extLst>
                  <a:ext uri="{FF2B5EF4-FFF2-40B4-BE49-F238E27FC236}">
                    <a16:creationId xmlns:a16="http://schemas.microsoft.com/office/drawing/2014/main" id="{ABA1FDC6-F516-4B22-B5AB-5D2B09D88080}"/>
                  </a:ext>
                </a:extLst>
              </p:cNvPr>
              <p:cNvSpPr>
                <a:spLocks noChangeArrowheads="1"/>
              </p:cNvSpPr>
              <p:nvPr/>
            </p:nvSpPr>
            <p:spPr bwMode="auto">
              <a:xfrm>
                <a:off x="1677920" y="3440977"/>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5">
                <a:extLst>
                  <a:ext uri="{FF2B5EF4-FFF2-40B4-BE49-F238E27FC236}">
                    <a16:creationId xmlns:a16="http://schemas.microsoft.com/office/drawing/2014/main" id="{41256747-B117-48B2-B016-7ADC2F5B081E}"/>
                  </a:ext>
                </a:extLst>
              </p:cNvPr>
              <p:cNvSpPr>
                <a:spLocks/>
              </p:cNvSpPr>
              <p:nvPr/>
            </p:nvSpPr>
            <p:spPr bwMode="auto">
              <a:xfrm>
                <a:off x="1704700" y="3471105"/>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6">
                <a:extLst>
                  <a:ext uri="{FF2B5EF4-FFF2-40B4-BE49-F238E27FC236}">
                    <a16:creationId xmlns:a16="http://schemas.microsoft.com/office/drawing/2014/main" id="{83E4CE5E-DBC0-4041-A5FD-C804D596A823}"/>
                  </a:ext>
                </a:extLst>
              </p:cNvPr>
              <p:cNvSpPr>
                <a:spLocks/>
              </p:cNvSpPr>
              <p:nvPr/>
            </p:nvSpPr>
            <p:spPr bwMode="auto">
              <a:xfrm>
                <a:off x="1704700" y="3471105"/>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Rectangle 27">
                <a:extLst>
                  <a:ext uri="{FF2B5EF4-FFF2-40B4-BE49-F238E27FC236}">
                    <a16:creationId xmlns:a16="http://schemas.microsoft.com/office/drawing/2014/main" id="{93C21723-90E9-4CD7-9A17-06916E4D3D63}"/>
                  </a:ext>
                </a:extLst>
              </p:cNvPr>
              <p:cNvSpPr>
                <a:spLocks noChangeArrowheads="1"/>
              </p:cNvSpPr>
              <p:nvPr/>
            </p:nvSpPr>
            <p:spPr bwMode="auto">
              <a:xfrm>
                <a:off x="1677920" y="3750623"/>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8">
                <a:extLst>
                  <a:ext uri="{FF2B5EF4-FFF2-40B4-BE49-F238E27FC236}">
                    <a16:creationId xmlns:a16="http://schemas.microsoft.com/office/drawing/2014/main" id="{BD7999BF-608A-41D7-A370-8156420DC678}"/>
                  </a:ext>
                </a:extLst>
              </p:cNvPr>
              <p:cNvSpPr>
                <a:spLocks/>
              </p:cNvSpPr>
              <p:nvPr/>
            </p:nvSpPr>
            <p:spPr bwMode="auto">
              <a:xfrm>
                <a:off x="1704700" y="3780751"/>
                <a:ext cx="323037" cy="321362"/>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9">
                <a:extLst>
                  <a:ext uri="{FF2B5EF4-FFF2-40B4-BE49-F238E27FC236}">
                    <a16:creationId xmlns:a16="http://schemas.microsoft.com/office/drawing/2014/main" id="{EC9C7829-CB46-46EE-8DB6-AA21D98FBF7F}"/>
                  </a:ext>
                </a:extLst>
              </p:cNvPr>
              <p:cNvSpPr>
                <a:spLocks/>
              </p:cNvSpPr>
              <p:nvPr/>
            </p:nvSpPr>
            <p:spPr bwMode="auto">
              <a:xfrm>
                <a:off x="1704700" y="3780751"/>
                <a:ext cx="323037" cy="321362"/>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Rectangle 30">
                <a:extLst>
                  <a:ext uri="{FF2B5EF4-FFF2-40B4-BE49-F238E27FC236}">
                    <a16:creationId xmlns:a16="http://schemas.microsoft.com/office/drawing/2014/main" id="{9FD8D49A-27FF-46CF-AE73-F495270DC544}"/>
                  </a:ext>
                </a:extLst>
              </p:cNvPr>
              <p:cNvSpPr>
                <a:spLocks noChangeArrowheads="1"/>
              </p:cNvSpPr>
              <p:nvPr/>
            </p:nvSpPr>
            <p:spPr bwMode="auto">
              <a:xfrm>
                <a:off x="1677920" y="4058595"/>
                <a:ext cx="376597" cy="66951"/>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31">
                <a:extLst>
                  <a:ext uri="{FF2B5EF4-FFF2-40B4-BE49-F238E27FC236}">
                    <a16:creationId xmlns:a16="http://schemas.microsoft.com/office/drawing/2014/main" id="{CA0C9692-EFD6-4C2D-8448-D79FBC95A5E1}"/>
                  </a:ext>
                </a:extLst>
              </p:cNvPr>
              <p:cNvSpPr>
                <a:spLocks/>
              </p:cNvSpPr>
              <p:nvPr/>
            </p:nvSpPr>
            <p:spPr bwMode="auto">
              <a:xfrm>
                <a:off x="1704700" y="4088723"/>
                <a:ext cx="323037" cy="323036"/>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32">
                <a:extLst>
                  <a:ext uri="{FF2B5EF4-FFF2-40B4-BE49-F238E27FC236}">
                    <a16:creationId xmlns:a16="http://schemas.microsoft.com/office/drawing/2014/main" id="{BBF4A6FB-BB22-4BCC-8D6A-3822B9B0CB0C}"/>
                  </a:ext>
                </a:extLst>
              </p:cNvPr>
              <p:cNvSpPr>
                <a:spLocks/>
              </p:cNvSpPr>
              <p:nvPr/>
            </p:nvSpPr>
            <p:spPr bwMode="auto">
              <a:xfrm>
                <a:off x="1704700" y="4088723"/>
                <a:ext cx="323037" cy="323036"/>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Rectangle 35">
                <a:extLst>
                  <a:ext uri="{FF2B5EF4-FFF2-40B4-BE49-F238E27FC236}">
                    <a16:creationId xmlns:a16="http://schemas.microsoft.com/office/drawing/2014/main" id="{CBEB8CD7-2B34-45BF-83F6-8F75BD5A6B6E}"/>
                  </a:ext>
                </a:extLst>
              </p:cNvPr>
              <p:cNvSpPr>
                <a:spLocks noChangeArrowheads="1"/>
              </p:cNvSpPr>
              <p:nvPr/>
            </p:nvSpPr>
            <p:spPr bwMode="auto">
              <a:xfrm>
                <a:off x="1711395" y="2098619"/>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36">
                <a:extLst>
                  <a:ext uri="{FF2B5EF4-FFF2-40B4-BE49-F238E27FC236}">
                    <a16:creationId xmlns:a16="http://schemas.microsoft.com/office/drawing/2014/main" id="{FA8B11FC-576C-43F7-853D-9FB0E86A9E0D}"/>
                  </a:ext>
                </a:extLst>
              </p:cNvPr>
              <p:cNvSpPr>
                <a:spLocks/>
              </p:cNvSpPr>
              <p:nvPr/>
            </p:nvSpPr>
            <p:spPr bwMode="auto">
              <a:xfrm>
                <a:off x="1731480" y="2122052"/>
                <a:ext cx="249391" cy="247717"/>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7">
                <a:extLst>
                  <a:ext uri="{FF2B5EF4-FFF2-40B4-BE49-F238E27FC236}">
                    <a16:creationId xmlns:a16="http://schemas.microsoft.com/office/drawing/2014/main" id="{8FEFD437-A826-420B-BB4E-86224577FFD7}"/>
                  </a:ext>
                </a:extLst>
              </p:cNvPr>
              <p:cNvSpPr>
                <a:spLocks/>
              </p:cNvSpPr>
              <p:nvPr/>
            </p:nvSpPr>
            <p:spPr bwMode="auto">
              <a:xfrm>
                <a:off x="1731480" y="2122052"/>
                <a:ext cx="249391" cy="247717"/>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39">
                <a:extLst>
                  <a:ext uri="{FF2B5EF4-FFF2-40B4-BE49-F238E27FC236}">
                    <a16:creationId xmlns:a16="http://schemas.microsoft.com/office/drawing/2014/main" id="{580BF8F9-0EC9-4359-97A5-CC7E8460BF40}"/>
                  </a:ext>
                </a:extLst>
              </p:cNvPr>
              <p:cNvSpPr>
                <a:spLocks/>
              </p:cNvSpPr>
              <p:nvPr/>
            </p:nvSpPr>
            <p:spPr bwMode="auto">
              <a:xfrm>
                <a:off x="1731480" y="2356379"/>
                <a:ext cx="249391" cy="249390"/>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40">
                <a:extLst>
                  <a:ext uri="{FF2B5EF4-FFF2-40B4-BE49-F238E27FC236}">
                    <a16:creationId xmlns:a16="http://schemas.microsoft.com/office/drawing/2014/main" id="{D89D2C5C-CE43-4D3A-94A6-FB1CC69AD9D1}"/>
                  </a:ext>
                </a:extLst>
              </p:cNvPr>
              <p:cNvSpPr>
                <a:spLocks/>
              </p:cNvSpPr>
              <p:nvPr/>
            </p:nvSpPr>
            <p:spPr bwMode="auto">
              <a:xfrm>
                <a:off x="1731480" y="2356379"/>
                <a:ext cx="249391" cy="249390"/>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41">
                <a:extLst>
                  <a:ext uri="{FF2B5EF4-FFF2-40B4-BE49-F238E27FC236}">
                    <a16:creationId xmlns:a16="http://schemas.microsoft.com/office/drawing/2014/main" id="{27E3C998-CED5-416B-9B7F-F63B8251A861}"/>
                  </a:ext>
                </a:extLst>
              </p:cNvPr>
              <p:cNvSpPr>
                <a:spLocks noChangeArrowheads="1"/>
              </p:cNvSpPr>
              <p:nvPr/>
            </p:nvSpPr>
            <p:spPr bwMode="auto">
              <a:xfrm>
                <a:off x="1711395" y="2572294"/>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42">
                <a:extLst>
                  <a:ext uri="{FF2B5EF4-FFF2-40B4-BE49-F238E27FC236}">
                    <a16:creationId xmlns:a16="http://schemas.microsoft.com/office/drawing/2014/main" id="{156EA45F-DFDE-4E4A-8DC0-242B2C446351}"/>
                  </a:ext>
                </a:extLst>
              </p:cNvPr>
              <p:cNvSpPr>
                <a:spLocks/>
              </p:cNvSpPr>
              <p:nvPr/>
            </p:nvSpPr>
            <p:spPr bwMode="auto">
              <a:xfrm>
                <a:off x="1731480" y="2595726"/>
                <a:ext cx="249391" cy="244369"/>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43">
                <a:extLst>
                  <a:ext uri="{FF2B5EF4-FFF2-40B4-BE49-F238E27FC236}">
                    <a16:creationId xmlns:a16="http://schemas.microsoft.com/office/drawing/2014/main" id="{E6485A0E-94D5-4FD9-B7DE-5E2A5169851C}"/>
                  </a:ext>
                </a:extLst>
              </p:cNvPr>
              <p:cNvSpPr>
                <a:spLocks/>
              </p:cNvSpPr>
              <p:nvPr/>
            </p:nvSpPr>
            <p:spPr bwMode="auto">
              <a:xfrm>
                <a:off x="1731480" y="2595726"/>
                <a:ext cx="249391" cy="244369"/>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44">
                <a:extLst>
                  <a:ext uri="{FF2B5EF4-FFF2-40B4-BE49-F238E27FC236}">
                    <a16:creationId xmlns:a16="http://schemas.microsoft.com/office/drawing/2014/main" id="{9123D679-10A2-410B-8F9D-4769D26CDD34}"/>
                  </a:ext>
                </a:extLst>
              </p:cNvPr>
              <p:cNvSpPr>
                <a:spLocks noChangeArrowheads="1"/>
              </p:cNvSpPr>
              <p:nvPr/>
            </p:nvSpPr>
            <p:spPr bwMode="auto">
              <a:xfrm>
                <a:off x="1711395" y="2809968"/>
                <a:ext cx="289562" cy="468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45">
                <a:extLst>
                  <a:ext uri="{FF2B5EF4-FFF2-40B4-BE49-F238E27FC236}">
                    <a16:creationId xmlns:a16="http://schemas.microsoft.com/office/drawing/2014/main" id="{5ECF2CB0-6CCA-4A81-A94A-5FE22AD0BC22}"/>
                  </a:ext>
                </a:extLst>
              </p:cNvPr>
              <p:cNvSpPr>
                <a:spLocks/>
              </p:cNvSpPr>
              <p:nvPr/>
            </p:nvSpPr>
            <p:spPr bwMode="auto">
              <a:xfrm>
                <a:off x="1731480" y="2830053"/>
                <a:ext cx="249391" cy="249390"/>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46">
                <a:extLst>
                  <a:ext uri="{FF2B5EF4-FFF2-40B4-BE49-F238E27FC236}">
                    <a16:creationId xmlns:a16="http://schemas.microsoft.com/office/drawing/2014/main" id="{7F34F4F6-7053-468E-9AA0-B30F48722609}"/>
                  </a:ext>
                </a:extLst>
              </p:cNvPr>
              <p:cNvSpPr>
                <a:spLocks/>
              </p:cNvSpPr>
              <p:nvPr/>
            </p:nvSpPr>
            <p:spPr bwMode="auto">
              <a:xfrm>
                <a:off x="1731480" y="2830053"/>
                <a:ext cx="249391" cy="249390"/>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Rectangle 47">
                <a:extLst>
                  <a:ext uri="{FF2B5EF4-FFF2-40B4-BE49-F238E27FC236}">
                    <a16:creationId xmlns:a16="http://schemas.microsoft.com/office/drawing/2014/main" id="{32699B68-C3A1-4C77-A40E-16B817B3067E}"/>
                  </a:ext>
                </a:extLst>
              </p:cNvPr>
              <p:cNvSpPr>
                <a:spLocks noChangeArrowheads="1"/>
              </p:cNvSpPr>
              <p:nvPr/>
            </p:nvSpPr>
            <p:spPr bwMode="auto">
              <a:xfrm>
                <a:off x="1714742" y="1362164"/>
                <a:ext cx="46865" cy="78666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Rectangle 48">
                <a:extLst>
                  <a:ext uri="{FF2B5EF4-FFF2-40B4-BE49-F238E27FC236}">
                    <a16:creationId xmlns:a16="http://schemas.microsoft.com/office/drawing/2014/main" id="{44D72D33-6038-4187-8FEA-E035F78BB6EE}"/>
                  </a:ext>
                </a:extLst>
              </p:cNvPr>
              <p:cNvSpPr>
                <a:spLocks noChangeArrowheads="1"/>
              </p:cNvSpPr>
              <p:nvPr/>
            </p:nvSpPr>
            <p:spPr bwMode="auto">
              <a:xfrm>
                <a:off x="1960785" y="1362164"/>
                <a:ext cx="56908" cy="78666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49">
                <a:extLst>
                  <a:ext uri="{FF2B5EF4-FFF2-40B4-BE49-F238E27FC236}">
                    <a16:creationId xmlns:a16="http://schemas.microsoft.com/office/drawing/2014/main" id="{2BD02E29-47E9-4834-B1B0-9D76C3F2404C}"/>
                  </a:ext>
                </a:extLst>
              </p:cNvPr>
              <p:cNvSpPr>
                <a:spLocks/>
              </p:cNvSpPr>
              <p:nvPr/>
            </p:nvSpPr>
            <p:spPr bwMode="auto">
              <a:xfrm>
                <a:off x="1714742" y="1201483"/>
                <a:ext cx="302952" cy="199177"/>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50">
                <a:extLst>
                  <a:ext uri="{FF2B5EF4-FFF2-40B4-BE49-F238E27FC236}">
                    <a16:creationId xmlns:a16="http://schemas.microsoft.com/office/drawing/2014/main" id="{FCB1FB59-E58A-454E-B81B-95F068A2EB38}"/>
                  </a:ext>
                </a:extLst>
              </p:cNvPr>
              <p:cNvSpPr>
                <a:spLocks/>
              </p:cNvSpPr>
              <p:nvPr/>
            </p:nvSpPr>
            <p:spPr bwMode="auto">
              <a:xfrm>
                <a:off x="1734827" y="1372206"/>
                <a:ext cx="249391" cy="249390"/>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51">
                <a:extLst>
                  <a:ext uri="{FF2B5EF4-FFF2-40B4-BE49-F238E27FC236}">
                    <a16:creationId xmlns:a16="http://schemas.microsoft.com/office/drawing/2014/main" id="{06B3B87F-1A46-479E-A8DE-B2E01E8B16CB}"/>
                  </a:ext>
                </a:extLst>
              </p:cNvPr>
              <p:cNvSpPr>
                <a:spLocks/>
              </p:cNvSpPr>
              <p:nvPr/>
            </p:nvSpPr>
            <p:spPr bwMode="auto">
              <a:xfrm>
                <a:off x="1734827" y="1372206"/>
                <a:ext cx="249391" cy="249390"/>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Rectangle 52">
                <a:extLst>
                  <a:ext uri="{FF2B5EF4-FFF2-40B4-BE49-F238E27FC236}">
                    <a16:creationId xmlns:a16="http://schemas.microsoft.com/office/drawing/2014/main" id="{E3906827-CEEC-4F4A-BD09-605623DB7591}"/>
                  </a:ext>
                </a:extLst>
              </p:cNvPr>
              <p:cNvSpPr>
                <a:spLocks noChangeArrowheads="1"/>
              </p:cNvSpPr>
              <p:nvPr/>
            </p:nvSpPr>
            <p:spPr bwMode="auto">
              <a:xfrm>
                <a:off x="1714742" y="1588121"/>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3">
                <a:extLst>
                  <a:ext uri="{FF2B5EF4-FFF2-40B4-BE49-F238E27FC236}">
                    <a16:creationId xmlns:a16="http://schemas.microsoft.com/office/drawing/2014/main" id="{B7F6C3D7-3B4F-4FF4-A853-46F6722414C4}"/>
                  </a:ext>
                </a:extLst>
              </p:cNvPr>
              <p:cNvSpPr>
                <a:spLocks/>
              </p:cNvSpPr>
              <p:nvPr/>
            </p:nvSpPr>
            <p:spPr bwMode="auto">
              <a:xfrm>
                <a:off x="1734827" y="1608206"/>
                <a:ext cx="249391" cy="247717"/>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4">
                <a:extLst>
                  <a:ext uri="{FF2B5EF4-FFF2-40B4-BE49-F238E27FC236}">
                    <a16:creationId xmlns:a16="http://schemas.microsoft.com/office/drawing/2014/main" id="{C0BDEDEA-0501-4878-A44A-3DA97AE04FCF}"/>
                  </a:ext>
                </a:extLst>
              </p:cNvPr>
              <p:cNvSpPr>
                <a:spLocks/>
              </p:cNvSpPr>
              <p:nvPr/>
            </p:nvSpPr>
            <p:spPr bwMode="auto">
              <a:xfrm>
                <a:off x="1734827" y="1608206"/>
                <a:ext cx="249391" cy="247717"/>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55">
                <a:extLst>
                  <a:ext uri="{FF2B5EF4-FFF2-40B4-BE49-F238E27FC236}">
                    <a16:creationId xmlns:a16="http://schemas.microsoft.com/office/drawing/2014/main" id="{711FC5D9-B763-42DB-9E49-7580A1B49307}"/>
                  </a:ext>
                </a:extLst>
              </p:cNvPr>
              <p:cNvSpPr>
                <a:spLocks noChangeArrowheads="1"/>
              </p:cNvSpPr>
              <p:nvPr/>
            </p:nvSpPr>
            <p:spPr bwMode="auto">
              <a:xfrm>
                <a:off x="1714742" y="1822448"/>
                <a:ext cx="289562" cy="5021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6">
                <a:extLst>
                  <a:ext uri="{FF2B5EF4-FFF2-40B4-BE49-F238E27FC236}">
                    <a16:creationId xmlns:a16="http://schemas.microsoft.com/office/drawing/2014/main" id="{4AA3028A-0A3A-4C31-BB6F-2C1EC045214B}"/>
                  </a:ext>
                </a:extLst>
              </p:cNvPr>
              <p:cNvSpPr>
                <a:spLocks/>
              </p:cNvSpPr>
              <p:nvPr/>
            </p:nvSpPr>
            <p:spPr bwMode="auto">
              <a:xfrm>
                <a:off x="1734827" y="1845881"/>
                <a:ext cx="249391" cy="246043"/>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a:extLst>
                  <a:ext uri="{FF2B5EF4-FFF2-40B4-BE49-F238E27FC236}">
                    <a16:creationId xmlns:a16="http://schemas.microsoft.com/office/drawing/2014/main" id="{28F0A50F-0D26-4995-B318-5A069BA664AB}"/>
                  </a:ext>
                </a:extLst>
              </p:cNvPr>
              <p:cNvSpPr>
                <a:spLocks/>
              </p:cNvSpPr>
              <p:nvPr/>
            </p:nvSpPr>
            <p:spPr bwMode="auto">
              <a:xfrm>
                <a:off x="1734827" y="1845881"/>
                <a:ext cx="249391" cy="246043"/>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Rectangle 58">
                <a:extLst>
                  <a:ext uri="{FF2B5EF4-FFF2-40B4-BE49-F238E27FC236}">
                    <a16:creationId xmlns:a16="http://schemas.microsoft.com/office/drawing/2014/main" id="{4CCB005B-20FC-4F6F-8680-EA4C59ABBC74}"/>
                  </a:ext>
                </a:extLst>
              </p:cNvPr>
              <p:cNvSpPr>
                <a:spLocks noChangeArrowheads="1"/>
              </p:cNvSpPr>
              <p:nvPr/>
            </p:nvSpPr>
            <p:spPr bwMode="auto">
              <a:xfrm>
                <a:off x="887903" y="1929569"/>
                <a:ext cx="870357" cy="418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Rectangle 59">
                <a:extLst>
                  <a:ext uri="{FF2B5EF4-FFF2-40B4-BE49-F238E27FC236}">
                    <a16:creationId xmlns:a16="http://schemas.microsoft.com/office/drawing/2014/main" id="{B51821FB-0FB2-4288-805C-D50F6FA28591}"/>
                  </a:ext>
                </a:extLst>
              </p:cNvPr>
              <p:cNvSpPr>
                <a:spLocks noChangeArrowheads="1"/>
              </p:cNvSpPr>
              <p:nvPr/>
            </p:nvSpPr>
            <p:spPr bwMode="auto">
              <a:xfrm>
                <a:off x="887903" y="2135442"/>
                <a:ext cx="870357" cy="4686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Rectangle 60">
                <a:extLst>
                  <a:ext uri="{FF2B5EF4-FFF2-40B4-BE49-F238E27FC236}">
                    <a16:creationId xmlns:a16="http://schemas.microsoft.com/office/drawing/2014/main" id="{81D6B0D9-950B-4305-AF41-F9AACAA402DE}"/>
                  </a:ext>
                </a:extLst>
              </p:cNvPr>
              <p:cNvSpPr>
                <a:spLocks noChangeArrowheads="1"/>
              </p:cNvSpPr>
              <p:nvPr/>
            </p:nvSpPr>
            <p:spPr bwMode="auto">
              <a:xfrm>
                <a:off x="1718090"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61">
                <a:extLst>
                  <a:ext uri="{FF2B5EF4-FFF2-40B4-BE49-F238E27FC236}">
                    <a16:creationId xmlns:a16="http://schemas.microsoft.com/office/drawing/2014/main" id="{4748304E-8946-41C7-9FFE-789AF2460B65}"/>
                  </a:ext>
                </a:extLst>
              </p:cNvPr>
              <p:cNvSpPr>
                <a:spLocks/>
              </p:cNvSpPr>
              <p:nvPr/>
            </p:nvSpPr>
            <p:spPr bwMode="auto">
              <a:xfrm>
                <a:off x="1532302" y="1947981"/>
                <a:ext cx="209221" cy="207547"/>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62">
                <a:extLst>
                  <a:ext uri="{FF2B5EF4-FFF2-40B4-BE49-F238E27FC236}">
                    <a16:creationId xmlns:a16="http://schemas.microsoft.com/office/drawing/2014/main" id="{23964824-B767-4A51-94EC-1FAD9895DE54}"/>
                  </a:ext>
                </a:extLst>
              </p:cNvPr>
              <p:cNvSpPr>
                <a:spLocks/>
              </p:cNvSpPr>
              <p:nvPr/>
            </p:nvSpPr>
            <p:spPr bwMode="auto">
              <a:xfrm>
                <a:off x="1532302" y="1947981"/>
                <a:ext cx="209221" cy="207547"/>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63">
                <a:extLst>
                  <a:ext uri="{FF2B5EF4-FFF2-40B4-BE49-F238E27FC236}">
                    <a16:creationId xmlns:a16="http://schemas.microsoft.com/office/drawing/2014/main" id="{D6F0B5D1-3FAB-4DC5-AB48-290327A4F50B}"/>
                  </a:ext>
                </a:extLst>
              </p:cNvPr>
              <p:cNvSpPr>
                <a:spLocks noChangeArrowheads="1"/>
              </p:cNvSpPr>
              <p:nvPr/>
            </p:nvSpPr>
            <p:spPr bwMode="auto">
              <a:xfrm>
                <a:off x="1518912" y="1929569"/>
                <a:ext cx="41845"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64">
                <a:extLst>
                  <a:ext uri="{FF2B5EF4-FFF2-40B4-BE49-F238E27FC236}">
                    <a16:creationId xmlns:a16="http://schemas.microsoft.com/office/drawing/2014/main" id="{529F4803-B08C-4C99-8690-0DBD948A1349}"/>
                  </a:ext>
                </a:extLst>
              </p:cNvPr>
              <p:cNvSpPr>
                <a:spLocks/>
              </p:cNvSpPr>
              <p:nvPr/>
            </p:nvSpPr>
            <p:spPr bwMode="auto">
              <a:xfrm>
                <a:off x="1331450" y="1947981"/>
                <a:ext cx="212568" cy="207547"/>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65">
                <a:extLst>
                  <a:ext uri="{FF2B5EF4-FFF2-40B4-BE49-F238E27FC236}">
                    <a16:creationId xmlns:a16="http://schemas.microsoft.com/office/drawing/2014/main" id="{35CDB39F-43D8-4FD9-AF66-2C5A50475C2A}"/>
                  </a:ext>
                </a:extLst>
              </p:cNvPr>
              <p:cNvSpPr>
                <a:spLocks/>
              </p:cNvSpPr>
              <p:nvPr/>
            </p:nvSpPr>
            <p:spPr bwMode="auto">
              <a:xfrm>
                <a:off x="1331450" y="1947981"/>
                <a:ext cx="212568" cy="207547"/>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66">
                <a:extLst>
                  <a:ext uri="{FF2B5EF4-FFF2-40B4-BE49-F238E27FC236}">
                    <a16:creationId xmlns:a16="http://schemas.microsoft.com/office/drawing/2014/main" id="{B5572B17-069F-4475-910F-8069A71015A7}"/>
                  </a:ext>
                </a:extLst>
              </p:cNvPr>
              <p:cNvSpPr>
                <a:spLocks noChangeArrowheads="1"/>
              </p:cNvSpPr>
              <p:nvPr/>
            </p:nvSpPr>
            <p:spPr bwMode="auto">
              <a:xfrm>
                <a:off x="1318060"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67">
                <a:extLst>
                  <a:ext uri="{FF2B5EF4-FFF2-40B4-BE49-F238E27FC236}">
                    <a16:creationId xmlns:a16="http://schemas.microsoft.com/office/drawing/2014/main" id="{D18ACA6D-94B4-48E0-B9B4-F88F130D2C83}"/>
                  </a:ext>
                </a:extLst>
              </p:cNvPr>
              <p:cNvSpPr>
                <a:spLocks/>
              </p:cNvSpPr>
              <p:nvPr/>
            </p:nvSpPr>
            <p:spPr bwMode="auto">
              <a:xfrm>
                <a:off x="1133946" y="1947981"/>
                <a:ext cx="207547" cy="207547"/>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68">
                <a:extLst>
                  <a:ext uri="{FF2B5EF4-FFF2-40B4-BE49-F238E27FC236}">
                    <a16:creationId xmlns:a16="http://schemas.microsoft.com/office/drawing/2014/main" id="{5A46147F-1FE2-4ED1-976C-17FC9EA78554}"/>
                  </a:ext>
                </a:extLst>
              </p:cNvPr>
              <p:cNvSpPr>
                <a:spLocks/>
              </p:cNvSpPr>
              <p:nvPr/>
            </p:nvSpPr>
            <p:spPr bwMode="auto">
              <a:xfrm>
                <a:off x="1133946" y="1947981"/>
                <a:ext cx="207547" cy="207547"/>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Rectangle 69">
                <a:extLst>
                  <a:ext uri="{FF2B5EF4-FFF2-40B4-BE49-F238E27FC236}">
                    <a16:creationId xmlns:a16="http://schemas.microsoft.com/office/drawing/2014/main" id="{D670BCF7-BBC0-423C-939F-385215E2A63E}"/>
                  </a:ext>
                </a:extLst>
              </p:cNvPr>
              <p:cNvSpPr>
                <a:spLocks noChangeArrowheads="1"/>
              </p:cNvSpPr>
              <p:nvPr/>
            </p:nvSpPr>
            <p:spPr bwMode="auto">
              <a:xfrm>
                <a:off x="1118883" y="1929569"/>
                <a:ext cx="45192"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70">
                <a:extLst>
                  <a:ext uri="{FF2B5EF4-FFF2-40B4-BE49-F238E27FC236}">
                    <a16:creationId xmlns:a16="http://schemas.microsoft.com/office/drawing/2014/main" id="{8F864A5D-B494-401E-997A-3499AB7D3289}"/>
                  </a:ext>
                </a:extLst>
              </p:cNvPr>
              <p:cNvSpPr>
                <a:spLocks/>
              </p:cNvSpPr>
              <p:nvPr/>
            </p:nvSpPr>
            <p:spPr bwMode="auto">
              <a:xfrm>
                <a:off x="934769" y="1947981"/>
                <a:ext cx="209221" cy="207547"/>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71">
                <a:extLst>
                  <a:ext uri="{FF2B5EF4-FFF2-40B4-BE49-F238E27FC236}">
                    <a16:creationId xmlns:a16="http://schemas.microsoft.com/office/drawing/2014/main" id="{DF33CE38-2A4C-404A-9F98-41BF7FF52829}"/>
                  </a:ext>
                </a:extLst>
              </p:cNvPr>
              <p:cNvSpPr>
                <a:spLocks/>
              </p:cNvSpPr>
              <p:nvPr/>
            </p:nvSpPr>
            <p:spPr bwMode="auto">
              <a:xfrm>
                <a:off x="934769" y="1947981"/>
                <a:ext cx="209221" cy="207547"/>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Rectangle 72">
                <a:extLst>
                  <a:ext uri="{FF2B5EF4-FFF2-40B4-BE49-F238E27FC236}">
                    <a16:creationId xmlns:a16="http://schemas.microsoft.com/office/drawing/2014/main" id="{F14F03A9-7205-4C9D-A0E7-545BA7589644}"/>
                  </a:ext>
                </a:extLst>
              </p:cNvPr>
              <p:cNvSpPr>
                <a:spLocks noChangeArrowheads="1"/>
              </p:cNvSpPr>
              <p:nvPr/>
            </p:nvSpPr>
            <p:spPr bwMode="auto">
              <a:xfrm>
                <a:off x="2054515" y="1929569"/>
                <a:ext cx="4572000" cy="41844"/>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Rectangle 74">
                <a:extLst>
                  <a:ext uri="{FF2B5EF4-FFF2-40B4-BE49-F238E27FC236}">
                    <a16:creationId xmlns:a16="http://schemas.microsoft.com/office/drawing/2014/main" id="{45246C76-3529-47B7-9675-ADD984770B43}"/>
                  </a:ext>
                </a:extLst>
              </p:cNvPr>
              <p:cNvSpPr>
                <a:spLocks noChangeArrowheads="1"/>
              </p:cNvSpPr>
              <p:nvPr/>
            </p:nvSpPr>
            <p:spPr bwMode="auto">
              <a:xfrm>
                <a:off x="2884702"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75">
                <a:extLst>
                  <a:ext uri="{FF2B5EF4-FFF2-40B4-BE49-F238E27FC236}">
                    <a16:creationId xmlns:a16="http://schemas.microsoft.com/office/drawing/2014/main" id="{21495197-73C2-4050-8D18-F37571211AC0}"/>
                  </a:ext>
                </a:extLst>
              </p:cNvPr>
              <p:cNvSpPr>
                <a:spLocks/>
              </p:cNvSpPr>
              <p:nvPr/>
            </p:nvSpPr>
            <p:spPr bwMode="auto">
              <a:xfrm>
                <a:off x="2698915" y="1947981"/>
                <a:ext cx="209221" cy="207547"/>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76">
                <a:extLst>
                  <a:ext uri="{FF2B5EF4-FFF2-40B4-BE49-F238E27FC236}">
                    <a16:creationId xmlns:a16="http://schemas.microsoft.com/office/drawing/2014/main" id="{E33880D2-8BDA-4A13-92B6-8400C063FE49}"/>
                  </a:ext>
                </a:extLst>
              </p:cNvPr>
              <p:cNvSpPr>
                <a:spLocks/>
              </p:cNvSpPr>
              <p:nvPr/>
            </p:nvSpPr>
            <p:spPr bwMode="auto">
              <a:xfrm>
                <a:off x="2698915" y="1947981"/>
                <a:ext cx="209221" cy="207547"/>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Rectangle 77">
                <a:extLst>
                  <a:ext uri="{FF2B5EF4-FFF2-40B4-BE49-F238E27FC236}">
                    <a16:creationId xmlns:a16="http://schemas.microsoft.com/office/drawing/2014/main" id="{798612CC-F041-4AFC-B1C8-098B18C53656}"/>
                  </a:ext>
                </a:extLst>
              </p:cNvPr>
              <p:cNvSpPr>
                <a:spLocks noChangeArrowheads="1"/>
              </p:cNvSpPr>
              <p:nvPr/>
            </p:nvSpPr>
            <p:spPr bwMode="auto">
              <a:xfrm>
                <a:off x="2682177"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78">
                <a:extLst>
                  <a:ext uri="{FF2B5EF4-FFF2-40B4-BE49-F238E27FC236}">
                    <a16:creationId xmlns:a16="http://schemas.microsoft.com/office/drawing/2014/main" id="{FA017CF2-6F39-4A85-86C5-F31B80B822EF}"/>
                  </a:ext>
                </a:extLst>
              </p:cNvPr>
              <p:cNvSpPr>
                <a:spLocks/>
              </p:cNvSpPr>
              <p:nvPr/>
            </p:nvSpPr>
            <p:spPr bwMode="auto">
              <a:xfrm>
                <a:off x="2498063" y="1947981"/>
                <a:ext cx="210894" cy="207547"/>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79">
                <a:extLst>
                  <a:ext uri="{FF2B5EF4-FFF2-40B4-BE49-F238E27FC236}">
                    <a16:creationId xmlns:a16="http://schemas.microsoft.com/office/drawing/2014/main" id="{BAF75808-0189-4532-BE01-69E41FC23CEA}"/>
                  </a:ext>
                </a:extLst>
              </p:cNvPr>
              <p:cNvSpPr>
                <a:spLocks/>
              </p:cNvSpPr>
              <p:nvPr/>
            </p:nvSpPr>
            <p:spPr bwMode="auto">
              <a:xfrm>
                <a:off x="2498063" y="1947981"/>
                <a:ext cx="210894" cy="207547"/>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Rectangle 80">
                <a:extLst>
                  <a:ext uri="{FF2B5EF4-FFF2-40B4-BE49-F238E27FC236}">
                    <a16:creationId xmlns:a16="http://schemas.microsoft.com/office/drawing/2014/main" id="{59D050CC-C9B2-460A-91B4-E6DBD18BAFDB}"/>
                  </a:ext>
                </a:extLst>
              </p:cNvPr>
              <p:cNvSpPr>
                <a:spLocks noChangeArrowheads="1"/>
              </p:cNvSpPr>
              <p:nvPr/>
            </p:nvSpPr>
            <p:spPr bwMode="auto">
              <a:xfrm>
                <a:off x="2484673"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81">
                <a:extLst>
                  <a:ext uri="{FF2B5EF4-FFF2-40B4-BE49-F238E27FC236}">
                    <a16:creationId xmlns:a16="http://schemas.microsoft.com/office/drawing/2014/main" id="{6F1500F3-87DB-41AA-B467-CF1D9D76D0A7}"/>
                  </a:ext>
                </a:extLst>
              </p:cNvPr>
              <p:cNvSpPr>
                <a:spLocks/>
              </p:cNvSpPr>
              <p:nvPr/>
            </p:nvSpPr>
            <p:spPr bwMode="auto">
              <a:xfrm>
                <a:off x="2298885" y="1947981"/>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82">
                <a:extLst>
                  <a:ext uri="{FF2B5EF4-FFF2-40B4-BE49-F238E27FC236}">
                    <a16:creationId xmlns:a16="http://schemas.microsoft.com/office/drawing/2014/main" id="{834564AB-B0E0-4596-AB0A-6B67CF33B404}"/>
                  </a:ext>
                </a:extLst>
              </p:cNvPr>
              <p:cNvSpPr>
                <a:spLocks/>
              </p:cNvSpPr>
              <p:nvPr/>
            </p:nvSpPr>
            <p:spPr bwMode="auto">
              <a:xfrm>
                <a:off x="2298885" y="1947981"/>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Rectangle 83">
                <a:extLst>
                  <a:ext uri="{FF2B5EF4-FFF2-40B4-BE49-F238E27FC236}">
                    <a16:creationId xmlns:a16="http://schemas.microsoft.com/office/drawing/2014/main" id="{5F79DA23-D54C-48E8-ABDD-F6D3D363363D}"/>
                  </a:ext>
                </a:extLst>
              </p:cNvPr>
              <p:cNvSpPr>
                <a:spLocks noChangeArrowheads="1"/>
              </p:cNvSpPr>
              <p:nvPr/>
            </p:nvSpPr>
            <p:spPr bwMode="auto">
              <a:xfrm>
                <a:off x="2285495"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84">
                <a:extLst>
                  <a:ext uri="{FF2B5EF4-FFF2-40B4-BE49-F238E27FC236}">
                    <a16:creationId xmlns:a16="http://schemas.microsoft.com/office/drawing/2014/main" id="{8F4FDE90-DC95-4AD1-ACFD-45993E537022}"/>
                  </a:ext>
                </a:extLst>
              </p:cNvPr>
              <p:cNvSpPr>
                <a:spLocks/>
              </p:cNvSpPr>
              <p:nvPr/>
            </p:nvSpPr>
            <p:spPr bwMode="auto">
              <a:xfrm>
                <a:off x="2101381" y="1947981"/>
                <a:ext cx="207547" cy="207547"/>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85">
                <a:extLst>
                  <a:ext uri="{FF2B5EF4-FFF2-40B4-BE49-F238E27FC236}">
                    <a16:creationId xmlns:a16="http://schemas.microsoft.com/office/drawing/2014/main" id="{D573927E-2B29-47F7-975C-B0C645D2B614}"/>
                  </a:ext>
                </a:extLst>
              </p:cNvPr>
              <p:cNvSpPr>
                <a:spLocks/>
              </p:cNvSpPr>
              <p:nvPr/>
            </p:nvSpPr>
            <p:spPr bwMode="auto">
              <a:xfrm>
                <a:off x="2101381" y="1947981"/>
                <a:ext cx="207547" cy="207547"/>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88">
                <a:extLst>
                  <a:ext uri="{FF2B5EF4-FFF2-40B4-BE49-F238E27FC236}">
                    <a16:creationId xmlns:a16="http://schemas.microsoft.com/office/drawing/2014/main" id="{38014956-0B01-4BC8-AC57-1FAB78B40A67}"/>
                  </a:ext>
                </a:extLst>
              </p:cNvPr>
              <p:cNvSpPr>
                <a:spLocks/>
              </p:cNvSpPr>
              <p:nvPr/>
            </p:nvSpPr>
            <p:spPr bwMode="auto">
              <a:xfrm>
                <a:off x="2265635" y="2130247"/>
                <a:ext cx="5394960" cy="46865"/>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Rectangle 89">
                <a:extLst>
                  <a:ext uri="{FF2B5EF4-FFF2-40B4-BE49-F238E27FC236}">
                    <a16:creationId xmlns:a16="http://schemas.microsoft.com/office/drawing/2014/main" id="{15DF1AA9-5091-4145-B755-CEE19F20D427}"/>
                  </a:ext>
                </a:extLst>
              </p:cNvPr>
              <p:cNvSpPr>
                <a:spLocks noChangeArrowheads="1"/>
              </p:cNvSpPr>
              <p:nvPr/>
            </p:nvSpPr>
            <p:spPr bwMode="auto">
              <a:xfrm>
                <a:off x="3688108"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90">
                <a:extLst>
                  <a:ext uri="{FF2B5EF4-FFF2-40B4-BE49-F238E27FC236}">
                    <a16:creationId xmlns:a16="http://schemas.microsoft.com/office/drawing/2014/main" id="{1158D5C2-3955-44F7-A2F7-85B0A35B2753}"/>
                  </a:ext>
                </a:extLst>
              </p:cNvPr>
              <p:cNvSpPr>
                <a:spLocks/>
              </p:cNvSpPr>
              <p:nvPr/>
            </p:nvSpPr>
            <p:spPr bwMode="auto">
              <a:xfrm>
                <a:off x="3502321" y="1947981"/>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91">
                <a:extLst>
                  <a:ext uri="{FF2B5EF4-FFF2-40B4-BE49-F238E27FC236}">
                    <a16:creationId xmlns:a16="http://schemas.microsoft.com/office/drawing/2014/main" id="{833BC96A-2DAF-4E1D-B4AF-96CF78FB1096}"/>
                  </a:ext>
                </a:extLst>
              </p:cNvPr>
              <p:cNvSpPr>
                <a:spLocks/>
              </p:cNvSpPr>
              <p:nvPr/>
            </p:nvSpPr>
            <p:spPr bwMode="auto">
              <a:xfrm>
                <a:off x="3502321" y="1947981"/>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Rectangle 92">
                <a:extLst>
                  <a:ext uri="{FF2B5EF4-FFF2-40B4-BE49-F238E27FC236}">
                    <a16:creationId xmlns:a16="http://schemas.microsoft.com/office/drawing/2014/main" id="{87274C71-2ECE-431B-ADB7-F1E7739AD8E9}"/>
                  </a:ext>
                </a:extLst>
              </p:cNvPr>
              <p:cNvSpPr>
                <a:spLocks noChangeArrowheads="1"/>
              </p:cNvSpPr>
              <p:nvPr/>
            </p:nvSpPr>
            <p:spPr bwMode="auto">
              <a:xfrm>
                <a:off x="3488931" y="1929569"/>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93">
                <a:extLst>
                  <a:ext uri="{FF2B5EF4-FFF2-40B4-BE49-F238E27FC236}">
                    <a16:creationId xmlns:a16="http://schemas.microsoft.com/office/drawing/2014/main" id="{C5C73EF2-28F0-4555-9263-5EE61A78C6EA}"/>
                  </a:ext>
                </a:extLst>
              </p:cNvPr>
              <p:cNvSpPr>
                <a:spLocks/>
              </p:cNvSpPr>
              <p:nvPr/>
            </p:nvSpPr>
            <p:spPr bwMode="auto">
              <a:xfrm>
                <a:off x="3304817" y="1947981"/>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94">
                <a:extLst>
                  <a:ext uri="{FF2B5EF4-FFF2-40B4-BE49-F238E27FC236}">
                    <a16:creationId xmlns:a16="http://schemas.microsoft.com/office/drawing/2014/main" id="{67CC225D-6D4E-45D3-983E-F88FF81ED3CD}"/>
                  </a:ext>
                </a:extLst>
              </p:cNvPr>
              <p:cNvSpPr>
                <a:spLocks/>
              </p:cNvSpPr>
              <p:nvPr/>
            </p:nvSpPr>
            <p:spPr bwMode="auto">
              <a:xfrm>
                <a:off x="3304817" y="1947981"/>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Rectangle 95">
                <a:extLst>
                  <a:ext uri="{FF2B5EF4-FFF2-40B4-BE49-F238E27FC236}">
                    <a16:creationId xmlns:a16="http://schemas.microsoft.com/office/drawing/2014/main" id="{14A957E9-5455-47E9-9114-531B7D65A8D3}"/>
                  </a:ext>
                </a:extLst>
              </p:cNvPr>
              <p:cNvSpPr>
                <a:spLocks noChangeArrowheads="1"/>
              </p:cNvSpPr>
              <p:nvPr/>
            </p:nvSpPr>
            <p:spPr bwMode="auto">
              <a:xfrm>
                <a:off x="3288079"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96">
                <a:extLst>
                  <a:ext uri="{FF2B5EF4-FFF2-40B4-BE49-F238E27FC236}">
                    <a16:creationId xmlns:a16="http://schemas.microsoft.com/office/drawing/2014/main" id="{0D02D44B-B210-4DE3-8249-A1F19D4DC808}"/>
                  </a:ext>
                </a:extLst>
              </p:cNvPr>
              <p:cNvSpPr>
                <a:spLocks/>
              </p:cNvSpPr>
              <p:nvPr/>
            </p:nvSpPr>
            <p:spPr bwMode="auto">
              <a:xfrm>
                <a:off x="3102291" y="1947981"/>
                <a:ext cx="212568" cy="207547"/>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97">
                <a:extLst>
                  <a:ext uri="{FF2B5EF4-FFF2-40B4-BE49-F238E27FC236}">
                    <a16:creationId xmlns:a16="http://schemas.microsoft.com/office/drawing/2014/main" id="{ED6E67DF-8EA7-4879-A14F-5461664B164C}"/>
                  </a:ext>
                </a:extLst>
              </p:cNvPr>
              <p:cNvSpPr>
                <a:spLocks/>
              </p:cNvSpPr>
              <p:nvPr/>
            </p:nvSpPr>
            <p:spPr bwMode="auto">
              <a:xfrm>
                <a:off x="3102291" y="1947981"/>
                <a:ext cx="212568" cy="207547"/>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Rectangle 98">
                <a:extLst>
                  <a:ext uri="{FF2B5EF4-FFF2-40B4-BE49-F238E27FC236}">
                    <a16:creationId xmlns:a16="http://schemas.microsoft.com/office/drawing/2014/main" id="{55D637A8-EDA3-4223-8A2D-5CD0B3507CF3}"/>
                  </a:ext>
                </a:extLst>
              </p:cNvPr>
              <p:cNvSpPr>
                <a:spLocks noChangeArrowheads="1"/>
              </p:cNvSpPr>
              <p:nvPr/>
            </p:nvSpPr>
            <p:spPr bwMode="auto">
              <a:xfrm>
                <a:off x="3088901" y="1929569"/>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99">
                <a:extLst>
                  <a:ext uri="{FF2B5EF4-FFF2-40B4-BE49-F238E27FC236}">
                    <a16:creationId xmlns:a16="http://schemas.microsoft.com/office/drawing/2014/main" id="{ED9F912C-EAB5-4E82-8B1A-25AC76EAA8C4}"/>
                  </a:ext>
                </a:extLst>
              </p:cNvPr>
              <p:cNvSpPr>
                <a:spLocks/>
              </p:cNvSpPr>
              <p:nvPr/>
            </p:nvSpPr>
            <p:spPr bwMode="auto">
              <a:xfrm>
                <a:off x="2904787" y="1947981"/>
                <a:ext cx="207547" cy="207547"/>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00">
                <a:extLst>
                  <a:ext uri="{FF2B5EF4-FFF2-40B4-BE49-F238E27FC236}">
                    <a16:creationId xmlns:a16="http://schemas.microsoft.com/office/drawing/2014/main" id="{F5CB4D69-DB9E-46A1-B6CB-67AED4113997}"/>
                  </a:ext>
                </a:extLst>
              </p:cNvPr>
              <p:cNvSpPr>
                <a:spLocks/>
              </p:cNvSpPr>
              <p:nvPr/>
            </p:nvSpPr>
            <p:spPr bwMode="auto">
              <a:xfrm>
                <a:off x="2904787" y="1947981"/>
                <a:ext cx="207547" cy="207547"/>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01">
                <a:extLst>
                  <a:ext uri="{FF2B5EF4-FFF2-40B4-BE49-F238E27FC236}">
                    <a16:creationId xmlns:a16="http://schemas.microsoft.com/office/drawing/2014/main" id="{2DF948FA-DACF-4548-AE2B-D936466EAD9F}"/>
                  </a:ext>
                </a:extLst>
              </p:cNvPr>
              <p:cNvSpPr>
                <a:spLocks/>
              </p:cNvSpPr>
              <p:nvPr/>
            </p:nvSpPr>
            <p:spPr bwMode="auto">
              <a:xfrm>
                <a:off x="1577494" y="1795668"/>
                <a:ext cx="687917" cy="500455"/>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Rectangle 102">
                <a:extLst>
                  <a:ext uri="{FF2B5EF4-FFF2-40B4-BE49-F238E27FC236}">
                    <a16:creationId xmlns:a16="http://schemas.microsoft.com/office/drawing/2014/main" id="{29AA01B7-5A83-4B91-9B42-954E3EAC0573}"/>
                  </a:ext>
                </a:extLst>
              </p:cNvPr>
              <p:cNvSpPr>
                <a:spLocks noChangeArrowheads="1"/>
              </p:cNvSpPr>
              <p:nvPr/>
            </p:nvSpPr>
            <p:spPr bwMode="auto">
              <a:xfrm>
                <a:off x="717180" y="1869313"/>
                <a:ext cx="230979" cy="517192"/>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15">
                <a:extLst>
                  <a:ext uri="{FF2B5EF4-FFF2-40B4-BE49-F238E27FC236}">
                    <a16:creationId xmlns:a16="http://schemas.microsoft.com/office/drawing/2014/main" id="{5331EA65-2964-4ED2-B745-2A2A43A34B91}"/>
                  </a:ext>
                </a:extLst>
              </p:cNvPr>
              <p:cNvSpPr>
                <a:spLocks/>
              </p:cNvSpPr>
              <p:nvPr/>
            </p:nvSpPr>
            <p:spPr bwMode="auto">
              <a:xfrm>
                <a:off x="4094833" y="1942959"/>
                <a:ext cx="194156" cy="195830"/>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16">
                <a:extLst>
                  <a:ext uri="{FF2B5EF4-FFF2-40B4-BE49-F238E27FC236}">
                    <a16:creationId xmlns:a16="http://schemas.microsoft.com/office/drawing/2014/main" id="{8CE0E679-C85A-41E2-85FD-6EA67DD2EA0D}"/>
                  </a:ext>
                </a:extLst>
              </p:cNvPr>
              <p:cNvSpPr>
                <a:spLocks/>
              </p:cNvSpPr>
              <p:nvPr/>
            </p:nvSpPr>
            <p:spPr bwMode="auto">
              <a:xfrm>
                <a:off x="4094833" y="1942959"/>
                <a:ext cx="194156" cy="195830"/>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Rectangle 117">
                <a:extLst>
                  <a:ext uri="{FF2B5EF4-FFF2-40B4-BE49-F238E27FC236}">
                    <a16:creationId xmlns:a16="http://schemas.microsoft.com/office/drawing/2014/main" id="{813AF600-65ED-461D-9413-C06B7BACCF64}"/>
                  </a:ext>
                </a:extLst>
              </p:cNvPr>
              <p:cNvSpPr>
                <a:spLocks noChangeArrowheads="1"/>
              </p:cNvSpPr>
              <p:nvPr/>
            </p:nvSpPr>
            <p:spPr bwMode="auto">
              <a:xfrm>
                <a:off x="4081443" y="1926221"/>
                <a:ext cx="40170"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18">
                <a:extLst>
                  <a:ext uri="{FF2B5EF4-FFF2-40B4-BE49-F238E27FC236}">
                    <a16:creationId xmlns:a16="http://schemas.microsoft.com/office/drawing/2014/main" id="{A43B3AD8-DE9E-4672-9B8C-B397D8765FEE}"/>
                  </a:ext>
                </a:extLst>
              </p:cNvPr>
              <p:cNvSpPr>
                <a:spLocks/>
              </p:cNvSpPr>
              <p:nvPr/>
            </p:nvSpPr>
            <p:spPr bwMode="auto">
              <a:xfrm>
                <a:off x="3905697" y="1942959"/>
                <a:ext cx="199178" cy="195830"/>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119">
                <a:extLst>
                  <a:ext uri="{FF2B5EF4-FFF2-40B4-BE49-F238E27FC236}">
                    <a16:creationId xmlns:a16="http://schemas.microsoft.com/office/drawing/2014/main" id="{CD1CC922-D164-430E-A6C3-F61CC2AF0796}"/>
                  </a:ext>
                </a:extLst>
              </p:cNvPr>
              <p:cNvSpPr>
                <a:spLocks/>
              </p:cNvSpPr>
              <p:nvPr/>
            </p:nvSpPr>
            <p:spPr bwMode="auto">
              <a:xfrm>
                <a:off x="3905697" y="1942959"/>
                <a:ext cx="199178" cy="195830"/>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Rectangle 120">
                <a:extLst>
                  <a:ext uri="{FF2B5EF4-FFF2-40B4-BE49-F238E27FC236}">
                    <a16:creationId xmlns:a16="http://schemas.microsoft.com/office/drawing/2014/main" id="{1664CE7A-A9C6-47D2-B1B4-4D591998235F}"/>
                  </a:ext>
                </a:extLst>
              </p:cNvPr>
              <p:cNvSpPr>
                <a:spLocks noChangeArrowheads="1"/>
              </p:cNvSpPr>
              <p:nvPr/>
            </p:nvSpPr>
            <p:spPr bwMode="auto">
              <a:xfrm>
                <a:off x="3895655" y="1926221"/>
                <a:ext cx="36823"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121">
                <a:extLst>
                  <a:ext uri="{FF2B5EF4-FFF2-40B4-BE49-F238E27FC236}">
                    <a16:creationId xmlns:a16="http://schemas.microsoft.com/office/drawing/2014/main" id="{09E1B3C4-9BC1-453D-ADBD-DEFE2E71CBB2}"/>
                  </a:ext>
                </a:extLst>
              </p:cNvPr>
              <p:cNvSpPr>
                <a:spLocks/>
              </p:cNvSpPr>
              <p:nvPr/>
            </p:nvSpPr>
            <p:spPr bwMode="auto">
              <a:xfrm>
                <a:off x="3721584" y="1942959"/>
                <a:ext cx="194156" cy="195830"/>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122">
                <a:extLst>
                  <a:ext uri="{FF2B5EF4-FFF2-40B4-BE49-F238E27FC236}">
                    <a16:creationId xmlns:a16="http://schemas.microsoft.com/office/drawing/2014/main" id="{790F5A0C-5AA5-4E4D-B985-48ADE1EBA3EF}"/>
                  </a:ext>
                </a:extLst>
              </p:cNvPr>
              <p:cNvSpPr>
                <a:spLocks/>
              </p:cNvSpPr>
              <p:nvPr/>
            </p:nvSpPr>
            <p:spPr bwMode="auto">
              <a:xfrm>
                <a:off x="3721584" y="1942959"/>
                <a:ext cx="194156" cy="195830"/>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Rectangle 124">
                <a:extLst>
                  <a:ext uri="{FF2B5EF4-FFF2-40B4-BE49-F238E27FC236}">
                    <a16:creationId xmlns:a16="http://schemas.microsoft.com/office/drawing/2014/main" id="{6F42C702-955C-4526-BC28-1BDA4DBFCEAB}"/>
                  </a:ext>
                </a:extLst>
              </p:cNvPr>
              <p:cNvSpPr>
                <a:spLocks noChangeArrowheads="1"/>
              </p:cNvSpPr>
              <p:nvPr/>
            </p:nvSpPr>
            <p:spPr bwMode="auto">
              <a:xfrm>
                <a:off x="362343" y="1865966"/>
                <a:ext cx="326383" cy="944002"/>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25">
                <a:extLst>
                  <a:ext uri="{FF2B5EF4-FFF2-40B4-BE49-F238E27FC236}">
                    <a16:creationId xmlns:a16="http://schemas.microsoft.com/office/drawing/2014/main" id="{769CA48C-85C6-4F68-8607-F08BD9E9AFDB}"/>
                  </a:ext>
                </a:extLst>
              </p:cNvPr>
              <p:cNvSpPr>
                <a:spLocks/>
              </p:cNvSpPr>
              <p:nvPr/>
            </p:nvSpPr>
            <p:spPr bwMode="auto">
              <a:xfrm>
                <a:off x="1557982" y="5781260"/>
                <a:ext cx="604321" cy="85392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Rectangle 74">
                <a:extLst>
                  <a:ext uri="{FF2B5EF4-FFF2-40B4-BE49-F238E27FC236}">
                    <a16:creationId xmlns:a16="http://schemas.microsoft.com/office/drawing/2014/main" id="{BD78060B-760A-4991-BD91-AD7A9A94E59C}"/>
                  </a:ext>
                </a:extLst>
              </p:cNvPr>
              <p:cNvSpPr>
                <a:spLocks noChangeArrowheads="1"/>
              </p:cNvSpPr>
              <p:nvPr/>
            </p:nvSpPr>
            <p:spPr bwMode="auto">
              <a:xfrm>
                <a:off x="4672803" y="1933638"/>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75">
                <a:extLst>
                  <a:ext uri="{FF2B5EF4-FFF2-40B4-BE49-F238E27FC236}">
                    <a16:creationId xmlns:a16="http://schemas.microsoft.com/office/drawing/2014/main" id="{382F38FA-B995-4C41-A449-AD46F99F67C5}"/>
                  </a:ext>
                </a:extLst>
              </p:cNvPr>
              <p:cNvSpPr>
                <a:spLocks/>
              </p:cNvSpPr>
              <p:nvPr/>
            </p:nvSpPr>
            <p:spPr bwMode="auto">
              <a:xfrm>
                <a:off x="4487016" y="1952050"/>
                <a:ext cx="209221" cy="207547"/>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76">
                <a:extLst>
                  <a:ext uri="{FF2B5EF4-FFF2-40B4-BE49-F238E27FC236}">
                    <a16:creationId xmlns:a16="http://schemas.microsoft.com/office/drawing/2014/main" id="{E058E845-9E62-4639-B664-21358D073DAA}"/>
                  </a:ext>
                </a:extLst>
              </p:cNvPr>
              <p:cNvSpPr>
                <a:spLocks/>
              </p:cNvSpPr>
              <p:nvPr/>
            </p:nvSpPr>
            <p:spPr bwMode="auto">
              <a:xfrm>
                <a:off x="4487016" y="1952050"/>
                <a:ext cx="209221" cy="207547"/>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Rectangle 77">
                <a:extLst>
                  <a:ext uri="{FF2B5EF4-FFF2-40B4-BE49-F238E27FC236}">
                    <a16:creationId xmlns:a16="http://schemas.microsoft.com/office/drawing/2014/main" id="{9228DD08-F487-4851-A452-BB69FCE6DDFB}"/>
                  </a:ext>
                </a:extLst>
              </p:cNvPr>
              <p:cNvSpPr>
                <a:spLocks noChangeArrowheads="1"/>
              </p:cNvSpPr>
              <p:nvPr/>
            </p:nvSpPr>
            <p:spPr bwMode="auto">
              <a:xfrm>
                <a:off x="4470278"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78">
                <a:extLst>
                  <a:ext uri="{FF2B5EF4-FFF2-40B4-BE49-F238E27FC236}">
                    <a16:creationId xmlns:a16="http://schemas.microsoft.com/office/drawing/2014/main" id="{2FD48829-2736-4432-9CB7-5D3B25B1C5F2}"/>
                  </a:ext>
                </a:extLst>
              </p:cNvPr>
              <p:cNvSpPr>
                <a:spLocks/>
              </p:cNvSpPr>
              <p:nvPr/>
            </p:nvSpPr>
            <p:spPr bwMode="auto">
              <a:xfrm>
                <a:off x="4286164" y="1952050"/>
                <a:ext cx="210894" cy="207547"/>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79">
                <a:extLst>
                  <a:ext uri="{FF2B5EF4-FFF2-40B4-BE49-F238E27FC236}">
                    <a16:creationId xmlns:a16="http://schemas.microsoft.com/office/drawing/2014/main" id="{291C75C7-7E40-4DA1-97E3-E2022BDDA483}"/>
                  </a:ext>
                </a:extLst>
              </p:cNvPr>
              <p:cNvSpPr>
                <a:spLocks/>
              </p:cNvSpPr>
              <p:nvPr/>
            </p:nvSpPr>
            <p:spPr bwMode="auto">
              <a:xfrm>
                <a:off x="4286164" y="1952050"/>
                <a:ext cx="210894" cy="207547"/>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Rectangle 80">
                <a:extLst>
                  <a:ext uri="{FF2B5EF4-FFF2-40B4-BE49-F238E27FC236}">
                    <a16:creationId xmlns:a16="http://schemas.microsoft.com/office/drawing/2014/main" id="{1BADAF56-5B39-4885-9747-E23D83A623D4}"/>
                  </a:ext>
                </a:extLst>
              </p:cNvPr>
              <p:cNvSpPr>
                <a:spLocks noChangeArrowheads="1"/>
              </p:cNvSpPr>
              <p:nvPr/>
            </p:nvSpPr>
            <p:spPr bwMode="auto">
              <a:xfrm>
                <a:off x="4272774"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Rectangle 89">
                <a:extLst>
                  <a:ext uri="{FF2B5EF4-FFF2-40B4-BE49-F238E27FC236}">
                    <a16:creationId xmlns:a16="http://schemas.microsoft.com/office/drawing/2014/main" id="{33CADA98-A879-453C-8117-571AA5A75DF4}"/>
                  </a:ext>
                </a:extLst>
              </p:cNvPr>
              <p:cNvSpPr>
                <a:spLocks noChangeArrowheads="1"/>
              </p:cNvSpPr>
              <p:nvPr/>
            </p:nvSpPr>
            <p:spPr bwMode="auto">
              <a:xfrm>
                <a:off x="5476209"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90">
                <a:extLst>
                  <a:ext uri="{FF2B5EF4-FFF2-40B4-BE49-F238E27FC236}">
                    <a16:creationId xmlns:a16="http://schemas.microsoft.com/office/drawing/2014/main" id="{3202E35D-E135-40C0-B99C-C2D4E9EECA6E}"/>
                  </a:ext>
                </a:extLst>
              </p:cNvPr>
              <p:cNvSpPr>
                <a:spLocks/>
              </p:cNvSpPr>
              <p:nvPr/>
            </p:nvSpPr>
            <p:spPr bwMode="auto">
              <a:xfrm>
                <a:off x="5290422" y="1952050"/>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91">
                <a:extLst>
                  <a:ext uri="{FF2B5EF4-FFF2-40B4-BE49-F238E27FC236}">
                    <a16:creationId xmlns:a16="http://schemas.microsoft.com/office/drawing/2014/main" id="{EE3B2B0E-72D4-48EF-B813-9AB6B7F91F90}"/>
                  </a:ext>
                </a:extLst>
              </p:cNvPr>
              <p:cNvSpPr>
                <a:spLocks/>
              </p:cNvSpPr>
              <p:nvPr/>
            </p:nvSpPr>
            <p:spPr bwMode="auto">
              <a:xfrm>
                <a:off x="5290422" y="1952050"/>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Rectangle 92">
                <a:extLst>
                  <a:ext uri="{FF2B5EF4-FFF2-40B4-BE49-F238E27FC236}">
                    <a16:creationId xmlns:a16="http://schemas.microsoft.com/office/drawing/2014/main" id="{7FBB8C25-95D1-49AE-BAA6-490B442DB6AA}"/>
                  </a:ext>
                </a:extLst>
              </p:cNvPr>
              <p:cNvSpPr>
                <a:spLocks noChangeArrowheads="1"/>
              </p:cNvSpPr>
              <p:nvPr/>
            </p:nvSpPr>
            <p:spPr bwMode="auto">
              <a:xfrm>
                <a:off x="5277032" y="1933638"/>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93">
                <a:extLst>
                  <a:ext uri="{FF2B5EF4-FFF2-40B4-BE49-F238E27FC236}">
                    <a16:creationId xmlns:a16="http://schemas.microsoft.com/office/drawing/2014/main" id="{07D186F7-CEDF-42E3-B21C-A85635D3BDF0}"/>
                  </a:ext>
                </a:extLst>
              </p:cNvPr>
              <p:cNvSpPr>
                <a:spLocks/>
              </p:cNvSpPr>
              <p:nvPr/>
            </p:nvSpPr>
            <p:spPr bwMode="auto">
              <a:xfrm>
                <a:off x="5092918" y="1952050"/>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94">
                <a:extLst>
                  <a:ext uri="{FF2B5EF4-FFF2-40B4-BE49-F238E27FC236}">
                    <a16:creationId xmlns:a16="http://schemas.microsoft.com/office/drawing/2014/main" id="{B305A453-FEC7-4620-9D7B-BDAB8A03F98F}"/>
                  </a:ext>
                </a:extLst>
              </p:cNvPr>
              <p:cNvSpPr>
                <a:spLocks/>
              </p:cNvSpPr>
              <p:nvPr/>
            </p:nvSpPr>
            <p:spPr bwMode="auto">
              <a:xfrm>
                <a:off x="5092918" y="1952050"/>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Rectangle 95">
                <a:extLst>
                  <a:ext uri="{FF2B5EF4-FFF2-40B4-BE49-F238E27FC236}">
                    <a16:creationId xmlns:a16="http://schemas.microsoft.com/office/drawing/2014/main" id="{A9ECD6C0-0BC5-4C81-9150-7777769ED653}"/>
                  </a:ext>
                </a:extLst>
              </p:cNvPr>
              <p:cNvSpPr>
                <a:spLocks noChangeArrowheads="1"/>
              </p:cNvSpPr>
              <p:nvPr/>
            </p:nvSpPr>
            <p:spPr bwMode="auto">
              <a:xfrm>
                <a:off x="5076180"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96">
                <a:extLst>
                  <a:ext uri="{FF2B5EF4-FFF2-40B4-BE49-F238E27FC236}">
                    <a16:creationId xmlns:a16="http://schemas.microsoft.com/office/drawing/2014/main" id="{13CEC338-B573-4D95-B58C-46E92A6B17DB}"/>
                  </a:ext>
                </a:extLst>
              </p:cNvPr>
              <p:cNvSpPr>
                <a:spLocks/>
              </p:cNvSpPr>
              <p:nvPr/>
            </p:nvSpPr>
            <p:spPr bwMode="auto">
              <a:xfrm>
                <a:off x="4890392" y="1952050"/>
                <a:ext cx="212568" cy="207547"/>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97">
                <a:extLst>
                  <a:ext uri="{FF2B5EF4-FFF2-40B4-BE49-F238E27FC236}">
                    <a16:creationId xmlns:a16="http://schemas.microsoft.com/office/drawing/2014/main" id="{A178178E-C4DC-4D55-A766-BEE1DAC7679C}"/>
                  </a:ext>
                </a:extLst>
              </p:cNvPr>
              <p:cNvSpPr>
                <a:spLocks/>
              </p:cNvSpPr>
              <p:nvPr/>
            </p:nvSpPr>
            <p:spPr bwMode="auto">
              <a:xfrm>
                <a:off x="4890392" y="1952050"/>
                <a:ext cx="212568" cy="207547"/>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Rectangle 98">
                <a:extLst>
                  <a:ext uri="{FF2B5EF4-FFF2-40B4-BE49-F238E27FC236}">
                    <a16:creationId xmlns:a16="http://schemas.microsoft.com/office/drawing/2014/main" id="{4A2CEF2E-902F-48CF-8EFA-93E9FA0B41EB}"/>
                  </a:ext>
                </a:extLst>
              </p:cNvPr>
              <p:cNvSpPr>
                <a:spLocks noChangeArrowheads="1"/>
              </p:cNvSpPr>
              <p:nvPr/>
            </p:nvSpPr>
            <p:spPr bwMode="auto">
              <a:xfrm>
                <a:off x="4877002" y="1933638"/>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99">
                <a:extLst>
                  <a:ext uri="{FF2B5EF4-FFF2-40B4-BE49-F238E27FC236}">
                    <a16:creationId xmlns:a16="http://schemas.microsoft.com/office/drawing/2014/main" id="{78C7BC3E-369B-4BC6-84FD-8428AD1F6FD8}"/>
                  </a:ext>
                </a:extLst>
              </p:cNvPr>
              <p:cNvSpPr>
                <a:spLocks/>
              </p:cNvSpPr>
              <p:nvPr/>
            </p:nvSpPr>
            <p:spPr bwMode="auto">
              <a:xfrm>
                <a:off x="4692888" y="1952050"/>
                <a:ext cx="207547" cy="207547"/>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00">
                <a:extLst>
                  <a:ext uri="{FF2B5EF4-FFF2-40B4-BE49-F238E27FC236}">
                    <a16:creationId xmlns:a16="http://schemas.microsoft.com/office/drawing/2014/main" id="{78FC4364-8C6A-404B-91DC-02C81F0191ED}"/>
                  </a:ext>
                </a:extLst>
              </p:cNvPr>
              <p:cNvSpPr>
                <a:spLocks/>
              </p:cNvSpPr>
              <p:nvPr/>
            </p:nvSpPr>
            <p:spPr bwMode="auto">
              <a:xfrm>
                <a:off x="4692888" y="1952050"/>
                <a:ext cx="207547" cy="207547"/>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15">
                <a:extLst>
                  <a:ext uri="{FF2B5EF4-FFF2-40B4-BE49-F238E27FC236}">
                    <a16:creationId xmlns:a16="http://schemas.microsoft.com/office/drawing/2014/main" id="{2BD7CE9C-E39A-4946-B645-6A28E38446CA}"/>
                  </a:ext>
                </a:extLst>
              </p:cNvPr>
              <p:cNvSpPr>
                <a:spLocks/>
              </p:cNvSpPr>
              <p:nvPr/>
            </p:nvSpPr>
            <p:spPr bwMode="auto">
              <a:xfrm>
                <a:off x="5882934" y="1947028"/>
                <a:ext cx="194156" cy="195830"/>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16">
                <a:extLst>
                  <a:ext uri="{FF2B5EF4-FFF2-40B4-BE49-F238E27FC236}">
                    <a16:creationId xmlns:a16="http://schemas.microsoft.com/office/drawing/2014/main" id="{28ECE87C-9CB7-431C-B9A0-F85EA4A41C21}"/>
                  </a:ext>
                </a:extLst>
              </p:cNvPr>
              <p:cNvSpPr>
                <a:spLocks/>
              </p:cNvSpPr>
              <p:nvPr/>
            </p:nvSpPr>
            <p:spPr bwMode="auto">
              <a:xfrm>
                <a:off x="5882934" y="1947028"/>
                <a:ext cx="194156" cy="195830"/>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Rectangle 117">
                <a:extLst>
                  <a:ext uri="{FF2B5EF4-FFF2-40B4-BE49-F238E27FC236}">
                    <a16:creationId xmlns:a16="http://schemas.microsoft.com/office/drawing/2014/main" id="{1231D33F-0E3F-49C9-814F-E22981A9079E}"/>
                  </a:ext>
                </a:extLst>
              </p:cNvPr>
              <p:cNvSpPr>
                <a:spLocks noChangeArrowheads="1"/>
              </p:cNvSpPr>
              <p:nvPr/>
            </p:nvSpPr>
            <p:spPr bwMode="auto">
              <a:xfrm>
                <a:off x="5869544" y="1930290"/>
                <a:ext cx="40170"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18">
                <a:extLst>
                  <a:ext uri="{FF2B5EF4-FFF2-40B4-BE49-F238E27FC236}">
                    <a16:creationId xmlns:a16="http://schemas.microsoft.com/office/drawing/2014/main" id="{19134831-5B36-4228-851B-AEA6FFFB8974}"/>
                  </a:ext>
                </a:extLst>
              </p:cNvPr>
              <p:cNvSpPr>
                <a:spLocks/>
              </p:cNvSpPr>
              <p:nvPr/>
            </p:nvSpPr>
            <p:spPr bwMode="auto">
              <a:xfrm>
                <a:off x="5693798" y="1947028"/>
                <a:ext cx="199178" cy="195830"/>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19">
                <a:extLst>
                  <a:ext uri="{FF2B5EF4-FFF2-40B4-BE49-F238E27FC236}">
                    <a16:creationId xmlns:a16="http://schemas.microsoft.com/office/drawing/2014/main" id="{BA58915B-2AB5-4304-A420-ABDC9167CB73}"/>
                  </a:ext>
                </a:extLst>
              </p:cNvPr>
              <p:cNvSpPr>
                <a:spLocks/>
              </p:cNvSpPr>
              <p:nvPr/>
            </p:nvSpPr>
            <p:spPr bwMode="auto">
              <a:xfrm>
                <a:off x="5693798" y="1947028"/>
                <a:ext cx="199178" cy="195830"/>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Rectangle 120">
                <a:extLst>
                  <a:ext uri="{FF2B5EF4-FFF2-40B4-BE49-F238E27FC236}">
                    <a16:creationId xmlns:a16="http://schemas.microsoft.com/office/drawing/2014/main" id="{A7F5A266-D16C-47FA-9A72-4875C909201A}"/>
                  </a:ext>
                </a:extLst>
              </p:cNvPr>
              <p:cNvSpPr>
                <a:spLocks noChangeArrowheads="1"/>
              </p:cNvSpPr>
              <p:nvPr/>
            </p:nvSpPr>
            <p:spPr bwMode="auto">
              <a:xfrm>
                <a:off x="5683756" y="1930290"/>
                <a:ext cx="36823" cy="225957"/>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121">
                <a:extLst>
                  <a:ext uri="{FF2B5EF4-FFF2-40B4-BE49-F238E27FC236}">
                    <a16:creationId xmlns:a16="http://schemas.microsoft.com/office/drawing/2014/main" id="{930CA69C-B9B7-42D7-911E-05D8EB732CFA}"/>
                  </a:ext>
                </a:extLst>
              </p:cNvPr>
              <p:cNvSpPr>
                <a:spLocks/>
              </p:cNvSpPr>
              <p:nvPr/>
            </p:nvSpPr>
            <p:spPr bwMode="auto">
              <a:xfrm>
                <a:off x="5509685" y="1947028"/>
                <a:ext cx="194156" cy="195830"/>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22">
                <a:extLst>
                  <a:ext uri="{FF2B5EF4-FFF2-40B4-BE49-F238E27FC236}">
                    <a16:creationId xmlns:a16="http://schemas.microsoft.com/office/drawing/2014/main" id="{2173EC51-B93B-4913-ABA3-64465D00D1A1}"/>
                  </a:ext>
                </a:extLst>
              </p:cNvPr>
              <p:cNvSpPr>
                <a:spLocks/>
              </p:cNvSpPr>
              <p:nvPr/>
            </p:nvSpPr>
            <p:spPr bwMode="auto">
              <a:xfrm>
                <a:off x="5509685" y="1947028"/>
                <a:ext cx="194156" cy="195830"/>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Rectangle 258">
                <a:extLst>
                  <a:ext uri="{FF2B5EF4-FFF2-40B4-BE49-F238E27FC236}">
                    <a16:creationId xmlns:a16="http://schemas.microsoft.com/office/drawing/2014/main" id="{360B2001-36FA-490C-BDD0-1C5A6C8945F7}"/>
                  </a:ext>
                </a:extLst>
              </p:cNvPr>
              <p:cNvSpPr/>
              <p:nvPr/>
            </p:nvSpPr>
            <p:spPr>
              <a:xfrm rot="19380000">
                <a:off x="621099" y="1548310"/>
                <a:ext cx="137160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Rectangle 259">
                <a:extLst>
                  <a:ext uri="{FF2B5EF4-FFF2-40B4-BE49-F238E27FC236}">
                    <a16:creationId xmlns:a16="http://schemas.microsoft.com/office/drawing/2014/main" id="{5B3008B6-EA2B-4CEF-B46A-823275C8B559}"/>
                  </a:ext>
                </a:extLst>
              </p:cNvPr>
              <p:cNvSpPr/>
              <p:nvPr/>
            </p:nvSpPr>
            <p:spPr>
              <a:xfrm rot="540000">
                <a:off x="1752877" y="1607916"/>
                <a:ext cx="594360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Rectangle 89">
                <a:extLst>
                  <a:ext uri="{FF2B5EF4-FFF2-40B4-BE49-F238E27FC236}">
                    <a16:creationId xmlns:a16="http://schemas.microsoft.com/office/drawing/2014/main" id="{868A6B81-8F93-457B-A43B-B1702F96B8AA}"/>
                  </a:ext>
                </a:extLst>
              </p:cNvPr>
              <p:cNvSpPr>
                <a:spLocks noChangeArrowheads="1"/>
              </p:cNvSpPr>
              <p:nvPr/>
            </p:nvSpPr>
            <p:spPr bwMode="auto">
              <a:xfrm>
                <a:off x="6651689" y="1931196"/>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90">
                <a:extLst>
                  <a:ext uri="{FF2B5EF4-FFF2-40B4-BE49-F238E27FC236}">
                    <a16:creationId xmlns:a16="http://schemas.microsoft.com/office/drawing/2014/main" id="{877256C6-3BF6-4A9B-9CFB-312AA07D489B}"/>
                  </a:ext>
                </a:extLst>
              </p:cNvPr>
              <p:cNvSpPr>
                <a:spLocks/>
              </p:cNvSpPr>
              <p:nvPr/>
            </p:nvSpPr>
            <p:spPr bwMode="auto">
              <a:xfrm>
                <a:off x="6465902" y="1949608"/>
                <a:ext cx="209221" cy="207547"/>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91">
                <a:extLst>
                  <a:ext uri="{FF2B5EF4-FFF2-40B4-BE49-F238E27FC236}">
                    <a16:creationId xmlns:a16="http://schemas.microsoft.com/office/drawing/2014/main" id="{1279FE53-D4A3-4BBF-8059-6C9FA959D43A}"/>
                  </a:ext>
                </a:extLst>
              </p:cNvPr>
              <p:cNvSpPr>
                <a:spLocks/>
              </p:cNvSpPr>
              <p:nvPr/>
            </p:nvSpPr>
            <p:spPr bwMode="auto">
              <a:xfrm>
                <a:off x="6465902" y="1949608"/>
                <a:ext cx="209221" cy="207547"/>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Rectangle 92">
                <a:extLst>
                  <a:ext uri="{FF2B5EF4-FFF2-40B4-BE49-F238E27FC236}">
                    <a16:creationId xmlns:a16="http://schemas.microsoft.com/office/drawing/2014/main" id="{E0EB07DA-E892-4B53-8940-EE950E6EA605}"/>
                  </a:ext>
                </a:extLst>
              </p:cNvPr>
              <p:cNvSpPr>
                <a:spLocks noChangeArrowheads="1"/>
              </p:cNvSpPr>
              <p:nvPr/>
            </p:nvSpPr>
            <p:spPr bwMode="auto">
              <a:xfrm>
                <a:off x="6452512" y="1931196"/>
                <a:ext cx="40170"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93">
                <a:extLst>
                  <a:ext uri="{FF2B5EF4-FFF2-40B4-BE49-F238E27FC236}">
                    <a16:creationId xmlns:a16="http://schemas.microsoft.com/office/drawing/2014/main" id="{157565EB-FC15-440B-AF9A-5AC68E70DC60}"/>
                  </a:ext>
                </a:extLst>
              </p:cNvPr>
              <p:cNvSpPr>
                <a:spLocks/>
              </p:cNvSpPr>
              <p:nvPr/>
            </p:nvSpPr>
            <p:spPr bwMode="auto">
              <a:xfrm>
                <a:off x="6268398" y="1949608"/>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94">
                <a:extLst>
                  <a:ext uri="{FF2B5EF4-FFF2-40B4-BE49-F238E27FC236}">
                    <a16:creationId xmlns:a16="http://schemas.microsoft.com/office/drawing/2014/main" id="{E49131A4-DF53-4AD7-8F95-0C4D99E89393}"/>
                  </a:ext>
                </a:extLst>
              </p:cNvPr>
              <p:cNvSpPr>
                <a:spLocks/>
              </p:cNvSpPr>
              <p:nvPr/>
            </p:nvSpPr>
            <p:spPr bwMode="auto">
              <a:xfrm>
                <a:off x="6268398" y="1949608"/>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Rectangle 95">
                <a:extLst>
                  <a:ext uri="{FF2B5EF4-FFF2-40B4-BE49-F238E27FC236}">
                    <a16:creationId xmlns:a16="http://schemas.microsoft.com/office/drawing/2014/main" id="{D327F87F-0784-4327-B3B0-D55C14F4AD6C}"/>
                  </a:ext>
                </a:extLst>
              </p:cNvPr>
              <p:cNvSpPr>
                <a:spLocks noChangeArrowheads="1"/>
              </p:cNvSpPr>
              <p:nvPr/>
            </p:nvSpPr>
            <p:spPr bwMode="auto">
              <a:xfrm>
                <a:off x="6251660" y="1931196"/>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96">
                <a:extLst>
                  <a:ext uri="{FF2B5EF4-FFF2-40B4-BE49-F238E27FC236}">
                    <a16:creationId xmlns:a16="http://schemas.microsoft.com/office/drawing/2014/main" id="{0CD93467-3979-4C4F-872C-46AF1E8CF8F5}"/>
                  </a:ext>
                </a:extLst>
              </p:cNvPr>
              <p:cNvSpPr>
                <a:spLocks/>
              </p:cNvSpPr>
              <p:nvPr/>
            </p:nvSpPr>
            <p:spPr bwMode="auto">
              <a:xfrm>
                <a:off x="6065872" y="1949608"/>
                <a:ext cx="212568" cy="207547"/>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97">
                <a:extLst>
                  <a:ext uri="{FF2B5EF4-FFF2-40B4-BE49-F238E27FC236}">
                    <a16:creationId xmlns:a16="http://schemas.microsoft.com/office/drawing/2014/main" id="{63D3C1BC-5EED-4638-91A8-833D6CEA5B46}"/>
                  </a:ext>
                </a:extLst>
              </p:cNvPr>
              <p:cNvSpPr>
                <a:spLocks/>
              </p:cNvSpPr>
              <p:nvPr/>
            </p:nvSpPr>
            <p:spPr bwMode="auto">
              <a:xfrm>
                <a:off x="6065872" y="1949608"/>
                <a:ext cx="212568" cy="207547"/>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98">
                <a:extLst>
                  <a:ext uri="{FF2B5EF4-FFF2-40B4-BE49-F238E27FC236}">
                    <a16:creationId xmlns:a16="http://schemas.microsoft.com/office/drawing/2014/main" id="{2F483531-7DEF-4293-BC3B-6B54E2C2F0F3}"/>
                  </a:ext>
                </a:extLst>
              </p:cNvPr>
              <p:cNvSpPr>
                <a:spLocks noChangeArrowheads="1"/>
              </p:cNvSpPr>
              <p:nvPr/>
            </p:nvSpPr>
            <p:spPr bwMode="auto">
              <a:xfrm>
                <a:off x="6052482" y="1931196"/>
                <a:ext cx="43518" cy="242695"/>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Rectangle 92">
                <a:extLst>
                  <a:ext uri="{FF2B5EF4-FFF2-40B4-BE49-F238E27FC236}">
                    <a16:creationId xmlns:a16="http://schemas.microsoft.com/office/drawing/2014/main" id="{DB7EB628-DD67-4BC5-9A02-2CA4E987BB3E}"/>
                  </a:ext>
                </a:extLst>
              </p:cNvPr>
              <p:cNvSpPr>
                <a:spLocks noChangeArrowheads="1"/>
              </p:cNvSpPr>
              <p:nvPr/>
            </p:nvSpPr>
            <p:spPr bwMode="auto">
              <a:xfrm>
                <a:off x="6843390" y="1957171"/>
                <a:ext cx="40170" cy="18288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93">
                <a:extLst>
                  <a:ext uri="{FF2B5EF4-FFF2-40B4-BE49-F238E27FC236}">
                    <a16:creationId xmlns:a16="http://schemas.microsoft.com/office/drawing/2014/main" id="{7617CE5E-7595-4B66-9C9E-8B300CE1DB82}"/>
                  </a:ext>
                </a:extLst>
              </p:cNvPr>
              <p:cNvSpPr>
                <a:spLocks/>
              </p:cNvSpPr>
              <p:nvPr/>
            </p:nvSpPr>
            <p:spPr bwMode="auto">
              <a:xfrm>
                <a:off x="6659276" y="1949608"/>
                <a:ext cx="207547" cy="207547"/>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94">
                <a:extLst>
                  <a:ext uri="{FF2B5EF4-FFF2-40B4-BE49-F238E27FC236}">
                    <a16:creationId xmlns:a16="http://schemas.microsoft.com/office/drawing/2014/main" id="{C628583E-7A48-4819-A24F-33C347B1C74C}"/>
                  </a:ext>
                </a:extLst>
              </p:cNvPr>
              <p:cNvSpPr>
                <a:spLocks/>
              </p:cNvSpPr>
              <p:nvPr/>
            </p:nvSpPr>
            <p:spPr bwMode="auto">
              <a:xfrm>
                <a:off x="6659276" y="1949608"/>
                <a:ext cx="207547" cy="207547"/>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 name="Rectángulo 1"/>
          <p:cNvSpPr/>
          <p:nvPr/>
        </p:nvSpPr>
        <p:spPr>
          <a:xfrm>
            <a:off x="6318092" y="3005943"/>
            <a:ext cx="6096000" cy="923330"/>
          </a:xfrm>
          <a:prstGeom prst="rect">
            <a:avLst/>
          </a:prstGeom>
        </p:spPr>
        <p:txBody>
          <a:bodyPr>
            <a:spAutoFit/>
          </a:bodyPr>
          <a:lstStyle/>
          <a:p>
            <a:pPr marL="285750" indent="-285750">
              <a:buFont typeface="Arial" panose="020B0604020202020204" pitchFamily="34" charset="0"/>
              <a:buChar char="•"/>
            </a:pPr>
            <a:r>
              <a:rPr lang="es-ES" dirty="0"/>
              <a:t>Modelar mediante el software sistemas de reforzamiento para la rehabilitación de la estructura </a:t>
            </a:r>
            <a:endParaRPr lang="ko-KR" altLang="en-US"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71451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48A2979-A456-4286-B8FC-8FF4C0C58EFD}"/>
              </a:ext>
            </a:extLst>
          </p:cNvPr>
          <p:cNvSpPr txBox="1"/>
          <p:nvPr/>
        </p:nvSpPr>
        <p:spPr>
          <a:xfrm>
            <a:off x="1925291" y="1468173"/>
            <a:ext cx="8241264" cy="2308324"/>
          </a:xfrm>
          <a:prstGeom prst="rect">
            <a:avLst/>
          </a:prstGeom>
          <a:noFill/>
        </p:spPr>
        <p:txBody>
          <a:bodyPr wrap="square" rtlCol="0" anchor="ctr">
            <a:spAutoFit/>
          </a:bodyPr>
          <a:lstStyle/>
          <a:p>
            <a:pPr algn="ctr"/>
            <a:r>
              <a:rPr lang="en-US" altLang="ko-KR" sz="4800" b="1" dirty="0">
                <a:cs typeface="Arial" pitchFamily="34" charset="0"/>
              </a:rPr>
              <a:t>04 </a:t>
            </a:r>
          </a:p>
          <a:p>
            <a:pPr algn="ctr"/>
            <a:r>
              <a:rPr lang="en-US" altLang="ko-KR" sz="4800" b="1" dirty="0">
                <a:cs typeface="Arial" pitchFamily="34" charset="0"/>
              </a:rPr>
              <a:t>Evaluación  estructural del edificio Sarema</a:t>
            </a:r>
            <a:endParaRPr lang="ko-KR" altLang="en-US" sz="48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352728" y="377649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dirty="0"/>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700158" y="4104791"/>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dirty="0"/>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7535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C49E06-6DDA-4DFC-BC01-6DB9AAFD49E7}"/>
              </a:ext>
            </a:extLst>
          </p:cNvPr>
          <p:cNvSpPr/>
          <p:nvPr/>
        </p:nvSpPr>
        <p:spPr>
          <a:xfrm>
            <a:off x="6684760" y="846811"/>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 name="Rectangle 3">
            <a:extLst>
              <a:ext uri="{FF2B5EF4-FFF2-40B4-BE49-F238E27FC236}">
                <a16:creationId xmlns:a16="http://schemas.microsoft.com/office/drawing/2014/main" id="{BBD7B7FC-A5EA-4320-B467-3174151D8267}"/>
              </a:ext>
            </a:extLst>
          </p:cNvPr>
          <p:cNvSpPr/>
          <p:nvPr/>
        </p:nvSpPr>
        <p:spPr>
          <a:xfrm>
            <a:off x="6734322" y="2501065"/>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Rectangle 4">
            <a:extLst>
              <a:ext uri="{FF2B5EF4-FFF2-40B4-BE49-F238E27FC236}">
                <a16:creationId xmlns:a16="http://schemas.microsoft.com/office/drawing/2014/main" id="{F108BA24-EE90-4C59-A301-91FEB93FE227}"/>
              </a:ext>
            </a:extLst>
          </p:cNvPr>
          <p:cNvSpPr/>
          <p:nvPr/>
        </p:nvSpPr>
        <p:spPr>
          <a:xfrm>
            <a:off x="6725111" y="4249493"/>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Freeform 4">
            <a:extLst>
              <a:ext uri="{FF2B5EF4-FFF2-40B4-BE49-F238E27FC236}">
                <a16:creationId xmlns:a16="http://schemas.microsoft.com/office/drawing/2014/main" id="{6EB65119-388F-48C3-ACD1-B11F43AF4E6F}"/>
              </a:ext>
            </a:extLst>
          </p:cNvPr>
          <p:cNvSpPr/>
          <p:nvPr/>
        </p:nvSpPr>
        <p:spPr>
          <a:xfrm>
            <a:off x="4668916" y="2467157"/>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3">
            <a:extLst>
              <a:ext uri="{FF2B5EF4-FFF2-40B4-BE49-F238E27FC236}">
                <a16:creationId xmlns:a16="http://schemas.microsoft.com/office/drawing/2014/main" id="{544CD5A6-4035-47EB-B023-A2D370C4AE1C}"/>
              </a:ext>
            </a:extLst>
          </p:cNvPr>
          <p:cNvSpPr/>
          <p:nvPr/>
        </p:nvSpPr>
        <p:spPr>
          <a:xfrm>
            <a:off x="4611367" y="846811"/>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 name="connsiteX0" fmla="*/ 1606584 w 1610327"/>
              <a:gd name="connsiteY0" fmla="*/ 0 h 2068370"/>
              <a:gd name="connsiteX1" fmla="*/ 0 w 1610327"/>
              <a:gd name="connsiteY1" fmla="*/ 2068370 h 2068370"/>
              <a:gd name="connsiteX2" fmla="*/ 1610327 w 1610327"/>
              <a:gd name="connsiteY2" fmla="*/ 915735 h 2068370"/>
              <a:gd name="connsiteX3" fmla="*/ 1606584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606584" y="0"/>
                </a:moveTo>
                <a:lnTo>
                  <a:pt x="0" y="2068370"/>
                </a:lnTo>
                <a:lnTo>
                  <a:pt x="1610327" y="915735"/>
                </a:lnTo>
                <a:cubicBezTo>
                  <a:pt x="1608043" y="625618"/>
                  <a:pt x="1608868" y="290117"/>
                  <a:pt x="1606584"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Freeform 59">
            <a:extLst>
              <a:ext uri="{FF2B5EF4-FFF2-40B4-BE49-F238E27FC236}">
                <a16:creationId xmlns:a16="http://schemas.microsoft.com/office/drawing/2014/main" id="{E09BDB2D-64E8-4472-BB35-8DE1B483A2AF}"/>
              </a:ext>
            </a:extLst>
          </p:cNvPr>
          <p:cNvSpPr/>
          <p:nvPr/>
        </p:nvSpPr>
        <p:spPr>
          <a:xfrm flipV="1">
            <a:off x="4703314" y="4155315"/>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TextBox 12">
            <a:extLst>
              <a:ext uri="{FF2B5EF4-FFF2-40B4-BE49-F238E27FC236}">
                <a16:creationId xmlns:a16="http://schemas.microsoft.com/office/drawing/2014/main" id="{88FA7370-0459-4C13-8103-4CD61D7470E8}"/>
              </a:ext>
            </a:extLst>
          </p:cNvPr>
          <p:cNvSpPr txBox="1"/>
          <p:nvPr/>
        </p:nvSpPr>
        <p:spPr>
          <a:xfrm>
            <a:off x="7852338" y="735292"/>
            <a:ext cx="3935839" cy="1200329"/>
          </a:xfrm>
          <a:prstGeom prst="rect">
            <a:avLst/>
          </a:prstGeom>
          <a:noFill/>
        </p:spPr>
        <p:txBody>
          <a:bodyPr wrap="square" lIns="108000" rIns="108000" rtlCol="0">
            <a:spAutoFit/>
          </a:bodyPr>
          <a:lstStyle/>
          <a:p>
            <a:pPr algn="just"/>
            <a:r>
              <a:rPr lang="es-ES" b="1" dirty="0"/>
              <a:t>El edificio presenta un sistema aporticado de vigas banda y columnas de hormigón armado       con losa alivianada.</a:t>
            </a:r>
            <a:endParaRPr lang="ko-KR" altLang="en-US" sz="1400" b="1" dirty="0">
              <a:solidFill>
                <a:schemeClr val="tx1">
                  <a:lumMod val="95000"/>
                  <a:lumOff val="5000"/>
                </a:schemeClr>
              </a:solidFill>
              <a:cs typeface="Arial" pitchFamily="34" charset="0"/>
            </a:endParaRPr>
          </a:p>
        </p:txBody>
      </p:sp>
      <p:sp>
        <p:nvSpPr>
          <p:cNvPr id="24" name="Rounded Rectangle 32">
            <a:extLst>
              <a:ext uri="{FF2B5EF4-FFF2-40B4-BE49-F238E27FC236}">
                <a16:creationId xmlns:a16="http://schemas.microsoft.com/office/drawing/2014/main" id="{06ECDDC6-F28F-4703-824C-1349564061DF}"/>
              </a:ext>
            </a:extLst>
          </p:cNvPr>
          <p:cNvSpPr/>
          <p:nvPr/>
        </p:nvSpPr>
        <p:spPr>
          <a:xfrm>
            <a:off x="7060367" y="2785475"/>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ectangle 16">
            <a:extLst>
              <a:ext uri="{FF2B5EF4-FFF2-40B4-BE49-F238E27FC236}">
                <a16:creationId xmlns:a16="http://schemas.microsoft.com/office/drawing/2014/main" id="{6A5EA408-954D-44E2-A1F5-3586FA95D9B9}"/>
              </a:ext>
            </a:extLst>
          </p:cNvPr>
          <p:cNvSpPr/>
          <p:nvPr/>
        </p:nvSpPr>
        <p:spPr>
          <a:xfrm rot="2700000">
            <a:off x="7147489" y="445685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Donut 39">
            <a:extLst>
              <a:ext uri="{FF2B5EF4-FFF2-40B4-BE49-F238E27FC236}">
                <a16:creationId xmlns:a16="http://schemas.microsoft.com/office/drawing/2014/main" id="{BD6FA005-05D9-4DD7-BC73-9C28E06A83A8}"/>
              </a:ext>
            </a:extLst>
          </p:cNvPr>
          <p:cNvSpPr/>
          <p:nvPr/>
        </p:nvSpPr>
        <p:spPr>
          <a:xfrm>
            <a:off x="7017877" y="1088731"/>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29" name="Group 28">
            <a:extLst>
              <a:ext uri="{FF2B5EF4-FFF2-40B4-BE49-F238E27FC236}">
                <a16:creationId xmlns:a16="http://schemas.microsoft.com/office/drawing/2014/main" id="{2C6EA3E4-8BF1-4D60-965F-07BCBE21C27E}"/>
              </a:ext>
            </a:extLst>
          </p:cNvPr>
          <p:cNvGrpSpPr/>
          <p:nvPr/>
        </p:nvGrpSpPr>
        <p:grpSpPr>
          <a:xfrm>
            <a:off x="7613260" y="5331464"/>
            <a:ext cx="875689" cy="1332913"/>
            <a:chOff x="433001" y="1399349"/>
            <a:chExt cx="2505075" cy="4618131"/>
          </a:xfrm>
        </p:grpSpPr>
        <p:sp>
          <p:nvSpPr>
            <p:cNvPr id="30" name="Freeform: Shape 29">
              <a:extLst>
                <a:ext uri="{FF2B5EF4-FFF2-40B4-BE49-F238E27FC236}">
                  <a16:creationId xmlns:a16="http://schemas.microsoft.com/office/drawing/2014/main" id="{98FA3CEC-9745-40A4-B8FC-418C261D1842}"/>
                </a:ext>
              </a:extLst>
            </p:cNvPr>
            <p:cNvSpPr/>
            <p:nvPr/>
          </p:nvSpPr>
          <p:spPr>
            <a:xfrm flipH="1">
              <a:off x="433001" y="1407380"/>
              <a:ext cx="2505075" cy="4610100"/>
            </a:xfrm>
            <a:custGeom>
              <a:avLst/>
              <a:gdLst>
                <a:gd name="connsiteX0" fmla="*/ 2506574 w 2505075"/>
                <a:gd name="connsiteY0" fmla="*/ 1319831 h 4610100"/>
                <a:gd name="connsiteX1" fmla="*/ 2419896 w 2505075"/>
                <a:gd name="connsiteY1" fmla="*/ 1597008 h 4610100"/>
                <a:gd name="connsiteX2" fmla="*/ 2297024 w 2505075"/>
                <a:gd name="connsiteY2" fmla="*/ 1953243 h 4610100"/>
                <a:gd name="connsiteX3" fmla="*/ 2223681 w 2505075"/>
                <a:gd name="connsiteY3" fmla="*/ 1977056 h 4610100"/>
                <a:gd name="connsiteX4" fmla="*/ 2181771 w 2505075"/>
                <a:gd name="connsiteY4" fmla="*/ 1967531 h 4610100"/>
                <a:gd name="connsiteX5" fmla="*/ 2192249 w 2505075"/>
                <a:gd name="connsiteY5" fmla="*/ 2057066 h 4610100"/>
                <a:gd name="connsiteX6" fmla="*/ 2197964 w 2505075"/>
                <a:gd name="connsiteY6" fmla="*/ 2281856 h 4610100"/>
                <a:gd name="connsiteX7" fmla="*/ 2174151 w 2505075"/>
                <a:gd name="connsiteY7" fmla="*/ 2359961 h 4610100"/>
                <a:gd name="connsiteX8" fmla="*/ 2148434 w 2505075"/>
                <a:gd name="connsiteY8" fmla="*/ 2443781 h 4610100"/>
                <a:gd name="connsiteX9" fmla="*/ 2158911 w 2505075"/>
                <a:gd name="connsiteY9" fmla="*/ 2773346 h 4610100"/>
                <a:gd name="connsiteX10" fmla="*/ 2195106 w 2505075"/>
                <a:gd name="connsiteY10" fmla="*/ 3105768 h 4610100"/>
                <a:gd name="connsiteX11" fmla="*/ 2199869 w 2505075"/>
                <a:gd name="connsiteY11" fmla="*/ 3123866 h 4610100"/>
                <a:gd name="connsiteX12" fmla="*/ 2271306 w 2505075"/>
                <a:gd name="connsiteY12" fmla="*/ 3309603 h 4610100"/>
                <a:gd name="connsiteX13" fmla="*/ 2389416 w 2505075"/>
                <a:gd name="connsiteY13" fmla="*/ 3806808 h 4610100"/>
                <a:gd name="connsiteX14" fmla="*/ 2400846 w 2505075"/>
                <a:gd name="connsiteY14" fmla="*/ 4025883 h 4610100"/>
                <a:gd name="connsiteX15" fmla="*/ 2428469 w 2505075"/>
                <a:gd name="connsiteY15" fmla="*/ 4251626 h 4610100"/>
                <a:gd name="connsiteX16" fmla="*/ 2451329 w 2505075"/>
                <a:gd name="connsiteY16" fmla="*/ 4492608 h 4610100"/>
                <a:gd name="connsiteX17" fmla="*/ 2413229 w 2505075"/>
                <a:gd name="connsiteY17" fmla="*/ 4541186 h 4610100"/>
                <a:gd name="connsiteX18" fmla="*/ 2241779 w 2505075"/>
                <a:gd name="connsiteY18" fmla="*/ 4529756 h 4610100"/>
                <a:gd name="connsiteX19" fmla="*/ 2136051 w 2505075"/>
                <a:gd name="connsiteY19" fmla="*/ 4560236 h 4610100"/>
                <a:gd name="connsiteX20" fmla="*/ 1966506 w 2505075"/>
                <a:gd name="connsiteY20" fmla="*/ 4604051 h 4610100"/>
                <a:gd name="connsiteX21" fmla="*/ 1729334 w 2505075"/>
                <a:gd name="connsiteY21" fmla="*/ 4564998 h 4610100"/>
                <a:gd name="connsiteX22" fmla="*/ 1660753 w 2505075"/>
                <a:gd name="connsiteY22" fmla="*/ 4506896 h 4610100"/>
                <a:gd name="connsiteX23" fmla="*/ 1734096 w 2505075"/>
                <a:gd name="connsiteY23" fmla="*/ 4407836 h 4610100"/>
                <a:gd name="connsiteX24" fmla="*/ 1886496 w 2505075"/>
                <a:gd name="connsiteY24" fmla="*/ 4358306 h 4610100"/>
                <a:gd name="connsiteX25" fmla="*/ 1980794 w 2505075"/>
                <a:gd name="connsiteY25" fmla="*/ 4264961 h 4610100"/>
                <a:gd name="connsiteX26" fmla="*/ 1989366 w 2505075"/>
                <a:gd name="connsiteY26" fmla="*/ 4249721 h 4610100"/>
                <a:gd name="connsiteX27" fmla="*/ 2080806 w 2505075"/>
                <a:gd name="connsiteY27" fmla="*/ 4107798 h 4610100"/>
                <a:gd name="connsiteX28" fmla="*/ 2096998 w 2505075"/>
                <a:gd name="connsiteY28" fmla="*/ 4062078 h 4610100"/>
                <a:gd name="connsiteX29" fmla="*/ 1957934 w 2505075"/>
                <a:gd name="connsiteY29" fmla="*/ 3826811 h 4610100"/>
                <a:gd name="connsiteX30" fmla="*/ 1895069 w 2505075"/>
                <a:gd name="connsiteY30" fmla="*/ 3535346 h 4610100"/>
                <a:gd name="connsiteX31" fmla="*/ 1867446 w 2505075"/>
                <a:gd name="connsiteY31" fmla="*/ 3420093 h 4610100"/>
                <a:gd name="connsiteX32" fmla="*/ 1754098 w 2505075"/>
                <a:gd name="connsiteY32" fmla="*/ 3091481 h 4610100"/>
                <a:gd name="connsiteX33" fmla="*/ 1736001 w 2505075"/>
                <a:gd name="connsiteY33" fmla="*/ 3229593 h 4610100"/>
                <a:gd name="connsiteX34" fmla="*/ 1749336 w 2505075"/>
                <a:gd name="connsiteY34" fmla="*/ 3292458 h 4610100"/>
                <a:gd name="connsiteX35" fmla="*/ 1694091 w 2505075"/>
                <a:gd name="connsiteY35" fmla="*/ 3704891 h 4610100"/>
                <a:gd name="connsiteX36" fmla="*/ 1691234 w 2505075"/>
                <a:gd name="connsiteY36" fmla="*/ 3723941 h 4610100"/>
                <a:gd name="connsiteX37" fmla="*/ 1696948 w 2505075"/>
                <a:gd name="connsiteY37" fmla="*/ 4043981 h 4610100"/>
                <a:gd name="connsiteX38" fmla="*/ 1709331 w 2505075"/>
                <a:gd name="connsiteY38" fmla="*/ 4361163 h 4610100"/>
                <a:gd name="connsiteX39" fmla="*/ 1676946 w 2505075"/>
                <a:gd name="connsiteY39" fmla="*/ 4403073 h 4610100"/>
                <a:gd name="connsiteX40" fmla="*/ 1531214 w 2505075"/>
                <a:gd name="connsiteY40" fmla="*/ 4415456 h 4610100"/>
                <a:gd name="connsiteX41" fmla="*/ 1507401 w 2505075"/>
                <a:gd name="connsiteY41" fmla="*/ 4398311 h 4610100"/>
                <a:gd name="connsiteX42" fmla="*/ 1443584 w 2505075"/>
                <a:gd name="connsiteY42" fmla="*/ 4370688 h 4610100"/>
                <a:gd name="connsiteX43" fmla="*/ 1330236 w 2505075"/>
                <a:gd name="connsiteY43" fmla="*/ 4422123 h 4610100"/>
                <a:gd name="connsiteX44" fmla="*/ 1224509 w 2505075"/>
                <a:gd name="connsiteY44" fmla="*/ 4439268 h 4610100"/>
                <a:gd name="connsiteX45" fmla="*/ 1021626 w 2505075"/>
                <a:gd name="connsiteY45" fmla="*/ 4407836 h 4610100"/>
                <a:gd name="connsiteX46" fmla="*/ 957808 w 2505075"/>
                <a:gd name="connsiteY46" fmla="*/ 4350686 h 4610100"/>
                <a:gd name="connsiteX47" fmla="*/ 1040676 w 2505075"/>
                <a:gd name="connsiteY47" fmla="*/ 4261151 h 4610100"/>
                <a:gd name="connsiteX48" fmla="*/ 1143546 w 2505075"/>
                <a:gd name="connsiteY48" fmla="*/ 4244958 h 4610100"/>
                <a:gd name="connsiteX49" fmla="*/ 1253084 w 2505075"/>
                <a:gd name="connsiteY49" fmla="*/ 4174473 h 4610100"/>
                <a:gd name="connsiteX50" fmla="*/ 1324521 w 2505075"/>
                <a:gd name="connsiteY50" fmla="*/ 4105893 h 4610100"/>
                <a:gd name="connsiteX51" fmla="*/ 1391196 w 2505075"/>
                <a:gd name="connsiteY51" fmla="*/ 4005881 h 4610100"/>
                <a:gd name="connsiteX52" fmla="*/ 1395006 w 2505075"/>
                <a:gd name="connsiteY52" fmla="*/ 3998261 h 4610100"/>
                <a:gd name="connsiteX53" fmla="*/ 1400721 w 2505075"/>
                <a:gd name="connsiteY53" fmla="*/ 3828716 h 4610100"/>
                <a:gd name="connsiteX54" fmla="*/ 1386434 w 2505075"/>
                <a:gd name="connsiteY54" fmla="*/ 3644883 h 4610100"/>
                <a:gd name="connsiteX55" fmla="*/ 1354048 w 2505075"/>
                <a:gd name="connsiteY55" fmla="*/ 3254358 h 4610100"/>
                <a:gd name="connsiteX56" fmla="*/ 1377861 w 2505075"/>
                <a:gd name="connsiteY56" fmla="*/ 3072431 h 4610100"/>
                <a:gd name="connsiteX57" fmla="*/ 1424534 w 2505075"/>
                <a:gd name="connsiteY57" fmla="*/ 2639996 h 4610100"/>
                <a:gd name="connsiteX58" fmla="*/ 1406436 w 2505075"/>
                <a:gd name="connsiteY58" fmla="*/ 2529506 h 4610100"/>
                <a:gd name="connsiteX59" fmla="*/ 1377861 w 2505075"/>
                <a:gd name="connsiteY59" fmla="*/ 2347578 h 4610100"/>
                <a:gd name="connsiteX60" fmla="*/ 1215936 w 2505075"/>
                <a:gd name="connsiteY60" fmla="*/ 2223753 h 4610100"/>
                <a:gd name="connsiteX61" fmla="*/ 1086396 w 2505075"/>
                <a:gd name="connsiteY61" fmla="*/ 2184701 h 4610100"/>
                <a:gd name="connsiteX62" fmla="*/ 986383 w 2505075"/>
                <a:gd name="connsiteY62" fmla="*/ 2132313 h 4610100"/>
                <a:gd name="connsiteX63" fmla="*/ 962571 w 2505075"/>
                <a:gd name="connsiteY63" fmla="*/ 2106596 h 4610100"/>
                <a:gd name="connsiteX64" fmla="*/ 943521 w 2505075"/>
                <a:gd name="connsiteY64" fmla="*/ 2053256 h 4610100"/>
                <a:gd name="connsiteX65" fmla="*/ 900658 w 2505075"/>
                <a:gd name="connsiteY65" fmla="*/ 2005631 h 4610100"/>
                <a:gd name="connsiteX66" fmla="*/ 872083 w 2505075"/>
                <a:gd name="connsiteY66" fmla="*/ 1971341 h 4610100"/>
                <a:gd name="connsiteX67" fmla="*/ 328206 w 2505075"/>
                <a:gd name="connsiteY67" fmla="*/ 1569386 h 4610100"/>
                <a:gd name="connsiteX68" fmla="*/ 57696 w 2505075"/>
                <a:gd name="connsiteY68" fmla="*/ 1357931 h 4610100"/>
                <a:gd name="connsiteX69" fmla="*/ 13881 w 2505075"/>
                <a:gd name="connsiteY69" fmla="*/ 1227438 h 4610100"/>
                <a:gd name="connsiteX70" fmla="*/ 80556 w 2505075"/>
                <a:gd name="connsiteY70" fmla="*/ 1016936 h 4610100"/>
                <a:gd name="connsiteX71" fmla="*/ 122466 w 2505075"/>
                <a:gd name="connsiteY71" fmla="*/ 955023 h 4610100"/>
                <a:gd name="connsiteX72" fmla="*/ 173901 w 2505075"/>
                <a:gd name="connsiteY72" fmla="*/ 856916 h 4610100"/>
                <a:gd name="connsiteX73" fmla="*/ 238671 w 2505075"/>
                <a:gd name="connsiteY73" fmla="*/ 852153 h 4610100"/>
                <a:gd name="connsiteX74" fmla="*/ 484416 w 2505075"/>
                <a:gd name="connsiteY74" fmla="*/ 1050273 h 4610100"/>
                <a:gd name="connsiteX75" fmla="*/ 823506 w 2505075"/>
                <a:gd name="connsiteY75" fmla="*/ 1307448 h 4610100"/>
                <a:gd name="connsiteX76" fmla="*/ 878751 w 2505075"/>
                <a:gd name="connsiteY76" fmla="*/ 1341738 h 4610100"/>
                <a:gd name="connsiteX77" fmla="*/ 903516 w 2505075"/>
                <a:gd name="connsiteY77" fmla="*/ 1341738 h 4610100"/>
                <a:gd name="connsiteX78" fmla="*/ 958761 w 2505075"/>
                <a:gd name="connsiteY78" fmla="*/ 1327451 h 4610100"/>
                <a:gd name="connsiteX79" fmla="*/ 1323569 w 2505075"/>
                <a:gd name="connsiteY79" fmla="*/ 1350311 h 4610100"/>
                <a:gd name="connsiteX80" fmla="*/ 1364526 w 2505075"/>
                <a:gd name="connsiteY80" fmla="*/ 1333166 h 4610100"/>
                <a:gd name="connsiteX81" fmla="*/ 1507401 w 2505075"/>
                <a:gd name="connsiteY81" fmla="*/ 1305543 h 4610100"/>
                <a:gd name="connsiteX82" fmla="*/ 1575028 w 2505075"/>
                <a:gd name="connsiteY82" fmla="*/ 1295066 h 4610100"/>
                <a:gd name="connsiteX83" fmla="*/ 1603603 w 2505075"/>
                <a:gd name="connsiteY83" fmla="*/ 1249346 h 4610100"/>
                <a:gd name="connsiteX84" fmla="*/ 1627416 w 2505075"/>
                <a:gd name="connsiteY84" fmla="*/ 1203626 h 4610100"/>
                <a:gd name="connsiteX85" fmla="*/ 1640751 w 2505075"/>
                <a:gd name="connsiteY85" fmla="*/ 1134093 h 4610100"/>
                <a:gd name="connsiteX86" fmla="*/ 1663611 w 2505075"/>
                <a:gd name="connsiteY86" fmla="*/ 1080753 h 4610100"/>
                <a:gd name="connsiteX87" fmla="*/ 1724571 w 2505075"/>
                <a:gd name="connsiteY87" fmla="*/ 1004553 h 4610100"/>
                <a:gd name="connsiteX88" fmla="*/ 1882686 w 2505075"/>
                <a:gd name="connsiteY88" fmla="*/ 815006 h 4610100"/>
                <a:gd name="connsiteX89" fmla="*/ 1795056 w 2505075"/>
                <a:gd name="connsiteY89" fmla="*/ 694991 h 4610100"/>
                <a:gd name="connsiteX90" fmla="*/ 1750289 w 2505075"/>
                <a:gd name="connsiteY90" fmla="*/ 562593 h 4610100"/>
                <a:gd name="connsiteX91" fmla="*/ 1640751 w 2505075"/>
                <a:gd name="connsiteY91" fmla="*/ 574023 h 4610100"/>
                <a:gd name="connsiteX92" fmla="*/ 1596936 w 2505075"/>
                <a:gd name="connsiteY92" fmla="*/ 552116 h 4610100"/>
                <a:gd name="connsiteX93" fmla="*/ 1616939 w 2505075"/>
                <a:gd name="connsiteY93" fmla="*/ 517826 h 4610100"/>
                <a:gd name="connsiteX94" fmla="*/ 1655991 w 2505075"/>
                <a:gd name="connsiteY94" fmla="*/ 376856 h 4610100"/>
                <a:gd name="connsiteX95" fmla="*/ 1740764 w 2505075"/>
                <a:gd name="connsiteY95" fmla="*/ 93963 h 4610100"/>
                <a:gd name="connsiteX96" fmla="*/ 1922691 w 2505075"/>
                <a:gd name="connsiteY96" fmla="*/ 10143 h 4610100"/>
                <a:gd name="connsiteX97" fmla="*/ 2188439 w 2505075"/>
                <a:gd name="connsiteY97" fmla="*/ 176831 h 4610100"/>
                <a:gd name="connsiteX98" fmla="*/ 2235111 w 2505075"/>
                <a:gd name="connsiteY98" fmla="*/ 248268 h 4610100"/>
                <a:gd name="connsiteX99" fmla="*/ 2247494 w 2505075"/>
                <a:gd name="connsiteY99" fmla="*/ 243506 h 4610100"/>
                <a:gd name="connsiteX100" fmla="*/ 2219871 w 2505075"/>
                <a:gd name="connsiteY100" fmla="*/ 305418 h 4610100"/>
                <a:gd name="connsiteX101" fmla="*/ 2249399 w 2505075"/>
                <a:gd name="connsiteY101" fmla="*/ 325421 h 4610100"/>
                <a:gd name="connsiteX102" fmla="*/ 2239874 w 2505075"/>
                <a:gd name="connsiteY102" fmla="*/ 371141 h 4610100"/>
                <a:gd name="connsiteX103" fmla="*/ 2223681 w 2505075"/>
                <a:gd name="connsiteY103" fmla="*/ 434958 h 4610100"/>
                <a:gd name="connsiteX104" fmla="*/ 2216061 w 2505075"/>
                <a:gd name="connsiteY104" fmla="*/ 522588 h 4610100"/>
                <a:gd name="connsiteX105" fmla="*/ 2250351 w 2505075"/>
                <a:gd name="connsiteY105" fmla="*/ 594026 h 4610100"/>
                <a:gd name="connsiteX106" fmla="*/ 2282736 w 2505075"/>
                <a:gd name="connsiteY106" fmla="*/ 631173 h 4610100"/>
                <a:gd name="connsiteX107" fmla="*/ 2335124 w 2505075"/>
                <a:gd name="connsiteY107" fmla="*/ 739758 h 4610100"/>
                <a:gd name="connsiteX108" fmla="*/ 2486571 w 2505075"/>
                <a:gd name="connsiteY108" fmla="*/ 1071228 h 4610100"/>
                <a:gd name="connsiteX109" fmla="*/ 2503716 w 2505075"/>
                <a:gd name="connsiteY109" fmla="*/ 1097898 h 4610100"/>
                <a:gd name="connsiteX110" fmla="*/ 2506574 w 2505075"/>
                <a:gd name="connsiteY110" fmla="*/ 1319831 h 4610100"/>
                <a:gd name="connsiteX111" fmla="*/ 1273086 w 2505075"/>
                <a:gd name="connsiteY111" fmla="*/ 1638918 h 4610100"/>
                <a:gd name="connsiteX112" fmla="*/ 1242606 w 2505075"/>
                <a:gd name="connsiteY112" fmla="*/ 1746551 h 4610100"/>
                <a:gd name="connsiteX113" fmla="*/ 1279753 w 2505075"/>
                <a:gd name="connsiteY113" fmla="*/ 1919906 h 4610100"/>
                <a:gd name="connsiteX114" fmla="*/ 1308328 w 2505075"/>
                <a:gd name="connsiteY114" fmla="*/ 1942766 h 4610100"/>
                <a:gd name="connsiteX115" fmla="*/ 1478826 w 2505075"/>
                <a:gd name="connsiteY115" fmla="*/ 1882758 h 4610100"/>
                <a:gd name="connsiteX116" fmla="*/ 1497876 w 2505075"/>
                <a:gd name="connsiteY116" fmla="*/ 1593198 h 4610100"/>
                <a:gd name="connsiteX117" fmla="*/ 1435964 w 2505075"/>
                <a:gd name="connsiteY117" fmla="*/ 1557956 h 4610100"/>
                <a:gd name="connsiteX118" fmla="*/ 1208316 w 2505075"/>
                <a:gd name="connsiteY118" fmla="*/ 1484613 h 4610100"/>
                <a:gd name="connsiteX119" fmla="*/ 1161644 w 2505075"/>
                <a:gd name="connsiteY119" fmla="*/ 1471278 h 4610100"/>
                <a:gd name="connsiteX120" fmla="*/ 1078776 w 2505075"/>
                <a:gd name="connsiteY120" fmla="*/ 1483661 h 4610100"/>
                <a:gd name="connsiteX121" fmla="*/ 1273086 w 2505075"/>
                <a:gd name="connsiteY121" fmla="*/ 1638918 h 4610100"/>
                <a:gd name="connsiteX122" fmla="*/ 1464539 w 2505075"/>
                <a:gd name="connsiteY122" fmla="*/ 2075163 h 4610100"/>
                <a:gd name="connsiteX123" fmla="*/ 1359764 w 2505075"/>
                <a:gd name="connsiteY123" fmla="*/ 2097071 h 4610100"/>
                <a:gd name="connsiteX124" fmla="*/ 1322616 w 2505075"/>
                <a:gd name="connsiteY124" fmla="*/ 2169461 h 4610100"/>
                <a:gd name="connsiteX125" fmla="*/ 1340714 w 2505075"/>
                <a:gd name="connsiteY125" fmla="*/ 2215181 h 4610100"/>
                <a:gd name="connsiteX126" fmla="*/ 1420723 w 2505075"/>
                <a:gd name="connsiteY126" fmla="*/ 2246613 h 4610100"/>
                <a:gd name="connsiteX127" fmla="*/ 1455014 w 2505075"/>
                <a:gd name="connsiteY127" fmla="*/ 2304716 h 4610100"/>
                <a:gd name="connsiteX128" fmla="*/ 1459776 w 2505075"/>
                <a:gd name="connsiteY128" fmla="*/ 2237088 h 4610100"/>
                <a:gd name="connsiteX129" fmla="*/ 1464539 w 2505075"/>
                <a:gd name="connsiteY129" fmla="*/ 2075163 h 46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505075" h="4610100">
                  <a:moveTo>
                    <a:pt x="2506574" y="1319831"/>
                  </a:moveTo>
                  <a:cubicBezTo>
                    <a:pt x="2448471" y="1403651"/>
                    <a:pt x="2446566" y="1500806"/>
                    <a:pt x="2419896" y="1597008"/>
                  </a:cubicBezTo>
                  <a:cubicBezTo>
                    <a:pt x="2385606" y="1717976"/>
                    <a:pt x="2339886" y="1835133"/>
                    <a:pt x="2297024" y="1953243"/>
                  </a:cubicBezTo>
                  <a:cubicBezTo>
                    <a:pt x="2284641" y="1986581"/>
                    <a:pt x="2257971" y="1996106"/>
                    <a:pt x="2223681" y="1977056"/>
                  </a:cubicBezTo>
                  <a:cubicBezTo>
                    <a:pt x="2211299" y="1970388"/>
                    <a:pt x="2195106" y="1970388"/>
                    <a:pt x="2181771" y="1967531"/>
                  </a:cubicBezTo>
                  <a:cubicBezTo>
                    <a:pt x="2185581" y="2000868"/>
                    <a:pt x="2190344" y="2028491"/>
                    <a:pt x="2192249" y="2057066"/>
                  </a:cubicBezTo>
                  <a:cubicBezTo>
                    <a:pt x="2195106" y="2132313"/>
                    <a:pt x="2198916" y="2207561"/>
                    <a:pt x="2197964" y="2281856"/>
                  </a:cubicBezTo>
                  <a:cubicBezTo>
                    <a:pt x="2197964" y="2308526"/>
                    <a:pt x="2192249" y="2344721"/>
                    <a:pt x="2174151" y="2359961"/>
                  </a:cubicBezTo>
                  <a:cubicBezTo>
                    <a:pt x="2144624" y="2385678"/>
                    <a:pt x="2147481" y="2412348"/>
                    <a:pt x="2148434" y="2443781"/>
                  </a:cubicBezTo>
                  <a:cubicBezTo>
                    <a:pt x="2152244" y="2553318"/>
                    <a:pt x="2151291" y="2663808"/>
                    <a:pt x="2158911" y="2773346"/>
                  </a:cubicBezTo>
                  <a:cubicBezTo>
                    <a:pt x="2166531" y="2884788"/>
                    <a:pt x="2182724" y="2995278"/>
                    <a:pt x="2195106" y="3105768"/>
                  </a:cubicBezTo>
                  <a:cubicBezTo>
                    <a:pt x="2196059" y="3111483"/>
                    <a:pt x="2196059" y="3120056"/>
                    <a:pt x="2199869" y="3123866"/>
                  </a:cubicBezTo>
                  <a:cubicBezTo>
                    <a:pt x="2257971" y="3172443"/>
                    <a:pt x="2257019" y="3242928"/>
                    <a:pt x="2271306" y="3309603"/>
                  </a:cubicBezTo>
                  <a:cubicBezTo>
                    <a:pt x="2307501" y="3476291"/>
                    <a:pt x="2344649" y="3642978"/>
                    <a:pt x="2389416" y="3806808"/>
                  </a:cubicBezTo>
                  <a:cubicBezTo>
                    <a:pt x="2409419" y="3881103"/>
                    <a:pt x="2395131" y="3952541"/>
                    <a:pt x="2400846" y="4025883"/>
                  </a:cubicBezTo>
                  <a:cubicBezTo>
                    <a:pt x="2406561" y="4101131"/>
                    <a:pt x="2419896" y="4176378"/>
                    <a:pt x="2428469" y="4251626"/>
                  </a:cubicBezTo>
                  <a:cubicBezTo>
                    <a:pt x="2437041" y="4331636"/>
                    <a:pt x="2442756" y="4412598"/>
                    <a:pt x="2451329" y="4492608"/>
                  </a:cubicBezTo>
                  <a:cubicBezTo>
                    <a:pt x="2454186" y="4522136"/>
                    <a:pt x="2441804" y="4536423"/>
                    <a:pt x="2413229" y="4541186"/>
                  </a:cubicBezTo>
                  <a:cubicBezTo>
                    <a:pt x="2355126" y="4551663"/>
                    <a:pt x="2300834" y="4573571"/>
                    <a:pt x="2241779" y="4529756"/>
                  </a:cubicBezTo>
                  <a:cubicBezTo>
                    <a:pt x="2222729" y="4515468"/>
                    <a:pt x="2160816" y="4536423"/>
                    <a:pt x="2136051" y="4560236"/>
                  </a:cubicBezTo>
                  <a:cubicBezTo>
                    <a:pt x="2084616" y="4609766"/>
                    <a:pt x="2023656" y="4606908"/>
                    <a:pt x="1966506" y="4604051"/>
                  </a:cubicBezTo>
                  <a:cubicBezTo>
                    <a:pt x="1886496" y="4600241"/>
                    <a:pt x="1807439" y="4582143"/>
                    <a:pt x="1729334" y="4564998"/>
                  </a:cubicBezTo>
                  <a:cubicBezTo>
                    <a:pt x="1699806" y="4558331"/>
                    <a:pt x="1658848" y="4555473"/>
                    <a:pt x="1660753" y="4506896"/>
                  </a:cubicBezTo>
                  <a:cubicBezTo>
                    <a:pt x="1662659" y="4455461"/>
                    <a:pt x="1688376" y="4422123"/>
                    <a:pt x="1734096" y="4407836"/>
                  </a:cubicBezTo>
                  <a:cubicBezTo>
                    <a:pt x="1785531" y="4392596"/>
                    <a:pt x="1840776" y="4384023"/>
                    <a:pt x="1886496" y="4358306"/>
                  </a:cubicBezTo>
                  <a:cubicBezTo>
                    <a:pt x="1923644" y="4337351"/>
                    <a:pt x="1950314" y="4297346"/>
                    <a:pt x="1980794" y="4264961"/>
                  </a:cubicBezTo>
                  <a:cubicBezTo>
                    <a:pt x="1984603" y="4261151"/>
                    <a:pt x="1985556" y="4250673"/>
                    <a:pt x="1989366" y="4249721"/>
                  </a:cubicBezTo>
                  <a:cubicBezTo>
                    <a:pt x="2067471" y="4232576"/>
                    <a:pt x="2066519" y="4164948"/>
                    <a:pt x="2080806" y="4107798"/>
                  </a:cubicBezTo>
                  <a:cubicBezTo>
                    <a:pt x="2084616" y="4092558"/>
                    <a:pt x="2091284" y="4078271"/>
                    <a:pt x="2096998" y="4062078"/>
                  </a:cubicBezTo>
                  <a:cubicBezTo>
                    <a:pt x="1999844" y="4015406"/>
                    <a:pt x="1987461" y="3912536"/>
                    <a:pt x="1957934" y="3826811"/>
                  </a:cubicBezTo>
                  <a:cubicBezTo>
                    <a:pt x="1925548" y="3733466"/>
                    <a:pt x="1915071" y="3632501"/>
                    <a:pt x="1895069" y="3535346"/>
                  </a:cubicBezTo>
                  <a:cubicBezTo>
                    <a:pt x="1886496" y="3497246"/>
                    <a:pt x="1879828" y="3458193"/>
                    <a:pt x="1867446" y="3420093"/>
                  </a:cubicBezTo>
                  <a:cubicBezTo>
                    <a:pt x="1831251" y="3311508"/>
                    <a:pt x="1793151" y="3202923"/>
                    <a:pt x="1754098" y="3091481"/>
                  </a:cubicBezTo>
                  <a:cubicBezTo>
                    <a:pt x="1722666" y="3134343"/>
                    <a:pt x="1702664" y="3176253"/>
                    <a:pt x="1736001" y="3229593"/>
                  </a:cubicBezTo>
                  <a:cubicBezTo>
                    <a:pt x="1746478" y="3246738"/>
                    <a:pt x="1752194" y="3272456"/>
                    <a:pt x="1749336" y="3292458"/>
                  </a:cubicBezTo>
                  <a:cubicBezTo>
                    <a:pt x="1732191" y="3430571"/>
                    <a:pt x="1713141" y="3567731"/>
                    <a:pt x="1694091" y="3704891"/>
                  </a:cubicBezTo>
                  <a:cubicBezTo>
                    <a:pt x="1693139" y="3711558"/>
                    <a:pt x="1690281" y="3717273"/>
                    <a:pt x="1691234" y="3723941"/>
                  </a:cubicBezTo>
                  <a:cubicBezTo>
                    <a:pt x="1693139" y="3830621"/>
                    <a:pt x="1693139" y="3937301"/>
                    <a:pt x="1696948" y="4043981"/>
                  </a:cubicBezTo>
                  <a:cubicBezTo>
                    <a:pt x="1699806" y="4149708"/>
                    <a:pt x="1704569" y="4255436"/>
                    <a:pt x="1709331" y="4361163"/>
                  </a:cubicBezTo>
                  <a:cubicBezTo>
                    <a:pt x="1710284" y="4386881"/>
                    <a:pt x="1701711" y="4401168"/>
                    <a:pt x="1676946" y="4403073"/>
                  </a:cubicBezTo>
                  <a:cubicBezTo>
                    <a:pt x="1628369" y="4407836"/>
                    <a:pt x="1579791" y="4412598"/>
                    <a:pt x="1531214" y="4415456"/>
                  </a:cubicBezTo>
                  <a:cubicBezTo>
                    <a:pt x="1523594" y="4415456"/>
                    <a:pt x="1510259" y="4405931"/>
                    <a:pt x="1507401" y="4398311"/>
                  </a:cubicBezTo>
                  <a:cubicBezTo>
                    <a:pt x="1496923" y="4363068"/>
                    <a:pt x="1470253" y="4360211"/>
                    <a:pt x="1443584" y="4370688"/>
                  </a:cubicBezTo>
                  <a:cubicBezTo>
                    <a:pt x="1404531" y="4384976"/>
                    <a:pt x="1369289" y="4408788"/>
                    <a:pt x="1330236" y="4422123"/>
                  </a:cubicBezTo>
                  <a:cubicBezTo>
                    <a:pt x="1296898" y="4433553"/>
                    <a:pt x="1259751" y="4442126"/>
                    <a:pt x="1224509" y="4439268"/>
                  </a:cubicBezTo>
                  <a:cubicBezTo>
                    <a:pt x="1155929" y="4433553"/>
                    <a:pt x="1088301" y="4423076"/>
                    <a:pt x="1021626" y="4407836"/>
                  </a:cubicBezTo>
                  <a:cubicBezTo>
                    <a:pt x="994004" y="4402121"/>
                    <a:pt x="954951" y="4395453"/>
                    <a:pt x="957808" y="4350686"/>
                  </a:cubicBezTo>
                  <a:cubicBezTo>
                    <a:pt x="960666" y="4304966"/>
                    <a:pt x="997814" y="4267818"/>
                    <a:pt x="1040676" y="4261151"/>
                  </a:cubicBezTo>
                  <a:cubicBezTo>
                    <a:pt x="1074966" y="4256388"/>
                    <a:pt x="1109256" y="4250673"/>
                    <a:pt x="1143546" y="4244958"/>
                  </a:cubicBezTo>
                  <a:cubicBezTo>
                    <a:pt x="1190219" y="4237338"/>
                    <a:pt x="1227366" y="4219241"/>
                    <a:pt x="1253084" y="4174473"/>
                  </a:cubicBezTo>
                  <a:cubicBezTo>
                    <a:pt x="1268323" y="4146851"/>
                    <a:pt x="1303566" y="4131611"/>
                    <a:pt x="1324521" y="4105893"/>
                  </a:cubicBezTo>
                  <a:cubicBezTo>
                    <a:pt x="1349286" y="4075413"/>
                    <a:pt x="1369289" y="4039218"/>
                    <a:pt x="1391196" y="4005881"/>
                  </a:cubicBezTo>
                  <a:cubicBezTo>
                    <a:pt x="1393101" y="4003023"/>
                    <a:pt x="1395959" y="3998261"/>
                    <a:pt x="1395006" y="3998261"/>
                  </a:cubicBezTo>
                  <a:cubicBezTo>
                    <a:pt x="1330236" y="3941111"/>
                    <a:pt x="1417866" y="3888723"/>
                    <a:pt x="1400721" y="3828716"/>
                  </a:cubicBezTo>
                  <a:cubicBezTo>
                    <a:pt x="1383576" y="3770613"/>
                    <a:pt x="1383576" y="3705843"/>
                    <a:pt x="1386434" y="3644883"/>
                  </a:cubicBezTo>
                  <a:cubicBezTo>
                    <a:pt x="1394053" y="3512486"/>
                    <a:pt x="1378814" y="3383898"/>
                    <a:pt x="1354048" y="3254358"/>
                  </a:cubicBezTo>
                  <a:cubicBezTo>
                    <a:pt x="1343571" y="3197208"/>
                    <a:pt x="1367384" y="3133391"/>
                    <a:pt x="1377861" y="3072431"/>
                  </a:cubicBezTo>
                  <a:cubicBezTo>
                    <a:pt x="1404531" y="2929556"/>
                    <a:pt x="1420723" y="2785728"/>
                    <a:pt x="1424534" y="2639996"/>
                  </a:cubicBezTo>
                  <a:cubicBezTo>
                    <a:pt x="1425486" y="2604753"/>
                    <a:pt x="1413103" y="2569511"/>
                    <a:pt x="1406436" y="2529506"/>
                  </a:cubicBezTo>
                  <a:cubicBezTo>
                    <a:pt x="1451203" y="2481881"/>
                    <a:pt x="1438821" y="2392346"/>
                    <a:pt x="1377861" y="2347578"/>
                  </a:cubicBezTo>
                  <a:cubicBezTo>
                    <a:pt x="1322616" y="2307573"/>
                    <a:pt x="1267371" y="2268521"/>
                    <a:pt x="1215936" y="2223753"/>
                  </a:cubicBezTo>
                  <a:cubicBezTo>
                    <a:pt x="1176884" y="2189463"/>
                    <a:pt x="1133069" y="2173271"/>
                    <a:pt x="1086396" y="2184701"/>
                  </a:cubicBezTo>
                  <a:cubicBezTo>
                    <a:pt x="1033056" y="2197083"/>
                    <a:pt x="1021626" y="2144696"/>
                    <a:pt x="986383" y="2132313"/>
                  </a:cubicBezTo>
                  <a:cubicBezTo>
                    <a:pt x="976858" y="2129456"/>
                    <a:pt x="967333" y="2117073"/>
                    <a:pt x="962571" y="2106596"/>
                  </a:cubicBezTo>
                  <a:cubicBezTo>
                    <a:pt x="954951" y="2091356"/>
                    <a:pt x="951141" y="2074211"/>
                    <a:pt x="943521" y="2053256"/>
                  </a:cubicBezTo>
                  <a:cubicBezTo>
                    <a:pt x="912089" y="2063733"/>
                    <a:pt x="887323" y="2058018"/>
                    <a:pt x="900658" y="2005631"/>
                  </a:cubicBezTo>
                  <a:cubicBezTo>
                    <a:pt x="902564" y="1997058"/>
                    <a:pt x="884466" y="1979913"/>
                    <a:pt x="872083" y="1971341"/>
                  </a:cubicBezTo>
                  <a:cubicBezTo>
                    <a:pt x="691108" y="1837038"/>
                    <a:pt x="508228" y="1703688"/>
                    <a:pt x="328206" y="1569386"/>
                  </a:cubicBezTo>
                  <a:cubicBezTo>
                    <a:pt x="231051" y="1496996"/>
                    <a:pt x="155803" y="1429368"/>
                    <a:pt x="57696" y="1357931"/>
                  </a:cubicBezTo>
                  <a:cubicBezTo>
                    <a:pt x="10071" y="1322688"/>
                    <a:pt x="-2312" y="1280778"/>
                    <a:pt x="13881" y="1227438"/>
                  </a:cubicBezTo>
                  <a:cubicBezTo>
                    <a:pt x="34836" y="1156953"/>
                    <a:pt x="55791" y="1085516"/>
                    <a:pt x="80556" y="1016936"/>
                  </a:cubicBezTo>
                  <a:cubicBezTo>
                    <a:pt x="88176" y="994076"/>
                    <a:pt x="110083" y="976931"/>
                    <a:pt x="122466" y="955023"/>
                  </a:cubicBezTo>
                  <a:cubicBezTo>
                    <a:pt x="140563" y="923591"/>
                    <a:pt x="156756" y="889301"/>
                    <a:pt x="173901" y="856916"/>
                  </a:cubicBezTo>
                  <a:cubicBezTo>
                    <a:pt x="192951" y="823578"/>
                    <a:pt x="213906" y="832151"/>
                    <a:pt x="238671" y="852153"/>
                  </a:cubicBezTo>
                  <a:cubicBezTo>
                    <a:pt x="326301" y="921686"/>
                    <a:pt x="394881" y="981693"/>
                    <a:pt x="484416" y="1050273"/>
                  </a:cubicBezTo>
                  <a:cubicBezTo>
                    <a:pt x="594906" y="1137903"/>
                    <a:pt x="709206" y="1222676"/>
                    <a:pt x="823506" y="1307448"/>
                  </a:cubicBezTo>
                  <a:cubicBezTo>
                    <a:pt x="840651" y="1320783"/>
                    <a:pt x="859701" y="1332213"/>
                    <a:pt x="878751" y="1341738"/>
                  </a:cubicBezTo>
                  <a:cubicBezTo>
                    <a:pt x="885418" y="1345548"/>
                    <a:pt x="895896" y="1343643"/>
                    <a:pt x="903516" y="1341738"/>
                  </a:cubicBezTo>
                  <a:cubicBezTo>
                    <a:pt x="922566" y="1337928"/>
                    <a:pt x="940664" y="1326498"/>
                    <a:pt x="958761" y="1327451"/>
                  </a:cubicBezTo>
                  <a:cubicBezTo>
                    <a:pt x="1080681" y="1334118"/>
                    <a:pt x="1201648" y="1343643"/>
                    <a:pt x="1323569" y="1350311"/>
                  </a:cubicBezTo>
                  <a:cubicBezTo>
                    <a:pt x="1336903" y="1351263"/>
                    <a:pt x="1351191" y="1338881"/>
                    <a:pt x="1364526" y="1333166"/>
                  </a:cubicBezTo>
                  <a:cubicBezTo>
                    <a:pt x="1410246" y="1314116"/>
                    <a:pt x="1450251" y="1278873"/>
                    <a:pt x="1507401" y="1305543"/>
                  </a:cubicBezTo>
                  <a:cubicBezTo>
                    <a:pt x="1524546" y="1314116"/>
                    <a:pt x="1555026" y="1305543"/>
                    <a:pt x="1575028" y="1295066"/>
                  </a:cubicBezTo>
                  <a:cubicBezTo>
                    <a:pt x="1588364" y="1288398"/>
                    <a:pt x="1595031" y="1265538"/>
                    <a:pt x="1603603" y="1249346"/>
                  </a:cubicBezTo>
                  <a:cubicBezTo>
                    <a:pt x="1612176" y="1234106"/>
                    <a:pt x="1622653" y="1219818"/>
                    <a:pt x="1627416" y="1203626"/>
                  </a:cubicBezTo>
                  <a:cubicBezTo>
                    <a:pt x="1634084" y="1180766"/>
                    <a:pt x="1635036" y="1156953"/>
                    <a:pt x="1640751" y="1134093"/>
                  </a:cubicBezTo>
                  <a:cubicBezTo>
                    <a:pt x="1645514" y="1115996"/>
                    <a:pt x="1652181" y="1095993"/>
                    <a:pt x="1663611" y="1080753"/>
                  </a:cubicBezTo>
                  <a:cubicBezTo>
                    <a:pt x="1681709" y="1054083"/>
                    <a:pt x="1710284" y="1033128"/>
                    <a:pt x="1724571" y="1004553"/>
                  </a:cubicBezTo>
                  <a:cubicBezTo>
                    <a:pt x="1760766" y="929306"/>
                    <a:pt x="1796961" y="855963"/>
                    <a:pt x="1882686" y="815006"/>
                  </a:cubicBezTo>
                  <a:cubicBezTo>
                    <a:pt x="1852206" y="771191"/>
                    <a:pt x="1833156" y="708326"/>
                    <a:pt x="1795056" y="694991"/>
                  </a:cubicBezTo>
                  <a:cubicBezTo>
                    <a:pt x="1712189" y="665463"/>
                    <a:pt x="1756003" y="608313"/>
                    <a:pt x="1750289" y="562593"/>
                  </a:cubicBezTo>
                  <a:cubicBezTo>
                    <a:pt x="1712189" y="567356"/>
                    <a:pt x="1676946" y="573071"/>
                    <a:pt x="1640751" y="574023"/>
                  </a:cubicBezTo>
                  <a:cubicBezTo>
                    <a:pt x="1626464" y="574023"/>
                    <a:pt x="1612176" y="559736"/>
                    <a:pt x="1596936" y="552116"/>
                  </a:cubicBezTo>
                  <a:cubicBezTo>
                    <a:pt x="1603603" y="540686"/>
                    <a:pt x="1608366" y="526398"/>
                    <a:pt x="1616939" y="517826"/>
                  </a:cubicBezTo>
                  <a:cubicBezTo>
                    <a:pt x="1657896" y="477821"/>
                    <a:pt x="1669326" y="434958"/>
                    <a:pt x="1655991" y="376856"/>
                  </a:cubicBezTo>
                  <a:cubicBezTo>
                    <a:pt x="1632178" y="269223"/>
                    <a:pt x="1644561" y="163496"/>
                    <a:pt x="1740764" y="93963"/>
                  </a:cubicBezTo>
                  <a:cubicBezTo>
                    <a:pt x="1794103" y="54911"/>
                    <a:pt x="1858873" y="24431"/>
                    <a:pt x="1922691" y="10143"/>
                  </a:cubicBezTo>
                  <a:cubicBezTo>
                    <a:pt x="2017941" y="-10812"/>
                    <a:pt x="2150339" y="81581"/>
                    <a:pt x="2188439" y="176831"/>
                  </a:cubicBezTo>
                  <a:cubicBezTo>
                    <a:pt x="2198916" y="202548"/>
                    <a:pt x="2219871" y="224456"/>
                    <a:pt x="2235111" y="248268"/>
                  </a:cubicBezTo>
                  <a:cubicBezTo>
                    <a:pt x="2238921" y="246363"/>
                    <a:pt x="2243684" y="245411"/>
                    <a:pt x="2247494" y="243506"/>
                  </a:cubicBezTo>
                  <a:cubicBezTo>
                    <a:pt x="2237969" y="265413"/>
                    <a:pt x="2228444" y="288273"/>
                    <a:pt x="2219871" y="305418"/>
                  </a:cubicBezTo>
                  <a:cubicBezTo>
                    <a:pt x="2232254" y="313991"/>
                    <a:pt x="2249399" y="318753"/>
                    <a:pt x="2249399" y="325421"/>
                  </a:cubicBezTo>
                  <a:cubicBezTo>
                    <a:pt x="2250351" y="340661"/>
                    <a:pt x="2249399" y="364473"/>
                    <a:pt x="2239874" y="371141"/>
                  </a:cubicBezTo>
                  <a:cubicBezTo>
                    <a:pt x="2212251" y="390191"/>
                    <a:pt x="2217014" y="407336"/>
                    <a:pt x="2223681" y="434958"/>
                  </a:cubicBezTo>
                  <a:cubicBezTo>
                    <a:pt x="2230349" y="462581"/>
                    <a:pt x="2222729" y="494013"/>
                    <a:pt x="2216061" y="522588"/>
                  </a:cubicBezTo>
                  <a:cubicBezTo>
                    <a:pt x="2208441" y="557831"/>
                    <a:pt x="2205584" y="583548"/>
                    <a:pt x="2250351" y="594026"/>
                  </a:cubicBezTo>
                  <a:cubicBezTo>
                    <a:pt x="2263686" y="596883"/>
                    <a:pt x="2275116" y="616886"/>
                    <a:pt x="2282736" y="631173"/>
                  </a:cubicBezTo>
                  <a:cubicBezTo>
                    <a:pt x="2301786" y="666416"/>
                    <a:pt x="2313216" y="706421"/>
                    <a:pt x="2335124" y="739758"/>
                  </a:cubicBezTo>
                  <a:cubicBezTo>
                    <a:pt x="2401799" y="845486"/>
                    <a:pt x="2458949" y="945498"/>
                    <a:pt x="2486571" y="1071228"/>
                  </a:cubicBezTo>
                  <a:cubicBezTo>
                    <a:pt x="2488476" y="1080753"/>
                    <a:pt x="2498001" y="1089326"/>
                    <a:pt x="2503716" y="1097898"/>
                  </a:cubicBezTo>
                  <a:cubicBezTo>
                    <a:pt x="2506574" y="1174098"/>
                    <a:pt x="2506574" y="1246488"/>
                    <a:pt x="2506574" y="1319831"/>
                  </a:cubicBezTo>
                  <a:close/>
                  <a:moveTo>
                    <a:pt x="1273086" y="1638918"/>
                  </a:moveTo>
                  <a:cubicBezTo>
                    <a:pt x="1260703" y="1678923"/>
                    <a:pt x="1240701" y="1713213"/>
                    <a:pt x="1242606" y="1746551"/>
                  </a:cubicBezTo>
                  <a:cubicBezTo>
                    <a:pt x="1247369" y="1804653"/>
                    <a:pt x="1264514" y="1862756"/>
                    <a:pt x="1279753" y="1919906"/>
                  </a:cubicBezTo>
                  <a:cubicBezTo>
                    <a:pt x="1282611" y="1929431"/>
                    <a:pt x="1301661" y="1944671"/>
                    <a:pt x="1308328" y="1942766"/>
                  </a:cubicBezTo>
                  <a:cubicBezTo>
                    <a:pt x="1365478" y="1924668"/>
                    <a:pt x="1420723" y="1903713"/>
                    <a:pt x="1478826" y="1882758"/>
                  </a:cubicBezTo>
                  <a:cubicBezTo>
                    <a:pt x="1432153" y="1777031"/>
                    <a:pt x="1483589" y="1684638"/>
                    <a:pt x="1497876" y="1593198"/>
                  </a:cubicBezTo>
                  <a:cubicBezTo>
                    <a:pt x="1474064" y="1579863"/>
                    <a:pt x="1451203" y="1573196"/>
                    <a:pt x="1435964" y="1557956"/>
                  </a:cubicBezTo>
                  <a:cubicBezTo>
                    <a:pt x="1372146" y="1493186"/>
                    <a:pt x="1285469" y="1505568"/>
                    <a:pt x="1208316" y="1484613"/>
                  </a:cubicBezTo>
                  <a:cubicBezTo>
                    <a:pt x="1193076" y="1480803"/>
                    <a:pt x="1176884" y="1476041"/>
                    <a:pt x="1161644" y="1471278"/>
                  </a:cubicBezTo>
                  <a:cubicBezTo>
                    <a:pt x="1133069" y="1461753"/>
                    <a:pt x="1103541" y="1450323"/>
                    <a:pt x="1078776" y="1483661"/>
                  </a:cubicBezTo>
                  <a:cubicBezTo>
                    <a:pt x="1146404" y="1537001"/>
                    <a:pt x="1211173" y="1588436"/>
                    <a:pt x="1273086" y="1638918"/>
                  </a:cubicBezTo>
                  <a:close/>
                  <a:moveTo>
                    <a:pt x="1464539" y="2075163"/>
                  </a:moveTo>
                  <a:cubicBezTo>
                    <a:pt x="1427391" y="2082783"/>
                    <a:pt x="1393101" y="2089451"/>
                    <a:pt x="1359764" y="2097071"/>
                  </a:cubicBezTo>
                  <a:cubicBezTo>
                    <a:pt x="1318806" y="2106596"/>
                    <a:pt x="1305471" y="2129456"/>
                    <a:pt x="1322616" y="2169461"/>
                  </a:cubicBezTo>
                  <a:cubicBezTo>
                    <a:pt x="1329284" y="2184701"/>
                    <a:pt x="1334998" y="2199941"/>
                    <a:pt x="1340714" y="2215181"/>
                  </a:cubicBezTo>
                  <a:cubicBezTo>
                    <a:pt x="1396911" y="2194226"/>
                    <a:pt x="1396911" y="2194226"/>
                    <a:pt x="1420723" y="2246613"/>
                  </a:cubicBezTo>
                  <a:cubicBezTo>
                    <a:pt x="1428344" y="2262806"/>
                    <a:pt x="1438821" y="2278046"/>
                    <a:pt x="1455014" y="2304716"/>
                  </a:cubicBezTo>
                  <a:cubicBezTo>
                    <a:pt x="1456919" y="2271378"/>
                    <a:pt x="1451203" y="2248518"/>
                    <a:pt x="1459776" y="2237088"/>
                  </a:cubicBezTo>
                  <a:cubicBezTo>
                    <a:pt x="1499781" y="2183748"/>
                    <a:pt x="1503591" y="2132313"/>
                    <a:pt x="1464539" y="2075163"/>
                  </a:cubicBezTo>
                  <a:close/>
                </a:path>
              </a:pathLst>
            </a:custGeom>
            <a:solidFill>
              <a:schemeClr val="accent6"/>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962AC89-C39E-426E-8CF0-26305813EADF}"/>
                </a:ext>
              </a:extLst>
            </p:cNvPr>
            <p:cNvSpPr/>
            <p:nvPr/>
          </p:nvSpPr>
          <p:spPr>
            <a:xfrm flipH="1">
              <a:off x="700577" y="1399349"/>
              <a:ext cx="647458" cy="566880"/>
            </a:xfrm>
            <a:custGeom>
              <a:avLst/>
              <a:gdLst>
                <a:gd name="connsiteX0" fmla="*/ 325755 w 647458"/>
                <a:gd name="connsiteY0" fmla="*/ 3000 h 566880"/>
                <a:gd name="connsiteX1" fmla="*/ 143828 w 647458"/>
                <a:gd name="connsiteY1" fmla="*/ 86820 h 566880"/>
                <a:gd name="connsiteX2" fmla="*/ 59055 w 647458"/>
                <a:gd name="connsiteY2" fmla="*/ 369713 h 566880"/>
                <a:gd name="connsiteX3" fmla="*/ 20003 w 647458"/>
                <a:gd name="connsiteY3" fmla="*/ 510683 h 566880"/>
                <a:gd name="connsiteX4" fmla="*/ 0 w 647458"/>
                <a:gd name="connsiteY4" fmla="*/ 544973 h 566880"/>
                <a:gd name="connsiteX5" fmla="*/ 43815 w 647458"/>
                <a:gd name="connsiteY5" fmla="*/ 566880 h 566880"/>
                <a:gd name="connsiteX6" fmla="*/ 65495 w 647458"/>
                <a:gd name="connsiteY6" fmla="*/ 564618 h 566880"/>
                <a:gd name="connsiteX7" fmla="*/ 178721 w 647458"/>
                <a:gd name="connsiteY7" fmla="*/ 530129 h 566880"/>
                <a:gd name="connsiteX8" fmla="*/ 603774 w 647458"/>
                <a:gd name="connsiteY8" fmla="*/ 274215 h 566880"/>
                <a:gd name="connsiteX9" fmla="*/ 647458 w 647458"/>
                <a:gd name="connsiteY9" fmla="*/ 237555 h 566880"/>
                <a:gd name="connsiteX10" fmla="*/ 638175 w 647458"/>
                <a:gd name="connsiteY10" fmla="*/ 241125 h 566880"/>
                <a:gd name="connsiteX11" fmla="*/ 591503 w 647458"/>
                <a:gd name="connsiteY11" fmla="*/ 169688 h 566880"/>
                <a:gd name="connsiteX12" fmla="*/ 325755 w 647458"/>
                <a:gd name="connsiteY12" fmla="*/ 3000 h 56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458" h="566880">
                  <a:moveTo>
                    <a:pt x="325755" y="3000"/>
                  </a:moveTo>
                  <a:cubicBezTo>
                    <a:pt x="261937" y="17288"/>
                    <a:pt x="197167" y="47768"/>
                    <a:pt x="143828" y="86820"/>
                  </a:cubicBezTo>
                  <a:cubicBezTo>
                    <a:pt x="47625" y="156353"/>
                    <a:pt x="35242" y="262080"/>
                    <a:pt x="59055" y="369713"/>
                  </a:cubicBezTo>
                  <a:cubicBezTo>
                    <a:pt x="72390" y="427815"/>
                    <a:pt x="60960" y="470678"/>
                    <a:pt x="20003" y="510683"/>
                  </a:cubicBezTo>
                  <a:cubicBezTo>
                    <a:pt x="11430" y="519255"/>
                    <a:pt x="6667" y="533543"/>
                    <a:pt x="0" y="544973"/>
                  </a:cubicBezTo>
                  <a:cubicBezTo>
                    <a:pt x="15240" y="552593"/>
                    <a:pt x="29528" y="566880"/>
                    <a:pt x="43815" y="566880"/>
                  </a:cubicBezTo>
                  <a:lnTo>
                    <a:pt x="65495" y="564618"/>
                  </a:lnTo>
                  <a:lnTo>
                    <a:pt x="178721" y="530129"/>
                  </a:lnTo>
                  <a:cubicBezTo>
                    <a:pt x="449670" y="395635"/>
                    <a:pt x="455226" y="398414"/>
                    <a:pt x="603774" y="274215"/>
                  </a:cubicBezTo>
                  <a:lnTo>
                    <a:pt x="647458" y="237555"/>
                  </a:lnTo>
                  <a:lnTo>
                    <a:pt x="638175" y="241125"/>
                  </a:lnTo>
                  <a:cubicBezTo>
                    <a:pt x="622935" y="217313"/>
                    <a:pt x="601980" y="195405"/>
                    <a:pt x="591503" y="169688"/>
                  </a:cubicBezTo>
                  <a:cubicBezTo>
                    <a:pt x="553403" y="74438"/>
                    <a:pt x="421005" y="-17955"/>
                    <a:pt x="325755" y="3000"/>
                  </a:cubicBezTo>
                  <a:close/>
                </a:path>
              </a:pathLst>
            </a:custGeom>
            <a:solidFill>
              <a:schemeClr val="accent1"/>
            </a:solidFill>
            <a:ln w="9525" cap="flat">
              <a:noFill/>
              <a:prstDash val="solid"/>
              <a:miter/>
            </a:ln>
          </p:spPr>
          <p:txBody>
            <a:bodyPr rtlCol="0" anchor="ctr"/>
            <a:lstStyle/>
            <a:p>
              <a:endParaRPr lang="en-US" dirty="0"/>
            </a:p>
          </p:txBody>
        </p:sp>
      </p:grpSp>
      <p:sp>
        <p:nvSpPr>
          <p:cNvPr id="32" name="TextBox 12">
            <a:extLst>
              <a:ext uri="{FF2B5EF4-FFF2-40B4-BE49-F238E27FC236}">
                <a16:creationId xmlns:a16="http://schemas.microsoft.com/office/drawing/2014/main" id="{88FA7370-0459-4C13-8103-4CD61D7470E8}"/>
              </a:ext>
            </a:extLst>
          </p:cNvPr>
          <p:cNvSpPr txBox="1"/>
          <p:nvPr/>
        </p:nvSpPr>
        <p:spPr>
          <a:xfrm>
            <a:off x="7953335" y="2467157"/>
            <a:ext cx="3346501" cy="1200329"/>
          </a:xfrm>
          <a:prstGeom prst="rect">
            <a:avLst/>
          </a:prstGeom>
          <a:noFill/>
        </p:spPr>
        <p:txBody>
          <a:bodyPr wrap="square" lIns="108000" rIns="108000" rtlCol="0">
            <a:spAutoFit/>
          </a:bodyPr>
          <a:lstStyle/>
          <a:p>
            <a:pPr algn="just"/>
            <a:r>
              <a:rPr lang="es-ES" b="1" dirty="0"/>
              <a:t>Estructura de hormigón armado de 5 pisos,  con irregularidades en planta y en elevación.</a:t>
            </a:r>
            <a:endParaRPr lang="ko-KR" altLang="en-US" sz="1400" b="1" dirty="0">
              <a:solidFill>
                <a:schemeClr val="tx1">
                  <a:lumMod val="95000"/>
                  <a:lumOff val="5000"/>
                </a:schemeClr>
              </a:solidFill>
              <a:cs typeface="Arial" pitchFamily="34" charset="0"/>
            </a:endParaRPr>
          </a:p>
        </p:txBody>
      </p:sp>
      <p:sp>
        <p:nvSpPr>
          <p:cNvPr id="33" name="TextBox 12">
            <a:extLst>
              <a:ext uri="{FF2B5EF4-FFF2-40B4-BE49-F238E27FC236}">
                <a16:creationId xmlns:a16="http://schemas.microsoft.com/office/drawing/2014/main" id="{88FA7370-0459-4C13-8103-4CD61D7470E8}"/>
              </a:ext>
            </a:extLst>
          </p:cNvPr>
          <p:cNvSpPr txBox="1"/>
          <p:nvPr/>
        </p:nvSpPr>
        <p:spPr>
          <a:xfrm>
            <a:off x="7946377" y="4040993"/>
            <a:ext cx="3841800" cy="1477328"/>
          </a:xfrm>
          <a:prstGeom prst="rect">
            <a:avLst/>
          </a:prstGeom>
          <a:noFill/>
        </p:spPr>
        <p:txBody>
          <a:bodyPr wrap="square" lIns="108000" rIns="108000" rtlCol="0">
            <a:spAutoFit/>
          </a:bodyPr>
          <a:lstStyle/>
          <a:p>
            <a:pPr algn="just"/>
            <a:r>
              <a:rPr lang="es-ES" b="1" dirty="0"/>
              <a:t>El hormigón tiene una resistencia a la compresión de 210 kg/cm2 en los planos sin embargo uno de los objetivos es determinar la resistencia real.</a:t>
            </a:r>
            <a:endParaRPr lang="ko-KR" altLang="en-US" sz="1400" b="1" dirty="0">
              <a:solidFill>
                <a:schemeClr val="tx1">
                  <a:lumMod val="95000"/>
                  <a:lumOff val="5000"/>
                </a:schemeClr>
              </a:solidFill>
              <a:cs typeface="Arial"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008" y="878410"/>
            <a:ext cx="3876756" cy="5169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9172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0804506"/>
              </p:ext>
            </p:extLst>
          </p:nvPr>
        </p:nvGraphicFramePr>
        <p:xfrm>
          <a:off x="4427745" y="749485"/>
          <a:ext cx="7764255" cy="5561360"/>
        </p:xfrm>
        <a:graphic>
          <a:graphicData uri="http://schemas.openxmlformats.org/drawingml/2006/table">
            <a:tbl>
              <a:tblPr firstRow="1" firstCol="1" bandRow="1">
                <a:tableStyleId>{93296810-A885-4BE3-A3E7-6D5BEEA58F35}</a:tableStyleId>
              </a:tblPr>
              <a:tblGrid>
                <a:gridCol w="918312">
                  <a:extLst>
                    <a:ext uri="{9D8B030D-6E8A-4147-A177-3AD203B41FA5}">
                      <a16:colId xmlns:a16="http://schemas.microsoft.com/office/drawing/2014/main" val="812803898"/>
                    </a:ext>
                  </a:extLst>
                </a:gridCol>
                <a:gridCol w="2875721">
                  <a:extLst>
                    <a:ext uri="{9D8B030D-6E8A-4147-A177-3AD203B41FA5}">
                      <a16:colId xmlns:a16="http://schemas.microsoft.com/office/drawing/2014/main" val="1530052369"/>
                    </a:ext>
                  </a:extLst>
                </a:gridCol>
                <a:gridCol w="569844">
                  <a:extLst>
                    <a:ext uri="{9D8B030D-6E8A-4147-A177-3AD203B41FA5}">
                      <a16:colId xmlns:a16="http://schemas.microsoft.com/office/drawing/2014/main" val="3125885918"/>
                    </a:ext>
                  </a:extLst>
                </a:gridCol>
                <a:gridCol w="622852">
                  <a:extLst>
                    <a:ext uri="{9D8B030D-6E8A-4147-A177-3AD203B41FA5}">
                      <a16:colId xmlns:a16="http://schemas.microsoft.com/office/drawing/2014/main" val="1672912878"/>
                    </a:ext>
                  </a:extLst>
                </a:gridCol>
                <a:gridCol w="689113">
                  <a:extLst>
                    <a:ext uri="{9D8B030D-6E8A-4147-A177-3AD203B41FA5}">
                      <a16:colId xmlns:a16="http://schemas.microsoft.com/office/drawing/2014/main" val="1030651422"/>
                    </a:ext>
                  </a:extLst>
                </a:gridCol>
                <a:gridCol w="2088413">
                  <a:extLst>
                    <a:ext uri="{9D8B030D-6E8A-4147-A177-3AD203B41FA5}">
                      <a16:colId xmlns:a16="http://schemas.microsoft.com/office/drawing/2014/main" val="3932190638"/>
                    </a:ext>
                  </a:extLst>
                </a:gridCol>
              </a:tblGrid>
              <a:tr h="397240">
                <a:tc rowSpan="3">
                  <a:txBody>
                    <a:bodyPr/>
                    <a:lstStyle/>
                    <a:p>
                      <a:pPr algn="ctr">
                        <a:lnSpc>
                          <a:spcPct val="150000"/>
                        </a:lnSpc>
                        <a:spcAft>
                          <a:spcPts val="0"/>
                        </a:spcAft>
                      </a:pPr>
                      <a:r>
                        <a:rPr lang="es-ES" sz="1600" dirty="0">
                          <a:effectLst/>
                        </a:rPr>
                        <a:t>ID</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50000"/>
                        </a:lnSpc>
                        <a:spcAft>
                          <a:spcPts val="0"/>
                        </a:spcAft>
                      </a:pPr>
                      <a:r>
                        <a:rPr lang="es-ES" sz="1600" dirty="0">
                          <a:effectLst/>
                        </a:rPr>
                        <a:t>Elemento estructural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50000"/>
                        </a:lnSpc>
                        <a:spcAft>
                          <a:spcPts val="0"/>
                        </a:spcAft>
                      </a:pPr>
                      <a:r>
                        <a:rPr lang="es-ES" sz="1400" dirty="0">
                          <a:effectLst/>
                        </a:rPr>
                        <a:t>Sección transversal</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rowSpan="3">
                  <a:txBody>
                    <a:bodyPr/>
                    <a:lstStyle/>
                    <a:p>
                      <a:pPr algn="ctr">
                        <a:lnSpc>
                          <a:spcPct val="150000"/>
                        </a:lnSpc>
                        <a:spcAft>
                          <a:spcPts val="0"/>
                        </a:spcAft>
                      </a:pPr>
                      <a:r>
                        <a:rPr lang="es-ES" sz="1600" dirty="0">
                          <a:effectLst/>
                        </a:rPr>
                        <a:t>Material</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81969629"/>
                  </a:ext>
                </a:extLst>
              </a:tr>
              <a:tr h="39724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S" sz="1600" dirty="0">
                          <a:effectLst/>
                        </a:rPr>
                        <a:t>b</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h</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e</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543680596"/>
                  </a:ext>
                </a:extLst>
              </a:tr>
              <a:tr h="397240">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S" sz="1600" dirty="0">
                          <a:effectLst/>
                        </a:rPr>
                        <a:t>Cm</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cm</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600" dirty="0">
                          <a:effectLst/>
                        </a:rPr>
                        <a:t>cm</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185034587"/>
                  </a:ext>
                </a:extLst>
              </a:tr>
              <a:tr h="397240">
                <a:tc>
                  <a:txBody>
                    <a:bodyPr/>
                    <a:lstStyle/>
                    <a:p>
                      <a:pPr algn="ctr">
                        <a:lnSpc>
                          <a:spcPct val="150000"/>
                        </a:lnSpc>
                        <a:spcAft>
                          <a:spcPts val="0"/>
                        </a:spcAft>
                      </a:pPr>
                      <a:r>
                        <a:rPr lang="es-ES" sz="1600" dirty="0">
                          <a:effectLst/>
                        </a:rPr>
                        <a:t>C1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Columna tipo 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30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30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921840"/>
                  </a:ext>
                </a:extLst>
              </a:tr>
              <a:tr h="397240">
                <a:tc>
                  <a:txBody>
                    <a:bodyPr/>
                    <a:lstStyle/>
                    <a:p>
                      <a:pPr algn="ctr">
                        <a:lnSpc>
                          <a:spcPct val="150000"/>
                        </a:lnSpc>
                        <a:spcAft>
                          <a:spcPts val="0"/>
                        </a:spcAft>
                      </a:pPr>
                      <a:r>
                        <a:rPr lang="es-ES" sz="1600" dirty="0">
                          <a:effectLst/>
                        </a:rPr>
                        <a:t>C2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Columna tipo 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40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40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7492403"/>
                  </a:ext>
                </a:extLst>
              </a:tr>
              <a:tr h="397240">
                <a:tc>
                  <a:txBody>
                    <a:bodyPr/>
                    <a:lstStyle/>
                    <a:p>
                      <a:pPr algn="ctr">
                        <a:lnSpc>
                          <a:spcPct val="150000"/>
                        </a:lnSpc>
                        <a:spcAft>
                          <a:spcPts val="0"/>
                        </a:spcAft>
                      </a:pPr>
                      <a:r>
                        <a:rPr lang="es-ES" sz="1600" dirty="0">
                          <a:effectLst/>
                        </a:rPr>
                        <a:t>C3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Columna tipo 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182601"/>
                  </a:ext>
                </a:extLst>
              </a:tr>
              <a:tr h="397240">
                <a:tc>
                  <a:txBody>
                    <a:bodyPr/>
                    <a:lstStyle/>
                    <a:p>
                      <a:pPr algn="ctr">
                        <a:lnSpc>
                          <a:spcPct val="150000"/>
                        </a:lnSpc>
                        <a:spcAft>
                          <a:spcPts val="0"/>
                        </a:spcAft>
                      </a:pPr>
                      <a:r>
                        <a:rPr lang="es-ES" sz="1600" dirty="0">
                          <a:effectLst/>
                        </a:rPr>
                        <a:t>V1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Viga banda tipo 1</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60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9489389"/>
                  </a:ext>
                </a:extLst>
              </a:tr>
              <a:tr h="397240">
                <a:tc>
                  <a:txBody>
                    <a:bodyPr/>
                    <a:lstStyle/>
                    <a:p>
                      <a:pPr algn="ctr">
                        <a:lnSpc>
                          <a:spcPct val="150000"/>
                        </a:lnSpc>
                        <a:spcAft>
                          <a:spcPts val="0"/>
                        </a:spcAft>
                      </a:pPr>
                      <a:r>
                        <a:rPr lang="es-ES" sz="1600" dirty="0">
                          <a:effectLst/>
                        </a:rPr>
                        <a:t>V2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Viga banda tipo 2</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50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901158"/>
                  </a:ext>
                </a:extLst>
              </a:tr>
              <a:tr h="397240">
                <a:tc>
                  <a:txBody>
                    <a:bodyPr/>
                    <a:lstStyle/>
                    <a:p>
                      <a:pPr algn="ctr">
                        <a:lnSpc>
                          <a:spcPct val="150000"/>
                        </a:lnSpc>
                        <a:spcAft>
                          <a:spcPts val="0"/>
                        </a:spcAft>
                      </a:pPr>
                      <a:r>
                        <a:rPr lang="es-ES" sz="1600" dirty="0">
                          <a:effectLst/>
                        </a:rPr>
                        <a:t>V3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Viga banda tipo 3</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30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602375"/>
                  </a:ext>
                </a:extLst>
              </a:tr>
              <a:tr h="397240">
                <a:tc>
                  <a:txBody>
                    <a:bodyPr/>
                    <a:lstStyle/>
                    <a:p>
                      <a:pPr algn="ctr">
                        <a:lnSpc>
                          <a:spcPct val="150000"/>
                        </a:lnSpc>
                        <a:spcAft>
                          <a:spcPts val="0"/>
                        </a:spcAft>
                      </a:pPr>
                      <a:r>
                        <a:rPr lang="es-ES" sz="1600" dirty="0">
                          <a:effectLst/>
                        </a:rPr>
                        <a:t>V4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Viga banda tipo 4</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50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7878536"/>
                  </a:ext>
                </a:extLst>
              </a:tr>
              <a:tr h="397240">
                <a:tc>
                  <a:txBody>
                    <a:bodyPr/>
                    <a:lstStyle/>
                    <a:p>
                      <a:pPr algn="ctr">
                        <a:lnSpc>
                          <a:spcPct val="150000"/>
                        </a:lnSpc>
                        <a:spcAft>
                          <a:spcPts val="0"/>
                        </a:spcAft>
                      </a:pPr>
                      <a:r>
                        <a:rPr lang="es-ES" sz="1600" dirty="0">
                          <a:effectLst/>
                        </a:rPr>
                        <a:t>V5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Viga banda tipo 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514357"/>
                  </a:ext>
                </a:extLst>
              </a:tr>
              <a:tr h="397240">
                <a:tc>
                  <a:txBody>
                    <a:bodyPr/>
                    <a:lstStyle/>
                    <a:p>
                      <a:pPr algn="ctr">
                        <a:lnSpc>
                          <a:spcPct val="150000"/>
                        </a:lnSpc>
                        <a:spcAft>
                          <a:spcPts val="0"/>
                        </a:spcAft>
                      </a:pPr>
                      <a:r>
                        <a:rPr lang="es-ES" sz="1600" dirty="0">
                          <a:effectLst/>
                        </a:rPr>
                        <a:t>V6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Viga banda tipo 6</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50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2653282"/>
                  </a:ext>
                </a:extLst>
              </a:tr>
              <a:tr h="397240">
                <a:tc>
                  <a:txBody>
                    <a:bodyPr/>
                    <a:lstStyle/>
                    <a:p>
                      <a:pPr algn="ctr">
                        <a:lnSpc>
                          <a:spcPct val="150000"/>
                        </a:lnSpc>
                        <a:spcAft>
                          <a:spcPts val="0"/>
                        </a:spcAft>
                      </a:pPr>
                      <a:r>
                        <a:rPr lang="es-ES" sz="1600" dirty="0">
                          <a:effectLst/>
                        </a:rPr>
                        <a:t>V6 </a:t>
                      </a:r>
                      <a:r>
                        <a:rPr lang="es-ES" sz="1600" dirty="0" err="1">
                          <a:effectLst/>
                        </a:rPr>
                        <a:t>cub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Viga banda tipo 6 cubierta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20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25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102256"/>
                  </a:ext>
                </a:extLst>
              </a:tr>
              <a:tr h="397240">
                <a:tc>
                  <a:txBody>
                    <a:bodyPr/>
                    <a:lstStyle/>
                    <a:p>
                      <a:pPr algn="ctr">
                        <a:lnSpc>
                          <a:spcPct val="150000"/>
                        </a:lnSpc>
                        <a:spcAft>
                          <a:spcPts val="0"/>
                        </a:spcAft>
                      </a:pPr>
                      <a:r>
                        <a:rPr lang="es-ES" sz="1600" dirty="0">
                          <a:effectLst/>
                        </a:rPr>
                        <a:t>Losa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a:effectLst/>
                        </a:rPr>
                        <a:t>Losa alivianada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a:effectLst/>
                        </a:rPr>
                        <a:t>-</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600" dirty="0">
                          <a:effectLst/>
                        </a:rPr>
                        <a:t>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S" sz="1600" dirty="0">
                          <a:effectLst/>
                        </a:rPr>
                        <a:t>Hormigón armado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9897343"/>
                  </a:ext>
                </a:extLst>
              </a:tr>
            </a:tbl>
          </a:graphicData>
        </a:graphic>
      </p:graphicFrame>
      <p:sp>
        <p:nvSpPr>
          <p:cNvPr id="4" name="TextBox 12">
            <a:extLst>
              <a:ext uri="{FF2B5EF4-FFF2-40B4-BE49-F238E27FC236}">
                <a16:creationId xmlns:a16="http://schemas.microsoft.com/office/drawing/2014/main" id="{88FA7370-0459-4C13-8103-4CD61D7470E8}"/>
              </a:ext>
            </a:extLst>
          </p:cNvPr>
          <p:cNvSpPr txBox="1"/>
          <p:nvPr/>
        </p:nvSpPr>
        <p:spPr>
          <a:xfrm>
            <a:off x="1408024" y="283058"/>
            <a:ext cx="9594756" cy="461665"/>
          </a:xfrm>
          <a:prstGeom prst="rect">
            <a:avLst/>
          </a:prstGeom>
          <a:noFill/>
        </p:spPr>
        <p:txBody>
          <a:bodyPr wrap="square" lIns="108000" rIns="108000" rtlCol="0">
            <a:spAutoFit/>
          </a:bodyPr>
          <a:lstStyle/>
          <a:p>
            <a:r>
              <a:rPr lang="es-ES" sz="2400" b="1" dirty="0"/>
              <a:t>Sección  de elementos estructurales </a:t>
            </a:r>
            <a:endParaRPr lang="ko-KR" altLang="en-US" b="1" dirty="0">
              <a:solidFill>
                <a:schemeClr val="tx1">
                  <a:lumMod val="95000"/>
                  <a:lumOff val="5000"/>
                </a:schemeClr>
              </a:solidFill>
              <a:cs typeface="Arial" pitchFamily="34" charset="0"/>
            </a:endParaRPr>
          </a:p>
        </p:txBody>
      </p:sp>
      <p:pic>
        <p:nvPicPr>
          <p:cNvPr id="6" name="Imagen 5">
            <a:extLst>
              <a:ext uri="{FF2B5EF4-FFF2-40B4-BE49-F238E27FC236}">
                <a16:creationId xmlns:a16="http://schemas.microsoft.com/office/drawing/2014/main" id="{D99EABD1-F91D-4794-94AA-5E4DE52E7244}"/>
              </a:ext>
            </a:extLst>
          </p:cNvPr>
          <p:cNvPicPr/>
          <p:nvPr/>
        </p:nvPicPr>
        <p:blipFill>
          <a:blip r:embed="rId2"/>
          <a:stretch>
            <a:fillRect/>
          </a:stretch>
        </p:blipFill>
        <p:spPr>
          <a:xfrm>
            <a:off x="175885" y="1391054"/>
            <a:ext cx="4251860" cy="35100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13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33675B5-54FC-44BC-A7AD-F493FC6E94DE}"/>
              </a:ext>
            </a:extLst>
          </p:cNvPr>
          <p:cNvPicPr>
            <a:picLocks noChangeAspect="1"/>
          </p:cNvPicPr>
          <p:nvPr/>
        </p:nvPicPr>
        <p:blipFill>
          <a:blip r:embed="rId2"/>
          <a:stretch>
            <a:fillRect/>
          </a:stretch>
        </p:blipFill>
        <p:spPr>
          <a:xfrm>
            <a:off x="4819650" y="499853"/>
            <a:ext cx="7372350" cy="5904759"/>
          </a:xfrm>
          <a:prstGeom prst="rect">
            <a:avLst/>
          </a:prstGeom>
        </p:spPr>
      </p:pic>
      <p:pic>
        <p:nvPicPr>
          <p:cNvPr id="5" name="Imagen 4">
            <a:extLst>
              <a:ext uri="{FF2B5EF4-FFF2-40B4-BE49-F238E27FC236}">
                <a16:creationId xmlns:a16="http://schemas.microsoft.com/office/drawing/2014/main" id="{FB335A99-F454-4BE7-AB6F-2B0BEC3DE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197" y="856092"/>
            <a:ext cx="3899453" cy="2924590"/>
          </a:xfrm>
          <a:prstGeom prst="rect">
            <a:avLst/>
          </a:prstGeom>
        </p:spPr>
      </p:pic>
      <p:sp>
        <p:nvSpPr>
          <p:cNvPr id="6" name="TextBox 12">
            <a:extLst>
              <a:ext uri="{FF2B5EF4-FFF2-40B4-BE49-F238E27FC236}">
                <a16:creationId xmlns:a16="http://schemas.microsoft.com/office/drawing/2014/main" id="{2D918218-EF25-4208-B479-BB9A6ACFF670}"/>
              </a:ext>
            </a:extLst>
          </p:cNvPr>
          <p:cNvSpPr txBox="1"/>
          <p:nvPr/>
        </p:nvSpPr>
        <p:spPr>
          <a:xfrm>
            <a:off x="1617763" y="4795854"/>
            <a:ext cx="2771020" cy="707886"/>
          </a:xfrm>
          <a:prstGeom prst="rect">
            <a:avLst/>
          </a:prstGeom>
          <a:noFill/>
        </p:spPr>
        <p:txBody>
          <a:bodyPr wrap="square" lIns="108000" rIns="108000" rtlCol="0">
            <a:spAutoFit/>
          </a:bodyPr>
          <a:lstStyle/>
          <a:p>
            <a:r>
              <a:rPr lang="es-ES" sz="4000" b="1" dirty="0"/>
              <a:t>Estructura</a:t>
            </a:r>
            <a:endParaRPr lang="ko-KR" altLang="en-US" sz="3200" b="1" dirty="0">
              <a:solidFill>
                <a:schemeClr val="tx1">
                  <a:lumMod val="95000"/>
                  <a:lumOff val="5000"/>
                </a:schemeClr>
              </a:solidFill>
              <a:cs typeface="Arial" pitchFamily="34" charset="0"/>
            </a:endParaRPr>
          </a:p>
        </p:txBody>
      </p:sp>
    </p:spTree>
    <p:extLst>
      <p:ext uri="{BB962C8B-B14F-4D97-AF65-F5344CB8AC3E}">
        <p14:creationId xmlns:p14="http://schemas.microsoft.com/office/powerpoint/2010/main" val="111995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a:extLst>
              <a:ext uri="{FF2B5EF4-FFF2-40B4-BE49-F238E27FC236}">
                <a16:creationId xmlns:a16="http://schemas.microsoft.com/office/drawing/2014/main" id="{88FA7370-0459-4C13-8103-4CD61D7470E8}"/>
              </a:ext>
            </a:extLst>
          </p:cNvPr>
          <p:cNvSpPr txBox="1"/>
          <p:nvPr/>
        </p:nvSpPr>
        <p:spPr>
          <a:xfrm>
            <a:off x="1924350" y="908100"/>
            <a:ext cx="8105020" cy="523220"/>
          </a:xfrm>
          <a:prstGeom prst="rect">
            <a:avLst/>
          </a:prstGeom>
          <a:noFill/>
        </p:spPr>
        <p:txBody>
          <a:bodyPr wrap="square" lIns="108000" rIns="108000" rtlCol="0">
            <a:spAutoFit/>
          </a:bodyPr>
          <a:lstStyle/>
          <a:p>
            <a:r>
              <a:rPr lang="es-ES" sz="2800" b="1" dirty="0"/>
              <a:t>Modelo de la estructura del edificio Sarema</a:t>
            </a:r>
            <a:endParaRPr lang="ko-KR" altLang="en-US" sz="2000" b="1" dirty="0">
              <a:solidFill>
                <a:schemeClr val="tx1">
                  <a:lumMod val="95000"/>
                  <a:lumOff val="5000"/>
                </a:schemeClr>
              </a:solidFill>
              <a:cs typeface="Arial" pitchFamily="34" charset="0"/>
            </a:endParaRPr>
          </a:p>
        </p:txBody>
      </p:sp>
      <p:pic>
        <p:nvPicPr>
          <p:cNvPr id="4" name="Imagen 3"/>
          <p:cNvPicPr/>
          <p:nvPr/>
        </p:nvPicPr>
        <p:blipFill>
          <a:blip r:embed="rId2"/>
          <a:stretch>
            <a:fillRect/>
          </a:stretch>
        </p:blipFill>
        <p:spPr>
          <a:xfrm>
            <a:off x="757160" y="2282631"/>
            <a:ext cx="5219700" cy="3632200"/>
          </a:xfrm>
          <a:prstGeom prst="rect">
            <a:avLst/>
          </a:prstGeom>
          <a:ln>
            <a:noFill/>
          </a:ln>
          <a:effectLst>
            <a:outerShdw blurRad="292100" dist="139700" dir="2700000" algn="tl" rotWithShape="0">
              <a:srgbClr val="333333">
                <a:alpha val="65000"/>
              </a:srgbClr>
            </a:outerShdw>
          </a:effectLst>
        </p:spPr>
      </p:pic>
      <p:pic>
        <p:nvPicPr>
          <p:cNvPr id="5" name="Imagen 4"/>
          <p:cNvPicPr/>
          <p:nvPr/>
        </p:nvPicPr>
        <p:blipFill>
          <a:blip r:embed="rId3"/>
          <a:stretch>
            <a:fillRect/>
          </a:stretch>
        </p:blipFill>
        <p:spPr>
          <a:xfrm>
            <a:off x="6369051" y="1973943"/>
            <a:ext cx="5532664" cy="4249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3044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5102" t="15529" r="1769" b="13497"/>
          <a:stretch/>
        </p:blipFill>
        <p:spPr>
          <a:xfrm>
            <a:off x="1730829" y="1015999"/>
            <a:ext cx="9528629" cy="4731657"/>
          </a:xfrm>
          <a:prstGeom prst="rect">
            <a:avLst/>
          </a:prstGeom>
        </p:spPr>
      </p:pic>
      <p:sp>
        <p:nvSpPr>
          <p:cNvPr id="3" name="TextBox 12">
            <a:extLst>
              <a:ext uri="{FF2B5EF4-FFF2-40B4-BE49-F238E27FC236}">
                <a16:creationId xmlns:a16="http://schemas.microsoft.com/office/drawing/2014/main" id="{88FA7370-0459-4C13-8103-4CD61D7470E8}"/>
              </a:ext>
            </a:extLst>
          </p:cNvPr>
          <p:cNvSpPr txBox="1"/>
          <p:nvPr/>
        </p:nvSpPr>
        <p:spPr>
          <a:xfrm>
            <a:off x="1103085" y="507294"/>
            <a:ext cx="5849258" cy="523220"/>
          </a:xfrm>
          <a:prstGeom prst="rect">
            <a:avLst/>
          </a:prstGeom>
          <a:noFill/>
        </p:spPr>
        <p:txBody>
          <a:bodyPr wrap="square" lIns="108000" rIns="108000" rtlCol="0">
            <a:spAutoFit/>
          </a:bodyPr>
          <a:lstStyle/>
          <a:p>
            <a:r>
              <a:rPr lang="es-ES" altLang="ko-KR" sz="2800" b="1" dirty="0"/>
              <a:t>Modos de vibrar de la estructura </a:t>
            </a:r>
            <a:endParaRPr lang="ko-KR" altLang="en-US" sz="2000" b="1" dirty="0">
              <a:solidFill>
                <a:schemeClr val="tx1">
                  <a:lumMod val="95000"/>
                  <a:lumOff val="5000"/>
                </a:schemeClr>
              </a:solidFill>
              <a:cs typeface="Arial" pitchFamily="34" charset="0"/>
            </a:endParaRPr>
          </a:p>
        </p:txBody>
      </p:sp>
      <p:sp>
        <p:nvSpPr>
          <p:cNvPr id="4" name="Rectángulo 3"/>
          <p:cNvSpPr/>
          <p:nvPr/>
        </p:nvSpPr>
        <p:spPr>
          <a:xfrm>
            <a:off x="1596573" y="5962225"/>
            <a:ext cx="9797142" cy="646331"/>
          </a:xfrm>
          <a:prstGeom prst="rect">
            <a:avLst/>
          </a:prstGeom>
        </p:spPr>
        <p:txBody>
          <a:bodyPr wrap="square">
            <a:spAutoFit/>
          </a:bodyPr>
          <a:lstStyle/>
          <a:p>
            <a:r>
              <a:rPr lang="es-ES" b="1" dirty="0">
                <a:latin typeface="Arial" panose="020B0604020202020204" pitchFamily="34" charset="0"/>
                <a:ea typeface="Calibri" panose="020F0502020204030204" pitchFamily="34" charset="0"/>
              </a:rPr>
              <a:t>La estructura no tiene problemas por modos de vibrar, se puede observar en los dos primeros modos de vibrar traslación y en el tercer modo rotación</a:t>
            </a:r>
            <a:endParaRPr lang="es-EC" b="1" dirty="0"/>
          </a:p>
        </p:txBody>
      </p:sp>
    </p:spTree>
    <p:extLst>
      <p:ext uri="{BB962C8B-B14F-4D97-AF65-F5344CB8AC3E}">
        <p14:creationId xmlns:p14="http://schemas.microsoft.com/office/powerpoint/2010/main" val="298960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1253306" y="633256"/>
            <a:ext cx="5108965" cy="724247"/>
          </a:xfrm>
        </p:spPr>
        <p:txBody>
          <a:bodyPr>
            <a:normAutofit fontScale="92500" lnSpcReduction="20000"/>
          </a:bodyPr>
          <a:lstStyle/>
          <a:p>
            <a:r>
              <a:rPr lang="en-US" b="1" dirty="0"/>
              <a:t>Derivas de piso </a:t>
            </a:r>
            <a:endParaRPr lang="en-US" b="1" dirty="0">
              <a:solidFill>
                <a:schemeClr val="accent1"/>
              </a:solidFill>
            </a:endParaRPr>
          </a:p>
        </p:txBody>
      </p:sp>
      <p:sp>
        <p:nvSpPr>
          <p:cNvPr id="3" name="평행 사변형 22">
            <a:extLst>
              <a:ext uri="{FF2B5EF4-FFF2-40B4-BE49-F238E27FC236}">
                <a16:creationId xmlns:a16="http://schemas.microsoft.com/office/drawing/2014/main" id="{F47A81FC-FF3E-462B-974F-2B8414D2DEF0}"/>
              </a:ext>
            </a:extLst>
          </p:cNvPr>
          <p:cNvSpPr/>
          <p:nvPr/>
        </p:nvSpPr>
        <p:spPr>
          <a:xfrm rot="16200000" flipH="1">
            <a:off x="3979955" y="-1269927"/>
            <a:ext cx="4232091" cy="10363198"/>
          </a:xfrm>
          <a:prstGeom prst="parallelogram">
            <a:avLst>
              <a:gd name="adj" fmla="val 5873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그룹 8">
            <a:extLst>
              <a:ext uri="{FF2B5EF4-FFF2-40B4-BE49-F238E27FC236}">
                <a16:creationId xmlns:a16="http://schemas.microsoft.com/office/drawing/2014/main" id="{D9147D2E-110B-4B20-B044-819A38C0F9C1}"/>
              </a:ext>
            </a:extLst>
          </p:cNvPr>
          <p:cNvGrpSpPr/>
          <p:nvPr/>
        </p:nvGrpSpPr>
        <p:grpSpPr>
          <a:xfrm>
            <a:off x="3029837" y="1758924"/>
            <a:ext cx="7311535" cy="1321687"/>
            <a:chOff x="914402" y="1795629"/>
            <a:chExt cx="10363197" cy="1762517"/>
          </a:xfrm>
          <a:solidFill>
            <a:schemeClr val="accent2">
              <a:lumMod val="40000"/>
              <a:lumOff val="60000"/>
            </a:schemeClr>
          </a:solidFill>
        </p:grpSpPr>
        <p:sp>
          <p:nvSpPr>
            <p:cNvPr id="5" name="Rectangle 4">
              <a:extLst>
                <a:ext uri="{FF2B5EF4-FFF2-40B4-BE49-F238E27FC236}">
                  <a16:creationId xmlns:a16="http://schemas.microsoft.com/office/drawing/2014/main" id="{E9F4A9D2-1C43-4A69-ADF7-B7D6280D4A8D}"/>
                </a:ext>
              </a:extLst>
            </p:cNvPr>
            <p:cNvSpPr/>
            <p:nvPr/>
          </p:nvSpPr>
          <p:spPr>
            <a:xfrm>
              <a:off x="914402" y="1805546"/>
              <a:ext cx="10363195" cy="175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19">
              <a:extLst>
                <a:ext uri="{FF2B5EF4-FFF2-40B4-BE49-F238E27FC236}">
                  <a16:creationId xmlns:a16="http://schemas.microsoft.com/office/drawing/2014/main" id="{B94EF707-ABFC-406A-BA79-D5D07C26E574}"/>
                </a:ext>
              </a:extLst>
            </p:cNvPr>
            <p:cNvSpPr/>
            <p:nvPr/>
          </p:nvSpPr>
          <p:spPr>
            <a:xfrm flipH="1">
              <a:off x="2999413" y="1795629"/>
              <a:ext cx="8278186" cy="17526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7" name="TextBox 6">
            <a:extLst>
              <a:ext uri="{FF2B5EF4-FFF2-40B4-BE49-F238E27FC236}">
                <a16:creationId xmlns:a16="http://schemas.microsoft.com/office/drawing/2014/main" id="{D3D34147-775D-4E8A-96BC-B9ADAD9FFFE6}"/>
              </a:ext>
            </a:extLst>
          </p:cNvPr>
          <p:cNvSpPr txBox="1"/>
          <p:nvPr/>
        </p:nvSpPr>
        <p:spPr>
          <a:xfrm>
            <a:off x="4211497" y="2150589"/>
            <a:ext cx="2882063" cy="615553"/>
          </a:xfrm>
          <a:prstGeom prst="rect">
            <a:avLst/>
          </a:prstGeom>
          <a:noFill/>
        </p:spPr>
        <p:txBody>
          <a:bodyPr wrap="square" lIns="0" tIns="0" rIns="0" bIns="0" rtlCol="0" anchor="b">
            <a:spAutoFit/>
          </a:bodyPr>
          <a:lstStyle/>
          <a:p>
            <a:pPr algn="ctr"/>
            <a:r>
              <a:rPr lang="en-US" altLang="ko-KR" sz="4000" b="1" dirty="0">
                <a:solidFill>
                  <a:schemeClr val="tx1">
                    <a:lumMod val="75000"/>
                    <a:lumOff val="25000"/>
                  </a:schemeClr>
                </a:solidFill>
              </a:rPr>
              <a:t>Sentido X</a:t>
            </a:r>
            <a:endParaRPr lang="ko-KR" altLang="en-US" sz="4000" b="1" dirty="0">
              <a:solidFill>
                <a:schemeClr val="tx1">
                  <a:lumMod val="75000"/>
                  <a:lumOff val="25000"/>
                </a:schemeClr>
              </a:solidFill>
            </a:endParaRPr>
          </a:p>
        </p:txBody>
      </p:sp>
      <p:grpSp>
        <p:nvGrpSpPr>
          <p:cNvPr id="8" name="Group 7">
            <a:extLst>
              <a:ext uri="{FF2B5EF4-FFF2-40B4-BE49-F238E27FC236}">
                <a16:creationId xmlns:a16="http://schemas.microsoft.com/office/drawing/2014/main" id="{4D7B3BF9-0D75-48F7-A0CE-0C81388FB321}"/>
              </a:ext>
            </a:extLst>
          </p:cNvPr>
          <p:cNvGrpSpPr/>
          <p:nvPr/>
        </p:nvGrpSpPr>
        <p:grpSpPr>
          <a:xfrm rot="5400000">
            <a:off x="3615991" y="2146881"/>
            <a:ext cx="615553" cy="696373"/>
            <a:chOff x="3923928" y="2038003"/>
            <a:chExt cx="864096" cy="864096"/>
          </a:xfrm>
        </p:grpSpPr>
        <p:sp>
          <p:nvSpPr>
            <p:cNvPr id="9" name="Oval 8">
              <a:extLst>
                <a:ext uri="{FF2B5EF4-FFF2-40B4-BE49-F238E27FC236}">
                  <a16:creationId xmlns:a16="http://schemas.microsoft.com/office/drawing/2014/main" id="{0E07EE6C-BC71-4812-8791-41D52EFFFF35}"/>
                </a:ext>
              </a:extLst>
            </p:cNvPr>
            <p:cNvSpPr/>
            <p:nvPr/>
          </p:nvSpPr>
          <p:spPr>
            <a:xfrm>
              <a:off x="3923928" y="2038003"/>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Up Arrow 6">
              <a:extLst>
                <a:ext uri="{FF2B5EF4-FFF2-40B4-BE49-F238E27FC236}">
                  <a16:creationId xmlns:a16="http://schemas.microsoft.com/office/drawing/2014/main" id="{1B8181CC-65CE-40C7-AC40-B1573B5FD352}"/>
                </a:ext>
              </a:extLst>
            </p:cNvPr>
            <p:cNvSpPr/>
            <p:nvPr/>
          </p:nvSpPr>
          <p:spPr>
            <a:xfrm>
              <a:off x="4077300" y="2168836"/>
              <a:ext cx="557353" cy="60243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2" name="그룹 10">
            <a:extLst>
              <a:ext uri="{FF2B5EF4-FFF2-40B4-BE49-F238E27FC236}">
                <a16:creationId xmlns:a16="http://schemas.microsoft.com/office/drawing/2014/main" id="{7A387551-1D4D-4515-AA0D-3A12268C99D9}"/>
              </a:ext>
            </a:extLst>
          </p:cNvPr>
          <p:cNvGrpSpPr/>
          <p:nvPr/>
        </p:nvGrpSpPr>
        <p:grpSpPr>
          <a:xfrm>
            <a:off x="809199" y="3423859"/>
            <a:ext cx="7416735" cy="1419721"/>
            <a:chOff x="914401" y="4275117"/>
            <a:chExt cx="10363196" cy="1752601"/>
          </a:xfrm>
          <a:solidFill>
            <a:schemeClr val="accent5">
              <a:lumMod val="40000"/>
              <a:lumOff val="60000"/>
            </a:schemeClr>
          </a:solidFill>
        </p:grpSpPr>
        <p:sp>
          <p:nvSpPr>
            <p:cNvPr id="13" name="Rectangle 12">
              <a:extLst>
                <a:ext uri="{FF2B5EF4-FFF2-40B4-BE49-F238E27FC236}">
                  <a16:creationId xmlns:a16="http://schemas.microsoft.com/office/drawing/2014/main" id="{E02FEAB5-354C-4A15-B984-D1E62AE26976}"/>
                </a:ext>
              </a:extLst>
            </p:cNvPr>
            <p:cNvSpPr/>
            <p:nvPr/>
          </p:nvSpPr>
          <p:spPr>
            <a:xfrm>
              <a:off x="914402" y="4275118"/>
              <a:ext cx="10363195" cy="1752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Rectangle 19">
              <a:extLst>
                <a:ext uri="{FF2B5EF4-FFF2-40B4-BE49-F238E27FC236}">
                  <a16:creationId xmlns:a16="http://schemas.microsoft.com/office/drawing/2014/main" id="{641B69BB-71E3-41CB-907A-AA45187448C2}"/>
                </a:ext>
              </a:extLst>
            </p:cNvPr>
            <p:cNvSpPr/>
            <p:nvPr/>
          </p:nvSpPr>
          <p:spPr>
            <a:xfrm>
              <a:off x="914401" y="4275117"/>
              <a:ext cx="7730776" cy="1752600"/>
            </a:xfrm>
            <a:custGeom>
              <a:avLst/>
              <a:gdLst>
                <a:gd name="connsiteX0" fmla="*/ 0 w 7730776"/>
                <a:gd name="connsiteY0" fmla="*/ 1752600 h 1752600"/>
                <a:gd name="connsiteX1" fmla="*/ 0 w 7730776"/>
                <a:gd name="connsiteY1" fmla="*/ 0 h 1752600"/>
                <a:gd name="connsiteX2" fmla="*/ 7730776 w 7730776"/>
                <a:gd name="connsiteY2" fmla="*/ 1752600 h 1752600"/>
                <a:gd name="connsiteX3" fmla="*/ 0 w 7730776"/>
                <a:gd name="connsiteY3" fmla="*/ 1752600 h 1752600"/>
                <a:gd name="connsiteX0" fmla="*/ 0 w 7730776"/>
                <a:gd name="connsiteY0" fmla="*/ 1752600 h 1752600"/>
                <a:gd name="connsiteX1" fmla="*/ 0 w 7730776"/>
                <a:gd name="connsiteY1" fmla="*/ 0 h 1752600"/>
                <a:gd name="connsiteX2" fmla="*/ 7730776 w 7730776"/>
                <a:gd name="connsiteY2" fmla="*/ 1752600 h 1752600"/>
                <a:gd name="connsiteX3" fmla="*/ 0 w 7730776"/>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7730776" h="1752600">
                  <a:moveTo>
                    <a:pt x="0" y="1752600"/>
                  </a:moveTo>
                  <a:lnTo>
                    <a:pt x="0" y="0"/>
                  </a:lnTo>
                  <a:cubicBezTo>
                    <a:pt x="2765768" y="693530"/>
                    <a:pt x="5153851" y="1168400"/>
                    <a:pt x="7730776" y="1752600"/>
                  </a:cubicBezTo>
                  <a:lnTo>
                    <a:pt x="0" y="1752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5" name="TextBox 14">
            <a:extLst>
              <a:ext uri="{FF2B5EF4-FFF2-40B4-BE49-F238E27FC236}">
                <a16:creationId xmlns:a16="http://schemas.microsoft.com/office/drawing/2014/main" id="{D193A430-5E27-42EA-902E-289811E15858}"/>
              </a:ext>
            </a:extLst>
          </p:cNvPr>
          <p:cNvSpPr txBox="1"/>
          <p:nvPr/>
        </p:nvSpPr>
        <p:spPr>
          <a:xfrm>
            <a:off x="3807789" y="3897305"/>
            <a:ext cx="3168615" cy="615553"/>
          </a:xfrm>
          <a:prstGeom prst="rect">
            <a:avLst/>
          </a:prstGeom>
          <a:noFill/>
        </p:spPr>
        <p:txBody>
          <a:bodyPr wrap="square" lIns="0" tIns="0" rIns="0" bIns="0" rtlCol="0" anchor="b">
            <a:spAutoFit/>
          </a:bodyPr>
          <a:lstStyle/>
          <a:p>
            <a:pPr algn="ctr"/>
            <a:r>
              <a:rPr lang="en-US" altLang="ko-KR" sz="4000" b="1" dirty="0">
                <a:solidFill>
                  <a:schemeClr val="tx1">
                    <a:lumMod val="75000"/>
                    <a:lumOff val="25000"/>
                  </a:schemeClr>
                </a:solidFill>
              </a:rPr>
              <a:t>Sentido Y</a:t>
            </a:r>
            <a:endParaRPr lang="ko-KR" altLang="en-US" sz="4000" b="1" dirty="0">
              <a:solidFill>
                <a:schemeClr val="tx1">
                  <a:lumMod val="75000"/>
                  <a:lumOff val="25000"/>
                </a:schemeClr>
              </a:solidFill>
            </a:endParaRPr>
          </a:p>
        </p:txBody>
      </p:sp>
      <p:grpSp>
        <p:nvGrpSpPr>
          <p:cNvPr id="16" name="Group 15">
            <a:extLst>
              <a:ext uri="{FF2B5EF4-FFF2-40B4-BE49-F238E27FC236}">
                <a16:creationId xmlns:a16="http://schemas.microsoft.com/office/drawing/2014/main" id="{651847D1-7551-43A4-A303-5F4066797127}"/>
              </a:ext>
            </a:extLst>
          </p:cNvPr>
          <p:cNvGrpSpPr/>
          <p:nvPr/>
        </p:nvGrpSpPr>
        <p:grpSpPr>
          <a:xfrm>
            <a:off x="6685605" y="3844688"/>
            <a:ext cx="792000" cy="792000"/>
            <a:chOff x="3923928" y="2038003"/>
            <a:chExt cx="864096" cy="864096"/>
          </a:xfrm>
        </p:grpSpPr>
        <p:sp>
          <p:nvSpPr>
            <p:cNvPr id="17" name="Oval 16">
              <a:extLst>
                <a:ext uri="{FF2B5EF4-FFF2-40B4-BE49-F238E27FC236}">
                  <a16:creationId xmlns:a16="http://schemas.microsoft.com/office/drawing/2014/main" id="{D38F7056-E6E0-40B6-A45E-6A77F2FB4A59}"/>
                </a:ext>
              </a:extLst>
            </p:cNvPr>
            <p:cNvSpPr/>
            <p:nvPr/>
          </p:nvSpPr>
          <p:spPr>
            <a:xfrm>
              <a:off x="3923928" y="2038003"/>
              <a:ext cx="864096" cy="864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Up Arrow 17">
              <a:extLst>
                <a:ext uri="{FF2B5EF4-FFF2-40B4-BE49-F238E27FC236}">
                  <a16:creationId xmlns:a16="http://schemas.microsoft.com/office/drawing/2014/main" id="{ACFB5EEB-4E70-45BC-830E-2EFC8E4B2F5A}"/>
                </a:ext>
              </a:extLst>
            </p:cNvPr>
            <p:cNvSpPr/>
            <p:nvPr/>
          </p:nvSpPr>
          <p:spPr>
            <a:xfrm>
              <a:off x="4077300" y="2132943"/>
              <a:ext cx="557353" cy="60243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mc:AlternateContent xmlns:mc="http://schemas.openxmlformats.org/markup-compatibility/2006" xmlns:a14="http://schemas.microsoft.com/office/drawing/2010/main">
        <mc:Choice Requires="a14">
          <p:sp>
            <p:nvSpPr>
              <p:cNvPr id="20" name="Rectángulo 19"/>
              <p:cNvSpPr/>
              <p:nvPr/>
            </p:nvSpPr>
            <p:spPr>
              <a:xfrm>
                <a:off x="6702711" y="2154439"/>
                <a:ext cx="3576776"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b="1" i="1" smtClean="0">
                              <a:latin typeface="Cambria Math" panose="02040503050406030204" pitchFamily="18" charset="0"/>
                            </a:rPr>
                          </m:ctrlPr>
                        </m:sSubPr>
                        <m:e>
                          <m:r>
                            <a:rPr lang="es-EC" sz="2800" b="1" i="1">
                              <a:latin typeface="Cambria Math" panose="02040503050406030204" pitchFamily="18" charset="0"/>
                            </a:rPr>
                            <m:t>𝜟</m:t>
                          </m:r>
                        </m:e>
                        <m:sub>
                          <m:r>
                            <a:rPr lang="es-EC" sz="2800" b="1" i="1">
                              <a:latin typeface="Cambria Math" panose="02040503050406030204" pitchFamily="18" charset="0"/>
                            </a:rPr>
                            <m:t>𝒎𝒂𝒙</m:t>
                          </m:r>
                        </m:sub>
                      </m:sSub>
                      <m:r>
                        <a:rPr lang="es-EC" sz="2800" b="1" i="1" smtClean="0">
                          <a:latin typeface="Cambria Math" panose="02040503050406030204" pitchFamily="18" charset="0"/>
                        </a:rPr>
                        <m:t>=</m:t>
                      </m:r>
                      <m:r>
                        <a:rPr lang="es-EC" sz="2800" b="1" i="1" smtClean="0">
                          <a:latin typeface="Cambria Math" panose="02040503050406030204" pitchFamily="18" charset="0"/>
                        </a:rPr>
                        <m:t>𝟒</m:t>
                      </m:r>
                      <m:r>
                        <a:rPr lang="es-EC" sz="2800" b="1" i="1" smtClean="0">
                          <a:latin typeface="Cambria Math" panose="02040503050406030204" pitchFamily="18" charset="0"/>
                        </a:rPr>
                        <m:t>,</m:t>
                      </m:r>
                      <m:r>
                        <a:rPr lang="es-EC" sz="2800" b="1" i="1" smtClean="0">
                          <a:latin typeface="Cambria Math" panose="02040503050406030204" pitchFamily="18" charset="0"/>
                        </a:rPr>
                        <m:t>𝟓𝟕</m:t>
                      </m:r>
                      <m:r>
                        <a:rPr lang="es-EC" sz="2800" b="1" i="1" smtClean="0">
                          <a:latin typeface="Cambria Math" panose="02040503050406030204" pitchFamily="18" charset="0"/>
                        </a:rPr>
                        <m:t>%</m:t>
                      </m:r>
                    </m:oMath>
                  </m:oMathPara>
                </a14:m>
                <a:endParaRPr lang="es-EC" sz="3200" b="1" dirty="0"/>
              </a:p>
            </p:txBody>
          </p:sp>
        </mc:Choice>
        <mc:Fallback xmlns="">
          <p:sp>
            <p:nvSpPr>
              <p:cNvPr id="20" name="Rectángulo 19"/>
              <p:cNvSpPr>
                <a:spLocks noRot="1" noChangeAspect="1" noMove="1" noResize="1" noEditPoints="1" noAdjustHandles="1" noChangeArrowheads="1" noChangeShapeType="1" noTextEdit="1"/>
              </p:cNvSpPr>
              <p:nvPr/>
            </p:nvSpPr>
            <p:spPr>
              <a:xfrm>
                <a:off x="6702711" y="2154439"/>
                <a:ext cx="3576776" cy="523220"/>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914400" y="3905782"/>
                <a:ext cx="3576776"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b="1" i="1" smtClean="0">
                              <a:latin typeface="Cambria Math" panose="02040503050406030204" pitchFamily="18" charset="0"/>
                            </a:rPr>
                          </m:ctrlPr>
                        </m:sSubPr>
                        <m:e>
                          <m:r>
                            <a:rPr lang="es-EC" sz="2800" b="1" i="1">
                              <a:latin typeface="Cambria Math" panose="02040503050406030204" pitchFamily="18" charset="0"/>
                            </a:rPr>
                            <m:t>𝜟</m:t>
                          </m:r>
                        </m:e>
                        <m:sub>
                          <m:r>
                            <a:rPr lang="es-EC" sz="2800" b="1" i="1">
                              <a:latin typeface="Cambria Math" panose="02040503050406030204" pitchFamily="18" charset="0"/>
                            </a:rPr>
                            <m:t>𝒎𝒂𝒙</m:t>
                          </m:r>
                        </m:sub>
                      </m:sSub>
                      <m:r>
                        <a:rPr lang="es-EC" sz="2800" b="1" i="1" smtClean="0">
                          <a:latin typeface="Cambria Math" panose="02040503050406030204" pitchFamily="18" charset="0"/>
                        </a:rPr>
                        <m:t>=</m:t>
                      </m:r>
                      <m:r>
                        <a:rPr lang="es-EC" sz="2800" b="1" i="1" smtClean="0">
                          <a:latin typeface="Cambria Math" panose="02040503050406030204" pitchFamily="18" charset="0"/>
                        </a:rPr>
                        <m:t>𝟑</m:t>
                      </m:r>
                      <m:r>
                        <a:rPr lang="es-EC" sz="2800" b="1" i="1" smtClean="0">
                          <a:latin typeface="Cambria Math" panose="02040503050406030204" pitchFamily="18" charset="0"/>
                        </a:rPr>
                        <m:t>,</m:t>
                      </m:r>
                      <m:r>
                        <a:rPr lang="es-EC" sz="2800" b="1" i="1" smtClean="0">
                          <a:latin typeface="Cambria Math" panose="02040503050406030204" pitchFamily="18" charset="0"/>
                        </a:rPr>
                        <m:t>𝟕𝟑</m:t>
                      </m:r>
                      <m:r>
                        <a:rPr lang="es-EC" sz="2800" b="1" i="1" smtClean="0">
                          <a:latin typeface="Cambria Math" panose="02040503050406030204" pitchFamily="18" charset="0"/>
                        </a:rPr>
                        <m:t>%</m:t>
                      </m:r>
                    </m:oMath>
                  </m:oMathPara>
                </a14:m>
                <a:endParaRPr lang="es-EC" sz="3200" b="1" dirty="0"/>
              </a:p>
            </p:txBody>
          </p:sp>
        </mc:Choice>
        <mc:Fallback xmlns="">
          <p:sp>
            <p:nvSpPr>
              <p:cNvPr id="21" name="Rectángulo 20"/>
              <p:cNvSpPr>
                <a:spLocks noRot="1" noChangeAspect="1" noMove="1" noResize="1" noEditPoints="1" noAdjustHandles="1" noChangeArrowheads="1" noChangeShapeType="1" noTextEdit="1"/>
              </p:cNvSpPr>
              <p:nvPr/>
            </p:nvSpPr>
            <p:spPr>
              <a:xfrm>
                <a:off x="914400" y="3905782"/>
                <a:ext cx="3576776" cy="523220"/>
              </a:xfrm>
              <a:prstGeom prst="rect">
                <a:avLst/>
              </a:prstGeom>
              <a:blipFill>
                <a:blip r:embed="rId3"/>
                <a:stretch>
                  <a:fillRect/>
                </a:stretch>
              </a:blipFill>
            </p:spPr>
            <p:txBody>
              <a:bodyPr/>
              <a:lstStyle/>
              <a:p>
                <a:r>
                  <a:rPr lang="es-ES">
                    <a:noFill/>
                  </a:rPr>
                  <a:t> </a:t>
                </a:r>
              </a:p>
            </p:txBody>
          </p:sp>
        </mc:Fallback>
      </mc:AlternateContent>
      <p:sp>
        <p:nvSpPr>
          <p:cNvPr id="22" name="Rectángulo 21"/>
          <p:cNvSpPr/>
          <p:nvPr/>
        </p:nvSpPr>
        <p:spPr>
          <a:xfrm>
            <a:off x="1266702" y="5335500"/>
            <a:ext cx="9778669" cy="923330"/>
          </a:xfrm>
          <a:prstGeom prst="rect">
            <a:avLst/>
          </a:prstGeom>
        </p:spPr>
        <p:txBody>
          <a:bodyPr wrap="square">
            <a:spAutoFit/>
          </a:bodyPr>
          <a:lstStyle/>
          <a:p>
            <a:pPr indent="457200" algn="just">
              <a:lnSpc>
                <a:spcPct val="150000"/>
              </a:lnSpc>
              <a:spcAft>
                <a:spcPts val="600"/>
              </a:spcAft>
            </a:pPr>
            <a:r>
              <a:rPr lang="es-ES" b="1" i="1" dirty="0">
                <a:latin typeface="Arial" panose="020B0604020202020204" pitchFamily="34" charset="0"/>
                <a:ea typeface="Calibri" panose="020F0502020204030204" pitchFamily="34" charset="0"/>
                <a:cs typeface="Arial" panose="020B0604020202020204" pitchFamily="34" charset="0"/>
              </a:rPr>
              <a:t>Los valores de 4.57% y 3.73% superan el máximo valor permitido de 2% lo cual indica graves problemas de comportamiento en la estructura debido a las derivas</a:t>
            </a:r>
            <a:r>
              <a:rPr lang="es-ES" dirty="0">
                <a:latin typeface="Arial" panose="020B0604020202020204" pitchFamily="34" charset="0"/>
                <a:ea typeface="Calibri" panose="020F0502020204030204" pitchFamily="34" charset="0"/>
                <a:cs typeface="Arial" panose="020B0604020202020204" pitchFamily="34" charset="0"/>
              </a:rPr>
              <a:t>.</a:t>
            </a:r>
            <a:endParaRPr lang="es-EC"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756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486221" y="325488"/>
            <a:ext cx="11219558" cy="724247"/>
          </a:xfrm>
        </p:spPr>
        <p:txBody>
          <a:bodyPr>
            <a:noAutofit/>
          </a:bodyPr>
          <a:lstStyle/>
          <a:p>
            <a:pPr marL="914400" lvl="2" indent="0">
              <a:buNone/>
            </a:pPr>
            <a:r>
              <a:rPr lang="es-ES" sz="2400" b="1" dirty="0"/>
              <a:t>Relación entre la armadura colocada vs la armadura necesaria</a:t>
            </a:r>
            <a:endParaRPr lang="es-EC" sz="2400" b="1" dirty="0"/>
          </a:p>
        </p:txBody>
      </p:sp>
      <p:grpSp>
        <p:nvGrpSpPr>
          <p:cNvPr id="73" name="Group 72">
            <a:extLst>
              <a:ext uri="{FF2B5EF4-FFF2-40B4-BE49-F238E27FC236}">
                <a16:creationId xmlns:a16="http://schemas.microsoft.com/office/drawing/2014/main" id="{97EF545A-3D61-45BD-82BC-307EBC9273D3}"/>
              </a:ext>
            </a:extLst>
          </p:cNvPr>
          <p:cNvGrpSpPr/>
          <p:nvPr/>
        </p:nvGrpSpPr>
        <p:grpSpPr>
          <a:xfrm>
            <a:off x="4554286" y="2407304"/>
            <a:ext cx="3576136" cy="2954198"/>
            <a:chOff x="2699792" y="2276872"/>
            <a:chExt cx="3312368" cy="2736303"/>
          </a:xfrm>
        </p:grpSpPr>
        <p:sp>
          <p:nvSpPr>
            <p:cNvPr id="74" name="Freeform 6">
              <a:extLst>
                <a:ext uri="{FF2B5EF4-FFF2-40B4-BE49-F238E27FC236}">
                  <a16:creationId xmlns:a16="http://schemas.microsoft.com/office/drawing/2014/main" id="{AF74C709-BC62-4C7A-A0CC-550E238CE7A9}"/>
                </a:ext>
              </a:extLst>
            </p:cNvPr>
            <p:cNvSpPr/>
            <p:nvPr/>
          </p:nvSpPr>
          <p:spPr>
            <a:xfrm>
              <a:off x="3419872" y="2536470"/>
              <a:ext cx="1872208" cy="2211045"/>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4">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5" name="Right Arrow 5">
              <a:extLst>
                <a:ext uri="{FF2B5EF4-FFF2-40B4-BE49-F238E27FC236}">
                  <a16:creationId xmlns:a16="http://schemas.microsoft.com/office/drawing/2014/main" id="{D546C3D1-FF69-4C30-877B-FBD81847150E}"/>
                </a:ext>
              </a:extLst>
            </p:cNvPr>
            <p:cNvSpPr/>
            <p:nvPr/>
          </p:nvSpPr>
          <p:spPr>
            <a:xfrm>
              <a:off x="3419872" y="2276872"/>
              <a:ext cx="2592288" cy="1296144"/>
            </a:xfrm>
            <a:prstGeom prst="rightArrow">
              <a:avLst>
                <a:gd name="adj1" fmla="val 58399"/>
                <a:gd name="adj2" fmla="val 50000"/>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ko-KR" altLang="en-US" sz="2700"/>
            </a:p>
          </p:txBody>
        </p:sp>
        <p:sp>
          <p:nvSpPr>
            <p:cNvPr id="76" name="Right Arrow 33">
              <a:extLst>
                <a:ext uri="{FF2B5EF4-FFF2-40B4-BE49-F238E27FC236}">
                  <a16:creationId xmlns:a16="http://schemas.microsoft.com/office/drawing/2014/main" id="{720E6A78-AF28-4E3B-BD07-558B20FE225E}"/>
                </a:ext>
              </a:extLst>
            </p:cNvPr>
            <p:cNvSpPr/>
            <p:nvPr/>
          </p:nvSpPr>
          <p:spPr>
            <a:xfrm rot="10800000">
              <a:off x="2699792" y="3717031"/>
              <a:ext cx="2592288" cy="1296144"/>
            </a:xfrm>
            <a:prstGeom prst="rightArrow">
              <a:avLst>
                <a:gd name="adj1" fmla="val 58399"/>
                <a:gd name="adj2" fmla="val 50000"/>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ko-KR" altLang="en-US" sz="2700" dirty="0"/>
            </a:p>
          </p:txBody>
        </p:sp>
      </p:grpSp>
      <p:sp>
        <p:nvSpPr>
          <p:cNvPr id="80" name="TextBox 79">
            <a:extLst>
              <a:ext uri="{FF2B5EF4-FFF2-40B4-BE49-F238E27FC236}">
                <a16:creationId xmlns:a16="http://schemas.microsoft.com/office/drawing/2014/main" id="{4181A6F2-7B64-4821-8647-9077A9C7CC14}"/>
              </a:ext>
            </a:extLst>
          </p:cNvPr>
          <p:cNvSpPr txBox="1"/>
          <p:nvPr/>
        </p:nvSpPr>
        <p:spPr>
          <a:xfrm>
            <a:off x="5331707" y="2804182"/>
            <a:ext cx="1940355" cy="584775"/>
          </a:xfrm>
          <a:prstGeom prst="rect">
            <a:avLst/>
          </a:prstGeom>
          <a:noFill/>
        </p:spPr>
        <p:txBody>
          <a:bodyPr wrap="square" lIns="0" rtlCol="0" anchor="ctr">
            <a:spAutoFit/>
          </a:bodyPr>
          <a:lstStyle/>
          <a:p>
            <a:pPr algn="ctr"/>
            <a:r>
              <a:rPr lang="en-US" altLang="ko-KR" sz="1600" b="1" dirty="0">
                <a:cs typeface="Arial" pitchFamily="34" charset="0"/>
              </a:rPr>
              <a:t>Cuantía de acero necesaria</a:t>
            </a:r>
            <a:endParaRPr lang="ko-KR" altLang="en-US" sz="1600" b="1" dirty="0">
              <a:cs typeface="Arial" pitchFamily="34" charset="0"/>
            </a:endParaRPr>
          </a:p>
        </p:txBody>
      </p:sp>
      <p:sp>
        <p:nvSpPr>
          <p:cNvPr id="87" name="TextBox 86">
            <a:extLst>
              <a:ext uri="{FF2B5EF4-FFF2-40B4-BE49-F238E27FC236}">
                <a16:creationId xmlns:a16="http://schemas.microsoft.com/office/drawing/2014/main" id="{DF5B0FE4-1B72-4897-BB53-FCB0C565F93D}"/>
              </a:ext>
            </a:extLst>
          </p:cNvPr>
          <p:cNvSpPr txBox="1"/>
          <p:nvPr/>
        </p:nvSpPr>
        <p:spPr>
          <a:xfrm>
            <a:off x="4307931" y="5869911"/>
            <a:ext cx="3259940" cy="276999"/>
          </a:xfrm>
          <a:prstGeom prst="rect">
            <a:avLst/>
          </a:prstGeom>
          <a:noFill/>
        </p:spPr>
        <p:txBody>
          <a:bodyPr wrap="square" lIns="0" rtlCol="0" anchor="ctr">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93" name="Oval 7">
            <a:extLst>
              <a:ext uri="{FF2B5EF4-FFF2-40B4-BE49-F238E27FC236}">
                <a16:creationId xmlns:a16="http://schemas.microsoft.com/office/drawing/2014/main" id="{D4E9E3BD-8A08-45CF-BAB5-1CCD338D2BCF}"/>
              </a:ext>
            </a:extLst>
          </p:cNvPr>
          <p:cNvSpPr/>
          <p:nvPr/>
        </p:nvSpPr>
        <p:spPr>
          <a:xfrm>
            <a:off x="7299495" y="291593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94" name="Donut 39">
            <a:extLst>
              <a:ext uri="{FF2B5EF4-FFF2-40B4-BE49-F238E27FC236}">
                <a16:creationId xmlns:a16="http://schemas.microsoft.com/office/drawing/2014/main" id="{0C865E47-F9D4-4472-A25D-65E07324E195}"/>
              </a:ext>
            </a:extLst>
          </p:cNvPr>
          <p:cNvSpPr/>
          <p:nvPr/>
        </p:nvSpPr>
        <p:spPr>
          <a:xfrm>
            <a:off x="4881544" y="4445474"/>
            <a:ext cx="407618" cy="407618"/>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5" name="TextBox 79">
            <a:extLst>
              <a:ext uri="{FF2B5EF4-FFF2-40B4-BE49-F238E27FC236}">
                <a16:creationId xmlns:a16="http://schemas.microsoft.com/office/drawing/2014/main" id="{4181A6F2-7B64-4821-8647-9077A9C7CC14}"/>
              </a:ext>
            </a:extLst>
          </p:cNvPr>
          <p:cNvSpPr txBox="1"/>
          <p:nvPr/>
        </p:nvSpPr>
        <p:spPr>
          <a:xfrm>
            <a:off x="5268094" y="4400437"/>
            <a:ext cx="1940355" cy="584775"/>
          </a:xfrm>
          <a:prstGeom prst="rect">
            <a:avLst/>
          </a:prstGeom>
          <a:noFill/>
        </p:spPr>
        <p:txBody>
          <a:bodyPr wrap="square" lIns="0" rtlCol="0" anchor="ctr">
            <a:spAutoFit/>
          </a:bodyPr>
          <a:lstStyle/>
          <a:p>
            <a:pPr algn="ctr"/>
            <a:r>
              <a:rPr lang="en-US" altLang="ko-KR" sz="1600" b="1" dirty="0">
                <a:cs typeface="Arial" pitchFamily="34" charset="0"/>
              </a:rPr>
              <a:t>Cuantía de acero existente</a:t>
            </a:r>
            <a:endParaRPr lang="ko-KR" altLang="en-US" sz="1600" b="1" dirty="0">
              <a:cs typeface="Arial" pitchFamily="34" charset="0"/>
            </a:endParaRPr>
          </a:p>
        </p:txBody>
      </p:sp>
      <p:pic>
        <p:nvPicPr>
          <p:cNvPr id="26" name="Imagen 25"/>
          <p:cNvPicPr/>
          <p:nvPr/>
        </p:nvPicPr>
        <p:blipFill rotWithShape="1">
          <a:blip r:embed="rId2"/>
          <a:srcRect l="3950" r="11905"/>
          <a:stretch/>
        </p:blipFill>
        <p:spPr>
          <a:xfrm>
            <a:off x="8141484" y="1078859"/>
            <a:ext cx="3701045" cy="5068051"/>
          </a:xfrm>
          <a:prstGeom prst="rect">
            <a:avLst/>
          </a:prstGeom>
        </p:spPr>
      </p:pic>
      <p:pic>
        <p:nvPicPr>
          <p:cNvPr id="27" name="Imagen 26"/>
          <p:cNvPicPr/>
          <p:nvPr/>
        </p:nvPicPr>
        <p:blipFill rotWithShape="1">
          <a:blip r:embed="rId3"/>
          <a:srcRect l="3730" t="18694" r="11694"/>
          <a:stretch/>
        </p:blipFill>
        <p:spPr bwMode="auto">
          <a:xfrm>
            <a:off x="693467" y="1078859"/>
            <a:ext cx="3779879" cy="50680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536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5">
                <a:lumMod val="5000"/>
                <a:lumOff val="95000"/>
              </a:schemeClr>
            </a:gs>
            <a:gs pos="100000">
              <a:schemeClr val="accent5">
                <a:lumMod val="45000"/>
                <a:lumOff val="55000"/>
              </a:schemeClr>
            </a:gs>
            <a:gs pos="97000">
              <a:schemeClr val="accent5">
                <a:lumMod val="45000"/>
                <a:lumOff val="55000"/>
              </a:schemeClr>
            </a:gs>
            <a:gs pos="100000">
              <a:schemeClr val="accent5">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477999" y="830911"/>
            <a:ext cx="4857487" cy="707886"/>
          </a:xfrm>
          <a:prstGeom prst="rect">
            <a:avLst/>
          </a:prstGeom>
          <a:noFill/>
        </p:spPr>
        <p:txBody>
          <a:bodyPr wrap="square" rtlCol="0" anchor="ctr">
            <a:spAutoFit/>
          </a:bodyPr>
          <a:lstStyle/>
          <a:p>
            <a:r>
              <a:rPr lang="en-US" altLang="ko-KR" sz="4000" b="1" dirty="0">
                <a:cs typeface="Arial" pitchFamily="34" charset="0"/>
              </a:rPr>
              <a:t>Título de Proyecto</a:t>
            </a:r>
            <a:endParaRPr lang="ko-KR" altLang="en-US" sz="4000" b="1" dirty="0">
              <a:cs typeface="Arial" pitchFamily="34" charset="0"/>
            </a:endParaRPr>
          </a:p>
        </p:txBody>
      </p:sp>
      <p:grpSp>
        <p:nvGrpSpPr>
          <p:cNvPr id="255" name="Group 254">
            <a:extLst>
              <a:ext uri="{FF2B5EF4-FFF2-40B4-BE49-F238E27FC236}">
                <a16:creationId xmlns:a16="http://schemas.microsoft.com/office/drawing/2014/main" id="{DBC81C1B-CDB4-483C-840E-2603EBB1039B}"/>
              </a:ext>
            </a:extLst>
          </p:cNvPr>
          <p:cNvGrpSpPr/>
          <p:nvPr/>
        </p:nvGrpSpPr>
        <p:grpSpPr>
          <a:xfrm>
            <a:off x="366017" y="2810368"/>
            <a:ext cx="3427520" cy="3464003"/>
            <a:chOff x="603493" y="456156"/>
            <a:chExt cx="4817208" cy="5827220"/>
          </a:xfrm>
          <a:solidFill>
            <a:schemeClr val="accent6"/>
          </a:solidFill>
        </p:grpSpPr>
        <p:sp>
          <p:nvSpPr>
            <p:cNvPr id="256" name="Rectangle 5">
              <a:extLst>
                <a:ext uri="{FF2B5EF4-FFF2-40B4-BE49-F238E27FC236}">
                  <a16:creationId xmlns:a16="http://schemas.microsoft.com/office/drawing/2014/main" id="{E8CD313F-96D3-4EB6-8B16-FF676E2F24D4}"/>
                </a:ext>
              </a:extLst>
            </p:cNvPr>
            <p:cNvSpPr>
              <a:spLocks noChangeArrowheads="1"/>
            </p:cNvSpPr>
            <p:nvPr/>
          </p:nvSpPr>
          <p:spPr bwMode="auto">
            <a:xfrm>
              <a:off x="1837714" y="3548606"/>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Rectangle 6">
              <a:extLst>
                <a:ext uri="{FF2B5EF4-FFF2-40B4-BE49-F238E27FC236}">
                  <a16:creationId xmlns:a16="http://schemas.microsoft.com/office/drawing/2014/main" id="{A99DF9EE-3323-4B69-9985-222A1DF024CB}"/>
                </a:ext>
              </a:extLst>
            </p:cNvPr>
            <p:cNvSpPr>
              <a:spLocks noChangeArrowheads="1"/>
            </p:cNvSpPr>
            <p:nvPr/>
          </p:nvSpPr>
          <p:spPr bwMode="auto">
            <a:xfrm>
              <a:off x="2182201" y="3548606"/>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Rectangle 7">
              <a:extLst>
                <a:ext uri="{FF2B5EF4-FFF2-40B4-BE49-F238E27FC236}">
                  <a16:creationId xmlns:a16="http://schemas.microsoft.com/office/drawing/2014/main" id="{11001C15-3EAF-42F8-B578-23FF8521F941}"/>
                </a:ext>
              </a:extLst>
            </p:cNvPr>
            <p:cNvSpPr>
              <a:spLocks noChangeArrowheads="1"/>
            </p:cNvSpPr>
            <p:nvPr/>
          </p:nvSpPr>
          <p:spPr bwMode="auto">
            <a:xfrm>
              <a:off x="1878989" y="360258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8">
              <a:extLst>
                <a:ext uri="{FF2B5EF4-FFF2-40B4-BE49-F238E27FC236}">
                  <a16:creationId xmlns:a16="http://schemas.microsoft.com/office/drawing/2014/main" id="{B3F2AAD9-3C3E-4D7F-ADAD-50FBC14F11CC}"/>
                </a:ext>
              </a:extLst>
            </p:cNvPr>
            <p:cNvSpPr>
              <a:spLocks/>
            </p:cNvSpPr>
            <p:nvPr/>
          </p:nvSpPr>
          <p:spPr bwMode="auto">
            <a:xfrm>
              <a:off x="1904389" y="363115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9">
              <a:extLst>
                <a:ext uri="{FF2B5EF4-FFF2-40B4-BE49-F238E27FC236}">
                  <a16:creationId xmlns:a16="http://schemas.microsoft.com/office/drawing/2014/main" id="{FB69AB88-B326-4BFA-84E7-43FBD629CE3C}"/>
                </a:ext>
              </a:extLst>
            </p:cNvPr>
            <p:cNvSpPr>
              <a:spLocks/>
            </p:cNvSpPr>
            <p:nvPr/>
          </p:nvSpPr>
          <p:spPr bwMode="auto">
            <a:xfrm>
              <a:off x="1904389" y="363115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Rectangle 10">
              <a:extLst>
                <a:ext uri="{FF2B5EF4-FFF2-40B4-BE49-F238E27FC236}">
                  <a16:creationId xmlns:a16="http://schemas.microsoft.com/office/drawing/2014/main" id="{FB6CB1A2-3879-4E80-8687-519C9047C345}"/>
                </a:ext>
              </a:extLst>
            </p:cNvPr>
            <p:cNvSpPr>
              <a:spLocks noChangeArrowheads="1"/>
            </p:cNvSpPr>
            <p:nvPr/>
          </p:nvSpPr>
          <p:spPr bwMode="auto">
            <a:xfrm>
              <a:off x="1878989" y="38962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1">
              <a:extLst>
                <a:ext uri="{FF2B5EF4-FFF2-40B4-BE49-F238E27FC236}">
                  <a16:creationId xmlns:a16="http://schemas.microsoft.com/office/drawing/2014/main" id="{02472A70-D136-4D8B-9E51-7135BA191B62}"/>
                </a:ext>
              </a:extLst>
            </p:cNvPr>
            <p:cNvSpPr>
              <a:spLocks/>
            </p:cNvSpPr>
            <p:nvPr/>
          </p:nvSpPr>
          <p:spPr bwMode="auto">
            <a:xfrm>
              <a:off x="1904389" y="392484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2">
              <a:extLst>
                <a:ext uri="{FF2B5EF4-FFF2-40B4-BE49-F238E27FC236}">
                  <a16:creationId xmlns:a16="http://schemas.microsoft.com/office/drawing/2014/main" id="{5A0FE986-183C-4101-BB40-8D7716091D95}"/>
                </a:ext>
              </a:extLst>
            </p:cNvPr>
            <p:cNvSpPr>
              <a:spLocks/>
            </p:cNvSpPr>
            <p:nvPr/>
          </p:nvSpPr>
          <p:spPr bwMode="auto">
            <a:xfrm>
              <a:off x="1904389" y="392484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Rectangle 13">
              <a:extLst>
                <a:ext uri="{FF2B5EF4-FFF2-40B4-BE49-F238E27FC236}">
                  <a16:creationId xmlns:a16="http://schemas.microsoft.com/office/drawing/2014/main" id="{F7457D4D-CA0A-4CAC-B9AF-7DD2FB31E471}"/>
                </a:ext>
              </a:extLst>
            </p:cNvPr>
            <p:cNvSpPr>
              <a:spLocks noChangeArrowheads="1"/>
            </p:cNvSpPr>
            <p:nvPr/>
          </p:nvSpPr>
          <p:spPr bwMode="auto">
            <a:xfrm>
              <a:off x="1878989" y="41883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14">
              <a:extLst>
                <a:ext uri="{FF2B5EF4-FFF2-40B4-BE49-F238E27FC236}">
                  <a16:creationId xmlns:a16="http://schemas.microsoft.com/office/drawing/2014/main" id="{05FDA777-1808-4EAA-986C-5E80474991C9}"/>
                </a:ext>
              </a:extLst>
            </p:cNvPr>
            <p:cNvSpPr>
              <a:spLocks/>
            </p:cNvSpPr>
            <p:nvPr/>
          </p:nvSpPr>
          <p:spPr bwMode="auto">
            <a:xfrm>
              <a:off x="1904389" y="42169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15">
              <a:extLst>
                <a:ext uri="{FF2B5EF4-FFF2-40B4-BE49-F238E27FC236}">
                  <a16:creationId xmlns:a16="http://schemas.microsoft.com/office/drawing/2014/main" id="{04955016-6BA8-48C1-AEDA-1C56D8DB9B52}"/>
                </a:ext>
              </a:extLst>
            </p:cNvPr>
            <p:cNvSpPr>
              <a:spLocks/>
            </p:cNvSpPr>
            <p:nvPr/>
          </p:nvSpPr>
          <p:spPr bwMode="auto">
            <a:xfrm>
              <a:off x="1904389" y="42169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Rectangle 16">
              <a:extLst>
                <a:ext uri="{FF2B5EF4-FFF2-40B4-BE49-F238E27FC236}">
                  <a16:creationId xmlns:a16="http://schemas.microsoft.com/office/drawing/2014/main" id="{33D06CAF-811C-4CC5-B376-BF632CEAB75C}"/>
                </a:ext>
              </a:extLst>
            </p:cNvPr>
            <p:cNvSpPr>
              <a:spLocks noChangeArrowheads="1"/>
            </p:cNvSpPr>
            <p:nvPr/>
          </p:nvSpPr>
          <p:spPr bwMode="auto">
            <a:xfrm>
              <a:off x="1878989" y="44820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17">
              <a:extLst>
                <a:ext uri="{FF2B5EF4-FFF2-40B4-BE49-F238E27FC236}">
                  <a16:creationId xmlns:a16="http://schemas.microsoft.com/office/drawing/2014/main" id="{61A1BEEC-EE7C-46BD-8469-EDC7FD3D6726}"/>
                </a:ext>
              </a:extLst>
            </p:cNvPr>
            <p:cNvSpPr>
              <a:spLocks/>
            </p:cNvSpPr>
            <p:nvPr/>
          </p:nvSpPr>
          <p:spPr bwMode="auto">
            <a:xfrm>
              <a:off x="1904389" y="45106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18">
              <a:extLst>
                <a:ext uri="{FF2B5EF4-FFF2-40B4-BE49-F238E27FC236}">
                  <a16:creationId xmlns:a16="http://schemas.microsoft.com/office/drawing/2014/main" id="{B4AB533A-37B5-4718-ADE2-7E1D05692C46}"/>
                </a:ext>
              </a:extLst>
            </p:cNvPr>
            <p:cNvSpPr>
              <a:spLocks/>
            </p:cNvSpPr>
            <p:nvPr/>
          </p:nvSpPr>
          <p:spPr bwMode="auto">
            <a:xfrm>
              <a:off x="1904389" y="45106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19">
              <a:extLst>
                <a:ext uri="{FF2B5EF4-FFF2-40B4-BE49-F238E27FC236}">
                  <a16:creationId xmlns:a16="http://schemas.microsoft.com/office/drawing/2014/main" id="{D1E18DBC-84AE-4CD8-A346-23350C7CA684}"/>
                </a:ext>
              </a:extLst>
            </p:cNvPr>
            <p:cNvSpPr>
              <a:spLocks noChangeArrowheads="1"/>
            </p:cNvSpPr>
            <p:nvPr/>
          </p:nvSpPr>
          <p:spPr bwMode="auto">
            <a:xfrm>
              <a:off x="1837714" y="2351631"/>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Rectangle 20">
              <a:extLst>
                <a:ext uri="{FF2B5EF4-FFF2-40B4-BE49-F238E27FC236}">
                  <a16:creationId xmlns:a16="http://schemas.microsoft.com/office/drawing/2014/main" id="{C3768417-5004-461B-9424-6AEEC8E334F7}"/>
                </a:ext>
              </a:extLst>
            </p:cNvPr>
            <p:cNvSpPr>
              <a:spLocks noChangeArrowheads="1"/>
            </p:cNvSpPr>
            <p:nvPr/>
          </p:nvSpPr>
          <p:spPr bwMode="auto">
            <a:xfrm>
              <a:off x="2182201" y="2351631"/>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Rectangle 21">
              <a:extLst>
                <a:ext uri="{FF2B5EF4-FFF2-40B4-BE49-F238E27FC236}">
                  <a16:creationId xmlns:a16="http://schemas.microsoft.com/office/drawing/2014/main" id="{B6C03F19-6FEA-4531-A333-DD0CDB206439}"/>
                </a:ext>
              </a:extLst>
            </p:cNvPr>
            <p:cNvSpPr>
              <a:spLocks noChangeArrowheads="1"/>
            </p:cNvSpPr>
            <p:nvPr/>
          </p:nvSpPr>
          <p:spPr bwMode="auto">
            <a:xfrm>
              <a:off x="1878989" y="23516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2">
              <a:extLst>
                <a:ext uri="{FF2B5EF4-FFF2-40B4-BE49-F238E27FC236}">
                  <a16:creationId xmlns:a16="http://schemas.microsoft.com/office/drawing/2014/main" id="{8AEBDBC8-4861-40AB-B4A7-3F5276CE125E}"/>
                </a:ext>
              </a:extLst>
            </p:cNvPr>
            <p:cNvSpPr>
              <a:spLocks/>
            </p:cNvSpPr>
            <p:nvPr/>
          </p:nvSpPr>
          <p:spPr bwMode="auto">
            <a:xfrm>
              <a:off x="1904389" y="2380206"/>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23">
              <a:extLst>
                <a:ext uri="{FF2B5EF4-FFF2-40B4-BE49-F238E27FC236}">
                  <a16:creationId xmlns:a16="http://schemas.microsoft.com/office/drawing/2014/main" id="{2ECBFC03-5C8D-42B1-9D0E-6F26D179BF08}"/>
                </a:ext>
              </a:extLst>
            </p:cNvPr>
            <p:cNvSpPr>
              <a:spLocks/>
            </p:cNvSpPr>
            <p:nvPr/>
          </p:nvSpPr>
          <p:spPr bwMode="auto">
            <a:xfrm>
              <a:off x="1904389" y="2380206"/>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Rectangle 24">
              <a:extLst>
                <a:ext uri="{FF2B5EF4-FFF2-40B4-BE49-F238E27FC236}">
                  <a16:creationId xmlns:a16="http://schemas.microsoft.com/office/drawing/2014/main" id="{AA56BDC3-8E00-49D8-B842-8636BA3D7A68}"/>
                </a:ext>
              </a:extLst>
            </p:cNvPr>
            <p:cNvSpPr>
              <a:spLocks noChangeArrowheads="1"/>
            </p:cNvSpPr>
            <p:nvPr/>
          </p:nvSpPr>
          <p:spPr bwMode="auto">
            <a:xfrm>
              <a:off x="1878989" y="26437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25">
              <a:extLst>
                <a:ext uri="{FF2B5EF4-FFF2-40B4-BE49-F238E27FC236}">
                  <a16:creationId xmlns:a16="http://schemas.microsoft.com/office/drawing/2014/main" id="{CA249F19-76A7-4DF1-A699-0299883F9399}"/>
                </a:ext>
              </a:extLst>
            </p:cNvPr>
            <p:cNvSpPr>
              <a:spLocks/>
            </p:cNvSpPr>
            <p:nvPr/>
          </p:nvSpPr>
          <p:spPr bwMode="auto">
            <a:xfrm>
              <a:off x="1904389" y="267230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26">
              <a:extLst>
                <a:ext uri="{FF2B5EF4-FFF2-40B4-BE49-F238E27FC236}">
                  <a16:creationId xmlns:a16="http://schemas.microsoft.com/office/drawing/2014/main" id="{9C430714-E500-4EC2-A0CC-E7D7802BB4CA}"/>
                </a:ext>
              </a:extLst>
            </p:cNvPr>
            <p:cNvSpPr>
              <a:spLocks/>
            </p:cNvSpPr>
            <p:nvPr/>
          </p:nvSpPr>
          <p:spPr bwMode="auto">
            <a:xfrm>
              <a:off x="1904389" y="267230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Rectangle 27">
              <a:extLst>
                <a:ext uri="{FF2B5EF4-FFF2-40B4-BE49-F238E27FC236}">
                  <a16:creationId xmlns:a16="http://schemas.microsoft.com/office/drawing/2014/main" id="{051C91D4-39D1-48CF-8661-0771C4A7C93F}"/>
                </a:ext>
              </a:extLst>
            </p:cNvPr>
            <p:cNvSpPr>
              <a:spLocks noChangeArrowheads="1"/>
            </p:cNvSpPr>
            <p:nvPr/>
          </p:nvSpPr>
          <p:spPr bwMode="auto">
            <a:xfrm>
              <a:off x="1878989" y="29374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28">
              <a:extLst>
                <a:ext uri="{FF2B5EF4-FFF2-40B4-BE49-F238E27FC236}">
                  <a16:creationId xmlns:a16="http://schemas.microsoft.com/office/drawing/2014/main" id="{6ABF17CC-E093-4B02-9886-1D317A26F770}"/>
                </a:ext>
              </a:extLst>
            </p:cNvPr>
            <p:cNvSpPr>
              <a:spLocks/>
            </p:cNvSpPr>
            <p:nvPr/>
          </p:nvSpPr>
          <p:spPr bwMode="auto">
            <a:xfrm>
              <a:off x="1904389" y="296599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29">
              <a:extLst>
                <a:ext uri="{FF2B5EF4-FFF2-40B4-BE49-F238E27FC236}">
                  <a16:creationId xmlns:a16="http://schemas.microsoft.com/office/drawing/2014/main" id="{778CC4A3-6D7C-47E7-A4ED-5B06E5B93F8A}"/>
                </a:ext>
              </a:extLst>
            </p:cNvPr>
            <p:cNvSpPr>
              <a:spLocks/>
            </p:cNvSpPr>
            <p:nvPr/>
          </p:nvSpPr>
          <p:spPr bwMode="auto">
            <a:xfrm>
              <a:off x="1904389" y="296599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Rectangle 30">
              <a:extLst>
                <a:ext uri="{FF2B5EF4-FFF2-40B4-BE49-F238E27FC236}">
                  <a16:creationId xmlns:a16="http://schemas.microsoft.com/office/drawing/2014/main" id="{A317D194-17E6-4232-8E28-76D991F46B66}"/>
                </a:ext>
              </a:extLst>
            </p:cNvPr>
            <p:cNvSpPr>
              <a:spLocks noChangeArrowheads="1"/>
            </p:cNvSpPr>
            <p:nvPr/>
          </p:nvSpPr>
          <p:spPr bwMode="auto">
            <a:xfrm>
              <a:off x="1878989" y="32295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1">
              <a:extLst>
                <a:ext uri="{FF2B5EF4-FFF2-40B4-BE49-F238E27FC236}">
                  <a16:creationId xmlns:a16="http://schemas.microsoft.com/office/drawing/2014/main" id="{917F5AC4-0C63-4276-A628-A7273AE0550C}"/>
                </a:ext>
              </a:extLst>
            </p:cNvPr>
            <p:cNvSpPr>
              <a:spLocks/>
            </p:cNvSpPr>
            <p:nvPr/>
          </p:nvSpPr>
          <p:spPr bwMode="auto">
            <a:xfrm>
              <a:off x="1904389" y="325809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2">
              <a:extLst>
                <a:ext uri="{FF2B5EF4-FFF2-40B4-BE49-F238E27FC236}">
                  <a16:creationId xmlns:a16="http://schemas.microsoft.com/office/drawing/2014/main" id="{C7279255-F0DD-473E-B4DD-B576FA04FC10}"/>
                </a:ext>
              </a:extLst>
            </p:cNvPr>
            <p:cNvSpPr>
              <a:spLocks/>
            </p:cNvSpPr>
            <p:nvPr/>
          </p:nvSpPr>
          <p:spPr bwMode="auto">
            <a:xfrm>
              <a:off x="1904389" y="325809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Rectangle 33">
              <a:extLst>
                <a:ext uri="{FF2B5EF4-FFF2-40B4-BE49-F238E27FC236}">
                  <a16:creationId xmlns:a16="http://schemas.microsoft.com/office/drawing/2014/main" id="{9F50DA4A-15F6-4E9F-A5F7-78B17D438F80}"/>
                </a:ext>
              </a:extLst>
            </p:cNvPr>
            <p:cNvSpPr>
              <a:spLocks noChangeArrowheads="1"/>
            </p:cNvSpPr>
            <p:nvPr/>
          </p:nvSpPr>
          <p:spPr bwMode="auto">
            <a:xfrm>
              <a:off x="1910739" y="1373731"/>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Rectangle 34">
              <a:extLst>
                <a:ext uri="{FF2B5EF4-FFF2-40B4-BE49-F238E27FC236}">
                  <a16:creationId xmlns:a16="http://schemas.microsoft.com/office/drawing/2014/main" id="{6DACBFD1-71C1-477F-B258-A6D19714F7E8}"/>
                </a:ext>
              </a:extLst>
            </p:cNvPr>
            <p:cNvSpPr>
              <a:spLocks noChangeArrowheads="1"/>
            </p:cNvSpPr>
            <p:nvPr/>
          </p:nvSpPr>
          <p:spPr bwMode="auto">
            <a:xfrm>
              <a:off x="2144101" y="1373731"/>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Rectangle 35">
              <a:extLst>
                <a:ext uri="{FF2B5EF4-FFF2-40B4-BE49-F238E27FC236}">
                  <a16:creationId xmlns:a16="http://schemas.microsoft.com/office/drawing/2014/main" id="{1C73D63A-2BD9-4C36-A2CB-1F6161176E81}"/>
                </a:ext>
              </a:extLst>
            </p:cNvPr>
            <p:cNvSpPr>
              <a:spLocks noChangeArrowheads="1"/>
            </p:cNvSpPr>
            <p:nvPr/>
          </p:nvSpPr>
          <p:spPr bwMode="auto">
            <a:xfrm>
              <a:off x="1910739" y="1370556"/>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36">
              <a:extLst>
                <a:ext uri="{FF2B5EF4-FFF2-40B4-BE49-F238E27FC236}">
                  <a16:creationId xmlns:a16="http://schemas.microsoft.com/office/drawing/2014/main" id="{18EF1C78-8AC5-48C7-8C79-9EC9C6FA7CCE}"/>
                </a:ext>
              </a:extLst>
            </p:cNvPr>
            <p:cNvSpPr>
              <a:spLocks/>
            </p:cNvSpPr>
            <p:nvPr/>
          </p:nvSpPr>
          <p:spPr bwMode="auto">
            <a:xfrm>
              <a:off x="1929789" y="1392781"/>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37">
              <a:extLst>
                <a:ext uri="{FF2B5EF4-FFF2-40B4-BE49-F238E27FC236}">
                  <a16:creationId xmlns:a16="http://schemas.microsoft.com/office/drawing/2014/main" id="{1194E952-FD2B-401E-81FD-B67E618D6731}"/>
                </a:ext>
              </a:extLst>
            </p:cNvPr>
            <p:cNvSpPr>
              <a:spLocks/>
            </p:cNvSpPr>
            <p:nvPr/>
          </p:nvSpPr>
          <p:spPr bwMode="auto">
            <a:xfrm>
              <a:off x="1929789" y="1392781"/>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Rectangle 38">
              <a:extLst>
                <a:ext uri="{FF2B5EF4-FFF2-40B4-BE49-F238E27FC236}">
                  <a16:creationId xmlns:a16="http://schemas.microsoft.com/office/drawing/2014/main" id="{CF3C2201-1318-4910-8A47-7A3827342CA2}"/>
                </a:ext>
              </a:extLst>
            </p:cNvPr>
            <p:cNvSpPr>
              <a:spLocks noChangeArrowheads="1"/>
            </p:cNvSpPr>
            <p:nvPr/>
          </p:nvSpPr>
          <p:spPr bwMode="auto">
            <a:xfrm>
              <a:off x="1910739" y="1595981"/>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9">
              <a:extLst>
                <a:ext uri="{FF2B5EF4-FFF2-40B4-BE49-F238E27FC236}">
                  <a16:creationId xmlns:a16="http://schemas.microsoft.com/office/drawing/2014/main" id="{D19D8312-2C54-49C7-A3EB-DC7CD7A67EF2}"/>
                </a:ext>
              </a:extLst>
            </p:cNvPr>
            <p:cNvSpPr>
              <a:spLocks/>
            </p:cNvSpPr>
            <p:nvPr/>
          </p:nvSpPr>
          <p:spPr bwMode="auto">
            <a:xfrm>
              <a:off x="1929789" y="1615031"/>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40">
              <a:extLst>
                <a:ext uri="{FF2B5EF4-FFF2-40B4-BE49-F238E27FC236}">
                  <a16:creationId xmlns:a16="http://schemas.microsoft.com/office/drawing/2014/main" id="{10F667A6-9D8A-4A97-8471-3E4BED31CD24}"/>
                </a:ext>
              </a:extLst>
            </p:cNvPr>
            <p:cNvSpPr>
              <a:spLocks/>
            </p:cNvSpPr>
            <p:nvPr/>
          </p:nvSpPr>
          <p:spPr bwMode="auto">
            <a:xfrm>
              <a:off x="1929789" y="1615031"/>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Rectangle 41">
              <a:extLst>
                <a:ext uri="{FF2B5EF4-FFF2-40B4-BE49-F238E27FC236}">
                  <a16:creationId xmlns:a16="http://schemas.microsoft.com/office/drawing/2014/main" id="{57205092-8629-4666-9488-060B93E007D8}"/>
                </a:ext>
              </a:extLst>
            </p:cNvPr>
            <p:cNvSpPr>
              <a:spLocks noChangeArrowheads="1"/>
            </p:cNvSpPr>
            <p:nvPr/>
          </p:nvSpPr>
          <p:spPr bwMode="auto">
            <a:xfrm>
              <a:off x="1910739" y="18198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42">
              <a:extLst>
                <a:ext uri="{FF2B5EF4-FFF2-40B4-BE49-F238E27FC236}">
                  <a16:creationId xmlns:a16="http://schemas.microsoft.com/office/drawing/2014/main" id="{4BD345C5-BDF6-4AD0-875E-353C8D375DF8}"/>
                </a:ext>
              </a:extLst>
            </p:cNvPr>
            <p:cNvSpPr>
              <a:spLocks/>
            </p:cNvSpPr>
            <p:nvPr/>
          </p:nvSpPr>
          <p:spPr bwMode="auto">
            <a:xfrm>
              <a:off x="1929789" y="1842043"/>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43">
              <a:extLst>
                <a:ext uri="{FF2B5EF4-FFF2-40B4-BE49-F238E27FC236}">
                  <a16:creationId xmlns:a16="http://schemas.microsoft.com/office/drawing/2014/main" id="{4A8EC181-BCBC-4CDE-A957-B31AB297CCDD}"/>
                </a:ext>
              </a:extLst>
            </p:cNvPr>
            <p:cNvSpPr>
              <a:spLocks/>
            </p:cNvSpPr>
            <p:nvPr/>
          </p:nvSpPr>
          <p:spPr bwMode="auto">
            <a:xfrm>
              <a:off x="1929789" y="1842043"/>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44">
              <a:extLst>
                <a:ext uri="{FF2B5EF4-FFF2-40B4-BE49-F238E27FC236}">
                  <a16:creationId xmlns:a16="http://schemas.microsoft.com/office/drawing/2014/main" id="{20B21C86-0457-4EF3-8FFF-F0EFE0AF9A43}"/>
                </a:ext>
              </a:extLst>
            </p:cNvPr>
            <p:cNvSpPr>
              <a:spLocks noChangeArrowheads="1"/>
            </p:cNvSpPr>
            <p:nvPr/>
          </p:nvSpPr>
          <p:spPr bwMode="auto">
            <a:xfrm>
              <a:off x="1910739" y="2045243"/>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45">
              <a:extLst>
                <a:ext uri="{FF2B5EF4-FFF2-40B4-BE49-F238E27FC236}">
                  <a16:creationId xmlns:a16="http://schemas.microsoft.com/office/drawing/2014/main" id="{FA8B7904-51D0-4390-8C1F-78C3C345E7B7}"/>
                </a:ext>
              </a:extLst>
            </p:cNvPr>
            <p:cNvSpPr>
              <a:spLocks/>
            </p:cNvSpPr>
            <p:nvPr/>
          </p:nvSpPr>
          <p:spPr bwMode="auto">
            <a:xfrm>
              <a:off x="1929789" y="206429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46">
              <a:extLst>
                <a:ext uri="{FF2B5EF4-FFF2-40B4-BE49-F238E27FC236}">
                  <a16:creationId xmlns:a16="http://schemas.microsoft.com/office/drawing/2014/main" id="{ADCB3A48-B630-43D5-B66F-5932719649A4}"/>
                </a:ext>
              </a:extLst>
            </p:cNvPr>
            <p:cNvSpPr>
              <a:spLocks/>
            </p:cNvSpPr>
            <p:nvPr/>
          </p:nvSpPr>
          <p:spPr bwMode="auto">
            <a:xfrm>
              <a:off x="1929789" y="206429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Rectangle 47">
              <a:extLst>
                <a:ext uri="{FF2B5EF4-FFF2-40B4-BE49-F238E27FC236}">
                  <a16:creationId xmlns:a16="http://schemas.microsoft.com/office/drawing/2014/main" id="{3A17829E-1C60-40DC-B237-032A163F8667}"/>
                </a:ext>
              </a:extLst>
            </p:cNvPr>
            <p:cNvSpPr>
              <a:spLocks noChangeArrowheads="1"/>
            </p:cNvSpPr>
            <p:nvPr/>
          </p:nvSpPr>
          <p:spPr bwMode="auto">
            <a:xfrm>
              <a:off x="1913914" y="672056"/>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Rectangle 48">
              <a:extLst>
                <a:ext uri="{FF2B5EF4-FFF2-40B4-BE49-F238E27FC236}">
                  <a16:creationId xmlns:a16="http://schemas.microsoft.com/office/drawing/2014/main" id="{25C803CB-B2E9-4E67-A8AB-E1C67D707EEE}"/>
                </a:ext>
              </a:extLst>
            </p:cNvPr>
            <p:cNvSpPr>
              <a:spLocks noChangeArrowheads="1"/>
            </p:cNvSpPr>
            <p:nvPr/>
          </p:nvSpPr>
          <p:spPr bwMode="auto">
            <a:xfrm>
              <a:off x="2147276" y="672056"/>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49">
              <a:extLst>
                <a:ext uri="{FF2B5EF4-FFF2-40B4-BE49-F238E27FC236}">
                  <a16:creationId xmlns:a16="http://schemas.microsoft.com/office/drawing/2014/main" id="{E2950A86-6A63-4C25-A437-466063D00063}"/>
                </a:ext>
              </a:extLst>
            </p:cNvPr>
            <p:cNvSpPr>
              <a:spLocks/>
            </p:cNvSpPr>
            <p:nvPr/>
          </p:nvSpPr>
          <p:spPr bwMode="auto">
            <a:xfrm>
              <a:off x="1913914" y="519656"/>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50">
              <a:extLst>
                <a:ext uri="{FF2B5EF4-FFF2-40B4-BE49-F238E27FC236}">
                  <a16:creationId xmlns:a16="http://schemas.microsoft.com/office/drawing/2014/main" id="{1A48C5B5-340E-4F23-A1D7-CAE752B166F6}"/>
                </a:ext>
              </a:extLst>
            </p:cNvPr>
            <p:cNvSpPr>
              <a:spLocks/>
            </p:cNvSpPr>
            <p:nvPr/>
          </p:nvSpPr>
          <p:spPr bwMode="auto">
            <a:xfrm>
              <a:off x="1932964" y="681581"/>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51">
              <a:extLst>
                <a:ext uri="{FF2B5EF4-FFF2-40B4-BE49-F238E27FC236}">
                  <a16:creationId xmlns:a16="http://schemas.microsoft.com/office/drawing/2014/main" id="{B2975B0E-4FF6-468F-BA12-C5E20975C953}"/>
                </a:ext>
              </a:extLst>
            </p:cNvPr>
            <p:cNvSpPr>
              <a:spLocks/>
            </p:cNvSpPr>
            <p:nvPr/>
          </p:nvSpPr>
          <p:spPr bwMode="auto">
            <a:xfrm>
              <a:off x="1932964" y="681581"/>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Rectangle 52">
              <a:extLst>
                <a:ext uri="{FF2B5EF4-FFF2-40B4-BE49-F238E27FC236}">
                  <a16:creationId xmlns:a16="http://schemas.microsoft.com/office/drawing/2014/main" id="{0E4B10D1-8386-428C-B65D-BF696F67736F}"/>
                </a:ext>
              </a:extLst>
            </p:cNvPr>
            <p:cNvSpPr>
              <a:spLocks noChangeArrowheads="1"/>
            </p:cNvSpPr>
            <p:nvPr/>
          </p:nvSpPr>
          <p:spPr bwMode="auto">
            <a:xfrm>
              <a:off x="1913914" y="88636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53">
              <a:extLst>
                <a:ext uri="{FF2B5EF4-FFF2-40B4-BE49-F238E27FC236}">
                  <a16:creationId xmlns:a16="http://schemas.microsoft.com/office/drawing/2014/main" id="{A0195879-CD91-4B90-B2C2-A2C0350B04C2}"/>
                </a:ext>
              </a:extLst>
            </p:cNvPr>
            <p:cNvSpPr>
              <a:spLocks/>
            </p:cNvSpPr>
            <p:nvPr/>
          </p:nvSpPr>
          <p:spPr bwMode="auto">
            <a:xfrm>
              <a:off x="1932964" y="905418"/>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54">
              <a:extLst>
                <a:ext uri="{FF2B5EF4-FFF2-40B4-BE49-F238E27FC236}">
                  <a16:creationId xmlns:a16="http://schemas.microsoft.com/office/drawing/2014/main" id="{1A21B4E1-ECC4-45C7-B12C-9E9F773FB324}"/>
                </a:ext>
              </a:extLst>
            </p:cNvPr>
            <p:cNvSpPr>
              <a:spLocks/>
            </p:cNvSpPr>
            <p:nvPr/>
          </p:nvSpPr>
          <p:spPr bwMode="auto">
            <a:xfrm>
              <a:off x="1932964" y="905418"/>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Rectangle 55">
              <a:extLst>
                <a:ext uri="{FF2B5EF4-FFF2-40B4-BE49-F238E27FC236}">
                  <a16:creationId xmlns:a16="http://schemas.microsoft.com/office/drawing/2014/main" id="{860DA315-DC95-437D-9E59-E40BF4730298}"/>
                </a:ext>
              </a:extLst>
            </p:cNvPr>
            <p:cNvSpPr>
              <a:spLocks noChangeArrowheads="1"/>
            </p:cNvSpPr>
            <p:nvPr/>
          </p:nvSpPr>
          <p:spPr bwMode="auto">
            <a:xfrm>
              <a:off x="1913914" y="11086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56">
              <a:extLst>
                <a:ext uri="{FF2B5EF4-FFF2-40B4-BE49-F238E27FC236}">
                  <a16:creationId xmlns:a16="http://schemas.microsoft.com/office/drawing/2014/main" id="{F47E77BC-F595-4A4D-BA11-730359BC2BB7}"/>
                </a:ext>
              </a:extLst>
            </p:cNvPr>
            <p:cNvSpPr>
              <a:spLocks/>
            </p:cNvSpPr>
            <p:nvPr/>
          </p:nvSpPr>
          <p:spPr bwMode="auto">
            <a:xfrm>
              <a:off x="1932964" y="1130843"/>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57">
              <a:extLst>
                <a:ext uri="{FF2B5EF4-FFF2-40B4-BE49-F238E27FC236}">
                  <a16:creationId xmlns:a16="http://schemas.microsoft.com/office/drawing/2014/main" id="{C1B3A39E-8562-472B-94A1-743B4E574176}"/>
                </a:ext>
              </a:extLst>
            </p:cNvPr>
            <p:cNvSpPr>
              <a:spLocks/>
            </p:cNvSpPr>
            <p:nvPr/>
          </p:nvSpPr>
          <p:spPr bwMode="auto">
            <a:xfrm>
              <a:off x="1932964" y="1130843"/>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Rectangle 58">
              <a:extLst>
                <a:ext uri="{FF2B5EF4-FFF2-40B4-BE49-F238E27FC236}">
                  <a16:creationId xmlns:a16="http://schemas.microsoft.com/office/drawing/2014/main" id="{EF08E4A2-FC5F-469C-9EE1-CAD988FA03DC}"/>
                </a:ext>
              </a:extLst>
            </p:cNvPr>
            <p:cNvSpPr>
              <a:spLocks noChangeArrowheads="1"/>
            </p:cNvSpPr>
            <p:nvPr/>
          </p:nvSpPr>
          <p:spPr bwMode="auto">
            <a:xfrm>
              <a:off x="1129689"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Rectangle 59">
              <a:extLst>
                <a:ext uri="{FF2B5EF4-FFF2-40B4-BE49-F238E27FC236}">
                  <a16:creationId xmlns:a16="http://schemas.microsoft.com/office/drawing/2014/main" id="{6FBC52B3-C706-40B6-BD9E-A3351D48A1AD}"/>
                </a:ext>
              </a:extLst>
            </p:cNvPr>
            <p:cNvSpPr>
              <a:spLocks noChangeArrowheads="1"/>
            </p:cNvSpPr>
            <p:nvPr/>
          </p:nvSpPr>
          <p:spPr bwMode="auto">
            <a:xfrm>
              <a:off x="1129689" y="1405481"/>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Rectangle 60">
              <a:extLst>
                <a:ext uri="{FF2B5EF4-FFF2-40B4-BE49-F238E27FC236}">
                  <a16:creationId xmlns:a16="http://schemas.microsoft.com/office/drawing/2014/main" id="{83106E17-C82F-49FF-BB8A-BD298F91B9D4}"/>
                </a:ext>
              </a:extLst>
            </p:cNvPr>
            <p:cNvSpPr>
              <a:spLocks noChangeArrowheads="1"/>
            </p:cNvSpPr>
            <p:nvPr/>
          </p:nvSpPr>
          <p:spPr bwMode="auto">
            <a:xfrm>
              <a:off x="1917089"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61">
              <a:extLst>
                <a:ext uri="{FF2B5EF4-FFF2-40B4-BE49-F238E27FC236}">
                  <a16:creationId xmlns:a16="http://schemas.microsoft.com/office/drawing/2014/main" id="{543158A8-4ADC-4E58-8E93-D925E51E2E63}"/>
                </a:ext>
              </a:extLst>
            </p:cNvPr>
            <p:cNvSpPr>
              <a:spLocks/>
            </p:cNvSpPr>
            <p:nvPr/>
          </p:nvSpPr>
          <p:spPr bwMode="auto">
            <a:xfrm>
              <a:off x="1740876" y="1227681"/>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62">
              <a:extLst>
                <a:ext uri="{FF2B5EF4-FFF2-40B4-BE49-F238E27FC236}">
                  <a16:creationId xmlns:a16="http://schemas.microsoft.com/office/drawing/2014/main" id="{74DEFD90-58FA-4E18-B268-AD3139220AE7}"/>
                </a:ext>
              </a:extLst>
            </p:cNvPr>
            <p:cNvSpPr>
              <a:spLocks/>
            </p:cNvSpPr>
            <p:nvPr/>
          </p:nvSpPr>
          <p:spPr bwMode="auto">
            <a:xfrm>
              <a:off x="1740876" y="1227681"/>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Rectangle 63">
              <a:extLst>
                <a:ext uri="{FF2B5EF4-FFF2-40B4-BE49-F238E27FC236}">
                  <a16:creationId xmlns:a16="http://schemas.microsoft.com/office/drawing/2014/main" id="{760B7789-5300-410E-96B0-ACE4C07C13E9}"/>
                </a:ext>
              </a:extLst>
            </p:cNvPr>
            <p:cNvSpPr>
              <a:spLocks noChangeArrowheads="1"/>
            </p:cNvSpPr>
            <p:nvPr/>
          </p:nvSpPr>
          <p:spPr bwMode="auto">
            <a:xfrm>
              <a:off x="1728176" y="1210218"/>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64">
              <a:extLst>
                <a:ext uri="{FF2B5EF4-FFF2-40B4-BE49-F238E27FC236}">
                  <a16:creationId xmlns:a16="http://schemas.microsoft.com/office/drawing/2014/main" id="{9091A779-26B9-4F08-A8FC-744D8AC8527E}"/>
                </a:ext>
              </a:extLst>
            </p:cNvPr>
            <p:cNvSpPr>
              <a:spLocks/>
            </p:cNvSpPr>
            <p:nvPr/>
          </p:nvSpPr>
          <p:spPr bwMode="auto">
            <a:xfrm>
              <a:off x="1550376" y="1227681"/>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65">
              <a:extLst>
                <a:ext uri="{FF2B5EF4-FFF2-40B4-BE49-F238E27FC236}">
                  <a16:creationId xmlns:a16="http://schemas.microsoft.com/office/drawing/2014/main" id="{543F7A84-EFD0-47AD-8276-97AC04B75DA6}"/>
                </a:ext>
              </a:extLst>
            </p:cNvPr>
            <p:cNvSpPr>
              <a:spLocks/>
            </p:cNvSpPr>
            <p:nvPr/>
          </p:nvSpPr>
          <p:spPr bwMode="auto">
            <a:xfrm>
              <a:off x="1550376" y="1227681"/>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Rectangle 66">
              <a:extLst>
                <a:ext uri="{FF2B5EF4-FFF2-40B4-BE49-F238E27FC236}">
                  <a16:creationId xmlns:a16="http://schemas.microsoft.com/office/drawing/2014/main" id="{4524710E-947F-4892-983A-DAA146316790}"/>
                </a:ext>
              </a:extLst>
            </p:cNvPr>
            <p:cNvSpPr>
              <a:spLocks noChangeArrowheads="1"/>
            </p:cNvSpPr>
            <p:nvPr/>
          </p:nvSpPr>
          <p:spPr bwMode="auto">
            <a:xfrm>
              <a:off x="15376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67">
              <a:extLst>
                <a:ext uri="{FF2B5EF4-FFF2-40B4-BE49-F238E27FC236}">
                  <a16:creationId xmlns:a16="http://schemas.microsoft.com/office/drawing/2014/main" id="{2C29DAF8-C3D6-48FB-AD89-59EEEA25809D}"/>
                </a:ext>
              </a:extLst>
            </p:cNvPr>
            <p:cNvSpPr>
              <a:spLocks/>
            </p:cNvSpPr>
            <p:nvPr/>
          </p:nvSpPr>
          <p:spPr bwMode="auto">
            <a:xfrm>
              <a:off x="1363051" y="1227681"/>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68">
              <a:extLst>
                <a:ext uri="{FF2B5EF4-FFF2-40B4-BE49-F238E27FC236}">
                  <a16:creationId xmlns:a16="http://schemas.microsoft.com/office/drawing/2014/main" id="{D6993175-D6E3-475B-8F23-410A2C2087E2}"/>
                </a:ext>
              </a:extLst>
            </p:cNvPr>
            <p:cNvSpPr>
              <a:spLocks/>
            </p:cNvSpPr>
            <p:nvPr/>
          </p:nvSpPr>
          <p:spPr bwMode="auto">
            <a:xfrm>
              <a:off x="1363051" y="1227681"/>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Rectangle 69">
              <a:extLst>
                <a:ext uri="{FF2B5EF4-FFF2-40B4-BE49-F238E27FC236}">
                  <a16:creationId xmlns:a16="http://schemas.microsoft.com/office/drawing/2014/main" id="{ED254E37-6E46-48B5-BBAF-BCA446DD7088}"/>
                </a:ext>
              </a:extLst>
            </p:cNvPr>
            <p:cNvSpPr>
              <a:spLocks noChangeArrowheads="1"/>
            </p:cNvSpPr>
            <p:nvPr/>
          </p:nvSpPr>
          <p:spPr bwMode="auto">
            <a:xfrm>
              <a:off x="1348764" y="1210218"/>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70">
              <a:extLst>
                <a:ext uri="{FF2B5EF4-FFF2-40B4-BE49-F238E27FC236}">
                  <a16:creationId xmlns:a16="http://schemas.microsoft.com/office/drawing/2014/main" id="{381DEFB8-9366-49B7-AD6C-076ABA33DA78}"/>
                </a:ext>
              </a:extLst>
            </p:cNvPr>
            <p:cNvSpPr>
              <a:spLocks/>
            </p:cNvSpPr>
            <p:nvPr/>
          </p:nvSpPr>
          <p:spPr bwMode="auto">
            <a:xfrm>
              <a:off x="1174139" y="1227681"/>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71">
              <a:extLst>
                <a:ext uri="{FF2B5EF4-FFF2-40B4-BE49-F238E27FC236}">
                  <a16:creationId xmlns:a16="http://schemas.microsoft.com/office/drawing/2014/main" id="{65CA2B05-69F2-4C5B-B697-615854F2D7B9}"/>
                </a:ext>
              </a:extLst>
            </p:cNvPr>
            <p:cNvSpPr>
              <a:spLocks/>
            </p:cNvSpPr>
            <p:nvPr/>
          </p:nvSpPr>
          <p:spPr bwMode="auto">
            <a:xfrm>
              <a:off x="1174139" y="1227681"/>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Rectangle 72">
              <a:extLst>
                <a:ext uri="{FF2B5EF4-FFF2-40B4-BE49-F238E27FC236}">
                  <a16:creationId xmlns:a16="http://schemas.microsoft.com/office/drawing/2014/main" id="{1D8ED357-4F88-4A13-9D41-8BA6F4F88A33}"/>
                </a:ext>
              </a:extLst>
            </p:cNvPr>
            <p:cNvSpPr>
              <a:spLocks noChangeArrowheads="1"/>
            </p:cNvSpPr>
            <p:nvPr/>
          </p:nvSpPr>
          <p:spPr bwMode="auto">
            <a:xfrm>
              <a:off x="2236176" y="1210218"/>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Rectangle 73">
              <a:extLst>
                <a:ext uri="{FF2B5EF4-FFF2-40B4-BE49-F238E27FC236}">
                  <a16:creationId xmlns:a16="http://schemas.microsoft.com/office/drawing/2014/main" id="{9024AEF9-07B1-415D-90D2-B6ADB5B4B70A}"/>
                </a:ext>
              </a:extLst>
            </p:cNvPr>
            <p:cNvSpPr>
              <a:spLocks noChangeArrowheads="1"/>
            </p:cNvSpPr>
            <p:nvPr/>
          </p:nvSpPr>
          <p:spPr bwMode="auto">
            <a:xfrm>
              <a:off x="2236176" y="1405481"/>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Rectangle 74">
              <a:extLst>
                <a:ext uri="{FF2B5EF4-FFF2-40B4-BE49-F238E27FC236}">
                  <a16:creationId xmlns:a16="http://schemas.microsoft.com/office/drawing/2014/main" id="{8B6C994F-6BD5-4AFC-A723-2B51B7728159}"/>
                </a:ext>
              </a:extLst>
            </p:cNvPr>
            <p:cNvSpPr>
              <a:spLocks noChangeArrowheads="1"/>
            </p:cNvSpPr>
            <p:nvPr/>
          </p:nvSpPr>
          <p:spPr bwMode="auto">
            <a:xfrm>
              <a:off x="3023576"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75">
              <a:extLst>
                <a:ext uri="{FF2B5EF4-FFF2-40B4-BE49-F238E27FC236}">
                  <a16:creationId xmlns:a16="http://schemas.microsoft.com/office/drawing/2014/main" id="{389E1893-84DB-4F6C-B7F9-31673A409C1C}"/>
                </a:ext>
              </a:extLst>
            </p:cNvPr>
            <p:cNvSpPr>
              <a:spLocks/>
            </p:cNvSpPr>
            <p:nvPr/>
          </p:nvSpPr>
          <p:spPr bwMode="auto">
            <a:xfrm>
              <a:off x="2847364" y="1227681"/>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76">
              <a:extLst>
                <a:ext uri="{FF2B5EF4-FFF2-40B4-BE49-F238E27FC236}">
                  <a16:creationId xmlns:a16="http://schemas.microsoft.com/office/drawing/2014/main" id="{A9723497-6A2F-47DE-B671-50A54D61121C}"/>
                </a:ext>
              </a:extLst>
            </p:cNvPr>
            <p:cNvSpPr>
              <a:spLocks/>
            </p:cNvSpPr>
            <p:nvPr/>
          </p:nvSpPr>
          <p:spPr bwMode="auto">
            <a:xfrm>
              <a:off x="2847364" y="1227681"/>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Rectangle 77">
              <a:extLst>
                <a:ext uri="{FF2B5EF4-FFF2-40B4-BE49-F238E27FC236}">
                  <a16:creationId xmlns:a16="http://schemas.microsoft.com/office/drawing/2014/main" id="{5F466615-8296-4863-A5B8-B7F25740A109}"/>
                </a:ext>
              </a:extLst>
            </p:cNvPr>
            <p:cNvSpPr>
              <a:spLocks noChangeArrowheads="1"/>
            </p:cNvSpPr>
            <p:nvPr/>
          </p:nvSpPr>
          <p:spPr bwMode="auto">
            <a:xfrm>
              <a:off x="2831489"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78">
              <a:extLst>
                <a:ext uri="{FF2B5EF4-FFF2-40B4-BE49-F238E27FC236}">
                  <a16:creationId xmlns:a16="http://schemas.microsoft.com/office/drawing/2014/main" id="{610590F2-C76E-4DFD-A76F-9FFECEE8B20E}"/>
                </a:ext>
              </a:extLst>
            </p:cNvPr>
            <p:cNvSpPr>
              <a:spLocks/>
            </p:cNvSpPr>
            <p:nvPr/>
          </p:nvSpPr>
          <p:spPr bwMode="auto">
            <a:xfrm>
              <a:off x="2656864" y="1227681"/>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79">
              <a:extLst>
                <a:ext uri="{FF2B5EF4-FFF2-40B4-BE49-F238E27FC236}">
                  <a16:creationId xmlns:a16="http://schemas.microsoft.com/office/drawing/2014/main" id="{8D2DE494-2B84-4CBB-9517-73E4B93EA051}"/>
                </a:ext>
              </a:extLst>
            </p:cNvPr>
            <p:cNvSpPr>
              <a:spLocks/>
            </p:cNvSpPr>
            <p:nvPr/>
          </p:nvSpPr>
          <p:spPr bwMode="auto">
            <a:xfrm>
              <a:off x="2656864" y="1227681"/>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Rectangle 80">
              <a:extLst>
                <a:ext uri="{FF2B5EF4-FFF2-40B4-BE49-F238E27FC236}">
                  <a16:creationId xmlns:a16="http://schemas.microsoft.com/office/drawing/2014/main" id="{FEB4C99F-DACE-4946-A8EA-7CA207B41048}"/>
                </a:ext>
              </a:extLst>
            </p:cNvPr>
            <p:cNvSpPr>
              <a:spLocks noChangeArrowheads="1"/>
            </p:cNvSpPr>
            <p:nvPr/>
          </p:nvSpPr>
          <p:spPr bwMode="auto">
            <a:xfrm>
              <a:off x="2644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81">
              <a:extLst>
                <a:ext uri="{FF2B5EF4-FFF2-40B4-BE49-F238E27FC236}">
                  <a16:creationId xmlns:a16="http://schemas.microsoft.com/office/drawing/2014/main" id="{EEE1D4F9-3EB5-4D3C-BE64-8A2C20ECEC4A}"/>
                </a:ext>
              </a:extLst>
            </p:cNvPr>
            <p:cNvSpPr>
              <a:spLocks/>
            </p:cNvSpPr>
            <p:nvPr/>
          </p:nvSpPr>
          <p:spPr bwMode="auto">
            <a:xfrm>
              <a:off x="2467951"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82">
              <a:extLst>
                <a:ext uri="{FF2B5EF4-FFF2-40B4-BE49-F238E27FC236}">
                  <a16:creationId xmlns:a16="http://schemas.microsoft.com/office/drawing/2014/main" id="{D5BACE30-0D73-4F57-86D6-1C939DAB199A}"/>
                </a:ext>
              </a:extLst>
            </p:cNvPr>
            <p:cNvSpPr>
              <a:spLocks/>
            </p:cNvSpPr>
            <p:nvPr/>
          </p:nvSpPr>
          <p:spPr bwMode="auto">
            <a:xfrm>
              <a:off x="2467951"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Rectangle 83">
              <a:extLst>
                <a:ext uri="{FF2B5EF4-FFF2-40B4-BE49-F238E27FC236}">
                  <a16:creationId xmlns:a16="http://schemas.microsoft.com/office/drawing/2014/main" id="{3857594D-8AC4-4565-AD63-4788683F045B}"/>
                </a:ext>
              </a:extLst>
            </p:cNvPr>
            <p:cNvSpPr>
              <a:spLocks noChangeArrowheads="1"/>
            </p:cNvSpPr>
            <p:nvPr/>
          </p:nvSpPr>
          <p:spPr bwMode="auto">
            <a:xfrm>
              <a:off x="2455251"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84">
              <a:extLst>
                <a:ext uri="{FF2B5EF4-FFF2-40B4-BE49-F238E27FC236}">
                  <a16:creationId xmlns:a16="http://schemas.microsoft.com/office/drawing/2014/main" id="{4715947C-FF39-4000-A232-C80B0BF22B74}"/>
                </a:ext>
              </a:extLst>
            </p:cNvPr>
            <p:cNvSpPr>
              <a:spLocks/>
            </p:cNvSpPr>
            <p:nvPr/>
          </p:nvSpPr>
          <p:spPr bwMode="auto">
            <a:xfrm>
              <a:off x="2280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85">
              <a:extLst>
                <a:ext uri="{FF2B5EF4-FFF2-40B4-BE49-F238E27FC236}">
                  <a16:creationId xmlns:a16="http://schemas.microsoft.com/office/drawing/2014/main" id="{98AC3B1D-0FF8-436E-A6C2-276A3A28737D}"/>
                </a:ext>
              </a:extLst>
            </p:cNvPr>
            <p:cNvSpPr>
              <a:spLocks/>
            </p:cNvSpPr>
            <p:nvPr/>
          </p:nvSpPr>
          <p:spPr bwMode="auto">
            <a:xfrm>
              <a:off x="2280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Rectangle 86">
              <a:extLst>
                <a:ext uri="{FF2B5EF4-FFF2-40B4-BE49-F238E27FC236}">
                  <a16:creationId xmlns:a16="http://schemas.microsoft.com/office/drawing/2014/main" id="{BE964BAE-0B6C-4555-A57C-AE5B2B014C9A}"/>
                </a:ext>
              </a:extLst>
            </p:cNvPr>
            <p:cNvSpPr>
              <a:spLocks noChangeArrowheads="1"/>
            </p:cNvSpPr>
            <p:nvPr/>
          </p:nvSpPr>
          <p:spPr bwMode="auto">
            <a:xfrm>
              <a:off x="2998176"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87">
              <a:extLst>
                <a:ext uri="{FF2B5EF4-FFF2-40B4-BE49-F238E27FC236}">
                  <a16:creationId xmlns:a16="http://schemas.microsoft.com/office/drawing/2014/main" id="{B69D1120-554C-4E90-AD8A-11034970AC98}"/>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88">
              <a:extLst>
                <a:ext uri="{FF2B5EF4-FFF2-40B4-BE49-F238E27FC236}">
                  <a16:creationId xmlns:a16="http://schemas.microsoft.com/office/drawing/2014/main" id="{C88C8E7B-001A-47C7-A12F-1B42895CB22A}"/>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Rectangle 89">
              <a:extLst>
                <a:ext uri="{FF2B5EF4-FFF2-40B4-BE49-F238E27FC236}">
                  <a16:creationId xmlns:a16="http://schemas.microsoft.com/office/drawing/2014/main" id="{586A8DB3-E62D-48C0-8FE0-0AD1DA7EB149}"/>
                </a:ext>
              </a:extLst>
            </p:cNvPr>
            <p:cNvSpPr>
              <a:spLocks noChangeArrowheads="1"/>
            </p:cNvSpPr>
            <p:nvPr/>
          </p:nvSpPr>
          <p:spPr bwMode="auto">
            <a:xfrm>
              <a:off x="37855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90">
              <a:extLst>
                <a:ext uri="{FF2B5EF4-FFF2-40B4-BE49-F238E27FC236}">
                  <a16:creationId xmlns:a16="http://schemas.microsoft.com/office/drawing/2014/main" id="{33B33182-DBA6-4BC7-A381-599562C03751}"/>
                </a:ext>
              </a:extLst>
            </p:cNvPr>
            <p:cNvSpPr>
              <a:spLocks/>
            </p:cNvSpPr>
            <p:nvPr/>
          </p:nvSpPr>
          <p:spPr bwMode="auto">
            <a:xfrm>
              <a:off x="3609364"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91">
              <a:extLst>
                <a:ext uri="{FF2B5EF4-FFF2-40B4-BE49-F238E27FC236}">
                  <a16:creationId xmlns:a16="http://schemas.microsoft.com/office/drawing/2014/main" id="{528F8135-FA85-487E-AD85-A5013EB3B53C}"/>
                </a:ext>
              </a:extLst>
            </p:cNvPr>
            <p:cNvSpPr>
              <a:spLocks/>
            </p:cNvSpPr>
            <p:nvPr/>
          </p:nvSpPr>
          <p:spPr bwMode="auto">
            <a:xfrm>
              <a:off x="3609364"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Rectangle 92">
              <a:extLst>
                <a:ext uri="{FF2B5EF4-FFF2-40B4-BE49-F238E27FC236}">
                  <a16:creationId xmlns:a16="http://schemas.microsoft.com/office/drawing/2014/main" id="{425FA9DF-6E0C-4F4B-BBC6-1CCC5FC00C7C}"/>
                </a:ext>
              </a:extLst>
            </p:cNvPr>
            <p:cNvSpPr>
              <a:spLocks noChangeArrowheads="1"/>
            </p:cNvSpPr>
            <p:nvPr/>
          </p:nvSpPr>
          <p:spPr bwMode="auto">
            <a:xfrm>
              <a:off x="3596664"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93">
              <a:extLst>
                <a:ext uri="{FF2B5EF4-FFF2-40B4-BE49-F238E27FC236}">
                  <a16:creationId xmlns:a16="http://schemas.microsoft.com/office/drawing/2014/main" id="{9FC3C249-4272-4508-B699-1D4F5B518475}"/>
                </a:ext>
              </a:extLst>
            </p:cNvPr>
            <p:cNvSpPr>
              <a:spLocks/>
            </p:cNvSpPr>
            <p:nvPr/>
          </p:nvSpPr>
          <p:spPr bwMode="auto">
            <a:xfrm>
              <a:off x="3422039" y="1227681"/>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94">
              <a:extLst>
                <a:ext uri="{FF2B5EF4-FFF2-40B4-BE49-F238E27FC236}">
                  <a16:creationId xmlns:a16="http://schemas.microsoft.com/office/drawing/2014/main" id="{0D289913-8D70-4B2B-8F49-F1A2AAB23BBA}"/>
                </a:ext>
              </a:extLst>
            </p:cNvPr>
            <p:cNvSpPr>
              <a:spLocks/>
            </p:cNvSpPr>
            <p:nvPr/>
          </p:nvSpPr>
          <p:spPr bwMode="auto">
            <a:xfrm>
              <a:off x="3422039" y="1227681"/>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Rectangle 95">
              <a:extLst>
                <a:ext uri="{FF2B5EF4-FFF2-40B4-BE49-F238E27FC236}">
                  <a16:creationId xmlns:a16="http://schemas.microsoft.com/office/drawing/2014/main" id="{67A928CC-357F-4FDB-AA59-4E8D6D006D9F}"/>
                </a:ext>
              </a:extLst>
            </p:cNvPr>
            <p:cNvSpPr>
              <a:spLocks noChangeArrowheads="1"/>
            </p:cNvSpPr>
            <p:nvPr/>
          </p:nvSpPr>
          <p:spPr bwMode="auto">
            <a:xfrm>
              <a:off x="3406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96">
              <a:extLst>
                <a:ext uri="{FF2B5EF4-FFF2-40B4-BE49-F238E27FC236}">
                  <a16:creationId xmlns:a16="http://schemas.microsoft.com/office/drawing/2014/main" id="{972C90E1-C818-478C-823A-55B484084286}"/>
                </a:ext>
              </a:extLst>
            </p:cNvPr>
            <p:cNvSpPr>
              <a:spLocks/>
            </p:cNvSpPr>
            <p:nvPr/>
          </p:nvSpPr>
          <p:spPr bwMode="auto">
            <a:xfrm>
              <a:off x="3229951" y="1227681"/>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97">
              <a:extLst>
                <a:ext uri="{FF2B5EF4-FFF2-40B4-BE49-F238E27FC236}">
                  <a16:creationId xmlns:a16="http://schemas.microsoft.com/office/drawing/2014/main" id="{C839098B-DA7C-45DE-A652-CDF8AA867592}"/>
                </a:ext>
              </a:extLst>
            </p:cNvPr>
            <p:cNvSpPr>
              <a:spLocks/>
            </p:cNvSpPr>
            <p:nvPr/>
          </p:nvSpPr>
          <p:spPr bwMode="auto">
            <a:xfrm>
              <a:off x="3229951" y="1227681"/>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Rectangle 98">
              <a:extLst>
                <a:ext uri="{FF2B5EF4-FFF2-40B4-BE49-F238E27FC236}">
                  <a16:creationId xmlns:a16="http://schemas.microsoft.com/office/drawing/2014/main" id="{8F898BAE-C047-452E-9658-677920F3CD8B}"/>
                </a:ext>
              </a:extLst>
            </p:cNvPr>
            <p:cNvSpPr>
              <a:spLocks noChangeArrowheads="1"/>
            </p:cNvSpPr>
            <p:nvPr/>
          </p:nvSpPr>
          <p:spPr bwMode="auto">
            <a:xfrm>
              <a:off x="3217251"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99">
              <a:extLst>
                <a:ext uri="{FF2B5EF4-FFF2-40B4-BE49-F238E27FC236}">
                  <a16:creationId xmlns:a16="http://schemas.microsoft.com/office/drawing/2014/main" id="{861399A1-8D73-414E-9AD3-C1FD2363F39A}"/>
                </a:ext>
              </a:extLst>
            </p:cNvPr>
            <p:cNvSpPr>
              <a:spLocks/>
            </p:cNvSpPr>
            <p:nvPr/>
          </p:nvSpPr>
          <p:spPr bwMode="auto">
            <a:xfrm>
              <a:off x="3042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100">
              <a:extLst>
                <a:ext uri="{FF2B5EF4-FFF2-40B4-BE49-F238E27FC236}">
                  <a16:creationId xmlns:a16="http://schemas.microsoft.com/office/drawing/2014/main" id="{4E7E0F68-B631-4CC2-A13D-D87F021A1540}"/>
                </a:ext>
              </a:extLst>
            </p:cNvPr>
            <p:cNvSpPr>
              <a:spLocks/>
            </p:cNvSpPr>
            <p:nvPr/>
          </p:nvSpPr>
          <p:spPr bwMode="auto">
            <a:xfrm>
              <a:off x="3042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101">
              <a:extLst>
                <a:ext uri="{FF2B5EF4-FFF2-40B4-BE49-F238E27FC236}">
                  <a16:creationId xmlns:a16="http://schemas.microsoft.com/office/drawing/2014/main" id="{9A95BB8D-A7D8-43D5-AFC2-733AC2B3D2E4}"/>
                </a:ext>
              </a:extLst>
            </p:cNvPr>
            <p:cNvSpPr>
              <a:spLocks/>
            </p:cNvSpPr>
            <p:nvPr/>
          </p:nvSpPr>
          <p:spPr bwMode="auto">
            <a:xfrm>
              <a:off x="1783739" y="1083218"/>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Rectangle 102">
              <a:extLst>
                <a:ext uri="{FF2B5EF4-FFF2-40B4-BE49-F238E27FC236}">
                  <a16:creationId xmlns:a16="http://schemas.microsoft.com/office/drawing/2014/main" id="{2DA971D8-4EA3-4BA1-BC5C-BFA6BFC50AC7}"/>
                </a:ext>
              </a:extLst>
            </p:cNvPr>
            <p:cNvSpPr>
              <a:spLocks noChangeArrowheads="1"/>
            </p:cNvSpPr>
            <p:nvPr/>
          </p:nvSpPr>
          <p:spPr bwMode="auto">
            <a:xfrm>
              <a:off x="967764" y="1153068"/>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103">
              <a:extLst>
                <a:ext uri="{FF2B5EF4-FFF2-40B4-BE49-F238E27FC236}">
                  <a16:creationId xmlns:a16="http://schemas.microsoft.com/office/drawing/2014/main" id="{20C054C9-2101-4A6B-829D-FC6EA7254F32}"/>
                </a:ext>
              </a:extLst>
            </p:cNvPr>
            <p:cNvSpPr>
              <a:spLocks/>
            </p:cNvSpPr>
            <p:nvPr/>
          </p:nvSpPr>
          <p:spPr bwMode="auto">
            <a:xfrm>
              <a:off x="1142389" y="456156"/>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Rectangle 104">
              <a:extLst>
                <a:ext uri="{FF2B5EF4-FFF2-40B4-BE49-F238E27FC236}">
                  <a16:creationId xmlns:a16="http://schemas.microsoft.com/office/drawing/2014/main" id="{CA05F819-C580-4351-B5B5-0F6DACE07AF9}"/>
                </a:ext>
              </a:extLst>
            </p:cNvPr>
            <p:cNvSpPr>
              <a:spLocks noChangeArrowheads="1"/>
            </p:cNvSpPr>
            <p:nvPr/>
          </p:nvSpPr>
          <p:spPr bwMode="auto">
            <a:xfrm>
              <a:off x="5025414" y="1421356"/>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Rectangle 105">
              <a:extLst>
                <a:ext uri="{FF2B5EF4-FFF2-40B4-BE49-F238E27FC236}">
                  <a16:creationId xmlns:a16="http://schemas.microsoft.com/office/drawing/2014/main" id="{6C083038-7B7E-42F7-BB3A-87A15EED7030}"/>
                </a:ext>
              </a:extLst>
            </p:cNvPr>
            <p:cNvSpPr>
              <a:spLocks noChangeArrowheads="1"/>
            </p:cNvSpPr>
            <p:nvPr/>
          </p:nvSpPr>
          <p:spPr bwMode="auto">
            <a:xfrm>
              <a:off x="4684101" y="2392906"/>
              <a:ext cx="736600" cy="241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Rectangle 106">
              <a:extLst>
                <a:ext uri="{FF2B5EF4-FFF2-40B4-BE49-F238E27FC236}">
                  <a16:creationId xmlns:a16="http://schemas.microsoft.com/office/drawing/2014/main" id="{24622094-7596-4AC1-BDEE-FE6A0F36A54A}"/>
                </a:ext>
              </a:extLst>
            </p:cNvPr>
            <p:cNvSpPr>
              <a:spLocks noChangeArrowheads="1"/>
            </p:cNvSpPr>
            <p:nvPr/>
          </p:nvSpPr>
          <p:spPr bwMode="auto">
            <a:xfrm>
              <a:off x="4955564" y="2310356"/>
              <a:ext cx="187325" cy="123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Rectangle 107">
              <a:extLst>
                <a:ext uri="{FF2B5EF4-FFF2-40B4-BE49-F238E27FC236}">
                  <a16:creationId xmlns:a16="http://schemas.microsoft.com/office/drawing/2014/main" id="{3F6FA18F-1C36-40A4-B56A-9E80F3FEBA13}"/>
                </a:ext>
              </a:extLst>
            </p:cNvPr>
            <p:cNvSpPr>
              <a:spLocks noChangeArrowheads="1"/>
            </p:cNvSpPr>
            <p:nvPr/>
          </p:nvSpPr>
          <p:spPr bwMode="auto">
            <a:xfrm>
              <a:off x="3776051" y="1207043"/>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08">
              <a:extLst>
                <a:ext uri="{FF2B5EF4-FFF2-40B4-BE49-F238E27FC236}">
                  <a16:creationId xmlns:a16="http://schemas.microsoft.com/office/drawing/2014/main" id="{728147CB-2386-42BC-A22A-D29AB8496F8A}"/>
                </a:ext>
              </a:extLst>
            </p:cNvPr>
            <p:cNvSpPr>
              <a:spLocks/>
            </p:cNvSpPr>
            <p:nvPr/>
          </p:nvSpPr>
          <p:spPr bwMode="auto">
            <a:xfrm>
              <a:off x="3776051" y="1354681"/>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Rectangle 109">
              <a:extLst>
                <a:ext uri="{FF2B5EF4-FFF2-40B4-BE49-F238E27FC236}">
                  <a16:creationId xmlns:a16="http://schemas.microsoft.com/office/drawing/2014/main" id="{FD37DBD4-ED07-4C27-913B-C148F61FB6D9}"/>
                </a:ext>
              </a:extLst>
            </p:cNvPr>
            <p:cNvSpPr>
              <a:spLocks noChangeArrowheads="1"/>
            </p:cNvSpPr>
            <p:nvPr/>
          </p:nvSpPr>
          <p:spPr bwMode="auto">
            <a:xfrm>
              <a:off x="4512651"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Rectangle 110">
              <a:extLst>
                <a:ext uri="{FF2B5EF4-FFF2-40B4-BE49-F238E27FC236}">
                  <a16:creationId xmlns:a16="http://schemas.microsoft.com/office/drawing/2014/main" id="{22BDDA8D-088A-4944-B225-6DCC92BEEBA2}"/>
                </a:ext>
              </a:extLst>
            </p:cNvPr>
            <p:cNvSpPr>
              <a:spLocks noChangeArrowheads="1"/>
            </p:cNvSpPr>
            <p:nvPr/>
          </p:nvSpPr>
          <p:spPr bwMode="auto">
            <a:xfrm>
              <a:off x="4680926" y="1275306"/>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111">
              <a:extLst>
                <a:ext uri="{FF2B5EF4-FFF2-40B4-BE49-F238E27FC236}">
                  <a16:creationId xmlns:a16="http://schemas.microsoft.com/office/drawing/2014/main" id="{3C29CABA-1844-4A94-B290-C34F9B9EFBD9}"/>
                </a:ext>
              </a:extLst>
            </p:cNvPr>
            <p:cNvSpPr>
              <a:spLocks/>
            </p:cNvSpPr>
            <p:nvPr/>
          </p:nvSpPr>
          <p:spPr bwMode="auto">
            <a:xfrm>
              <a:off x="4345964" y="1222918"/>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12">
              <a:extLst>
                <a:ext uri="{FF2B5EF4-FFF2-40B4-BE49-F238E27FC236}">
                  <a16:creationId xmlns:a16="http://schemas.microsoft.com/office/drawing/2014/main" id="{360D7164-0EE0-498A-BCDC-67E06C1B10D2}"/>
                </a:ext>
              </a:extLst>
            </p:cNvPr>
            <p:cNvSpPr>
              <a:spLocks/>
            </p:cNvSpPr>
            <p:nvPr/>
          </p:nvSpPr>
          <p:spPr bwMode="auto">
            <a:xfrm>
              <a:off x="4528526" y="1268956"/>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13">
              <a:extLst>
                <a:ext uri="{FF2B5EF4-FFF2-40B4-BE49-F238E27FC236}">
                  <a16:creationId xmlns:a16="http://schemas.microsoft.com/office/drawing/2014/main" id="{57230D07-797B-4E93-B605-3AEC10E46992}"/>
                </a:ext>
              </a:extLst>
            </p:cNvPr>
            <p:cNvSpPr>
              <a:spLocks/>
            </p:cNvSpPr>
            <p:nvPr/>
          </p:nvSpPr>
          <p:spPr bwMode="auto">
            <a:xfrm>
              <a:off x="4345964" y="1222918"/>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Rectangle 114">
              <a:extLst>
                <a:ext uri="{FF2B5EF4-FFF2-40B4-BE49-F238E27FC236}">
                  <a16:creationId xmlns:a16="http://schemas.microsoft.com/office/drawing/2014/main" id="{E2F9FBF6-09B7-40CB-8944-E28BAEF0409F}"/>
                </a:ext>
              </a:extLst>
            </p:cNvPr>
            <p:cNvSpPr>
              <a:spLocks noChangeArrowheads="1"/>
            </p:cNvSpPr>
            <p:nvPr/>
          </p:nvSpPr>
          <p:spPr bwMode="auto">
            <a:xfrm>
              <a:off x="4333264"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15">
              <a:extLst>
                <a:ext uri="{FF2B5EF4-FFF2-40B4-BE49-F238E27FC236}">
                  <a16:creationId xmlns:a16="http://schemas.microsoft.com/office/drawing/2014/main" id="{C656B9D0-BE23-4E4A-A61F-E8A0D60A1368}"/>
                </a:ext>
              </a:extLst>
            </p:cNvPr>
            <p:cNvSpPr>
              <a:spLocks/>
            </p:cNvSpPr>
            <p:nvPr/>
          </p:nvSpPr>
          <p:spPr bwMode="auto">
            <a:xfrm>
              <a:off x="4171339" y="1222918"/>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116">
              <a:extLst>
                <a:ext uri="{FF2B5EF4-FFF2-40B4-BE49-F238E27FC236}">
                  <a16:creationId xmlns:a16="http://schemas.microsoft.com/office/drawing/2014/main" id="{FB2646E9-9240-4BD6-802D-EB526A36313E}"/>
                </a:ext>
              </a:extLst>
            </p:cNvPr>
            <p:cNvSpPr>
              <a:spLocks/>
            </p:cNvSpPr>
            <p:nvPr/>
          </p:nvSpPr>
          <p:spPr bwMode="auto">
            <a:xfrm>
              <a:off x="4171339" y="1222918"/>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Rectangle 117">
              <a:extLst>
                <a:ext uri="{FF2B5EF4-FFF2-40B4-BE49-F238E27FC236}">
                  <a16:creationId xmlns:a16="http://schemas.microsoft.com/office/drawing/2014/main" id="{AEF9395A-E1FD-4C60-A799-2881A0874ED9}"/>
                </a:ext>
              </a:extLst>
            </p:cNvPr>
            <p:cNvSpPr>
              <a:spLocks noChangeArrowheads="1"/>
            </p:cNvSpPr>
            <p:nvPr/>
          </p:nvSpPr>
          <p:spPr bwMode="auto">
            <a:xfrm>
              <a:off x="4158639"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18">
              <a:extLst>
                <a:ext uri="{FF2B5EF4-FFF2-40B4-BE49-F238E27FC236}">
                  <a16:creationId xmlns:a16="http://schemas.microsoft.com/office/drawing/2014/main" id="{98E402CA-E272-4F23-94DD-5B2CF8238887}"/>
                </a:ext>
              </a:extLst>
            </p:cNvPr>
            <p:cNvSpPr>
              <a:spLocks/>
            </p:cNvSpPr>
            <p:nvPr/>
          </p:nvSpPr>
          <p:spPr bwMode="auto">
            <a:xfrm>
              <a:off x="3991951" y="1222918"/>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19">
              <a:extLst>
                <a:ext uri="{FF2B5EF4-FFF2-40B4-BE49-F238E27FC236}">
                  <a16:creationId xmlns:a16="http://schemas.microsoft.com/office/drawing/2014/main" id="{C92CBF54-448F-4155-9D77-D8D1B059FA0A}"/>
                </a:ext>
              </a:extLst>
            </p:cNvPr>
            <p:cNvSpPr>
              <a:spLocks/>
            </p:cNvSpPr>
            <p:nvPr/>
          </p:nvSpPr>
          <p:spPr bwMode="auto">
            <a:xfrm>
              <a:off x="3991951" y="1222918"/>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Rectangle 120">
              <a:extLst>
                <a:ext uri="{FF2B5EF4-FFF2-40B4-BE49-F238E27FC236}">
                  <a16:creationId xmlns:a16="http://schemas.microsoft.com/office/drawing/2014/main" id="{A99E6B0A-E063-4A58-A351-4F6C1F6201A6}"/>
                </a:ext>
              </a:extLst>
            </p:cNvPr>
            <p:cNvSpPr>
              <a:spLocks noChangeArrowheads="1"/>
            </p:cNvSpPr>
            <p:nvPr/>
          </p:nvSpPr>
          <p:spPr bwMode="auto">
            <a:xfrm>
              <a:off x="3982426"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121">
              <a:extLst>
                <a:ext uri="{FF2B5EF4-FFF2-40B4-BE49-F238E27FC236}">
                  <a16:creationId xmlns:a16="http://schemas.microsoft.com/office/drawing/2014/main" id="{D8F965FA-7BCF-422F-B235-53718B28E210}"/>
                </a:ext>
              </a:extLst>
            </p:cNvPr>
            <p:cNvSpPr>
              <a:spLocks/>
            </p:cNvSpPr>
            <p:nvPr/>
          </p:nvSpPr>
          <p:spPr bwMode="auto">
            <a:xfrm>
              <a:off x="3817326" y="1222918"/>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22">
              <a:extLst>
                <a:ext uri="{FF2B5EF4-FFF2-40B4-BE49-F238E27FC236}">
                  <a16:creationId xmlns:a16="http://schemas.microsoft.com/office/drawing/2014/main" id="{674AC0D1-0F5D-44D4-82BB-88BFFA5FA865}"/>
                </a:ext>
              </a:extLst>
            </p:cNvPr>
            <p:cNvSpPr>
              <a:spLocks/>
            </p:cNvSpPr>
            <p:nvPr/>
          </p:nvSpPr>
          <p:spPr bwMode="auto">
            <a:xfrm>
              <a:off x="3817326" y="1222918"/>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Rectangle 123">
              <a:extLst>
                <a:ext uri="{FF2B5EF4-FFF2-40B4-BE49-F238E27FC236}">
                  <a16:creationId xmlns:a16="http://schemas.microsoft.com/office/drawing/2014/main" id="{9C05359D-B3F2-45CF-BC6D-A5925A2F8E95}"/>
                </a:ext>
              </a:extLst>
            </p:cNvPr>
            <p:cNvSpPr>
              <a:spLocks noChangeArrowheads="1"/>
            </p:cNvSpPr>
            <p:nvPr/>
          </p:nvSpPr>
          <p:spPr bwMode="auto">
            <a:xfrm>
              <a:off x="4684101" y="2660554"/>
              <a:ext cx="736600" cy="2428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Rectangle 124">
              <a:extLst>
                <a:ext uri="{FF2B5EF4-FFF2-40B4-BE49-F238E27FC236}">
                  <a16:creationId xmlns:a16="http://schemas.microsoft.com/office/drawing/2014/main" id="{D403C258-5125-428F-AF6A-1897211C18AE}"/>
                </a:ext>
              </a:extLst>
            </p:cNvPr>
            <p:cNvSpPr>
              <a:spLocks noChangeArrowheads="1"/>
            </p:cNvSpPr>
            <p:nvPr/>
          </p:nvSpPr>
          <p:spPr bwMode="auto">
            <a:xfrm>
              <a:off x="603493" y="1149893"/>
              <a:ext cx="337283" cy="858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125">
              <a:extLst>
                <a:ext uri="{FF2B5EF4-FFF2-40B4-BE49-F238E27FC236}">
                  <a16:creationId xmlns:a16="http://schemas.microsoft.com/office/drawing/2014/main" id="{C165FDD5-1AFB-4E20-92BB-0531682DD6C5}"/>
                </a:ext>
              </a:extLst>
            </p:cNvPr>
            <p:cNvSpPr>
              <a:spLocks/>
            </p:cNvSpPr>
            <p:nvPr/>
          </p:nvSpPr>
          <p:spPr bwMode="auto">
            <a:xfrm>
              <a:off x="1480526" y="6075414"/>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7" name="Group 376">
              <a:extLst>
                <a:ext uri="{FF2B5EF4-FFF2-40B4-BE49-F238E27FC236}">
                  <a16:creationId xmlns:a16="http://schemas.microsoft.com/office/drawing/2014/main" id="{B278563E-0CEA-4D26-ACC1-8A788130A7E1}"/>
                </a:ext>
              </a:extLst>
            </p:cNvPr>
            <p:cNvGrpSpPr/>
            <p:nvPr/>
          </p:nvGrpSpPr>
          <p:grpSpPr>
            <a:xfrm>
              <a:off x="1867614" y="4818439"/>
              <a:ext cx="357188" cy="627063"/>
              <a:chOff x="2031389" y="4340768"/>
              <a:chExt cx="357188" cy="627063"/>
            </a:xfrm>
            <a:grpFill/>
          </p:grpSpPr>
          <p:sp>
            <p:nvSpPr>
              <p:cNvPr id="387" name="Rectangle 13">
                <a:extLst>
                  <a:ext uri="{FF2B5EF4-FFF2-40B4-BE49-F238E27FC236}">
                    <a16:creationId xmlns:a16="http://schemas.microsoft.com/office/drawing/2014/main" id="{C4826F3F-B7DE-4320-B172-F930D7EA5D86}"/>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4">
                <a:extLst>
                  <a:ext uri="{FF2B5EF4-FFF2-40B4-BE49-F238E27FC236}">
                    <a16:creationId xmlns:a16="http://schemas.microsoft.com/office/drawing/2014/main" id="{F0C17A0C-A980-4507-92B2-0D5D9214EDCF}"/>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5">
                <a:extLst>
                  <a:ext uri="{FF2B5EF4-FFF2-40B4-BE49-F238E27FC236}">
                    <a16:creationId xmlns:a16="http://schemas.microsoft.com/office/drawing/2014/main" id="{385BA6D9-518D-4BE2-893E-0329398206F9}"/>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Rectangle 16">
                <a:extLst>
                  <a:ext uri="{FF2B5EF4-FFF2-40B4-BE49-F238E27FC236}">
                    <a16:creationId xmlns:a16="http://schemas.microsoft.com/office/drawing/2014/main" id="{17CA673C-3BF3-42C6-85CE-AC41B86A9CB4}"/>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7">
                <a:extLst>
                  <a:ext uri="{FF2B5EF4-FFF2-40B4-BE49-F238E27FC236}">
                    <a16:creationId xmlns:a16="http://schemas.microsoft.com/office/drawing/2014/main" id="{791DBD6E-6302-407C-88D7-8FBBD9E625C1}"/>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18">
                <a:extLst>
                  <a:ext uri="{FF2B5EF4-FFF2-40B4-BE49-F238E27FC236}">
                    <a16:creationId xmlns:a16="http://schemas.microsoft.com/office/drawing/2014/main" id="{2140A29F-42C7-4028-9E18-8C67AF42F3DE}"/>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8" name="Rectangle 5">
              <a:extLst>
                <a:ext uri="{FF2B5EF4-FFF2-40B4-BE49-F238E27FC236}">
                  <a16:creationId xmlns:a16="http://schemas.microsoft.com/office/drawing/2014/main" id="{AE1388DD-2958-44FF-8FE3-D969D5D5DD4D}"/>
                </a:ext>
              </a:extLst>
            </p:cNvPr>
            <p:cNvSpPr>
              <a:spLocks noChangeArrowheads="1"/>
            </p:cNvSpPr>
            <p:nvPr/>
          </p:nvSpPr>
          <p:spPr bwMode="auto">
            <a:xfrm>
              <a:off x="1839986" y="4792833"/>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Rectangle 6">
              <a:extLst>
                <a:ext uri="{FF2B5EF4-FFF2-40B4-BE49-F238E27FC236}">
                  <a16:creationId xmlns:a16="http://schemas.microsoft.com/office/drawing/2014/main" id="{A7B98014-F200-4DC1-8054-183F5A72EBFB}"/>
                </a:ext>
              </a:extLst>
            </p:cNvPr>
            <p:cNvSpPr>
              <a:spLocks noChangeArrowheads="1"/>
            </p:cNvSpPr>
            <p:nvPr/>
          </p:nvSpPr>
          <p:spPr bwMode="auto">
            <a:xfrm>
              <a:off x="2184473" y="4792833"/>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80" name="Group 379">
              <a:extLst>
                <a:ext uri="{FF2B5EF4-FFF2-40B4-BE49-F238E27FC236}">
                  <a16:creationId xmlns:a16="http://schemas.microsoft.com/office/drawing/2014/main" id="{3FC93A8E-3B8E-44D4-9399-3CAFAA0E676E}"/>
                </a:ext>
              </a:extLst>
            </p:cNvPr>
            <p:cNvGrpSpPr/>
            <p:nvPr/>
          </p:nvGrpSpPr>
          <p:grpSpPr>
            <a:xfrm>
              <a:off x="1897182" y="5434863"/>
              <a:ext cx="357188" cy="627063"/>
              <a:chOff x="2031389" y="4340768"/>
              <a:chExt cx="357188" cy="627063"/>
            </a:xfrm>
            <a:grpFill/>
          </p:grpSpPr>
          <p:sp>
            <p:nvSpPr>
              <p:cNvPr id="381" name="Rectangle 13">
                <a:extLst>
                  <a:ext uri="{FF2B5EF4-FFF2-40B4-BE49-F238E27FC236}">
                    <a16:creationId xmlns:a16="http://schemas.microsoft.com/office/drawing/2014/main" id="{95E99C4B-017B-4341-840C-427A0253B6A8}"/>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14">
                <a:extLst>
                  <a:ext uri="{FF2B5EF4-FFF2-40B4-BE49-F238E27FC236}">
                    <a16:creationId xmlns:a16="http://schemas.microsoft.com/office/drawing/2014/main" id="{2F637765-37F2-49FD-B130-588FB8BA1160}"/>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5">
                <a:extLst>
                  <a:ext uri="{FF2B5EF4-FFF2-40B4-BE49-F238E27FC236}">
                    <a16:creationId xmlns:a16="http://schemas.microsoft.com/office/drawing/2014/main" id="{714F137C-8226-418B-999B-DB6061D3ED1F}"/>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Rectangle 16">
                <a:extLst>
                  <a:ext uri="{FF2B5EF4-FFF2-40B4-BE49-F238E27FC236}">
                    <a16:creationId xmlns:a16="http://schemas.microsoft.com/office/drawing/2014/main" id="{FCA1FAAE-7C16-4F48-80DA-0F040D4B4B36}"/>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7">
                <a:extLst>
                  <a:ext uri="{FF2B5EF4-FFF2-40B4-BE49-F238E27FC236}">
                    <a16:creationId xmlns:a16="http://schemas.microsoft.com/office/drawing/2014/main" id="{87C99CA5-0A46-455F-AF28-050DA220A694}"/>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18">
                <a:extLst>
                  <a:ext uri="{FF2B5EF4-FFF2-40B4-BE49-F238E27FC236}">
                    <a16:creationId xmlns:a16="http://schemas.microsoft.com/office/drawing/2014/main" id="{32D786AA-E4BB-40BF-BDB2-168F8AC51164}"/>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13" name="Group 412">
            <a:extLst>
              <a:ext uri="{FF2B5EF4-FFF2-40B4-BE49-F238E27FC236}">
                <a16:creationId xmlns:a16="http://schemas.microsoft.com/office/drawing/2014/main" id="{45CEF817-8F5B-46F1-9406-2B7F4E8632E4}"/>
              </a:ext>
            </a:extLst>
          </p:cNvPr>
          <p:cNvGrpSpPr/>
          <p:nvPr/>
        </p:nvGrpSpPr>
        <p:grpSpPr>
          <a:xfrm>
            <a:off x="132304" y="5071047"/>
            <a:ext cx="1051030" cy="1203325"/>
            <a:chOff x="4061465" y="3403600"/>
            <a:chExt cx="2688585" cy="3078163"/>
          </a:xfrm>
          <a:solidFill>
            <a:schemeClr val="accent6"/>
          </a:solidFill>
        </p:grpSpPr>
        <p:sp>
          <p:nvSpPr>
            <p:cNvPr id="396" name="Rectangle 129">
              <a:extLst>
                <a:ext uri="{FF2B5EF4-FFF2-40B4-BE49-F238E27FC236}">
                  <a16:creationId xmlns:a16="http://schemas.microsoft.com/office/drawing/2014/main" id="{0980A933-109D-4AB6-A0AA-4D7CF3913B93}"/>
                </a:ext>
              </a:extLst>
            </p:cNvPr>
            <p:cNvSpPr>
              <a:spLocks noChangeArrowheads="1"/>
            </p:cNvSpPr>
            <p:nvPr/>
          </p:nvSpPr>
          <p:spPr bwMode="auto">
            <a:xfrm>
              <a:off x="4071938" y="5254625"/>
              <a:ext cx="2678112" cy="1227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Rectangle 130">
              <a:extLst>
                <a:ext uri="{FF2B5EF4-FFF2-40B4-BE49-F238E27FC236}">
                  <a16:creationId xmlns:a16="http://schemas.microsoft.com/office/drawing/2014/main" id="{9B1C0B9C-8879-4FA8-B487-9BB41FB5C83C}"/>
                </a:ext>
              </a:extLst>
            </p:cNvPr>
            <p:cNvSpPr>
              <a:spLocks noChangeArrowheads="1"/>
            </p:cNvSpPr>
            <p:nvPr/>
          </p:nvSpPr>
          <p:spPr bwMode="auto">
            <a:xfrm>
              <a:off x="6513513" y="3403600"/>
              <a:ext cx="98425"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Rectangle 131">
              <a:extLst>
                <a:ext uri="{FF2B5EF4-FFF2-40B4-BE49-F238E27FC236}">
                  <a16:creationId xmlns:a16="http://schemas.microsoft.com/office/drawing/2014/main" id="{914CFD06-2852-4777-AD5B-9D18E8099B19}"/>
                </a:ext>
              </a:extLst>
            </p:cNvPr>
            <p:cNvSpPr>
              <a:spLocks noChangeArrowheads="1"/>
            </p:cNvSpPr>
            <p:nvPr/>
          </p:nvSpPr>
          <p:spPr bwMode="auto">
            <a:xfrm>
              <a:off x="6143625"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Rectangle 132">
              <a:extLst>
                <a:ext uri="{FF2B5EF4-FFF2-40B4-BE49-F238E27FC236}">
                  <a16:creationId xmlns:a16="http://schemas.microsoft.com/office/drawing/2014/main" id="{A4DDD171-6F77-46E1-887B-82527F093C6D}"/>
                </a:ext>
              </a:extLst>
            </p:cNvPr>
            <p:cNvSpPr>
              <a:spLocks noChangeArrowheads="1"/>
            </p:cNvSpPr>
            <p:nvPr/>
          </p:nvSpPr>
          <p:spPr bwMode="auto">
            <a:xfrm>
              <a:off x="5773738"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Rectangle 133">
              <a:extLst>
                <a:ext uri="{FF2B5EF4-FFF2-40B4-BE49-F238E27FC236}">
                  <a16:creationId xmlns:a16="http://schemas.microsoft.com/office/drawing/2014/main" id="{BB35C104-BF1A-4A83-8388-9F8C8B136E7B}"/>
                </a:ext>
              </a:extLst>
            </p:cNvPr>
            <p:cNvSpPr>
              <a:spLocks noChangeArrowheads="1"/>
            </p:cNvSpPr>
            <p:nvPr/>
          </p:nvSpPr>
          <p:spPr bwMode="auto">
            <a:xfrm>
              <a:off x="5399088"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Rectangle 134">
              <a:extLst>
                <a:ext uri="{FF2B5EF4-FFF2-40B4-BE49-F238E27FC236}">
                  <a16:creationId xmlns:a16="http://schemas.microsoft.com/office/drawing/2014/main" id="{F77CD7C0-D6B7-495C-BA79-FEDD5C19159F}"/>
                </a:ext>
              </a:extLst>
            </p:cNvPr>
            <p:cNvSpPr>
              <a:spLocks noChangeArrowheads="1"/>
            </p:cNvSpPr>
            <p:nvPr/>
          </p:nvSpPr>
          <p:spPr bwMode="auto">
            <a:xfrm>
              <a:off x="5029200"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Rectangle 135">
              <a:extLst>
                <a:ext uri="{FF2B5EF4-FFF2-40B4-BE49-F238E27FC236}">
                  <a16:creationId xmlns:a16="http://schemas.microsoft.com/office/drawing/2014/main" id="{3ABCD400-780B-44FA-84FA-E5079270D555}"/>
                </a:ext>
              </a:extLst>
            </p:cNvPr>
            <p:cNvSpPr>
              <a:spLocks noChangeArrowheads="1"/>
            </p:cNvSpPr>
            <p:nvPr/>
          </p:nvSpPr>
          <p:spPr bwMode="auto">
            <a:xfrm>
              <a:off x="4659313"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Rectangle 136">
              <a:extLst>
                <a:ext uri="{FF2B5EF4-FFF2-40B4-BE49-F238E27FC236}">
                  <a16:creationId xmlns:a16="http://schemas.microsoft.com/office/drawing/2014/main" id="{890D6AE1-03A4-43AA-89DC-D0AFD6FEE3FB}"/>
                </a:ext>
              </a:extLst>
            </p:cNvPr>
            <p:cNvSpPr>
              <a:spLocks noChangeArrowheads="1"/>
            </p:cNvSpPr>
            <p:nvPr/>
          </p:nvSpPr>
          <p:spPr bwMode="auto">
            <a:xfrm>
              <a:off x="4061465" y="3403600"/>
              <a:ext cx="236537"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Rectangle 137">
              <a:extLst>
                <a:ext uri="{FF2B5EF4-FFF2-40B4-BE49-F238E27FC236}">
                  <a16:creationId xmlns:a16="http://schemas.microsoft.com/office/drawing/2014/main" id="{9627E1FA-3E95-4B31-AB9E-8C23E7931F26}"/>
                </a:ext>
              </a:extLst>
            </p:cNvPr>
            <p:cNvSpPr>
              <a:spLocks noChangeArrowheads="1"/>
            </p:cNvSpPr>
            <p:nvPr/>
          </p:nvSpPr>
          <p:spPr bwMode="auto">
            <a:xfrm>
              <a:off x="4071938" y="428942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Rectangle 138">
              <a:extLst>
                <a:ext uri="{FF2B5EF4-FFF2-40B4-BE49-F238E27FC236}">
                  <a16:creationId xmlns:a16="http://schemas.microsoft.com/office/drawing/2014/main" id="{D2D6BA2B-91F1-4FCB-A8B5-BD1236C11241}"/>
                </a:ext>
              </a:extLst>
            </p:cNvPr>
            <p:cNvSpPr>
              <a:spLocks noChangeArrowheads="1"/>
            </p:cNvSpPr>
            <p:nvPr/>
          </p:nvSpPr>
          <p:spPr bwMode="auto">
            <a:xfrm>
              <a:off x="5445125" y="4014788"/>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Rectangle 139">
              <a:extLst>
                <a:ext uri="{FF2B5EF4-FFF2-40B4-BE49-F238E27FC236}">
                  <a16:creationId xmlns:a16="http://schemas.microsoft.com/office/drawing/2014/main" id="{D2D52CC8-713F-4EC0-8B6D-3549F08B4BEA}"/>
                </a:ext>
              </a:extLst>
            </p:cNvPr>
            <p:cNvSpPr>
              <a:spLocks noChangeArrowheads="1"/>
            </p:cNvSpPr>
            <p:nvPr/>
          </p:nvSpPr>
          <p:spPr bwMode="auto">
            <a:xfrm>
              <a:off x="5445125" y="3738563"/>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Rectangle 140">
              <a:extLst>
                <a:ext uri="{FF2B5EF4-FFF2-40B4-BE49-F238E27FC236}">
                  <a16:creationId xmlns:a16="http://schemas.microsoft.com/office/drawing/2014/main" id="{FDC50C4E-72B9-4DCF-BA89-A32178CD7B90}"/>
                </a:ext>
              </a:extLst>
            </p:cNvPr>
            <p:cNvSpPr>
              <a:spLocks noChangeArrowheads="1"/>
            </p:cNvSpPr>
            <p:nvPr/>
          </p:nvSpPr>
          <p:spPr bwMode="auto">
            <a:xfrm>
              <a:off x="4071938" y="4541838"/>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Rectangle 141">
              <a:extLst>
                <a:ext uri="{FF2B5EF4-FFF2-40B4-BE49-F238E27FC236}">
                  <a16:creationId xmlns:a16="http://schemas.microsoft.com/office/drawing/2014/main" id="{2C974C0D-7330-427C-902B-4C04BC2A057F}"/>
                </a:ext>
              </a:extLst>
            </p:cNvPr>
            <p:cNvSpPr>
              <a:spLocks noChangeArrowheads="1"/>
            </p:cNvSpPr>
            <p:nvPr/>
          </p:nvSpPr>
          <p:spPr bwMode="auto">
            <a:xfrm>
              <a:off x="4071938" y="4792663"/>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Rectangle 142">
              <a:extLst>
                <a:ext uri="{FF2B5EF4-FFF2-40B4-BE49-F238E27FC236}">
                  <a16:creationId xmlns:a16="http://schemas.microsoft.com/office/drawing/2014/main" id="{6836E0F2-A2B7-424F-AC2E-35CD8BCFD45D}"/>
                </a:ext>
              </a:extLst>
            </p:cNvPr>
            <p:cNvSpPr>
              <a:spLocks noChangeArrowheads="1"/>
            </p:cNvSpPr>
            <p:nvPr/>
          </p:nvSpPr>
          <p:spPr bwMode="auto">
            <a:xfrm>
              <a:off x="4071938" y="504507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Rectangle 143">
              <a:extLst>
                <a:ext uri="{FF2B5EF4-FFF2-40B4-BE49-F238E27FC236}">
                  <a16:creationId xmlns:a16="http://schemas.microsoft.com/office/drawing/2014/main" id="{B15A13CD-B137-4DFA-8D45-355BE67D6170}"/>
                </a:ext>
              </a:extLst>
            </p:cNvPr>
            <p:cNvSpPr>
              <a:spLocks noChangeArrowheads="1"/>
            </p:cNvSpPr>
            <p:nvPr/>
          </p:nvSpPr>
          <p:spPr bwMode="auto">
            <a:xfrm>
              <a:off x="5076825" y="3938588"/>
              <a:ext cx="331787" cy="376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Rectangle 144">
              <a:extLst>
                <a:ext uri="{FF2B5EF4-FFF2-40B4-BE49-F238E27FC236}">
                  <a16:creationId xmlns:a16="http://schemas.microsoft.com/office/drawing/2014/main" id="{DDA38115-FEDD-4D01-91BF-E5B677EF701A}"/>
                </a:ext>
              </a:extLst>
            </p:cNvPr>
            <p:cNvSpPr>
              <a:spLocks noChangeArrowheads="1"/>
            </p:cNvSpPr>
            <p:nvPr/>
          </p:nvSpPr>
          <p:spPr bwMode="auto">
            <a:xfrm>
              <a:off x="4706938" y="4314825"/>
              <a:ext cx="331787"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Rectangle 145">
              <a:extLst>
                <a:ext uri="{FF2B5EF4-FFF2-40B4-BE49-F238E27FC236}">
                  <a16:creationId xmlns:a16="http://schemas.microsoft.com/office/drawing/2014/main" id="{7E662B95-2D26-4DB0-87E7-DAED83A10B84}"/>
                </a:ext>
              </a:extLst>
            </p:cNvPr>
            <p:cNvSpPr>
              <a:spLocks noChangeArrowheads="1"/>
            </p:cNvSpPr>
            <p:nvPr/>
          </p:nvSpPr>
          <p:spPr bwMode="auto">
            <a:xfrm>
              <a:off x="5473700" y="4805363"/>
              <a:ext cx="331787"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8" name="Group 417">
            <a:extLst>
              <a:ext uri="{FF2B5EF4-FFF2-40B4-BE49-F238E27FC236}">
                <a16:creationId xmlns:a16="http://schemas.microsoft.com/office/drawing/2014/main" id="{773323BB-6F36-4FD3-ABCE-738811481F30}"/>
              </a:ext>
            </a:extLst>
          </p:cNvPr>
          <p:cNvGrpSpPr/>
          <p:nvPr/>
        </p:nvGrpSpPr>
        <p:grpSpPr>
          <a:xfrm>
            <a:off x="2456381" y="5741874"/>
            <a:ext cx="897034" cy="532498"/>
            <a:chOff x="2633799" y="5558352"/>
            <a:chExt cx="1343686" cy="647780"/>
          </a:xfrm>
          <a:solidFill>
            <a:schemeClr val="accent6"/>
          </a:solidFill>
        </p:grpSpPr>
        <p:sp>
          <p:nvSpPr>
            <p:cNvPr id="414" name="Rectangle 129">
              <a:extLst>
                <a:ext uri="{FF2B5EF4-FFF2-40B4-BE49-F238E27FC236}">
                  <a16:creationId xmlns:a16="http://schemas.microsoft.com/office/drawing/2014/main" id="{CCBC2921-E964-45C4-9EEE-D97112D9B526}"/>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5" name="Rectangle 129">
              <a:extLst>
                <a:ext uri="{FF2B5EF4-FFF2-40B4-BE49-F238E27FC236}">
                  <a16:creationId xmlns:a16="http://schemas.microsoft.com/office/drawing/2014/main" id="{AE764D2A-25D3-43F6-B794-BB0FE51366AD}"/>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6" name="Rectangle 129">
              <a:extLst>
                <a:ext uri="{FF2B5EF4-FFF2-40B4-BE49-F238E27FC236}">
                  <a16:creationId xmlns:a16="http://schemas.microsoft.com/office/drawing/2014/main" id="{8AB809FB-3337-4539-91AA-3CD5E3948863}"/>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7" name="Rectangle 129">
              <a:extLst>
                <a:ext uri="{FF2B5EF4-FFF2-40B4-BE49-F238E27FC236}">
                  <a16:creationId xmlns:a16="http://schemas.microsoft.com/office/drawing/2014/main" id="{1C7BFB05-4F50-4434-AF2A-E3A03983ACE2}"/>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4" name="Group 493">
            <a:extLst>
              <a:ext uri="{FF2B5EF4-FFF2-40B4-BE49-F238E27FC236}">
                <a16:creationId xmlns:a16="http://schemas.microsoft.com/office/drawing/2014/main" id="{8861397A-F7C7-40F8-BAF2-9CDEEF0B34DF}"/>
              </a:ext>
            </a:extLst>
          </p:cNvPr>
          <p:cNvGrpSpPr/>
          <p:nvPr/>
        </p:nvGrpSpPr>
        <p:grpSpPr>
          <a:xfrm>
            <a:off x="-30456" y="6705945"/>
            <a:ext cx="12240040" cy="170806"/>
            <a:chOff x="-48040" y="6512575"/>
            <a:chExt cx="12240040" cy="364176"/>
          </a:xfrm>
        </p:grpSpPr>
        <p:sp>
          <p:nvSpPr>
            <p:cNvPr id="419" name="Rectangle 418">
              <a:extLst>
                <a:ext uri="{FF2B5EF4-FFF2-40B4-BE49-F238E27FC236}">
                  <a16:creationId xmlns:a16="http://schemas.microsoft.com/office/drawing/2014/main" id="{892DED0D-52A6-42B8-8553-62DC089010FE}"/>
                </a:ext>
              </a:extLst>
            </p:cNvPr>
            <p:cNvSpPr/>
            <p:nvPr/>
          </p:nvSpPr>
          <p:spPr>
            <a:xfrm>
              <a:off x="-17584" y="6512575"/>
              <a:ext cx="12192000" cy="36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Freeform: Shape 492">
              <a:extLst>
                <a:ext uri="{FF2B5EF4-FFF2-40B4-BE49-F238E27FC236}">
                  <a16:creationId xmlns:a16="http://schemas.microsoft.com/office/drawing/2014/main" id="{4AAD6B18-FAC3-4DD2-AE4D-3BE6FE0C3F9B}"/>
                </a:ext>
              </a:extLst>
            </p:cNvPr>
            <p:cNvSpPr/>
            <p:nvPr/>
          </p:nvSpPr>
          <p:spPr>
            <a:xfrm>
              <a:off x="-48040" y="6526705"/>
              <a:ext cx="12240040" cy="347675"/>
            </a:xfrm>
            <a:custGeom>
              <a:avLst/>
              <a:gdLst>
                <a:gd name="connsiteX0" fmla="*/ 12135116 w 12240040"/>
                <a:gd name="connsiteY0" fmla="*/ 0 h 347675"/>
                <a:gd name="connsiteX1" fmla="*/ 12240040 w 12240040"/>
                <a:gd name="connsiteY1" fmla="*/ 0 h 347675"/>
                <a:gd name="connsiteX2" fmla="*/ 12075846 w 12240040"/>
                <a:gd name="connsiteY2" fmla="*/ 347675 h 347675"/>
                <a:gd name="connsiteX3" fmla="*/ 11970922 w 12240040"/>
                <a:gd name="connsiteY3" fmla="*/ 347675 h 347675"/>
                <a:gd name="connsiteX4" fmla="*/ 11930117 w 12240040"/>
                <a:gd name="connsiteY4" fmla="*/ 0 h 347675"/>
                <a:gd name="connsiteX5" fmla="*/ 12035041 w 12240040"/>
                <a:gd name="connsiteY5" fmla="*/ 0 h 347675"/>
                <a:gd name="connsiteX6" fmla="*/ 11870847 w 12240040"/>
                <a:gd name="connsiteY6" fmla="*/ 347675 h 347675"/>
                <a:gd name="connsiteX7" fmla="*/ 11765923 w 12240040"/>
                <a:gd name="connsiteY7" fmla="*/ 347675 h 347675"/>
                <a:gd name="connsiteX8" fmla="*/ 11725116 w 12240040"/>
                <a:gd name="connsiteY8" fmla="*/ 0 h 347675"/>
                <a:gd name="connsiteX9" fmla="*/ 11830040 w 12240040"/>
                <a:gd name="connsiteY9" fmla="*/ 0 h 347675"/>
                <a:gd name="connsiteX10" fmla="*/ 11665846 w 12240040"/>
                <a:gd name="connsiteY10" fmla="*/ 347675 h 347675"/>
                <a:gd name="connsiteX11" fmla="*/ 11560922 w 12240040"/>
                <a:gd name="connsiteY11" fmla="*/ 347675 h 347675"/>
                <a:gd name="connsiteX12" fmla="*/ 11520115 w 12240040"/>
                <a:gd name="connsiteY12" fmla="*/ 0 h 347675"/>
                <a:gd name="connsiteX13" fmla="*/ 11625039 w 12240040"/>
                <a:gd name="connsiteY13" fmla="*/ 0 h 347675"/>
                <a:gd name="connsiteX14" fmla="*/ 11460845 w 12240040"/>
                <a:gd name="connsiteY14" fmla="*/ 347675 h 347675"/>
                <a:gd name="connsiteX15" fmla="*/ 11355921 w 12240040"/>
                <a:gd name="connsiteY15" fmla="*/ 347675 h 347675"/>
                <a:gd name="connsiteX16" fmla="*/ 11315114 w 12240040"/>
                <a:gd name="connsiteY16" fmla="*/ 0 h 347675"/>
                <a:gd name="connsiteX17" fmla="*/ 11420038 w 12240040"/>
                <a:gd name="connsiteY17" fmla="*/ 0 h 347675"/>
                <a:gd name="connsiteX18" fmla="*/ 11255844 w 12240040"/>
                <a:gd name="connsiteY18" fmla="*/ 347675 h 347675"/>
                <a:gd name="connsiteX19" fmla="*/ 11150920 w 12240040"/>
                <a:gd name="connsiteY19" fmla="*/ 347675 h 347675"/>
                <a:gd name="connsiteX20" fmla="*/ 11110113 w 12240040"/>
                <a:gd name="connsiteY20" fmla="*/ 0 h 347675"/>
                <a:gd name="connsiteX21" fmla="*/ 11215037 w 12240040"/>
                <a:gd name="connsiteY21" fmla="*/ 0 h 347675"/>
                <a:gd name="connsiteX22" fmla="*/ 11050843 w 12240040"/>
                <a:gd name="connsiteY22" fmla="*/ 347675 h 347675"/>
                <a:gd name="connsiteX23" fmla="*/ 10945919 w 12240040"/>
                <a:gd name="connsiteY23" fmla="*/ 347675 h 347675"/>
                <a:gd name="connsiteX24" fmla="*/ 10905112 w 12240040"/>
                <a:gd name="connsiteY24" fmla="*/ 0 h 347675"/>
                <a:gd name="connsiteX25" fmla="*/ 11010036 w 12240040"/>
                <a:gd name="connsiteY25" fmla="*/ 0 h 347675"/>
                <a:gd name="connsiteX26" fmla="*/ 10845842 w 12240040"/>
                <a:gd name="connsiteY26" fmla="*/ 347675 h 347675"/>
                <a:gd name="connsiteX27" fmla="*/ 10740918 w 12240040"/>
                <a:gd name="connsiteY27" fmla="*/ 347675 h 347675"/>
                <a:gd name="connsiteX28" fmla="*/ 10700111 w 12240040"/>
                <a:gd name="connsiteY28" fmla="*/ 0 h 347675"/>
                <a:gd name="connsiteX29" fmla="*/ 10805035 w 12240040"/>
                <a:gd name="connsiteY29" fmla="*/ 0 h 347675"/>
                <a:gd name="connsiteX30" fmla="*/ 10640841 w 12240040"/>
                <a:gd name="connsiteY30" fmla="*/ 347675 h 347675"/>
                <a:gd name="connsiteX31" fmla="*/ 10535917 w 12240040"/>
                <a:gd name="connsiteY31" fmla="*/ 347675 h 347675"/>
                <a:gd name="connsiteX32" fmla="*/ 10495110 w 12240040"/>
                <a:gd name="connsiteY32" fmla="*/ 0 h 347675"/>
                <a:gd name="connsiteX33" fmla="*/ 10600034 w 12240040"/>
                <a:gd name="connsiteY33" fmla="*/ 0 h 347675"/>
                <a:gd name="connsiteX34" fmla="*/ 10435840 w 12240040"/>
                <a:gd name="connsiteY34" fmla="*/ 347675 h 347675"/>
                <a:gd name="connsiteX35" fmla="*/ 10330916 w 12240040"/>
                <a:gd name="connsiteY35" fmla="*/ 347675 h 347675"/>
                <a:gd name="connsiteX36" fmla="*/ 10290109 w 12240040"/>
                <a:gd name="connsiteY36" fmla="*/ 0 h 347675"/>
                <a:gd name="connsiteX37" fmla="*/ 10395033 w 12240040"/>
                <a:gd name="connsiteY37" fmla="*/ 0 h 347675"/>
                <a:gd name="connsiteX38" fmla="*/ 10230839 w 12240040"/>
                <a:gd name="connsiteY38" fmla="*/ 347675 h 347675"/>
                <a:gd name="connsiteX39" fmla="*/ 10125915 w 12240040"/>
                <a:gd name="connsiteY39" fmla="*/ 347675 h 347675"/>
                <a:gd name="connsiteX40" fmla="*/ 10085108 w 12240040"/>
                <a:gd name="connsiteY40" fmla="*/ 0 h 347675"/>
                <a:gd name="connsiteX41" fmla="*/ 10190032 w 12240040"/>
                <a:gd name="connsiteY41" fmla="*/ 0 h 347675"/>
                <a:gd name="connsiteX42" fmla="*/ 10025838 w 12240040"/>
                <a:gd name="connsiteY42" fmla="*/ 347675 h 347675"/>
                <a:gd name="connsiteX43" fmla="*/ 9920914 w 12240040"/>
                <a:gd name="connsiteY43" fmla="*/ 347675 h 347675"/>
                <a:gd name="connsiteX44" fmla="*/ 9893895 w 12240040"/>
                <a:gd name="connsiteY44" fmla="*/ 0 h 347675"/>
                <a:gd name="connsiteX45" fmla="*/ 9998819 w 12240040"/>
                <a:gd name="connsiteY45" fmla="*/ 0 h 347675"/>
                <a:gd name="connsiteX46" fmla="*/ 9834625 w 12240040"/>
                <a:gd name="connsiteY46" fmla="*/ 347675 h 347675"/>
                <a:gd name="connsiteX47" fmla="*/ 9729701 w 12240040"/>
                <a:gd name="connsiteY47" fmla="*/ 347675 h 347675"/>
                <a:gd name="connsiteX48" fmla="*/ 9688896 w 12240040"/>
                <a:gd name="connsiteY48" fmla="*/ 0 h 347675"/>
                <a:gd name="connsiteX49" fmla="*/ 9793820 w 12240040"/>
                <a:gd name="connsiteY49" fmla="*/ 0 h 347675"/>
                <a:gd name="connsiteX50" fmla="*/ 9629626 w 12240040"/>
                <a:gd name="connsiteY50" fmla="*/ 347675 h 347675"/>
                <a:gd name="connsiteX51" fmla="*/ 9524702 w 12240040"/>
                <a:gd name="connsiteY51" fmla="*/ 347675 h 347675"/>
                <a:gd name="connsiteX52" fmla="*/ 9483895 w 12240040"/>
                <a:gd name="connsiteY52" fmla="*/ 0 h 347675"/>
                <a:gd name="connsiteX53" fmla="*/ 9588819 w 12240040"/>
                <a:gd name="connsiteY53" fmla="*/ 0 h 347675"/>
                <a:gd name="connsiteX54" fmla="*/ 9424625 w 12240040"/>
                <a:gd name="connsiteY54" fmla="*/ 347675 h 347675"/>
                <a:gd name="connsiteX55" fmla="*/ 9319701 w 12240040"/>
                <a:gd name="connsiteY55" fmla="*/ 347675 h 347675"/>
                <a:gd name="connsiteX56" fmla="*/ 9278894 w 12240040"/>
                <a:gd name="connsiteY56" fmla="*/ 0 h 347675"/>
                <a:gd name="connsiteX57" fmla="*/ 9383818 w 12240040"/>
                <a:gd name="connsiteY57" fmla="*/ 0 h 347675"/>
                <a:gd name="connsiteX58" fmla="*/ 9219624 w 12240040"/>
                <a:gd name="connsiteY58" fmla="*/ 347675 h 347675"/>
                <a:gd name="connsiteX59" fmla="*/ 9114700 w 12240040"/>
                <a:gd name="connsiteY59" fmla="*/ 347675 h 347675"/>
                <a:gd name="connsiteX60" fmla="*/ 9073893 w 12240040"/>
                <a:gd name="connsiteY60" fmla="*/ 0 h 347675"/>
                <a:gd name="connsiteX61" fmla="*/ 9178817 w 12240040"/>
                <a:gd name="connsiteY61" fmla="*/ 0 h 347675"/>
                <a:gd name="connsiteX62" fmla="*/ 9014623 w 12240040"/>
                <a:gd name="connsiteY62" fmla="*/ 347675 h 347675"/>
                <a:gd name="connsiteX63" fmla="*/ 8909699 w 12240040"/>
                <a:gd name="connsiteY63" fmla="*/ 347675 h 347675"/>
                <a:gd name="connsiteX64" fmla="*/ 8868892 w 12240040"/>
                <a:gd name="connsiteY64" fmla="*/ 0 h 347675"/>
                <a:gd name="connsiteX65" fmla="*/ 8973816 w 12240040"/>
                <a:gd name="connsiteY65" fmla="*/ 0 h 347675"/>
                <a:gd name="connsiteX66" fmla="*/ 8809622 w 12240040"/>
                <a:gd name="connsiteY66" fmla="*/ 347675 h 347675"/>
                <a:gd name="connsiteX67" fmla="*/ 8704698 w 12240040"/>
                <a:gd name="connsiteY67" fmla="*/ 347675 h 347675"/>
                <a:gd name="connsiteX68" fmla="*/ 8663891 w 12240040"/>
                <a:gd name="connsiteY68" fmla="*/ 0 h 347675"/>
                <a:gd name="connsiteX69" fmla="*/ 8768815 w 12240040"/>
                <a:gd name="connsiteY69" fmla="*/ 0 h 347675"/>
                <a:gd name="connsiteX70" fmla="*/ 8604621 w 12240040"/>
                <a:gd name="connsiteY70" fmla="*/ 347675 h 347675"/>
                <a:gd name="connsiteX71" fmla="*/ 8499697 w 12240040"/>
                <a:gd name="connsiteY71" fmla="*/ 347675 h 347675"/>
                <a:gd name="connsiteX72" fmla="*/ 8458890 w 12240040"/>
                <a:gd name="connsiteY72" fmla="*/ 0 h 347675"/>
                <a:gd name="connsiteX73" fmla="*/ 8563814 w 12240040"/>
                <a:gd name="connsiteY73" fmla="*/ 0 h 347675"/>
                <a:gd name="connsiteX74" fmla="*/ 8399620 w 12240040"/>
                <a:gd name="connsiteY74" fmla="*/ 347675 h 347675"/>
                <a:gd name="connsiteX75" fmla="*/ 8294696 w 12240040"/>
                <a:gd name="connsiteY75" fmla="*/ 347675 h 347675"/>
                <a:gd name="connsiteX76" fmla="*/ 8253889 w 12240040"/>
                <a:gd name="connsiteY76" fmla="*/ 0 h 347675"/>
                <a:gd name="connsiteX77" fmla="*/ 8358813 w 12240040"/>
                <a:gd name="connsiteY77" fmla="*/ 0 h 347675"/>
                <a:gd name="connsiteX78" fmla="*/ 8194619 w 12240040"/>
                <a:gd name="connsiteY78" fmla="*/ 347675 h 347675"/>
                <a:gd name="connsiteX79" fmla="*/ 8089695 w 12240040"/>
                <a:gd name="connsiteY79" fmla="*/ 347675 h 347675"/>
                <a:gd name="connsiteX80" fmla="*/ 8048888 w 12240040"/>
                <a:gd name="connsiteY80" fmla="*/ 0 h 347675"/>
                <a:gd name="connsiteX81" fmla="*/ 8153812 w 12240040"/>
                <a:gd name="connsiteY81" fmla="*/ 0 h 347675"/>
                <a:gd name="connsiteX82" fmla="*/ 7989618 w 12240040"/>
                <a:gd name="connsiteY82" fmla="*/ 347675 h 347675"/>
                <a:gd name="connsiteX83" fmla="*/ 7884694 w 12240040"/>
                <a:gd name="connsiteY83" fmla="*/ 347675 h 347675"/>
                <a:gd name="connsiteX84" fmla="*/ 7843887 w 12240040"/>
                <a:gd name="connsiteY84" fmla="*/ 0 h 347675"/>
                <a:gd name="connsiteX85" fmla="*/ 7948811 w 12240040"/>
                <a:gd name="connsiteY85" fmla="*/ 0 h 347675"/>
                <a:gd name="connsiteX86" fmla="*/ 7784617 w 12240040"/>
                <a:gd name="connsiteY86" fmla="*/ 347675 h 347675"/>
                <a:gd name="connsiteX87" fmla="*/ 7679693 w 12240040"/>
                <a:gd name="connsiteY87" fmla="*/ 347675 h 347675"/>
                <a:gd name="connsiteX88" fmla="*/ 7652677 w 12240040"/>
                <a:gd name="connsiteY88" fmla="*/ 0 h 347675"/>
                <a:gd name="connsiteX89" fmla="*/ 7757601 w 12240040"/>
                <a:gd name="connsiteY89" fmla="*/ 0 h 347675"/>
                <a:gd name="connsiteX90" fmla="*/ 7593407 w 12240040"/>
                <a:gd name="connsiteY90" fmla="*/ 347675 h 347675"/>
                <a:gd name="connsiteX91" fmla="*/ 7488483 w 12240040"/>
                <a:gd name="connsiteY91" fmla="*/ 347675 h 347675"/>
                <a:gd name="connsiteX92" fmla="*/ 7447678 w 12240040"/>
                <a:gd name="connsiteY92" fmla="*/ 0 h 347675"/>
                <a:gd name="connsiteX93" fmla="*/ 7552602 w 12240040"/>
                <a:gd name="connsiteY93" fmla="*/ 0 h 347675"/>
                <a:gd name="connsiteX94" fmla="*/ 7388408 w 12240040"/>
                <a:gd name="connsiteY94" fmla="*/ 347675 h 347675"/>
                <a:gd name="connsiteX95" fmla="*/ 7283484 w 12240040"/>
                <a:gd name="connsiteY95" fmla="*/ 347675 h 347675"/>
                <a:gd name="connsiteX96" fmla="*/ 7242677 w 12240040"/>
                <a:gd name="connsiteY96" fmla="*/ 0 h 347675"/>
                <a:gd name="connsiteX97" fmla="*/ 7347601 w 12240040"/>
                <a:gd name="connsiteY97" fmla="*/ 0 h 347675"/>
                <a:gd name="connsiteX98" fmla="*/ 7183407 w 12240040"/>
                <a:gd name="connsiteY98" fmla="*/ 347675 h 347675"/>
                <a:gd name="connsiteX99" fmla="*/ 7078483 w 12240040"/>
                <a:gd name="connsiteY99" fmla="*/ 347675 h 347675"/>
                <a:gd name="connsiteX100" fmla="*/ 7037676 w 12240040"/>
                <a:gd name="connsiteY100" fmla="*/ 0 h 347675"/>
                <a:gd name="connsiteX101" fmla="*/ 7142600 w 12240040"/>
                <a:gd name="connsiteY101" fmla="*/ 0 h 347675"/>
                <a:gd name="connsiteX102" fmla="*/ 6978406 w 12240040"/>
                <a:gd name="connsiteY102" fmla="*/ 347675 h 347675"/>
                <a:gd name="connsiteX103" fmla="*/ 6873482 w 12240040"/>
                <a:gd name="connsiteY103" fmla="*/ 347675 h 347675"/>
                <a:gd name="connsiteX104" fmla="*/ 6832675 w 12240040"/>
                <a:gd name="connsiteY104" fmla="*/ 0 h 347675"/>
                <a:gd name="connsiteX105" fmla="*/ 6937599 w 12240040"/>
                <a:gd name="connsiteY105" fmla="*/ 0 h 347675"/>
                <a:gd name="connsiteX106" fmla="*/ 6773405 w 12240040"/>
                <a:gd name="connsiteY106" fmla="*/ 347675 h 347675"/>
                <a:gd name="connsiteX107" fmla="*/ 6668481 w 12240040"/>
                <a:gd name="connsiteY107" fmla="*/ 347675 h 347675"/>
                <a:gd name="connsiteX108" fmla="*/ 6627674 w 12240040"/>
                <a:gd name="connsiteY108" fmla="*/ 0 h 347675"/>
                <a:gd name="connsiteX109" fmla="*/ 6732598 w 12240040"/>
                <a:gd name="connsiteY109" fmla="*/ 0 h 347675"/>
                <a:gd name="connsiteX110" fmla="*/ 6568404 w 12240040"/>
                <a:gd name="connsiteY110" fmla="*/ 347675 h 347675"/>
                <a:gd name="connsiteX111" fmla="*/ 6463480 w 12240040"/>
                <a:gd name="connsiteY111" fmla="*/ 347675 h 347675"/>
                <a:gd name="connsiteX112" fmla="*/ 6422673 w 12240040"/>
                <a:gd name="connsiteY112" fmla="*/ 0 h 347675"/>
                <a:gd name="connsiteX113" fmla="*/ 6527597 w 12240040"/>
                <a:gd name="connsiteY113" fmla="*/ 0 h 347675"/>
                <a:gd name="connsiteX114" fmla="*/ 6363403 w 12240040"/>
                <a:gd name="connsiteY114" fmla="*/ 347675 h 347675"/>
                <a:gd name="connsiteX115" fmla="*/ 6258479 w 12240040"/>
                <a:gd name="connsiteY115" fmla="*/ 347675 h 347675"/>
                <a:gd name="connsiteX116" fmla="*/ 6217672 w 12240040"/>
                <a:gd name="connsiteY116" fmla="*/ 0 h 347675"/>
                <a:gd name="connsiteX117" fmla="*/ 6322596 w 12240040"/>
                <a:gd name="connsiteY117" fmla="*/ 0 h 347675"/>
                <a:gd name="connsiteX118" fmla="*/ 6158402 w 12240040"/>
                <a:gd name="connsiteY118" fmla="*/ 347675 h 347675"/>
                <a:gd name="connsiteX119" fmla="*/ 6053478 w 12240040"/>
                <a:gd name="connsiteY119" fmla="*/ 347675 h 347675"/>
                <a:gd name="connsiteX120" fmla="*/ 6012672 w 12240040"/>
                <a:gd name="connsiteY120" fmla="*/ 0 h 347675"/>
                <a:gd name="connsiteX121" fmla="*/ 6117596 w 12240040"/>
                <a:gd name="connsiteY121" fmla="*/ 0 h 347675"/>
                <a:gd name="connsiteX122" fmla="*/ 5953402 w 12240040"/>
                <a:gd name="connsiteY122" fmla="*/ 347675 h 347675"/>
                <a:gd name="connsiteX123" fmla="*/ 5848478 w 12240040"/>
                <a:gd name="connsiteY123" fmla="*/ 347675 h 347675"/>
                <a:gd name="connsiteX124" fmla="*/ 5807671 w 12240040"/>
                <a:gd name="connsiteY124" fmla="*/ 0 h 347675"/>
                <a:gd name="connsiteX125" fmla="*/ 5912595 w 12240040"/>
                <a:gd name="connsiteY125" fmla="*/ 0 h 347675"/>
                <a:gd name="connsiteX126" fmla="*/ 5748402 w 12240040"/>
                <a:gd name="connsiteY126" fmla="*/ 347675 h 347675"/>
                <a:gd name="connsiteX127" fmla="*/ 5643479 w 12240040"/>
                <a:gd name="connsiteY127" fmla="*/ 347675 h 347675"/>
                <a:gd name="connsiteX128" fmla="*/ 5602671 w 12240040"/>
                <a:gd name="connsiteY128" fmla="*/ 0 h 347675"/>
                <a:gd name="connsiteX129" fmla="*/ 5707595 w 12240040"/>
                <a:gd name="connsiteY129" fmla="*/ 0 h 347675"/>
                <a:gd name="connsiteX130" fmla="*/ 5543402 w 12240040"/>
                <a:gd name="connsiteY130" fmla="*/ 347675 h 347675"/>
                <a:gd name="connsiteX131" fmla="*/ 5438478 w 12240040"/>
                <a:gd name="connsiteY131" fmla="*/ 347675 h 347675"/>
                <a:gd name="connsiteX132" fmla="*/ 5411462 w 12240040"/>
                <a:gd name="connsiteY132" fmla="*/ 0 h 347675"/>
                <a:gd name="connsiteX133" fmla="*/ 5516385 w 12240040"/>
                <a:gd name="connsiteY133" fmla="*/ 0 h 347675"/>
                <a:gd name="connsiteX134" fmla="*/ 5352193 w 12240040"/>
                <a:gd name="connsiteY134" fmla="*/ 347675 h 347675"/>
                <a:gd name="connsiteX135" fmla="*/ 5247268 w 12240040"/>
                <a:gd name="connsiteY135" fmla="*/ 347675 h 347675"/>
                <a:gd name="connsiteX136" fmla="*/ 5206463 w 12240040"/>
                <a:gd name="connsiteY136" fmla="*/ 0 h 347675"/>
                <a:gd name="connsiteX137" fmla="*/ 5311388 w 12240040"/>
                <a:gd name="connsiteY137" fmla="*/ 0 h 347675"/>
                <a:gd name="connsiteX138" fmla="*/ 5147194 w 12240040"/>
                <a:gd name="connsiteY138" fmla="*/ 347675 h 347675"/>
                <a:gd name="connsiteX139" fmla="*/ 5042269 w 12240040"/>
                <a:gd name="connsiteY139" fmla="*/ 347675 h 347675"/>
                <a:gd name="connsiteX140" fmla="*/ 5001460 w 12240040"/>
                <a:gd name="connsiteY140" fmla="*/ 0 h 347675"/>
                <a:gd name="connsiteX141" fmla="*/ 5106386 w 12240040"/>
                <a:gd name="connsiteY141" fmla="*/ 0 h 347675"/>
                <a:gd name="connsiteX142" fmla="*/ 4942191 w 12240040"/>
                <a:gd name="connsiteY142" fmla="*/ 347675 h 347675"/>
                <a:gd name="connsiteX143" fmla="*/ 4837267 w 12240040"/>
                <a:gd name="connsiteY143" fmla="*/ 347675 h 347675"/>
                <a:gd name="connsiteX144" fmla="*/ 4796461 w 12240040"/>
                <a:gd name="connsiteY144" fmla="*/ 0 h 347675"/>
                <a:gd name="connsiteX145" fmla="*/ 4901383 w 12240040"/>
                <a:gd name="connsiteY145" fmla="*/ 0 h 347675"/>
                <a:gd name="connsiteX146" fmla="*/ 4737191 w 12240040"/>
                <a:gd name="connsiteY146" fmla="*/ 347675 h 347675"/>
                <a:gd name="connsiteX147" fmla="*/ 4632266 w 12240040"/>
                <a:gd name="connsiteY147" fmla="*/ 347675 h 347675"/>
                <a:gd name="connsiteX148" fmla="*/ 4591459 w 12240040"/>
                <a:gd name="connsiteY148" fmla="*/ 0 h 347675"/>
                <a:gd name="connsiteX149" fmla="*/ 4696383 w 12240040"/>
                <a:gd name="connsiteY149" fmla="*/ 0 h 347675"/>
                <a:gd name="connsiteX150" fmla="*/ 4532189 w 12240040"/>
                <a:gd name="connsiteY150" fmla="*/ 347675 h 347675"/>
                <a:gd name="connsiteX151" fmla="*/ 4427265 w 12240040"/>
                <a:gd name="connsiteY151" fmla="*/ 347675 h 347675"/>
                <a:gd name="connsiteX152" fmla="*/ 4386457 w 12240040"/>
                <a:gd name="connsiteY152" fmla="*/ 0 h 347675"/>
                <a:gd name="connsiteX153" fmla="*/ 4491381 w 12240040"/>
                <a:gd name="connsiteY153" fmla="*/ 0 h 347675"/>
                <a:gd name="connsiteX154" fmla="*/ 4327188 w 12240040"/>
                <a:gd name="connsiteY154" fmla="*/ 347675 h 347675"/>
                <a:gd name="connsiteX155" fmla="*/ 4222266 w 12240040"/>
                <a:gd name="connsiteY155" fmla="*/ 347675 h 347675"/>
                <a:gd name="connsiteX156" fmla="*/ 4181459 w 12240040"/>
                <a:gd name="connsiteY156" fmla="*/ 0 h 347675"/>
                <a:gd name="connsiteX157" fmla="*/ 4286380 w 12240040"/>
                <a:gd name="connsiteY157" fmla="*/ 0 h 347675"/>
                <a:gd name="connsiteX158" fmla="*/ 4122189 w 12240040"/>
                <a:gd name="connsiteY158" fmla="*/ 347675 h 347675"/>
                <a:gd name="connsiteX159" fmla="*/ 4017265 w 12240040"/>
                <a:gd name="connsiteY159" fmla="*/ 347675 h 347675"/>
                <a:gd name="connsiteX160" fmla="*/ 3976457 w 12240040"/>
                <a:gd name="connsiteY160" fmla="*/ 0 h 347675"/>
                <a:gd name="connsiteX161" fmla="*/ 4081381 w 12240040"/>
                <a:gd name="connsiteY161" fmla="*/ 0 h 347675"/>
                <a:gd name="connsiteX162" fmla="*/ 3917187 w 12240040"/>
                <a:gd name="connsiteY162" fmla="*/ 347675 h 347675"/>
                <a:gd name="connsiteX163" fmla="*/ 3812264 w 12240040"/>
                <a:gd name="connsiteY163" fmla="*/ 347675 h 347675"/>
                <a:gd name="connsiteX164" fmla="*/ 3771456 w 12240040"/>
                <a:gd name="connsiteY164" fmla="*/ 0 h 347675"/>
                <a:gd name="connsiteX165" fmla="*/ 3876380 w 12240040"/>
                <a:gd name="connsiteY165" fmla="*/ 0 h 347675"/>
                <a:gd name="connsiteX166" fmla="*/ 3712187 w 12240040"/>
                <a:gd name="connsiteY166" fmla="*/ 347675 h 347675"/>
                <a:gd name="connsiteX167" fmla="*/ 3607263 w 12240040"/>
                <a:gd name="connsiteY167" fmla="*/ 347675 h 347675"/>
                <a:gd name="connsiteX168" fmla="*/ 3566456 w 12240040"/>
                <a:gd name="connsiteY168" fmla="*/ 0 h 347675"/>
                <a:gd name="connsiteX169" fmla="*/ 3671379 w 12240040"/>
                <a:gd name="connsiteY169" fmla="*/ 0 h 347675"/>
                <a:gd name="connsiteX170" fmla="*/ 3507186 w 12240040"/>
                <a:gd name="connsiteY170" fmla="*/ 347675 h 347675"/>
                <a:gd name="connsiteX171" fmla="*/ 3402262 w 12240040"/>
                <a:gd name="connsiteY171" fmla="*/ 347675 h 347675"/>
                <a:gd name="connsiteX172" fmla="*/ 3361454 w 12240040"/>
                <a:gd name="connsiteY172" fmla="*/ 0 h 347675"/>
                <a:gd name="connsiteX173" fmla="*/ 3466379 w 12240040"/>
                <a:gd name="connsiteY173" fmla="*/ 0 h 347675"/>
                <a:gd name="connsiteX174" fmla="*/ 3302184 w 12240040"/>
                <a:gd name="connsiteY174" fmla="*/ 347675 h 347675"/>
                <a:gd name="connsiteX175" fmla="*/ 3197260 w 12240040"/>
                <a:gd name="connsiteY175" fmla="*/ 347675 h 347675"/>
                <a:gd name="connsiteX176" fmla="*/ 3170244 w 12240040"/>
                <a:gd name="connsiteY176" fmla="*/ 0 h 347675"/>
                <a:gd name="connsiteX177" fmla="*/ 3275168 w 12240040"/>
                <a:gd name="connsiteY177" fmla="*/ 0 h 347675"/>
                <a:gd name="connsiteX178" fmla="*/ 3110974 w 12240040"/>
                <a:gd name="connsiteY178" fmla="*/ 347675 h 347675"/>
                <a:gd name="connsiteX179" fmla="*/ 3006050 w 12240040"/>
                <a:gd name="connsiteY179" fmla="*/ 347675 h 347675"/>
                <a:gd name="connsiteX180" fmla="*/ 2965245 w 12240040"/>
                <a:gd name="connsiteY180" fmla="*/ 0 h 347675"/>
                <a:gd name="connsiteX181" fmla="*/ 3070169 w 12240040"/>
                <a:gd name="connsiteY181" fmla="*/ 0 h 347675"/>
                <a:gd name="connsiteX182" fmla="*/ 2905975 w 12240040"/>
                <a:gd name="connsiteY182" fmla="*/ 347675 h 347675"/>
                <a:gd name="connsiteX183" fmla="*/ 2801051 w 12240040"/>
                <a:gd name="connsiteY183" fmla="*/ 347675 h 347675"/>
                <a:gd name="connsiteX184" fmla="*/ 2760244 w 12240040"/>
                <a:gd name="connsiteY184" fmla="*/ 0 h 347675"/>
                <a:gd name="connsiteX185" fmla="*/ 2865168 w 12240040"/>
                <a:gd name="connsiteY185" fmla="*/ 0 h 347675"/>
                <a:gd name="connsiteX186" fmla="*/ 2700973 w 12240040"/>
                <a:gd name="connsiteY186" fmla="*/ 347675 h 347675"/>
                <a:gd name="connsiteX187" fmla="*/ 2596050 w 12240040"/>
                <a:gd name="connsiteY187" fmla="*/ 347675 h 347675"/>
                <a:gd name="connsiteX188" fmla="*/ 2555242 w 12240040"/>
                <a:gd name="connsiteY188" fmla="*/ 0 h 347675"/>
                <a:gd name="connsiteX189" fmla="*/ 2660166 w 12240040"/>
                <a:gd name="connsiteY189" fmla="*/ 0 h 347675"/>
                <a:gd name="connsiteX190" fmla="*/ 2495973 w 12240040"/>
                <a:gd name="connsiteY190" fmla="*/ 347675 h 347675"/>
                <a:gd name="connsiteX191" fmla="*/ 2391049 w 12240040"/>
                <a:gd name="connsiteY191" fmla="*/ 347675 h 347675"/>
                <a:gd name="connsiteX192" fmla="*/ 2350242 w 12240040"/>
                <a:gd name="connsiteY192" fmla="*/ 0 h 347675"/>
                <a:gd name="connsiteX193" fmla="*/ 2455165 w 12240040"/>
                <a:gd name="connsiteY193" fmla="*/ 0 h 347675"/>
                <a:gd name="connsiteX194" fmla="*/ 2290972 w 12240040"/>
                <a:gd name="connsiteY194" fmla="*/ 347675 h 347675"/>
                <a:gd name="connsiteX195" fmla="*/ 2186048 w 12240040"/>
                <a:gd name="connsiteY195" fmla="*/ 347675 h 347675"/>
                <a:gd name="connsiteX196" fmla="*/ 2145240 w 12240040"/>
                <a:gd name="connsiteY196" fmla="*/ 0 h 347675"/>
                <a:gd name="connsiteX197" fmla="*/ 2250164 w 12240040"/>
                <a:gd name="connsiteY197" fmla="*/ 0 h 347675"/>
                <a:gd name="connsiteX198" fmla="*/ 2085970 w 12240040"/>
                <a:gd name="connsiteY198" fmla="*/ 347675 h 347675"/>
                <a:gd name="connsiteX199" fmla="*/ 1981046 w 12240040"/>
                <a:gd name="connsiteY199" fmla="*/ 347675 h 347675"/>
                <a:gd name="connsiteX200" fmla="*/ 1940238 w 12240040"/>
                <a:gd name="connsiteY200" fmla="*/ 0 h 347675"/>
                <a:gd name="connsiteX201" fmla="*/ 2045162 w 12240040"/>
                <a:gd name="connsiteY201" fmla="*/ 0 h 347675"/>
                <a:gd name="connsiteX202" fmla="*/ 1880969 w 12240040"/>
                <a:gd name="connsiteY202" fmla="*/ 347675 h 347675"/>
                <a:gd name="connsiteX203" fmla="*/ 1776044 w 12240040"/>
                <a:gd name="connsiteY203" fmla="*/ 347675 h 347675"/>
                <a:gd name="connsiteX204" fmla="*/ 1735237 w 12240040"/>
                <a:gd name="connsiteY204" fmla="*/ 0 h 347675"/>
                <a:gd name="connsiteX205" fmla="*/ 1840161 w 12240040"/>
                <a:gd name="connsiteY205" fmla="*/ 0 h 347675"/>
                <a:gd name="connsiteX206" fmla="*/ 1675967 w 12240040"/>
                <a:gd name="connsiteY206" fmla="*/ 347675 h 347675"/>
                <a:gd name="connsiteX207" fmla="*/ 1571043 w 12240040"/>
                <a:gd name="connsiteY207" fmla="*/ 347675 h 347675"/>
                <a:gd name="connsiteX208" fmla="*/ 1530236 w 12240040"/>
                <a:gd name="connsiteY208" fmla="*/ 0 h 347675"/>
                <a:gd name="connsiteX209" fmla="*/ 1635160 w 12240040"/>
                <a:gd name="connsiteY209" fmla="*/ 0 h 347675"/>
                <a:gd name="connsiteX210" fmla="*/ 1470966 w 12240040"/>
                <a:gd name="connsiteY210" fmla="*/ 347675 h 347675"/>
                <a:gd name="connsiteX211" fmla="*/ 1366042 w 12240040"/>
                <a:gd name="connsiteY211" fmla="*/ 347675 h 347675"/>
                <a:gd name="connsiteX212" fmla="*/ 1325235 w 12240040"/>
                <a:gd name="connsiteY212" fmla="*/ 0 h 347675"/>
                <a:gd name="connsiteX213" fmla="*/ 1430159 w 12240040"/>
                <a:gd name="connsiteY213" fmla="*/ 0 h 347675"/>
                <a:gd name="connsiteX214" fmla="*/ 1265965 w 12240040"/>
                <a:gd name="connsiteY214" fmla="*/ 347675 h 347675"/>
                <a:gd name="connsiteX215" fmla="*/ 1161041 w 12240040"/>
                <a:gd name="connsiteY215" fmla="*/ 347675 h 347675"/>
                <a:gd name="connsiteX216" fmla="*/ 1120234 w 12240040"/>
                <a:gd name="connsiteY216" fmla="*/ 0 h 347675"/>
                <a:gd name="connsiteX217" fmla="*/ 1225158 w 12240040"/>
                <a:gd name="connsiteY217" fmla="*/ 0 h 347675"/>
                <a:gd name="connsiteX218" fmla="*/ 1060964 w 12240040"/>
                <a:gd name="connsiteY218" fmla="*/ 347675 h 347675"/>
                <a:gd name="connsiteX219" fmla="*/ 956040 w 12240040"/>
                <a:gd name="connsiteY219" fmla="*/ 347675 h 347675"/>
                <a:gd name="connsiteX220" fmla="*/ 929024 w 12240040"/>
                <a:gd name="connsiteY220" fmla="*/ 0 h 347675"/>
                <a:gd name="connsiteX221" fmla="*/ 1033948 w 12240040"/>
                <a:gd name="connsiteY221" fmla="*/ 0 h 347675"/>
                <a:gd name="connsiteX222" fmla="*/ 869754 w 12240040"/>
                <a:gd name="connsiteY222" fmla="*/ 347675 h 347675"/>
                <a:gd name="connsiteX223" fmla="*/ 764830 w 12240040"/>
                <a:gd name="connsiteY223" fmla="*/ 347675 h 347675"/>
                <a:gd name="connsiteX224" fmla="*/ 737813 w 12240040"/>
                <a:gd name="connsiteY224" fmla="*/ 0 h 347675"/>
                <a:gd name="connsiteX225" fmla="*/ 842738 w 12240040"/>
                <a:gd name="connsiteY225" fmla="*/ 0 h 347675"/>
                <a:gd name="connsiteX226" fmla="*/ 678544 w 12240040"/>
                <a:gd name="connsiteY226" fmla="*/ 347675 h 347675"/>
                <a:gd name="connsiteX227" fmla="*/ 573620 w 12240040"/>
                <a:gd name="connsiteY227" fmla="*/ 347675 h 347675"/>
                <a:gd name="connsiteX228" fmla="*/ 546603 w 12240040"/>
                <a:gd name="connsiteY228" fmla="*/ 0 h 347675"/>
                <a:gd name="connsiteX229" fmla="*/ 651527 w 12240040"/>
                <a:gd name="connsiteY229" fmla="*/ 0 h 347675"/>
                <a:gd name="connsiteX230" fmla="*/ 487333 w 12240040"/>
                <a:gd name="connsiteY230" fmla="*/ 347675 h 347675"/>
                <a:gd name="connsiteX231" fmla="*/ 382409 w 12240040"/>
                <a:gd name="connsiteY231" fmla="*/ 347675 h 347675"/>
                <a:gd name="connsiteX232" fmla="*/ 355393 w 12240040"/>
                <a:gd name="connsiteY232" fmla="*/ 0 h 347675"/>
                <a:gd name="connsiteX233" fmla="*/ 460317 w 12240040"/>
                <a:gd name="connsiteY233" fmla="*/ 0 h 347675"/>
                <a:gd name="connsiteX234" fmla="*/ 296123 w 12240040"/>
                <a:gd name="connsiteY234" fmla="*/ 347675 h 347675"/>
                <a:gd name="connsiteX235" fmla="*/ 191199 w 12240040"/>
                <a:gd name="connsiteY235" fmla="*/ 347675 h 347675"/>
                <a:gd name="connsiteX236" fmla="*/ 164194 w 12240040"/>
                <a:gd name="connsiteY236" fmla="*/ 0 h 347675"/>
                <a:gd name="connsiteX237" fmla="*/ 269118 w 12240040"/>
                <a:gd name="connsiteY237" fmla="*/ 0 h 347675"/>
                <a:gd name="connsiteX238" fmla="*/ 104924 w 12240040"/>
                <a:gd name="connsiteY238" fmla="*/ 347675 h 347675"/>
                <a:gd name="connsiteX239" fmla="*/ 0 w 12240040"/>
                <a:gd name="connsiteY239" fmla="*/ 347675 h 3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2240040" h="347675">
                  <a:moveTo>
                    <a:pt x="12135116" y="0"/>
                  </a:moveTo>
                  <a:lnTo>
                    <a:pt x="12240040" y="0"/>
                  </a:lnTo>
                  <a:lnTo>
                    <a:pt x="12075846" y="347675"/>
                  </a:lnTo>
                  <a:lnTo>
                    <a:pt x="11970922" y="347675"/>
                  </a:lnTo>
                  <a:close/>
                  <a:moveTo>
                    <a:pt x="11930117" y="0"/>
                  </a:moveTo>
                  <a:lnTo>
                    <a:pt x="12035041" y="0"/>
                  </a:lnTo>
                  <a:lnTo>
                    <a:pt x="11870847" y="347675"/>
                  </a:lnTo>
                  <a:lnTo>
                    <a:pt x="11765923" y="347675"/>
                  </a:lnTo>
                  <a:close/>
                  <a:moveTo>
                    <a:pt x="11725116" y="0"/>
                  </a:moveTo>
                  <a:lnTo>
                    <a:pt x="11830040" y="0"/>
                  </a:lnTo>
                  <a:lnTo>
                    <a:pt x="11665846" y="347675"/>
                  </a:lnTo>
                  <a:lnTo>
                    <a:pt x="11560922" y="347675"/>
                  </a:lnTo>
                  <a:close/>
                  <a:moveTo>
                    <a:pt x="11520115" y="0"/>
                  </a:moveTo>
                  <a:lnTo>
                    <a:pt x="11625039" y="0"/>
                  </a:lnTo>
                  <a:lnTo>
                    <a:pt x="11460845" y="347675"/>
                  </a:lnTo>
                  <a:lnTo>
                    <a:pt x="11355921" y="347675"/>
                  </a:lnTo>
                  <a:close/>
                  <a:moveTo>
                    <a:pt x="11315114" y="0"/>
                  </a:moveTo>
                  <a:lnTo>
                    <a:pt x="11420038" y="0"/>
                  </a:lnTo>
                  <a:lnTo>
                    <a:pt x="11255844" y="347675"/>
                  </a:lnTo>
                  <a:lnTo>
                    <a:pt x="11150920" y="347675"/>
                  </a:lnTo>
                  <a:close/>
                  <a:moveTo>
                    <a:pt x="11110113" y="0"/>
                  </a:moveTo>
                  <a:lnTo>
                    <a:pt x="11215037" y="0"/>
                  </a:lnTo>
                  <a:lnTo>
                    <a:pt x="11050843" y="347675"/>
                  </a:lnTo>
                  <a:lnTo>
                    <a:pt x="10945919" y="347675"/>
                  </a:lnTo>
                  <a:close/>
                  <a:moveTo>
                    <a:pt x="10905112" y="0"/>
                  </a:moveTo>
                  <a:lnTo>
                    <a:pt x="11010036" y="0"/>
                  </a:lnTo>
                  <a:lnTo>
                    <a:pt x="10845842" y="347675"/>
                  </a:lnTo>
                  <a:lnTo>
                    <a:pt x="10740918" y="347675"/>
                  </a:lnTo>
                  <a:close/>
                  <a:moveTo>
                    <a:pt x="10700111" y="0"/>
                  </a:moveTo>
                  <a:lnTo>
                    <a:pt x="10805035" y="0"/>
                  </a:lnTo>
                  <a:lnTo>
                    <a:pt x="10640841" y="347675"/>
                  </a:lnTo>
                  <a:lnTo>
                    <a:pt x="10535917" y="347675"/>
                  </a:lnTo>
                  <a:close/>
                  <a:moveTo>
                    <a:pt x="10495110" y="0"/>
                  </a:moveTo>
                  <a:lnTo>
                    <a:pt x="10600034" y="0"/>
                  </a:lnTo>
                  <a:lnTo>
                    <a:pt x="10435840" y="347675"/>
                  </a:lnTo>
                  <a:lnTo>
                    <a:pt x="10330916" y="347675"/>
                  </a:lnTo>
                  <a:close/>
                  <a:moveTo>
                    <a:pt x="10290109" y="0"/>
                  </a:moveTo>
                  <a:lnTo>
                    <a:pt x="10395033" y="0"/>
                  </a:lnTo>
                  <a:lnTo>
                    <a:pt x="10230839" y="347675"/>
                  </a:lnTo>
                  <a:lnTo>
                    <a:pt x="10125915" y="347675"/>
                  </a:lnTo>
                  <a:close/>
                  <a:moveTo>
                    <a:pt x="10085108" y="0"/>
                  </a:moveTo>
                  <a:lnTo>
                    <a:pt x="10190032" y="0"/>
                  </a:lnTo>
                  <a:lnTo>
                    <a:pt x="10025838" y="347675"/>
                  </a:lnTo>
                  <a:lnTo>
                    <a:pt x="9920914" y="347675"/>
                  </a:lnTo>
                  <a:close/>
                  <a:moveTo>
                    <a:pt x="9893895" y="0"/>
                  </a:moveTo>
                  <a:lnTo>
                    <a:pt x="9998819" y="0"/>
                  </a:lnTo>
                  <a:lnTo>
                    <a:pt x="9834625" y="347675"/>
                  </a:lnTo>
                  <a:lnTo>
                    <a:pt x="9729701" y="347675"/>
                  </a:lnTo>
                  <a:close/>
                  <a:moveTo>
                    <a:pt x="9688896" y="0"/>
                  </a:moveTo>
                  <a:lnTo>
                    <a:pt x="9793820" y="0"/>
                  </a:lnTo>
                  <a:lnTo>
                    <a:pt x="9629626" y="347675"/>
                  </a:lnTo>
                  <a:lnTo>
                    <a:pt x="9524702" y="347675"/>
                  </a:lnTo>
                  <a:close/>
                  <a:moveTo>
                    <a:pt x="9483895" y="0"/>
                  </a:moveTo>
                  <a:lnTo>
                    <a:pt x="9588819" y="0"/>
                  </a:lnTo>
                  <a:lnTo>
                    <a:pt x="9424625" y="347675"/>
                  </a:lnTo>
                  <a:lnTo>
                    <a:pt x="9319701" y="347675"/>
                  </a:lnTo>
                  <a:close/>
                  <a:moveTo>
                    <a:pt x="9278894" y="0"/>
                  </a:moveTo>
                  <a:lnTo>
                    <a:pt x="9383818" y="0"/>
                  </a:lnTo>
                  <a:lnTo>
                    <a:pt x="9219624" y="347675"/>
                  </a:lnTo>
                  <a:lnTo>
                    <a:pt x="9114700" y="347675"/>
                  </a:lnTo>
                  <a:close/>
                  <a:moveTo>
                    <a:pt x="9073893" y="0"/>
                  </a:moveTo>
                  <a:lnTo>
                    <a:pt x="9178817" y="0"/>
                  </a:lnTo>
                  <a:lnTo>
                    <a:pt x="9014623" y="347675"/>
                  </a:lnTo>
                  <a:lnTo>
                    <a:pt x="8909699" y="347675"/>
                  </a:lnTo>
                  <a:close/>
                  <a:moveTo>
                    <a:pt x="8868892" y="0"/>
                  </a:moveTo>
                  <a:lnTo>
                    <a:pt x="8973816" y="0"/>
                  </a:lnTo>
                  <a:lnTo>
                    <a:pt x="8809622" y="347675"/>
                  </a:lnTo>
                  <a:lnTo>
                    <a:pt x="8704698" y="347675"/>
                  </a:lnTo>
                  <a:close/>
                  <a:moveTo>
                    <a:pt x="8663891" y="0"/>
                  </a:moveTo>
                  <a:lnTo>
                    <a:pt x="8768815" y="0"/>
                  </a:lnTo>
                  <a:lnTo>
                    <a:pt x="8604621" y="347675"/>
                  </a:lnTo>
                  <a:lnTo>
                    <a:pt x="8499697" y="347675"/>
                  </a:lnTo>
                  <a:close/>
                  <a:moveTo>
                    <a:pt x="8458890" y="0"/>
                  </a:moveTo>
                  <a:lnTo>
                    <a:pt x="8563814" y="0"/>
                  </a:lnTo>
                  <a:lnTo>
                    <a:pt x="8399620" y="347675"/>
                  </a:lnTo>
                  <a:lnTo>
                    <a:pt x="8294696" y="347675"/>
                  </a:lnTo>
                  <a:close/>
                  <a:moveTo>
                    <a:pt x="8253889" y="0"/>
                  </a:moveTo>
                  <a:lnTo>
                    <a:pt x="8358813" y="0"/>
                  </a:lnTo>
                  <a:lnTo>
                    <a:pt x="8194619" y="347675"/>
                  </a:lnTo>
                  <a:lnTo>
                    <a:pt x="8089695" y="347675"/>
                  </a:lnTo>
                  <a:close/>
                  <a:moveTo>
                    <a:pt x="8048888" y="0"/>
                  </a:moveTo>
                  <a:lnTo>
                    <a:pt x="8153812" y="0"/>
                  </a:lnTo>
                  <a:lnTo>
                    <a:pt x="7989618" y="347675"/>
                  </a:lnTo>
                  <a:lnTo>
                    <a:pt x="7884694" y="347675"/>
                  </a:lnTo>
                  <a:close/>
                  <a:moveTo>
                    <a:pt x="7843887" y="0"/>
                  </a:moveTo>
                  <a:lnTo>
                    <a:pt x="7948811" y="0"/>
                  </a:lnTo>
                  <a:lnTo>
                    <a:pt x="7784617" y="347675"/>
                  </a:lnTo>
                  <a:lnTo>
                    <a:pt x="7679693" y="347675"/>
                  </a:lnTo>
                  <a:close/>
                  <a:moveTo>
                    <a:pt x="7652677" y="0"/>
                  </a:moveTo>
                  <a:lnTo>
                    <a:pt x="7757601" y="0"/>
                  </a:lnTo>
                  <a:lnTo>
                    <a:pt x="7593407" y="347675"/>
                  </a:lnTo>
                  <a:lnTo>
                    <a:pt x="7488483" y="347675"/>
                  </a:lnTo>
                  <a:close/>
                  <a:moveTo>
                    <a:pt x="7447678" y="0"/>
                  </a:moveTo>
                  <a:lnTo>
                    <a:pt x="7552602" y="0"/>
                  </a:lnTo>
                  <a:lnTo>
                    <a:pt x="7388408" y="347675"/>
                  </a:lnTo>
                  <a:lnTo>
                    <a:pt x="7283484" y="347675"/>
                  </a:lnTo>
                  <a:close/>
                  <a:moveTo>
                    <a:pt x="7242677" y="0"/>
                  </a:moveTo>
                  <a:lnTo>
                    <a:pt x="7347601" y="0"/>
                  </a:lnTo>
                  <a:lnTo>
                    <a:pt x="7183407" y="347675"/>
                  </a:lnTo>
                  <a:lnTo>
                    <a:pt x="7078483" y="347675"/>
                  </a:lnTo>
                  <a:close/>
                  <a:moveTo>
                    <a:pt x="7037676" y="0"/>
                  </a:moveTo>
                  <a:lnTo>
                    <a:pt x="7142600" y="0"/>
                  </a:lnTo>
                  <a:lnTo>
                    <a:pt x="6978406" y="347675"/>
                  </a:lnTo>
                  <a:lnTo>
                    <a:pt x="6873482" y="347675"/>
                  </a:lnTo>
                  <a:close/>
                  <a:moveTo>
                    <a:pt x="6832675" y="0"/>
                  </a:moveTo>
                  <a:lnTo>
                    <a:pt x="6937599" y="0"/>
                  </a:lnTo>
                  <a:lnTo>
                    <a:pt x="6773405" y="347675"/>
                  </a:lnTo>
                  <a:lnTo>
                    <a:pt x="6668481" y="347675"/>
                  </a:lnTo>
                  <a:close/>
                  <a:moveTo>
                    <a:pt x="6627674" y="0"/>
                  </a:moveTo>
                  <a:lnTo>
                    <a:pt x="6732598" y="0"/>
                  </a:lnTo>
                  <a:lnTo>
                    <a:pt x="6568404" y="347675"/>
                  </a:lnTo>
                  <a:lnTo>
                    <a:pt x="6463480" y="347675"/>
                  </a:lnTo>
                  <a:close/>
                  <a:moveTo>
                    <a:pt x="6422673" y="0"/>
                  </a:moveTo>
                  <a:lnTo>
                    <a:pt x="6527597" y="0"/>
                  </a:lnTo>
                  <a:lnTo>
                    <a:pt x="6363403" y="347675"/>
                  </a:lnTo>
                  <a:lnTo>
                    <a:pt x="6258479" y="347675"/>
                  </a:lnTo>
                  <a:close/>
                  <a:moveTo>
                    <a:pt x="6217672" y="0"/>
                  </a:moveTo>
                  <a:lnTo>
                    <a:pt x="6322596" y="0"/>
                  </a:lnTo>
                  <a:lnTo>
                    <a:pt x="6158402" y="347675"/>
                  </a:lnTo>
                  <a:lnTo>
                    <a:pt x="6053478" y="347675"/>
                  </a:lnTo>
                  <a:close/>
                  <a:moveTo>
                    <a:pt x="6012672" y="0"/>
                  </a:moveTo>
                  <a:lnTo>
                    <a:pt x="6117596" y="0"/>
                  </a:lnTo>
                  <a:lnTo>
                    <a:pt x="5953402" y="347675"/>
                  </a:lnTo>
                  <a:lnTo>
                    <a:pt x="5848478" y="347675"/>
                  </a:lnTo>
                  <a:close/>
                  <a:moveTo>
                    <a:pt x="5807671" y="0"/>
                  </a:moveTo>
                  <a:lnTo>
                    <a:pt x="5912595" y="0"/>
                  </a:lnTo>
                  <a:lnTo>
                    <a:pt x="5748402" y="347675"/>
                  </a:lnTo>
                  <a:lnTo>
                    <a:pt x="5643479" y="347675"/>
                  </a:lnTo>
                  <a:close/>
                  <a:moveTo>
                    <a:pt x="5602671" y="0"/>
                  </a:moveTo>
                  <a:lnTo>
                    <a:pt x="5707595" y="0"/>
                  </a:lnTo>
                  <a:lnTo>
                    <a:pt x="5543402" y="347675"/>
                  </a:lnTo>
                  <a:lnTo>
                    <a:pt x="5438478" y="347675"/>
                  </a:lnTo>
                  <a:close/>
                  <a:moveTo>
                    <a:pt x="5411462" y="0"/>
                  </a:moveTo>
                  <a:lnTo>
                    <a:pt x="5516385" y="0"/>
                  </a:lnTo>
                  <a:lnTo>
                    <a:pt x="5352193" y="347675"/>
                  </a:lnTo>
                  <a:lnTo>
                    <a:pt x="5247268" y="347675"/>
                  </a:lnTo>
                  <a:close/>
                  <a:moveTo>
                    <a:pt x="5206463" y="0"/>
                  </a:moveTo>
                  <a:lnTo>
                    <a:pt x="5311388" y="0"/>
                  </a:lnTo>
                  <a:lnTo>
                    <a:pt x="5147194" y="347675"/>
                  </a:lnTo>
                  <a:lnTo>
                    <a:pt x="5042269" y="347675"/>
                  </a:lnTo>
                  <a:close/>
                  <a:moveTo>
                    <a:pt x="5001460" y="0"/>
                  </a:moveTo>
                  <a:lnTo>
                    <a:pt x="5106386" y="0"/>
                  </a:lnTo>
                  <a:lnTo>
                    <a:pt x="4942191" y="347675"/>
                  </a:lnTo>
                  <a:lnTo>
                    <a:pt x="4837267" y="347675"/>
                  </a:lnTo>
                  <a:close/>
                  <a:moveTo>
                    <a:pt x="4796461" y="0"/>
                  </a:moveTo>
                  <a:lnTo>
                    <a:pt x="4901383" y="0"/>
                  </a:lnTo>
                  <a:lnTo>
                    <a:pt x="4737191" y="347675"/>
                  </a:lnTo>
                  <a:lnTo>
                    <a:pt x="4632266" y="347675"/>
                  </a:lnTo>
                  <a:close/>
                  <a:moveTo>
                    <a:pt x="4591459" y="0"/>
                  </a:moveTo>
                  <a:lnTo>
                    <a:pt x="4696383" y="0"/>
                  </a:lnTo>
                  <a:lnTo>
                    <a:pt x="4532189" y="347675"/>
                  </a:lnTo>
                  <a:lnTo>
                    <a:pt x="4427265" y="347675"/>
                  </a:lnTo>
                  <a:close/>
                  <a:moveTo>
                    <a:pt x="4386457" y="0"/>
                  </a:moveTo>
                  <a:lnTo>
                    <a:pt x="4491381" y="0"/>
                  </a:lnTo>
                  <a:lnTo>
                    <a:pt x="4327188" y="347675"/>
                  </a:lnTo>
                  <a:lnTo>
                    <a:pt x="4222266" y="347675"/>
                  </a:lnTo>
                  <a:close/>
                  <a:moveTo>
                    <a:pt x="4181459" y="0"/>
                  </a:moveTo>
                  <a:lnTo>
                    <a:pt x="4286380" y="0"/>
                  </a:lnTo>
                  <a:lnTo>
                    <a:pt x="4122189" y="347675"/>
                  </a:lnTo>
                  <a:lnTo>
                    <a:pt x="4017265" y="347675"/>
                  </a:lnTo>
                  <a:close/>
                  <a:moveTo>
                    <a:pt x="3976457" y="0"/>
                  </a:moveTo>
                  <a:lnTo>
                    <a:pt x="4081381" y="0"/>
                  </a:lnTo>
                  <a:lnTo>
                    <a:pt x="3917187" y="347675"/>
                  </a:lnTo>
                  <a:lnTo>
                    <a:pt x="3812264" y="347675"/>
                  </a:lnTo>
                  <a:close/>
                  <a:moveTo>
                    <a:pt x="3771456" y="0"/>
                  </a:moveTo>
                  <a:lnTo>
                    <a:pt x="3876380" y="0"/>
                  </a:lnTo>
                  <a:lnTo>
                    <a:pt x="3712187" y="347675"/>
                  </a:lnTo>
                  <a:lnTo>
                    <a:pt x="3607263" y="347675"/>
                  </a:lnTo>
                  <a:close/>
                  <a:moveTo>
                    <a:pt x="3566456" y="0"/>
                  </a:moveTo>
                  <a:lnTo>
                    <a:pt x="3671379" y="0"/>
                  </a:lnTo>
                  <a:lnTo>
                    <a:pt x="3507186" y="347675"/>
                  </a:lnTo>
                  <a:lnTo>
                    <a:pt x="3402262" y="347675"/>
                  </a:lnTo>
                  <a:close/>
                  <a:moveTo>
                    <a:pt x="3361454" y="0"/>
                  </a:moveTo>
                  <a:lnTo>
                    <a:pt x="3466379" y="0"/>
                  </a:lnTo>
                  <a:lnTo>
                    <a:pt x="3302184" y="347675"/>
                  </a:lnTo>
                  <a:lnTo>
                    <a:pt x="3197260" y="347675"/>
                  </a:lnTo>
                  <a:close/>
                  <a:moveTo>
                    <a:pt x="3170244" y="0"/>
                  </a:moveTo>
                  <a:lnTo>
                    <a:pt x="3275168" y="0"/>
                  </a:lnTo>
                  <a:lnTo>
                    <a:pt x="3110974" y="347675"/>
                  </a:lnTo>
                  <a:lnTo>
                    <a:pt x="3006050" y="347675"/>
                  </a:lnTo>
                  <a:close/>
                  <a:moveTo>
                    <a:pt x="2965245" y="0"/>
                  </a:moveTo>
                  <a:lnTo>
                    <a:pt x="3070169" y="0"/>
                  </a:lnTo>
                  <a:lnTo>
                    <a:pt x="2905975" y="347675"/>
                  </a:lnTo>
                  <a:lnTo>
                    <a:pt x="2801051" y="347675"/>
                  </a:lnTo>
                  <a:close/>
                  <a:moveTo>
                    <a:pt x="2760244" y="0"/>
                  </a:moveTo>
                  <a:lnTo>
                    <a:pt x="2865168" y="0"/>
                  </a:lnTo>
                  <a:lnTo>
                    <a:pt x="2700973" y="347675"/>
                  </a:lnTo>
                  <a:lnTo>
                    <a:pt x="2596050" y="347675"/>
                  </a:lnTo>
                  <a:close/>
                  <a:moveTo>
                    <a:pt x="2555242" y="0"/>
                  </a:moveTo>
                  <a:lnTo>
                    <a:pt x="2660166" y="0"/>
                  </a:lnTo>
                  <a:lnTo>
                    <a:pt x="2495973" y="347675"/>
                  </a:lnTo>
                  <a:lnTo>
                    <a:pt x="2391049" y="347675"/>
                  </a:lnTo>
                  <a:close/>
                  <a:moveTo>
                    <a:pt x="2350242" y="0"/>
                  </a:moveTo>
                  <a:lnTo>
                    <a:pt x="2455165" y="0"/>
                  </a:lnTo>
                  <a:lnTo>
                    <a:pt x="2290972" y="347675"/>
                  </a:lnTo>
                  <a:lnTo>
                    <a:pt x="2186048" y="347675"/>
                  </a:lnTo>
                  <a:close/>
                  <a:moveTo>
                    <a:pt x="2145240" y="0"/>
                  </a:moveTo>
                  <a:lnTo>
                    <a:pt x="2250164" y="0"/>
                  </a:lnTo>
                  <a:lnTo>
                    <a:pt x="2085970" y="347675"/>
                  </a:lnTo>
                  <a:lnTo>
                    <a:pt x="1981046" y="347675"/>
                  </a:lnTo>
                  <a:close/>
                  <a:moveTo>
                    <a:pt x="1940238" y="0"/>
                  </a:moveTo>
                  <a:lnTo>
                    <a:pt x="2045162" y="0"/>
                  </a:lnTo>
                  <a:lnTo>
                    <a:pt x="1880969" y="347675"/>
                  </a:lnTo>
                  <a:lnTo>
                    <a:pt x="1776044" y="347675"/>
                  </a:lnTo>
                  <a:close/>
                  <a:moveTo>
                    <a:pt x="1735237" y="0"/>
                  </a:moveTo>
                  <a:lnTo>
                    <a:pt x="1840161" y="0"/>
                  </a:lnTo>
                  <a:lnTo>
                    <a:pt x="1675967" y="347675"/>
                  </a:lnTo>
                  <a:lnTo>
                    <a:pt x="1571043" y="347675"/>
                  </a:lnTo>
                  <a:close/>
                  <a:moveTo>
                    <a:pt x="1530236" y="0"/>
                  </a:moveTo>
                  <a:lnTo>
                    <a:pt x="1635160" y="0"/>
                  </a:lnTo>
                  <a:lnTo>
                    <a:pt x="1470966" y="347675"/>
                  </a:lnTo>
                  <a:lnTo>
                    <a:pt x="1366042" y="347675"/>
                  </a:lnTo>
                  <a:close/>
                  <a:moveTo>
                    <a:pt x="1325235" y="0"/>
                  </a:moveTo>
                  <a:lnTo>
                    <a:pt x="1430159" y="0"/>
                  </a:lnTo>
                  <a:lnTo>
                    <a:pt x="1265965" y="347675"/>
                  </a:lnTo>
                  <a:lnTo>
                    <a:pt x="1161041" y="347675"/>
                  </a:lnTo>
                  <a:close/>
                  <a:moveTo>
                    <a:pt x="1120234" y="0"/>
                  </a:moveTo>
                  <a:lnTo>
                    <a:pt x="1225158" y="0"/>
                  </a:lnTo>
                  <a:lnTo>
                    <a:pt x="1060964" y="347675"/>
                  </a:lnTo>
                  <a:lnTo>
                    <a:pt x="956040" y="347675"/>
                  </a:lnTo>
                  <a:close/>
                  <a:moveTo>
                    <a:pt x="929024" y="0"/>
                  </a:moveTo>
                  <a:lnTo>
                    <a:pt x="1033948" y="0"/>
                  </a:lnTo>
                  <a:lnTo>
                    <a:pt x="869754" y="347675"/>
                  </a:lnTo>
                  <a:lnTo>
                    <a:pt x="764830" y="347675"/>
                  </a:lnTo>
                  <a:close/>
                  <a:moveTo>
                    <a:pt x="737813" y="0"/>
                  </a:moveTo>
                  <a:lnTo>
                    <a:pt x="842738" y="0"/>
                  </a:lnTo>
                  <a:lnTo>
                    <a:pt x="678544" y="347675"/>
                  </a:lnTo>
                  <a:lnTo>
                    <a:pt x="573620" y="347675"/>
                  </a:lnTo>
                  <a:close/>
                  <a:moveTo>
                    <a:pt x="546603" y="0"/>
                  </a:moveTo>
                  <a:lnTo>
                    <a:pt x="651527" y="0"/>
                  </a:lnTo>
                  <a:lnTo>
                    <a:pt x="487333" y="347675"/>
                  </a:lnTo>
                  <a:lnTo>
                    <a:pt x="382409" y="347675"/>
                  </a:lnTo>
                  <a:close/>
                  <a:moveTo>
                    <a:pt x="355393" y="0"/>
                  </a:moveTo>
                  <a:lnTo>
                    <a:pt x="460317" y="0"/>
                  </a:lnTo>
                  <a:lnTo>
                    <a:pt x="296123" y="347675"/>
                  </a:lnTo>
                  <a:lnTo>
                    <a:pt x="191199" y="347675"/>
                  </a:lnTo>
                  <a:close/>
                  <a:moveTo>
                    <a:pt x="164194" y="0"/>
                  </a:moveTo>
                  <a:lnTo>
                    <a:pt x="269118" y="0"/>
                  </a:lnTo>
                  <a:lnTo>
                    <a:pt x="104924" y="347675"/>
                  </a:lnTo>
                  <a:lnTo>
                    <a:pt x="0" y="3476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13" name="Group 512">
            <a:extLst>
              <a:ext uri="{FF2B5EF4-FFF2-40B4-BE49-F238E27FC236}">
                <a16:creationId xmlns:a16="http://schemas.microsoft.com/office/drawing/2014/main" id="{078CFBA2-D054-42BD-A235-DAE54DF7D12B}"/>
              </a:ext>
            </a:extLst>
          </p:cNvPr>
          <p:cNvGrpSpPr/>
          <p:nvPr/>
        </p:nvGrpSpPr>
        <p:grpSpPr>
          <a:xfrm>
            <a:off x="3407154" y="5741874"/>
            <a:ext cx="1055812" cy="532498"/>
            <a:chOff x="2633799" y="5558352"/>
            <a:chExt cx="1341414" cy="647780"/>
          </a:xfrm>
          <a:solidFill>
            <a:schemeClr val="accent6"/>
          </a:solidFill>
        </p:grpSpPr>
        <p:sp>
          <p:nvSpPr>
            <p:cNvPr id="514" name="Rectangle 129">
              <a:extLst>
                <a:ext uri="{FF2B5EF4-FFF2-40B4-BE49-F238E27FC236}">
                  <a16:creationId xmlns:a16="http://schemas.microsoft.com/office/drawing/2014/main" id="{14CAA18C-CB4E-41FE-A967-1BB14449CFA0}"/>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5" name="Rectangle 129">
              <a:extLst>
                <a:ext uri="{FF2B5EF4-FFF2-40B4-BE49-F238E27FC236}">
                  <a16:creationId xmlns:a16="http://schemas.microsoft.com/office/drawing/2014/main" id="{7243B1AC-AF3D-430D-B7A5-0DC2CB9F038E}"/>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6" name="Rectangle 129">
              <a:extLst>
                <a:ext uri="{FF2B5EF4-FFF2-40B4-BE49-F238E27FC236}">
                  <a16:creationId xmlns:a16="http://schemas.microsoft.com/office/drawing/2014/main" id="{B5016880-637B-42B1-B816-BC7C71BB1E34}"/>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34" name="TextBox 533">
            <a:extLst>
              <a:ext uri="{FF2B5EF4-FFF2-40B4-BE49-F238E27FC236}">
                <a16:creationId xmlns:a16="http://schemas.microsoft.com/office/drawing/2014/main" id="{FEC36D25-3414-4816-BFE3-BA41F2C97787}"/>
              </a:ext>
            </a:extLst>
          </p:cNvPr>
          <p:cNvSpPr txBox="1"/>
          <p:nvPr/>
        </p:nvSpPr>
        <p:spPr>
          <a:xfrm>
            <a:off x="3809352" y="2358533"/>
            <a:ext cx="8097823" cy="2239844"/>
          </a:xfrm>
          <a:prstGeom prst="rect">
            <a:avLst/>
          </a:prstGeom>
          <a:noFill/>
        </p:spPr>
        <p:txBody>
          <a:bodyPr wrap="square" rtlCol="0">
            <a:spAutoFit/>
          </a:bodyPr>
          <a:lstStyle/>
          <a:p>
            <a:pPr algn="ctr">
              <a:lnSpc>
                <a:spcPct val="150000"/>
              </a:lnSpc>
              <a:spcAft>
                <a:spcPts val="600"/>
              </a:spcAft>
            </a:pPr>
            <a:r>
              <a:rPr lang="es-ES" sz="2400" b="1" dirty="0">
                <a:effectLst/>
                <a:latin typeface="Arial" panose="020B0604020202020204" pitchFamily="34" charset="0"/>
                <a:ea typeface="Calibri" panose="020F0502020204030204" pitchFamily="34" charset="0"/>
                <a:cs typeface="Arial" panose="020B0604020202020204" pitchFamily="34" charset="0"/>
              </a:rPr>
              <a:t>PROPUESTA DE REFORZAMIENTO DE UN EDIFICIO UBICADO EN LA PARROQUIA TONSUPA CON DAÑO ESTRUCTURAL SEVERO A CAUSA DEL SISMO DEL 16 DE ABRIL DEL 2016. CASO DE ESTUDIO.</a:t>
            </a:r>
            <a:endParaRPr lang="es-ES" sz="24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2242411" y="1445357"/>
            <a:ext cx="7607023" cy="2585323"/>
          </a:xfrm>
          <a:prstGeom prst="rect">
            <a:avLst/>
          </a:prstGeom>
          <a:noFill/>
        </p:spPr>
        <p:txBody>
          <a:bodyPr wrap="square" rtlCol="0" anchor="ctr">
            <a:spAutoFit/>
          </a:bodyPr>
          <a:lstStyle/>
          <a:p>
            <a:pPr algn="ctr"/>
            <a:r>
              <a:rPr lang="en-US" altLang="ko-KR" sz="5400" b="1" dirty="0">
                <a:cs typeface="Arial" pitchFamily="34" charset="0"/>
              </a:rPr>
              <a:t>05 </a:t>
            </a:r>
          </a:p>
          <a:p>
            <a:pPr algn="ctr"/>
            <a:r>
              <a:rPr lang="en-US" altLang="ko-KR" sz="5400" b="1" dirty="0">
                <a:cs typeface="Arial" pitchFamily="34" charset="0"/>
              </a:rPr>
              <a:t>Ensayos de campo realizados</a:t>
            </a:r>
            <a:endParaRPr lang="ko-KR" altLang="en-US" sz="54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041823" y="3956221"/>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462214" y="4298250"/>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a:p>
          </p:txBody>
        </p:sp>
      </p:grpSp>
    </p:spTree>
    <p:extLst>
      <p:ext uri="{BB962C8B-B14F-4D97-AF65-F5344CB8AC3E}">
        <p14:creationId xmlns:p14="http://schemas.microsoft.com/office/powerpoint/2010/main" val="68695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4281029" y="577151"/>
            <a:ext cx="6558096" cy="1323439"/>
          </a:xfrm>
          <a:prstGeom prst="rect">
            <a:avLst/>
          </a:prstGeom>
          <a:noFill/>
        </p:spPr>
        <p:txBody>
          <a:bodyPr wrap="square" rtlCol="0" anchor="ctr">
            <a:spAutoFit/>
          </a:bodyPr>
          <a:lstStyle/>
          <a:p>
            <a:pPr algn="ctr"/>
            <a:r>
              <a:rPr lang="es-ES" altLang="ko-KR" sz="4000" b="1" dirty="0">
                <a:solidFill>
                  <a:schemeClr val="tx1">
                    <a:lumMod val="85000"/>
                    <a:lumOff val="15000"/>
                  </a:schemeClr>
                </a:solidFill>
                <a:cs typeface="Arial" pitchFamily="34" charset="0"/>
              </a:rPr>
              <a:t>Ensayo de refracción sísmica</a:t>
            </a:r>
            <a:endParaRPr lang="en-US" altLang="ko-KR" sz="4000" b="1" dirty="0">
              <a:solidFill>
                <a:schemeClr val="tx1">
                  <a:lumMod val="85000"/>
                  <a:lumOff val="15000"/>
                </a:schemeClr>
              </a:solidFill>
              <a:cs typeface="Arial" pitchFamily="34" charset="0"/>
            </a:endParaRPr>
          </a:p>
        </p:txBody>
      </p:sp>
      <p:sp>
        <p:nvSpPr>
          <p:cNvPr id="38" name="Rectangle 37">
            <a:extLst>
              <a:ext uri="{FF2B5EF4-FFF2-40B4-BE49-F238E27FC236}">
                <a16:creationId xmlns:a16="http://schemas.microsoft.com/office/drawing/2014/main" id="{6E0F37DC-BFE9-473A-B6F1-4546F6CB69C2}"/>
              </a:ext>
            </a:extLst>
          </p:cNvPr>
          <p:cNvSpPr/>
          <p:nvPr/>
        </p:nvSpPr>
        <p:spPr>
          <a:xfrm>
            <a:off x="8827374" y="2064494"/>
            <a:ext cx="58442" cy="17954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0" name="Group 39">
            <a:extLst>
              <a:ext uri="{FF2B5EF4-FFF2-40B4-BE49-F238E27FC236}">
                <a16:creationId xmlns:a16="http://schemas.microsoft.com/office/drawing/2014/main" id="{79FE6D68-F5F4-4356-9260-8F7961FA0D14}"/>
              </a:ext>
            </a:extLst>
          </p:cNvPr>
          <p:cNvGrpSpPr/>
          <p:nvPr/>
        </p:nvGrpSpPr>
        <p:grpSpPr>
          <a:xfrm rot="2422442">
            <a:off x="10101441" y="2179667"/>
            <a:ext cx="381092" cy="649916"/>
            <a:chOff x="4877940" y="1698632"/>
            <a:chExt cx="711288" cy="1213035"/>
          </a:xfrm>
        </p:grpSpPr>
        <p:sp>
          <p:nvSpPr>
            <p:cNvPr id="41" name="Freeform: Shape 40">
              <a:extLst>
                <a:ext uri="{FF2B5EF4-FFF2-40B4-BE49-F238E27FC236}">
                  <a16:creationId xmlns:a16="http://schemas.microsoft.com/office/drawing/2014/main" id="{266E8D1D-8CEF-4F36-943E-64CB76ECE45D}"/>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solidFill>
              <a:schemeClr val="accent1"/>
            </a:solidFill>
            <a:ln w="1920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3F7D845-46FA-4A06-AA92-CFA0389BDC16}"/>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solidFill>
              <a:schemeClr val="accent6"/>
            </a:solidFill>
            <a:ln w="19209"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01B5A86D-5E7B-4436-9656-BA253A602756}"/>
              </a:ext>
            </a:extLst>
          </p:cNvPr>
          <p:cNvGrpSpPr/>
          <p:nvPr/>
        </p:nvGrpSpPr>
        <p:grpSpPr>
          <a:xfrm rot="2768740">
            <a:off x="7004653" y="2156386"/>
            <a:ext cx="212523" cy="646332"/>
            <a:chOff x="6719918" y="3648662"/>
            <a:chExt cx="734357" cy="2233354"/>
          </a:xfrm>
        </p:grpSpPr>
        <p:sp>
          <p:nvSpPr>
            <p:cNvPr id="50" name="Freeform: Shape 49">
              <a:extLst>
                <a:ext uri="{FF2B5EF4-FFF2-40B4-BE49-F238E27FC236}">
                  <a16:creationId xmlns:a16="http://schemas.microsoft.com/office/drawing/2014/main" id="{152C7051-2F01-4234-8720-0DE68111B679}"/>
                </a:ext>
              </a:extLst>
            </p:cNvPr>
            <p:cNvSpPr/>
            <p:nvPr/>
          </p:nvSpPr>
          <p:spPr>
            <a:xfrm>
              <a:off x="6791047" y="3648662"/>
              <a:ext cx="594022" cy="1480249"/>
            </a:xfrm>
            <a:custGeom>
              <a:avLst/>
              <a:gdLst>
                <a:gd name="connsiteX0" fmla="*/ 109577 w 594022"/>
                <a:gd name="connsiteY0" fmla="*/ 101887 h 1480249"/>
                <a:gd name="connsiteX1" fmla="*/ 159559 w 594022"/>
                <a:gd name="connsiteY1" fmla="*/ 226843 h 1480249"/>
                <a:gd name="connsiteX2" fmla="*/ 296050 w 594022"/>
                <a:gd name="connsiteY2" fmla="*/ 284515 h 1480249"/>
                <a:gd name="connsiteX3" fmla="*/ 432540 w 594022"/>
                <a:gd name="connsiteY3" fmla="*/ 226843 h 1480249"/>
                <a:gd name="connsiteX4" fmla="*/ 482523 w 594022"/>
                <a:gd name="connsiteY4" fmla="*/ 101887 h 1480249"/>
                <a:gd name="connsiteX5" fmla="*/ 51905 w 594022"/>
                <a:gd name="connsiteY5" fmla="*/ 0 h 1480249"/>
                <a:gd name="connsiteX6" fmla="*/ 542117 w 594022"/>
                <a:gd name="connsiteY6" fmla="*/ 0 h 1480249"/>
                <a:gd name="connsiteX7" fmla="*/ 578643 w 594022"/>
                <a:gd name="connsiteY7" fmla="*/ 15379 h 1480249"/>
                <a:gd name="connsiteX8" fmla="*/ 594022 w 594022"/>
                <a:gd name="connsiteY8" fmla="*/ 51905 h 1480249"/>
                <a:gd name="connsiteX9" fmla="*/ 507514 w 594022"/>
                <a:gd name="connsiteY9" fmla="*/ 299894 h 1480249"/>
                <a:gd name="connsiteX10" fmla="*/ 411154 w 594022"/>
                <a:gd name="connsiteY10" fmla="*/ 364054 h 1480249"/>
                <a:gd name="connsiteX11" fmla="*/ 369101 w 594022"/>
                <a:gd name="connsiteY11" fmla="*/ 372219 h 1480249"/>
                <a:gd name="connsiteX12" fmla="*/ 369101 w 594022"/>
                <a:gd name="connsiteY12" fmla="*/ 1480249 h 1480249"/>
                <a:gd name="connsiteX13" fmla="*/ 222998 w 594022"/>
                <a:gd name="connsiteY13" fmla="*/ 1480249 h 1480249"/>
                <a:gd name="connsiteX14" fmla="*/ 222998 w 594022"/>
                <a:gd name="connsiteY14" fmla="*/ 372009 h 1480249"/>
                <a:gd name="connsiteX15" fmla="*/ 182628 w 594022"/>
                <a:gd name="connsiteY15" fmla="*/ 364054 h 1480249"/>
                <a:gd name="connsiteX16" fmla="*/ 86508 w 594022"/>
                <a:gd name="connsiteY16" fmla="*/ 299894 h 1480249"/>
                <a:gd name="connsiteX17" fmla="*/ 0 w 594022"/>
                <a:gd name="connsiteY17" fmla="*/ 51905 h 1480249"/>
                <a:gd name="connsiteX18" fmla="*/ 51905 w 594022"/>
                <a:gd name="connsiteY18" fmla="*/ 0 h 148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022" h="1480249">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solidFill>
              <a:schemeClr val="accent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0562C06-0838-454D-B8B0-A11F8EEFA1D2}"/>
                </a:ext>
              </a:extLst>
            </p:cNvPr>
            <p:cNvSpPr/>
            <p:nvPr/>
          </p:nvSpPr>
          <p:spPr>
            <a:xfrm>
              <a:off x="6719918" y="5047694"/>
              <a:ext cx="734357" cy="834322"/>
            </a:xfrm>
            <a:custGeom>
              <a:avLst/>
              <a:gdLst>
                <a:gd name="connsiteX0" fmla="*/ 271058 w 734357"/>
                <a:gd name="connsiteY0" fmla="*/ 0 h 834322"/>
                <a:gd name="connsiteX1" fmla="*/ 465221 w 734357"/>
                <a:gd name="connsiteY1" fmla="*/ 0 h 834322"/>
                <a:gd name="connsiteX2" fmla="*/ 464360 w 734357"/>
                <a:gd name="connsiteY2" fmla="*/ 57672 h 834322"/>
                <a:gd name="connsiteX3" fmla="*/ 680530 w 734357"/>
                <a:gd name="connsiteY3" fmla="*/ 57672 h 834322"/>
                <a:gd name="connsiteX4" fmla="*/ 718978 w 734357"/>
                <a:gd name="connsiteY4" fmla="*/ 73051 h 834322"/>
                <a:gd name="connsiteX5" fmla="*/ 734357 w 734357"/>
                <a:gd name="connsiteY5" fmla="*/ 111499 h 834322"/>
                <a:gd name="connsiteX6" fmla="*/ 734357 w 734357"/>
                <a:gd name="connsiteY6" fmla="*/ 382558 h 834322"/>
                <a:gd name="connsiteX7" fmla="*/ 426773 w 734357"/>
                <a:gd name="connsiteY7" fmla="*/ 813175 h 834322"/>
                <a:gd name="connsiteX8" fmla="*/ 367179 w 734357"/>
                <a:gd name="connsiteY8" fmla="*/ 834322 h 834322"/>
                <a:gd name="connsiteX9" fmla="*/ 307584 w 734357"/>
                <a:gd name="connsiteY9" fmla="*/ 813175 h 834322"/>
                <a:gd name="connsiteX10" fmla="*/ 0 w 734357"/>
                <a:gd name="connsiteY10" fmla="*/ 382558 h 834322"/>
                <a:gd name="connsiteX11" fmla="*/ 0 w 734357"/>
                <a:gd name="connsiteY11" fmla="*/ 111499 h 834322"/>
                <a:gd name="connsiteX12" fmla="*/ 15380 w 734357"/>
                <a:gd name="connsiteY12" fmla="*/ 73051 h 834322"/>
                <a:gd name="connsiteX13" fmla="*/ 53828 w 734357"/>
                <a:gd name="connsiteY13" fmla="*/ 57672 h 834322"/>
                <a:gd name="connsiteX14" fmla="*/ 271058 w 734357"/>
                <a:gd name="connsiteY14" fmla="*/ 57672 h 8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357" h="834322">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solidFill>
              <a:schemeClr val="accent6"/>
            </a:solidFill>
            <a:ln w="9525" cap="flat">
              <a:noFill/>
              <a:prstDash val="solid"/>
              <a:miter/>
            </a:ln>
          </p:spPr>
          <p:txBody>
            <a:bodyPr rtlCol="0" anchor="ctr"/>
            <a:lstStyle/>
            <a:p>
              <a:endParaRPr lang="en-US"/>
            </a:p>
          </p:txBody>
        </p:sp>
      </p:grpSp>
      <p:sp>
        <p:nvSpPr>
          <p:cNvPr id="52" name="TextBox 51">
            <a:extLst>
              <a:ext uri="{FF2B5EF4-FFF2-40B4-BE49-F238E27FC236}">
                <a16:creationId xmlns:a16="http://schemas.microsoft.com/office/drawing/2014/main" id="{F7AD6DD7-BA47-4D05-AFB1-EC7EB1603828}"/>
              </a:ext>
            </a:extLst>
          </p:cNvPr>
          <p:cNvSpPr txBox="1"/>
          <p:nvPr/>
        </p:nvSpPr>
        <p:spPr>
          <a:xfrm>
            <a:off x="5921471" y="2840412"/>
            <a:ext cx="2668753" cy="2893100"/>
          </a:xfrm>
          <a:prstGeom prst="rect">
            <a:avLst/>
          </a:prstGeom>
          <a:noFill/>
        </p:spPr>
        <p:txBody>
          <a:bodyPr wrap="square" lIns="108000" rIns="108000" rtlCol="0">
            <a:spAutoFit/>
          </a:bodyPr>
          <a:lstStyle/>
          <a:p>
            <a:pPr marL="285750" indent="-285750">
              <a:buFont typeface="Arial" panose="020B0604020202020204" pitchFamily="34" charset="0"/>
              <a:buChar char="•"/>
            </a:pPr>
            <a:r>
              <a:rPr lang="es-ES" sz="1400" b="1" dirty="0">
                <a:effectLst/>
                <a:latin typeface="Arial" panose="020B0604020202020204" pitchFamily="34" charset="0"/>
                <a:ea typeface="Calibri" panose="020F0502020204030204" pitchFamily="34" charset="0"/>
              </a:rPr>
              <a:t>Sismógrafo modular </a:t>
            </a:r>
          </a:p>
          <a:p>
            <a:pPr marL="285750" indent="-285750">
              <a:buFont typeface="Arial" panose="020B0604020202020204" pitchFamily="34" charset="0"/>
              <a:buChar char="•"/>
            </a:pPr>
            <a:endParaRPr lang="es-ES" sz="1400" b="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S" sz="1400" b="1" dirty="0">
                <a:effectLst/>
                <a:latin typeface="Arial" panose="020B0604020202020204" pitchFamily="34" charset="0"/>
                <a:ea typeface="Calibri" panose="020F0502020204030204" pitchFamily="34" charset="0"/>
              </a:rPr>
              <a:t>Geófonos para ondas</a:t>
            </a:r>
          </a:p>
          <a:p>
            <a:pPr marL="285750" indent="-285750">
              <a:buFont typeface="Arial" panose="020B0604020202020204" pitchFamily="34" charset="0"/>
              <a:buChar char="•"/>
            </a:pPr>
            <a:endParaRPr lang="es-ES" sz="1400" b="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S" sz="1400" b="1" dirty="0">
                <a:effectLst/>
                <a:latin typeface="Arial" panose="020B0604020202020204" pitchFamily="34" charset="0"/>
                <a:ea typeface="Calibri" panose="020F0502020204030204" pitchFamily="34" charset="0"/>
              </a:rPr>
              <a:t>Cable de geófonos</a:t>
            </a:r>
          </a:p>
          <a:p>
            <a:pPr marL="285750" indent="-285750">
              <a:buFont typeface="Arial" panose="020B0604020202020204" pitchFamily="34" charset="0"/>
              <a:buChar char="•"/>
            </a:pPr>
            <a:endParaRPr lang="es-ES" sz="1400" b="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S" sz="1400" b="1" dirty="0">
                <a:effectLst/>
                <a:latin typeface="Arial" panose="020B0604020202020204" pitchFamily="34" charset="0"/>
                <a:ea typeface="Calibri" panose="020F0502020204030204" pitchFamily="34" charset="0"/>
                <a:cs typeface="Arial" panose="020B0604020202020204" pitchFamily="34" charset="0"/>
              </a:rPr>
              <a:t>Placas </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1400" b="1"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ES" sz="1400" b="1" dirty="0">
                <a:effectLst/>
                <a:latin typeface="Arial" panose="020B0604020202020204" pitchFamily="34" charset="0"/>
                <a:ea typeface="Calibri" panose="020F0502020204030204" pitchFamily="34" charset="0"/>
                <a:cs typeface="Arial" panose="020B0604020202020204" pitchFamily="34" charset="0"/>
              </a:rPr>
              <a:t>Cable de extensión de golpe</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s-ES" sz="1400" b="1"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s-ES" sz="1400" b="1" dirty="0">
                <a:effectLst/>
                <a:latin typeface="Arial" panose="020B0604020202020204" pitchFamily="34" charset="0"/>
                <a:ea typeface="Calibri" panose="020F0502020204030204" pitchFamily="34" charset="0"/>
              </a:rPr>
              <a:t>Martillo de golpe con sensor</a:t>
            </a:r>
            <a:endParaRPr lang="es-ES" altLang="ko-KR" sz="1400" b="1" dirty="0">
              <a:solidFill>
                <a:schemeClr val="tx1">
                  <a:lumMod val="75000"/>
                  <a:lumOff val="25000"/>
                </a:schemeClr>
              </a:solidFill>
              <a:latin typeface="Arial" panose="020B0604020202020204" pitchFamily="34" charset="0"/>
              <a:cs typeface="Arial" pitchFamily="34" charset="0"/>
            </a:endParaRPr>
          </a:p>
        </p:txBody>
      </p:sp>
      <p:sp>
        <p:nvSpPr>
          <p:cNvPr id="53" name="TextBox 52">
            <a:extLst>
              <a:ext uri="{FF2B5EF4-FFF2-40B4-BE49-F238E27FC236}">
                <a16:creationId xmlns:a16="http://schemas.microsoft.com/office/drawing/2014/main" id="{5920DD97-4BC4-4E26-883E-54CE5DA85F54}"/>
              </a:ext>
            </a:extLst>
          </p:cNvPr>
          <p:cNvSpPr txBox="1"/>
          <p:nvPr/>
        </p:nvSpPr>
        <p:spPr>
          <a:xfrm>
            <a:off x="9065141" y="3128856"/>
            <a:ext cx="2488705" cy="1323439"/>
          </a:xfrm>
          <a:prstGeom prst="rect">
            <a:avLst/>
          </a:prstGeom>
          <a:noFill/>
        </p:spPr>
        <p:txBody>
          <a:bodyPr wrap="square" lIns="108000" rIns="108000" rtlCol="0">
            <a:spAutoFit/>
          </a:bodyPr>
          <a:lstStyle/>
          <a:p>
            <a:r>
              <a:rPr lang="en-US" altLang="ko-KR" sz="1600" b="1" dirty="0">
                <a:solidFill>
                  <a:schemeClr val="tx1">
                    <a:lumMod val="75000"/>
                    <a:lumOff val="25000"/>
                  </a:schemeClr>
                </a:solidFill>
                <a:latin typeface="Arial" panose="020B0604020202020204" pitchFamily="34" charset="0"/>
                <a:cs typeface="Arial" panose="020B0604020202020204" pitchFamily="34" charset="0"/>
              </a:rPr>
              <a:t>Línea sísmica de 19 metros.</a:t>
            </a:r>
          </a:p>
          <a:p>
            <a:pPr marL="285750" indent="-285750">
              <a:buFontTx/>
              <a:buChar char="-"/>
            </a:pPr>
            <a:r>
              <a:rPr lang="en-US" altLang="ko-KR" sz="1600" b="1" dirty="0">
                <a:solidFill>
                  <a:schemeClr val="tx1">
                    <a:lumMod val="75000"/>
                    <a:lumOff val="25000"/>
                  </a:schemeClr>
                </a:solidFill>
                <a:latin typeface="Arial" panose="020B0604020202020204" pitchFamily="34" charset="0"/>
                <a:cs typeface="Arial" panose="020B0604020202020204" pitchFamily="34" charset="0"/>
              </a:rPr>
              <a:t>Método activo </a:t>
            </a:r>
          </a:p>
          <a:p>
            <a:pPr marL="285750" indent="-285750">
              <a:buFontTx/>
              <a:buChar char="-"/>
            </a:pPr>
            <a:r>
              <a:rPr lang="en-US" altLang="ko-KR" sz="1600" b="1" dirty="0">
                <a:solidFill>
                  <a:schemeClr val="tx1">
                    <a:lumMod val="75000"/>
                    <a:lumOff val="25000"/>
                  </a:schemeClr>
                </a:solidFill>
                <a:latin typeface="Arial" panose="020B0604020202020204" pitchFamily="34" charset="0"/>
                <a:cs typeface="Arial" panose="020B0604020202020204" pitchFamily="34" charset="0"/>
              </a:rPr>
              <a:t>Método pasivo </a:t>
            </a:r>
          </a:p>
          <a:p>
            <a:pPr marL="285750" indent="-285750">
              <a:buFontTx/>
              <a:buChar char="-"/>
            </a:pPr>
            <a:r>
              <a:rPr lang="en-US" altLang="ko-KR" sz="1600" b="1" dirty="0">
                <a:solidFill>
                  <a:schemeClr val="tx1">
                    <a:lumMod val="75000"/>
                    <a:lumOff val="25000"/>
                  </a:schemeClr>
                </a:solidFill>
                <a:latin typeface="Arial" panose="020B0604020202020204" pitchFamily="34" charset="0"/>
                <a:cs typeface="Arial" panose="020B0604020202020204" pitchFamily="34" charset="0"/>
              </a:rPr>
              <a:t>Modelo combinado </a:t>
            </a:r>
          </a:p>
        </p:txBody>
      </p:sp>
      <p:pic>
        <p:nvPicPr>
          <p:cNvPr id="28" name="Imagen 27">
            <a:extLst>
              <a:ext uri="{FF2B5EF4-FFF2-40B4-BE49-F238E27FC236}">
                <a16:creationId xmlns:a16="http://schemas.microsoft.com/office/drawing/2014/main" id="{1A836020-7680-4DDB-9D74-EAEC46B7D7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9579" y="717978"/>
            <a:ext cx="3590925" cy="2693035"/>
          </a:xfrm>
          <a:prstGeom prst="rect">
            <a:avLst/>
          </a:prstGeom>
          <a:noFill/>
          <a:ln>
            <a:noFill/>
          </a:ln>
        </p:spPr>
      </p:pic>
      <p:pic>
        <p:nvPicPr>
          <p:cNvPr id="29" name="Imagen 28">
            <a:extLst>
              <a:ext uri="{FF2B5EF4-FFF2-40B4-BE49-F238E27FC236}">
                <a16:creationId xmlns:a16="http://schemas.microsoft.com/office/drawing/2014/main" id="{EAB8B4BB-6D36-47A7-AD0F-83DC6C9607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40036" y="2971349"/>
            <a:ext cx="3733800" cy="2800350"/>
          </a:xfrm>
          <a:prstGeom prst="rect">
            <a:avLst/>
          </a:prstGeom>
          <a:noFill/>
          <a:ln>
            <a:noFill/>
          </a:ln>
        </p:spPr>
      </p:pic>
      <p:graphicFrame>
        <p:nvGraphicFramePr>
          <p:cNvPr id="2" name="Tabla 1">
            <a:extLst>
              <a:ext uri="{FF2B5EF4-FFF2-40B4-BE49-F238E27FC236}">
                <a16:creationId xmlns:a16="http://schemas.microsoft.com/office/drawing/2014/main" id="{F67EB6ED-220D-40B2-BF4B-5F0937F7DEB2}"/>
              </a:ext>
            </a:extLst>
          </p:cNvPr>
          <p:cNvGraphicFramePr>
            <a:graphicFrameLocks noGrp="1"/>
          </p:cNvGraphicFramePr>
          <p:nvPr>
            <p:extLst>
              <p:ext uri="{D42A27DB-BD31-4B8C-83A1-F6EECF244321}">
                <p14:modId xmlns:p14="http://schemas.microsoft.com/office/powerpoint/2010/main" val="3681432648"/>
              </p:ext>
            </p:extLst>
          </p:nvPr>
        </p:nvGraphicFramePr>
        <p:xfrm>
          <a:off x="8277618" y="4957411"/>
          <a:ext cx="2338316" cy="1323438"/>
        </p:xfrm>
        <a:graphic>
          <a:graphicData uri="http://schemas.openxmlformats.org/drawingml/2006/table">
            <a:tbl>
              <a:tblPr firstRow="1" firstCol="1" bandRow="1">
                <a:tableStyleId>{93296810-A885-4BE3-A3E7-6D5BEEA58F35}</a:tableStyleId>
              </a:tblPr>
              <a:tblGrid>
                <a:gridCol w="658848">
                  <a:extLst>
                    <a:ext uri="{9D8B030D-6E8A-4147-A177-3AD203B41FA5}">
                      <a16:colId xmlns:a16="http://schemas.microsoft.com/office/drawing/2014/main" val="2386955822"/>
                    </a:ext>
                  </a:extLst>
                </a:gridCol>
                <a:gridCol w="1105683">
                  <a:extLst>
                    <a:ext uri="{9D8B030D-6E8A-4147-A177-3AD203B41FA5}">
                      <a16:colId xmlns:a16="http://schemas.microsoft.com/office/drawing/2014/main" val="2661152295"/>
                    </a:ext>
                  </a:extLst>
                </a:gridCol>
                <a:gridCol w="573785">
                  <a:extLst>
                    <a:ext uri="{9D8B030D-6E8A-4147-A177-3AD203B41FA5}">
                      <a16:colId xmlns:a16="http://schemas.microsoft.com/office/drawing/2014/main" val="1800222755"/>
                    </a:ext>
                  </a:extLst>
                </a:gridCol>
              </a:tblGrid>
              <a:tr h="565512">
                <a:tc>
                  <a:txBody>
                    <a:bodyPr/>
                    <a:lstStyle/>
                    <a:p>
                      <a:pPr algn="ctr">
                        <a:lnSpc>
                          <a:spcPct val="150000"/>
                        </a:lnSpc>
                        <a:spcAft>
                          <a:spcPts val="600"/>
                        </a:spcAft>
                      </a:pPr>
                      <a:r>
                        <a:rPr lang="es-ES" sz="1000" dirty="0">
                          <a:solidFill>
                            <a:schemeClr val="tx1"/>
                          </a:solidFill>
                          <a:effectLst/>
                        </a:rPr>
                        <a:t>LINEA SISMICA</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50" dirty="0">
                          <a:solidFill>
                            <a:schemeClr val="tx1"/>
                          </a:solidFill>
                          <a:effectLst/>
                        </a:rPr>
                        <a:t>METODO</a:t>
                      </a:r>
                      <a:endParaRPr lang="es-ES" sz="10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a:solidFill>
                            <a:schemeClr val="tx1"/>
                          </a:solidFill>
                          <a:effectLst/>
                        </a:rPr>
                        <a:t>VS (m/s)</a:t>
                      </a:r>
                      <a:endParaRPr lang="es-ES" sz="1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extLst>
                  <a:ext uri="{0D108BD9-81ED-4DB2-BD59-A6C34878D82A}">
                    <a16:rowId xmlns:a16="http://schemas.microsoft.com/office/drawing/2014/main" val="1412323031"/>
                  </a:ext>
                </a:extLst>
              </a:tr>
              <a:tr h="252642">
                <a:tc>
                  <a:txBody>
                    <a:bodyPr/>
                    <a:lstStyle/>
                    <a:p>
                      <a:pPr algn="ctr">
                        <a:lnSpc>
                          <a:spcPct val="150000"/>
                        </a:lnSpc>
                        <a:spcAft>
                          <a:spcPts val="600"/>
                        </a:spcAft>
                      </a:pPr>
                      <a:r>
                        <a:rPr lang="es-ES" sz="1000" dirty="0">
                          <a:solidFill>
                            <a:schemeClr val="tx1"/>
                          </a:solidFill>
                          <a:effectLst/>
                        </a:rPr>
                        <a:t>Ls1</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dirty="0">
                          <a:solidFill>
                            <a:schemeClr val="tx1"/>
                          </a:solidFill>
                          <a:effectLst/>
                        </a:rPr>
                        <a:t>ACTIVO</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dirty="0">
                          <a:solidFill>
                            <a:schemeClr val="tx1"/>
                          </a:solidFill>
                          <a:effectLst/>
                        </a:rPr>
                        <a:t>210.2</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extLst>
                  <a:ext uri="{0D108BD9-81ED-4DB2-BD59-A6C34878D82A}">
                    <a16:rowId xmlns:a16="http://schemas.microsoft.com/office/drawing/2014/main" val="2953146461"/>
                  </a:ext>
                </a:extLst>
              </a:tr>
              <a:tr h="252642">
                <a:tc>
                  <a:txBody>
                    <a:bodyPr/>
                    <a:lstStyle/>
                    <a:p>
                      <a:pPr algn="ctr">
                        <a:lnSpc>
                          <a:spcPct val="150000"/>
                        </a:lnSpc>
                        <a:spcAft>
                          <a:spcPts val="600"/>
                        </a:spcAft>
                      </a:pPr>
                      <a:r>
                        <a:rPr lang="es-ES" sz="1000">
                          <a:solidFill>
                            <a:schemeClr val="tx1"/>
                          </a:solidFill>
                          <a:effectLst/>
                        </a:rPr>
                        <a:t>Ls2</a:t>
                      </a:r>
                      <a:endParaRPr lang="es-ES" sz="1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a:solidFill>
                            <a:schemeClr val="tx1"/>
                          </a:solidFill>
                          <a:effectLst/>
                        </a:rPr>
                        <a:t>PASIVO</a:t>
                      </a:r>
                      <a:endParaRPr lang="es-ES" sz="1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dirty="0">
                          <a:solidFill>
                            <a:schemeClr val="tx1"/>
                          </a:solidFill>
                          <a:effectLst/>
                        </a:rPr>
                        <a:t>260.8</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extLst>
                  <a:ext uri="{0D108BD9-81ED-4DB2-BD59-A6C34878D82A}">
                    <a16:rowId xmlns:a16="http://schemas.microsoft.com/office/drawing/2014/main" val="4293180608"/>
                  </a:ext>
                </a:extLst>
              </a:tr>
              <a:tr h="252642">
                <a:tc>
                  <a:txBody>
                    <a:bodyPr/>
                    <a:lstStyle/>
                    <a:p>
                      <a:pPr algn="ctr">
                        <a:lnSpc>
                          <a:spcPct val="150000"/>
                        </a:lnSpc>
                        <a:spcAft>
                          <a:spcPts val="600"/>
                        </a:spcAft>
                      </a:pPr>
                      <a:r>
                        <a:rPr lang="es-ES" sz="1000" dirty="0">
                          <a:solidFill>
                            <a:schemeClr val="tx1"/>
                          </a:solidFill>
                          <a:effectLst/>
                        </a:rPr>
                        <a:t> </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a:solidFill>
                            <a:schemeClr val="tx1"/>
                          </a:solidFill>
                          <a:effectLst/>
                        </a:rPr>
                        <a:t>COMBINADO</a:t>
                      </a:r>
                      <a:endParaRPr lang="es-ES" sz="1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tc>
                  <a:txBody>
                    <a:bodyPr/>
                    <a:lstStyle/>
                    <a:p>
                      <a:pPr algn="ctr">
                        <a:lnSpc>
                          <a:spcPct val="150000"/>
                        </a:lnSpc>
                        <a:spcAft>
                          <a:spcPts val="600"/>
                        </a:spcAft>
                      </a:pPr>
                      <a:r>
                        <a:rPr lang="es-ES" sz="1000" b="1" dirty="0">
                          <a:solidFill>
                            <a:schemeClr val="tx1"/>
                          </a:solidFill>
                          <a:effectLst/>
                        </a:rPr>
                        <a:t>252.6</a:t>
                      </a:r>
                      <a:endParaRPr lang="es-ES" sz="10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extLst>
                  <a:ext uri="{0D108BD9-81ED-4DB2-BD59-A6C34878D82A}">
                    <a16:rowId xmlns:a16="http://schemas.microsoft.com/office/drawing/2014/main" val="3014676359"/>
                  </a:ext>
                </a:extLst>
              </a:tr>
            </a:tbl>
          </a:graphicData>
        </a:graphic>
      </p:graphicFrame>
    </p:spTree>
    <p:extLst>
      <p:ext uri="{BB962C8B-B14F-4D97-AF65-F5344CB8AC3E}">
        <p14:creationId xmlns:p14="http://schemas.microsoft.com/office/powerpoint/2010/main" val="336954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0F7E216-BFDD-4F39-AFAF-39F5EDB14FBC}"/>
              </a:ext>
            </a:extLst>
          </p:cNvPr>
          <p:cNvSpPr txBox="1"/>
          <p:nvPr/>
        </p:nvSpPr>
        <p:spPr>
          <a:xfrm>
            <a:off x="437635" y="524323"/>
            <a:ext cx="6366622" cy="1200329"/>
          </a:xfrm>
          <a:prstGeom prst="rect">
            <a:avLst/>
          </a:prstGeom>
          <a:noFill/>
        </p:spPr>
        <p:txBody>
          <a:bodyPr wrap="square" rtlCol="0" anchor="ctr">
            <a:spAutoFit/>
          </a:bodyPr>
          <a:lstStyle/>
          <a:p>
            <a:pPr algn="ctr"/>
            <a:r>
              <a:rPr lang="es-ES" altLang="ko-KR" sz="3600" b="1" dirty="0">
                <a:solidFill>
                  <a:schemeClr val="tx1">
                    <a:lumMod val="85000"/>
                    <a:lumOff val="15000"/>
                  </a:schemeClr>
                </a:solidFill>
                <a:cs typeface="Arial" pitchFamily="34" charset="0"/>
              </a:rPr>
              <a:t>Ensayo Nakamura </a:t>
            </a:r>
            <a:r>
              <a:rPr lang="en-US" altLang="ko-KR" sz="3600" b="1" dirty="0">
                <a:solidFill>
                  <a:schemeClr val="tx1">
                    <a:lumMod val="85000"/>
                    <a:lumOff val="15000"/>
                  </a:schemeClr>
                </a:solidFill>
                <a:cs typeface="Arial" pitchFamily="34" charset="0"/>
              </a:rPr>
              <a:t>para periodo de vibración</a:t>
            </a:r>
            <a:endParaRPr lang="es-ES" altLang="ko-KR" sz="3600" b="1" dirty="0">
              <a:solidFill>
                <a:schemeClr val="tx1">
                  <a:lumMod val="85000"/>
                  <a:lumOff val="15000"/>
                </a:schemeClr>
              </a:solidFill>
              <a:cs typeface="Arial" pitchFamily="34" charset="0"/>
            </a:endParaRPr>
          </a:p>
        </p:txBody>
      </p:sp>
      <p:sp>
        <p:nvSpPr>
          <p:cNvPr id="38" name="Rectangle 37">
            <a:extLst>
              <a:ext uri="{FF2B5EF4-FFF2-40B4-BE49-F238E27FC236}">
                <a16:creationId xmlns:a16="http://schemas.microsoft.com/office/drawing/2014/main" id="{6E0F37DC-BFE9-473A-B6F1-4546F6CB69C2}"/>
              </a:ext>
            </a:extLst>
          </p:cNvPr>
          <p:cNvSpPr/>
          <p:nvPr/>
        </p:nvSpPr>
        <p:spPr>
          <a:xfrm>
            <a:off x="6015377" y="2062016"/>
            <a:ext cx="58442" cy="179546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TextBox 51">
            <a:extLst>
              <a:ext uri="{FF2B5EF4-FFF2-40B4-BE49-F238E27FC236}">
                <a16:creationId xmlns:a16="http://schemas.microsoft.com/office/drawing/2014/main" id="{F7AD6DD7-BA47-4D05-AFB1-EC7EB1603828}"/>
              </a:ext>
            </a:extLst>
          </p:cNvPr>
          <p:cNvSpPr txBox="1"/>
          <p:nvPr/>
        </p:nvSpPr>
        <p:spPr>
          <a:xfrm>
            <a:off x="2135550" y="1932121"/>
            <a:ext cx="2072954" cy="646331"/>
          </a:xfrm>
          <a:prstGeom prst="rect">
            <a:avLst/>
          </a:prstGeom>
          <a:noFill/>
        </p:spPr>
        <p:txBody>
          <a:bodyPr wrap="square" lIns="108000" rIns="108000" rtlCol="0">
            <a:spAutoFit/>
          </a:bodyPr>
          <a:lstStyle/>
          <a:p>
            <a:r>
              <a:rPr lang="es-ES" sz="1800" dirty="0">
                <a:effectLst/>
                <a:latin typeface="Arial" panose="020B0604020202020204" pitchFamily="34" charset="0"/>
                <a:ea typeface="Calibri" panose="020F0502020204030204" pitchFamily="34" charset="0"/>
              </a:rPr>
              <a:t>       Modelo </a:t>
            </a:r>
          </a:p>
          <a:p>
            <a:r>
              <a:rPr lang="es-ES" sz="1800" dirty="0">
                <a:effectLst/>
                <a:latin typeface="Arial" panose="020B0604020202020204" pitchFamily="34" charset="0"/>
                <a:ea typeface="Calibri" panose="020F0502020204030204" pitchFamily="34" charset="0"/>
              </a:rPr>
              <a:t>SARA GEOBOX</a:t>
            </a:r>
            <a:endParaRPr lang="es-ES" sz="1400" b="1" dirty="0">
              <a:effectLst/>
              <a:latin typeface="Arial" panose="020B0604020202020204" pitchFamily="34" charset="0"/>
              <a:ea typeface="Calibri" panose="020F0502020204030204" pitchFamily="34" charset="0"/>
            </a:endParaRPr>
          </a:p>
        </p:txBody>
      </p:sp>
      <p:sp>
        <p:nvSpPr>
          <p:cNvPr id="53" name="TextBox 52">
            <a:extLst>
              <a:ext uri="{FF2B5EF4-FFF2-40B4-BE49-F238E27FC236}">
                <a16:creationId xmlns:a16="http://schemas.microsoft.com/office/drawing/2014/main" id="{5920DD97-4BC4-4E26-883E-54CE5DA85F54}"/>
              </a:ext>
            </a:extLst>
          </p:cNvPr>
          <p:cNvSpPr txBox="1"/>
          <p:nvPr/>
        </p:nvSpPr>
        <p:spPr>
          <a:xfrm>
            <a:off x="7916885" y="3033723"/>
            <a:ext cx="2157251"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latin typeface="Arial" panose="020B0604020202020204" pitchFamily="34" charset="0"/>
                <a:cs typeface="Arial" panose="020B0604020202020204" pitchFamily="34" charset="0"/>
              </a:rPr>
              <a:t>Radio de 20 metros </a:t>
            </a:r>
          </a:p>
        </p:txBody>
      </p:sp>
      <p:pic>
        <p:nvPicPr>
          <p:cNvPr id="15" name="Imagen 14">
            <a:extLst>
              <a:ext uri="{FF2B5EF4-FFF2-40B4-BE49-F238E27FC236}">
                <a16:creationId xmlns:a16="http://schemas.microsoft.com/office/drawing/2014/main" id="{BB5A86F0-215C-4BC0-B403-4B31209FAABF}"/>
              </a:ext>
            </a:extLst>
          </p:cNvPr>
          <p:cNvPicPr/>
          <p:nvPr/>
        </p:nvPicPr>
        <p:blipFill rotWithShape="1">
          <a:blip r:embed="rId2"/>
          <a:srcRect b="24104"/>
          <a:stretch/>
        </p:blipFill>
        <p:spPr bwMode="auto">
          <a:xfrm>
            <a:off x="1556140" y="2857699"/>
            <a:ext cx="3620878" cy="3447369"/>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36D6E7D3-C631-40E4-B716-87E75889DC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8877" y="565751"/>
            <a:ext cx="3343206" cy="2483515"/>
          </a:xfrm>
          <a:prstGeom prst="rect">
            <a:avLst/>
          </a:prstGeom>
          <a:noFill/>
          <a:ln>
            <a:noFill/>
          </a:ln>
        </p:spPr>
      </p:pic>
      <p:sp>
        <p:nvSpPr>
          <p:cNvPr id="17" name="Oval 21">
            <a:extLst>
              <a:ext uri="{FF2B5EF4-FFF2-40B4-BE49-F238E27FC236}">
                <a16:creationId xmlns:a16="http://schemas.microsoft.com/office/drawing/2014/main" id="{5D169A50-1219-4E02-BA46-CB0AC8AB07DC}"/>
              </a:ext>
            </a:extLst>
          </p:cNvPr>
          <p:cNvSpPr>
            <a:spLocks noChangeAspect="1"/>
          </p:cNvSpPr>
          <p:nvPr/>
        </p:nvSpPr>
        <p:spPr>
          <a:xfrm>
            <a:off x="5773412" y="4051571"/>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18" name="Imagen 17">
            <a:extLst>
              <a:ext uri="{FF2B5EF4-FFF2-40B4-BE49-F238E27FC236}">
                <a16:creationId xmlns:a16="http://schemas.microsoft.com/office/drawing/2014/main" id="{5B767924-3B7F-429B-A10B-D0BF85559560}"/>
              </a:ext>
            </a:extLst>
          </p:cNvPr>
          <p:cNvPicPr/>
          <p:nvPr/>
        </p:nvPicPr>
        <p:blipFill>
          <a:blip r:embed="rId4"/>
          <a:stretch>
            <a:fillRect/>
          </a:stretch>
        </p:blipFill>
        <p:spPr>
          <a:xfrm>
            <a:off x="6473643" y="3641900"/>
            <a:ext cx="5219700" cy="1878965"/>
          </a:xfrm>
          <a:prstGeom prst="rect">
            <a:avLst/>
          </a:prstGeom>
        </p:spPr>
      </p:pic>
      <p:sp>
        <p:nvSpPr>
          <p:cNvPr id="20" name="CuadroTexto 19">
            <a:extLst>
              <a:ext uri="{FF2B5EF4-FFF2-40B4-BE49-F238E27FC236}">
                <a16:creationId xmlns:a16="http://schemas.microsoft.com/office/drawing/2014/main" id="{9FB6105C-4E6E-4CA1-BB99-134398EA55A8}"/>
              </a:ext>
            </a:extLst>
          </p:cNvPr>
          <p:cNvSpPr txBox="1"/>
          <p:nvPr/>
        </p:nvSpPr>
        <p:spPr>
          <a:xfrm>
            <a:off x="6015377" y="5191519"/>
            <a:ext cx="2416524" cy="369332"/>
          </a:xfrm>
          <a:prstGeom prst="rect">
            <a:avLst/>
          </a:prstGeom>
          <a:noFill/>
          <a:ln>
            <a:solidFill>
              <a:srgbClr val="FF0000"/>
            </a:solidFill>
          </a:ln>
        </p:spPr>
        <p:txBody>
          <a:bodyPr wrap="square">
            <a:spAutoFit/>
          </a:bodyPr>
          <a:lstStyle/>
          <a:p>
            <a:r>
              <a:rPr lang="es-ES" sz="1800" b="1" i="1" dirty="0">
                <a:effectLst/>
                <a:latin typeface="Arial" panose="020B0604020202020204" pitchFamily="34" charset="0"/>
                <a:ea typeface="Calibri" panose="020F0502020204030204" pitchFamily="34" charset="0"/>
              </a:rPr>
              <a:t>T = 0.322 segundos</a:t>
            </a:r>
            <a:endParaRPr lang="es-ES" b="1" dirty="0"/>
          </a:p>
        </p:txBody>
      </p:sp>
      <p:sp>
        <p:nvSpPr>
          <p:cNvPr id="22" name="Parallelogram 30">
            <a:extLst>
              <a:ext uri="{FF2B5EF4-FFF2-40B4-BE49-F238E27FC236}">
                <a16:creationId xmlns:a16="http://schemas.microsoft.com/office/drawing/2014/main" id="{94DAC840-38F8-4927-BC89-8E55B37ADA1C}"/>
              </a:ext>
            </a:extLst>
          </p:cNvPr>
          <p:cNvSpPr/>
          <p:nvPr/>
        </p:nvSpPr>
        <p:spPr>
          <a:xfrm flipH="1">
            <a:off x="4203776" y="2058003"/>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F27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2" name="Tabla 1">
            <a:extLst>
              <a:ext uri="{FF2B5EF4-FFF2-40B4-BE49-F238E27FC236}">
                <a16:creationId xmlns:a16="http://schemas.microsoft.com/office/drawing/2014/main" id="{28ECACDA-C26F-44B2-AB52-FF075C07689E}"/>
              </a:ext>
            </a:extLst>
          </p:cNvPr>
          <p:cNvGraphicFramePr>
            <a:graphicFrameLocks noGrp="1"/>
          </p:cNvGraphicFramePr>
          <p:nvPr>
            <p:extLst>
              <p:ext uri="{D42A27DB-BD31-4B8C-83A1-F6EECF244321}">
                <p14:modId xmlns:p14="http://schemas.microsoft.com/office/powerpoint/2010/main" val="4017084288"/>
              </p:ext>
            </p:extLst>
          </p:nvPr>
        </p:nvGraphicFramePr>
        <p:xfrm>
          <a:off x="8022902" y="5682259"/>
          <a:ext cx="1407433" cy="977456"/>
        </p:xfrm>
        <a:graphic>
          <a:graphicData uri="http://schemas.openxmlformats.org/drawingml/2006/table">
            <a:tbl>
              <a:tblPr firstRow="1" firstCol="1" bandRow="1">
                <a:tableStyleId>{E8B1032C-EA38-4F05-BA0D-38AFFFC7BED3}</a:tableStyleId>
              </a:tblPr>
              <a:tblGrid>
                <a:gridCol w="1407433">
                  <a:extLst>
                    <a:ext uri="{9D8B030D-6E8A-4147-A177-3AD203B41FA5}">
                      <a16:colId xmlns:a16="http://schemas.microsoft.com/office/drawing/2014/main" val="445706702"/>
                    </a:ext>
                  </a:extLst>
                </a:gridCol>
              </a:tblGrid>
              <a:tr h="565512">
                <a:tc>
                  <a:txBody>
                    <a:bodyPr/>
                    <a:lstStyle/>
                    <a:p>
                      <a:pPr algn="ctr">
                        <a:lnSpc>
                          <a:spcPct val="150000"/>
                        </a:lnSpc>
                        <a:spcAft>
                          <a:spcPts val="600"/>
                        </a:spcAft>
                      </a:pPr>
                      <a:r>
                        <a:rPr lang="es-ES" sz="1000" dirty="0">
                          <a:effectLst/>
                        </a:rPr>
                        <a:t>CLASIFICACIÓN DE PERFIL SÍSMICO DE SUELO</a:t>
                      </a:r>
                      <a:endParaRPr lang="es-ES" sz="1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extLst>
                  <a:ext uri="{0D108BD9-81ED-4DB2-BD59-A6C34878D82A}">
                    <a16:rowId xmlns:a16="http://schemas.microsoft.com/office/drawing/2014/main" val="2099667679"/>
                  </a:ext>
                </a:extLst>
              </a:tr>
              <a:tr h="252642">
                <a:tc>
                  <a:txBody>
                    <a:bodyPr/>
                    <a:lstStyle/>
                    <a:p>
                      <a:pPr algn="ctr">
                        <a:lnSpc>
                          <a:spcPct val="150000"/>
                        </a:lnSpc>
                        <a:spcAft>
                          <a:spcPts val="600"/>
                        </a:spcAft>
                      </a:pPr>
                      <a:r>
                        <a:rPr lang="es-ES" sz="1600" dirty="0">
                          <a:effectLst/>
                        </a:rPr>
                        <a:t>D</a:t>
                      </a:r>
                      <a:endParaRPr lang="es-ES" sz="16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52" marR="62052" marT="0" marB="0" anchor="ctr"/>
                </a:tc>
                <a:extLst>
                  <a:ext uri="{0D108BD9-81ED-4DB2-BD59-A6C34878D82A}">
                    <a16:rowId xmlns:a16="http://schemas.microsoft.com/office/drawing/2014/main" val="2403262630"/>
                  </a:ext>
                </a:extLst>
              </a:tr>
            </a:tbl>
          </a:graphicData>
        </a:graphic>
      </p:graphicFrame>
    </p:spTree>
    <p:extLst>
      <p:ext uri="{BB962C8B-B14F-4D97-AF65-F5344CB8AC3E}">
        <p14:creationId xmlns:p14="http://schemas.microsoft.com/office/powerpoint/2010/main" val="159119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F3518C9-B5D4-424B-9BAC-08342FD96EE9}"/>
              </a:ext>
            </a:extLst>
          </p:cNvPr>
          <p:cNvSpPr/>
          <p:nvPr/>
        </p:nvSpPr>
        <p:spPr>
          <a:xfrm>
            <a:off x="1861650" y="2167495"/>
            <a:ext cx="45719" cy="10058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4B2E8462-EDDB-4001-A911-D31398E7CF70}"/>
              </a:ext>
            </a:extLst>
          </p:cNvPr>
          <p:cNvSpPr txBox="1"/>
          <p:nvPr/>
        </p:nvSpPr>
        <p:spPr>
          <a:xfrm>
            <a:off x="1494043" y="4543538"/>
            <a:ext cx="5233327" cy="1569660"/>
          </a:xfrm>
          <a:prstGeom prst="rect">
            <a:avLst/>
          </a:prstGeom>
          <a:noFill/>
        </p:spPr>
        <p:txBody>
          <a:bodyPr wrap="square" rtlCol="0">
            <a:spAutoFit/>
          </a:bodyPr>
          <a:lstStyle/>
          <a:p>
            <a:pPr algn="just"/>
            <a:r>
              <a:rPr lang="es-ES" sz="1400" dirty="0">
                <a:effectLst/>
                <a:latin typeface="Arial" panose="020B0604020202020204" pitchFamily="34" charset="0"/>
                <a:ea typeface="Calibri" panose="020F0502020204030204" pitchFamily="34" charset="0"/>
                <a:cs typeface="Arial" panose="020B0604020202020204" pitchFamily="34" charset="0"/>
              </a:rPr>
              <a:t>En los planos estructurales especifica la resistencia del hormigón de 210kg/cm2, este valor no se lo utiliza para el modelo estructural ya que el ensayo refleja valores inferiores, por lo cual se utilizará los valores obtenidos por el ensayo en campo para columnas 194kg/cm2 y para vigas y losa de 183kg/cm2de resistencia a la compresión del hormigón.</a:t>
            </a:r>
          </a:p>
          <a:p>
            <a:endParaRPr lang="en-US" altLang="ko-KR" sz="1200" dirty="0">
              <a:latin typeface="Arial Black" panose="020B0A04020102020204" pitchFamily="34" charset="0"/>
              <a:cs typeface="Arial"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498390D-FFFC-40CF-B67B-E9748966FB5E}"/>
                  </a:ext>
                </a:extLst>
              </p:cNvPr>
              <p:cNvSpPr txBox="1"/>
              <p:nvPr/>
            </p:nvSpPr>
            <p:spPr>
              <a:xfrm>
                <a:off x="2068778" y="1837338"/>
                <a:ext cx="2597829" cy="714876"/>
              </a:xfrm>
              <a:prstGeom prst="rect">
                <a:avLst/>
              </a:prstGeom>
              <a:noFill/>
            </p:spPr>
            <p:txBody>
              <a:bodyPr wrap="square" rtlCol="0" anchor="ctr">
                <a:spAutoFit/>
              </a:bodyPr>
              <a:lstStyle/>
              <a:p>
                <a:r>
                  <a:rPr lang="es-ES" altLang="ko-KR" sz="2000" b="1" dirty="0">
                    <a:solidFill>
                      <a:schemeClr val="accent1"/>
                    </a:solidFill>
                    <a:cs typeface="Arial" pitchFamily="34" charset="0"/>
                  </a:rPr>
                  <a:t>En columnas: </a:t>
                </a:r>
              </a:p>
              <a:p>
                <a:r>
                  <a:rPr lang="es-ES" altLang="ko-KR" sz="2000" b="1" dirty="0">
                    <a:solidFill>
                      <a:schemeClr val="accent1"/>
                    </a:solidFill>
                    <a:cs typeface="Arial" pitchFamily="34" charset="0"/>
                  </a:rPr>
                  <a:t>Fc</a:t>
                </a:r>
                <a14:m>
                  <m:oMath xmlns:m="http://schemas.openxmlformats.org/officeDocument/2006/math">
                    <m:r>
                      <a:rPr lang="es-ES" altLang="ko-KR" sz="2000" b="1" i="1" smtClean="0">
                        <a:solidFill>
                          <a:schemeClr val="accent1"/>
                        </a:solidFill>
                        <a:latin typeface="Cambria Math" panose="02040503050406030204" pitchFamily="18" charset="0"/>
                        <a:cs typeface="Arial" pitchFamily="34" charset="0"/>
                      </a:rPr>
                      <m:t>=</m:t>
                    </m:r>
                    <m:r>
                      <a:rPr lang="es-ES" altLang="ko-KR" sz="2000" b="1" i="1" smtClean="0">
                        <a:solidFill>
                          <a:schemeClr val="accent1"/>
                        </a:solidFill>
                        <a:latin typeface="Cambria Math" panose="02040503050406030204" pitchFamily="18" charset="0"/>
                        <a:cs typeface="Arial" pitchFamily="34" charset="0"/>
                      </a:rPr>
                      <m:t>𝟏𝟗𝟒</m:t>
                    </m:r>
                    <m:r>
                      <a:rPr lang="es-ES" altLang="ko-KR" sz="2000" b="1" i="1" smtClean="0">
                        <a:solidFill>
                          <a:schemeClr val="accent1"/>
                        </a:solidFill>
                        <a:latin typeface="Cambria Math" panose="02040503050406030204" pitchFamily="18" charset="0"/>
                        <a:cs typeface="Arial" pitchFamily="34" charset="0"/>
                      </a:rPr>
                      <m:t> </m:t>
                    </m:r>
                    <m:r>
                      <a:rPr lang="es-ES" altLang="ko-KR" sz="2000" b="1" i="1" smtClean="0">
                        <a:solidFill>
                          <a:schemeClr val="accent1"/>
                        </a:solidFill>
                        <a:latin typeface="Cambria Math" panose="02040503050406030204" pitchFamily="18" charset="0"/>
                        <a:cs typeface="Arial" pitchFamily="34" charset="0"/>
                      </a:rPr>
                      <m:t>𝒌𝒈</m:t>
                    </m:r>
                    <m:r>
                      <a:rPr lang="es-ES" altLang="ko-KR" sz="2000" b="1" i="1" smtClean="0">
                        <a:solidFill>
                          <a:schemeClr val="accent1"/>
                        </a:solidFill>
                        <a:latin typeface="Cambria Math" panose="02040503050406030204" pitchFamily="18" charset="0"/>
                        <a:cs typeface="Arial" pitchFamily="34" charset="0"/>
                      </a:rPr>
                      <m:t>/</m:t>
                    </m:r>
                    <m:sSup>
                      <m:sSupPr>
                        <m:ctrlPr>
                          <a:rPr lang="es-ES" altLang="ko-KR" sz="2000" b="1" i="1" smtClean="0">
                            <a:solidFill>
                              <a:schemeClr val="accent1"/>
                            </a:solidFill>
                            <a:latin typeface="Cambria Math" panose="02040503050406030204" pitchFamily="18" charset="0"/>
                            <a:cs typeface="Arial" pitchFamily="34" charset="0"/>
                          </a:rPr>
                        </m:ctrlPr>
                      </m:sSupPr>
                      <m:e>
                        <m:r>
                          <a:rPr lang="es-ES" altLang="ko-KR" sz="2000" b="1" i="1" smtClean="0">
                            <a:solidFill>
                              <a:schemeClr val="accent1"/>
                            </a:solidFill>
                            <a:latin typeface="Cambria Math" panose="02040503050406030204" pitchFamily="18" charset="0"/>
                            <a:cs typeface="Arial" pitchFamily="34" charset="0"/>
                          </a:rPr>
                          <m:t>𝒄𝒎</m:t>
                        </m:r>
                      </m:e>
                      <m:sup>
                        <m:r>
                          <a:rPr lang="es-ES" altLang="ko-KR" sz="2000" b="1" i="1" smtClean="0">
                            <a:solidFill>
                              <a:schemeClr val="accent1"/>
                            </a:solidFill>
                            <a:latin typeface="Cambria Math" panose="02040503050406030204" pitchFamily="18" charset="0"/>
                            <a:cs typeface="Arial" pitchFamily="34" charset="0"/>
                          </a:rPr>
                          <m:t>𝟐</m:t>
                        </m:r>
                      </m:sup>
                    </m:sSup>
                  </m:oMath>
                </a14:m>
                <a:r>
                  <a:rPr lang="ko-KR" altLang="en-US" sz="2000" b="1" dirty="0">
                    <a:solidFill>
                      <a:schemeClr val="accent1"/>
                    </a:solidFill>
                    <a:cs typeface="Arial" pitchFamily="34" charset="0"/>
                  </a:rPr>
                  <a:t> </a:t>
                </a:r>
              </a:p>
            </p:txBody>
          </p:sp>
        </mc:Choice>
        <mc:Fallback xmlns="">
          <p:sp>
            <p:nvSpPr>
              <p:cNvPr id="25" name="TextBox 24">
                <a:extLst>
                  <a:ext uri="{FF2B5EF4-FFF2-40B4-BE49-F238E27FC236}">
                    <a16:creationId xmlns:a16="http://schemas.microsoft.com/office/drawing/2014/main" id="{C498390D-FFFC-40CF-B67B-E9748966FB5E}"/>
                  </a:ext>
                </a:extLst>
              </p:cNvPr>
              <p:cNvSpPr txBox="1">
                <a:spLocks noRot="1" noChangeAspect="1" noMove="1" noResize="1" noEditPoints="1" noAdjustHandles="1" noChangeArrowheads="1" noChangeShapeType="1" noTextEdit="1"/>
              </p:cNvSpPr>
              <p:nvPr/>
            </p:nvSpPr>
            <p:spPr>
              <a:xfrm>
                <a:off x="2068778" y="1837338"/>
                <a:ext cx="2597829" cy="714876"/>
              </a:xfrm>
              <a:prstGeom prst="rect">
                <a:avLst/>
              </a:prstGeom>
              <a:blipFill>
                <a:blip r:embed="rId2"/>
                <a:stretch>
                  <a:fillRect l="-2342" t="-4237" b="-14407"/>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A4955790-30C8-4928-9B53-A42538C61325}"/>
              </a:ext>
            </a:extLst>
          </p:cNvPr>
          <p:cNvSpPr txBox="1"/>
          <p:nvPr/>
        </p:nvSpPr>
        <p:spPr>
          <a:xfrm>
            <a:off x="0" y="703385"/>
            <a:ext cx="5457433" cy="830997"/>
          </a:xfrm>
          <a:prstGeom prst="rect">
            <a:avLst/>
          </a:prstGeom>
          <a:noFill/>
        </p:spPr>
        <p:txBody>
          <a:bodyPr wrap="square">
            <a:spAutoFit/>
          </a:bodyPr>
          <a:lstStyle/>
          <a:p>
            <a:pPr marL="1371600" lvl="3" algn="just">
              <a:spcBef>
                <a:spcPts val="800"/>
              </a:spcBef>
              <a:spcAft>
                <a:spcPts val="600"/>
              </a:spcAft>
            </a:pPr>
            <a:r>
              <a:rPr lang="es-ES" sz="2400" b="1" dirty="0">
                <a:effectLst/>
                <a:latin typeface="Arial" panose="020B0604020202020204" pitchFamily="34" charset="0"/>
                <a:ea typeface="Times New Roman" panose="02020603050405020304" pitchFamily="18" charset="0"/>
                <a:cs typeface="Arial" panose="020B0604020202020204" pitchFamily="34" charset="0"/>
              </a:rPr>
              <a:t>Resistencia del hormigón con esclerómetro</a:t>
            </a:r>
            <a:endParaRPr lang="es-ES" sz="2400" b="1" dirty="0">
              <a:effectLst/>
              <a:latin typeface="Arial" panose="020B060402020202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24">
                <a:extLst>
                  <a:ext uri="{FF2B5EF4-FFF2-40B4-BE49-F238E27FC236}">
                    <a16:creationId xmlns:a16="http://schemas.microsoft.com/office/drawing/2014/main" id="{C9497C2D-6A71-42F2-B71B-F332227248E4}"/>
                  </a:ext>
                </a:extLst>
              </p:cNvPr>
              <p:cNvSpPr txBox="1"/>
              <p:nvPr/>
            </p:nvSpPr>
            <p:spPr>
              <a:xfrm>
                <a:off x="1962755" y="2904585"/>
                <a:ext cx="2597829" cy="714876"/>
              </a:xfrm>
              <a:prstGeom prst="rect">
                <a:avLst/>
              </a:prstGeom>
              <a:noFill/>
            </p:spPr>
            <p:txBody>
              <a:bodyPr wrap="square" rtlCol="0" anchor="ctr">
                <a:spAutoFit/>
              </a:bodyPr>
              <a:lstStyle/>
              <a:p>
                <a:r>
                  <a:rPr lang="es-ES" altLang="ko-KR" sz="2000" b="1" dirty="0">
                    <a:solidFill>
                      <a:schemeClr val="accent1"/>
                    </a:solidFill>
                    <a:cs typeface="Arial" pitchFamily="34" charset="0"/>
                  </a:rPr>
                  <a:t>En viga y losa: </a:t>
                </a:r>
              </a:p>
              <a:p>
                <a:r>
                  <a:rPr lang="es-ES" altLang="ko-KR" sz="2000" b="1" dirty="0">
                    <a:solidFill>
                      <a:schemeClr val="accent1"/>
                    </a:solidFill>
                    <a:cs typeface="Arial" pitchFamily="34" charset="0"/>
                  </a:rPr>
                  <a:t>Fc</a:t>
                </a:r>
                <a14:m>
                  <m:oMath xmlns:m="http://schemas.openxmlformats.org/officeDocument/2006/math">
                    <m:r>
                      <a:rPr lang="es-ES" altLang="ko-KR" sz="2000" b="1" i="1" smtClean="0">
                        <a:solidFill>
                          <a:schemeClr val="accent1"/>
                        </a:solidFill>
                        <a:latin typeface="Cambria Math" panose="02040503050406030204" pitchFamily="18" charset="0"/>
                        <a:cs typeface="Arial" pitchFamily="34" charset="0"/>
                      </a:rPr>
                      <m:t>=</m:t>
                    </m:r>
                    <m:r>
                      <a:rPr lang="es-ES" altLang="ko-KR" sz="2000" b="1" i="1" smtClean="0">
                        <a:solidFill>
                          <a:schemeClr val="accent1"/>
                        </a:solidFill>
                        <a:latin typeface="Cambria Math" panose="02040503050406030204" pitchFamily="18" charset="0"/>
                        <a:cs typeface="Arial" pitchFamily="34" charset="0"/>
                      </a:rPr>
                      <m:t>𝟏𝟖𝟑</m:t>
                    </m:r>
                    <m:r>
                      <a:rPr lang="es-ES" altLang="ko-KR" sz="2000" b="1" i="1" smtClean="0">
                        <a:solidFill>
                          <a:schemeClr val="accent1"/>
                        </a:solidFill>
                        <a:latin typeface="Cambria Math" panose="02040503050406030204" pitchFamily="18" charset="0"/>
                        <a:cs typeface="Arial" pitchFamily="34" charset="0"/>
                      </a:rPr>
                      <m:t> </m:t>
                    </m:r>
                    <m:r>
                      <a:rPr lang="es-ES" altLang="ko-KR" sz="2000" b="1" i="1" smtClean="0">
                        <a:solidFill>
                          <a:schemeClr val="accent1"/>
                        </a:solidFill>
                        <a:latin typeface="Cambria Math" panose="02040503050406030204" pitchFamily="18" charset="0"/>
                        <a:cs typeface="Arial" pitchFamily="34" charset="0"/>
                      </a:rPr>
                      <m:t>𝒌𝒈</m:t>
                    </m:r>
                    <m:r>
                      <a:rPr lang="es-ES" altLang="ko-KR" sz="2000" b="1" i="1" smtClean="0">
                        <a:solidFill>
                          <a:schemeClr val="accent1"/>
                        </a:solidFill>
                        <a:latin typeface="Cambria Math" panose="02040503050406030204" pitchFamily="18" charset="0"/>
                        <a:cs typeface="Arial" pitchFamily="34" charset="0"/>
                      </a:rPr>
                      <m:t>/</m:t>
                    </m:r>
                    <m:sSup>
                      <m:sSupPr>
                        <m:ctrlPr>
                          <a:rPr lang="es-ES" altLang="ko-KR" sz="2000" b="1" i="1" smtClean="0">
                            <a:solidFill>
                              <a:schemeClr val="accent1"/>
                            </a:solidFill>
                            <a:latin typeface="Cambria Math" panose="02040503050406030204" pitchFamily="18" charset="0"/>
                            <a:cs typeface="Arial" pitchFamily="34" charset="0"/>
                          </a:rPr>
                        </m:ctrlPr>
                      </m:sSupPr>
                      <m:e>
                        <m:r>
                          <a:rPr lang="es-ES" altLang="ko-KR" sz="2000" b="1" i="1" smtClean="0">
                            <a:solidFill>
                              <a:schemeClr val="accent1"/>
                            </a:solidFill>
                            <a:latin typeface="Cambria Math" panose="02040503050406030204" pitchFamily="18" charset="0"/>
                            <a:cs typeface="Arial" pitchFamily="34" charset="0"/>
                          </a:rPr>
                          <m:t>𝒄𝒎</m:t>
                        </m:r>
                      </m:e>
                      <m:sup>
                        <m:r>
                          <a:rPr lang="es-ES" altLang="ko-KR" sz="2000" b="1" i="1" smtClean="0">
                            <a:solidFill>
                              <a:schemeClr val="accent1"/>
                            </a:solidFill>
                            <a:latin typeface="Cambria Math" panose="02040503050406030204" pitchFamily="18" charset="0"/>
                            <a:cs typeface="Arial" pitchFamily="34" charset="0"/>
                          </a:rPr>
                          <m:t>𝟐</m:t>
                        </m:r>
                      </m:sup>
                    </m:sSup>
                  </m:oMath>
                </a14:m>
                <a:endParaRPr lang="ko-KR" altLang="en-US" sz="2000" b="1" dirty="0">
                  <a:solidFill>
                    <a:schemeClr val="accent1"/>
                  </a:solidFill>
                  <a:cs typeface="Arial" pitchFamily="34" charset="0"/>
                </a:endParaRPr>
              </a:p>
            </p:txBody>
          </p:sp>
        </mc:Choice>
        <mc:Fallback xmlns="">
          <p:sp>
            <p:nvSpPr>
              <p:cNvPr id="16" name="TextBox 24">
                <a:extLst>
                  <a:ext uri="{FF2B5EF4-FFF2-40B4-BE49-F238E27FC236}">
                    <a16:creationId xmlns:a16="http://schemas.microsoft.com/office/drawing/2014/main" id="{C9497C2D-6A71-42F2-B71B-F332227248E4}"/>
                  </a:ext>
                </a:extLst>
              </p:cNvPr>
              <p:cNvSpPr txBox="1">
                <a:spLocks noRot="1" noChangeAspect="1" noMove="1" noResize="1" noEditPoints="1" noAdjustHandles="1" noChangeArrowheads="1" noChangeShapeType="1" noTextEdit="1"/>
              </p:cNvSpPr>
              <p:nvPr/>
            </p:nvSpPr>
            <p:spPr>
              <a:xfrm>
                <a:off x="1962755" y="2904585"/>
                <a:ext cx="2597829" cy="714876"/>
              </a:xfrm>
              <a:prstGeom prst="rect">
                <a:avLst/>
              </a:prstGeom>
              <a:blipFill>
                <a:blip r:embed="rId3"/>
                <a:stretch>
                  <a:fillRect l="-2582" t="-3390" b="-14407"/>
                </a:stretch>
              </a:blipFill>
            </p:spPr>
            <p:txBody>
              <a:bodyPr/>
              <a:lstStyle/>
              <a:p>
                <a:r>
                  <a:rPr lang="es-ES">
                    <a:noFill/>
                  </a:rPr>
                  <a:t> </a:t>
                </a:r>
              </a:p>
            </p:txBody>
          </p:sp>
        </mc:Fallback>
      </mc:AlternateContent>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367" y="682216"/>
            <a:ext cx="3627067" cy="2720300"/>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t="29714" b="20381"/>
          <a:stretch/>
        </p:blipFill>
        <p:spPr>
          <a:xfrm>
            <a:off x="7533758" y="3619461"/>
            <a:ext cx="3532676" cy="2350631"/>
          </a:xfrm>
          <a:prstGeom prst="rect">
            <a:avLst/>
          </a:prstGeom>
        </p:spPr>
      </p:pic>
    </p:spTree>
    <p:extLst>
      <p:ext uri="{BB962C8B-B14F-4D97-AF65-F5344CB8AC3E}">
        <p14:creationId xmlns:p14="http://schemas.microsoft.com/office/powerpoint/2010/main" val="209518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B2E8462-EDDB-4001-A911-D31398E7CF70}"/>
              </a:ext>
            </a:extLst>
          </p:cNvPr>
          <p:cNvSpPr txBox="1"/>
          <p:nvPr/>
        </p:nvSpPr>
        <p:spPr>
          <a:xfrm>
            <a:off x="1020178" y="5544374"/>
            <a:ext cx="5727463" cy="723275"/>
          </a:xfrm>
          <a:prstGeom prst="rect">
            <a:avLst/>
          </a:prstGeom>
          <a:noFill/>
        </p:spPr>
        <p:txBody>
          <a:bodyPr wrap="square" rtlCol="0">
            <a:spAutoFit/>
          </a:bodyPr>
          <a:lstStyle/>
          <a:p>
            <a:pPr indent="457200" algn="just">
              <a:lnSpc>
                <a:spcPct val="150000"/>
              </a:lnSpc>
              <a:spcAft>
                <a:spcPts val="600"/>
              </a:spcAft>
            </a:pPr>
            <a:r>
              <a:rPr lang="es-ES" sz="1600" b="1" dirty="0">
                <a:latin typeface="Arial" panose="020B0604020202020204" pitchFamily="34" charset="0"/>
                <a:ea typeface="Calibri" panose="020F0502020204030204" pitchFamily="34" charset="0"/>
                <a:cs typeface="Arial" panose="020B0604020202020204" pitchFamily="34" charset="0"/>
              </a:rPr>
              <a:t>L</a:t>
            </a:r>
            <a:r>
              <a:rPr lang="es-ES" sz="1600" b="1" dirty="0">
                <a:effectLst/>
                <a:latin typeface="Arial" panose="020B0604020202020204" pitchFamily="34" charset="0"/>
                <a:ea typeface="Calibri" panose="020F0502020204030204" pitchFamily="34" charset="0"/>
                <a:cs typeface="Arial" panose="020B0604020202020204" pitchFamily="34" charset="0"/>
              </a:rPr>
              <a:t>a armadura descrita en los planos es la correcta</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p>
            <a:endParaRPr lang="en-US" altLang="ko-KR" sz="1200" dirty="0">
              <a:latin typeface="Arial Black" panose="020B0A04020102020204" pitchFamily="34" charset="0"/>
              <a:cs typeface="Arial" pitchFamily="34" charset="0"/>
            </a:endParaRPr>
          </a:p>
        </p:txBody>
      </p:sp>
      <p:sp>
        <p:nvSpPr>
          <p:cNvPr id="13" name="CuadroTexto 12">
            <a:extLst>
              <a:ext uri="{FF2B5EF4-FFF2-40B4-BE49-F238E27FC236}">
                <a16:creationId xmlns:a16="http://schemas.microsoft.com/office/drawing/2014/main" id="{A4955790-30C8-4928-9B53-A42538C61325}"/>
              </a:ext>
            </a:extLst>
          </p:cNvPr>
          <p:cNvSpPr txBox="1"/>
          <p:nvPr/>
        </p:nvSpPr>
        <p:spPr>
          <a:xfrm>
            <a:off x="325821" y="696245"/>
            <a:ext cx="5051798" cy="830997"/>
          </a:xfrm>
          <a:prstGeom prst="rect">
            <a:avLst/>
          </a:prstGeom>
          <a:noFill/>
        </p:spPr>
        <p:txBody>
          <a:bodyPr wrap="square">
            <a:spAutoFit/>
          </a:bodyPr>
          <a:lstStyle/>
          <a:p>
            <a:pPr marL="1371600" lvl="3" algn="just">
              <a:spcBef>
                <a:spcPts val="800"/>
              </a:spcBef>
              <a:spcAft>
                <a:spcPts val="600"/>
              </a:spcAft>
            </a:pPr>
            <a:r>
              <a:rPr lang="es-ES" sz="2400" b="1" dirty="0">
                <a:effectLst/>
                <a:latin typeface="Arial" panose="020B0604020202020204" pitchFamily="34" charset="0"/>
                <a:ea typeface="Calibri" panose="020F0502020204030204" pitchFamily="34" charset="0"/>
              </a:rPr>
              <a:t>Detección de armadura con pachómetro </a:t>
            </a:r>
            <a:endParaRPr lang="es-ES" sz="32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5F85182D-B019-4B56-9BC8-4286A5EC8836}"/>
              </a:ext>
            </a:extLst>
          </p:cNvPr>
          <p:cNvGraphicFramePr>
            <a:graphicFrameLocks noGrp="1"/>
          </p:cNvGraphicFramePr>
          <p:nvPr>
            <p:extLst>
              <p:ext uri="{D42A27DB-BD31-4B8C-83A1-F6EECF244321}">
                <p14:modId xmlns:p14="http://schemas.microsoft.com/office/powerpoint/2010/main" val="1758895163"/>
              </p:ext>
            </p:extLst>
          </p:nvPr>
        </p:nvGraphicFramePr>
        <p:xfrm>
          <a:off x="1401827" y="1824184"/>
          <a:ext cx="5482449" cy="2887218"/>
        </p:xfrm>
        <a:graphic>
          <a:graphicData uri="http://schemas.openxmlformats.org/drawingml/2006/table">
            <a:tbl>
              <a:tblPr firstRow="1" firstCol="1" bandRow="1">
                <a:tableStyleId>{93296810-A885-4BE3-A3E7-6D5BEEA58F35}</a:tableStyleId>
              </a:tblPr>
              <a:tblGrid>
                <a:gridCol w="1363631">
                  <a:extLst>
                    <a:ext uri="{9D8B030D-6E8A-4147-A177-3AD203B41FA5}">
                      <a16:colId xmlns:a16="http://schemas.microsoft.com/office/drawing/2014/main" val="461024199"/>
                    </a:ext>
                  </a:extLst>
                </a:gridCol>
                <a:gridCol w="1363631">
                  <a:extLst>
                    <a:ext uri="{9D8B030D-6E8A-4147-A177-3AD203B41FA5}">
                      <a16:colId xmlns:a16="http://schemas.microsoft.com/office/drawing/2014/main" val="3110949241"/>
                    </a:ext>
                  </a:extLst>
                </a:gridCol>
                <a:gridCol w="1360972">
                  <a:extLst>
                    <a:ext uri="{9D8B030D-6E8A-4147-A177-3AD203B41FA5}">
                      <a16:colId xmlns:a16="http://schemas.microsoft.com/office/drawing/2014/main" val="172283462"/>
                    </a:ext>
                  </a:extLst>
                </a:gridCol>
                <a:gridCol w="1394215">
                  <a:extLst>
                    <a:ext uri="{9D8B030D-6E8A-4147-A177-3AD203B41FA5}">
                      <a16:colId xmlns:a16="http://schemas.microsoft.com/office/drawing/2014/main" val="1585867983"/>
                    </a:ext>
                  </a:extLst>
                </a:gridCol>
              </a:tblGrid>
              <a:tr h="0">
                <a:tc rowSpan="2">
                  <a:txBody>
                    <a:bodyPr/>
                    <a:lstStyle/>
                    <a:p>
                      <a:pPr algn="ctr">
                        <a:lnSpc>
                          <a:spcPct val="150000"/>
                        </a:lnSpc>
                        <a:spcAft>
                          <a:spcPts val="600"/>
                        </a:spcAft>
                      </a:pPr>
                      <a:r>
                        <a:rPr lang="es-ES" sz="1400" dirty="0">
                          <a:solidFill>
                            <a:schemeClr val="tx1"/>
                          </a:solidFill>
                          <a:effectLst/>
                        </a:rPr>
                        <a:t>Elemento</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600"/>
                        </a:spcAft>
                      </a:pPr>
                      <a:r>
                        <a:rPr lang="es-ES" sz="1400" dirty="0">
                          <a:solidFill>
                            <a:schemeClr val="tx1"/>
                          </a:solidFill>
                          <a:effectLst/>
                        </a:rPr>
                        <a:t>Armadura</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rowSpan="2">
                  <a:txBody>
                    <a:bodyPr/>
                    <a:lstStyle/>
                    <a:p>
                      <a:pPr algn="ctr">
                        <a:lnSpc>
                          <a:spcPct val="150000"/>
                        </a:lnSpc>
                        <a:spcAft>
                          <a:spcPts val="600"/>
                        </a:spcAft>
                      </a:pPr>
                      <a:r>
                        <a:rPr lang="es-ES" sz="1400" dirty="0">
                          <a:solidFill>
                            <a:schemeClr val="tx1"/>
                          </a:solidFill>
                          <a:effectLst/>
                        </a:rPr>
                        <a:t>Recubrimiento</a:t>
                      </a:r>
                      <a:endParaRPr lang="es-E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5989311"/>
                  </a:ext>
                </a:extLst>
              </a:tr>
              <a:tr h="0">
                <a:tc vMerge="1">
                  <a:txBody>
                    <a:bodyPr/>
                    <a:lstStyle/>
                    <a:p>
                      <a:endParaRPr lang="es-ES"/>
                    </a:p>
                  </a:txBody>
                  <a:tcPr/>
                </a:tc>
                <a:tc>
                  <a:txBody>
                    <a:bodyPr/>
                    <a:lstStyle/>
                    <a:p>
                      <a:pPr algn="ctr">
                        <a:lnSpc>
                          <a:spcPct val="150000"/>
                        </a:lnSpc>
                        <a:spcAft>
                          <a:spcPts val="600"/>
                        </a:spcAft>
                      </a:pPr>
                      <a:r>
                        <a:rPr lang="es-ES" sz="1200">
                          <a:solidFill>
                            <a:schemeClr val="tx1"/>
                          </a:solidFill>
                          <a:effectLst/>
                        </a:rPr>
                        <a:t>Longitudinal</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Transversal</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S"/>
                    </a:p>
                  </a:txBody>
                  <a:tcPr/>
                </a:tc>
                <a:extLst>
                  <a:ext uri="{0D108BD9-81ED-4DB2-BD59-A6C34878D82A}">
                    <a16:rowId xmlns:a16="http://schemas.microsoft.com/office/drawing/2014/main" val="3054776894"/>
                  </a:ext>
                </a:extLst>
              </a:tr>
              <a:tr h="0">
                <a:tc>
                  <a:txBody>
                    <a:bodyPr/>
                    <a:lstStyle/>
                    <a:p>
                      <a:pPr algn="ctr">
                        <a:lnSpc>
                          <a:spcPct val="150000"/>
                        </a:lnSpc>
                        <a:spcAft>
                          <a:spcPts val="600"/>
                        </a:spcAft>
                      </a:pPr>
                      <a:r>
                        <a:rPr lang="es-ES" sz="1200">
                          <a:solidFill>
                            <a:schemeClr val="tx1"/>
                          </a:solidFill>
                          <a:effectLst/>
                        </a:rPr>
                        <a:t>Columna I7 tipo CI, 1er piso </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12φ16mm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2E φ 8mm @10cm y @20 cm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4 cm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8865666"/>
                  </a:ext>
                </a:extLst>
              </a:tr>
              <a:tr h="0">
                <a:tc>
                  <a:txBody>
                    <a:bodyPr/>
                    <a:lstStyle/>
                    <a:p>
                      <a:pPr algn="ctr">
                        <a:lnSpc>
                          <a:spcPct val="150000"/>
                        </a:lnSpc>
                        <a:spcAft>
                          <a:spcPts val="600"/>
                        </a:spcAft>
                      </a:pPr>
                      <a:r>
                        <a:rPr lang="es-ES" sz="1200">
                          <a:solidFill>
                            <a:schemeClr val="tx1"/>
                          </a:solidFill>
                          <a:effectLst/>
                        </a:rPr>
                        <a:t>Columna I8 tipo CI, 1er piso</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12φ16mm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2E φ 8mm @10cm y @20 cm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4 cm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057121"/>
                  </a:ext>
                </a:extLst>
              </a:tr>
              <a:tr h="0">
                <a:tc>
                  <a:txBody>
                    <a:bodyPr/>
                    <a:lstStyle/>
                    <a:p>
                      <a:pPr algn="ctr">
                        <a:lnSpc>
                          <a:spcPct val="150000"/>
                        </a:lnSpc>
                        <a:spcAft>
                          <a:spcPts val="600"/>
                        </a:spcAft>
                      </a:pPr>
                      <a:r>
                        <a:rPr lang="es-ES" sz="1200">
                          <a:solidFill>
                            <a:schemeClr val="tx1"/>
                          </a:solidFill>
                          <a:effectLst/>
                        </a:rPr>
                        <a:t>Columna I9 tipo CI, 1er piso</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12φ16mm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a:solidFill>
                            <a:schemeClr val="tx1"/>
                          </a:solidFill>
                          <a:effectLst/>
                        </a:rPr>
                        <a:t>2E φ 8mm @10cm y @20 cm</a:t>
                      </a:r>
                      <a:endParaRPr lang="es-ES" sz="12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es-ES" sz="1200" dirty="0">
                          <a:solidFill>
                            <a:schemeClr val="tx1"/>
                          </a:solidFill>
                          <a:effectLst/>
                        </a:rPr>
                        <a:t>4 cm</a:t>
                      </a:r>
                      <a:endParaRPr lang="es-ES"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6012642"/>
                  </a:ext>
                </a:extLst>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5646" y="850486"/>
            <a:ext cx="3344091" cy="4458788"/>
          </a:xfrm>
          <a:prstGeom prst="rect">
            <a:avLst/>
          </a:prstGeom>
        </p:spPr>
      </p:pic>
    </p:spTree>
    <p:extLst>
      <p:ext uri="{BB962C8B-B14F-4D97-AF65-F5344CB8AC3E}">
        <p14:creationId xmlns:p14="http://schemas.microsoft.com/office/powerpoint/2010/main" val="1670132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48A2979-A456-4286-B8FC-8FF4C0C58EFD}"/>
              </a:ext>
            </a:extLst>
          </p:cNvPr>
          <p:cNvSpPr txBox="1"/>
          <p:nvPr/>
        </p:nvSpPr>
        <p:spPr>
          <a:xfrm>
            <a:off x="1442917" y="1367677"/>
            <a:ext cx="9305870" cy="2308324"/>
          </a:xfrm>
          <a:prstGeom prst="rect">
            <a:avLst/>
          </a:prstGeom>
          <a:noFill/>
        </p:spPr>
        <p:txBody>
          <a:bodyPr wrap="square" rtlCol="0" anchor="ctr">
            <a:spAutoFit/>
          </a:bodyPr>
          <a:lstStyle/>
          <a:p>
            <a:pPr algn="ctr"/>
            <a:r>
              <a:rPr lang="en-US" altLang="ko-KR" sz="4800" b="1" dirty="0">
                <a:cs typeface="Arial" pitchFamily="34" charset="0"/>
              </a:rPr>
              <a:t>06 </a:t>
            </a:r>
          </a:p>
          <a:p>
            <a:pPr algn="ctr"/>
            <a:r>
              <a:rPr lang="en-US" altLang="ko-KR" sz="4800" b="1" dirty="0">
                <a:cs typeface="Arial" pitchFamily="34" charset="0"/>
              </a:rPr>
              <a:t>Diagnóstico de vulnerabilidad del edificio Sarema</a:t>
            </a:r>
            <a:endParaRPr lang="ko-KR" altLang="en-US" sz="48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51608" y="376655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dirty="0"/>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dirty="0"/>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276089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23961956"/>
              </p:ext>
            </p:extLst>
          </p:nvPr>
        </p:nvGraphicFramePr>
        <p:xfrm>
          <a:off x="1810282" y="960445"/>
          <a:ext cx="7799522" cy="4802294"/>
        </p:xfrm>
        <a:graphic>
          <a:graphicData uri="http://schemas.openxmlformats.org/drawingml/2006/table">
            <a:tbl>
              <a:tblPr firstRow="1" firstCol="1" bandRow="1">
                <a:tableStyleId>{912C8C85-51F0-491E-9774-3900AFEF0FD7}</a:tableStyleId>
              </a:tblPr>
              <a:tblGrid>
                <a:gridCol w="3390305">
                  <a:extLst>
                    <a:ext uri="{9D8B030D-6E8A-4147-A177-3AD203B41FA5}">
                      <a16:colId xmlns:a16="http://schemas.microsoft.com/office/drawing/2014/main" val="2986454341"/>
                    </a:ext>
                  </a:extLst>
                </a:gridCol>
                <a:gridCol w="1038964">
                  <a:extLst>
                    <a:ext uri="{9D8B030D-6E8A-4147-A177-3AD203B41FA5}">
                      <a16:colId xmlns:a16="http://schemas.microsoft.com/office/drawing/2014/main" val="2525997795"/>
                    </a:ext>
                  </a:extLst>
                </a:gridCol>
                <a:gridCol w="1038964">
                  <a:extLst>
                    <a:ext uri="{9D8B030D-6E8A-4147-A177-3AD203B41FA5}">
                      <a16:colId xmlns:a16="http://schemas.microsoft.com/office/drawing/2014/main" val="1028846927"/>
                    </a:ext>
                  </a:extLst>
                </a:gridCol>
                <a:gridCol w="1038964">
                  <a:extLst>
                    <a:ext uri="{9D8B030D-6E8A-4147-A177-3AD203B41FA5}">
                      <a16:colId xmlns:a16="http://schemas.microsoft.com/office/drawing/2014/main" val="2289547632"/>
                    </a:ext>
                  </a:extLst>
                </a:gridCol>
                <a:gridCol w="1292325">
                  <a:extLst>
                    <a:ext uri="{9D8B030D-6E8A-4147-A177-3AD203B41FA5}">
                      <a16:colId xmlns:a16="http://schemas.microsoft.com/office/drawing/2014/main" val="110759544"/>
                    </a:ext>
                  </a:extLst>
                </a:gridCol>
              </a:tblGrid>
              <a:tr h="103789">
                <a:tc rowSpan="2">
                  <a:txBody>
                    <a:bodyPr/>
                    <a:lstStyle/>
                    <a:p>
                      <a:pPr algn="ctr">
                        <a:lnSpc>
                          <a:spcPct val="115000"/>
                        </a:lnSpc>
                        <a:spcAft>
                          <a:spcPts val="0"/>
                        </a:spcAft>
                      </a:pPr>
                      <a:r>
                        <a:rPr lang="es-ES" sz="1600" dirty="0">
                          <a:effectLst/>
                        </a:rPr>
                        <a:t>PARÁMETRO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es-ES" sz="1600" dirty="0">
                          <a:effectLst/>
                        </a:rPr>
                        <a:t>Clase Ki</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rowSpan="2">
                  <a:txBody>
                    <a:bodyPr/>
                    <a:lstStyle/>
                    <a:p>
                      <a:pPr algn="ctr">
                        <a:lnSpc>
                          <a:spcPct val="115000"/>
                        </a:lnSpc>
                        <a:spcAft>
                          <a:spcPts val="0"/>
                        </a:spcAft>
                      </a:pPr>
                      <a:r>
                        <a:rPr lang="es-ES" sz="1600" dirty="0">
                          <a:effectLst/>
                        </a:rPr>
                        <a:t>Wi</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13286868"/>
                  </a:ext>
                </a:extLst>
              </a:tr>
              <a:tr h="285748">
                <a:tc vMerge="1">
                  <a:txBody>
                    <a:bodyPr/>
                    <a:lstStyle/>
                    <a:p>
                      <a:endParaRPr lang="es-EC"/>
                    </a:p>
                  </a:txBody>
                  <a:tcPr/>
                </a:tc>
                <a:tc>
                  <a:txBody>
                    <a:bodyPr/>
                    <a:lstStyle/>
                    <a:p>
                      <a:pPr algn="ctr">
                        <a:lnSpc>
                          <a:spcPct val="115000"/>
                        </a:lnSpc>
                        <a:spcAft>
                          <a:spcPts val="0"/>
                        </a:spcAft>
                      </a:pPr>
                      <a:r>
                        <a:rPr lang="es-ES" sz="1600">
                          <a:effectLst/>
                        </a:rPr>
                        <a: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B</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C</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a16="http://schemas.microsoft.com/office/drawing/2014/main" val="299011405"/>
                  </a:ext>
                </a:extLst>
              </a:tr>
              <a:tr h="553398">
                <a:tc>
                  <a:txBody>
                    <a:bodyPr/>
                    <a:lstStyle/>
                    <a:p>
                      <a:pPr algn="ctr">
                        <a:lnSpc>
                          <a:spcPct val="115000"/>
                        </a:lnSpc>
                        <a:spcAft>
                          <a:spcPts val="0"/>
                        </a:spcAft>
                      </a:pPr>
                      <a:r>
                        <a:rPr lang="es-ES" sz="1600">
                          <a:effectLst/>
                        </a:rPr>
                        <a:t>1.- Organización del sistema resistente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3671651"/>
                  </a:ext>
                </a:extLst>
              </a:tr>
              <a:tr h="553398">
                <a:tc>
                  <a:txBody>
                    <a:bodyPr/>
                    <a:lstStyle/>
                    <a:p>
                      <a:pPr algn="ctr">
                        <a:lnSpc>
                          <a:spcPct val="115000"/>
                        </a:lnSpc>
                        <a:spcAft>
                          <a:spcPts val="0"/>
                        </a:spcAft>
                      </a:pPr>
                      <a:r>
                        <a:rPr lang="es-ES" sz="1600">
                          <a:effectLst/>
                        </a:rPr>
                        <a:t>2.- Calidad del sistema resistente</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0.50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4468748"/>
                  </a:ext>
                </a:extLst>
              </a:tr>
              <a:tr h="285748">
                <a:tc>
                  <a:txBody>
                    <a:bodyPr/>
                    <a:lstStyle/>
                    <a:p>
                      <a:pPr algn="ctr">
                        <a:lnSpc>
                          <a:spcPct val="115000"/>
                        </a:lnSpc>
                        <a:spcAft>
                          <a:spcPts val="0"/>
                        </a:spcAft>
                      </a:pPr>
                      <a:r>
                        <a:rPr lang="es-ES" sz="1600">
                          <a:effectLst/>
                        </a:rPr>
                        <a:t>3.- Resistencia convencional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11</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1589951"/>
                  </a:ext>
                </a:extLst>
              </a:tr>
              <a:tr h="553398">
                <a:tc>
                  <a:txBody>
                    <a:bodyPr/>
                    <a:lstStyle/>
                    <a:p>
                      <a:pPr algn="ctr">
                        <a:lnSpc>
                          <a:spcPct val="115000"/>
                        </a:lnSpc>
                        <a:spcAft>
                          <a:spcPts val="0"/>
                        </a:spcAft>
                      </a:pPr>
                      <a:r>
                        <a:rPr lang="es-ES" sz="1600">
                          <a:effectLst/>
                        </a:rPr>
                        <a:t>4.- Posición edificio y cimentación</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2</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0.50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8122474"/>
                  </a:ext>
                </a:extLst>
              </a:tr>
              <a:tr h="285748">
                <a:tc>
                  <a:txBody>
                    <a:bodyPr/>
                    <a:lstStyle/>
                    <a:p>
                      <a:pPr algn="ctr">
                        <a:lnSpc>
                          <a:spcPct val="115000"/>
                        </a:lnSpc>
                        <a:spcAft>
                          <a:spcPts val="0"/>
                        </a:spcAft>
                      </a:pPr>
                      <a:r>
                        <a:rPr lang="es-ES" sz="1600">
                          <a:effectLst/>
                        </a:rPr>
                        <a:t>5.- Losas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0899055"/>
                  </a:ext>
                </a:extLst>
              </a:tr>
              <a:tr h="285748">
                <a:tc>
                  <a:txBody>
                    <a:bodyPr/>
                    <a:lstStyle/>
                    <a:p>
                      <a:pPr algn="ctr">
                        <a:lnSpc>
                          <a:spcPct val="115000"/>
                        </a:lnSpc>
                        <a:spcAft>
                          <a:spcPts val="0"/>
                        </a:spcAft>
                      </a:pPr>
                      <a:r>
                        <a:rPr lang="es-ES" sz="1600">
                          <a:effectLst/>
                        </a:rPr>
                        <a:t>6.- Configuración en planta</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0.50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094155"/>
                  </a:ext>
                </a:extLst>
              </a:tr>
              <a:tr h="285748">
                <a:tc>
                  <a:txBody>
                    <a:bodyPr/>
                    <a:lstStyle/>
                    <a:p>
                      <a:pPr algn="ctr">
                        <a:lnSpc>
                          <a:spcPct val="115000"/>
                        </a:lnSpc>
                        <a:spcAft>
                          <a:spcPts val="0"/>
                        </a:spcAft>
                      </a:pPr>
                      <a:r>
                        <a:rPr lang="es-ES" sz="1600">
                          <a:effectLst/>
                        </a:rPr>
                        <a:t>7.- Configuración en elevación</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26226316"/>
                  </a:ext>
                </a:extLst>
              </a:tr>
              <a:tr h="285748">
                <a:tc>
                  <a:txBody>
                    <a:bodyPr/>
                    <a:lstStyle/>
                    <a:p>
                      <a:pPr algn="ctr">
                        <a:lnSpc>
                          <a:spcPct val="115000"/>
                        </a:lnSpc>
                        <a:spcAft>
                          <a:spcPts val="0"/>
                        </a:spcAft>
                      </a:pPr>
                      <a:r>
                        <a:rPr lang="es-ES" sz="1600">
                          <a:effectLst/>
                        </a:rPr>
                        <a:t>8.- Conexión elementos críticos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0.75</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7701550"/>
                  </a:ext>
                </a:extLst>
              </a:tr>
              <a:tr h="553398">
                <a:tc>
                  <a:txBody>
                    <a:bodyPr/>
                    <a:lstStyle/>
                    <a:p>
                      <a:pPr algn="ctr">
                        <a:lnSpc>
                          <a:spcPct val="115000"/>
                        </a:lnSpc>
                        <a:spcAft>
                          <a:spcPts val="0"/>
                        </a:spcAft>
                      </a:pPr>
                      <a:r>
                        <a:rPr lang="es-ES" sz="1600">
                          <a:effectLst/>
                        </a:rPr>
                        <a:t>9.- Elementos de baja ductilidad</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3</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6</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9485244"/>
                  </a:ext>
                </a:extLst>
              </a:tr>
              <a:tr h="285748">
                <a:tc>
                  <a:txBody>
                    <a:bodyPr/>
                    <a:lstStyle/>
                    <a:p>
                      <a:pPr algn="ctr">
                        <a:lnSpc>
                          <a:spcPct val="115000"/>
                        </a:lnSpc>
                        <a:spcAft>
                          <a:spcPts val="0"/>
                        </a:spcAft>
                      </a:pPr>
                      <a:r>
                        <a:rPr lang="es-ES" sz="1600">
                          <a:effectLst/>
                        </a:rPr>
                        <a:t>10.- Elementos no estructurales</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dirty="0">
                          <a:effectLst/>
                        </a:rPr>
                        <a:t>0.25</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02817"/>
                  </a:ext>
                </a:extLst>
              </a:tr>
              <a:tr h="285748">
                <a:tc>
                  <a:txBody>
                    <a:bodyPr/>
                    <a:lstStyle/>
                    <a:p>
                      <a:pPr algn="ctr">
                        <a:lnSpc>
                          <a:spcPct val="115000"/>
                        </a:lnSpc>
                        <a:spcAft>
                          <a:spcPts val="0"/>
                        </a:spcAft>
                      </a:pPr>
                      <a:r>
                        <a:rPr lang="es-ES" sz="1600" dirty="0">
                          <a:effectLst/>
                        </a:rPr>
                        <a:t>11.- Estado de conservación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rPr>
                        <a:t>10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a:effectLst/>
                          <a:highlight>
                            <a:srgbClr val="FFFF00"/>
                          </a:highlight>
                        </a:rPr>
                        <a:t>20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ES" sz="1600" dirty="0">
                          <a:effectLst/>
                        </a:rPr>
                        <a:t>1.00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7630193"/>
                  </a:ext>
                </a:extLst>
              </a:tr>
            </a:tbl>
          </a:graphicData>
        </a:graphic>
      </p:graphicFrame>
      <mc:AlternateContent xmlns:mc="http://schemas.openxmlformats.org/markup-compatibility/2006" xmlns:a14="http://schemas.microsoft.com/office/drawing/2010/main">
        <mc:Choice Requires="a14">
          <p:sp>
            <p:nvSpPr>
              <p:cNvPr id="4" name="Rectángulo 3"/>
              <p:cNvSpPr/>
              <p:nvPr/>
            </p:nvSpPr>
            <p:spPr>
              <a:xfrm>
                <a:off x="5116388" y="6023428"/>
                <a:ext cx="1775889" cy="461665"/>
              </a:xfrm>
              <a:prstGeom prst="rect">
                <a:avLst/>
              </a:prstGeom>
              <a:ln>
                <a:solidFill>
                  <a:schemeClr val="accent1">
                    <a:lumMod val="60000"/>
                    <a:lumOff val="4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s-EC" sz="2400" b="1" i="1">
                          <a:latin typeface="Cambria Math" panose="02040503050406030204" pitchFamily="18" charset="0"/>
                        </a:rPr>
                        <m:t>𝑰</m:t>
                      </m:r>
                      <m:r>
                        <a:rPr lang="es-EC" sz="2400" b="1" i="0">
                          <a:latin typeface="Cambria Math" panose="02040503050406030204" pitchFamily="18" charset="0"/>
                        </a:rPr>
                        <m:t>.</m:t>
                      </m:r>
                      <m:r>
                        <a:rPr lang="es-EC" sz="2400" b="1" i="1">
                          <a:latin typeface="Cambria Math" panose="02040503050406030204" pitchFamily="18" charset="0"/>
                        </a:rPr>
                        <m:t>𝑽</m:t>
                      </m:r>
                      <m:r>
                        <a:rPr lang="es-EC" sz="2400" b="1" i="0">
                          <a:latin typeface="Cambria Math" panose="02040503050406030204" pitchFamily="18" charset="0"/>
                        </a:rPr>
                        <m:t>=</m:t>
                      </m:r>
                      <m:r>
                        <a:rPr lang="es-EC" sz="2400" b="1" i="0">
                          <a:latin typeface="Cambria Math" panose="02040503050406030204" pitchFamily="18" charset="0"/>
                        </a:rPr>
                        <m:t>𝟓𝟏</m:t>
                      </m:r>
                      <m:r>
                        <a:rPr lang="es-EC" sz="2400" b="1" i="0">
                          <a:latin typeface="Cambria Math" panose="02040503050406030204" pitchFamily="18" charset="0"/>
                        </a:rPr>
                        <m:t>,</m:t>
                      </m:r>
                      <m:r>
                        <a:rPr lang="es-EC" sz="2400" b="1" i="0">
                          <a:latin typeface="Cambria Math" panose="02040503050406030204" pitchFamily="18" charset="0"/>
                        </a:rPr>
                        <m:t>𝟓</m:t>
                      </m:r>
                    </m:oMath>
                  </m:oMathPara>
                </a14:m>
                <a:endParaRPr lang="es-EC" sz="2400" b="1" dirty="0"/>
              </a:p>
            </p:txBody>
          </p:sp>
        </mc:Choice>
        <mc:Fallback xmlns="">
          <p:sp>
            <p:nvSpPr>
              <p:cNvPr id="4" name="Rectángulo 3"/>
              <p:cNvSpPr>
                <a:spLocks noRot="1" noChangeAspect="1" noMove="1" noResize="1" noEditPoints="1" noAdjustHandles="1" noChangeArrowheads="1" noChangeShapeType="1" noTextEdit="1"/>
              </p:cNvSpPr>
              <p:nvPr/>
            </p:nvSpPr>
            <p:spPr>
              <a:xfrm>
                <a:off x="5116388" y="6023428"/>
                <a:ext cx="1775889" cy="461665"/>
              </a:xfrm>
              <a:prstGeom prst="rect">
                <a:avLst/>
              </a:prstGeom>
              <a:blipFill>
                <a:blip r:embed="rId2"/>
                <a:stretch>
                  <a:fillRect/>
                </a:stretch>
              </a:blipFill>
              <a:ln>
                <a:solidFill>
                  <a:schemeClr val="accent1">
                    <a:lumMod val="60000"/>
                    <a:lumOff val="40000"/>
                  </a:schemeClr>
                </a:solidFill>
              </a:ln>
            </p:spPr>
            <p:txBody>
              <a:bodyPr/>
              <a:lstStyle/>
              <a:p>
                <a:r>
                  <a:rPr lang="es-ES">
                    <a:noFill/>
                  </a:rPr>
                  <a:t> </a:t>
                </a:r>
              </a:p>
            </p:txBody>
          </p:sp>
        </mc:Fallback>
      </mc:AlternateContent>
      <p:sp>
        <p:nvSpPr>
          <p:cNvPr id="5" name="Rectángulo 4"/>
          <p:cNvSpPr/>
          <p:nvPr/>
        </p:nvSpPr>
        <p:spPr>
          <a:xfrm>
            <a:off x="728384" y="325420"/>
            <a:ext cx="3321743" cy="461665"/>
          </a:xfrm>
          <a:prstGeom prst="rect">
            <a:avLst/>
          </a:prstGeom>
        </p:spPr>
        <p:txBody>
          <a:bodyPr wrap="none">
            <a:spAutoFit/>
          </a:bodyPr>
          <a:lstStyle/>
          <a:p>
            <a:r>
              <a:rPr lang="es-ES" sz="2400" b="1" dirty="0">
                <a:latin typeface="Times New Roman" panose="02020603050405020304" pitchFamily="18" charset="0"/>
                <a:ea typeface="Times New Roman" panose="02020603050405020304" pitchFamily="18" charset="0"/>
              </a:rPr>
              <a:t>Según la norma italiana</a:t>
            </a:r>
            <a:endParaRPr lang="es-EC" sz="2400" b="1" dirty="0"/>
          </a:p>
        </p:txBody>
      </p:sp>
      <p:sp>
        <p:nvSpPr>
          <p:cNvPr id="6" name="Rectángulo 5"/>
          <p:cNvSpPr/>
          <p:nvPr/>
        </p:nvSpPr>
        <p:spPr>
          <a:xfrm>
            <a:off x="9951083" y="2975211"/>
            <a:ext cx="1831513" cy="1200329"/>
          </a:xfrm>
          <a:prstGeom prst="rect">
            <a:avLst/>
          </a:prstGeom>
          <a:ln>
            <a:solidFill>
              <a:schemeClr val="accent5">
                <a:lumMod val="60000"/>
                <a:lumOff val="40000"/>
              </a:schemeClr>
            </a:solidFill>
          </a:ln>
        </p:spPr>
        <p:txBody>
          <a:bodyPr wrap="square">
            <a:spAutoFit/>
          </a:bodyPr>
          <a:lstStyle/>
          <a:p>
            <a:pPr algn="just"/>
            <a:r>
              <a:rPr lang="es-ES" b="1" dirty="0">
                <a:latin typeface="Times New Roman" panose="02020603050405020304" pitchFamily="18" charset="0"/>
                <a:ea typeface="Times New Roman" panose="02020603050405020304" pitchFamily="18" charset="0"/>
              </a:rPr>
              <a:t>Vulnerabilidad alta ante la presencia de un sismo</a:t>
            </a:r>
            <a:endParaRPr lang="es-EC" b="1" dirty="0"/>
          </a:p>
        </p:txBody>
      </p:sp>
    </p:spTree>
    <p:extLst>
      <p:ext uri="{BB962C8B-B14F-4D97-AF65-F5344CB8AC3E}">
        <p14:creationId xmlns:p14="http://schemas.microsoft.com/office/powerpoint/2010/main" val="2206051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1033781" y="1276894"/>
            <a:ext cx="10086998" cy="2585323"/>
          </a:xfrm>
          <a:prstGeom prst="rect">
            <a:avLst/>
          </a:prstGeom>
          <a:noFill/>
        </p:spPr>
        <p:txBody>
          <a:bodyPr wrap="square" rtlCol="0" anchor="ctr">
            <a:spAutoFit/>
          </a:bodyPr>
          <a:lstStyle/>
          <a:p>
            <a:pPr algn="ctr"/>
            <a:r>
              <a:rPr lang="en-US" altLang="ko-KR" sz="5400" b="1" dirty="0">
                <a:cs typeface="Arial" pitchFamily="34" charset="0"/>
              </a:rPr>
              <a:t>07</a:t>
            </a:r>
          </a:p>
          <a:p>
            <a:pPr algn="ctr"/>
            <a:r>
              <a:rPr lang="en-US" altLang="ko-KR" sz="5400" b="1" dirty="0">
                <a:cs typeface="Arial" pitchFamily="34" charset="0"/>
              </a:rPr>
              <a:t> Propuesta de reforzamiento estructural </a:t>
            </a:r>
            <a:endParaRPr lang="ko-KR" altLang="en-US" sz="54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320411" y="3865024"/>
            <a:ext cx="1353381" cy="1632061"/>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587126" y="4239609"/>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a:p>
          </p:txBody>
        </p:sp>
      </p:grpSp>
    </p:spTree>
    <p:extLst>
      <p:ext uri="{BB962C8B-B14F-4D97-AF65-F5344CB8AC3E}">
        <p14:creationId xmlns:p14="http://schemas.microsoft.com/office/powerpoint/2010/main" val="2425548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4C2A8821-3021-41C9-BA86-96A6CFDAC922}"/>
              </a:ext>
            </a:extLst>
          </p:cNvPr>
          <p:cNvSpPr>
            <a:spLocks noChangeAspect="1" noChangeArrowheads="1" noTextEdit="1"/>
          </p:cNvSpPr>
          <p:nvPr/>
        </p:nvSpPr>
        <p:spPr bwMode="auto">
          <a:xfrm>
            <a:off x="2381250" y="647700"/>
            <a:ext cx="74295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5" name="그룹 4">
            <a:extLst>
              <a:ext uri="{FF2B5EF4-FFF2-40B4-BE49-F238E27FC236}">
                <a16:creationId xmlns:a16="http://schemas.microsoft.com/office/drawing/2014/main" id="{2CA5CA78-D0BD-4F9E-A269-6572A418E0FB}"/>
              </a:ext>
            </a:extLst>
          </p:cNvPr>
          <p:cNvGrpSpPr/>
          <p:nvPr/>
        </p:nvGrpSpPr>
        <p:grpSpPr>
          <a:xfrm>
            <a:off x="762781" y="1764368"/>
            <a:ext cx="4927438" cy="361446"/>
            <a:chOff x="1051770" y="4662686"/>
            <a:chExt cx="4927438" cy="361446"/>
          </a:xfrm>
        </p:grpSpPr>
        <p:sp>
          <p:nvSpPr>
            <p:cNvPr id="14" name="TextBox 13">
              <a:extLst>
                <a:ext uri="{FF2B5EF4-FFF2-40B4-BE49-F238E27FC236}">
                  <a16:creationId xmlns:a16="http://schemas.microsoft.com/office/drawing/2014/main" id="{7DDCBC05-391C-443D-ABC3-47500C94F330}"/>
                </a:ext>
              </a:extLst>
            </p:cNvPr>
            <p:cNvSpPr txBox="1"/>
            <p:nvPr/>
          </p:nvSpPr>
          <p:spPr>
            <a:xfrm>
              <a:off x="1051770" y="4716355"/>
              <a:ext cx="1513664" cy="307777"/>
            </a:xfrm>
            <a:prstGeom prst="rect">
              <a:avLst/>
            </a:prstGeom>
            <a:noFill/>
          </p:spPr>
          <p:txBody>
            <a:bodyPr wrap="square" rtlCol="0">
              <a:spAutoFit/>
            </a:bodyPr>
            <a:lstStyle/>
            <a:p>
              <a:pPr algn="r"/>
              <a:r>
                <a:rPr lang="en-US" altLang="ko-KR" sz="1400" b="1" dirty="0">
                  <a:solidFill>
                    <a:schemeClr val="accent2"/>
                  </a:solidFill>
                  <a:cs typeface="Arial" pitchFamily="34" charset="0"/>
                </a:rPr>
                <a:t>SECCIÓN </a:t>
              </a:r>
              <a:endParaRPr lang="ko-KR" altLang="en-US" sz="1400" b="1" dirty="0">
                <a:solidFill>
                  <a:schemeClr val="accent2"/>
                </a:solidFill>
                <a:cs typeface="Arial" pitchFamily="34" charset="0"/>
              </a:endParaRPr>
            </a:p>
          </p:txBody>
        </p:sp>
        <p:sp>
          <p:nvSpPr>
            <p:cNvPr id="15" name="TextBox 14">
              <a:extLst>
                <a:ext uri="{FF2B5EF4-FFF2-40B4-BE49-F238E27FC236}">
                  <a16:creationId xmlns:a16="http://schemas.microsoft.com/office/drawing/2014/main" id="{9761C88E-9CE9-4310-9C1C-474BADC23F50}"/>
                </a:ext>
              </a:extLst>
            </p:cNvPr>
            <p:cNvSpPr txBox="1"/>
            <p:nvPr/>
          </p:nvSpPr>
          <p:spPr>
            <a:xfrm>
              <a:off x="2968085" y="4662686"/>
              <a:ext cx="3011123" cy="338554"/>
            </a:xfrm>
            <a:prstGeom prst="rect">
              <a:avLst/>
            </a:prstGeom>
            <a:noFill/>
          </p:spPr>
          <p:txBody>
            <a:bodyPr wrap="square" rtlCol="0">
              <a:spAutoFit/>
            </a:bodyPr>
            <a:lstStyle/>
            <a:p>
              <a:r>
                <a:rPr lang="es-ES" sz="1600" b="1" dirty="0">
                  <a:effectLst/>
                  <a:latin typeface="Arial" panose="020B0604020202020204" pitchFamily="34" charset="0"/>
                  <a:ea typeface="Calibri" panose="020F0502020204030204" pitchFamily="34" charset="0"/>
                </a:rPr>
                <a:t>Tubo 200/200/8 mm </a:t>
              </a:r>
              <a:endParaRPr lang="es-ES" sz="1600" b="1" dirty="0"/>
            </a:p>
          </p:txBody>
        </p:sp>
        <p:sp>
          <p:nvSpPr>
            <p:cNvPr id="16" name="Chevron 27">
              <a:extLst>
                <a:ext uri="{FF2B5EF4-FFF2-40B4-BE49-F238E27FC236}">
                  <a16:creationId xmlns:a16="http://schemas.microsoft.com/office/drawing/2014/main" id="{3765C425-BCA0-4908-A4E2-89D7FAAAD99B}"/>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8" name="TextBox 17">
            <a:extLst>
              <a:ext uri="{FF2B5EF4-FFF2-40B4-BE49-F238E27FC236}">
                <a16:creationId xmlns:a16="http://schemas.microsoft.com/office/drawing/2014/main" id="{F1DDB9D6-EA69-47CB-A10D-D674037B4B0B}"/>
              </a:ext>
            </a:extLst>
          </p:cNvPr>
          <p:cNvSpPr txBox="1"/>
          <p:nvPr/>
        </p:nvSpPr>
        <p:spPr>
          <a:xfrm>
            <a:off x="1967850" y="1220846"/>
            <a:ext cx="3439641" cy="461665"/>
          </a:xfrm>
          <a:prstGeom prst="rect">
            <a:avLst/>
          </a:prstGeom>
          <a:noFill/>
        </p:spPr>
        <p:txBody>
          <a:bodyPr wrap="square" rtlCol="0">
            <a:spAutoFit/>
          </a:bodyPr>
          <a:lstStyle/>
          <a:p>
            <a:r>
              <a:rPr lang="en-US" altLang="ko-KR" sz="2400" b="1" dirty="0">
                <a:solidFill>
                  <a:schemeClr val="accent6">
                    <a:lumMod val="75000"/>
                  </a:schemeClr>
                </a:solidFill>
                <a:cs typeface="Arial" pitchFamily="34" charset="0"/>
              </a:rPr>
              <a:t>Diagonales Chevron </a:t>
            </a:r>
          </a:p>
        </p:txBody>
      </p:sp>
      <p:sp>
        <p:nvSpPr>
          <p:cNvPr id="20" name="TextBox 19">
            <a:extLst>
              <a:ext uri="{FF2B5EF4-FFF2-40B4-BE49-F238E27FC236}">
                <a16:creationId xmlns:a16="http://schemas.microsoft.com/office/drawing/2014/main" id="{F586C8B8-228C-426B-9D2F-B67F4A8CA883}"/>
              </a:ext>
            </a:extLst>
          </p:cNvPr>
          <p:cNvSpPr txBox="1"/>
          <p:nvPr/>
        </p:nvSpPr>
        <p:spPr>
          <a:xfrm>
            <a:off x="446907" y="173722"/>
            <a:ext cx="5559186" cy="954107"/>
          </a:xfrm>
          <a:prstGeom prst="rect">
            <a:avLst/>
          </a:prstGeom>
          <a:noFill/>
        </p:spPr>
        <p:txBody>
          <a:bodyPr wrap="square" rtlCol="0">
            <a:spAutoFit/>
          </a:bodyPr>
          <a:lstStyle/>
          <a:p>
            <a:r>
              <a:rPr lang="en-US" altLang="ko-KR" sz="2800" b="1" dirty="0">
                <a:solidFill>
                  <a:schemeClr val="tx1">
                    <a:lumMod val="65000"/>
                    <a:lumOff val="35000"/>
                  </a:schemeClr>
                </a:solidFill>
                <a:latin typeface="+mj-lt"/>
                <a:cs typeface="Arial" pitchFamily="34" charset="0"/>
              </a:rPr>
              <a:t>Descripción del Sistema de reforzamiento </a:t>
            </a:r>
            <a:endParaRPr lang="ko-KR" altLang="en-US" sz="2800" b="1" dirty="0">
              <a:solidFill>
                <a:schemeClr val="tx1">
                  <a:lumMod val="65000"/>
                  <a:lumOff val="35000"/>
                </a:schemeClr>
              </a:solidFill>
              <a:latin typeface="+mj-lt"/>
              <a:cs typeface="Arial" pitchFamily="34" charset="0"/>
            </a:endParaRPr>
          </a:p>
        </p:txBody>
      </p:sp>
      <p:sp>
        <p:nvSpPr>
          <p:cNvPr id="3" name="Picture Placeholder 2">
            <a:extLst>
              <a:ext uri="{FF2B5EF4-FFF2-40B4-BE49-F238E27FC236}">
                <a16:creationId xmlns:a16="http://schemas.microsoft.com/office/drawing/2014/main" id="{AA5F57D3-4B64-46EB-8106-71625E86DF45}"/>
              </a:ext>
            </a:extLst>
          </p:cNvPr>
          <p:cNvSpPr>
            <a:spLocks noGrp="1"/>
          </p:cNvSpPr>
          <p:nvPr>
            <p:ph type="pic" idx="16"/>
          </p:nvPr>
        </p:nvSpPr>
        <p:spPr/>
      </p:sp>
      <p:pic>
        <p:nvPicPr>
          <p:cNvPr id="23" name="Imagen 22">
            <a:extLst>
              <a:ext uri="{FF2B5EF4-FFF2-40B4-BE49-F238E27FC236}">
                <a16:creationId xmlns:a16="http://schemas.microsoft.com/office/drawing/2014/main" id="{829CA732-B2AC-4A5E-A9D9-6C0D0BDA5D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5514" y="2397183"/>
            <a:ext cx="3681882" cy="3481348"/>
          </a:xfrm>
          <a:prstGeom prst="rect">
            <a:avLst/>
          </a:prstGeom>
          <a:ln>
            <a:noFill/>
          </a:ln>
          <a:effectLst>
            <a:outerShdw blurRad="292100" dist="139700" dir="2700000" algn="tl" rotWithShape="0">
              <a:srgbClr val="333333">
                <a:alpha val="65000"/>
              </a:srgbClr>
            </a:outerShdw>
          </a:effectLst>
        </p:spPr>
      </p:pic>
      <p:pic>
        <p:nvPicPr>
          <p:cNvPr id="24" name="Imagen 23">
            <a:extLst>
              <a:ext uri="{FF2B5EF4-FFF2-40B4-BE49-F238E27FC236}">
                <a16:creationId xmlns:a16="http://schemas.microsoft.com/office/drawing/2014/main" id="{8D41685E-6FCE-4A7A-9CFE-37E08C2F2753}"/>
              </a:ext>
            </a:extLst>
          </p:cNvPr>
          <p:cNvPicPr/>
          <p:nvPr/>
        </p:nvPicPr>
        <p:blipFill>
          <a:blip r:embed="rId3"/>
          <a:stretch>
            <a:fillRect/>
          </a:stretch>
        </p:blipFill>
        <p:spPr>
          <a:xfrm>
            <a:off x="7366014" y="1039880"/>
            <a:ext cx="4508840" cy="5170420"/>
          </a:xfrm>
          <a:prstGeom prst="rect">
            <a:avLst/>
          </a:prstGeom>
          <a:ln>
            <a:noFill/>
          </a:ln>
          <a:effectLst>
            <a:outerShdw blurRad="292100" dist="139700" dir="2700000" algn="tl" rotWithShape="0">
              <a:srgbClr val="333333">
                <a:alpha val="65000"/>
              </a:srgbClr>
            </a:outerShdw>
          </a:effectLst>
        </p:spPr>
      </p:pic>
      <p:pic>
        <p:nvPicPr>
          <p:cNvPr id="27" name="Imagen 26">
            <a:extLst>
              <a:ext uri="{FF2B5EF4-FFF2-40B4-BE49-F238E27FC236}">
                <a16:creationId xmlns:a16="http://schemas.microsoft.com/office/drawing/2014/main" id="{E17125E7-45C3-49B6-9BC1-4E61F1641E42}"/>
              </a:ext>
            </a:extLst>
          </p:cNvPr>
          <p:cNvPicPr/>
          <p:nvPr/>
        </p:nvPicPr>
        <p:blipFill rotWithShape="1">
          <a:blip r:embed="rId4"/>
          <a:srcRect r="33578"/>
          <a:stretch/>
        </p:blipFill>
        <p:spPr>
          <a:xfrm>
            <a:off x="4340169" y="2697405"/>
            <a:ext cx="3111743" cy="1633337"/>
          </a:xfrm>
          <a:prstGeom prst="rect">
            <a:avLst/>
          </a:prstGeom>
          <a:ln>
            <a:noFill/>
          </a:ln>
          <a:effectLst>
            <a:outerShdw blurRad="292100" dist="139700" dir="2700000" algn="tl" rotWithShape="0">
              <a:srgbClr val="333333">
                <a:alpha val="65000"/>
              </a:srgbClr>
            </a:outerShdw>
          </a:effectLst>
        </p:spPr>
      </p:pic>
      <p:sp>
        <p:nvSpPr>
          <p:cNvPr id="28" name="TextBox 18">
            <a:extLst>
              <a:ext uri="{FF2B5EF4-FFF2-40B4-BE49-F238E27FC236}">
                <a16:creationId xmlns:a16="http://schemas.microsoft.com/office/drawing/2014/main" id="{7BE56104-C456-4A5D-96D7-DF41606F42FA}"/>
              </a:ext>
            </a:extLst>
          </p:cNvPr>
          <p:cNvSpPr txBox="1"/>
          <p:nvPr/>
        </p:nvSpPr>
        <p:spPr>
          <a:xfrm>
            <a:off x="1575085" y="5989619"/>
            <a:ext cx="2059639" cy="523220"/>
          </a:xfrm>
          <a:prstGeom prst="rect">
            <a:avLst/>
          </a:prstGeom>
          <a:noFill/>
          <a:ln w="19050">
            <a:solidFill>
              <a:schemeClr val="accent6">
                <a:lumMod val="75000"/>
              </a:schemeClr>
            </a:solidFill>
          </a:ln>
        </p:spPr>
        <p:txBody>
          <a:bodyPr wrap="square" rtlCol="0">
            <a:spAutoFit/>
          </a:bodyPr>
          <a:lstStyle/>
          <a:p>
            <a:r>
              <a:rPr lang="en-US" altLang="ko-KR" sz="1400" b="1" dirty="0">
                <a:solidFill>
                  <a:schemeClr val="tx1">
                    <a:lumMod val="75000"/>
                    <a:lumOff val="25000"/>
                  </a:schemeClr>
                </a:solidFill>
                <a:latin typeface="Arial" panose="020B0604020202020204" pitchFamily="34" charset="0"/>
                <a:cs typeface="Arial" panose="020B0604020202020204" pitchFamily="34" charset="0"/>
              </a:rPr>
              <a:t>Diseño a Tensión </a:t>
            </a:r>
          </a:p>
          <a:p>
            <a:r>
              <a:rPr lang="en-US" altLang="ko-KR" sz="1400" b="1" dirty="0">
                <a:solidFill>
                  <a:schemeClr val="tx1">
                    <a:lumMod val="75000"/>
                    <a:lumOff val="25000"/>
                  </a:schemeClr>
                </a:solidFill>
                <a:latin typeface="Arial" panose="020B0604020202020204" pitchFamily="34" charset="0"/>
                <a:cs typeface="Arial" panose="020B0604020202020204" pitchFamily="34" charset="0"/>
              </a:rPr>
              <a:t>Diseño a compresión</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6374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4C2A8821-3021-41C9-BA86-96A6CFDAC922}"/>
              </a:ext>
            </a:extLst>
          </p:cNvPr>
          <p:cNvSpPr>
            <a:spLocks noChangeAspect="1" noChangeArrowheads="1" noTextEdit="1"/>
          </p:cNvSpPr>
          <p:nvPr/>
        </p:nvSpPr>
        <p:spPr bwMode="auto">
          <a:xfrm>
            <a:off x="2381250" y="647700"/>
            <a:ext cx="74295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5" name="그룹 4">
            <a:extLst>
              <a:ext uri="{FF2B5EF4-FFF2-40B4-BE49-F238E27FC236}">
                <a16:creationId xmlns:a16="http://schemas.microsoft.com/office/drawing/2014/main" id="{2CA5CA78-D0BD-4F9E-A269-6572A418E0FB}"/>
              </a:ext>
            </a:extLst>
          </p:cNvPr>
          <p:cNvGrpSpPr/>
          <p:nvPr/>
        </p:nvGrpSpPr>
        <p:grpSpPr>
          <a:xfrm>
            <a:off x="762781" y="1764368"/>
            <a:ext cx="4927438" cy="361446"/>
            <a:chOff x="1051770" y="4662686"/>
            <a:chExt cx="4927438" cy="361446"/>
          </a:xfrm>
        </p:grpSpPr>
        <p:sp>
          <p:nvSpPr>
            <p:cNvPr id="14" name="TextBox 13">
              <a:extLst>
                <a:ext uri="{FF2B5EF4-FFF2-40B4-BE49-F238E27FC236}">
                  <a16:creationId xmlns:a16="http://schemas.microsoft.com/office/drawing/2014/main" id="{7DDCBC05-391C-443D-ABC3-47500C94F330}"/>
                </a:ext>
              </a:extLst>
            </p:cNvPr>
            <p:cNvSpPr txBox="1"/>
            <p:nvPr/>
          </p:nvSpPr>
          <p:spPr>
            <a:xfrm>
              <a:off x="1051770" y="4716355"/>
              <a:ext cx="1513664" cy="307777"/>
            </a:xfrm>
            <a:prstGeom prst="rect">
              <a:avLst/>
            </a:prstGeom>
            <a:noFill/>
          </p:spPr>
          <p:txBody>
            <a:bodyPr wrap="square" rtlCol="0">
              <a:spAutoFit/>
            </a:bodyPr>
            <a:lstStyle/>
            <a:p>
              <a:pPr algn="r"/>
              <a:r>
                <a:rPr lang="en-US" altLang="ko-KR" sz="1400" b="1" dirty="0">
                  <a:solidFill>
                    <a:schemeClr val="accent2"/>
                  </a:solidFill>
                  <a:cs typeface="Arial" pitchFamily="34" charset="0"/>
                </a:rPr>
                <a:t>SECCIÓN </a:t>
              </a:r>
              <a:endParaRPr lang="ko-KR" altLang="en-US" sz="1400" b="1" dirty="0">
                <a:solidFill>
                  <a:schemeClr val="accent2"/>
                </a:solidFill>
                <a:cs typeface="Arial" pitchFamily="34" charset="0"/>
              </a:endParaRPr>
            </a:p>
          </p:txBody>
        </p:sp>
        <p:sp>
          <p:nvSpPr>
            <p:cNvPr id="15" name="TextBox 14">
              <a:extLst>
                <a:ext uri="{FF2B5EF4-FFF2-40B4-BE49-F238E27FC236}">
                  <a16:creationId xmlns:a16="http://schemas.microsoft.com/office/drawing/2014/main" id="{9761C88E-9CE9-4310-9C1C-474BADC23F50}"/>
                </a:ext>
              </a:extLst>
            </p:cNvPr>
            <p:cNvSpPr txBox="1"/>
            <p:nvPr/>
          </p:nvSpPr>
          <p:spPr>
            <a:xfrm>
              <a:off x="2968085" y="4662686"/>
              <a:ext cx="3011123" cy="338554"/>
            </a:xfrm>
            <a:prstGeom prst="rect">
              <a:avLst/>
            </a:prstGeom>
            <a:noFill/>
          </p:spPr>
          <p:txBody>
            <a:bodyPr wrap="square" rtlCol="0">
              <a:spAutoFit/>
            </a:bodyPr>
            <a:lstStyle/>
            <a:p>
              <a:r>
                <a:rPr lang="es-ES" sz="1600" b="1" dirty="0">
                  <a:effectLst/>
                  <a:latin typeface="Arial" panose="020B0604020202020204" pitchFamily="34" charset="0"/>
                  <a:ea typeface="Calibri" panose="020F0502020204030204" pitchFamily="34" charset="0"/>
                </a:rPr>
                <a:t>Tubo 250/250/8 mm </a:t>
              </a:r>
              <a:endParaRPr lang="es-ES" sz="1600" b="1" dirty="0"/>
            </a:p>
          </p:txBody>
        </p:sp>
        <p:sp>
          <p:nvSpPr>
            <p:cNvPr id="16" name="Chevron 27">
              <a:extLst>
                <a:ext uri="{FF2B5EF4-FFF2-40B4-BE49-F238E27FC236}">
                  <a16:creationId xmlns:a16="http://schemas.microsoft.com/office/drawing/2014/main" id="{3765C425-BCA0-4908-A4E2-89D7FAAAD99B}"/>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8" name="TextBox 17">
            <a:extLst>
              <a:ext uri="{FF2B5EF4-FFF2-40B4-BE49-F238E27FC236}">
                <a16:creationId xmlns:a16="http://schemas.microsoft.com/office/drawing/2014/main" id="{F1DDB9D6-EA69-47CB-A10D-D674037B4B0B}"/>
              </a:ext>
            </a:extLst>
          </p:cNvPr>
          <p:cNvSpPr txBox="1"/>
          <p:nvPr/>
        </p:nvSpPr>
        <p:spPr>
          <a:xfrm>
            <a:off x="2111722" y="1163034"/>
            <a:ext cx="3439641" cy="461665"/>
          </a:xfrm>
          <a:prstGeom prst="rect">
            <a:avLst/>
          </a:prstGeom>
          <a:noFill/>
        </p:spPr>
        <p:txBody>
          <a:bodyPr wrap="square" rtlCol="0">
            <a:spAutoFit/>
          </a:bodyPr>
          <a:lstStyle/>
          <a:p>
            <a:r>
              <a:rPr lang="en-US" altLang="ko-KR" sz="2400" b="1" dirty="0">
                <a:solidFill>
                  <a:schemeClr val="accent6">
                    <a:lumMod val="75000"/>
                  </a:schemeClr>
                </a:solidFill>
                <a:cs typeface="Arial" pitchFamily="34" charset="0"/>
              </a:rPr>
              <a:t>Columnas de acero </a:t>
            </a:r>
          </a:p>
        </p:txBody>
      </p:sp>
      <p:sp>
        <p:nvSpPr>
          <p:cNvPr id="20" name="TextBox 19">
            <a:extLst>
              <a:ext uri="{FF2B5EF4-FFF2-40B4-BE49-F238E27FC236}">
                <a16:creationId xmlns:a16="http://schemas.microsoft.com/office/drawing/2014/main" id="{F586C8B8-228C-426B-9D2F-B67F4A8CA883}"/>
              </a:ext>
            </a:extLst>
          </p:cNvPr>
          <p:cNvSpPr txBox="1"/>
          <p:nvPr/>
        </p:nvSpPr>
        <p:spPr>
          <a:xfrm>
            <a:off x="446907" y="173722"/>
            <a:ext cx="5559186" cy="954107"/>
          </a:xfrm>
          <a:prstGeom prst="rect">
            <a:avLst/>
          </a:prstGeom>
          <a:noFill/>
        </p:spPr>
        <p:txBody>
          <a:bodyPr wrap="square" rtlCol="0">
            <a:spAutoFit/>
          </a:bodyPr>
          <a:lstStyle/>
          <a:p>
            <a:r>
              <a:rPr lang="en-US" altLang="ko-KR" sz="2800" b="1" dirty="0">
                <a:solidFill>
                  <a:schemeClr val="tx1">
                    <a:lumMod val="65000"/>
                    <a:lumOff val="35000"/>
                  </a:schemeClr>
                </a:solidFill>
                <a:latin typeface="+mj-lt"/>
                <a:cs typeface="Arial" pitchFamily="34" charset="0"/>
              </a:rPr>
              <a:t>Descripción del Sistema de reforzamiento </a:t>
            </a:r>
            <a:endParaRPr lang="ko-KR" altLang="en-US" sz="2800" b="1" dirty="0">
              <a:solidFill>
                <a:schemeClr val="tx1">
                  <a:lumMod val="65000"/>
                  <a:lumOff val="35000"/>
                </a:schemeClr>
              </a:solidFill>
              <a:latin typeface="+mj-lt"/>
              <a:cs typeface="Arial" pitchFamily="34" charset="0"/>
            </a:endParaRPr>
          </a:p>
        </p:txBody>
      </p:sp>
      <p:sp>
        <p:nvSpPr>
          <p:cNvPr id="3" name="Picture Placeholder 2">
            <a:extLst>
              <a:ext uri="{FF2B5EF4-FFF2-40B4-BE49-F238E27FC236}">
                <a16:creationId xmlns:a16="http://schemas.microsoft.com/office/drawing/2014/main" id="{AA5F57D3-4B64-46EB-8106-71625E86DF45}"/>
              </a:ext>
            </a:extLst>
          </p:cNvPr>
          <p:cNvSpPr>
            <a:spLocks noGrp="1"/>
          </p:cNvSpPr>
          <p:nvPr>
            <p:ph type="pic" idx="16"/>
          </p:nvPr>
        </p:nvSpPr>
        <p:spPr>
          <a:solidFill>
            <a:schemeClr val="accent6">
              <a:lumMod val="20000"/>
              <a:lumOff val="80000"/>
            </a:schemeClr>
          </a:solidFill>
        </p:spPr>
      </p:sp>
      <p:pic>
        <p:nvPicPr>
          <p:cNvPr id="12" name="Imagen 11">
            <a:extLst>
              <a:ext uri="{FF2B5EF4-FFF2-40B4-BE49-F238E27FC236}">
                <a16:creationId xmlns:a16="http://schemas.microsoft.com/office/drawing/2014/main" id="{224C59B8-910F-453E-9C9F-67DCEA34F220}"/>
              </a:ext>
            </a:extLst>
          </p:cNvPr>
          <p:cNvPicPr/>
          <p:nvPr/>
        </p:nvPicPr>
        <p:blipFill>
          <a:blip r:embed="rId2"/>
          <a:stretch>
            <a:fillRect/>
          </a:stretch>
        </p:blipFill>
        <p:spPr>
          <a:xfrm>
            <a:off x="6528667" y="813895"/>
            <a:ext cx="5262353" cy="5562600"/>
          </a:xfrm>
          <a:prstGeom prst="rect">
            <a:avLst/>
          </a:prstGeom>
        </p:spPr>
      </p:pic>
      <p:pic>
        <p:nvPicPr>
          <p:cNvPr id="13" name="Imagen 12">
            <a:extLst>
              <a:ext uri="{FF2B5EF4-FFF2-40B4-BE49-F238E27FC236}">
                <a16:creationId xmlns:a16="http://schemas.microsoft.com/office/drawing/2014/main" id="{1320C563-E3F3-412D-A8A1-1DEFC49279B0}"/>
              </a:ext>
            </a:extLst>
          </p:cNvPr>
          <p:cNvPicPr/>
          <p:nvPr/>
        </p:nvPicPr>
        <p:blipFill>
          <a:blip r:embed="rId3"/>
          <a:stretch>
            <a:fillRect/>
          </a:stretch>
        </p:blipFill>
        <p:spPr>
          <a:xfrm>
            <a:off x="1206943" y="2412930"/>
            <a:ext cx="4079760" cy="3121228"/>
          </a:xfrm>
          <a:prstGeom prst="rect">
            <a:avLst/>
          </a:prstGeom>
        </p:spPr>
      </p:pic>
    </p:spTree>
    <p:extLst>
      <p:ext uri="{BB962C8B-B14F-4D97-AF65-F5344CB8AC3E}">
        <p14:creationId xmlns:p14="http://schemas.microsoft.com/office/powerpoint/2010/main" val="407013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chemeClr val="accent5">
                <a:lumMod val="5000"/>
                <a:lumOff val="9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102412" y="407644"/>
            <a:ext cx="6077044" cy="707886"/>
          </a:xfrm>
          <a:prstGeom prst="rect">
            <a:avLst/>
          </a:prstGeom>
          <a:noFill/>
        </p:spPr>
        <p:txBody>
          <a:bodyPr wrap="square" rtlCol="0" anchor="ctr">
            <a:spAutoFit/>
          </a:bodyPr>
          <a:lstStyle/>
          <a:p>
            <a:r>
              <a:rPr lang="en-US" altLang="ko-KR" sz="4000" b="1" dirty="0">
                <a:cs typeface="Arial" pitchFamily="34" charset="0"/>
              </a:rPr>
              <a:t>Índice de Proyecto </a:t>
            </a:r>
            <a:endParaRPr lang="ko-KR" altLang="en-US" sz="4000" b="1" dirty="0">
              <a:cs typeface="Arial" pitchFamily="34" charset="0"/>
            </a:endParaRPr>
          </a:p>
        </p:txBody>
      </p:sp>
      <p:grpSp>
        <p:nvGrpSpPr>
          <p:cNvPr id="255" name="Group 254">
            <a:extLst>
              <a:ext uri="{FF2B5EF4-FFF2-40B4-BE49-F238E27FC236}">
                <a16:creationId xmlns:a16="http://schemas.microsoft.com/office/drawing/2014/main" id="{DBC81C1B-CDB4-483C-840E-2603EBB1039B}"/>
              </a:ext>
            </a:extLst>
          </p:cNvPr>
          <p:cNvGrpSpPr/>
          <p:nvPr/>
        </p:nvGrpSpPr>
        <p:grpSpPr>
          <a:xfrm>
            <a:off x="9130001" y="3064266"/>
            <a:ext cx="2821142" cy="3190759"/>
            <a:chOff x="603493" y="456156"/>
            <a:chExt cx="4817208" cy="5827220"/>
          </a:xfrm>
          <a:solidFill>
            <a:schemeClr val="accent5">
              <a:lumMod val="40000"/>
              <a:lumOff val="60000"/>
            </a:schemeClr>
          </a:solidFill>
        </p:grpSpPr>
        <p:sp>
          <p:nvSpPr>
            <p:cNvPr id="256" name="Rectangle 5">
              <a:extLst>
                <a:ext uri="{FF2B5EF4-FFF2-40B4-BE49-F238E27FC236}">
                  <a16:creationId xmlns:a16="http://schemas.microsoft.com/office/drawing/2014/main" id="{E8CD313F-96D3-4EB6-8B16-FF676E2F24D4}"/>
                </a:ext>
              </a:extLst>
            </p:cNvPr>
            <p:cNvSpPr>
              <a:spLocks noChangeArrowheads="1"/>
            </p:cNvSpPr>
            <p:nvPr/>
          </p:nvSpPr>
          <p:spPr bwMode="auto">
            <a:xfrm>
              <a:off x="1837714" y="3548606"/>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Rectangle 6">
              <a:extLst>
                <a:ext uri="{FF2B5EF4-FFF2-40B4-BE49-F238E27FC236}">
                  <a16:creationId xmlns:a16="http://schemas.microsoft.com/office/drawing/2014/main" id="{A99DF9EE-3323-4B69-9985-222A1DF024CB}"/>
                </a:ext>
              </a:extLst>
            </p:cNvPr>
            <p:cNvSpPr>
              <a:spLocks noChangeArrowheads="1"/>
            </p:cNvSpPr>
            <p:nvPr/>
          </p:nvSpPr>
          <p:spPr bwMode="auto">
            <a:xfrm>
              <a:off x="2182201" y="3548606"/>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Rectangle 7">
              <a:extLst>
                <a:ext uri="{FF2B5EF4-FFF2-40B4-BE49-F238E27FC236}">
                  <a16:creationId xmlns:a16="http://schemas.microsoft.com/office/drawing/2014/main" id="{11001C15-3EAF-42F8-B578-23FF8521F941}"/>
                </a:ext>
              </a:extLst>
            </p:cNvPr>
            <p:cNvSpPr>
              <a:spLocks noChangeArrowheads="1"/>
            </p:cNvSpPr>
            <p:nvPr/>
          </p:nvSpPr>
          <p:spPr bwMode="auto">
            <a:xfrm>
              <a:off x="1878989" y="360258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8">
              <a:extLst>
                <a:ext uri="{FF2B5EF4-FFF2-40B4-BE49-F238E27FC236}">
                  <a16:creationId xmlns:a16="http://schemas.microsoft.com/office/drawing/2014/main" id="{B3F2AAD9-3C3E-4D7F-ADAD-50FBC14F11CC}"/>
                </a:ext>
              </a:extLst>
            </p:cNvPr>
            <p:cNvSpPr>
              <a:spLocks/>
            </p:cNvSpPr>
            <p:nvPr/>
          </p:nvSpPr>
          <p:spPr bwMode="auto">
            <a:xfrm>
              <a:off x="1904389" y="363115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9">
              <a:extLst>
                <a:ext uri="{FF2B5EF4-FFF2-40B4-BE49-F238E27FC236}">
                  <a16:creationId xmlns:a16="http://schemas.microsoft.com/office/drawing/2014/main" id="{FB69AB88-B326-4BFA-84E7-43FBD629CE3C}"/>
                </a:ext>
              </a:extLst>
            </p:cNvPr>
            <p:cNvSpPr>
              <a:spLocks/>
            </p:cNvSpPr>
            <p:nvPr/>
          </p:nvSpPr>
          <p:spPr bwMode="auto">
            <a:xfrm>
              <a:off x="1904389" y="363115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Rectangle 10">
              <a:extLst>
                <a:ext uri="{FF2B5EF4-FFF2-40B4-BE49-F238E27FC236}">
                  <a16:creationId xmlns:a16="http://schemas.microsoft.com/office/drawing/2014/main" id="{FB6CB1A2-3879-4E80-8687-519C9047C345}"/>
                </a:ext>
              </a:extLst>
            </p:cNvPr>
            <p:cNvSpPr>
              <a:spLocks noChangeArrowheads="1"/>
            </p:cNvSpPr>
            <p:nvPr/>
          </p:nvSpPr>
          <p:spPr bwMode="auto">
            <a:xfrm>
              <a:off x="1878989" y="38962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1">
              <a:extLst>
                <a:ext uri="{FF2B5EF4-FFF2-40B4-BE49-F238E27FC236}">
                  <a16:creationId xmlns:a16="http://schemas.microsoft.com/office/drawing/2014/main" id="{02472A70-D136-4D8B-9E51-7135BA191B62}"/>
                </a:ext>
              </a:extLst>
            </p:cNvPr>
            <p:cNvSpPr>
              <a:spLocks/>
            </p:cNvSpPr>
            <p:nvPr/>
          </p:nvSpPr>
          <p:spPr bwMode="auto">
            <a:xfrm>
              <a:off x="1904389" y="392484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2">
              <a:extLst>
                <a:ext uri="{FF2B5EF4-FFF2-40B4-BE49-F238E27FC236}">
                  <a16:creationId xmlns:a16="http://schemas.microsoft.com/office/drawing/2014/main" id="{5A0FE986-183C-4101-BB40-8D7716091D95}"/>
                </a:ext>
              </a:extLst>
            </p:cNvPr>
            <p:cNvSpPr>
              <a:spLocks/>
            </p:cNvSpPr>
            <p:nvPr/>
          </p:nvSpPr>
          <p:spPr bwMode="auto">
            <a:xfrm>
              <a:off x="1904389" y="392484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Rectangle 13">
              <a:extLst>
                <a:ext uri="{FF2B5EF4-FFF2-40B4-BE49-F238E27FC236}">
                  <a16:creationId xmlns:a16="http://schemas.microsoft.com/office/drawing/2014/main" id="{F7457D4D-CA0A-4CAC-B9AF-7DD2FB31E471}"/>
                </a:ext>
              </a:extLst>
            </p:cNvPr>
            <p:cNvSpPr>
              <a:spLocks noChangeArrowheads="1"/>
            </p:cNvSpPr>
            <p:nvPr/>
          </p:nvSpPr>
          <p:spPr bwMode="auto">
            <a:xfrm>
              <a:off x="1878989" y="41883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14">
              <a:extLst>
                <a:ext uri="{FF2B5EF4-FFF2-40B4-BE49-F238E27FC236}">
                  <a16:creationId xmlns:a16="http://schemas.microsoft.com/office/drawing/2014/main" id="{05FDA777-1808-4EAA-986C-5E80474991C9}"/>
                </a:ext>
              </a:extLst>
            </p:cNvPr>
            <p:cNvSpPr>
              <a:spLocks/>
            </p:cNvSpPr>
            <p:nvPr/>
          </p:nvSpPr>
          <p:spPr bwMode="auto">
            <a:xfrm>
              <a:off x="1904389" y="42169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15">
              <a:extLst>
                <a:ext uri="{FF2B5EF4-FFF2-40B4-BE49-F238E27FC236}">
                  <a16:creationId xmlns:a16="http://schemas.microsoft.com/office/drawing/2014/main" id="{04955016-6BA8-48C1-AEDA-1C56D8DB9B52}"/>
                </a:ext>
              </a:extLst>
            </p:cNvPr>
            <p:cNvSpPr>
              <a:spLocks/>
            </p:cNvSpPr>
            <p:nvPr/>
          </p:nvSpPr>
          <p:spPr bwMode="auto">
            <a:xfrm>
              <a:off x="1904389" y="42169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Rectangle 16">
              <a:extLst>
                <a:ext uri="{FF2B5EF4-FFF2-40B4-BE49-F238E27FC236}">
                  <a16:creationId xmlns:a16="http://schemas.microsoft.com/office/drawing/2014/main" id="{33D06CAF-811C-4CC5-B376-BF632CEAB75C}"/>
                </a:ext>
              </a:extLst>
            </p:cNvPr>
            <p:cNvSpPr>
              <a:spLocks noChangeArrowheads="1"/>
            </p:cNvSpPr>
            <p:nvPr/>
          </p:nvSpPr>
          <p:spPr bwMode="auto">
            <a:xfrm>
              <a:off x="1878989" y="44820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17">
              <a:extLst>
                <a:ext uri="{FF2B5EF4-FFF2-40B4-BE49-F238E27FC236}">
                  <a16:creationId xmlns:a16="http://schemas.microsoft.com/office/drawing/2014/main" id="{61A1BEEC-EE7C-46BD-8469-EDC7FD3D6726}"/>
                </a:ext>
              </a:extLst>
            </p:cNvPr>
            <p:cNvSpPr>
              <a:spLocks/>
            </p:cNvSpPr>
            <p:nvPr/>
          </p:nvSpPr>
          <p:spPr bwMode="auto">
            <a:xfrm>
              <a:off x="1904389" y="45106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18">
              <a:extLst>
                <a:ext uri="{FF2B5EF4-FFF2-40B4-BE49-F238E27FC236}">
                  <a16:creationId xmlns:a16="http://schemas.microsoft.com/office/drawing/2014/main" id="{B4AB533A-37B5-4718-ADE2-7E1D05692C46}"/>
                </a:ext>
              </a:extLst>
            </p:cNvPr>
            <p:cNvSpPr>
              <a:spLocks/>
            </p:cNvSpPr>
            <p:nvPr/>
          </p:nvSpPr>
          <p:spPr bwMode="auto">
            <a:xfrm>
              <a:off x="1904389" y="45106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Rectangle 19">
              <a:extLst>
                <a:ext uri="{FF2B5EF4-FFF2-40B4-BE49-F238E27FC236}">
                  <a16:creationId xmlns:a16="http://schemas.microsoft.com/office/drawing/2014/main" id="{D1E18DBC-84AE-4CD8-A346-23350C7CA684}"/>
                </a:ext>
              </a:extLst>
            </p:cNvPr>
            <p:cNvSpPr>
              <a:spLocks noChangeArrowheads="1"/>
            </p:cNvSpPr>
            <p:nvPr/>
          </p:nvSpPr>
          <p:spPr bwMode="auto">
            <a:xfrm>
              <a:off x="1837714" y="2351631"/>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Rectangle 20">
              <a:extLst>
                <a:ext uri="{FF2B5EF4-FFF2-40B4-BE49-F238E27FC236}">
                  <a16:creationId xmlns:a16="http://schemas.microsoft.com/office/drawing/2014/main" id="{C3768417-5004-461B-9424-6AEEC8E334F7}"/>
                </a:ext>
              </a:extLst>
            </p:cNvPr>
            <p:cNvSpPr>
              <a:spLocks noChangeArrowheads="1"/>
            </p:cNvSpPr>
            <p:nvPr/>
          </p:nvSpPr>
          <p:spPr bwMode="auto">
            <a:xfrm>
              <a:off x="2182201" y="2351631"/>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Rectangle 21">
              <a:extLst>
                <a:ext uri="{FF2B5EF4-FFF2-40B4-BE49-F238E27FC236}">
                  <a16:creationId xmlns:a16="http://schemas.microsoft.com/office/drawing/2014/main" id="{B6C03F19-6FEA-4531-A333-DD0CDB206439}"/>
                </a:ext>
              </a:extLst>
            </p:cNvPr>
            <p:cNvSpPr>
              <a:spLocks noChangeArrowheads="1"/>
            </p:cNvSpPr>
            <p:nvPr/>
          </p:nvSpPr>
          <p:spPr bwMode="auto">
            <a:xfrm>
              <a:off x="1878989" y="23516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2">
              <a:extLst>
                <a:ext uri="{FF2B5EF4-FFF2-40B4-BE49-F238E27FC236}">
                  <a16:creationId xmlns:a16="http://schemas.microsoft.com/office/drawing/2014/main" id="{8AEBDBC8-4861-40AB-B4A7-3F5276CE125E}"/>
                </a:ext>
              </a:extLst>
            </p:cNvPr>
            <p:cNvSpPr>
              <a:spLocks/>
            </p:cNvSpPr>
            <p:nvPr/>
          </p:nvSpPr>
          <p:spPr bwMode="auto">
            <a:xfrm>
              <a:off x="1904389" y="2380206"/>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23">
              <a:extLst>
                <a:ext uri="{FF2B5EF4-FFF2-40B4-BE49-F238E27FC236}">
                  <a16:creationId xmlns:a16="http://schemas.microsoft.com/office/drawing/2014/main" id="{2ECBFC03-5C8D-42B1-9D0E-6F26D179BF08}"/>
                </a:ext>
              </a:extLst>
            </p:cNvPr>
            <p:cNvSpPr>
              <a:spLocks/>
            </p:cNvSpPr>
            <p:nvPr/>
          </p:nvSpPr>
          <p:spPr bwMode="auto">
            <a:xfrm>
              <a:off x="1904389" y="2380206"/>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Rectangle 24">
              <a:extLst>
                <a:ext uri="{FF2B5EF4-FFF2-40B4-BE49-F238E27FC236}">
                  <a16:creationId xmlns:a16="http://schemas.microsoft.com/office/drawing/2014/main" id="{AA56BDC3-8E00-49D8-B842-8636BA3D7A68}"/>
                </a:ext>
              </a:extLst>
            </p:cNvPr>
            <p:cNvSpPr>
              <a:spLocks noChangeArrowheads="1"/>
            </p:cNvSpPr>
            <p:nvPr/>
          </p:nvSpPr>
          <p:spPr bwMode="auto">
            <a:xfrm>
              <a:off x="1878989" y="2643731"/>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25">
              <a:extLst>
                <a:ext uri="{FF2B5EF4-FFF2-40B4-BE49-F238E27FC236}">
                  <a16:creationId xmlns:a16="http://schemas.microsoft.com/office/drawing/2014/main" id="{CA249F19-76A7-4DF1-A699-0299883F9399}"/>
                </a:ext>
              </a:extLst>
            </p:cNvPr>
            <p:cNvSpPr>
              <a:spLocks/>
            </p:cNvSpPr>
            <p:nvPr/>
          </p:nvSpPr>
          <p:spPr bwMode="auto">
            <a:xfrm>
              <a:off x="1904389" y="2672306"/>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26">
              <a:extLst>
                <a:ext uri="{FF2B5EF4-FFF2-40B4-BE49-F238E27FC236}">
                  <a16:creationId xmlns:a16="http://schemas.microsoft.com/office/drawing/2014/main" id="{9C430714-E500-4EC2-A0CC-E7D7802BB4CA}"/>
                </a:ext>
              </a:extLst>
            </p:cNvPr>
            <p:cNvSpPr>
              <a:spLocks/>
            </p:cNvSpPr>
            <p:nvPr/>
          </p:nvSpPr>
          <p:spPr bwMode="auto">
            <a:xfrm>
              <a:off x="1904389" y="2672306"/>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Rectangle 27">
              <a:extLst>
                <a:ext uri="{FF2B5EF4-FFF2-40B4-BE49-F238E27FC236}">
                  <a16:creationId xmlns:a16="http://schemas.microsoft.com/office/drawing/2014/main" id="{051C91D4-39D1-48CF-8661-0771C4A7C93F}"/>
                </a:ext>
              </a:extLst>
            </p:cNvPr>
            <p:cNvSpPr>
              <a:spLocks noChangeArrowheads="1"/>
            </p:cNvSpPr>
            <p:nvPr/>
          </p:nvSpPr>
          <p:spPr bwMode="auto">
            <a:xfrm>
              <a:off x="1878989" y="29374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28">
              <a:extLst>
                <a:ext uri="{FF2B5EF4-FFF2-40B4-BE49-F238E27FC236}">
                  <a16:creationId xmlns:a16="http://schemas.microsoft.com/office/drawing/2014/main" id="{6ABF17CC-E093-4B02-9886-1D317A26F770}"/>
                </a:ext>
              </a:extLst>
            </p:cNvPr>
            <p:cNvSpPr>
              <a:spLocks/>
            </p:cNvSpPr>
            <p:nvPr/>
          </p:nvSpPr>
          <p:spPr bwMode="auto">
            <a:xfrm>
              <a:off x="1904389" y="296599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29">
              <a:extLst>
                <a:ext uri="{FF2B5EF4-FFF2-40B4-BE49-F238E27FC236}">
                  <a16:creationId xmlns:a16="http://schemas.microsoft.com/office/drawing/2014/main" id="{778CC4A3-6D7C-47E7-A4ED-5B06E5B93F8A}"/>
                </a:ext>
              </a:extLst>
            </p:cNvPr>
            <p:cNvSpPr>
              <a:spLocks/>
            </p:cNvSpPr>
            <p:nvPr/>
          </p:nvSpPr>
          <p:spPr bwMode="auto">
            <a:xfrm>
              <a:off x="1904389" y="296599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Rectangle 30">
              <a:extLst>
                <a:ext uri="{FF2B5EF4-FFF2-40B4-BE49-F238E27FC236}">
                  <a16:creationId xmlns:a16="http://schemas.microsoft.com/office/drawing/2014/main" id="{A317D194-17E6-4232-8E28-76D991F46B66}"/>
                </a:ext>
              </a:extLst>
            </p:cNvPr>
            <p:cNvSpPr>
              <a:spLocks noChangeArrowheads="1"/>
            </p:cNvSpPr>
            <p:nvPr/>
          </p:nvSpPr>
          <p:spPr bwMode="auto">
            <a:xfrm>
              <a:off x="1878989" y="322951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1">
              <a:extLst>
                <a:ext uri="{FF2B5EF4-FFF2-40B4-BE49-F238E27FC236}">
                  <a16:creationId xmlns:a16="http://schemas.microsoft.com/office/drawing/2014/main" id="{917F5AC4-0C63-4276-A628-A7273AE0550C}"/>
                </a:ext>
              </a:extLst>
            </p:cNvPr>
            <p:cNvSpPr>
              <a:spLocks/>
            </p:cNvSpPr>
            <p:nvPr/>
          </p:nvSpPr>
          <p:spPr bwMode="auto">
            <a:xfrm>
              <a:off x="1904389" y="325809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2">
              <a:extLst>
                <a:ext uri="{FF2B5EF4-FFF2-40B4-BE49-F238E27FC236}">
                  <a16:creationId xmlns:a16="http://schemas.microsoft.com/office/drawing/2014/main" id="{C7279255-F0DD-473E-B4DD-B576FA04FC10}"/>
                </a:ext>
              </a:extLst>
            </p:cNvPr>
            <p:cNvSpPr>
              <a:spLocks/>
            </p:cNvSpPr>
            <p:nvPr/>
          </p:nvSpPr>
          <p:spPr bwMode="auto">
            <a:xfrm>
              <a:off x="1904389" y="325809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Rectangle 33">
              <a:extLst>
                <a:ext uri="{FF2B5EF4-FFF2-40B4-BE49-F238E27FC236}">
                  <a16:creationId xmlns:a16="http://schemas.microsoft.com/office/drawing/2014/main" id="{9F50DA4A-15F6-4E9F-A5F7-78B17D438F80}"/>
                </a:ext>
              </a:extLst>
            </p:cNvPr>
            <p:cNvSpPr>
              <a:spLocks noChangeArrowheads="1"/>
            </p:cNvSpPr>
            <p:nvPr/>
          </p:nvSpPr>
          <p:spPr bwMode="auto">
            <a:xfrm>
              <a:off x="1910739" y="1373731"/>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Rectangle 34">
              <a:extLst>
                <a:ext uri="{FF2B5EF4-FFF2-40B4-BE49-F238E27FC236}">
                  <a16:creationId xmlns:a16="http://schemas.microsoft.com/office/drawing/2014/main" id="{6DACBFD1-71C1-477F-B258-A6D19714F7E8}"/>
                </a:ext>
              </a:extLst>
            </p:cNvPr>
            <p:cNvSpPr>
              <a:spLocks noChangeArrowheads="1"/>
            </p:cNvSpPr>
            <p:nvPr/>
          </p:nvSpPr>
          <p:spPr bwMode="auto">
            <a:xfrm>
              <a:off x="2144101" y="1373731"/>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Rectangle 35">
              <a:extLst>
                <a:ext uri="{FF2B5EF4-FFF2-40B4-BE49-F238E27FC236}">
                  <a16:creationId xmlns:a16="http://schemas.microsoft.com/office/drawing/2014/main" id="{1C73D63A-2BD9-4C36-A2CB-1F6161176E81}"/>
                </a:ext>
              </a:extLst>
            </p:cNvPr>
            <p:cNvSpPr>
              <a:spLocks noChangeArrowheads="1"/>
            </p:cNvSpPr>
            <p:nvPr/>
          </p:nvSpPr>
          <p:spPr bwMode="auto">
            <a:xfrm>
              <a:off x="1910739" y="1370556"/>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36">
              <a:extLst>
                <a:ext uri="{FF2B5EF4-FFF2-40B4-BE49-F238E27FC236}">
                  <a16:creationId xmlns:a16="http://schemas.microsoft.com/office/drawing/2014/main" id="{18EF1C78-8AC5-48C7-8C79-9EC9C6FA7CCE}"/>
                </a:ext>
              </a:extLst>
            </p:cNvPr>
            <p:cNvSpPr>
              <a:spLocks/>
            </p:cNvSpPr>
            <p:nvPr/>
          </p:nvSpPr>
          <p:spPr bwMode="auto">
            <a:xfrm>
              <a:off x="1929789" y="1392781"/>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37">
              <a:extLst>
                <a:ext uri="{FF2B5EF4-FFF2-40B4-BE49-F238E27FC236}">
                  <a16:creationId xmlns:a16="http://schemas.microsoft.com/office/drawing/2014/main" id="{1194E952-FD2B-401E-81FD-B67E618D6731}"/>
                </a:ext>
              </a:extLst>
            </p:cNvPr>
            <p:cNvSpPr>
              <a:spLocks/>
            </p:cNvSpPr>
            <p:nvPr/>
          </p:nvSpPr>
          <p:spPr bwMode="auto">
            <a:xfrm>
              <a:off x="1929789" y="1392781"/>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Rectangle 38">
              <a:extLst>
                <a:ext uri="{FF2B5EF4-FFF2-40B4-BE49-F238E27FC236}">
                  <a16:creationId xmlns:a16="http://schemas.microsoft.com/office/drawing/2014/main" id="{CF3C2201-1318-4910-8A47-7A3827342CA2}"/>
                </a:ext>
              </a:extLst>
            </p:cNvPr>
            <p:cNvSpPr>
              <a:spLocks noChangeArrowheads="1"/>
            </p:cNvSpPr>
            <p:nvPr/>
          </p:nvSpPr>
          <p:spPr bwMode="auto">
            <a:xfrm>
              <a:off x="1910739" y="1595981"/>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9">
              <a:extLst>
                <a:ext uri="{FF2B5EF4-FFF2-40B4-BE49-F238E27FC236}">
                  <a16:creationId xmlns:a16="http://schemas.microsoft.com/office/drawing/2014/main" id="{D19D8312-2C54-49C7-A3EB-DC7CD7A67EF2}"/>
                </a:ext>
              </a:extLst>
            </p:cNvPr>
            <p:cNvSpPr>
              <a:spLocks/>
            </p:cNvSpPr>
            <p:nvPr/>
          </p:nvSpPr>
          <p:spPr bwMode="auto">
            <a:xfrm>
              <a:off x="1929789" y="1615031"/>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40">
              <a:extLst>
                <a:ext uri="{FF2B5EF4-FFF2-40B4-BE49-F238E27FC236}">
                  <a16:creationId xmlns:a16="http://schemas.microsoft.com/office/drawing/2014/main" id="{10F667A6-9D8A-4A97-8471-3E4BED31CD24}"/>
                </a:ext>
              </a:extLst>
            </p:cNvPr>
            <p:cNvSpPr>
              <a:spLocks/>
            </p:cNvSpPr>
            <p:nvPr/>
          </p:nvSpPr>
          <p:spPr bwMode="auto">
            <a:xfrm>
              <a:off x="1929789" y="1615031"/>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Rectangle 41">
              <a:extLst>
                <a:ext uri="{FF2B5EF4-FFF2-40B4-BE49-F238E27FC236}">
                  <a16:creationId xmlns:a16="http://schemas.microsoft.com/office/drawing/2014/main" id="{57205092-8629-4666-9488-060B93E007D8}"/>
                </a:ext>
              </a:extLst>
            </p:cNvPr>
            <p:cNvSpPr>
              <a:spLocks noChangeArrowheads="1"/>
            </p:cNvSpPr>
            <p:nvPr/>
          </p:nvSpPr>
          <p:spPr bwMode="auto">
            <a:xfrm>
              <a:off x="1910739" y="18198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42">
              <a:extLst>
                <a:ext uri="{FF2B5EF4-FFF2-40B4-BE49-F238E27FC236}">
                  <a16:creationId xmlns:a16="http://schemas.microsoft.com/office/drawing/2014/main" id="{4BD345C5-BDF6-4AD0-875E-353C8D375DF8}"/>
                </a:ext>
              </a:extLst>
            </p:cNvPr>
            <p:cNvSpPr>
              <a:spLocks/>
            </p:cNvSpPr>
            <p:nvPr/>
          </p:nvSpPr>
          <p:spPr bwMode="auto">
            <a:xfrm>
              <a:off x="1929789" y="1842043"/>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43">
              <a:extLst>
                <a:ext uri="{FF2B5EF4-FFF2-40B4-BE49-F238E27FC236}">
                  <a16:creationId xmlns:a16="http://schemas.microsoft.com/office/drawing/2014/main" id="{4A8EC181-BCBC-4CDE-A957-B31AB297CCDD}"/>
                </a:ext>
              </a:extLst>
            </p:cNvPr>
            <p:cNvSpPr>
              <a:spLocks/>
            </p:cNvSpPr>
            <p:nvPr/>
          </p:nvSpPr>
          <p:spPr bwMode="auto">
            <a:xfrm>
              <a:off x="1929789" y="1842043"/>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44">
              <a:extLst>
                <a:ext uri="{FF2B5EF4-FFF2-40B4-BE49-F238E27FC236}">
                  <a16:creationId xmlns:a16="http://schemas.microsoft.com/office/drawing/2014/main" id="{20B21C86-0457-4EF3-8FFF-F0EFE0AF9A43}"/>
                </a:ext>
              </a:extLst>
            </p:cNvPr>
            <p:cNvSpPr>
              <a:spLocks noChangeArrowheads="1"/>
            </p:cNvSpPr>
            <p:nvPr/>
          </p:nvSpPr>
          <p:spPr bwMode="auto">
            <a:xfrm>
              <a:off x="1910739" y="2045243"/>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45">
              <a:extLst>
                <a:ext uri="{FF2B5EF4-FFF2-40B4-BE49-F238E27FC236}">
                  <a16:creationId xmlns:a16="http://schemas.microsoft.com/office/drawing/2014/main" id="{FA8B7904-51D0-4390-8C1F-78C3C345E7B7}"/>
                </a:ext>
              </a:extLst>
            </p:cNvPr>
            <p:cNvSpPr>
              <a:spLocks/>
            </p:cNvSpPr>
            <p:nvPr/>
          </p:nvSpPr>
          <p:spPr bwMode="auto">
            <a:xfrm>
              <a:off x="1929789" y="206429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46">
              <a:extLst>
                <a:ext uri="{FF2B5EF4-FFF2-40B4-BE49-F238E27FC236}">
                  <a16:creationId xmlns:a16="http://schemas.microsoft.com/office/drawing/2014/main" id="{ADCB3A48-B630-43D5-B66F-5932719649A4}"/>
                </a:ext>
              </a:extLst>
            </p:cNvPr>
            <p:cNvSpPr>
              <a:spLocks/>
            </p:cNvSpPr>
            <p:nvPr/>
          </p:nvSpPr>
          <p:spPr bwMode="auto">
            <a:xfrm>
              <a:off x="1929789" y="206429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Rectangle 47">
              <a:extLst>
                <a:ext uri="{FF2B5EF4-FFF2-40B4-BE49-F238E27FC236}">
                  <a16:creationId xmlns:a16="http://schemas.microsoft.com/office/drawing/2014/main" id="{3A17829E-1C60-40DC-B237-032A163F8667}"/>
                </a:ext>
              </a:extLst>
            </p:cNvPr>
            <p:cNvSpPr>
              <a:spLocks noChangeArrowheads="1"/>
            </p:cNvSpPr>
            <p:nvPr/>
          </p:nvSpPr>
          <p:spPr bwMode="auto">
            <a:xfrm>
              <a:off x="1913914" y="672056"/>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Rectangle 48">
              <a:extLst>
                <a:ext uri="{FF2B5EF4-FFF2-40B4-BE49-F238E27FC236}">
                  <a16:creationId xmlns:a16="http://schemas.microsoft.com/office/drawing/2014/main" id="{25C803CB-B2E9-4E67-A8AB-E1C67D707EEE}"/>
                </a:ext>
              </a:extLst>
            </p:cNvPr>
            <p:cNvSpPr>
              <a:spLocks noChangeArrowheads="1"/>
            </p:cNvSpPr>
            <p:nvPr/>
          </p:nvSpPr>
          <p:spPr bwMode="auto">
            <a:xfrm>
              <a:off x="2147276" y="672056"/>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49">
              <a:extLst>
                <a:ext uri="{FF2B5EF4-FFF2-40B4-BE49-F238E27FC236}">
                  <a16:creationId xmlns:a16="http://schemas.microsoft.com/office/drawing/2014/main" id="{E2950A86-6A63-4C25-A437-466063D00063}"/>
                </a:ext>
              </a:extLst>
            </p:cNvPr>
            <p:cNvSpPr>
              <a:spLocks/>
            </p:cNvSpPr>
            <p:nvPr/>
          </p:nvSpPr>
          <p:spPr bwMode="auto">
            <a:xfrm>
              <a:off x="1913914" y="519656"/>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50">
              <a:extLst>
                <a:ext uri="{FF2B5EF4-FFF2-40B4-BE49-F238E27FC236}">
                  <a16:creationId xmlns:a16="http://schemas.microsoft.com/office/drawing/2014/main" id="{1A48C5B5-340E-4F23-A1D7-CAE752B166F6}"/>
                </a:ext>
              </a:extLst>
            </p:cNvPr>
            <p:cNvSpPr>
              <a:spLocks/>
            </p:cNvSpPr>
            <p:nvPr/>
          </p:nvSpPr>
          <p:spPr bwMode="auto">
            <a:xfrm>
              <a:off x="1932964" y="681581"/>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51">
              <a:extLst>
                <a:ext uri="{FF2B5EF4-FFF2-40B4-BE49-F238E27FC236}">
                  <a16:creationId xmlns:a16="http://schemas.microsoft.com/office/drawing/2014/main" id="{B2975B0E-4FF6-468F-BA12-C5E20975C953}"/>
                </a:ext>
              </a:extLst>
            </p:cNvPr>
            <p:cNvSpPr>
              <a:spLocks/>
            </p:cNvSpPr>
            <p:nvPr/>
          </p:nvSpPr>
          <p:spPr bwMode="auto">
            <a:xfrm>
              <a:off x="1932964" y="681581"/>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Rectangle 52">
              <a:extLst>
                <a:ext uri="{FF2B5EF4-FFF2-40B4-BE49-F238E27FC236}">
                  <a16:creationId xmlns:a16="http://schemas.microsoft.com/office/drawing/2014/main" id="{0E4B10D1-8386-428C-B65D-BF696F67736F}"/>
                </a:ext>
              </a:extLst>
            </p:cNvPr>
            <p:cNvSpPr>
              <a:spLocks noChangeArrowheads="1"/>
            </p:cNvSpPr>
            <p:nvPr/>
          </p:nvSpPr>
          <p:spPr bwMode="auto">
            <a:xfrm>
              <a:off x="1913914" y="88636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53">
              <a:extLst>
                <a:ext uri="{FF2B5EF4-FFF2-40B4-BE49-F238E27FC236}">
                  <a16:creationId xmlns:a16="http://schemas.microsoft.com/office/drawing/2014/main" id="{A0195879-CD91-4B90-B2C2-A2C0350B04C2}"/>
                </a:ext>
              </a:extLst>
            </p:cNvPr>
            <p:cNvSpPr>
              <a:spLocks/>
            </p:cNvSpPr>
            <p:nvPr/>
          </p:nvSpPr>
          <p:spPr bwMode="auto">
            <a:xfrm>
              <a:off x="1932964" y="905418"/>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54">
              <a:extLst>
                <a:ext uri="{FF2B5EF4-FFF2-40B4-BE49-F238E27FC236}">
                  <a16:creationId xmlns:a16="http://schemas.microsoft.com/office/drawing/2014/main" id="{1A21B4E1-ECC4-45C7-B12C-9E9F773FB324}"/>
                </a:ext>
              </a:extLst>
            </p:cNvPr>
            <p:cNvSpPr>
              <a:spLocks/>
            </p:cNvSpPr>
            <p:nvPr/>
          </p:nvSpPr>
          <p:spPr bwMode="auto">
            <a:xfrm>
              <a:off x="1932964" y="905418"/>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Rectangle 55">
              <a:extLst>
                <a:ext uri="{FF2B5EF4-FFF2-40B4-BE49-F238E27FC236}">
                  <a16:creationId xmlns:a16="http://schemas.microsoft.com/office/drawing/2014/main" id="{860DA315-DC95-437D-9E59-E40BF4730298}"/>
                </a:ext>
              </a:extLst>
            </p:cNvPr>
            <p:cNvSpPr>
              <a:spLocks noChangeArrowheads="1"/>
            </p:cNvSpPr>
            <p:nvPr/>
          </p:nvSpPr>
          <p:spPr bwMode="auto">
            <a:xfrm>
              <a:off x="1913914" y="110861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56">
              <a:extLst>
                <a:ext uri="{FF2B5EF4-FFF2-40B4-BE49-F238E27FC236}">
                  <a16:creationId xmlns:a16="http://schemas.microsoft.com/office/drawing/2014/main" id="{F47E77BC-F595-4A4D-BA11-730359BC2BB7}"/>
                </a:ext>
              </a:extLst>
            </p:cNvPr>
            <p:cNvSpPr>
              <a:spLocks/>
            </p:cNvSpPr>
            <p:nvPr/>
          </p:nvSpPr>
          <p:spPr bwMode="auto">
            <a:xfrm>
              <a:off x="1932964" y="1130843"/>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57">
              <a:extLst>
                <a:ext uri="{FF2B5EF4-FFF2-40B4-BE49-F238E27FC236}">
                  <a16:creationId xmlns:a16="http://schemas.microsoft.com/office/drawing/2014/main" id="{C1B3A39E-8562-472B-94A1-743B4E574176}"/>
                </a:ext>
              </a:extLst>
            </p:cNvPr>
            <p:cNvSpPr>
              <a:spLocks/>
            </p:cNvSpPr>
            <p:nvPr/>
          </p:nvSpPr>
          <p:spPr bwMode="auto">
            <a:xfrm>
              <a:off x="1932964" y="1130843"/>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Rectangle 58">
              <a:extLst>
                <a:ext uri="{FF2B5EF4-FFF2-40B4-BE49-F238E27FC236}">
                  <a16:creationId xmlns:a16="http://schemas.microsoft.com/office/drawing/2014/main" id="{EF08E4A2-FC5F-469C-9EE1-CAD988FA03DC}"/>
                </a:ext>
              </a:extLst>
            </p:cNvPr>
            <p:cNvSpPr>
              <a:spLocks noChangeArrowheads="1"/>
            </p:cNvSpPr>
            <p:nvPr/>
          </p:nvSpPr>
          <p:spPr bwMode="auto">
            <a:xfrm>
              <a:off x="1129689"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Rectangle 59">
              <a:extLst>
                <a:ext uri="{FF2B5EF4-FFF2-40B4-BE49-F238E27FC236}">
                  <a16:creationId xmlns:a16="http://schemas.microsoft.com/office/drawing/2014/main" id="{6FBC52B3-C706-40B6-BD9E-A3351D48A1AD}"/>
                </a:ext>
              </a:extLst>
            </p:cNvPr>
            <p:cNvSpPr>
              <a:spLocks noChangeArrowheads="1"/>
            </p:cNvSpPr>
            <p:nvPr/>
          </p:nvSpPr>
          <p:spPr bwMode="auto">
            <a:xfrm>
              <a:off x="1129689" y="1405481"/>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Rectangle 60">
              <a:extLst>
                <a:ext uri="{FF2B5EF4-FFF2-40B4-BE49-F238E27FC236}">
                  <a16:creationId xmlns:a16="http://schemas.microsoft.com/office/drawing/2014/main" id="{83106E17-C82F-49FF-BB8A-BD298F91B9D4}"/>
                </a:ext>
              </a:extLst>
            </p:cNvPr>
            <p:cNvSpPr>
              <a:spLocks noChangeArrowheads="1"/>
            </p:cNvSpPr>
            <p:nvPr/>
          </p:nvSpPr>
          <p:spPr bwMode="auto">
            <a:xfrm>
              <a:off x="1917089"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61">
              <a:extLst>
                <a:ext uri="{FF2B5EF4-FFF2-40B4-BE49-F238E27FC236}">
                  <a16:creationId xmlns:a16="http://schemas.microsoft.com/office/drawing/2014/main" id="{543158A8-4ADC-4E58-8E93-D925E51E2E63}"/>
                </a:ext>
              </a:extLst>
            </p:cNvPr>
            <p:cNvSpPr>
              <a:spLocks/>
            </p:cNvSpPr>
            <p:nvPr/>
          </p:nvSpPr>
          <p:spPr bwMode="auto">
            <a:xfrm>
              <a:off x="1740876" y="1227681"/>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62">
              <a:extLst>
                <a:ext uri="{FF2B5EF4-FFF2-40B4-BE49-F238E27FC236}">
                  <a16:creationId xmlns:a16="http://schemas.microsoft.com/office/drawing/2014/main" id="{74DEFD90-58FA-4E18-B268-AD3139220AE7}"/>
                </a:ext>
              </a:extLst>
            </p:cNvPr>
            <p:cNvSpPr>
              <a:spLocks/>
            </p:cNvSpPr>
            <p:nvPr/>
          </p:nvSpPr>
          <p:spPr bwMode="auto">
            <a:xfrm>
              <a:off x="1740876" y="1227681"/>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Rectangle 63">
              <a:extLst>
                <a:ext uri="{FF2B5EF4-FFF2-40B4-BE49-F238E27FC236}">
                  <a16:creationId xmlns:a16="http://schemas.microsoft.com/office/drawing/2014/main" id="{760B7789-5300-410E-96B0-ACE4C07C13E9}"/>
                </a:ext>
              </a:extLst>
            </p:cNvPr>
            <p:cNvSpPr>
              <a:spLocks noChangeArrowheads="1"/>
            </p:cNvSpPr>
            <p:nvPr/>
          </p:nvSpPr>
          <p:spPr bwMode="auto">
            <a:xfrm>
              <a:off x="1728176" y="1210218"/>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64">
              <a:extLst>
                <a:ext uri="{FF2B5EF4-FFF2-40B4-BE49-F238E27FC236}">
                  <a16:creationId xmlns:a16="http://schemas.microsoft.com/office/drawing/2014/main" id="{9091A779-26B9-4F08-A8FC-744D8AC8527E}"/>
                </a:ext>
              </a:extLst>
            </p:cNvPr>
            <p:cNvSpPr>
              <a:spLocks/>
            </p:cNvSpPr>
            <p:nvPr/>
          </p:nvSpPr>
          <p:spPr bwMode="auto">
            <a:xfrm>
              <a:off x="1550376" y="1227681"/>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65">
              <a:extLst>
                <a:ext uri="{FF2B5EF4-FFF2-40B4-BE49-F238E27FC236}">
                  <a16:creationId xmlns:a16="http://schemas.microsoft.com/office/drawing/2014/main" id="{543F7A84-EFD0-47AD-8276-97AC04B75DA6}"/>
                </a:ext>
              </a:extLst>
            </p:cNvPr>
            <p:cNvSpPr>
              <a:spLocks/>
            </p:cNvSpPr>
            <p:nvPr/>
          </p:nvSpPr>
          <p:spPr bwMode="auto">
            <a:xfrm>
              <a:off x="1550376" y="1227681"/>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Rectangle 66">
              <a:extLst>
                <a:ext uri="{FF2B5EF4-FFF2-40B4-BE49-F238E27FC236}">
                  <a16:creationId xmlns:a16="http://schemas.microsoft.com/office/drawing/2014/main" id="{4524710E-947F-4892-983A-DAA146316790}"/>
                </a:ext>
              </a:extLst>
            </p:cNvPr>
            <p:cNvSpPr>
              <a:spLocks noChangeArrowheads="1"/>
            </p:cNvSpPr>
            <p:nvPr/>
          </p:nvSpPr>
          <p:spPr bwMode="auto">
            <a:xfrm>
              <a:off x="15376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67">
              <a:extLst>
                <a:ext uri="{FF2B5EF4-FFF2-40B4-BE49-F238E27FC236}">
                  <a16:creationId xmlns:a16="http://schemas.microsoft.com/office/drawing/2014/main" id="{2C29DAF8-C3D6-48FB-AD89-59EEEA25809D}"/>
                </a:ext>
              </a:extLst>
            </p:cNvPr>
            <p:cNvSpPr>
              <a:spLocks/>
            </p:cNvSpPr>
            <p:nvPr/>
          </p:nvSpPr>
          <p:spPr bwMode="auto">
            <a:xfrm>
              <a:off x="1363051" y="1227681"/>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68">
              <a:extLst>
                <a:ext uri="{FF2B5EF4-FFF2-40B4-BE49-F238E27FC236}">
                  <a16:creationId xmlns:a16="http://schemas.microsoft.com/office/drawing/2014/main" id="{D6993175-D6E3-475B-8F23-410A2C2087E2}"/>
                </a:ext>
              </a:extLst>
            </p:cNvPr>
            <p:cNvSpPr>
              <a:spLocks/>
            </p:cNvSpPr>
            <p:nvPr/>
          </p:nvSpPr>
          <p:spPr bwMode="auto">
            <a:xfrm>
              <a:off x="1363051" y="1227681"/>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Rectangle 69">
              <a:extLst>
                <a:ext uri="{FF2B5EF4-FFF2-40B4-BE49-F238E27FC236}">
                  <a16:creationId xmlns:a16="http://schemas.microsoft.com/office/drawing/2014/main" id="{ED254E37-6E46-48B5-BBAF-BCA446DD7088}"/>
                </a:ext>
              </a:extLst>
            </p:cNvPr>
            <p:cNvSpPr>
              <a:spLocks noChangeArrowheads="1"/>
            </p:cNvSpPr>
            <p:nvPr/>
          </p:nvSpPr>
          <p:spPr bwMode="auto">
            <a:xfrm>
              <a:off x="1348764" y="1210218"/>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70">
              <a:extLst>
                <a:ext uri="{FF2B5EF4-FFF2-40B4-BE49-F238E27FC236}">
                  <a16:creationId xmlns:a16="http://schemas.microsoft.com/office/drawing/2014/main" id="{381DEFB8-9366-49B7-AD6C-076ABA33DA78}"/>
                </a:ext>
              </a:extLst>
            </p:cNvPr>
            <p:cNvSpPr>
              <a:spLocks/>
            </p:cNvSpPr>
            <p:nvPr/>
          </p:nvSpPr>
          <p:spPr bwMode="auto">
            <a:xfrm>
              <a:off x="1174139" y="1227681"/>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71">
              <a:extLst>
                <a:ext uri="{FF2B5EF4-FFF2-40B4-BE49-F238E27FC236}">
                  <a16:creationId xmlns:a16="http://schemas.microsoft.com/office/drawing/2014/main" id="{65CA2B05-69F2-4C5B-B697-615854F2D7B9}"/>
                </a:ext>
              </a:extLst>
            </p:cNvPr>
            <p:cNvSpPr>
              <a:spLocks/>
            </p:cNvSpPr>
            <p:nvPr/>
          </p:nvSpPr>
          <p:spPr bwMode="auto">
            <a:xfrm>
              <a:off x="1174139" y="1227681"/>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Rectangle 72">
              <a:extLst>
                <a:ext uri="{FF2B5EF4-FFF2-40B4-BE49-F238E27FC236}">
                  <a16:creationId xmlns:a16="http://schemas.microsoft.com/office/drawing/2014/main" id="{1D8ED357-4F88-4A13-9D41-8BA6F4F88A33}"/>
                </a:ext>
              </a:extLst>
            </p:cNvPr>
            <p:cNvSpPr>
              <a:spLocks noChangeArrowheads="1"/>
            </p:cNvSpPr>
            <p:nvPr/>
          </p:nvSpPr>
          <p:spPr bwMode="auto">
            <a:xfrm>
              <a:off x="2236176" y="1210218"/>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Rectangle 73">
              <a:extLst>
                <a:ext uri="{FF2B5EF4-FFF2-40B4-BE49-F238E27FC236}">
                  <a16:creationId xmlns:a16="http://schemas.microsoft.com/office/drawing/2014/main" id="{9024AEF9-07B1-415D-90D2-B6ADB5B4B70A}"/>
                </a:ext>
              </a:extLst>
            </p:cNvPr>
            <p:cNvSpPr>
              <a:spLocks noChangeArrowheads="1"/>
            </p:cNvSpPr>
            <p:nvPr/>
          </p:nvSpPr>
          <p:spPr bwMode="auto">
            <a:xfrm>
              <a:off x="2236176" y="1405481"/>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Rectangle 74">
              <a:extLst>
                <a:ext uri="{FF2B5EF4-FFF2-40B4-BE49-F238E27FC236}">
                  <a16:creationId xmlns:a16="http://schemas.microsoft.com/office/drawing/2014/main" id="{8B6C994F-6BD5-4AFC-A723-2B51B7728159}"/>
                </a:ext>
              </a:extLst>
            </p:cNvPr>
            <p:cNvSpPr>
              <a:spLocks noChangeArrowheads="1"/>
            </p:cNvSpPr>
            <p:nvPr/>
          </p:nvSpPr>
          <p:spPr bwMode="auto">
            <a:xfrm>
              <a:off x="3023576"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75">
              <a:extLst>
                <a:ext uri="{FF2B5EF4-FFF2-40B4-BE49-F238E27FC236}">
                  <a16:creationId xmlns:a16="http://schemas.microsoft.com/office/drawing/2014/main" id="{389E1893-84DB-4F6C-B7F9-31673A409C1C}"/>
                </a:ext>
              </a:extLst>
            </p:cNvPr>
            <p:cNvSpPr>
              <a:spLocks/>
            </p:cNvSpPr>
            <p:nvPr/>
          </p:nvSpPr>
          <p:spPr bwMode="auto">
            <a:xfrm>
              <a:off x="2847364" y="1227681"/>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76">
              <a:extLst>
                <a:ext uri="{FF2B5EF4-FFF2-40B4-BE49-F238E27FC236}">
                  <a16:creationId xmlns:a16="http://schemas.microsoft.com/office/drawing/2014/main" id="{A9723497-6A2F-47DE-B671-50A54D61121C}"/>
                </a:ext>
              </a:extLst>
            </p:cNvPr>
            <p:cNvSpPr>
              <a:spLocks/>
            </p:cNvSpPr>
            <p:nvPr/>
          </p:nvSpPr>
          <p:spPr bwMode="auto">
            <a:xfrm>
              <a:off x="2847364" y="1227681"/>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Rectangle 77">
              <a:extLst>
                <a:ext uri="{FF2B5EF4-FFF2-40B4-BE49-F238E27FC236}">
                  <a16:creationId xmlns:a16="http://schemas.microsoft.com/office/drawing/2014/main" id="{5F466615-8296-4863-A5B8-B7F25740A109}"/>
                </a:ext>
              </a:extLst>
            </p:cNvPr>
            <p:cNvSpPr>
              <a:spLocks noChangeArrowheads="1"/>
            </p:cNvSpPr>
            <p:nvPr/>
          </p:nvSpPr>
          <p:spPr bwMode="auto">
            <a:xfrm>
              <a:off x="2831489"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78">
              <a:extLst>
                <a:ext uri="{FF2B5EF4-FFF2-40B4-BE49-F238E27FC236}">
                  <a16:creationId xmlns:a16="http://schemas.microsoft.com/office/drawing/2014/main" id="{610590F2-C76E-4DFD-A76F-9FFECEE8B20E}"/>
                </a:ext>
              </a:extLst>
            </p:cNvPr>
            <p:cNvSpPr>
              <a:spLocks/>
            </p:cNvSpPr>
            <p:nvPr/>
          </p:nvSpPr>
          <p:spPr bwMode="auto">
            <a:xfrm>
              <a:off x="2656864" y="1227681"/>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79">
              <a:extLst>
                <a:ext uri="{FF2B5EF4-FFF2-40B4-BE49-F238E27FC236}">
                  <a16:creationId xmlns:a16="http://schemas.microsoft.com/office/drawing/2014/main" id="{8D2DE494-2B84-4CBB-9517-73E4B93EA051}"/>
                </a:ext>
              </a:extLst>
            </p:cNvPr>
            <p:cNvSpPr>
              <a:spLocks/>
            </p:cNvSpPr>
            <p:nvPr/>
          </p:nvSpPr>
          <p:spPr bwMode="auto">
            <a:xfrm>
              <a:off x="2656864" y="1227681"/>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Rectangle 80">
              <a:extLst>
                <a:ext uri="{FF2B5EF4-FFF2-40B4-BE49-F238E27FC236}">
                  <a16:creationId xmlns:a16="http://schemas.microsoft.com/office/drawing/2014/main" id="{FEB4C99F-DACE-4946-A8EA-7CA207B41048}"/>
                </a:ext>
              </a:extLst>
            </p:cNvPr>
            <p:cNvSpPr>
              <a:spLocks noChangeArrowheads="1"/>
            </p:cNvSpPr>
            <p:nvPr/>
          </p:nvSpPr>
          <p:spPr bwMode="auto">
            <a:xfrm>
              <a:off x="2644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81">
              <a:extLst>
                <a:ext uri="{FF2B5EF4-FFF2-40B4-BE49-F238E27FC236}">
                  <a16:creationId xmlns:a16="http://schemas.microsoft.com/office/drawing/2014/main" id="{EEE1D4F9-3EB5-4D3C-BE64-8A2C20ECEC4A}"/>
                </a:ext>
              </a:extLst>
            </p:cNvPr>
            <p:cNvSpPr>
              <a:spLocks/>
            </p:cNvSpPr>
            <p:nvPr/>
          </p:nvSpPr>
          <p:spPr bwMode="auto">
            <a:xfrm>
              <a:off x="2467951"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82">
              <a:extLst>
                <a:ext uri="{FF2B5EF4-FFF2-40B4-BE49-F238E27FC236}">
                  <a16:creationId xmlns:a16="http://schemas.microsoft.com/office/drawing/2014/main" id="{D5BACE30-0D73-4F57-86D6-1C939DAB199A}"/>
                </a:ext>
              </a:extLst>
            </p:cNvPr>
            <p:cNvSpPr>
              <a:spLocks/>
            </p:cNvSpPr>
            <p:nvPr/>
          </p:nvSpPr>
          <p:spPr bwMode="auto">
            <a:xfrm>
              <a:off x="2467951"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Rectangle 83">
              <a:extLst>
                <a:ext uri="{FF2B5EF4-FFF2-40B4-BE49-F238E27FC236}">
                  <a16:creationId xmlns:a16="http://schemas.microsoft.com/office/drawing/2014/main" id="{3857594D-8AC4-4565-AD63-4788683F045B}"/>
                </a:ext>
              </a:extLst>
            </p:cNvPr>
            <p:cNvSpPr>
              <a:spLocks noChangeArrowheads="1"/>
            </p:cNvSpPr>
            <p:nvPr/>
          </p:nvSpPr>
          <p:spPr bwMode="auto">
            <a:xfrm>
              <a:off x="2455251"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84">
              <a:extLst>
                <a:ext uri="{FF2B5EF4-FFF2-40B4-BE49-F238E27FC236}">
                  <a16:creationId xmlns:a16="http://schemas.microsoft.com/office/drawing/2014/main" id="{4715947C-FF39-4000-A232-C80B0BF22B74}"/>
                </a:ext>
              </a:extLst>
            </p:cNvPr>
            <p:cNvSpPr>
              <a:spLocks/>
            </p:cNvSpPr>
            <p:nvPr/>
          </p:nvSpPr>
          <p:spPr bwMode="auto">
            <a:xfrm>
              <a:off x="2280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85">
              <a:extLst>
                <a:ext uri="{FF2B5EF4-FFF2-40B4-BE49-F238E27FC236}">
                  <a16:creationId xmlns:a16="http://schemas.microsoft.com/office/drawing/2014/main" id="{98AC3B1D-0FF8-436E-A6C2-276A3A28737D}"/>
                </a:ext>
              </a:extLst>
            </p:cNvPr>
            <p:cNvSpPr>
              <a:spLocks/>
            </p:cNvSpPr>
            <p:nvPr/>
          </p:nvSpPr>
          <p:spPr bwMode="auto">
            <a:xfrm>
              <a:off x="2280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Rectangle 86">
              <a:extLst>
                <a:ext uri="{FF2B5EF4-FFF2-40B4-BE49-F238E27FC236}">
                  <a16:creationId xmlns:a16="http://schemas.microsoft.com/office/drawing/2014/main" id="{BE964BAE-0B6C-4555-A57C-AE5B2B014C9A}"/>
                </a:ext>
              </a:extLst>
            </p:cNvPr>
            <p:cNvSpPr>
              <a:spLocks noChangeArrowheads="1"/>
            </p:cNvSpPr>
            <p:nvPr/>
          </p:nvSpPr>
          <p:spPr bwMode="auto">
            <a:xfrm>
              <a:off x="2998176" y="1210218"/>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87">
              <a:extLst>
                <a:ext uri="{FF2B5EF4-FFF2-40B4-BE49-F238E27FC236}">
                  <a16:creationId xmlns:a16="http://schemas.microsoft.com/office/drawing/2014/main" id="{B69D1120-554C-4E90-AD8A-11034970AC98}"/>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88">
              <a:extLst>
                <a:ext uri="{FF2B5EF4-FFF2-40B4-BE49-F238E27FC236}">
                  <a16:creationId xmlns:a16="http://schemas.microsoft.com/office/drawing/2014/main" id="{C88C8E7B-001A-47C7-A12F-1B42895CB22A}"/>
                </a:ext>
              </a:extLst>
            </p:cNvPr>
            <p:cNvSpPr>
              <a:spLocks/>
            </p:cNvSpPr>
            <p:nvPr/>
          </p:nvSpPr>
          <p:spPr bwMode="auto">
            <a:xfrm>
              <a:off x="2998176" y="1405481"/>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Rectangle 89">
              <a:extLst>
                <a:ext uri="{FF2B5EF4-FFF2-40B4-BE49-F238E27FC236}">
                  <a16:creationId xmlns:a16="http://schemas.microsoft.com/office/drawing/2014/main" id="{586A8DB3-E62D-48C0-8FE0-0AD1DA7EB149}"/>
                </a:ext>
              </a:extLst>
            </p:cNvPr>
            <p:cNvSpPr>
              <a:spLocks noChangeArrowheads="1"/>
            </p:cNvSpPr>
            <p:nvPr/>
          </p:nvSpPr>
          <p:spPr bwMode="auto">
            <a:xfrm>
              <a:off x="3785576"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90">
              <a:extLst>
                <a:ext uri="{FF2B5EF4-FFF2-40B4-BE49-F238E27FC236}">
                  <a16:creationId xmlns:a16="http://schemas.microsoft.com/office/drawing/2014/main" id="{33B33182-DBA6-4BC7-A381-599562C03751}"/>
                </a:ext>
              </a:extLst>
            </p:cNvPr>
            <p:cNvSpPr>
              <a:spLocks/>
            </p:cNvSpPr>
            <p:nvPr/>
          </p:nvSpPr>
          <p:spPr bwMode="auto">
            <a:xfrm>
              <a:off x="3609364" y="1227681"/>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91">
              <a:extLst>
                <a:ext uri="{FF2B5EF4-FFF2-40B4-BE49-F238E27FC236}">
                  <a16:creationId xmlns:a16="http://schemas.microsoft.com/office/drawing/2014/main" id="{528F8135-FA85-487E-AD85-A5013EB3B53C}"/>
                </a:ext>
              </a:extLst>
            </p:cNvPr>
            <p:cNvSpPr>
              <a:spLocks/>
            </p:cNvSpPr>
            <p:nvPr/>
          </p:nvSpPr>
          <p:spPr bwMode="auto">
            <a:xfrm>
              <a:off x="3609364" y="1227681"/>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Rectangle 92">
              <a:extLst>
                <a:ext uri="{FF2B5EF4-FFF2-40B4-BE49-F238E27FC236}">
                  <a16:creationId xmlns:a16="http://schemas.microsoft.com/office/drawing/2014/main" id="{425FA9DF-6E0C-4F4B-BBC6-1CCC5FC00C7C}"/>
                </a:ext>
              </a:extLst>
            </p:cNvPr>
            <p:cNvSpPr>
              <a:spLocks noChangeArrowheads="1"/>
            </p:cNvSpPr>
            <p:nvPr/>
          </p:nvSpPr>
          <p:spPr bwMode="auto">
            <a:xfrm>
              <a:off x="3596664" y="1210218"/>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93">
              <a:extLst>
                <a:ext uri="{FF2B5EF4-FFF2-40B4-BE49-F238E27FC236}">
                  <a16:creationId xmlns:a16="http://schemas.microsoft.com/office/drawing/2014/main" id="{9FC3C249-4272-4508-B699-1D4F5B518475}"/>
                </a:ext>
              </a:extLst>
            </p:cNvPr>
            <p:cNvSpPr>
              <a:spLocks/>
            </p:cNvSpPr>
            <p:nvPr/>
          </p:nvSpPr>
          <p:spPr bwMode="auto">
            <a:xfrm>
              <a:off x="3422039" y="1227681"/>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94">
              <a:extLst>
                <a:ext uri="{FF2B5EF4-FFF2-40B4-BE49-F238E27FC236}">
                  <a16:creationId xmlns:a16="http://schemas.microsoft.com/office/drawing/2014/main" id="{0D289913-8D70-4B2B-8F49-F1A2AAB23BBA}"/>
                </a:ext>
              </a:extLst>
            </p:cNvPr>
            <p:cNvSpPr>
              <a:spLocks/>
            </p:cNvSpPr>
            <p:nvPr/>
          </p:nvSpPr>
          <p:spPr bwMode="auto">
            <a:xfrm>
              <a:off x="3422039" y="1227681"/>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Rectangle 95">
              <a:extLst>
                <a:ext uri="{FF2B5EF4-FFF2-40B4-BE49-F238E27FC236}">
                  <a16:creationId xmlns:a16="http://schemas.microsoft.com/office/drawing/2014/main" id="{67A928CC-357F-4FDB-AA59-4E8D6D006D9F}"/>
                </a:ext>
              </a:extLst>
            </p:cNvPr>
            <p:cNvSpPr>
              <a:spLocks noChangeArrowheads="1"/>
            </p:cNvSpPr>
            <p:nvPr/>
          </p:nvSpPr>
          <p:spPr bwMode="auto">
            <a:xfrm>
              <a:off x="3406164"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96">
              <a:extLst>
                <a:ext uri="{FF2B5EF4-FFF2-40B4-BE49-F238E27FC236}">
                  <a16:creationId xmlns:a16="http://schemas.microsoft.com/office/drawing/2014/main" id="{972C90E1-C818-478C-823A-55B484084286}"/>
                </a:ext>
              </a:extLst>
            </p:cNvPr>
            <p:cNvSpPr>
              <a:spLocks/>
            </p:cNvSpPr>
            <p:nvPr/>
          </p:nvSpPr>
          <p:spPr bwMode="auto">
            <a:xfrm>
              <a:off x="3229951" y="1227681"/>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97">
              <a:extLst>
                <a:ext uri="{FF2B5EF4-FFF2-40B4-BE49-F238E27FC236}">
                  <a16:creationId xmlns:a16="http://schemas.microsoft.com/office/drawing/2014/main" id="{C839098B-DA7C-45DE-A652-CDF8AA867592}"/>
                </a:ext>
              </a:extLst>
            </p:cNvPr>
            <p:cNvSpPr>
              <a:spLocks/>
            </p:cNvSpPr>
            <p:nvPr/>
          </p:nvSpPr>
          <p:spPr bwMode="auto">
            <a:xfrm>
              <a:off x="3229951" y="1227681"/>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Rectangle 98">
              <a:extLst>
                <a:ext uri="{FF2B5EF4-FFF2-40B4-BE49-F238E27FC236}">
                  <a16:creationId xmlns:a16="http://schemas.microsoft.com/office/drawing/2014/main" id="{8F898BAE-C047-452E-9658-677920F3CD8B}"/>
                </a:ext>
              </a:extLst>
            </p:cNvPr>
            <p:cNvSpPr>
              <a:spLocks noChangeArrowheads="1"/>
            </p:cNvSpPr>
            <p:nvPr/>
          </p:nvSpPr>
          <p:spPr bwMode="auto">
            <a:xfrm>
              <a:off x="3217251" y="1210218"/>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99">
              <a:extLst>
                <a:ext uri="{FF2B5EF4-FFF2-40B4-BE49-F238E27FC236}">
                  <a16:creationId xmlns:a16="http://schemas.microsoft.com/office/drawing/2014/main" id="{861399A1-8D73-414E-9AD3-C1FD2363F39A}"/>
                </a:ext>
              </a:extLst>
            </p:cNvPr>
            <p:cNvSpPr>
              <a:spLocks/>
            </p:cNvSpPr>
            <p:nvPr/>
          </p:nvSpPr>
          <p:spPr bwMode="auto">
            <a:xfrm>
              <a:off x="3042626" y="1227681"/>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100">
              <a:extLst>
                <a:ext uri="{FF2B5EF4-FFF2-40B4-BE49-F238E27FC236}">
                  <a16:creationId xmlns:a16="http://schemas.microsoft.com/office/drawing/2014/main" id="{4E7E0F68-B631-4CC2-A13D-D87F021A1540}"/>
                </a:ext>
              </a:extLst>
            </p:cNvPr>
            <p:cNvSpPr>
              <a:spLocks/>
            </p:cNvSpPr>
            <p:nvPr/>
          </p:nvSpPr>
          <p:spPr bwMode="auto">
            <a:xfrm>
              <a:off x="3042626" y="1227681"/>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101">
              <a:extLst>
                <a:ext uri="{FF2B5EF4-FFF2-40B4-BE49-F238E27FC236}">
                  <a16:creationId xmlns:a16="http://schemas.microsoft.com/office/drawing/2014/main" id="{9A95BB8D-A7D8-43D5-AFC2-733AC2B3D2E4}"/>
                </a:ext>
              </a:extLst>
            </p:cNvPr>
            <p:cNvSpPr>
              <a:spLocks/>
            </p:cNvSpPr>
            <p:nvPr/>
          </p:nvSpPr>
          <p:spPr bwMode="auto">
            <a:xfrm>
              <a:off x="1783739" y="1083218"/>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Rectangle 102">
              <a:extLst>
                <a:ext uri="{FF2B5EF4-FFF2-40B4-BE49-F238E27FC236}">
                  <a16:creationId xmlns:a16="http://schemas.microsoft.com/office/drawing/2014/main" id="{2DA971D8-4EA3-4BA1-BC5C-BFA6BFC50AC7}"/>
                </a:ext>
              </a:extLst>
            </p:cNvPr>
            <p:cNvSpPr>
              <a:spLocks noChangeArrowheads="1"/>
            </p:cNvSpPr>
            <p:nvPr/>
          </p:nvSpPr>
          <p:spPr bwMode="auto">
            <a:xfrm>
              <a:off x="967764" y="1153068"/>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103">
              <a:extLst>
                <a:ext uri="{FF2B5EF4-FFF2-40B4-BE49-F238E27FC236}">
                  <a16:creationId xmlns:a16="http://schemas.microsoft.com/office/drawing/2014/main" id="{20C054C9-2101-4A6B-829D-FC6EA7254F32}"/>
                </a:ext>
              </a:extLst>
            </p:cNvPr>
            <p:cNvSpPr>
              <a:spLocks/>
            </p:cNvSpPr>
            <p:nvPr/>
          </p:nvSpPr>
          <p:spPr bwMode="auto">
            <a:xfrm>
              <a:off x="1142389" y="456156"/>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Rectangle 104">
              <a:extLst>
                <a:ext uri="{FF2B5EF4-FFF2-40B4-BE49-F238E27FC236}">
                  <a16:creationId xmlns:a16="http://schemas.microsoft.com/office/drawing/2014/main" id="{CA05F819-C580-4351-B5B5-0F6DACE07AF9}"/>
                </a:ext>
              </a:extLst>
            </p:cNvPr>
            <p:cNvSpPr>
              <a:spLocks noChangeArrowheads="1"/>
            </p:cNvSpPr>
            <p:nvPr/>
          </p:nvSpPr>
          <p:spPr bwMode="auto">
            <a:xfrm>
              <a:off x="5025414" y="1421356"/>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Rectangle 105">
              <a:extLst>
                <a:ext uri="{FF2B5EF4-FFF2-40B4-BE49-F238E27FC236}">
                  <a16:creationId xmlns:a16="http://schemas.microsoft.com/office/drawing/2014/main" id="{6C083038-7B7E-42F7-BB3A-87A15EED7030}"/>
                </a:ext>
              </a:extLst>
            </p:cNvPr>
            <p:cNvSpPr>
              <a:spLocks noChangeArrowheads="1"/>
            </p:cNvSpPr>
            <p:nvPr/>
          </p:nvSpPr>
          <p:spPr bwMode="auto">
            <a:xfrm>
              <a:off x="4684101" y="2392906"/>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Rectangle 106">
              <a:extLst>
                <a:ext uri="{FF2B5EF4-FFF2-40B4-BE49-F238E27FC236}">
                  <a16:creationId xmlns:a16="http://schemas.microsoft.com/office/drawing/2014/main" id="{24622094-7596-4AC1-BDEE-FE6A0F36A54A}"/>
                </a:ext>
              </a:extLst>
            </p:cNvPr>
            <p:cNvSpPr>
              <a:spLocks noChangeArrowheads="1"/>
            </p:cNvSpPr>
            <p:nvPr/>
          </p:nvSpPr>
          <p:spPr bwMode="auto">
            <a:xfrm>
              <a:off x="4955564" y="2310356"/>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Rectangle 107">
              <a:extLst>
                <a:ext uri="{FF2B5EF4-FFF2-40B4-BE49-F238E27FC236}">
                  <a16:creationId xmlns:a16="http://schemas.microsoft.com/office/drawing/2014/main" id="{3F6FA18F-1C36-40A4-B56A-9E80F3FEBA13}"/>
                </a:ext>
              </a:extLst>
            </p:cNvPr>
            <p:cNvSpPr>
              <a:spLocks noChangeArrowheads="1"/>
            </p:cNvSpPr>
            <p:nvPr/>
          </p:nvSpPr>
          <p:spPr bwMode="auto">
            <a:xfrm>
              <a:off x="3776051" y="1207043"/>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08">
              <a:extLst>
                <a:ext uri="{FF2B5EF4-FFF2-40B4-BE49-F238E27FC236}">
                  <a16:creationId xmlns:a16="http://schemas.microsoft.com/office/drawing/2014/main" id="{728147CB-2386-42BC-A22A-D29AB8496F8A}"/>
                </a:ext>
              </a:extLst>
            </p:cNvPr>
            <p:cNvSpPr>
              <a:spLocks/>
            </p:cNvSpPr>
            <p:nvPr/>
          </p:nvSpPr>
          <p:spPr bwMode="auto">
            <a:xfrm>
              <a:off x="3776051" y="1354681"/>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Rectangle 109">
              <a:extLst>
                <a:ext uri="{FF2B5EF4-FFF2-40B4-BE49-F238E27FC236}">
                  <a16:creationId xmlns:a16="http://schemas.microsoft.com/office/drawing/2014/main" id="{FD37DBD4-ED07-4C27-913B-C148F61FB6D9}"/>
                </a:ext>
              </a:extLst>
            </p:cNvPr>
            <p:cNvSpPr>
              <a:spLocks noChangeArrowheads="1"/>
            </p:cNvSpPr>
            <p:nvPr/>
          </p:nvSpPr>
          <p:spPr bwMode="auto">
            <a:xfrm>
              <a:off x="4512651"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Rectangle 110">
              <a:extLst>
                <a:ext uri="{FF2B5EF4-FFF2-40B4-BE49-F238E27FC236}">
                  <a16:creationId xmlns:a16="http://schemas.microsoft.com/office/drawing/2014/main" id="{22BDDA8D-088A-4944-B225-6DCC92BEEBA2}"/>
                </a:ext>
              </a:extLst>
            </p:cNvPr>
            <p:cNvSpPr>
              <a:spLocks noChangeArrowheads="1"/>
            </p:cNvSpPr>
            <p:nvPr/>
          </p:nvSpPr>
          <p:spPr bwMode="auto">
            <a:xfrm>
              <a:off x="4680926" y="1275306"/>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111">
              <a:extLst>
                <a:ext uri="{FF2B5EF4-FFF2-40B4-BE49-F238E27FC236}">
                  <a16:creationId xmlns:a16="http://schemas.microsoft.com/office/drawing/2014/main" id="{3C29CABA-1844-4A94-B290-C34F9B9EFBD9}"/>
                </a:ext>
              </a:extLst>
            </p:cNvPr>
            <p:cNvSpPr>
              <a:spLocks/>
            </p:cNvSpPr>
            <p:nvPr/>
          </p:nvSpPr>
          <p:spPr bwMode="auto">
            <a:xfrm>
              <a:off x="4345964" y="1222918"/>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12">
              <a:extLst>
                <a:ext uri="{FF2B5EF4-FFF2-40B4-BE49-F238E27FC236}">
                  <a16:creationId xmlns:a16="http://schemas.microsoft.com/office/drawing/2014/main" id="{360D7164-0EE0-498A-BCDC-67E06C1B10D2}"/>
                </a:ext>
              </a:extLst>
            </p:cNvPr>
            <p:cNvSpPr>
              <a:spLocks/>
            </p:cNvSpPr>
            <p:nvPr/>
          </p:nvSpPr>
          <p:spPr bwMode="auto">
            <a:xfrm>
              <a:off x="4528526" y="1268956"/>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13">
              <a:extLst>
                <a:ext uri="{FF2B5EF4-FFF2-40B4-BE49-F238E27FC236}">
                  <a16:creationId xmlns:a16="http://schemas.microsoft.com/office/drawing/2014/main" id="{57230D07-797B-4E93-B605-3AEC10E46992}"/>
                </a:ext>
              </a:extLst>
            </p:cNvPr>
            <p:cNvSpPr>
              <a:spLocks/>
            </p:cNvSpPr>
            <p:nvPr/>
          </p:nvSpPr>
          <p:spPr bwMode="auto">
            <a:xfrm>
              <a:off x="4345964" y="1222918"/>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Rectangle 114">
              <a:extLst>
                <a:ext uri="{FF2B5EF4-FFF2-40B4-BE49-F238E27FC236}">
                  <a16:creationId xmlns:a16="http://schemas.microsoft.com/office/drawing/2014/main" id="{E2F9FBF6-09B7-40CB-8944-E28BAEF0409F}"/>
                </a:ext>
              </a:extLst>
            </p:cNvPr>
            <p:cNvSpPr>
              <a:spLocks noChangeArrowheads="1"/>
            </p:cNvSpPr>
            <p:nvPr/>
          </p:nvSpPr>
          <p:spPr bwMode="auto">
            <a:xfrm>
              <a:off x="4333264"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15">
              <a:extLst>
                <a:ext uri="{FF2B5EF4-FFF2-40B4-BE49-F238E27FC236}">
                  <a16:creationId xmlns:a16="http://schemas.microsoft.com/office/drawing/2014/main" id="{C656B9D0-BE23-4E4A-A61F-E8A0D60A1368}"/>
                </a:ext>
              </a:extLst>
            </p:cNvPr>
            <p:cNvSpPr>
              <a:spLocks/>
            </p:cNvSpPr>
            <p:nvPr/>
          </p:nvSpPr>
          <p:spPr bwMode="auto">
            <a:xfrm>
              <a:off x="4171339" y="1222918"/>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116">
              <a:extLst>
                <a:ext uri="{FF2B5EF4-FFF2-40B4-BE49-F238E27FC236}">
                  <a16:creationId xmlns:a16="http://schemas.microsoft.com/office/drawing/2014/main" id="{FB2646E9-9240-4BD6-802D-EB526A36313E}"/>
                </a:ext>
              </a:extLst>
            </p:cNvPr>
            <p:cNvSpPr>
              <a:spLocks/>
            </p:cNvSpPr>
            <p:nvPr/>
          </p:nvSpPr>
          <p:spPr bwMode="auto">
            <a:xfrm>
              <a:off x="4171339" y="1222918"/>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Rectangle 117">
              <a:extLst>
                <a:ext uri="{FF2B5EF4-FFF2-40B4-BE49-F238E27FC236}">
                  <a16:creationId xmlns:a16="http://schemas.microsoft.com/office/drawing/2014/main" id="{AEF9395A-E1FD-4C60-A799-2881A0874ED9}"/>
                </a:ext>
              </a:extLst>
            </p:cNvPr>
            <p:cNvSpPr>
              <a:spLocks noChangeArrowheads="1"/>
            </p:cNvSpPr>
            <p:nvPr/>
          </p:nvSpPr>
          <p:spPr bwMode="auto">
            <a:xfrm>
              <a:off x="4158639" y="1207043"/>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18">
              <a:extLst>
                <a:ext uri="{FF2B5EF4-FFF2-40B4-BE49-F238E27FC236}">
                  <a16:creationId xmlns:a16="http://schemas.microsoft.com/office/drawing/2014/main" id="{98E402CA-E272-4F23-94DD-5B2CF8238887}"/>
                </a:ext>
              </a:extLst>
            </p:cNvPr>
            <p:cNvSpPr>
              <a:spLocks/>
            </p:cNvSpPr>
            <p:nvPr/>
          </p:nvSpPr>
          <p:spPr bwMode="auto">
            <a:xfrm>
              <a:off x="3991951" y="1222918"/>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19">
              <a:extLst>
                <a:ext uri="{FF2B5EF4-FFF2-40B4-BE49-F238E27FC236}">
                  <a16:creationId xmlns:a16="http://schemas.microsoft.com/office/drawing/2014/main" id="{C92CBF54-448F-4155-9D77-D8D1B059FA0A}"/>
                </a:ext>
              </a:extLst>
            </p:cNvPr>
            <p:cNvSpPr>
              <a:spLocks/>
            </p:cNvSpPr>
            <p:nvPr/>
          </p:nvSpPr>
          <p:spPr bwMode="auto">
            <a:xfrm>
              <a:off x="3991951" y="1222918"/>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Rectangle 120">
              <a:extLst>
                <a:ext uri="{FF2B5EF4-FFF2-40B4-BE49-F238E27FC236}">
                  <a16:creationId xmlns:a16="http://schemas.microsoft.com/office/drawing/2014/main" id="{A99E6B0A-E063-4A58-A351-4F6C1F6201A6}"/>
                </a:ext>
              </a:extLst>
            </p:cNvPr>
            <p:cNvSpPr>
              <a:spLocks noChangeArrowheads="1"/>
            </p:cNvSpPr>
            <p:nvPr/>
          </p:nvSpPr>
          <p:spPr bwMode="auto">
            <a:xfrm>
              <a:off x="3982426" y="1207043"/>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121">
              <a:extLst>
                <a:ext uri="{FF2B5EF4-FFF2-40B4-BE49-F238E27FC236}">
                  <a16:creationId xmlns:a16="http://schemas.microsoft.com/office/drawing/2014/main" id="{D8F965FA-7BCF-422F-B235-53718B28E210}"/>
                </a:ext>
              </a:extLst>
            </p:cNvPr>
            <p:cNvSpPr>
              <a:spLocks/>
            </p:cNvSpPr>
            <p:nvPr/>
          </p:nvSpPr>
          <p:spPr bwMode="auto">
            <a:xfrm>
              <a:off x="3817326" y="1222918"/>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22">
              <a:extLst>
                <a:ext uri="{FF2B5EF4-FFF2-40B4-BE49-F238E27FC236}">
                  <a16:creationId xmlns:a16="http://schemas.microsoft.com/office/drawing/2014/main" id="{674AC0D1-0F5D-44D4-82BB-88BFFA5FA865}"/>
                </a:ext>
              </a:extLst>
            </p:cNvPr>
            <p:cNvSpPr>
              <a:spLocks/>
            </p:cNvSpPr>
            <p:nvPr/>
          </p:nvSpPr>
          <p:spPr bwMode="auto">
            <a:xfrm>
              <a:off x="3817326" y="1222918"/>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Rectangle 123">
              <a:extLst>
                <a:ext uri="{FF2B5EF4-FFF2-40B4-BE49-F238E27FC236}">
                  <a16:creationId xmlns:a16="http://schemas.microsoft.com/office/drawing/2014/main" id="{9C05359D-B3F2-45CF-BC6D-A5925A2F8E95}"/>
                </a:ext>
              </a:extLst>
            </p:cNvPr>
            <p:cNvSpPr>
              <a:spLocks noChangeArrowheads="1"/>
            </p:cNvSpPr>
            <p:nvPr/>
          </p:nvSpPr>
          <p:spPr bwMode="auto">
            <a:xfrm>
              <a:off x="4684101" y="2660554"/>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Rectangle 124">
              <a:extLst>
                <a:ext uri="{FF2B5EF4-FFF2-40B4-BE49-F238E27FC236}">
                  <a16:creationId xmlns:a16="http://schemas.microsoft.com/office/drawing/2014/main" id="{D403C258-5125-428F-AF6A-1897211C18AE}"/>
                </a:ext>
              </a:extLst>
            </p:cNvPr>
            <p:cNvSpPr>
              <a:spLocks noChangeArrowheads="1"/>
            </p:cNvSpPr>
            <p:nvPr/>
          </p:nvSpPr>
          <p:spPr bwMode="auto">
            <a:xfrm>
              <a:off x="603493" y="1149893"/>
              <a:ext cx="337283" cy="8581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125">
              <a:extLst>
                <a:ext uri="{FF2B5EF4-FFF2-40B4-BE49-F238E27FC236}">
                  <a16:creationId xmlns:a16="http://schemas.microsoft.com/office/drawing/2014/main" id="{C165FDD5-1AFB-4E20-92BB-0531682DD6C5}"/>
                </a:ext>
              </a:extLst>
            </p:cNvPr>
            <p:cNvSpPr>
              <a:spLocks/>
            </p:cNvSpPr>
            <p:nvPr/>
          </p:nvSpPr>
          <p:spPr bwMode="auto">
            <a:xfrm>
              <a:off x="1480526" y="6075414"/>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7" name="Group 376">
              <a:extLst>
                <a:ext uri="{FF2B5EF4-FFF2-40B4-BE49-F238E27FC236}">
                  <a16:creationId xmlns:a16="http://schemas.microsoft.com/office/drawing/2014/main" id="{B278563E-0CEA-4D26-ACC1-8A788130A7E1}"/>
                </a:ext>
              </a:extLst>
            </p:cNvPr>
            <p:cNvGrpSpPr/>
            <p:nvPr/>
          </p:nvGrpSpPr>
          <p:grpSpPr>
            <a:xfrm>
              <a:off x="1867614" y="4818439"/>
              <a:ext cx="357188" cy="627063"/>
              <a:chOff x="2031389" y="4340768"/>
              <a:chExt cx="357188" cy="627063"/>
            </a:xfrm>
            <a:grpFill/>
          </p:grpSpPr>
          <p:sp>
            <p:nvSpPr>
              <p:cNvPr id="387" name="Rectangle 13">
                <a:extLst>
                  <a:ext uri="{FF2B5EF4-FFF2-40B4-BE49-F238E27FC236}">
                    <a16:creationId xmlns:a16="http://schemas.microsoft.com/office/drawing/2014/main" id="{C4826F3F-B7DE-4320-B172-F930D7EA5D86}"/>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4">
                <a:extLst>
                  <a:ext uri="{FF2B5EF4-FFF2-40B4-BE49-F238E27FC236}">
                    <a16:creationId xmlns:a16="http://schemas.microsoft.com/office/drawing/2014/main" id="{F0C17A0C-A980-4507-92B2-0D5D9214EDCF}"/>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5">
                <a:extLst>
                  <a:ext uri="{FF2B5EF4-FFF2-40B4-BE49-F238E27FC236}">
                    <a16:creationId xmlns:a16="http://schemas.microsoft.com/office/drawing/2014/main" id="{385BA6D9-518D-4BE2-893E-0329398206F9}"/>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Rectangle 16">
                <a:extLst>
                  <a:ext uri="{FF2B5EF4-FFF2-40B4-BE49-F238E27FC236}">
                    <a16:creationId xmlns:a16="http://schemas.microsoft.com/office/drawing/2014/main" id="{17CA673C-3BF3-42C6-85CE-AC41B86A9CB4}"/>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7">
                <a:extLst>
                  <a:ext uri="{FF2B5EF4-FFF2-40B4-BE49-F238E27FC236}">
                    <a16:creationId xmlns:a16="http://schemas.microsoft.com/office/drawing/2014/main" id="{791DBD6E-6302-407C-88D7-8FBBD9E625C1}"/>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18">
                <a:extLst>
                  <a:ext uri="{FF2B5EF4-FFF2-40B4-BE49-F238E27FC236}">
                    <a16:creationId xmlns:a16="http://schemas.microsoft.com/office/drawing/2014/main" id="{2140A29F-42C7-4028-9E18-8C67AF42F3DE}"/>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78" name="Rectangle 5">
              <a:extLst>
                <a:ext uri="{FF2B5EF4-FFF2-40B4-BE49-F238E27FC236}">
                  <a16:creationId xmlns:a16="http://schemas.microsoft.com/office/drawing/2014/main" id="{AE1388DD-2958-44FF-8FE3-D969D5D5DD4D}"/>
                </a:ext>
              </a:extLst>
            </p:cNvPr>
            <p:cNvSpPr>
              <a:spLocks noChangeArrowheads="1"/>
            </p:cNvSpPr>
            <p:nvPr/>
          </p:nvSpPr>
          <p:spPr bwMode="auto">
            <a:xfrm>
              <a:off x="1839986" y="4792833"/>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Rectangle 6">
              <a:extLst>
                <a:ext uri="{FF2B5EF4-FFF2-40B4-BE49-F238E27FC236}">
                  <a16:creationId xmlns:a16="http://schemas.microsoft.com/office/drawing/2014/main" id="{A7B98014-F200-4DC1-8054-183F5A72EBFB}"/>
                </a:ext>
              </a:extLst>
            </p:cNvPr>
            <p:cNvSpPr>
              <a:spLocks noChangeArrowheads="1"/>
            </p:cNvSpPr>
            <p:nvPr/>
          </p:nvSpPr>
          <p:spPr bwMode="auto">
            <a:xfrm>
              <a:off x="2184473" y="4792833"/>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80" name="Group 379">
              <a:extLst>
                <a:ext uri="{FF2B5EF4-FFF2-40B4-BE49-F238E27FC236}">
                  <a16:creationId xmlns:a16="http://schemas.microsoft.com/office/drawing/2014/main" id="{3FC93A8E-3B8E-44D4-9399-3CAFAA0E676E}"/>
                </a:ext>
              </a:extLst>
            </p:cNvPr>
            <p:cNvGrpSpPr/>
            <p:nvPr/>
          </p:nvGrpSpPr>
          <p:grpSpPr>
            <a:xfrm>
              <a:off x="1897182" y="5434863"/>
              <a:ext cx="357188" cy="627063"/>
              <a:chOff x="2031389" y="4340768"/>
              <a:chExt cx="357188" cy="627063"/>
            </a:xfrm>
            <a:grpFill/>
          </p:grpSpPr>
          <p:sp>
            <p:nvSpPr>
              <p:cNvPr id="381" name="Rectangle 13">
                <a:extLst>
                  <a:ext uri="{FF2B5EF4-FFF2-40B4-BE49-F238E27FC236}">
                    <a16:creationId xmlns:a16="http://schemas.microsoft.com/office/drawing/2014/main" id="{95E99C4B-017B-4341-840C-427A0253B6A8}"/>
                  </a:ext>
                </a:extLst>
              </p:cNvPr>
              <p:cNvSpPr>
                <a:spLocks noChangeArrowheads="1"/>
              </p:cNvSpPr>
              <p:nvPr/>
            </p:nvSpPr>
            <p:spPr bwMode="auto">
              <a:xfrm>
                <a:off x="2031389" y="434076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14">
                <a:extLst>
                  <a:ext uri="{FF2B5EF4-FFF2-40B4-BE49-F238E27FC236}">
                    <a16:creationId xmlns:a16="http://schemas.microsoft.com/office/drawing/2014/main" id="{2F637765-37F2-49FD-B130-588FB8BA1160}"/>
                  </a:ext>
                </a:extLst>
              </p:cNvPr>
              <p:cNvSpPr>
                <a:spLocks/>
              </p:cNvSpPr>
              <p:nvPr/>
            </p:nvSpPr>
            <p:spPr bwMode="auto">
              <a:xfrm>
                <a:off x="2056789" y="4369343"/>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5">
                <a:extLst>
                  <a:ext uri="{FF2B5EF4-FFF2-40B4-BE49-F238E27FC236}">
                    <a16:creationId xmlns:a16="http://schemas.microsoft.com/office/drawing/2014/main" id="{714F137C-8226-418B-999B-DB6061D3ED1F}"/>
                  </a:ext>
                </a:extLst>
              </p:cNvPr>
              <p:cNvSpPr>
                <a:spLocks/>
              </p:cNvSpPr>
              <p:nvPr/>
            </p:nvSpPr>
            <p:spPr bwMode="auto">
              <a:xfrm>
                <a:off x="2056789" y="4369343"/>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Rectangle 16">
                <a:extLst>
                  <a:ext uri="{FF2B5EF4-FFF2-40B4-BE49-F238E27FC236}">
                    <a16:creationId xmlns:a16="http://schemas.microsoft.com/office/drawing/2014/main" id="{FCA1FAAE-7C16-4F48-80DA-0F040D4B4B36}"/>
                  </a:ext>
                </a:extLst>
              </p:cNvPr>
              <p:cNvSpPr>
                <a:spLocks noChangeArrowheads="1"/>
              </p:cNvSpPr>
              <p:nvPr/>
            </p:nvSpPr>
            <p:spPr bwMode="auto">
              <a:xfrm>
                <a:off x="2031389" y="4634456"/>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7">
                <a:extLst>
                  <a:ext uri="{FF2B5EF4-FFF2-40B4-BE49-F238E27FC236}">
                    <a16:creationId xmlns:a16="http://schemas.microsoft.com/office/drawing/2014/main" id="{87C99CA5-0A46-455F-AF28-050DA220A694}"/>
                  </a:ext>
                </a:extLst>
              </p:cNvPr>
              <p:cNvSpPr>
                <a:spLocks/>
              </p:cNvSpPr>
              <p:nvPr/>
            </p:nvSpPr>
            <p:spPr bwMode="auto">
              <a:xfrm>
                <a:off x="2056789" y="4663031"/>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18">
                <a:extLst>
                  <a:ext uri="{FF2B5EF4-FFF2-40B4-BE49-F238E27FC236}">
                    <a16:creationId xmlns:a16="http://schemas.microsoft.com/office/drawing/2014/main" id="{32D786AA-E4BB-40BF-BDB2-168F8AC51164}"/>
                  </a:ext>
                </a:extLst>
              </p:cNvPr>
              <p:cNvSpPr>
                <a:spLocks/>
              </p:cNvSpPr>
              <p:nvPr/>
            </p:nvSpPr>
            <p:spPr bwMode="auto">
              <a:xfrm>
                <a:off x="2056789" y="4663031"/>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13" name="Group 412">
            <a:extLst>
              <a:ext uri="{FF2B5EF4-FFF2-40B4-BE49-F238E27FC236}">
                <a16:creationId xmlns:a16="http://schemas.microsoft.com/office/drawing/2014/main" id="{45CEF817-8F5B-46F1-9406-2B7F4E8632E4}"/>
              </a:ext>
            </a:extLst>
          </p:cNvPr>
          <p:cNvGrpSpPr/>
          <p:nvPr/>
        </p:nvGrpSpPr>
        <p:grpSpPr>
          <a:xfrm>
            <a:off x="8802301" y="5004169"/>
            <a:ext cx="1051030" cy="1203325"/>
            <a:chOff x="4061465" y="3403600"/>
            <a:chExt cx="2688585" cy="3078163"/>
          </a:xfrm>
          <a:solidFill>
            <a:schemeClr val="accent5">
              <a:lumMod val="40000"/>
              <a:lumOff val="60000"/>
            </a:schemeClr>
          </a:solidFill>
        </p:grpSpPr>
        <p:sp>
          <p:nvSpPr>
            <p:cNvPr id="396" name="Rectangle 129">
              <a:extLst>
                <a:ext uri="{FF2B5EF4-FFF2-40B4-BE49-F238E27FC236}">
                  <a16:creationId xmlns:a16="http://schemas.microsoft.com/office/drawing/2014/main" id="{0980A933-109D-4AB6-A0AA-4D7CF3913B93}"/>
                </a:ext>
              </a:extLst>
            </p:cNvPr>
            <p:cNvSpPr>
              <a:spLocks noChangeArrowheads="1"/>
            </p:cNvSpPr>
            <p:nvPr/>
          </p:nvSpPr>
          <p:spPr bwMode="auto">
            <a:xfrm>
              <a:off x="4071938" y="5254625"/>
              <a:ext cx="2678112" cy="1227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Rectangle 130">
              <a:extLst>
                <a:ext uri="{FF2B5EF4-FFF2-40B4-BE49-F238E27FC236}">
                  <a16:creationId xmlns:a16="http://schemas.microsoft.com/office/drawing/2014/main" id="{9B1C0B9C-8879-4FA8-B487-9BB41FB5C83C}"/>
                </a:ext>
              </a:extLst>
            </p:cNvPr>
            <p:cNvSpPr>
              <a:spLocks noChangeArrowheads="1"/>
            </p:cNvSpPr>
            <p:nvPr/>
          </p:nvSpPr>
          <p:spPr bwMode="auto">
            <a:xfrm>
              <a:off x="6513513" y="3403600"/>
              <a:ext cx="98425"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Rectangle 131">
              <a:extLst>
                <a:ext uri="{FF2B5EF4-FFF2-40B4-BE49-F238E27FC236}">
                  <a16:creationId xmlns:a16="http://schemas.microsoft.com/office/drawing/2014/main" id="{914CFD06-2852-4777-AD5B-9D18E8099B19}"/>
                </a:ext>
              </a:extLst>
            </p:cNvPr>
            <p:cNvSpPr>
              <a:spLocks noChangeArrowheads="1"/>
            </p:cNvSpPr>
            <p:nvPr/>
          </p:nvSpPr>
          <p:spPr bwMode="auto">
            <a:xfrm>
              <a:off x="6143625"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Rectangle 132">
              <a:extLst>
                <a:ext uri="{FF2B5EF4-FFF2-40B4-BE49-F238E27FC236}">
                  <a16:creationId xmlns:a16="http://schemas.microsoft.com/office/drawing/2014/main" id="{A4DDD171-6F77-46E1-887B-82527F093C6D}"/>
                </a:ext>
              </a:extLst>
            </p:cNvPr>
            <p:cNvSpPr>
              <a:spLocks noChangeArrowheads="1"/>
            </p:cNvSpPr>
            <p:nvPr/>
          </p:nvSpPr>
          <p:spPr bwMode="auto">
            <a:xfrm>
              <a:off x="5773738"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Rectangle 133">
              <a:extLst>
                <a:ext uri="{FF2B5EF4-FFF2-40B4-BE49-F238E27FC236}">
                  <a16:creationId xmlns:a16="http://schemas.microsoft.com/office/drawing/2014/main" id="{BB35C104-BF1A-4A83-8388-9F8C8B136E7B}"/>
                </a:ext>
              </a:extLst>
            </p:cNvPr>
            <p:cNvSpPr>
              <a:spLocks noChangeArrowheads="1"/>
            </p:cNvSpPr>
            <p:nvPr/>
          </p:nvSpPr>
          <p:spPr bwMode="auto">
            <a:xfrm>
              <a:off x="5399088"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Rectangle 134">
              <a:extLst>
                <a:ext uri="{FF2B5EF4-FFF2-40B4-BE49-F238E27FC236}">
                  <a16:creationId xmlns:a16="http://schemas.microsoft.com/office/drawing/2014/main" id="{F77CD7C0-D6B7-495C-BA79-FEDD5C19159F}"/>
                </a:ext>
              </a:extLst>
            </p:cNvPr>
            <p:cNvSpPr>
              <a:spLocks noChangeArrowheads="1"/>
            </p:cNvSpPr>
            <p:nvPr/>
          </p:nvSpPr>
          <p:spPr bwMode="auto">
            <a:xfrm>
              <a:off x="5029200" y="3403600"/>
              <a:ext cx="100012"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Rectangle 135">
              <a:extLst>
                <a:ext uri="{FF2B5EF4-FFF2-40B4-BE49-F238E27FC236}">
                  <a16:creationId xmlns:a16="http://schemas.microsoft.com/office/drawing/2014/main" id="{3ABCD400-780B-44FA-84FA-E5079270D555}"/>
                </a:ext>
              </a:extLst>
            </p:cNvPr>
            <p:cNvSpPr>
              <a:spLocks noChangeArrowheads="1"/>
            </p:cNvSpPr>
            <p:nvPr/>
          </p:nvSpPr>
          <p:spPr bwMode="auto">
            <a:xfrm>
              <a:off x="4659313" y="3403600"/>
              <a:ext cx="95250"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Rectangle 136">
              <a:extLst>
                <a:ext uri="{FF2B5EF4-FFF2-40B4-BE49-F238E27FC236}">
                  <a16:creationId xmlns:a16="http://schemas.microsoft.com/office/drawing/2014/main" id="{890D6AE1-03A4-43AA-89DC-D0AFD6FEE3FB}"/>
                </a:ext>
              </a:extLst>
            </p:cNvPr>
            <p:cNvSpPr>
              <a:spLocks noChangeArrowheads="1"/>
            </p:cNvSpPr>
            <p:nvPr/>
          </p:nvSpPr>
          <p:spPr bwMode="auto">
            <a:xfrm>
              <a:off x="4061465" y="3403600"/>
              <a:ext cx="236537" cy="1866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Rectangle 137">
              <a:extLst>
                <a:ext uri="{FF2B5EF4-FFF2-40B4-BE49-F238E27FC236}">
                  <a16:creationId xmlns:a16="http://schemas.microsoft.com/office/drawing/2014/main" id="{9627E1FA-3E95-4B31-AB9E-8C23E7931F26}"/>
                </a:ext>
              </a:extLst>
            </p:cNvPr>
            <p:cNvSpPr>
              <a:spLocks noChangeArrowheads="1"/>
            </p:cNvSpPr>
            <p:nvPr/>
          </p:nvSpPr>
          <p:spPr bwMode="auto">
            <a:xfrm>
              <a:off x="4071938" y="428942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Rectangle 138">
              <a:extLst>
                <a:ext uri="{FF2B5EF4-FFF2-40B4-BE49-F238E27FC236}">
                  <a16:creationId xmlns:a16="http://schemas.microsoft.com/office/drawing/2014/main" id="{D2D6BA2B-91F1-4FCB-A8B5-BD1236C11241}"/>
                </a:ext>
              </a:extLst>
            </p:cNvPr>
            <p:cNvSpPr>
              <a:spLocks noChangeArrowheads="1"/>
            </p:cNvSpPr>
            <p:nvPr/>
          </p:nvSpPr>
          <p:spPr bwMode="auto">
            <a:xfrm>
              <a:off x="5445125" y="4014788"/>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Rectangle 139">
              <a:extLst>
                <a:ext uri="{FF2B5EF4-FFF2-40B4-BE49-F238E27FC236}">
                  <a16:creationId xmlns:a16="http://schemas.microsoft.com/office/drawing/2014/main" id="{D2D52CC8-713F-4EC0-8B6D-3549F08B4BEA}"/>
                </a:ext>
              </a:extLst>
            </p:cNvPr>
            <p:cNvSpPr>
              <a:spLocks noChangeArrowheads="1"/>
            </p:cNvSpPr>
            <p:nvPr/>
          </p:nvSpPr>
          <p:spPr bwMode="auto">
            <a:xfrm>
              <a:off x="5445125" y="3738563"/>
              <a:ext cx="1304925"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Rectangle 140">
              <a:extLst>
                <a:ext uri="{FF2B5EF4-FFF2-40B4-BE49-F238E27FC236}">
                  <a16:creationId xmlns:a16="http://schemas.microsoft.com/office/drawing/2014/main" id="{FDC50C4E-72B9-4DCF-BA89-A32178CD7B90}"/>
                </a:ext>
              </a:extLst>
            </p:cNvPr>
            <p:cNvSpPr>
              <a:spLocks noChangeArrowheads="1"/>
            </p:cNvSpPr>
            <p:nvPr/>
          </p:nvSpPr>
          <p:spPr bwMode="auto">
            <a:xfrm>
              <a:off x="4071938" y="4541838"/>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8" name="Rectangle 141">
              <a:extLst>
                <a:ext uri="{FF2B5EF4-FFF2-40B4-BE49-F238E27FC236}">
                  <a16:creationId xmlns:a16="http://schemas.microsoft.com/office/drawing/2014/main" id="{2C974C0D-7330-427C-902B-4C04BC2A057F}"/>
                </a:ext>
              </a:extLst>
            </p:cNvPr>
            <p:cNvSpPr>
              <a:spLocks noChangeArrowheads="1"/>
            </p:cNvSpPr>
            <p:nvPr/>
          </p:nvSpPr>
          <p:spPr bwMode="auto">
            <a:xfrm>
              <a:off x="4071938" y="4792663"/>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9" name="Rectangle 142">
              <a:extLst>
                <a:ext uri="{FF2B5EF4-FFF2-40B4-BE49-F238E27FC236}">
                  <a16:creationId xmlns:a16="http://schemas.microsoft.com/office/drawing/2014/main" id="{6836E0F2-A2B7-424F-AC2E-35CD8BCFD45D}"/>
                </a:ext>
              </a:extLst>
            </p:cNvPr>
            <p:cNvSpPr>
              <a:spLocks noChangeArrowheads="1"/>
            </p:cNvSpPr>
            <p:nvPr/>
          </p:nvSpPr>
          <p:spPr bwMode="auto">
            <a:xfrm>
              <a:off x="4071938" y="5045075"/>
              <a:ext cx="2678112"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0" name="Rectangle 143">
              <a:extLst>
                <a:ext uri="{FF2B5EF4-FFF2-40B4-BE49-F238E27FC236}">
                  <a16:creationId xmlns:a16="http://schemas.microsoft.com/office/drawing/2014/main" id="{B15A13CD-B137-4DFA-8D45-355BE67D6170}"/>
                </a:ext>
              </a:extLst>
            </p:cNvPr>
            <p:cNvSpPr>
              <a:spLocks noChangeArrowheads="1"/>
            </p:cNvSpPr>
            <p:nvPr/>
          </p:nvSpPr>
          <p:spPr bwMode="auto">
            <a:xfrm>
              <a:off x="5076825" y="3938588"/>
              <a:ext cx="331787" cy="3762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1" name="Rectangle 144">
              <a:extLst>
                <a:ext uri="{FF2B5EF4-FFF2-40B4-BE49-F238E27FC236}">
                  <a16:creationId xmlns:a16="http://schemas.microsoft.com/office/drawing/2014/main" id="{DDA38115-FEDD-4D01-91BF-E5B677EF701A}"/>
                </a:ext>
              </a:extLst>
            </p:cNvPr>
            <p:cNvSpPr>
              <a:spLocks noChangeArrowheads="1"/>
            </p:cNvSpPr>
            <p:nvPr/>
          </p:nvSpPr>
          <p:spPr bwMode="auto">
            <a:xfrm>
              <a:off x="4706938" y="4314825"/>
              <a:ext cx="331787"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2" name="Rectangle 145">
              <a:extLst>
                <a:ext uri="{FF2B5EF4-FFF2-40B4-BE49-F238E27FC236}">
                  <a16:creationId xmlns:a16="http://schemas.microsoft.com/office/drawing/2014/main" id="{7E662B95-2D26-4DB0-87E7-DAED83A10B84}"/>
                </a:ext>
              </a:extLst>
            </p:cNvPr>
            <p:cNvSpPr>
              <a:spLocks noChangeArrowheads="1"/>
            </p:cNvSpPr>
            <p:nvPr/>
          </p:nvSpPr>
          <p:spPr bwMode="auto">
            <a:xfrm>
              <a:off x="5473700" y="4805363"/>
              <a:ext cx="331787"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94" name="Group 493">
            <a:extLst>
              <a:ext uri="{FF2B5EF4-FFF2-40B4-BE49-F238E27FC236}">
                <a16:creationId xmlns:a16="http://schemas.microsoft.com/office/drawing/2014/main" id="{8861397A-F7C7-40F8-BAF2-9CDEEF0B34DF}"/>
              </a:ext>
            </a:extLst>
          </p:cNvPr>
          <p:cNvGrpSpPr/>
          <p:nvPr/>
        </p:nvGrpSpPr>
        <p:grpSpPr>
          <a:xfrm>
            <a:off x="-30456" y="6705945"/>
            <a:ext cx="12240040" cy="170806"/>
            <a:chOff x="-48040" y="6512575"/>
            <a:chExt cx="12240040" cy="364176"/>
          </a:xfrm>
        </p:grpSpPr>
        <p:sp>
          <p:nvSpPr>
            <p:cNvPr id="419" name="Rectangle 418">
              <a:extLst>
                <a:ext uri="{FF2B5EF4-FFF2-40B4-BE49-F238E27FC236}">
                  <a16:creationId xmlns:a16="http://schemas.microsoft.com/office/drawing/2014/main" id="{892DED0D-52A6-42B8-8553-62DC089010FE}"/>
                </a:ext>
              </a:extLst>
            </p:cNvPr>
            <p:cNvSpPr/>
            <p:nvPr/>
          </p:nvSpPr>
          <p:spPr>
            <a:xfrm>
              <a:off x="-17584" y="6512575"/>
              <a:ext cx="12192000" cy="364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Freeform: Shape 492">
              <a:extLst>
                <a:ext uri="{FF2B5EF4-FFF2-40B4-BE49-F238E27FC236}">
                  <a16:creationId xmlns:a16="http://schemas.microsoft.com/office/drawing/2014/main" id="{4AAD6B18-FAC3-4DD2-AE4D-3BE6FE0C3F9B}"/>
                </a:ext>
              </a:extLst>
            </p:cNvPr>
            <p:cNvSpPr/>
            <p:nvPr/>
          </p:nvSpPr>
          <p:spPr>
            <a:xfrm>
              <a:off x="-48040" y="6526705"/>
              <a:ext cx="12240040" cy="347675"/>
            </a:xfrm>
            <a:custGeom>
              <a:avLst/>
              <a:gdLst>
                <a:gd name="connsiteX0" fmla="*/ 12135116 w 12240040"/>
                <a:gd name="connsiteY0" fmla="*/ 0 h 347675"/>
                <a:gd name="connsiteX1" fmla="*/ 12240040 w 12240040"/>
                <a:gd name="connsiteY1" fmla="*/ 0 h 347675"/>
                <a:gd name="connsiteX2" fmla="*/ 12075846 w 12240040"/>
                <a:gd name="connsiteY2" fmla="*/ 347675 h 347675"/>
                <a:gd name="connsiteX3" fmla="*/ 11970922 w 12240040"/>
                <a:gd name="connsiteY3" fmla="*/ 347675 h 347675"/>
                <a:gd name="connsiteX4" fmla="*/ 11930117 w 12240040"/>
                <a:gd name="connsiteY4" fmla="*/ 0 h 347675"/>
                <a:gd name="connsiteX5" fmla="*/ 12035041 w 12240040"/>
                <a:gd name="connsiteY5" fmla="*/ 0 h 347675"/>
                <a:gd name="connsiteX6" fmla="*/ 11870847 w 12240040"/>
                <a:gd name="connsiteY6" fmla="*/ 347675 h 347675"/>
                <a:gd name="connsiteX7" fmla="*/ 11765923 w 12240040"/>
                <a:gd name="connsiteY7" fmla="*/ 347675 h 347675"/>
                <a:gd name="connsiteX8" fmla="*/ 11725116 w 12240040"/>
                <a:gd name="connsiteY8" fmla="*/ 0 h 347675"/>
                <a:gd name="connsiteX9" fmla="*/ 11830040 w 12240040"/>
                <a:gd name="connsiteY9" fmla="*/ 0 h 347675"/>
                <a:gd name="connsiteX10" fmla="*/ 11665846 w 12240040"/>
                <a:gd name="connsiteY10" fmla="*/ 347675 h 347675"/>
                <a:gd name="connsiteX11" fmla="*/ 11560922 w 12240040"/>
                <a:gd name="connsiteY11" fmla="*/ 347675 h 347675"/>
                <a:gd name="connsiteX12" fmla="*/ 11520115 w 12240040"/>
                <a:gd name="connsiteY12" fmla="*/ 0 h 347675"/>
                <a:gd name="connsiteX13" fmla="*/ 11625039 w 12240040"/>
                <a:gd name="connsiteY13" fmla="*/ 0 h 347675"/>
                <a:gd name="connsiteX14" fmla="*/ 11460845 w 12240040"/>
                <a:gd name="connsiteY14" fmla="*/ 347675 h 347675"/>
                <a:gd name="connsiteX15" fmla="*/ 11355921 w 12240040"/>
                <a:gd name="connsiteY15" fmla="*/ 347675 h 347675"/>
                <a:gd name="connsiteX16" fmla="*/ 11315114 w 12240040"/>
                <a:gd name="connsiteY16" fmla="*/ 0 h 347675"/>
                <a:gd name="connsiteX17" fmla="*/ 11420038 w 12240040"/>
                <a:gd name="connsiteY17" fmla="*/ 0 h 347675"/>
                <a:gd name="connsiteX18" fmla="*/ 11255844 w 12240040"/>
                <a:gd name="connsiteY18" fmla="*/ 347675 h 347675"/>
                <a:gd name="connsiteX19" fmla="*/ 11150920 w 12240040"/>
                <a:gd name="connsiteY19" fmla="*/ 347675 h 347675"/>
                <a:gd name="connsiteX20" fmla="*/ 11110113 w 12240040"/>
                <a:gd name="connsiteY20" fmla="*/ 0 h 347675"/>
                <a:gd name="connsiteX21" fmla="*/ 11215037 w 12240040"/>
                <a:gd name="connsiteY21" fmla="*/ 0 h 347675"/>
                <a:gd name="connsiteX22" fmla="*/ 11050843 w 12240040"/>
                <a:gd name="connsiteY22" fmla="*/ 347675 h 347675"/>
                <a:gd name="connsiteX23" fmla="*/ 10945919 w 12240040"/>
                <a:gd name="connsiteY23" fmla="*/ 347675 h 347675"/>
                <a:gd name="connsiteX24" fmla="*/ 10905112 w 12240040"/>
                <a:gd name="connsiteY24" fmla="*/ 0 h 347675"/>
                <a:gd name="connsiteX25" fmla="*/ 11010036 w 12240040"/>
                <a:gd name="connsiteY25" fmla="*/ 0 h 347675"/>
                <a:gd name="connsiteX26" fmla="*/ 10845842 w 12240040"/>
                <a:gd name="connsiteY26" fmla="*/ 347675 h 347675"/>
                <a:gd name="connsiteX27" fmla="*/ 10740918 w 12240040"/>
                <a:gd name="connsiteY27" fmla="*/ 347675 h 347675"/>
                <a:gd name="connsiteX28" fmla="*/ 10700111 w 12240040"/>
                <a:gd name="connsiteY28" fmla="*/ 0 h 347675"/>
                <a:gd name="connsiteX29" fmla="*/ 10805035 w 12240040"/>
                <a:gd name="connsiteY29" fmla="*/ 0 h 347675"/>
                <a:gd name="connsiteX30" fmla="*/ 10640841 w 12240040"/>
                <a:gd name="connsiteY30" fmla="*/ 347675 h 347675"/>
                <a:gd name="connsiteX31" fmla="*/ 10535917 w 12240040"/>
                <a:gd name="connsiteY31" fmla="*/ 347675 h 347675"/>
                <a:gd name="connsiteX32" fmla="*/ 10495110 w 12240040"/>
                <a:gd name="connsiteY32" fmla="*/ 0 h 347675"/>
                <a:gd name="connsiteX33" fmla="*/ 10600034 w 12240040"/>
                <a:gd name="connsiteY33" fmla="*/ 0 h 347675"/>
                <a:gd name="connsiteX34" fmla="*/ 10435840 w 12240040"/>
                <a:gd name="connsiteY34" fmla="*/ 347675 h 347675"/>
                <a:gd name="connsiteX35" fmla="*/ 10330916 w 12240040"/>
                <a:gd name="connsiteY35" fmla="*/ 347675 h 347675"/>
                <a:gd name="connsiteX36" fmla="*/ 10290109 w 12240040"/>
                <a:gd name="connsiteY36" fmla="*/ 0 h 347675"/>
                <a:gd name="connsiteX37" fmla="*/ 10395033 w 12240040"/>
                <a:gd name="connsiteY37" fmla="*/ 0 h 347675"/>
                <a:gd name="connsiteX38" fmla="*/ 10230839 w 12240040"/>
                <a:gd name="connsiteY38" fmla="*/ 347675 h 347675"/>
                <a:gd name="connsiteX39" fmla="*/ 10125915 w 12240040"/>
                <a:gd name="connsiteY39" fmla="*/ 347675 h 347675"/>
                <a:gd name="connsiteX40" fmla="*/ 10085108 w 12240040"/>
                <a:gd name="connsiteY40" fmla="*/ 0 h 347675"/>
                <a:gd name="connsiteX41" fmla="*/ 10190032 w 12240040"/>
                <a:gd name="connsiteY41" fmla="*/ 0 h 347675"/>
                <a:gd name="connsiteX42" fmla="*/ 10025838 w 12240040"/>
                <a:gd name="connsiteY42" fmla="*/ 347675 h 347675"/>
                <a:gd name="connsiteX43" fmla="*/ 9920914 w 12240040"/>
                <a:gd name="connsiteY43" fmla="*/ 347675 h 347675"/>
                <a:gd name="connsiteX44" fmla="*/ 9893895 w 12240040"/>
                <a:gd name="connsiteY44" fmla="*/ 0 h 347675"/>
                <a:gd name="connsiteX45" fmla="*/ 9998819 w 12240040"/>
                <a:gd name="connsiteY45" fmla="*/ 0 h 347675"/>
                <a:gd name="connsiteX46" fmla="*/ 9834625 w 12240040"/>
                <a:gd name="connsiteY46" fmla="*/ 347675 h 347675"/>
                <a:gd name="connsiteX47" fmla="*/ 9729701 w 12240040"/>
                <a:gd name="connsiteY47" fmla="*/ 347675 h 347675"/>
                <a:gd name="connsiteX48" fmla="*/ 9688896 w 12240040"/>
                <a:gd name="connsiteY48" fmla="*/ 0 h 347675"/>
                <a:gd name="connsiteX49" fmla="*/ 9793820 w 12240040"/>
                <a:gd name="connsiteY49" fmla="*/ 0 h 347675"/>
                <a:gd name="connsiteX50" fmla="*/ 9629626 w 12240040"/>
                <a:gd name="connsiteY50" fmla="*/ 347675 h 347675"/>
                <a:gd name="connsiteX51" fmla="*/ 9524702 w 12240040"/>
                <a:gd name="connsiteY51" fmla="*/ 347675 h 347675"/>
                <a:gd name="connsiteX52" fmla="*/ 9483895 w 12240040"/>
                <a:gd name="connsiteY52" fmla="*/ 0 h 347675"/>
                <a:gd name="connsiteX53" fmla="*/ 9588819 w 12240040"/>
                <a:gd name="connsiteY53" fmla="*/ 0 h 347675"/>
                <a:gd name="connsiteX54" fmla="*/ 9424625 w 12240040"/>
                <a:gd name="connsiteY54" fmla="*/ 347675 h 347675"/>
                <a:gd name="connsiteX55" fmla="*/ 9319701 w 12240040"/>
                <a:gd name="connsiteY55" fmla="*/ 347675 h 347675"/>
                <a:gd name="connsiteX56" fmla="*/ 9278894 w 12240040"/>
                <a:gd name="connsiteY56" fmla="*/ 0 h 347675"/>
                <a:gd name="connsiteX57" fmla="*/ 9383818 w 12240040"/>
                <a:gd name="connsiteY57" fmla="*/ 0 h 347675"/>
                <a:gd name="connsiteX58" fmla="*/ 9219624 w 12240040"/>
                <a:gd name="connsiteY58" fmla="*/ 347675 h 347675"/>
                <a:gd name="connsiteX59" fmla="*/ 9114700 w 12240040"/>
                <a:gd name="connsiteY59" fmla="*/ 347675 h 347675"/>
                <a:gd name="connsiteX60" fmla="*/ 9073893 w 12240040"/>
                <a:gd name="connsiteY60" fmla="*/ 0 h 347675"/>
                <a:gd name="connsiteX61" fmla="*/ 9178817 w 12240040"/>
                <a:gd name="connsiteY61" fmla="*/ 0 h 347675"/>
                <a:gd name="connsiteX62" fmla="*/ 9014623 w 12240040"/>
                <a:gd name="connsiteY62" fmla="*/ 347675 h 347675"/>
                <a:gd name="connsiteX63" fmla="*/ 8909699 w 12240040"/>
                <a:gd name="connsiteY63" fmla="*/ 347675 h 347675"/>
                <a:gd name="connsiteX64" fmla="*/ 8868892 w 12240040"/>
                <a:gd name="connsiteY64" fmla="*/ 0 h 347675"/>
                <a:gd name="connsiteX65" fmla="*/ 8973816 w 12240040"/>
                <a:gd name="connsiteY65" fmla="*/ 0 h 347675"/>
                <a:gd name="connsiteX66" fmla="*/ 8809622 w 12240040"/>
                <a:gd name="connsiteY66" fmla="*/ 347675 h 347675"/>
                <a:gd name="connsiteX67" fmla="*/ 8704698 w 12240040"/>
                <a:gd name="connsiteY67" fmla="*/ 347675 h 347675"/>
                <a:gd name="connsiteX68" fmla="*/ 8663891 w 12240040"/>
                <a:gd name="connsiteY68" fmla="*/ 0 h 347675"/>
                <a:gd name="connsiteX69" fmla="*/ 8768815 w 12240040"/>
                <a:gd name="connsiteY69" fmla="*/ 0 h 347675"/>
                <a:gd name="connsiteX70" fmla="*/ 8604621 w 12240040"/>
                <a:gd name="connsiteY70" fmla="*/ 347675 h 347675"/>
                <a:gd name="connsiteX71" fmla="*/ 8499697 w 12240040"/>
                <a:gd name="connsiteY71" fmla="*/ 347675 h 347675"/>
                <a:gd name="connsiteX72" fmla="*/ 8458890 w 12240040"/>
                <a:gd name="connsiteY72" fmla="*/ 0 h 347675"/>
                <a:gd name="connsiteX73" fmla="*/ 8563814 w 12240040"/>
                <a:gd name="connsiteY73" fmla="*/ 0 h 347675"/>
                <a:gd name="connsiteX74" fmla="*/ 8399620 w 12240040"/>
                <a:gd name="connsiteY74" fmla="*/ 347675 h 347675"/>
                <a:gd name="connsiteX75" fmla="*/ 8294696 w 12240040"/>
                <a:gd name="connsiteY75" fmla="*/ 347675 h 347675"/>
                <a:gd name="connsiteX76" fmla="*/ 8253889 w 12240040"/>
                <a:gd name="connsiteY76" fmla="*/ 0 h 347675"/>
                <a:gd name="connsiteX77" fmla="*/ 8358813 w 12240040"/>
                <a:gd name="connsiteY77" fmla="*/ 0 h 347675"/>
                <a:gd name="connsiteX78" fmla="*/ 8194619 w 12240040"/>
                <a:gd name="connsiteY78" fmla="*/ 347675 h 347675"/>
                <a:gd name="connsiteX79" fmla="*/ 8089695 w 12240040"/>
                <a:gd name="connsiteY79" fmla="*/ 347675 h 347675"/>
                <a:gd name="connsiteX80" fmla="*/ 8048888 w 12240040"/>
                <a:gd name="connsiteY80" fmla="*/ 0 h 347675"/>
                <a:gd name="connsiteX81" fmla="*/ 8153812 w 12240040"/>
                <a:gd name="connsiteY81" fmla="*/ 0 h 347675"/>
                <a:gd name="connsiteX82" fmla="*/ 7989618 w 12240040"/>
                <a:gd name="connsiteY82" fmla="*/ 347675 h 347675"/>
                <a:gd name="connsiteX83" fmla="*/ 7884694 w 12240040"/>
                <a:gd name="connsiteY83" fmla="*/ 347675 h 347675"/>
                <a:gd name="connsiteX84" fmla="*/ 7843887 w 12240040"/>
                <a:gd name="connsiteY84" fmla="*/ 0 h 347675"/>
                <a:gd name="connsiteX85" fmla="*/ 7948811 w 12240040"/>
                <a:gd name="connsiteY85" fmla="*/ 0 h 347675"/>
                <a:gd name="connsiteX86" fmla="*/ 7784617 w 12240040"/>
                <a:gd name="connsiteY86" fmla="*/ 347675 h 347675"/>
                <a:gd name="connsiteX87" fmla="*/ 7679693 w 12240040"/>
                <a:gd name="connsiteY87" fmla="*/ 347675 h 347675"/>
                <a:gd name="connsiteX88" fmla="*/ 7652677 w 12240040"/>
                <a:gd name="connsiteY88" fmla="*/ 0 h 347675"/>
                <a:gd name="connsiteX89" fmla="*/ 7757601 w 12240040"/>
                <a:gd name="connsiteY89" fmla="*/ 0 h 347675"/>
                <a:gd name="connsiteX90" fmla="*/ 7593407 w 12240040"/>
                <a:gd name="connsiteY90" fmla="*/ 347675 h 347675"/>
                <a:gd name="connsiteX91" fmla="*/ 7488483 w 12240040"/>
                <a:gd name="connsiteY91" fmla="*/ 347675 h 347675"/>
                <a:gd name="connsiteX92" fmla="*/ 7447678 w 12240040"/>
                <a:gd name="connsiteY92" fmla="*/ 0 h 347675"/>
                <a:gd name="connsiteX93" fmla="*/ 7552602 w 12240040"/>
                <a:gd name="connsiteY93" fmla="*/ 0 h 347675"/>
                <a:gd name="connsiteX94" fmla="*/ 7388408 w 12240040"/>
                <a:gd name="connsiteY94" fmla="*/ 347675 h 347675"/>
                <a:gd name="connsiteX95" fmla="*/ 7283484 w 12240040"/>
                <a:gd name="connsiteY95" fmla="*/ 347675 h 347675"/>
                <a:gd name="connsiteX96" fmla="*/ 7242677 w 12240040"/>
                <a:gd name="connsiteY96" fmla="*/ 0 h 347675"/>
                <a:gd name="connsiteX97" fmla="*/ 7347601 w 12240040"/>
                <a:gd name="connsiteY97" fmla="*/ 0 h 347675"/>
                <a:gd name="connsiteX98" fmla="*/ 7183407 w 12240040"/>
                <a:gd name="connsiteY98" fmla="*/ 347675 h 347675"/>
                <a:gd name="connsiteX99" fmla="*/ 7078483 w 12240040"/>
                <a:gd name="connsiteY99" fmla="*/ 347675 h 347675"/>
                <a:gd name="connsiteX100" fmla="*/ 7037676 w 12240040"/>
                <a:gd name="connsiteY100" fmla="*/ 0 h 347675"/>
                <a:gd name="connsiteX101" fmla="*/ 7142600 w 12240040"/>
                <a:gd name="connsiteY101" fmla="*/ 0 h 347675"/>
                <a:gd name="connsiteX102" fmla="*/ 6978406 w 12240040"/>
                <a:gd name="connsiteY102" fmla="*/ 347675 h 347675"/>
                <a:gd name="connsiteX103" fmla="*/ 6873482 w 12240040"/>
                <a:gd name="connsiteY103" fmla="*/ 347675 h 347675"/>
                <a:gd name="connsiteX104" fmla="*/ 6832675 w 12240040"/>
                <a:gd name="connsiteY104" fmla="*/ 0 h 347675"/>
                <a:gd name="connsiteX105" fmla="*/ 6937599 w 12240040"/>
                <a:gd name="connsiteY105" fmla="*/ 0 h 347675"/>
                <a:gd name="connsiteX106" fmla="*/ 6773405 w 12240040"/>
                <a:gd name="connsiteY106" fmla="*/ 347675 h 347675"/>
                <a:gd name="connsiteX107" fmla="*/ 6668481 w 12240040"/>
                <a:gd name="connsiteY107" fmla="*/ 347675 h 347675"/>
                <a:gd name="connsiteX108" fmla="*/ 6627674 w 12240040"/>
                <a:gd name="connsiteY108" fmla="*/ 0 h 347675"/>
                <a:gd name="connsiteX109" fmla="*/ 6732598 w 12240040"/>
                <a:gd name="connsiteY109" fmla="*/ 0 h 347675"/>
                <a:gd name="connsiteX110" fmla="*/ 6568404 w 12240040"/>
                <a:gd name="connsiteY110" fmla="*/ 347675 h 347675"/>
                <a:gd name="connsiteX111" fmla="*/ 6463480 w 12240040"/>
                <a:gd name="connsiteY111" fmla="*/ 347675 h 347675"/>
                <a:gd name="connsiteX112" fmla="*/ 6422673 w 12240040"/>
                <a:gd name="connsiteY112" fmla="*/ 0 h 347675"/>
                <a:gd name="connsiteX113" fmla="*/ 6527597 w 12240040"/>
                <a:gd name="connsiteY113" fmla="*/ 0 h 347675"/>
                <a:gd name="connsiteX114" fmla="*/ 6363403 w 12240040"/>
                <a:gd name="connsiteY114" fmla="*/ 347675 h 347675"/>
                <a:gd name="connsiteX115" fmla="*/ 6258479 w 12240040"/>
                <a:gd name="connsiteY115" fmla="*/ 347675 h 347675"/>
                <a:gd name="connsiteX116" fmla="*/ 6217672 w 12240040"/>
                <a:gd name="connsiteY116" fmla="*/ 0 h 347675"/>
                <a:gd name="connsiteX117" fmla="*/ 6322596 w 12240040"/>
                <a:gd name="connsiteY117" fmla="*/ 0 h 347675"/>
                <a:gd name="connsiteX118" fmla="*/ 6158402 w 12240040"/>
                <a:gd name="connsiteY118" fmla="*/ 347675 h 347675"/>
                <a:gd name="connsiteX119" fmla="*/ 6053478 w 12240040"/>
                <a:gd name="connsiteY119" fmla="*/ 347675 h 347675"/>
                <a:gd name="connsiteX120" fmla="*/ 6012672 w 12240040"/>
                <a:gd name="connsiteY120" fmla="*/ 0 h 347675"/>
                <a:gd name="connsiteX121" fmla="*/ 6117596 w 12240040"/>
                <a:gd name="connsiteY121" fmla="*/ 0 h 347675"/>
                <a:gd name="connsiteX122" fmla="*/ 5953402 w 12240040"/>
                <a:gd name="connsiteY122" fmla="*/ 347675 h 347675"/>
                <a:gd name="connsiteX123" fmla="*/ 5848478 w 12240040"/>
                <a:gd name="connsiteY123" fmla="*/ 347675 h 347675"/>
                <a:gd name="connsiteX124" fmla="*/ 5807671 w 12240040"/>
                <a:gd name="connsiteY124" fmla="*/ 0 h 347675"/>
                <a:gd name="connsiteX125" fmla="*/ 5912595 w 12240040"/>
                <a:gd name="connsiteY125" fmla="*/ 0 h 347675"/>
                <a:gd name="connsiteX126" fmla="*/ 5748402 w 12240040"/>
                <a:gd name="connsiteY126" fmla="*/ 347675 h 347675"/>
                <a:gd name="connsiteX127" fmla="*/ 5643479 w 12240040"/>
                <a:gd name="connsiteY127" fmla="*/ 347675 h 347675"/>
                <a:gd name="connsiteX128" fmla="*/ 5602671 w 12240040"/>
                <a:gd name="connsiteY128" fmla="*/ 0 h 347675"/>
                <a:gd name="connsiteX129" fmla="*/ 5707595 w 12240040"/>
                <a:gd name="connsiteY129" fmla="*/ 0 h 347675"/>
                <a:gd name="connsiteX130" fmla="*/ 5543402 w 12240040"/>
                <a:gd name="connsiteY130" fmla="*/ 347675 h 347675"/>
                <a:gd name="connsiteX131" fmla="*/ 5438478 w 12240040"/>
                <a:gd name="connsiteY131" fmla="*/ 347675 h 347675"/>
                <a:gd name="connsiteX132" fmla="*/ 5411462 w 12240040"/>
                <a:gd name="connsiteY132" fmla="*/ 0 h 347675"/>
                <a:gd name="connsiteX133" fmla="*/ 5516385 w 12240040"/>
                <a:gd name="connsiteY133" fmla="*/ 0 h 347675"/>
                <a:gd name="connsiteX134" fmla="*/ 5352193 w 12240040"/>
                <a:gd name="connsiteY134" fmla="*/ 347675 h 347675"/>
                <a:gd name="connsiteX135" fmla="*/ 5247268 w 12240040"/>
                <a:gd name="connsiteY135" fmla="*/ 347675 h 347675"/>
                <a:gd name="connsiteX136" fmla="*/ 5206463 w 12240040"/>
                <a:gd name="connsiteY136" fmla="*/ 0 h 347675"/>
                <a:gd name="connsiteX137" fmla="*/ 5311388 w 12240040"/>
                <a:gd name="connsiteY137" fmla="*/ 0 h 347675"/>
                <a:gd name="connsiteX138" fmla="*/ 5147194 w 12240040"/>
                <a:gd name="connsiteY138" fmla="*/ 347675 h 347675"/>
                <a:gd name="connsiteX139" fmla="*/ 5042269 w 12240040"/>
                <a:gd name="connsiteY139" fmla="*/ 347675 h 347675"/>
                <a:gd name="connsiteX140" fmla="*/ 5001460 w 12240040"/>
                <a:gd name="connsiteY140" fmla="*/ 0 h 347675"/>
                <a:gd name="connsiteX141" fmla="*/ 5106386 w 12240040"/>
                <a:gd name="connsiteY141" fmla="*/ 0 h 347675"/>
                <a:gd name="connsiteX142" fmla="*/ 4942191 w 12240040"/>
                <a:gd name="connsiteY142" fmla="*/ 347675 h 347675"/>
                <a:gd name="connsiteX143" fmla="*/ 4837267 w 12240040"/>
                <a:gd name="connsiteY143" fmla="*/ 347675 h 347675"/>
                <a:gd name="connsiteX144" fmla="*/ 4796461 w 12240040"/>
                <a:gd name="connsiteY144" fmla="*/ 0 h 347675"/>
                <a:gd name="connsiteX145" fmla="*/ 4901383 w 12240040"/>
                <a:gd name="connsiteY145" fmla="*/ 0 h 347675"/>
                <a:gd name="connsiteX146" fmla="*/ 4737191 w 12240040"/>
                <a:gd name="connsiteY146" fmla="*/ 347675 h 347675"/>
                <a:gd name="connsiteX147" fmla="*/ 4632266 w 12240040"/>
                <a:gd name="connsiteY147" fmla="*/ 347675 h 347675"/>
                <a:gd name="connsiteX148" fmla="*/ 4591459 w 12240040"/>
                <a:gd name="connsiteY148" fmla="*/ 0 h 347675"/>
                <a:gd name="connsiteX149" fmla="*/ 4696383 w 12240040"/>
                <a:gd name="connsiteY149" fmla="*/ 0 h 347675"/>
                <a:gd name="connsiteX150" fmla="*/ 4532189 w 12240040"/>
                <a:gd name="connsiteY150" fmla="*/ 347675 h 347675"/>
                <a:gd name="connsiteX151" fmla="*/ 4427265 w 12240040"/>
                <a:gd name="connsiteY151" fmla="*/ 347675 h 347675"/>
                <a:gd name="connsiteX152" fmla="*/ 4386457 w 12240040"/>
                <a:gd name="connsiteY152" fmla="*/ 0 h 347675"/>
                <a:gd name="connsiteX153" fmla="*/ 4491381 w 12240040"/>
                <a:gd name="connsiteY153" fmla="*/ 0 h 347675"/>
                <a:gd name="connsiteX154" fmla="*/ 4327188 w 12240040"/>
                <a:gd name="connsiteY154" fmla="*/ 347675 h 347675"/>
                <a:gd name="connsiteX155" fmla="*/ 4222266 w 12240040"/>
                <a:gd name="connsiteY155" fmla="*/ 347675 h 347675"/>
                <a:gd name="connsiteX156" fmla="*/ 4181459 w 12240040"/>
                <a:gd name="connsiteY156" fmla="*/ 0 h 347675"/>
                <a:gd name="connsiteX157" fmla="*/ 4286380 w 12240040"/>
                <a:gd name="connsiteY157" fmla="*/ 0 h 347675"/>
                <a:gd name="connsiteX158" fmla="*/ 4122189 w 12240040"/>
                <a:gd name="connsiteY158" fmla="*/ 347675 h 347675"/>
                <a:gd name="connsiteX159" fmla="*/ 4017265 w 12240040"/>
                <a:gd name="connsiteY159" fmla="*/ 347675 h 347675"/>
                <a:gd name="connsiteX160" fmla="*/ 3976457 w 12240040"/>
                <a:gd name="connsiteY160" fmla="*/ 0 h 347675"/>
                <a:gd name="connsiteX161" fmla="*/ 4081381 w 12240040"/>
                <a:gd name="connsiteY161" fmla="*/ 0 h 347675"/>
                <a:gd name="connsiteX162" fmla="*/ 3917187 w 12240040"/>
                <a:gd name="connsiteY162" fmla="*/ 347675 h 347675"/>
                <a:gd name="connsiteX163" fmla="*/ 3812264 w 12240040"/>
                <a:gd name="connsiteY163" fmla="*/ 347675 h 347675"/>
                <a:gd name="connsiteX164" fmla="*/ 3771456 w 12240040"/>
                <a:gd name="connsiteY164" fmla="*/ 0 h 347675"/>
                <a:gd name="connsiteX165" fmla="*/ 3876380 w 12240040"/>
                <a:gd name="connsiteY165" fmla="*/ 0 h 347675"/>
                <a:gd name="connsiteX166" fmla="*/ 3712187 w 12240040"/>
                <a:gd name="connsiteY166" fmla="*/ 347675 h 347675"/>
                <a:gd name="connsiteX167" fmla="*/ 3607263 w 12240040"/>
                <a:gd name="connsiteY167" fmla="*/ 347675 h 347675"/>
                <a:gd name="connsiteX168" fmla="*/ 3566456 w 12240040"/>
                <a:gd name="connsiteY168" fmla="*/ 0 h 347675"/>
                <a:gd name="connsiteX169" fmla="*/ 3671379 w 12240040"/>
                <a:gd name="connsiteY169" fmla="*/ 0 h 347675"/>
                <a:gd name="connsiteX170" fmla="*/ 3507186 w 12240040"/>
                <a:gd name="connsiteY170" fmla="*/ 347675 h 347675"/>
                <a:gd name="connsiteX171" fmla="*/ 3402262 w 12240040"/>
                <a:gd name="connsiteY171" fmla="*/ 347675 h 347675"/>
                <a:gd name="connsiteX172" fmla="*/ 3361454 w 12240040"/>
                <a:gd name="connsiteY172" fmla="*/ 0 h 347675"/>
                <a:gd name="connsiteX173" fmla="*/ 3466379 w 12240040"/>
                <a:gd name="connsiteY173" fmla="*/ 0 h 347675"/>
                <a:gd name="connsiteX174" fmla="*/ 3302184 w 12240040"/>
                <a:gd name="connsiteY174" fmla="*/ 347675 h 347675"/>
                <a:gd name="connsiteX175" fmla="*/ 3197260 w 12240040"/>
                <a:gd name="connsiteY175" fmla="*/ 347675 h 347675"/>
                <a:gd name="connsiteX176" fmla="*/ 3170244 w 12240040"/>
                <a:gd name="connsiteY176" fmla="*/ 0 h 347675"/>
                <a:gd name="connsiteX177" fmla="*/ 3275168 w 12240040"/>
                <a:gd name="connsiteY177" fmla="*/ 0 h 347675"/>
                <a:gd name="connsiteX178" fmla="*/ 3110974 w 12240040"/>
                <a:gd name="connsiteY178" fmla="*/ 347675 h 347675"/>
                <a:gd name="connsiteX179" fmla="*/ 3006050 w 12240040"/>
                <a:gd name="connsiteY179" fmla="*/ 347675 h 347675"/>
                <a:gd name="connsiteX180" fmla="*/ 2965245 w 12240040"/>
                <a:gd name="connsiteY180" fmla="*/ 0 h 347675"/>
                <a:gd name="connsiteX181" fmla="*/ 3070169 w 12240040"/>
                <a:gd name="connsiteY181" fmla="*/ 0 h 347675"/>
                <a:gd name="connsiteX182" fmla="*/ 2905975 w 12240040"/>
                <a:gd name="connsiteY182" fmla="*/ 347675 h 347675"/>
                <a:gd name="connsiteX183" fmla="*/ 2801051 w 12240040"/>
                <a:gd name="connsiteY183" fmla="*/ 347675 h 347675"/>
                <a:gd name="connsiteX184" fmla="*/ 2760244 w 12240040"/>
                <a:gd name="connsiteY184" fmla="*/ 0 h 347675"/>
                <a:gd name="connsiteX185" fmla="*/ 2865168 w 12240040"/>
                <a:gd name="connsiteY185" fmla="*/ 0 h 347675"/>
                <a:gd name="connsiteX186" fmla="*/ 2700973 w 12240040"/>
                <a:gd name="connsiteY186" fmla="*/ 347675 h 347675"/>
                <a:gd name="connsiteX187" fmla="*/ 2596050 w 12240040"/>
                <a:gd name="connsiteY187" fmla="*/ 347675 h 347675"/>
                <a:gd name="connsiteX188" fmla="*/ 2555242 w 12240040"/>
                <a:gd name="connsiteY188" fmla="*/ 0 h 347675"/>
                <a:gd name="connsiteX189" fmla="*/ 2660166 w 12240040"/>
                <a:gd name="connsiteY189" fmla="*/ 0 h 347675"/>
                <a:gd name="connsiteX190" fmla="*/ 2495973 w 12240040"/>
                <a:gd name="connsiteY190" fmla="*/ 347675 h 347675"/>
                <a:gd name="connsiteX191" fmla="*/ 2391049 w 12240040"/>
                <a:gd name="connsiteY191" fmla="*/ 347675 h 347675"/>
                <a:gd name="connsiteX192" fmla="*/ 2350242 w 12240040"/>
                <a:gd name="connsiteY192" fmla="*/ 0 h 347675"/>
                <a:gd name="connsiteX193" fmla="*/ 2455165 w 12240040"/>
                <a:gd name="connsiteY193" fmla="*/ 0 h 347675"/>
                <a:gd name="connsiteX194" fmla="*/ 2290972 w 12240040"/>
                <a:gd name="connsiteY194" fmla="*/ 347675 h 347675"/>
                <a:gd name="connsiteX195" fmla="*/ 2186048 w 12240040"/>
                <a:gd name="connsiteY195" fmla="*/ 347675 h 347675"/>
                <a:gd name="connsiteX196" fmla="*/ 2145240 w 12240040"/>
                <a:gd name="connsiteY196" fmla="*/ 0 h 347675"/>
                <a:gd name="connsiteX197" fmla="*/ 2250164 w 12240040"/>
                <a:gd name="connsiteY197" fmla="*/ 0 h 347675"/>
                <a:gd name="connsiteX198" fmla="*/ 2085970 w 12240040"/>
                <a:gd name="connsiteY198" fmla="*/ 347675 h 347675"/>
                <a:gd name="connsiteX199" fmla="*/ 1981046 w 12240040"/>
                <a:gd name="connsiteY199" fmla="*/ 347675 h 347675"/>
                <a:gd name="connsiteX200" fmla="*/ 1940238 w 12240040"/>
                <a:gd name="connsiteY200" fmla="*/ 0 h 347675"/>
                <a:gd name="connsiteX201" fmla="*/ 2045162 w 12240040"/>
                <a:gd name="connsiteY201" fmla="*/ 0 h 347675"/>
                <a:gd name="connsiteX202" fmla="*/ 1880969 w 12240040"/>
                <a:gd name="connsiteY202" fmla="*/ 347675 h 347675"/>
                <a:gd name="connsiteX203" fmla="*/ 1776044 w 12240040"/>
                <a:gd name="connsiteY203" fmla="*/ 347675 h 347675"/>
                <a:gd name="connsiteX204" fmla="*/ 1735237 w 12240040"/>
                <a:gd name="connsiteY204" fmla="*/ 0 h 347675"/>
                <a:gd name="connsiteX205" fmla="*/ 1840161 w 12240040"/>
                <a:gd name="connsiteY205" fmla="*/ 0 h 347675"/>
                <a:gd name="connsiteX206" fmla="*/ 1675967 w 12240040"/>
                <a:gd name="connsiteY206" fmla="*/ 347675 h 347675"/>
                <a:gd name="connsiteX207" fmla="*/ 1571043 w 12240040"/>
                <a:gd name="connsiteY207" fmla="*/ 347675 h 347675"/>
                <a:gd name="connsiteX208" fmla="*/ 1530236 w 12240040"/>
                <a:gd name="connsiteY208" fmla="*/ 0 h 347675"/>
                <a:gd name="connsiteX209" fmla="*/ 1635160 w 12240040"/>
                <a:gd name="connsiteY209" fmla="*/ 0 h 347675"/>
                <a:gd name="connsiteX210" fmla="*/ 1470966 w 12240040"/>
                <a:gd name="connsiteY210" fmla="*/ 347675 h 347675"/>
                <a:gd name="connsiteX211" fmla="*/ 1366042 w 12240040"/>
                <a:gd name="connsiteY211" fmla="*/ 347675 h 347675"/>
                <a:gd name="connsiteX212" fmla="*/ 1325235 w 12240040"/>
                <a:gd name="connsiteY212" fmla="*/ 0 h 347675"/>
                <a:gd name="connsiteX213" fmla="*/ 1430159 w 12240040"/>
                <a:gd name="connsiteY213" fmla="*/ 0 h 347675"/>
                <a:gd name="connsiteX214" fmla="*/ 1265965 w 12240040"/>
                <a:gd name="connsiteY214" fmla="*/ 347675 h 347675"/>
                <a:gd name="connsiteX215" fmla="*/ 1161041 w 12240040"/>
                <a:gd name="connsiteY215" fmla="*/ 347675 h 347675"/>
                <a:gd name="connsiteX216" fmla="*/ 1120234 w 12240040"/>
                <a:gd name="connsiteY216" fmla="*/ 0 h 347675"/>
                <a:gd name="connsiteX217" fmla="*/ 1225158 w 12240040"/>
                <a:gd name="connsiteY217" fmla="*/ 0 h 347675"/>
                <a:gd name="connsiteX218" fmla="*/ 1060964 w 12240040"/>
                <a:gd name="connsiteY218" fmla="*/ 347675 h 347675"/>
                <a:gd name="connsiteX219" fmla="*/ 956040 w 12240040"/>
                <a:gd name="connsiteY219" fmla="*/ 347675 h 347675"/>
                <a:gd name="connsiteX220" fmla="*/ 929024 w 12240040"/>
                <a:gd name="connsiteY220" fmla="*/ 0 h 347675"/>
                <a:gd name="connsiteX221" fmla="*/ 1033948 w 12240040"/>
                <a:gd name="connsiteY221" fmla="*/ 0 h 347675"/>
                <a:gd name="connsiteX222" fmla="*/ 869754 w 12240040"/>
                <a:gd name="connsiteY222" fmla="*/ 347675 h 347675"/>
                <a:gd name="connsiteX223" fmla="*/ 764830 w 12240040"/>
                <a:gd name="connsiteY223" fmla="*/ 347675 h 347675"/>
                <a:gd name="connsiteX224" fmla="*/ 737813 w 12240040"/>
                <a:gd name="connsiteY224" fmla="*/ 0 h 347675"/>
                <a:gd name="connsiteX225" fmla="*/ 842738 w 12240040"/>
                <a:gd name="connsiteY225" fmla="*/ 0 h 347675"/>
                <a:gd name="connsiteX226" fmla="*/ 678544 w 12240040"/>
                <a:gd name="connsiteY226" fmla="*/ 347675 h 347675"/>
                <a:gd name="connsiteX227" fmla="*/ 573620 w 12240040"/>
                <a:gd name="connsiteY227" fmla="*/ 347675 h 347675"/>
                <a:gd name="connsiteX228" fmla="*/ 546603 w 12240040"/>
                <a:gd name="connsiteY228" fmla="*/ 0 h 347675"/>
                <a:gd name="connsiteX229" fmla="*/ 651527 w 12240040"/>
                <a:gd name="connsiteY229" fmla="*/ 0 h 347675"/>
                <a:gd name="connsiteX230" fmla="*/ 487333 w 12240040"/>
                <a:gd name="connsiteY230" fmla="*/ 347675 h 347675"/>
                <a:gd name="connsiteX231" fmla="*/ 382409 w 12240040"/>
                <a:gd name="connsiteY231" fmla="*/ 347675 h 347675"/>
                <a:gd name="connsiteX232" fmla="*/ 355393 w 12240040"/>
                <a:gd name="connsiteY232" fmla="*/ 0 h 347675"/>
                <a:gd name="connsiteX233" fmla="*/ 460317 w 12240040"/>
                <a:gd name="connsiteY233" fmla="*/ 0 h 347675"/>
                <a:gd name="connsiteX234" fmla="*/ 296123 w 12240040"/>
                <a:gd name="connsiteY234" fmla="*/ 347675 h 347675"/>
                <a:gd name="connsiteX235" fmla="*/ 191199 w 12240040"/>
                <a:gd name="connsiteY235" fmla="*/ 347675 h 347675"/>
                <a:gd name="connsiteX236" fmla="*/ 164194 w 12240040"/>
                <a:gd name="connsiteY236" fmla="*/ 0 h 347675"/>
                <a:gd name="connsiteX237" fmla="*/ 269118 w 12240040"/>
                <a:gd name="connsiteY237" fmla="*/ 0 h 347675"/>
                <a:gd name="connsiteX238" fmla="*/ 104924 w 12240040"/>
                <a:gd name="connsiteY238" fmla="*/ 347675 h 347675"/>
                <a:gd name="connsiteX239" fmla="*/ 0 w 12240040"/>
                <a:gd name="connsiteY239" fmla="*/ 347675 h 3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2240040" h="347675">
                  <a:moveTo>
                    <a:pt x="12135116" y="0"/>
                  </a:moveTo>
                  <a:lnTo>
                    <a:pt x="12240040" y="0"/>
                  </a:lnTo>
                  <a:lnTo>
                    <a:pt x="12075846" y="347675"/>
                  </a:lnTo>
                  <a:lnTo>
                    <a:pt x="11970922" y="347675"/>
                  </a:lnTo>
                  <a:close/>
                  <a:moveTo>
                    <a:pt x="11930117" y="0"/>
                  </a:moveTo>
                  <a:lnTo>
                    <a:pt x="12035041" y="0"/>
                  </a:lnTo>
                  <a:lnTo>
                    <a:pt x="11870847" y="347675"/>
                  </a:lnTo>
                  <a:lnTo>
                    <a:pt x="11765923" y="347675"/>
                  </a:lnTo>
                  <a:close/>
                  <a:moveTo>
                    <a:pt x="11725116" y="0"/>
                  </a:moveTo>
                  <a:lnTo>
                    <a:pt x="11830040" y="0"/>
                  </a:lnTo>
                  <a:lnTo>
                    <a:pt x="11665846" y="347675"/>
                  </a:lnTo>
                  <a:lnTo>
                    <a:pt x="11560922" y="347675"/>
                  </a:lnTo>
                  <a:close/>
                  <a:moveTo>
                    <a:pt x="11520115" y="0"/>
                  </a:moveTo>
                  <a:lnTo>
                    <a:pt x="11625039" y="0"/>
                  </a:lnTo>
                  <a:lnTo>
                    <a:pt x="11460845" y="347675"/>
                  </a:lnTo>
                  <a:lnTo>
                    <a:pt x="11355921" y="347675"/>
                  </a:lnTo>
                  <a:close/>
                  <a:moveTo>
                    <a:pt x="11315114" y="0"/>
                  </a:moveTo>
                  <a:lnTo>
                    <a:pt x="11420038" y="0"/>
                  </a:lnTo>
                  <a:lnTo>
                    <a:pt x="11255844" y="347675"/>
                  </a:lnTo>
                  <a:lnTo>
                    <a:pt x="11150920" y="347675"/>
                  </a:lnTo>
                  <a:close/>
                  <a:moveTo>
                    <a:pt x="11110113" y="0"/>
                  </a:moveTo>
                  <a:lnTo>
                    <a:pt x="11215037" y="0"/>
                  </a:lnTo>
                  <a:lnTo>
                    <a:pt x="11050843" y="347675"/>
                  </a:lnTo>
                  <a:lnTo>
                    <a:pt x="10945919" y="347675"/>
                  </a:lnTo>
                  <a:close/>
                  <a:moveTo>
                    <a:pt x="10905112" y="0"/>
                  </a:moveTo>
                  <a:lnTo>
                    <a:pt x="11010036" y="0"/>
                  </a:lnTo>
                  <a:lnTo>
                    <a:pt x="10845842" y="347675"/>
                  </a:lnTo>
                  <a:lnTo>
                    <a:pt x="10740918" y="347675"/>
                  </a:lnTo>
                  <a:close/>
                  <a:moveTo>
                    <a:pt x="10700111" y="0"/>
                  </a:moveTo>
                  <a:lnTo>
                    <a:pt x="10805035" y="0"/>
                  </a:lnTo>
                  <a:lnTo>
                    <a:pt x="10640841" y="347675"/>
                  </a:lnTo>
                  <a:lnTo>
                    <a:pt x="10535917" y="347675"/>
                  </a:lnTo>
                  <a:close/>
                  <a:moveTo>
                    <a:pt x="10495110" y="0"/>
                  </a:moveTo>
                  <a:lnTo>
                    <a:pt x="10600034" y="0"/>
                  </a:lnTo>
                  <a:lnTo>
                    <a:pt x="10435840" y="347675"/>
                  </a:lnTo>
                  <a:lnTo>
                    <a:pt x="10330916" y="347675"/>
                  </a:lnTo>
                  <a:close/>
                  <a:moveTo>
                    <a:pt x="10290109" y="0"/>
                  </a:moveTo>
                  <a:lnTo>
                    <a:pt x="10395033" y="0"/>
                  </a:lnTo>
                  <a:lnTo>
                    <a:pt x="10230839" y="347675"/>
                  </a:lnTo>
                  <a:lnTo>
                    <a:pt x="10125915" y="347675"/>
                  </a:lnTo>
                  <a:close/>
                  <a:moveTo>
                    <a:pt x="10085108" y="0"/>
                  </a:moveTo>
                  <a:lnTo>
                    <a:pt x="10190032" y="0"/>
                  </a:lnTo>
                  <a:lnTo>
                    <a:pt x="10025838" y="347675"/>
                  </a:lnTo>
                  <a:lnTo>
                    <a:pt x="9920914" y="347675"/>
                  </a:lnTo>
                  <a:close/>
                  <a:moveTo>
                    <a:pt x="9893895" y="0"/>
                  </a:moveTo>
                  <a:lnTo>
                    <a:pt x="9998819" y="0"/>
                  </a:lnTo>
                  <a:lnTo>
                    <a:pt x="9834625" y="347675"/>
                  </a:lnTo>
                  <a:lnTo>
                    <a:pt x="9729701" y="347675"/>
                  </a:lnTo>
                  <a:close/>
                  <a:moveTo>
                    <a:pt x="9688896" y="0"/>
                  </a:moveTo>
                  <a:lnTo>
                    <a:pt x="9793820" y="0"/>
                  </a:lnTo>
                  <a:lnTo>
                    <a:pt x="9629626" y="347675"/>
                  </a:lnTo>
                  <a:lnTo>
                    <a:pt x="9524702" y="347675"/>
                  </a:lnTo>
                  <a:close/>
                  <a:moveTo>
                    <a:pt x="9483895" y="0"/>
                  </a:moveTo>
                  <a:lnTo>
                    <a:pt x="9588819" y="0"/>
                  </a:lnTo>
                  <a:lnTo>
                    <a:pt x="9424625" y="347675"/>
                  </a:lnTo>
                  <a:lnTo>
                    <a:pt x="9319701" y="347675"/>
                  </a:lnTo>
                  <a:close/>
                  <a:moveTo>
                    <a:pt x="9278894" y="0"/>
                  </a:moveTo>
                  <a:lnTo>
                    <a:pt x="9383818" y="0"/>
                  </a:lnTo>
                  <a:lnTo>
                    <a:pt x="9219624" y="347675"/>
                  </a:lnTo>
                  <a:lnTo>
                    <a:pt x="9114700" y="347675"/>
                  </a:lnTo>
                  <a:close/>
                  <a:moveTo>
                    <a:pt x="9073893" y="0"/>
                  </a:moveTo>
                  <a:lnTo>
                    <a:pt x="9178817" y="0"/>
                  </a:lnTo>
                  <a:lnTo>
                    <a:pt x="9014623" y="347675"/>
                  </a:lnTo>
                  <a:lnTo>
                    <a:pt x="8909699" y="347675"/>
                  </a:lnTo>
                  <a:close/>
                  <a:moveTo>
                    <a:pt x="8868892" y="0"/>
                  </a:moveTo>
                  <a:lnTo>
                    <a:pt x="8973816" y="0"/>
                  </a:lnTo>
                  <a:lnTo>
                    <a:pt x="8809622" y="347675"/>
                  </a:lnTo>
                  <a:lnTo>
                    <a:pt x="8704698" y="347675"/>
                  </a:lnTo>
                  <a:close/>
                  <a:moveTo>
                    <a:pt x="8663891" y="0"/>
                  </a:moveTo>
                  <a:lnTo>
                    <a:pt x="8768815" y="0"/>
                  </a:lnTo>
                  <a:lnTo>
                    <a:pt x="8604621" y="347675"/>
                  </a:lnTo>
                  <a:lnTo>
                    <a:pt x="8499697" y="347675"/>
                  </a:lnTo>
                  <a:close/>
                  <a:moveTo>
                    <a:pt x="8458890" y="0"/>
                  </a:moveTo>
                  <a:lnTo>
                    <a:pt x="8563814" y="0"/>
                  </a:lnTo>
                  <a:lnTo>
                    <a:pt x="8399620" y="347675"/>
                  </a:lnTo>
                  <a:lnTo>
                    <a:pt x="8294696" y="347675"/>
                  </a:lnTo>
                  <a:close/>
                  <a:moveTo>
                    <a:pt x="8253889" y="0"/>
                  </a:moveTo>
                  <a:lnTo>
                    <a:pt x="8358813" y="0"/>
                  </a:lnTo>
                  <a:lnTo>
                    <a:pt x="8194619" y="347675"/>
                  </a:lnTo>
                  <a:lnTo>
                    <a:pt x="8089695" y="347675"/>
                  </a:lnTo>
                  <a:close/>
                  <a:moveTo>
                    <a:pt x="8048888" y="0"/>
                  </a:moveTo>
                  <a:lnTo>
                    <a:pt x="8153812" y="0"/>
                  </a:lnTo>
                  <a:lnTo>
                    <a:pt x="7989618" y="347675"/>
                  </a:lnTo>
                  <a:lnTo>
                    <a:pt x="7884694" y="347675"/>
                  </a:lnTo>
                  <a:close/>
                  <a:moveTo>
                    <a:pt x="7843887" y="0"/>
                  </a:moveTo>
                  <a:lnTo>
                    <a:pt x="7948811" y="0"/>
                  </a:lnTo>
                  <a:lnTo>
                    <a:pt x="7784617" y="347675"/>
                  </a:lnTo>
                  <a:lnTo>
                    <a:pt x="7679693" y="347675"/>
                  </a:lnTo>
                  <a:close/>
                  <a:moveTo>
                    <a:pt x="7652677" y="0"/>
                  </a:moveTo>
                  <a:lnTo>
                    <a:pt x="7757601" y="0"/>
                  </a:lnTo>
                  <a:lnTo>
                    <a:pt x="7593407" y="347675"/>
                  </a:lnTo>
                  <a:lnTo>
                    <a:pt x="7488483" y="347675"/>
                  </a:lnTo>
                  <a:close/>
                  <a:moveTo>
                    <a:pt x="7447678" y="0"/>
                  </a:moveTo>
                  <a:lnTo>
                    <a:pt x="7552602" y="0"/>
                  </a:lnTo>
                  <a:lnTo>
                    <a:pt x="7388408" y="347675"/>
                  </a:lnTo>
                  <a:lnTo>
                    <a:pt x="7283484" y="347675"/>
                  </a:lnTo>
                  <a:close/>
                  <a:moveTo>
                    <a:pt x="7242677" y="0"/>
                  </a:moveTo>
                  <a:lnTo>
                    <a:pt x="7347601" y="0"/>
                  </a:lnTo>
                  <a:lnTo>
                    <a:pt x="7183407" y="347675"/>
                  </a:lnTo>
                  <a:lnTo>
                    <a:pt x="7078483" y="347675"/>
                  </a:lnTo>
                  <a:close/>
                  <a:moveTo>
                    <a:pt x="7037676" y="0"/>
                  </a:moveTo>
                  <a:lnTo>
                    <a:pt x="7142600" y="0"/>
                  </a:lnTo>
                  <a:lnTo>
                    <a:pt x="6978406" y="347675"/>
                  </a:lnTo>
                  <a:lnTo>
                    <a:pt x="6873482" y="347675"/>
                  </a:lnTo>
                  <a:close/>
                  <a:moveTo>
                    <a:pt x="6832675" y="0"/>
                  </a:moveTo>
                  <a:lnTo>
                    <a:pt x="6937599" y="0"/>
                  </a:lnTo>
                  <a:lnTo>
                    <a:pt x="6773405" y="347675"/>
                  </a:lnTo>
                  <a:lnTo>
                    <a:pt x="6668481" y="347675"/>
                  </a:lnTo>
                  <a:close/>
                  <a:moveTo>
                    <a:pt x="6627674" y="0"/>
                  </a:moveTo>
                  <a:lnTo>
                    <a:pt x="6732598" y="0"/>
                  </a:lnTo>
                  <a:lnTo>
                    <a:pt x="6568404" y="347675"/>
                  </a:lnTo>
                  <a:lnTo>
                    <a:pt x="6463480" y="347675"/>
                  </a:lnTo>
                  <a:close/>
                  <a:moveTo>
                    <a:pt x="6422673" y="0"/>
                  </a:moveTo>
                  <a:lnTo>
                    <a:pt x="6527597" y="0"/>
                  </a:lnTo>
                  <a:lnTo>
                    <a:pt x="6363403" y="347675"/>
                  </a:lnTo>
                  <a:lnTo>
                    <a:pt x="6258479" y="347675"/>
                  </a:lnTo>
                  <a:close/>
                  <a:moveTo>
                    <a:pt x="6217672" y="0"/>
                  </a:moveTo>
                  <a:lnTo>
                    <a:pt x="6322596" y="0"/>
                  </a:lnTo>
                  <a:lnTo>
                    <a:pt x="6158402" y="347675"/>
                  </a:lnTo>
                  <a:lnTo>
                    <a:pt x="6053478" y="347675"/>
                  </a:lnTo>
                  <a:close/>
                  <a:moveTo>
                    <a:pt x="6012672" y="0"/>
                  </a:moveTo>
                  <a:lnTo>
                    <a:pt x="6117596" y="0"/>
                  </a:lnTo>
                  <a:lnTo>
                    <a:pt x="5953402" y="347675"/>
                  </a:lnTo>
                  <a:lnTo>
                    <a:pt x="5848478" y="347675"/>
                  </a:lnTo>
                  <a:close/>
                  <a:moveTo>
                    <a:pt x="5807671" y="0"/>
                  </a:moveTo>
                  <a:lnTo>
                    <a:pt x="5912595" y="0"/>
                  </a:lnTo>
                  <a:lnTo>
                    <a:pt x="5748402" y="347675"/>
                  </a:lnTo>
                  <a:lnTo>
                    <a:pt x="5643479" y="347675"/>
                  </a:lnTo>
                  <a:close/>
                  <a:moveTo>
                    <a:pt x="5602671" y="0"/>
                  </a:moveTo>
                  <a:lnTo>
                    <a:pt x="5707595" y="0"/>
                  </a:lnTo>
                  <a:lnTo>
                    <a:pt x="5543402" y="347675"/>
                  </a:lnTo>
                  <a:lnTo>
                    <a:pt x="5438478" y="347675"/>
                  </a:lnTo>
                  <a:close/>
                  <a:moveTo>
                    <a:pt x="5411462" y="0"/>
                  </a:moveTo>
                  <a:lnTo>
                    <a:pt x="5516385" y="0"/>
                  </a:lnTo>
                  <a:lnTo>
                    <a:pt x="5352193" y="347675"/>
                  </a:lnTo>
                  <a:lnTo>
                    <a:pt x="5247268" y="347675"/>
                  </a:lnTo>
                  <a:close/>
                  <a:moveTo>
                    <a:pt x="5206463" y="0"/>
                  </a:moveTo>
                  <a:lnTo>
                    <a:pt x="5311388" y="0"/>
                  </a:lnTo>
                  <a:lnTo>
                    <a:pt x="5147194" y="347675"/>
                  </a:lnTo>
                  <a:lnTo>
                    <a:pt x="5042269" y="347675"/>
                  </a:lnTo>
                  <a:close/>
                  <a:moveTo>
                    <a:pt x="5001460" y="0"/>
                  </a:moveTo>
                  <a:lnTo>
                    <a:pt x="5106386" y="0"/>
                  </a:lnTo>
                  <a:lnTo>
                    <a:pt x="4942191" y="347675"/>
                  </a:lnTo>
                  <a:lnTo>
                    <a:pt x="4837267" y="347675"/>
                  </a:lnTo>
                  <a:close/>
                  <a:moveTo>
                    <a:pt x="4796461" y="0"/>
                  </a:moveTo>
                  <a:lnTo>
                    <a:pt x="4901383" y="0"/>
                  </a:lnTo>
                  <a:lnTo>
                    <a:pt x="4737191" y="347675"/>
                  </a:lnTo>
                  <a:lnTo>
                    <a:pt x="4632266" y="347675"/>
                  </a:lnTo>
                  <a:close/>
                  <a:moveTo>
                    <a:pt x="4591459" y="0"/>
                  </a:moveTo>
                  <a:lnTo>
                    <a:pt x="4696383" y="0"/>
                  </a:lnTo>
                  <a:lnTo>
                    <a:pt x="4532189" y="347675"/>
                  </a:lnTo>
                  <a:lnTo>
                    <a:pt x="4427265" y="347675"/>
                  </a:lnTo>
                  <a:close/>
                  <a:moveTo>
                    <a:pt x="4386457" y="0"/>
                  </a:moveTo>
                  <a:lnTo>
                    <a:pt x="4491381" y="0"/>
                  </a:lnTo>
                  <a:lnTo>
                    <a:pt x="4327188" y="347675"/>
                  </a:lnTo>
                  <a:lnTo>
                    <a:pt x="4222266" y="347675"/>
                  </a:lnTo>
                  <a:close/>
                  <a:moveTo>
                    <a:pt x="4181459" y="0"/>
                  </a:moveTo>
                  <a:lnTo>
                    <a:pt x="4286380" y="0"/>
                  </a:lnTo>
                  <a:lnTo>
                    <a:pt x="4122189" y="347675"/>
                  </a:lnTo>
                  <a:lnTo>
                    <a:pt x="4017265" y="347675"/>
                  </a:lnTo>
                  <a:close/>
                  <a:moveTo>
                    <a:pt x="3976457" y="0"/>
                  </a:moveTo>
                  <a:lnTo>
                    <a:pt x="4081381" y="0"/>
                  </a:lnTo>
                  <a:lnTo>
                    <a:pt x="3917187" y="347675"/>
                  </a:lnTo>
                  <a:lnTo>
                    <a:pt x="3812264" y="347675"/>
                  </a:lnTo>
                  <a:close/>
                  <a:moveTo>
                    <a:pt x="3771456" y="0"/>
                  </a:moveTo>
                  <a:lnTo>
                    <a:pt x="3876380" y="0"/>
                  </a:lnTo>
                  <a:lnTo>
                    <a:pt x="3712187" y="347675"/>
                  </a:lnTo>
                  <a:lnTo>
                    <a:pt x="3607263" y="347675"/>
                  </a:lnTo>
                  <a:close/>
                  <a:moveTo>
                    <a:pt x="3566456" y="0"/>
                  </a:moveTo>
                  <a:lnTo>
                    <a:pt x="3671379" y="0"/>
                  </a:lnTo>
                  <a:lnTo>
                    <a:pt x="3507186" y="347675"/>
                  </a:lnTo>
                  <a:lnTo>
                    <a:pt x="3402262" y="347675"/>
                  </a:lnTo>
                  <a:close/>
                  <a:moveTo>
                    <a:pt x="3361454" y="0"/>
                  </a:moveTo>
                  <a:lnTo>
                    <a:pt x="3466379" y="0"/>
                  </a:lnTo>
                  <a:lnTo>
                    <a:pt x="3302184" y="347675"/>
                  </a:lnTo>
                  <a:lnTo>
                    <a:pt x="3197260" y="347675"/>
                  </a:lnTo>
                  <a:close/>
                  <a:moveTo>
                    <a:pt x="3170244" y="0"/>
                  </a:moveTo>
                  <a:lnTo>
                    <a:pt x="3275168" y="0"/>
                  </a:lnTo>
                  <a:lnTo>
                    <a:pt x="3110974" y="347675"/>
                  </a:lnTo>
                  <a:lnTo>
                    <a:pt x="3006050" y="347675"/>
                  </a:lnTo>
                  <a:close/>
                  <a:moveTo>
                    <a:pt x="2965245" y="0"/>
                  </a:moveTo>
                  <a:lnTo>
                    <a:pt x="3070169" y="0"/>
                  </a:lnTo>
                  <a:lnTo>
                    <a:pt x="2905975" y="347675"/>
                  </a:lnTo>
                  <a:lnTo>
                    <a:pt x="2801051" y="347675"/>
                  </a:lnTo>
                  <a:close/>
                  <a:moveTo>
                    <a:pt x="2760244" y="0"/>
                  </a:moveTo>
                  <a:lnTo>
                    <a:pt x="2865168" y="0"/>
                  </a:lnTo>
                  <a:lnTo>
                    <a:pt x="2700973" y="347675"/>
                  </a:lnTo>
                  <a:lnTo>
                    <a:pt x="2596050" y="347675"/>
                  </a:lnTo>
                  <a:close/>
                  <a:moveTo>
                    <a:pt x="2555242" y="0"/>
                  </a:moveTo>
                  <a:lnTo>
                    <a:pt x="2660166" y="0"/>
                  </a:lnTo>
                  <a:lnTo>
                    <a:pt x="2495973" y="347675"/>
                  </a:lnTo>
                  <a:lnTo>
                    <a:pt x="2391049" y="347675"/>
                  </a:lnTo>
                  <a:close/>
                  <a:moveTo>
                    <a:pt x="2350242" y="0"/>
                  </a:moveTo>
                  <a:lnTo>
                    <a:pt x="2455165" y="0"/>
                  </a:lnTo>
                  <a:lnTo>
                    <a:pt x="2290972" y="347675"/>
                  </a:lnTo>
                  <a:lnTo>
                    <a:pt x="2186048" y="347675"/>
                  </a:lnTo>
                  <a:close/>
                  <a:moveTo>
                    <a:pt x="2145240" y="0"/>
                  </a:moveTo>
                  <a:lnTo>
                    <a:pt x="2250164" y="0"/>
                  </a:lnTo>
                  <a:lnTo>
                    <a:pt x="2085970" y="347675"/>
                  </a:lnTo>
                  <a:lnTo>
                    <a:pt x="1981046" y="347675"/>
                  </a:lnTo>
                  <a:close/>
                  <a:moveTo>
                    <a:pt x="1940238" y="0"/>
                  </a:moveTo>
                  <a:lnTo>
                    <a:pt x="2045162" y="0"/>
                  </a:lnTo>
                  <a:lnTo>
                    <a:pt x="1880969" y="347675"/>
                  </a:lnTo>
                  <a:lnTo>
                    <a:pt x="1776044" y="347675"/>
                  </a:lnTo>
                  <a:close/>
                  <a:moveTo>
                    <a:pt x="1735237" y="0"/>
                  </a:moveTo>
                  <a:lnTo>
                    <a:pt x="1840161" y="0"/>
                  </a:lnTo>
                  <a:lnTo>
                    <a:pt x="1675967" y="347675"/>
                  </a:lnTo>
                  <a:lnTo>
                    <a:pt x="1571043" y="347675"/>
                  </a:lnTo>
                  <a:close/>
                  <a:moveTo>
                    <a:pt x="1530236" y="0"/>
                  </a:moveTo>
                  <a:lnTo>
                    <a:pt x="1635160" y="0"/>
                  </a:lnTo>
                  <a:lnTo>
                    <a:pt x="1470966" y="347675"/>
                  </a:lnTo>
                  <a:lnTo>
                    <a:pt x="1366042" y="347675"/>
                  </a:lnTo>
                  <a:close/>
                  <a:moveTo>
                    <a:pt x="1325235" y="0"/>
                  </a:moveTo>
                  <a:lnTo>
                    <a:pt x="1430159" y="0"/>
                  </a:lnTo>
                  <a:lnTo>
                    <a:pt x="1265965" y="347675"/>
                  </a:lnTo>
                  <a:lnTo>
                    <a:pt x="1161041" y="347675"/>
                  </a:lnTo>
                  <a:close/>
                  <a:moveTo>
                    <a:pt x="1120234" y="0"/>
                  </a:moveTo>
                  <a:lnTo>
                    <a:pt x="1225158" y="0"/>
                  </a:lnTo>
                  <a:lnTo>
                    <a:pt x="1060964" y="347675"/>
                  </a:lnTo>
                  <a:lnTo>
                    <a:pt x="956040" y="347675"/>
                  </a:lnTo>
                  <a:close/>
                  <a:moveTo>
                    <a:pt x="929024" y="0"/>
                  </a:moveTo>
                  <a:lnTo>
                    <a:pt x="1033948" y="0"/>
                  </a:lnTo>
                  <a:lnTo>
                    <a:pt x="869754" y="347675"/>
                  </a:lnTo>
                  <a:lnTo>
                    <a:pt x="764830" y="347675"/>
                  </a:lnTo>
                  <a:close/>
                  <a:moveTo>
                    <a:pt x="737813" y="0"/>
                  </a:moveTo>
                  <a:lnTo>
                    <a:pt x="842738" y="0"/>
                  </a:lnTo>
                  <a:lnTo>
                    <a:pt x="678544" y="347675"/>
                  </a:lnTo>
                  <a:lnTo>
                    <a:pt x="573620" y="347675"/>
                  </a:lnTo>
                  <a:close/>
                  <a:moveTo>
                    <a:pt x="546603" y="0"/>
                  </a:moveTo>
                  <a:lnTo>
                    <a:pt x="651527" y="0"/>
                  </a:lnTo>
                  <a:lnTo>
                    <a:pt x="487333" y="347675"/>
                  </a:lnTo>
                  <a:lnTo>
                    <a:pt x="382409" y="347675"/>
                  </a:lnTo>
                  <a:close/>
                  <a:moveTo>
                    <a:pt x="355393" y="0"/>
                  </a:moveTo>
                  <a:lnTo>
                    <a:pt x="460317" y="0"/>
                  </a:lnTo>
                  <a:lnTo>
                    <a:pt x="296123" y="347675"/>
                  </a:lnTo>
                  <a:lnTo>
                    <a:pt x="191199" y="347675"/>
                  </a:lnTo>
                  <a:close/>
                  <a:moveTo>
                    <a:pt x="164194" y="0"/>
                  </a:moveTo>
                  <a:lnTo>
                    <a:pt x="269118" y="0"/>
                  </a:lnTo>
                  <a:lnTo>
                    <a:pt x="104924" y="347675"/>
                  </a:lnTo>
                  <a:lnTo>
                    <a:pt x="0" y="347675"/>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4" name="TextBox 533">
            <a:extLst>
              <a:ext uri="{FF2B5EF4-FFF2-40B4-BE49-F238E27FC236}">
                <a16:creationId xmlns:a16="http://schemas.microsoft.com/office/drawing/2014/main" id="{FEC36D25-3414-4816-BFE3-BA41F2C97787}"/>
              </a:ext>
            </a:extLst>
          </p:cNvPr>
          <p:cNvSpPr txBox="1"/>
          <p:nvPr/>
        </p:nvSpPr>
        <p:spPr>
          <a:xfrm>
            <a:off x="2102412" y="1209998"/>
            <a:ext cx="7118689" cy="5401479"/>
          </a:xfrm>
          <a:prstGeom prst="rect">
            <a:avLst/>
          </a:prstGeom>
          <a:noFill/>
        </p:spPr>
        <p:txBody>
          <a:bodyPr wrap="square" rtlCol="0">
            <a:spAutoFit/>
          </a:bodyPr>
          <a:lstStyle/>
          <a:p>
            <a:pPr>
              <a:lnSpc>
                <a:spcPct val="150000"/>
              </a:lnSpc>
              <a:spcAft>
                <a:spcPts val="600"/>
              </a:spcAft>
            </a:pPr>
            <a:r>
              <a:rPr lang="es-ES" sz="2000" b="1" dirty="0">
                <a:effectLst/>
                <a:latin typeface="Arial" panose="020B0604020202020204" pitchFamily="34" charset="0"/>
                <a:ea typeface="Calibri" panose="020F0502020204030204" pitchFamily="34" charset="0"/>
                <a:cs typeface="Arial" panose="020B0604020202020204" pitchFamily="34" charset="0"/>
              </a:rPr>
              <a:t>01 Introducción</a:t>
            </a:r>
          </a:p>
          <a:p>
            <a:pPr>
              <a:lnSpc>
                <a:spcPct val="150000"/>
              </a:lnSpc>
              <a:spcAft>
                <a:spcPts val="600"/>
              </a:spcAft>
            </a:pPr>
            <a:r>
              <a:rPr lang="es-ES" sz="2000" b="1" dirty="0">
                <a:latin typeface="Arial" panose="020B0604020202020204" pitchFamily="34" charset="0"/>
                <a:ea typeface="Calibri" panose="020F0502020204030204" pitchFamily="34" charset="0"/>
                <a:cs typeface="Arial" panose="020B0604020202020204" pitchFamily="34" charset="0"/>
              </a:rPr>
              <a:t>02 Justificación</a:t>
            </a:r>
          </a:p>
          <a:p>
            <a:pPr>
              <a:lnSpc>
                <a:spcPct val="150000"/>
              </a:lnSpc>
              <a:spcAft>
                <a:spcPts val="600"/>
              </a:spcAft>
            </a:pPr>
            <a:r>
              <a:rPr lang="es-ES" sz="2000" b="1" dirty="0">
                <a:effectLst/>
                <a:latin typeface="Arial" panose="020B0604020202020204" pitchFamily="34" charset="0"/>
                <a:ea typeface="Calibri" panose="020F0502020204030204" pitchFamily="34" charset="0"/>
                <a:cs typeface="Arial" panose="020B0604020202020204" pitchFamily="34" charset="0"/>
              </a:rPr>
              <a:t>03 Objetivos</a:t>
            </a:r>
          </a:p>
          <a:p>
            <a:pPr>
              <a:lnSpc>
                <a:spcPct val="150000"/>
              </a:lnSpc>
              <a:spcAft>
                <a:spcPts val="600"/>
              </a:spcAft>
            </a:pPr>
            <a:r>
              <a:rPr lang="es-ES" sz="2000" b="1" dirty="0">
                <a:latin typeface="Arial" panose="020B0604020202020204" pitchFamily="34" charset="0"/>
                <a:ea typeface="Calibri" panose="020F0502020204030204" pitchFamily="34" charset="0"/>
                <a:cs typeface="Arial" panose="020B0604020202020204" pitchFamily="34" charset="0"/>
              </a:rPr>
              <a:t>04 Evaluación estructural del edificio Sarema</a:t>
            </a:r>
          </a:p>
          <a:p>
            <a:pPr>
              <a:lnSpc>
                <a:spcPct val="150000"/>
              </a:lnSpc>
              <a:spcAft>
                <a:spcPts val="600"/>
              </a:spcAft>
            </a:pPr>
            <a:r>
              <a:rPr lang="es-ES" sz="2000" b="1" dirty="0">
                <a:effectLst/>
                <a:latin typeface="Arial" panose="020B0604020202020204" pitchFamily="34" charset="0"/>
                <a:ea typeface="Calibri" panose="020F0502020204030204" pitchFamily="34" charset="0"/>
                <a:cs typeface="Arial" panose="020B0604020202020204" pitchFamily="34" charset="0"/>
              </a:rPr>
              <a:t>05 Ensayos de campo realizados</a:t>
            </a:r>
          </a:p>
          <a:p>
            <a:pPr>
              <a:lnSpc>
                <a:spcPct val="150000"/>
              </a:lnSpc>
              <a:spcAft>
                <a:spcPts val="600"/>
              </a:spcAft>
            </a:pPr>
            <a:r>
              <a:rPr lang="es-ES" sz="2000" b="1" dirty="0">
                <a:latin typeface="Arial" panose="020B0604020202020204" pitchFamily="34" charset="0"/>
                <a:ea typeface="Calibri" panose="020F0502020204030204" pitchFamily="34" charset="0"/>
                <a:cs typeface="Arial" panose="020B0604020202020204" pitchFamily="34" charset="0"/>
              </a:rPr>
              <a:t>06 Diagnóstico de vulnerabilidad del edificio Sarema</a:t>
            </a:r>
          </a:p>
          <a:p>
            <a:pPr>
              <a:lnSpc>
                <a:spcPct val="150000"/>
              </a:lnSpc>
              <a:spcAft>
                <a:spcPts val="600"/>
              </a:spcAft>
            </a:pPr>
            <a:r>
              <a:rPr lang="es-ES" sz="2000" b="1" dirty="0">
                <a:effectLst/>
                <a:latin typeface="Arial" panose="020B0604020202020204" pitchFamily="34" charset="0"/>
                <a:ea typeface="Calibri" panose="020F0502020204030204" pitchFamily="34" charset="0"/>
                <a:cs typeface="Arial" panose="020B0604020202020204" pitchFamily="34" charset="0"/>
              </a:rPr>
              <a:t>07 Propuesta de reforzamiento estructural </a:t>
            </a:r>
          </a:p>
          <a:p>
            <a:pPr>
              <a:lnSpc>
                <a:spcPct val="150000"/>
              </a:lnSpc>
              <a:spcAft>
                <a:spcPts val="600"/>
              </a:spcAft>
            </a:pPr>
            <a:r>
              <a:rPr lang="es-ES" sz="2000" b="1" dirty="0">
                <a:latin typeface="Arial" panose="020B0604020202020204" pitchFamily="34" charset="0"/>
                <a:ea typeface="Calibri" panose="020F0502020204030204" pitchFamily="34" charset="0"/>
                <a:cs typeface="Arial" panose="020B0604020202020204" pitchFamily="34" charset="0"/>
              </a:rPr>
              <a:t>08 Presupuesto de reforzamiento </a:t>
            </a:r>
          </a:p>
          <a:p>
            <a:pPr>
              <a:lnSpc>
                <a:spcPct val="150000"/>
              </a:lnSpc>
              <a:spcAft>
                <a:spcPts val="600"/>
              </a:spcAft>
            </a:pPr>
            <a:r>
              <a:rPr lang="es-ES" sz="2000" b="1" dirty="0">
                <a:effectLst/>
                <a:latin typeface="Arial" panose="020B0604020202020204" pitchFamily="34" charset="0"/>
                <a:ea typeface="Calibri" panose="020F0502020204030204" pitchFamily="34" charset="0"/>
                <a:cs typeface="Arial" panose="020B0604020202020204" pitchFamily="34" charset="0"/>
              </a:rPr>
              <a:t>09 Conclusiones </a:t>
            </a:r>
          </a:p>
          <a:p>
            <a:pPr>
              <a:lnSpc>
                <a:spcPct val="150000"/>
              </a:lnSpc>
              <a:spcAft>
                <a:spcPts val="600"/>
              </a:spcAft>
            </a:pPr>
            <a:r>
              <a:rPr lang="es-ES" sz="2000" b="1" dirty="0">
                <a:latin typeface="Arial" panose="020B0604020202020204" pitchFamily="34" charset="0"/>
                <a:ea typeface="Calibri" panose="020F0502020204030204" pitchFamily="34" charset="0"/>
                <a:cs typeface="Arial" panose="020B0604020202020204" pitchFamily="34" charset="0"/>
              </a:rPr>
              <a:t>10 Recomendaciones </a:t>
            </a:r>
            <a:endParaRPr lang="es-ES"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2" name="Rounded Rectangle 51">
            <a:extLst>
              <a:ext uri="{FF2B5EF4-FFF2-40B4-BE49-F238E27FC236}">
                <a16:creationId xmlns:a16="http://schemas.microsoft.com/office/drawing/2014/main" id="{73498F06-71A4-4969-87C9-AB32D139A97F}"/>
              </a:ext>
            </a:extLst>
          </p:cNvPr>
          <p:cNvSpPr/>
          <p:nvPr/>
        </p:nvSpPr>
        <p:spPr>
          <a:xfrm rot="17375784" flipH="1">
            <a:off x="8879996" y="1269250"/>
            <a:ext cx="1241625" cy="1220403"/>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53979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49F59A0-B606-463F-A5A9-C3B6D10F18AA}"/>
              </a:ext>
            </a:extLst>
          </p:cNvPr>
          <p:cNvSpPr txBox="1"/>
          <p:nvPr/>
        </p:nvSpPr>
        <p:spPr>
          <a:xfrm>
            <a:off x="5791202" y="1245954"/>
            <a:ext cx="4808006" cy="461665"/>
          </a:xfrm>
          <a:prstGeom prst="rect">
            <a:avLst/>
          </a:prstGeom>
          <a:noFill/>
        </p:spPr>
        <p:txBody>
          <a:bodyPr wrap="square" rtlCol="0" anchor="ctr">
            <a:spAutoFit/>
          </a:bodyPr>
          <a:lstStyle/>
          <a:p>
            <a:r>
              <a:rPr lang="en-GB" altLang="ko-KR" sz="2400" b="1" dirty="0">
                <a:solidFill>
                  <a:schemeClr val="accent6">
                    <a:lumMod val="75000"/>
                  </a:schemeClr>
                </a:solidFill>
                <a:cs typeface="Arial" pitchFamily="34" charset="0"/>
              </a:rPr>
              <a:t>Encamisado de columnas </a:t>
            </a:r>
          </a:p>
        </p:txBody>
      </p:sp>
      <p:pic>
        <p:nvPicPr>
          <p:cNvPr id="12" name="Imagen 11">
            <a:extLst>
              <a:ext uri="{FF2B5EF4-FFF2-40B4-BE49-F238E27FC236}">
                <a16:creationId xmlns:a16="http://schemas.microsoft.com/office/drawing/2014/main" id="{90AA76C6-5511-42E7-ACEC-B86DF780B967}"/>
              </a:ext>
            </a:extLst>
          </p:cNvPr>
          <p:cNvPicPr/>
          <p:nvPr/>
        </p:nvPicPr>
        <p:blipFill>
          <a:blip r:embed="rId2"/>
          <a:stretch>
            <a:fillRect/>
          </a:stretch>
        </p:blipFill>
        <p:spPr>
          <a:xfrm>
            <a:off x="572962" y="1708884"/>
            <a:ext cx="5438954" cy="4658392"/>
          </a:xfrm>
          <a:prstGeom prst="rect">
            <a:avLst/>
          </a:prstGeom>
        </p:spPr>
      </p:pic>
      <p:sp>
        <p:nvSpPr>
          <p:cNvPr id="13" name="TextBox 19">
            <a:extLst>
              <a:ext uri="{FF2B5EF4-FFF2-40B4-BE49-F238E27FC236}">
                <a16:creationId xmlns:a16="http://schemas.microsoft.com/office/drawing/2014/main" id="{A39EC1CB-585F-4712-A3FC-64EB824031C4}"/>
              </a:ext>
            </a:extLst>
          </p:cNvPr>
          <p:cNvSpPr txBox="1"/>
          <p:nvPr/>
        </p:nvSpPr>
        <p:spPr>
          <a:xfrm>
            <a:off x="4953157" y="239436"/>
            <a:ext cx="5559186" cy="954107"/>
          </a:xfrm>
          <a:prstGeom prst="rect">
            <a:avLst/>
          </a:prstGeom>
          <a:noFill/>
        </p:spPr>
        <p:txBody>
          <a:bodyPr wrap="square" rtlCol="0">
            <a:spAutoFit/>
          </a:bodyPr>
          <a:lstStyle/>
          <a:p>
            <a:r>
              <a:rPr lang="en-US" altLang="ko-KR" sz="2800" b="1" dirty="0">
                <a:solidFill>
                  <a:schemeClr val="tx1">
                    <a:lumMod val="65000"/>
                    <a:lumOff val="35000"/>
                  </a:schemeClr>
                </a:solidFill>
                <a:latin typeface="+mj-lt"/>
                <a:cs typeface="Arial" pitchFamily="34" charset="0"/>
              </a:rPr>
              <a:t>Descripción del Sistema de reforzamiento </a:t>
            </a:r>
            <a:endParaRPr lang="ko-KR" altLang="en-US" sz="2800" b="1" dirty="0">
              <a:solidFill>
                <a:schemeClr val="tx1">
                  <a:lumMod val="65000"/>
                  <a:lumOff val="35000"/>
                </a:schemeClr>
              </a:solidFill>
              <a:latin typeface="+mj-lt"/>
              <a:cs typeface="Arial" pitchFamily="34" charset="0"/>
            </a:endParaRPr>
          </a:p>
        </p:txBody>
      </p:sp>
      <p:grpSp>
        <p:nvGrpSpPr>
          <p:cNvPr id="14" name="그룹 4">
            <a:extLst>
              <a:ext uri="{FF2B5EF4-FFF2-40B4-BE49-F238E27FC236}">
                <a16:creationId xmlns:a16="http://schemas.microsoft.com/office/drawing/2014/main" id="{46E94131-0751-426C-93FD-94D8AA2491DE}"/>
              </a:ext>
            </a:extLst>
          </p:cNvPr>
          <p:cNvGrpSpPr/>
          <p:nvPr/>
        </p:nvGrpSpPr>
        <p:grpSpPr>
          <a:xfrm>
            <a:off x="5957731" y="1779767"/>
            <a:ext cx="3320040" cy="369332"/>
            <a:chOff x="685013" y="4705947"/>
            <a:chExt cx="5294195" cy="369332"/>
          </a:xfrm>
        </p:grpSpPr>
        <p:sp>
          <p:nvSpPr>
            <p:cNvPr id="15" name="TextBox 13">
              <a:extLst>
                <a:ext uri="{FF2B5EF4-FFF2-40B4-BE49-F238E27FC236}">
                  <a16:creationId xmlns:a16="http://schemas.microsoft.com/office/drawing/2014/main" id="{24751A70-98D4-4324-8135-52E49E04480C}"/>
                </a:ext>
              </a:extLst>
            </p:cNvPr>
            <p:cNvSpPr txBox="1"/>
            <p:nvPr/>
          </p:nvSpPr>
          <p:spPr>
            <a:xfrm>
              <a:off x="685013" y="4705947"/>
              <a:ext cx="1916315" cy="369332"/>
            </a:xfrm>
            <a:prstGeom prst="rect">
              <a:avLst/>
            </a:prstGeom>
            <a:noFill/>
          </p:spPr>
          <p:txBody>
            <a:bodyPr wrap="square" rtlCol="0">
              <a:spAutoFit/>
            </a:bodyPr>
            <a:lstStyle/>
            <a:p>
              <a:pPr algn="r"/>
              <a:r>
                <a:rPr lang="en-US" altLang="ko-KR" b="1" dirty="0">
                  <a:solidFill>
                    <a:schemeClr val="accent2"/>
                  </a:solidFill>
                  <a:cs typeface="Arial" pitchFamily="34" charset="0"/>
                </a:rPr>
                <a:t>Espesor</a:t>
              </a:r>
              <a:r>
                <a:rPr lang="en-US" altLang="ko-KR" sz="1600" b="1" dirty="0">
                  <a:solidFill>
                    <a:schemeClr val="accent2"/>
                  </a:solidFill>
                  <a:cs typeface="Arial" pitchFamily="34" charset="0"/>
                </a:rPr>
                <a:t> </a:t>
              </a:r>
              <a:endParaRPr lang="ko-KR" altLang="en-US" sz="1600" b="1" dirty="0">
                <a:solidFill>
                  <a:schemeClr val="accent2"/>
                </a:solidFill>
                <a:cs typeface="Arial" pitchFamily="34" charset="0"/>
              </a:endParaRPr>
            </a:p>
          </p:txBody>
        </p:sp>
        <p:sp>
          <p:nvSpPr>
            <p:cNvPr id="16" name="TextBox 14">
              <a:extLst>
                <a:ext uri="{FF2B5EF4-FFF2-40B4-BE49-F238E27FC236}">
                  <a16:creationId xmlns:a16="http://schemas.microsoft.com/office/drawing/2014/main" id="{EECE96EC-7E51-4DE3-A452-C60D847C55AC}"/>
                </a:ext>
              </a:extLst>
            </p:cNvPr>
            <p:cNvSpPr txBox="1"/>
            <p:nvPr/>
          </p:nvSpPr>
          <p:spPr>
            <a:xfrm>
              <a:off x="2968085" y="4736725"/>
              <a:ext cx="3011123" cy="338554"/>
            </a:xfrm>
            <a:prstGeom prst="rect">
              <a:avLst/>
            </a:prstGeom>
            <a:noFill/>
          </p:spPr>
          <p:txBody>
            <a:bodyPr wrap="square" rtlCol="0">
              <a:spAutoFit/>
            </a:bodyPr>
            <a:lstStyle/>
            <a:p>
              <a:r>
                <a:rPr lang="es-ES" sz="1600" b="1" dirty="0">
                  <a:effectLst/>
                  <a:latin typeface="Arial" panose="020B0604020202020204" pitchFamily="34" charset="0"/>
                  <a:ea typeface="Calibri" panose="020F0502020204030204" pitchFamily="34" charset="0"/>
                </a:rPr>
                <a:t>5 mm </a:t>
              </a:r>
              <a:endParaRPr lang="es-ES" sz="1600" b="1" dirty="0"/>
            </a:p>
          </p:txBody>
        </p:sp>
        <p:sp>
          <p:nvSpPr>
            <p:cNvPr id="17" name="Chevron 27">
              <a:extLst>
                <a:ext uri="{FF2B5EF4-FFF2-40B4-BE49-F238E27FC236}">
                  <a16:creationId xmlns:a16="http://schemas.microsoft.com/office/drawing/2014/main" id="{550B00B3-6A36-4CB9-AD19-F53D7B72A738}"/>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pic>
        <p:nvPicPr>
          <p:cNvPr id="18" name="Imagen 17">
            <a:extLst>
              <a:ext uri="{FF2B5EF4-FFF2-40B4-BE49-F238E27FC236}">
                <a16:creationId xmlns:a16="http://schemas.microsoft.com/office/drawing/2014/main" id="{7F0DF3F4-F6CB-4D3C-B3DD-5856390D5E3C}"/>
              </a:ext>
            </a:extLst>
          </p:cNvPr>
          <p:cNvPicPr/>
          <p:nvPr/>
        </p:nvPicPr>
        <p:blipFill>
          <a:blip r:embed="rId3"/>
          <a:stretch>
            <a:fillRect/>
          </a:stretch>
        </p:blipFill>
        <p:spPr>
          <a:xfrm>
            <a:off x="6539950" y="2438516"/>
            <a:ext cx="4495911" cy="3269056"/>
          </a:xfrm>
          <a:prstGeom prst="rect">
            <a:avLst/>
          </a:prstGeom>
          <a:ln w="28575">
            <a:solidFill>
              <a:schemeClr val="accent6">
                <a:lumMod val="75000"/>
              </a:schemeClr>
            </a:solidFill>
          </a:ln>
        </p:spPr>
      </p:pic>
    </p:spTree>
    <p:extLst>
      <p:ext uri="{BB962C8B-B14F-4D97-AF65-F5344CB8AC3E}">
        <p14:creationId xmlns:p14="http://schemas.microsoft.com/office/powerpoint/2010/main" val="407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4C2A8821-3021-41C9-BA86-96A6CFDAC922}"/>
              </a:ext>
            </a:extLst>
          </p:cNvPr>
          <p:cNvSpPr>
            <a:spLocks noChangeAspect="1" noChangeArrowheads="1" noTextEdit="1"/>
          </p:cNvSpPr>
          <p:nvPr/>
        </p:nvSpPr>
        <p:spPr bwMode="auto">
          <a:xfrm>
            <a:off x="2381250" y="647700"/>
            <a:ext cx="74295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5" name="그룹 4">
            <a:extLst>
              <a:ext uri="{FF2B5EF4-FFF2-40B4-BE49-F238E27FC236}">
                <a16:creationId xmlns:a16="http://schemas.microsoft.com/office/drawing/2014/main" id="{2CA5CA78-D0BD-4F9E-A269-6572A418E0FB}"/>
              </a:ext>
            </a:extLst>
          </p:cNvPr>
          <p:cNvGrpSpPr/>
          <p:nvPr/>
        </p:nvGrpSpPr>
        <p:grpSpPr>
          <a:xfrm>
            <a:off x="762781" y="1764368"/>
            <a:ext cx="4927438" cy="361446"/>
            <a:chOff x="1051770" y="4662686"/>
            <a:chExt cx="4927438" cy="361446"/>
          </a:xfrm>
        </p:grpSpPr>
        <p:sp>
          <p:nvSpPr>
            <p:cNvPr id="14" name="TextBox 13">
              <a:extLst>
                <a:ext uri="{FF2B5EF4-FFF2-40B4-BE49-F238E27FC236}">
                  <a16:creationId xmlns:a16="http://schemas.microsoft.com/office/drawing/2014/main" id="{7DDCBC05-391C-443D-ABC3-47500C94F330}"/>
                </a:ext>
              </a:extLst>
            </p:cNvPr>
            <p:cNvSpPr txBox="1"/>
            <p:nvPr/>
          </p:nvSpPr>
          <p:spPr>
            <a:xfrm>
              <a:off x="1051770" y="4716355"/>
              <a:ext cx="1513664" cy="307777"/>
            </a:xfrm>
            <a:prstGeom prst="rect">
              <a:avLst/>
            </a:prstGeom>
            <a:noFill/>
          </p:spPr>
          <p:txBody>
            <a:bodyPr wrap="square" rtlCol="0">
              <a:spAutoFit/>
            </a:bodyPr>
            <a:lstStyle/>
            <a:p>
              <a:pPr algn="r"/>
              <a:r>
                <a:rPr lang="en-US" altLang="ko-KR" sz="1400" b="1" dirty="0">
                  <a:solidFill>
                    <a:schemeClr val="accent2"/>
                  </a:solidFill>
                  <a:cs typeface="Arial" pitchFamily="34" charset="0"/>
                </a:rPr>
                <a:t>SECCIÓN </a:t>
              </a:r>
              <a:endParaRPr lang="ko-KR" altLang="en-US" sz="1400" b="1" dirty="0">
                <a:solidFill>
                  <a:schemeClr val="accent2"/>
                </a:solidFill>
                <a:cs typeface="Arial" pitchFamily="34" charset="0"/>
              </a:endParaRPr>
            </a:p>
          </p:txBody>
        </p:sp>
        <p:sp>
          <p:nvSpPr>
            <p:cNvPr id="15" name="TextBox 14">
              <a:extLst>
                <a:ext uri="{FF2B5EF4-FFF2-40B4-BE49-F238E27FC236}">
                  <a16:creationId xmlns:a16="http://schemas.microsoft.com/office/drawing/2014/main" id="{9761C88E-9CE9-4310-9C1C-474BADC23F50}"/>
                </a:ext>
              </a:extLst>
            </p:cNvPr>
            <p:cNvSpPr txBox="1"/>
            <p:nvPr/>
          </p:nvSpPr>
          <p:spPr>
            <a:xfrm>
              <a:off x="2968085" y="4662686"/>
              <a:ext cx="3011123" cy="338554"/>
            </a:xfrm>
            <a:prstGeom prst="rect">
              <a:avLst/>
            </a:prstGeom>
            <a:noFill/>
          </p:spPr>
          <p:txBody>
            <a:bodyPr wrap="square" rtlCol="0">
              <a:spAutoFit/>
            </a:bodyPr>
            <a:lstStyle/>
            <a:p>
              <a:r>
                <a:rPr lang="es-ES" sz="1600" b="1" dirty="0">
                  <a:effectLst/>
                  <a:latin typeface="Arial" panose="020B0604020202020204" pitchFamily="34" charset="0"/>
                  <a:ea typeface="Calibri" panose="020F0502020204030204" pitchFamily="34" charset="0"/>
                </a:rPr>
                <a:t>Perfil I 200/120/60/40 mm </a:t>
              </a:r>
              <a:endParaRPr lang="es-ES" sz="1600" b="1" dirty="0"/>
            </a:p>
          </p:txBody>
        </p:sp>
        <p:sp>
          <p:nvSpPr>
            <p:cNvPr id="16" name="Chevron 27">
              <a:extLst>
                <a:ext uri="{FF2B5EF4-FFF2-40B4-BE49-F238E27FC236}">
                  <a16:creationId xmlns:a16="http://schemas.microsoft.com/office/drawing/2014/main" id="{3765C425-BCA0-4908-A4E2-89D7FAAAD99B}"/>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18" name="TextBox 17">
            <a:extLst>
              <a:ext uri="{FF2B5EF4-FFF2-40B4-BE49-F238E27FC236}">
                <a16:creationId xmlns:a16="http://schemas.microsoft.com/office/drawing/2014/main" id="{F1DDB9D6-EA69-47CB-A10D-D674037B4B0B}"/>
              </a:ext>
            </a:extLst>
          </p:cNvPr>
          <p:cNvSpPr txBox="1"/>
          <p:nvPr/>
        </p:nvSpPr>
        <p:spPr>
          <a:xfrm>
            <a:off x="2111722" y="1060147"/>
            <a:ext cx="3439641" cy="461665"/>
          </a:xfrm>
          <a:prstGeom prst="rect">
            <a:avLst/>
          </a:prstGeom>
          <a:noFill/>
        </p:spPr>
        <p:txBody>
          <a:bodyPr wrap="square" rtlCol="0">
            <a:spAutoFit/>
          </a:bodyPr>
          <a:lstStyle/>
          <a:p>
            <a:r>
              <a:rPr lang="en-US" altLang="ko-KR" sz="2400" b="1" dirty="0">
                <a:solidFill>
                  <a:schemeClr val="accent6">
                    <a:lumMod val="75000"/>
                  </a:schemeClr>
                </a:solidFill>
                <a:cs typeface="Arial" pitchFamily="34" charset="0"/>
              </a:rPr>
              <a:t>Vigas de acero tipo I</a:t>
            </a:r>
          </a:p>
        </p:txBody>
      </p:sp>
      <p:sp>
        <p:nvSpPr>
          <p:cNvPr id="20" name="TextBox 19">
            <a:extLst>
              <a:ext uri="{FF2B5EF4-FFF2-40B4-BE49-F238E27FC236}">
                <a16:creationId xmlns:a16="http://schemas.microsoft.com/office/drawing/2014/main" id="{F586C8B8-228C-426B-9D2F-B67F4A8CA883}"/>
              </a:ext>
            </a:extLst>
          </p:cNvPr>
          <p:cNvSpPr txBox="1"/>
          <p:nvPr/>
        </p:nvSpPr>
        <p:spPr>
          <a:xfrm>
            <a:off x="446907" y="173722"/>
            <a:ext cx="5559186" cy="954107"/>
          </a:xfrm>
          <a:prstGeom prst="rect">
            <a:avLst/>
          </a:prstGeom>
          <a:noFill/>
        </p:spPr>
        <p:txBody>
          <a:bodyPr wrap="square" rtlCol="0">
            <a:spAutoFit/>
          </a:bodyPr>
          <a:lstStyle/>
          <a:p>
            <a:r>
              <a:rPr lang="en-US" altLang="ko-KR" sz="2800" b="1" dirty="0">
                <a:solidFill>
                  <a:schemeClr val="tx1">
                    <a:lumMod val="65000"/>
                    <a:lumOff val="35000"/>
                  </a:schemeClr>
                </a:solidFill>
                <a:latin typeface="+mj-lt"/>
                <a:cs typeface="Arial" pitchFamily="34" charset="0"/>
              </a:rPr>
              <a:t>Descripción del Sistema de reforzamiento </a:t>
            </a:r>
            <a:endParaRPr lang="ko-KR" altLang="en-US" sz="2800" b="1" dirty="0">
              <a:solidFill>
                <a:schemeClr val="tx1">
                  <a:lumMod val="65000"/>
                  <a:lumOff val="35000"/>
                </a:schemeClr>
              </a:solidFill>
              <a:latin typeface="+mj-lt"/>
              <a:cs typeface="Arial" pitchFamily="34" charset="0"/>
            </a:endParaRPr>
          </a:p>
        </p:txBody>
      </p:sp>
      <p:sp>
        <p:nvSpPr>
          <p:cNvPr id="3" name="Picture Placeholder 2">
            <a:extLst>
              <a:ext uri="{FF2B5EF4-FFF2-40B4-BE49-F238E27FC236}">
                <a16:creationId xmlns:a16="http://schemas.microsoft.com/office/drawing/2014/main" id="{AA5F57D3-4B64-46EB-8106-71625E86DF45}"/>
              </a:ext>
            </a:extLst>
          </p:cNvPr>
          <p:cNvSpPr>
            <a:spLocks noGrp="1"/>
          </p:cNvSpPr>
          <p:nvPr>
            <p:ph type="pic" idx="16"/>
          </p:nvPr>
        </p:nvSpPr>
        <p:spPr>
          <a:solidFill>
            <a:schemeClr val="accent6">
              <a:lumMod val="20000"/>
              <a:lumOff val="80000"/>
            </a:schemeClr>
          </a:solidFill>
        </p:spPr>
      </p:sp>
      <p:pic>
        <p:nvPicPr>
          <p:cNvPr id="17" name="Imagen 16">
            <a:extLst>
              <a:ext uri="{FF2B5EF4-FFF2-40B4-BE49-F238E27FC236}">
                <a16:creationId xmlns:a16="http://schemas.microsoft.com/office/drawing/2014/main" id="{E3971BB9-2517-4AE1-BA2A-92980FFEC5A8}"/>
              </a:ext>
            </a:extLst>
          </p:cNvPr>
          <p:cNvPicPr/>
          <p:nvPr/>
        </p:nvPicPr>
        <p:blipFill>
          <a:blip r:embed="rId2"/>
          <a:stretch>
            <a:fillRect/>
          </a:stretch>
        </p:blipFill>
        <p:spPr>
          <a:xfrm>
            <a:off x="7568157" y="1269915"/>
            <a:ext cx="4285127" cy="4735912"/>
          </a:xfrm>
          <a:prstGeom prst="rect">
            <a:avLst/>
          </a:prstGeom>
        </p:spPr>
      </p:pic>
      <p:pic>
        <p:nvPicPr>
          <p:cNvPr id="19" name="Imagen 18">
            <a:extLst>
              <a:ext uri="{FF2B5EF4-FFF2-40B4-BE49-F238E27FC236}">
                <a16:creationId xmlns:a16="http://schemas.microsoft.com/office/drawing/2014/main" id="{75264D60-3779-436E-BF01-2D9553CA1C3D}"/>
              </a:ext>
            </a:extLst>
          </p:cNvPr>
          <p:cNvPicPr/>
          <p:nvPr/>
        </p:nvPicPr>
        <p:blipFill>
          <a:blip r:embed="rId3"/>
          <a:stretch>
            <a:fillRect/>
          </a:stretch>
        </p:blipFill>
        <p:spPr>
          <a:xfrm>
            <a:off x="4259188" y="3196145"/>
            <a:ext cx="3339791" cy="2809682"/>
          </a:xfrm>
          <a:prstGeom prst="rect">
            <a:avLst/>
          </a:prstGeom>
        </p:spPr>
      </p:pic>
      <p:pic>
        <p:nvPicPr>
          <p:cNvPr id="21" name="Imagen 20">
            <a:extLst>
              <a:ext uri="{FF2B5EF4-FFF2-40B4-BE49-F238E27FC236}">
                <a16:creationId xmlns:a16="http://schemas.microsoft.com/office/drawing/2014/main" id="{84C07AF4-31C0-475A-8AB1-0AC8CD230ACE}"/>
              </a:ext>
            </a:extLst>
          </p:cNvPr>
          <p:cNvPicPr/>
          <p:nvPr/>
        </p:nvPicPr>
        <p:blipFill>
          <a:blip r:embed="rId4"/>
          <a:stretch>
            <a:fillRect/>
          </a:stretch>
        </p:blipFill>
        <p:spPr>
          <a:xfrm>
            <a:off x="386343" y="2615035"/>
            <a:ext cx="4182212" cy="3390792"/>
          </a:xfrm>
          <a:prstGeom prst="rect">
            <a:avLst/>
          </a:prstGeom>
        </p:spPr>
      </p:pic>
    </p:spTree>
    <p:extLst>
      <p:ext uri="{BB962C8B-B14F-4D97-AF65-F5344CB8AC3E}">
        <p14:creationId xmlns:p14="http://schemas.microsoft.com/office/powerpoint/2010/main" val="201060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AE3FB-4EB9-4FE6-8E65-B5FAA422F121}"/>
              </a:ext>
            </a:extLst>
          </p:cNvPr>
          <p:cNvSpPr>
            <a:spLocks noGrp="1"/>
          </p:cNvSpPr>
          <p:nvPr>
            <p:ph type="body" sz="quarter" idx="10"/>
          </p:nvPr>
        </p:nvSpPr>
        <p:spPr>
          <a:xfrm>
            <a:off x="838586" y="293485"/>
            <a:ext cx="6147845" cy="1248219"/>
          </a:xfrm>
        </p:spPr>
        <p:txBody>
          <a:bodyPr>
            <a:normAutofit/>
          </a:bodyPr>
          <a:lstStyle/>
          <a:p>
            <a:r>
              <a:rPr lang="en-US" sz="3600" b="1" dirty="0"/>
              <a:t>Análisis de propuesta de reforzamiento </a:t>
            </a:r>
            <a:endParaRPr lang="en-US" sz="3600" b="1" dirty="0">
              <a:solidFill>
                <a:schemeClr val="accent1"/>
              </a:solidFill>
            </a:endParaRPr>
          </a:p>
        </p:txBody>
      </p:sp>
      <p:grpSp>
        <p:nvGrpSpPr>
          <p:cNvPr id="3" name="Group 2">
            <a:extLst>
              <a:ext uri="{FF2B5EF4-FFF2-40B4-BE49-F238E27FC236}">
                <a16:creationId xmlns:a16="http://schemas.microsoft.com/office/drawing/2014/main" id="{8830BF83-6A47-4EBB-B2B0-DB12BFE48BEC}"/>
              </a:ext>
            </a:extLst>
          </p:cNvPr>
          <p:cNvGrpSpPr/>
          <p:nvPr/>
        </p:nvGrpSpPr>
        <p:grpSpPr>
          <a:xfrm>
            <a:off x="972443" y="2953635"/>
            <a:ext cx="2414701" cy="1539163"/>
            <a:chOff x="683568" y="3068712"/>
            <a:chExt cx="2485320" cy="1584176"/>
          </a:xfrm>
        </p:grpSpPr>
        <p:sp>
          <p:nvSpPr>
            <p:cNvPr id="4" name="Right Arrow Callout 6">
              <a:extLst>
                <a:ext uri="{FF2B5EF4-FFF2-40B4-BE49-F238E27FC236}">
                  <a16:creationId xmlns:a16="http://schemas.microsoft.com/office/drawing/2014/main" id="{9CE40176-3FE8-41EA-BF64-B0390CA54DFB}"/>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 name="Rectangle 4">
              <a:extLst>
                <a:ext uri="{FF2B5EF4-FFF2-40B4-BE49-F238E27FC236}">
                  <a16:creationId xmlns:a16="http://schemas.microsoft.com/office/drawing/2014/main" id="{4181B5E4-2990-4ABC-B5D3-D610478D5BAC}"/>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475F8453-2E28-4342-B88A-7896B97B77ED}"/>
              </a:ext>
            </a:extLst>
          </p:cNvPr>
          <p:cNvGrpSpPr/>
          <p:nvPr/>
        </p:nvGrpSpPr>
        <p:grpSpPr>
          <a:xfrm>
            <a:off x="3648276" y="1885331"/>
            <a:ext cx="2414701" cy="3659990"/>
            <a:chOff x="3329817" y="2024642"/>
            <a:chExt cx="2485320" cy="3767036"/>
          </a:xfrm>
          <a:solidFill>
            <a:schemeClr val="accent4"/>
          </a:solidFill>
        </p:grpSpPr>
        <p:grpSp>
          <p:nvGrpSpPr>
            <p:cNvPr id="7" name="Group 6">
              <a:extLst>
                <a:ext uri="{FF2B5EF4-FFF2-40B4-BE49-F238E27FC236}">
                  <a16:creationId xmlns:a16="http://schemas.microsoft.com/office/drawing/2014/main" id="{B9372897-2FDB-4526-BF5E-AD75D2BB47E1}"/>
                </a:ext>
              </a:extLst>
            </p:cNvPr>
            <p:cNvGrpSpPr/>
            <p:nvPr/>
          </p:nvGrpSpPr>
          <p:grpSpPr>
            <a:xfrm>
              <a:off x="3329817" y="3120206"/>
              <a:ext cx="2485320" cy="1584176"/>
              <a:chOff x="683568" y="3068712"/>
              <a:chExt cx="2485320" cy="1584176"/>
            </a:xfrm>
            <a:grpFill/>
          </p:grpSpPr>
          <p:sp>
            <p:nvSpPr>
              <p:cNvPr id="10" name="Right Arrow Callout 12">
                <a:extLst>
                  <a:ext uri="{FF2B5EF4-FFF2-40B4-BE49-F238E27FC236}">
                    <a16:creationId xmlns:a16="http://schemas.microsoft.com/office/drawing/2014/main" id="{D0EEF900-85B1-4CC3-B431-E57B2FF36AD7}"/>
                  </a:ext>
                </a:extLst>
              </p:cNvPr>
              <p:cNvSpPr/>
              <p:nvPr/>
            </p:nvSpPr>
            <p:spPr>
              <a:xfrm>
                <a:off x="683568" y="3068712"/>
                <a:ext cx="2485320" cy="1584176"/>
              </a:xfrm>
              <a:prstGeom prst="rightArrowCallout">
                <a:avLst>
                  <a:gd name="adj1" fmla="val 25000"/>
                  <a:gd name="adj2" fmla="val 25000"/>
                  <a:gd name="adj3" fmla="val 25000"/>
                  <a:gd name="adj4" fmla="val 6381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8ADE9675-31A6-4599-B65D-0AAA80676775}"/>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8" name="Bent-Up Arrow 10">
              <a:extLst>
                <a:ext uri="{FF2B5EF4-FFF2-40B4-BE49-F238E27FC236}">
                  <a16:creationId xmlns:a16="http://schemas.microsoft.com/office/drawing/2014/main" id="{680E495F-7F94-49E6-86C3-D83CA4AFC143}"/>
                </a:ext>
              </a:extLst>
            </p:cNvPr>
            <p:cNvSpPr/>
            <p:nvPr/>
          </p:nvSpPr>
          <p:spPr>
            <a:xfrm rot="5400000">
              <a:off x="4331096" y="4307637"/>
              <a:ext cx="1110508"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9" name="Bent-Up Arrow 11">
              <a:extLst>
                <a:ext uri="{FF2B5EF4-FFF2-40B4-BE49-F238E27FC236}">
                  <a16:creationId xmlns:a16="http://schemas.microsoft.com/office/drawing/2014/main" id="{A024AA69-9E5E-4126-9329-7A38FEA29618}"/>
                </a:ext>
              </a:extLst>
            </p:cNvPr>
            <p:cNvSpPr/>
            <p:nvPr/>
          </p:nvSpPr>
          <p:spPr>
            <a:xfrm rot="16200000" flipV="1">
              <a:off x="4331096" y="1651110"/>
              <a:ext cx="1110509" cy="1857573"/>
            </a:xfrm>
            <a:prstGeom prst="bentUpArrow">
              <a:avLst>
                <a:gd name="adj1" fmla="val 36792"/>
                <a:gd name="adj2" fmla="val 30827"/>
                <a:gd name="adj3" fmla="val 3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370BB225-62F0-4D20-89B7-D7BAF81B1271}"/>
              </a:ext>
            </a:extLst>
          </p:cNvPr>
          <p:cNvGrpSpPr/>
          <p:nvPr/>
        </p:nvGrpSpPr>
        <p:grpSpPr>
          <a:xfrm>
            <a:off x="6159019" y="2816852"/>
            <a:ext cx="1224260" cy="1224260"/>
            <a:chOff x="6732240" y="3044790"/>
            <a:chExt cx="1584000" cy="1584000"/>
          </a:xfrm>
        </p:grpSpPr>
        <p:sp>
          <p:nvSpPr>
            <p:cNvPr id="13" name="Rectangle 12">
              <a:extLst>
                <a:ext uri="{FF2B5EF4-FFF2-40B4-BE49-F238E27FC236}">
                  <a16:creationId xmlns:a16="http://schemas.microsoft.com/office/drawing/2014/main" id="{7B6B2C99-6764-4FFB-9CD9-017E0EBA0C78}"/>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4" name="Rectangle 13">
              <a:extLst>
                <a:ext uri="{FF2B5EF4-FFF2-40B4-BE49-F238E27FC236}">
                  <a16:creationId xmlns:a16="http://schemas.microsoft.com/office/drawing/2014/main" id="{81E91048-107C-4CB2-B2E9-FB37A169C4F8}"/>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AE312A89-BDD0-43B3-8D33-3DFFA1FF20D1}"/>
              </a:ext>
            </a:extLst>
          </p:cNvPr>
          <p:cNvGrpSpPr/>
          <p:nvPr/>
        </p:nvGrpSpPr>
        <p:grpSpPr>
          <a:xfrm>
            <a:off x="6111458" y="1121452"/>
            <a:ext cx="1224260" cy="1224260"/>
            <a:chOff x="6732240" y="3044790"/>
            <a:chExt cx="1584000" cy="1584000"/>
          </a:xfrm>
        </p:grpSpPr>
        <p:sp>
          <p:nvSpPr>
            <p:cNvPr id="16" name="Rectangle 15">
              <a:extLst>
                <a:ext uri="{FF2B5EF4-FFF2-40B4-BE49-F238E27FC236}">
                  <a16:creationId xmlns:a16="http://schemas.microsoft.com/office/drawing/2014/main" id="{392E70FB-0361-40B1-8A0A-37CFDDF1870D}"/>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17" name="Rectangle 16">
              <a:extLst>
                <a:ext uri="{FF2B5EF4-FFF2-40B4-BE49-F238E27FC236}">
                  <a16:creationId xmlns:a16="http://schemas.microsoft.com/office/drawing/2014/main" id="{C613AB08-2A55-425B-A669-F3422ABF5830}"/>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18" name="Group 17">
            <a:extLst>
              <a:ext uri="{FF2B5EF4-FFF2-40B4-BE49-F238E27FC236}">
                <a16:creationId xmlns:a16="http://schemas.microsoft.com/office/drawing/2014/main" id="{01C35214-79F8-4FF8-A0A2-6183EE198DEF}"/>
              </a:ext>
            </a:extLst>
          </p:cNvPr>
          <p:cNvGrpSpPr/>
          <p:nvPr/>
        </p:nvGrpSpPr>
        <p:grpSpPr>
          <a:xfrm>
            <a:off x="6160806" y="4813617"/>
            <a:ext cx="1224260" cy="1224260"/>
            <a:chOff x="6732240" y="3044790"/>
            <a:chExt cx="1584000" cy="1584000"/>
          </a:xfrm>
        </p:grpSpPr>
        <p:sp>
          <p:nvSpPr>
            <p:cNvPr id="19" name="Rectangle 18">
              <a:extLst>
                <a:ext uri="{FF2B5EF4-FFF2-40B4-BE49-F238E27FC236}">
                  <a16:creationId xmlns:a16="http://schemas.microsoft.com/office/drawing/2014/main" id="{6019EDB3-3119-4C84-B725-F8AAE1494ABA}"/>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9">
              <a:extLst>
                <a:ext uri="{FF2B5EF4-FFF2-40B4-BE49-F238E27FC236}">
                  <a16:creationId xmlns:a16="http://schemas.microsoft.com/office/drawing/2014/main" id="{595D75B4-C09B-454D-9EAD-E1D7DDAD5573}"/>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27" name="TextBox 26">
            <a:extLst>
              <a:ext uri="{FF2B5EF4-FFF2-40B4-BE49-F238E27FC236}">
                <a16:creationId xmlns:a16="http://schemas.microsoft.com/office/drawing/2014/main" id="{C2B0EC9A-D817-4B5C-AE39-566FD7305B9E}"/>
              </a:ext>
            </a:extLst>
          </p:cNvPr>
          <p:cNvSpPr txBox="1"/>
          <p:nvPr/>
        </p:nvSpPr>
        <p:spPr>
          <a:xfrm>
            <a:off x="6160130" y="1432253"/>
            <a:ext cx="1072774" cy="584775"/>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Derivas de piso </a:t>
            </a:r>
            <a:endParaRPr lang="ko-KR" altLang="en-US" sz="16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0A8D2417-47D5-4912-97ED-0D79903452AA}"/>
              </a:ext>
            </a:extLst>
          </p:cNvPr>
          <p:cNvSpPr txBox="1"/>
          <p:nvPr/>
        </p:nvSpPr>
        <p:spPr>
          <a:xfrm>
            <a:off x="6221824" y="3095680"/>
            <a:ext cx="1072774" cy="584775"/>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Modos de vibrar</a:t>
            </a:r>
            <a:endParaRPr lang="ko-KR" altLang="en-US" sz="16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FDD0F196-61C2-4FA9-8DB0-BF5E83BD4432}"/>
              </a:ext>
            </a:extLst>
          </p:cNvPr>
          <p:cNvSpPr txBox="1"/>
          <p:nvPr/>
        </p:nvSpPr>
        <p:spPr>
          <a:xfrm>
            <a:off x="6228819" y="5000297"/>
            <a:ext cx="1072774" cy="95410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Armadura necesaria vs colocada</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01A65DE0-3EBB-472A-9559-8191334E60E2}"/>
              </a:ext>
            </a:extLst>
          </p:cNvPr>
          <p:cNvSpPr txBox="1"/>
          <p:nvPr/>
        </p:nvSpPr>
        <p:spPr>
          <a:xfrm>
            <a:off x="7547054" y="2972568"/>
            <a:ext cx="3729949" cy="830997"/>
          </a:xfrm>
          <a:prstGeom prst="rect">
            <a:avLst/>
          </a:prstGeom>
          <a:noFill/>
        </p:spPr>
        <p:txBody>
          <a:bodyPr wrap="square" rtlCol="0">
            <a:spAutoFit/>
          </a:bodyPr>
          <a:lstStyle/>
          <a:p>
            <a:r>
              <a:rPr lang="es-ES" sz="1600" b="1" dirty="0">
                <a:latin typeface="Arial" panose="020B0604020202020204" pitchFamily="34" charset="0"/>
                <a:ea typeface="Calibri" panose="020F0502020204030204" pitchFamily="34" charset="0"/>
              </a:rPr>
              <a:t>D</a:t>
            </a:r>
            <a:r>
              <a:rPr lang="es-ES" sz="1600" b="1" dirty="0">
                <a:effectLst/>
                <a:latin typeface="Arial" panose="020B0604020202020204" pitchFamily="34" charset="0"/>
                <a:ea typeface="Calibri" panose="020F0502020204030204" pitchFamily="34" charset="0"/>
              </a:rPr>
              <a:t>os primeros modos de vibrar la traslación, y tercer modo prevalece la rotación. </a:t>
            </a:r>
            <a:endParaRPr lang="ko-KR" altLang="en-US" sz="12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6A5CC856-A7B9-4F53-8DD1-F12922166D37}"/>
              </a:ext>
            </a:extLst>
          </p:cNvPr>
          <p:cNvSpPr txBox="1"/>
          <p:nvPr/>
        </p:nvSpPr>
        <p:spPr>
          <a:xfrm>
            <a:off x="7496654" y="1384602"/>
            <a:ext cx="2161355" cy="584775"/>
          </a:xfrm>
          <a:prstGeom prst="rect">
            <a:avLst/>
          </a:prstGeom>
          <a:noFill/>
        </p:spPr>
        <p:txBody>
          <a:bodyPr wrap="square" rtlCol="0">
            <a:spAutoFit/>
          </a:bodyPr>
          <a:lstStyle/>
          <a:p>
            <a:r>
              <a:rPr lang="en-US" altLang="ko-KR" sz="1600" b="1" dirty="0">
                <a:cs typeface="Arial" pitchFamily="34" charset="0"/>
              </a:rPr>
              <a:t>SENTIDO X: 1.14%</a:t>
            </a:r>
          </a:p>
          <a:p>
            <a:r>
              <a:rPr lang="en-US" altLang="ko-KR" sz="1600" b="1" dirty="0">
                <a:cs typeface="Arial" pitchFamily="34" charset="0"/>
              </a:rPr>
              <a:t>SENTIDO Y: 1.53%</a:t>
            </a:r>
            <a:endParaRPr lang="ko-KR" altLang="en-US" sz="1600" b="1" dirty="0">
              <a:cs typeface="Arial" pitchFamily="34" charset="0"/>
            </a:endParaRPr>
          </a:p>
        </p:txBody>
      </p:sp>
      <p:sp>
        <p:nvSpPr>
          <p:cNvPr id="40" name="TextBox 39">
            <a:extLst>
              <a:ext uri="{FF2B5EF4-FFF2-40B4-BE49-F238E27FC236}">
                <a16:creationId xmlns:a16="http://schemas.microsoft.com/office/drawing/2014/main" id="{8AC00D4E-269F-4E23-A02C-6889AC852D6D}"/>
              </a:ext>
            </a:extLst>
          </p:cNvPr>
          <p:cNvSpPr txBox="1"/>
          <p:nvPr/>
        </p:nvSpPr>
        <p:spPr>
          <a:xfrm>
            <a:off x="1020465" y="3134566"/>
            <a:ext cx="1425167" cy="1169551"/>
          </a:xfrm>
          <a:prstGeom prst="rect">
            <a:avLst/>
          </a:prstGeom>
          <a:noFill/>
        </p:spPr>
        <p:txBody>
          <a:bodyPr wrap="square" rtlCol="0">
            <a:spAutoFit/>
          </a:bodyPr>
          <a:lstStyle/>
          <a:p>
            <a:pPr algn="ctr"/>
            <a:r>
              <a:rPr lang="es-ES" altLang="ko-KR" sz="1400" b="1" dirty="0">
                <a:solidFill>
                  <a:schemeClr val="tx1">
                    <a:lumMod val="75000"/>
                    <a:lumOff val="25000"/>
                  </a:schemeClr>
                </a:solidFill>
                <a:cs typeface="Arial" pitchFamily="34" charset="0"/>
              </a:rPr>
              <a:t>Incorporación de sistema de reforzamiento al edificio Sarema </a:t>
            </a:r>
            <a:endParaRPr lang="ko-KR" altLang="en-US" sz="1400" b="1" dirty="0">
              <a:solidFill>
                <a:schemeClr val="tx1">
                  <a:lumMod val="75000"/>
                  <a:lumOff val="25000"/>
                </a:schemeClr>
              </a:solidFill>
              <a:cs typeface="Arial" pitchFamily="34" charset="0"/>
            </a:endParaRPr>
          </a:p>
        </p:txBody>
      </p:sp>
      <p:sp>
        <p:nvSpPr>
          <p:cNvPr id="73" name="TextBox 37">
            <a:extLst>
              <a:ext uri="{FF2B5EF4-FFF2-40B4-BE49-F238E27FC236}">
                <a16:creationId xmlns:a16="http://schemas.microsoft.com/office/drawing/2014/main" id="{F62C7C96-514D-4B7A-9C66-19E8F62CC370}"/>
              </a:ext>
            </a:extLst>
          </p:cNvPr>
          <p:cNvSpPr txBox="1"/>
          <p:nvPr/>
        </p:nvSpPr>
        <p:spPr>
          <a:xfrm>
            <a:off x="9761877" y="655984"/>
            <a:ext cx="2057487" cy="523220"/>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SENTIDO X: 4.57%</a:t>
            </a:r>
          </a:p>
          <a:p>
            <a:r>
              <a:rPr lang="en-US" altLang="ko-KR" sz="1400" b="1" dirty="0">
                <a:solidFill>
                  <a:schemeClr val="tx1">
                    <a:lumMod val="75000"/>
                    <a:lumOff val="25000"/>
                  </a:schemeClr>
                </a:solidFill>
                <a:cs typeface="Arial" pitchFamily="34" charset="0"/>
              </a:rPr>
              <a:t>SENTIDO Y: 3.73%</a:t>
            </a:r>
            <a:endParaRPr lang="ko-KR" altLang="en-US" sz="1400" b="1" dirty="0">
              <a:solidFill>
                <a:schemeClr val="tx1">
                  <a:lumMod val="75000"/>
                  <a:lumOff val="25000"/>
                </a:schemeClr>
              </a:solidFill>
              <a:cs typeface="Arial" pitchFamily="34" charset="0"/>
            </a:endParaRPr>
          </a:p>
        </p:txBody>
      </p:sp>
      <p:sp>
        <p:nvSpPr>
          <p:cNvPr id="44" name="Flecha: doblada 43">
            <a:extLst>
              <a:ext uri="{FF2B5EF4-FFF2-40B4-BE49-F238E27FC236}">
                <a16:creationId xmlns:a16="http://schemas.microsoft.com/office/drawing/2014/main" id="{2516F0B8-306A-4D49-BBB5-4D7F14835BB9}"/>
              </a:ext>
            </a:extLst>
          </p:cNvPr>
          <p:cNvSpPr/>
          <p:nvPr/>
        </p:nvSpPr>
        <p:spPr>
          <a:xfrm rot="10800000">
            <a:off x="9480330" y="1279103"/>
            <a:ext cx="739401" cy="630937"/>
          </a:xfrm>
          <a:prstGeom prst="ben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75" name="Freeform 32">
            <a:extLst>
              <a:ext uri="{FF2B5EF4-FFF2-40B4-BE49-F238E27FC236}">
                <a16:creationId xmlns:a16="http://schemas.microsoft.com/office/drawing/2014/main" id="{C7B73693-6CAA-472B-82E1-DD5212DAF97A}"/>
              </a:ext>
            </a:extLst>
          </p:cNvPr>
          <p:cNvSpPr/>
          <p:nvPr/>
        </p:nvSpPr>
        <p:spPr>
          <a:xfrm rot="10800000">
            <a:off x="11366209" y="366489"/>
            <a:ext cx="453155" cy="441237"/>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TextBox 33">
            <a:extLst>
              <a:ext uri="{FF2B5EF4-FFF2-40B4-BE49-F238E27FC236}">
                <a16:creationId xmlns:a16="http://schemas.microsoft.com/office/drawing/2014/main" id="{6800FF5F-C85E-4D9C-B24D-24B4F297B645}"/>
              </a:ext>
            </a:extLst>
          </p:cNvPr>
          <p:cNvSpPr txBox="1"/>
          <p:nvPr/>
        </p:nvSpPr>
        <p:spPr>
          <a:xfrm>
            <a:off x="7615355" y="5252932"/>
            <a:ext cx="3729949" cy="584775"/>
          </a:xfrm>
          <a:prstGeom prst="rect">
            <a:avLst/>
          </a:prstGeom>
          <a:noFill/>
        </p:spPr>
        <p:txBody>
          <a:bodyPr wrap="square" rtlCol="0">
            <a:spAutoFit/>
          </a:bodyPr>
          <a:lstStyle/>
          <a:p>
            <a:r>
              <a:rPr lang="es-ES" sz="1600" b="1" dirty="0">
                <a:latin typeface="Arial" panose="020B0604020202020204" pitchFamily="34" charset="0"/>
                <a:ea typeface="Calibri" panose="020F0502020204030204" pitchFamily="34" charset="0"/>
              </a:rPr>
              <a:t>La</a:t>
            </a:r>
            <a:r>
              <a:rPr lang="es-ES" sz="1600" b="1" dirty="0">
                <a:effectLst/>
                <a:latin typeface="Arial" panose="020B0604020202020204" pitchFamily="34" charset="0"/>
                <a:ea typeface="Calibri" panose="020F0502020204030204" pitchFamily="34" charset="0"/>
              </a:rPr>
              <a:t> armadura necesaria para cada columna es la mínima, del 1%.</a:t>
            </a:r>
            <a:endParaRPr lang="ko-KR" altLang="en-US" sz="1200" b="1" dirty="0">
              <a:cs typeface="Arial" pitchFamily="34" charset="0"/>
            </a:endParaRPr>
          </a:p>
        </p:txBody>
      </p:sp>
      <p:sp>
        <p:nvSpPr>
          <p:cNvPr id="77" name="Frame 17">
            <a:extLst>
              <a:ext uri="{FF2B5EF4-FFF2-40B4-BE49-F238E27FC236}">
                <a16:creationId xmlns:a16="http://schemas.microsoft.com/office/drawing/2014/main" id="{54EF1E67-58ED-467E-AA55-9856562010B3}"/>
              </a:ext>
            </a:extLst>
          </p:cNvPr>
          <p:cNvSpPr/>
          <p:nvPr/>
        </p:nvSpPr>
        <p:spPr>
          <a:xfrm>
            <a:off x="11311211" y="3052429"/>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8" name="Frame 17">
            <a:extLst>
              <a:ext uri="{FF2B5EF4-FFF2-40B4-BE49-F238E27FC236}">
                <a16:creationId xmlns:a16="http://schemas.microsoft.com/office/drawing/2014/main" id="{84CB541D-1AD3-4560-B5F8-D86DBE0CD0A3}"/>
              </a:ext>
            </a:extLst>
          </p:cNvPr>
          <p:cNvSpPr/>
          <p:nvPr/>
        </p:nvSpPr>
        <p:spPr>
          <a:xfrm>
            <a:off x="11279556" y="5151442"/>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9" name="Frame 17">
            <a:extLst>
              <a:ext uri="{FF2B5EF4-FFF2-40B4-BE49-F238E27FC236}">
                <a16:creationId xmlns:a16="http://schemas.microsoft.com/office/drawing/2014/main" id="{3093501D-9F36-4196-86AB-7D3C0A536CD2}"/>
              </a:ext>
            </a:extLst>
          </p:cNvPr>
          <p:cNvSpPr/>
          <p:nvPr/>
        </p:nvSpPr>
        <p:spPr>
          <a:xfrm>
            <a:off x="8069178" y="825592"/>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21" name="Imagen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924" y="3092278"/>
            <a:ext cx="1615785" cy="1211839"/>
          </a:xfrm>
          <a:prstGeom prst="rect">
            <a:avLst/>
          </a:prstGeom>
        </p:spPr>
      </p:pic>
    </p:spTree>
    <p:extLst>
      <p:ext uri="{BB962C8B-B14F-4D97-AF65-F5344CB8AC3E}">
        <p14:creationId xmlns:p14="http://schemas.microsoft.com/office/powerpoint/2010/main" val="3182994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217526-89C5-40AB-B795-DA80C83EBAE2}"/>
              </a:ext>
            </a:extLst>
          </p:cNvPr>
          <p:cNvSpPr>
            <a:spLocks noGrp="1"/>
          </p:cNvSpPr>
          <p:nvPr>
            <p:ph type="body" sz="quarter" idx="10"/>
          </p:nvPr>
        </p:nvSpPr>
        <p:spPr>
          <a:xfrm>
            <a:off x="699174" y="220716"/>
            <a:ext cx="6742150" cy="868883"/>
          </a:xfrm>
        </p:spPr>
        <p:txBody>
          <a:bodyPr>
            <a:normAutofit fontScale="92500"/>
          </a:bodyPr>
          <a:lstStyle/>
          <a:p>
            <a:r>
              <a:rPr lang="es-ES" sz="3600" b="1" dirty="0">
                <a:latin typeface="Arial" panose="020B0604020202020204" pitchFamily="34" charset="0"/>
              </a:rPr>
              <a:t>Armadura necesaria vs colocada</a:t>
            </a:r>
          </a:p>
        </p:txBody>
      </p:sp>
      <p:pic>
        <p:nvPicPr>
          <p:cNvPr id="3" name="Imagen 2">
            <a:extLst>
              <a:ext uri="{FF2B5EF4-FFF2-40B4-BE49-F238E27FC236}">
                <a16:creationId xmlns:a16="http://schemas.microsoft.com/office/drawing/2014/main" id="{3BB944D8-9B32-48DD-9418-94B66F786FD1}"/>
              </a:ext>
            </a:extLst>
          </p:cNvPr>
          <p:cNvPicPr/>
          <p:nvPr/>
        </p:nvPicPr>
        <p:blipFill>
          <a:blip r:embed="rId2"/>
          <a:stretch>
            <a:fillRect/>
          </a:stretch>
        </p:blipFill>
        <p:spPr>
          <a:xfrm>
            <a:off x="2322788" y="1344008"/>
            <a:ext cx="4204138" cy="4741480"/>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FAF4F609-E33B-475E-A077-398B60BBBA29}"/>
              </a:ext>
            </a:extLst>
          </p:cNvPr>
          <p:cNvPicPr/>
          <p:nvPr/>
        </p:nvPicPr>
        <p:blipFill>
          <a:blip r:embed="rId3"/>
          <a:stretch>
            <a:fillRect/>
          </a:stretch>
        </p:blipFill>
        <p:spPr>
          <a:xfrm>
            <a:off x="7836010" y="220716"/>
            <a:ext cx="2795752" cy="6064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956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63100" y="1555788"/>
            <a:ext cx="7752031" cy="998205"/>
          </a:xfrm>
        </p:spPr>
        <p:txBody>
          <a:bodyPr>
            <a:normAutofit/>
          </a:bodyPr>
          <a:lstStyle/>
          <a:p>
            <a:r>
              <a:rPr lang="es-EC" sz="1600" b="1" dirty="0">
                <a:latin typeface="Arial" panose="020B0604020202020204" pitchFamily="34" charset="0"/>
              </a:rPr>
              <a:t>Reforzamiento con diagonales V invertida</a:t>
            </a:r>
          </a:p>
        </p:txBody>
      </p:sp>
      <p:sp>
        <p:nvSpPr>
          <p:cNvPr id="3" name="Marcador de texto 1"/>
          <p:cNvSpPr txBox="1">
            <a:spLocks/>
          </p:cNvSpPr>
          <p:nvPr/>
        </p:nvSpPr>
        <p:spPr>
          <a:xfrm>
            <a:off x="994215" y="831541"/>
            <a:ext cx="7962551" cy="724247"/>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b="1">
                <a:latin typeface="Arial" panose="020B0604020202020204" pitchFamily="34" charset="0"/>
              </a:rPr>
              <a:t>Diseño del reforzamiento</a:t>
            </a:r>
            <a:endParaRPr lang="es-EC" b="1" dirty="0">
              <a:latin typeface="Arial" panose="020B0604020202020204" pitchFamily="34" charset="0"/>
            </a:endParaRPr>
          </a:p>
        </p:txBody>
      </p:sp>
      <p:pic>
        <p:nvPicPr>
          <p:cNvPr id="6" name="Imagen 5">
            <a:extLst>
              <a:ext uri="{FF2B5EF4-FFF2-40B4-BE49-F238E27FC236}">
                <a16:creationId xmlns:a16="http://schemas.microsoft.com/office/drawing/2014/main" id="{55FF33EB-BCC6-4D42-A961-1CB58D217E60}"/>
              </a:ext>
            </a:extLst>
          </p:cNvPr>
          <p:cNvPicPr>
            <a:picLocks noChangeAspect="1"/>
          </p:cNvPicPr>
          <p:nvPr/>
        </p:nvPicPr>
        <p:blipFill>
          <a:blip r:embed="rId2"/>
          <a:stretch>
            <a:fillRect/>
          </a:stretch>
        </p:blipFill>
        <p:spPr>
          <a:xfrm>
            <a:off x="9084780" y="520662"/>
            <a:ext cx="2828925" cy="4781550"/>
          </a:xfrm>
          <a:prstGeom prst="rect">
            <a:avLst/>
          </a:prstGeom>
        </p:spPr>
      </p:pic>
      <p:pic>
        <p:nvPicPr>
          <p:cNvPr id="7" name="Imagen 6">
            <a:extLst>
              <a:ext uri="{FF2B5EF4-FFF2-40B4-BE49-F238E27FC236}">
                <a16:creationId xmlns:a16="http://schemas.microsoft.com/office/drawing/2014/main" id="{BA20CCAF-2CB0-41A4-9847-6911139B0448}"/>
              </a:ext>
            </a:extLst>
          </p:cNvPr>
          <p:cNvPicPr>
            <a:picLocks noChangeAspect="1"/>
          </p:cNvPicPr>
          <p:nvPr/>
        </p:nvPicPr>
        <p:blipFill>
          <a:blip r:embed="rId3"/>
          <a:stretch>
            <a:fillRect/>
          </a:stretch>
        </p:blipFill>
        <p:spPr>
          <a:xfrm>
            <a:off x="6833981" y="1690297"/>
            <a:ext cx="1581150" cy="1562100"/>
          </a:xfrm>
          <a:prstGeom prst="rect">
            <a:avLst/>
          </a:prstGeom>
        </p:spPr>
      </p:pic>
      <p:pic>
        <p:nvPicPr>
          <p:cNvPr id="8" name="Imagen 7">
            <a:extLst>
              <a:ext uri="{FF2B5EF4-FFF2-40B4-BE49-F238E27FC236}">
                <a16:creationId xmlns:a16="http://schemas.microsoft.com/office/drawing/2014/main" id="{DEE90880-B3E6-468F-A1DD-FA14C51FA258}"/>
              </a:ext>
            </a:extLst>
          </p:cNvPr>
          <p:cNvPicPr>
            <a:picLocks noChangeAspect="1"/>
          </p:cNvPicPr>
          <p:nvPr/>
        </p:nvPicPr>
        <p:blipFill>
          <a:blip r:embed="rId4"/>
          <a:stretch>
            <a:fillRect/>
          </a:stretch>
        </p:blipFill>
        <p:spPr>
          <a:xfrm>
            <a:off x="6648560" y="3842135"/>
            <a:ext cx="2066925" cy="1743075"/>
          </a:xfrm>
          <a:prstGeom prst="rect">
            <a:avLst/>
          </a:prstGeom>
        </p:spPr>
      </p:pic>
      <p:pic>
        <p:nvPicPr>
          <p:cNvPr id="9" name="Imagen 8">
            <a:extLst>
              <a:ext uri="{FF2B5EF4-FFF2-40B4-BE49-F238E27FC236}">
                <a16:creationId xmlns:a16="http://schemas.microsoft.com/office/drawing/2014/main" id="{25090A1B-90F3-467F-9626-1746298F342C}"/>
              </a:ext>
            </a:extLst>
          </p:cNvPr>
          <p:cNvPicPr>
            <a:picLocks noChangeAspect="1"/>
          </p:cNvPicPr>
          <p:nvPr/>
        </p:nvPicPr>
        <p:blipFill>
          <a:blip r:embed="rId5"/>
          <a:stretch>
            <a:fillRect/>
          </a:stretch>
        </p:blipFill>
        <p:spPr>
          <a:xfrm>
            <a:off x="1030990" y="2582103"/>
            <a:ext cx="5248275" cy="3619500"/>
          </a:xfrm>
          <a:prstGeom prst="rect">
            <a:avLst/>
          </a:prstGeom>
        </p:spPr>
      </p:pic>
    </p:spTree>
    <p:extLst>
      <p:ext uri="{BB962C8B-B14F-4D97-AF65-F5344CB8AC3E}">
        <p14:creationId xmlns:p14="http://schemas.microsoft.com/office/powerpoint/2010/main" val="289653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63100" y="1555788"/>
            <a:ext cx="7752031" cy="998205"/>
          </a:xfrm>
        </p:spPr>
        <p:txBody>
          <a:bodyPr>
            <a:normAutofit/>
          </a:bodyPr>
          <a:lstStyle/>
          <a:p>
            <a:r>
              <a:rPr lang="es-EC" sz="1600" b="1" dirty="0">
                <a:latin typeface="Arial" panose="020B0604020202020204" pitchFamily="34" charset="0"/>
              </a:rPr>
              <a:t>Reforzamiento con diagonales V invertida</a:t>
            </a:r>
          </a:p>
        </p:txBody>
      </p:sp>
      <p:sp>
        <p:nvSpPr>
          <p:cNvPr id="3" name="Marcador de texto 1"/>
          <p:cNvSpPr txBox="1">
            <a:spLocks/>
          </p:cNvSpPr>
          <p:nvPr/>
        </p:nvSpPr>
        <p:spPr>
          <a:xfrm>
            <a:off x="994215" y="831541"/>
            <a:ext cx="7962551" cy="724247"/>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b="1">
                <a:latin typeface="Arial" panose="020B0604020202020204" pitchFamily="34" charset="0"/>
              </a:rPr>
              <a:t>Diseño del reforzamiento</a:t>
            </a:r>
            <a:endParaRPr lang="es-EC" b="1" dirty="0">
              <a:latin typeface="Arial" panose="020B0604020202020204" pitchFamily="34" charset="0"/>
            </a:endParaRPr>
          </a:p>
        </p:txBody>
      </p:sp>
      <p:pic>
        <p:nvPicPr>
          <p:cNvPr id="4" name="Imagen 3">
            <a:extLst>
              <a:ext uri="{FF2B5EF4-FFF2-40B4-BE49-F238E27FC236}">
                <a16:creationId xmlns:a16="http://schemas.microsoft.com/office/drawing/2014/main" id="{00BC335C-4C7A-4078-84BF-B7E5EFC68FEE}"/>
              </a:ext>
            </a:extLst>
          </p:cNvPr>
          <p:cNvPicPr>
            <a:picLocks noChangeAspect="1"/>
          </p:cNvPicPr>
          <p:nvPr/>
        </p:nvPicPr>
        <p:blipFill>
          <a:blip r:embed="rId2"/>
          <a:stretch>
            <a:fillRect/>
          </a:stretch>
        </p:blipFill>
        <p:spPr>
          <a:xfrm>
            <a:off x="1242161" y="2309204"/>
            <a:ext cx="4962525" cy="2524125"/>
          </a:xfrm>
          <a:prstGeom prst="rect">
            <a:avLst/>
          </a:prstGeom>
        </p:spPr>
      </p:pic>
      <p:pic>
        <p:nvPicPr>
          <p:cNvPr id="5" name="Imagen 4">
            <a:extLst>
              <a:ext uri="{FF2B5EF4-FFF2-40B4-BE49-F238E27FC236}">
                <a16:creationId xmlns:a16="http://schemas.microsoft.com/office/drawing/2014/main" id="{CAFA5928-0FC5-4D7C-8637-28CF2F61A09A}"/>
              </a:ext>
            </a:extLst>
          </p:cNvPr>
          <p:cNvPicPr>
            <a:picLocks noChangeAspect="1"/>
          </p:cNvPicPr>
          <p:nvPr/>
        </p:nvPicPr>
        <p:blipFill>
          <a:blip r:embed="rId3"/>
          <a:stretch>
            <a:fillRect/>
          </a:stretch>
        </p:blipFill>
        <p:spPr>
          <a:xfrm>
            <a:off x="6746966" y="2054890"/>
            <a:ext cx="4419600" cy="2533650"/>
          </a:xfrm>
          <a:prstGeom prst="rect">
            <a:avLst/>
          </a:prstGeom>
        </p:spPr>
      </p:pic>
      <p:pic>
        <p:nvPicPr>
          <p:cNvPr id="10" name="Imagen 9">
            <a:extLst>
              <a:ext uri="{FF2B5EF4-FFF2-40B4-BE49-F238E27FC236}">
                <a16:creationId xmlns:a16="http://schemas.microsoft.com/office/drawing/2014/main" id="{AB739F87-B423-4192-ADCE-7AF55ACEFD65}"/>
              </a:ext>
            </a:extLst>
          </p:cNvPr>
          <p:cNvPicPr>
            <a:picLocks noChangeAspect="1"/>
          </p:cNvPicPr>
          <p:nvPr/>
        </p:nvPicPr>
        <p:blipFill>
          <a:blip r:embed="rId4"/>
          <a:stretch>
            <a:fillRect/>
          </a:stretch>
        </p:blipFill>
        <p:spPr>
          <a:xfrm>
            <a:off x="2889341" y="4833329"/>
            <a:ext cx="6067425" cy="1838325"/>
          </a:xfrm>
          <a:prstGeom prst="rect">
            <a:avLst/>
          </a:prstGeom>
        </p:spPr>
      </p:pic>
    </p:spTree>
    <p:extLst>
      <p:ext uri="{BB962C8B-B14F-4D97-AF65-F5344CB8AC3E}">
        <p14:creationId xmlns:p14="http://schemas.microsoft.com/office/powerpoint/2010/main" val="4060755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63100" y="1555788"/>
            <a:ext cx="7752031" cy="998205"/>
          </a:xfrm>
        </p:spPr>
        <p:txBody>
          <a:bodyPr>
            <a:normAutofit/>
          </a:bodyPr>
          <a:lstStyle/>
          <a:p>
            <a:r>
              <a:rPr lang="es-EC" sz="1600" b="1" dirty="0">
                <a:latin typeface="Arial" panose="020B0604020202020204" pitchFamily="34" charset="0"/>
              </a:rPr>
              <a:t>Columnas de acero y Zapata </a:t>
            </a:r>
          </a:p>
        </p:txBody>
      </p:sp>
      <p:sp>
        <p:nvSpPr>
          <p:cNvPr id="3" name="Marcador de texto 1"/>
          <p:cNvSpPr txBox="1">
            <a:spLocks/>
          </p:cNvSpPr>
          <p:nvPr/>
        </p:nvSpPr>
        <p:spPr>
          <a:xfrm>
            <a:off x="994215" y="831541"/>
            <a:ext cx="7962551" cy="724247"/>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b="1">
                <a:latin typeface="Arial" panose="020B0604020202020204" pitchFamily="34" charset="0"/>
              </a:rPr>
              <a:t>Diseño del reforzamiento</a:t>
            </a:r>
            <a:endParaRPr lang="es-EC" b="1" dirty="0">
              <a:latin typeface="Arial" panose="020B0604020202020204" pitchFamily="34" charset="0"/>
            </a:endParaRPr>
          </a:p>
        </p:txBody>
      </p:sp>
      <p:pic>
        <p:nvPicPr>
          <p:cNvPr id="4" name="Imagen 3">
            <a:extLst>
              <a:ext uri="{FF2B5EF4-FFF2-40B4-BE49-F238E27FC236}">
                <a16:creationId xmlns:a16="http://schemas.microsoft.com/office/drawing/2014/main" id="{31E9E42C-A19F-48CD-86BF-1D69573A6E91}"/>
              </a:ext>
            </a:extLst>
          </p:cNvPr>
          <p:cNvPicPr>
            <a:picLocks noChangeAspect="1"/>
          </p:cNvPicPr>
          <p:nvPr/>
        </p:nvPicPr>
        <p:blipFill>
          <a:blip r:embed="rId2"/>
          <a:stretch>
            <a:fillRect/>
          </a:stretch>
        </p:blipFill>
        <p:spPr>
          <a:xfrm>
            <a:off x="1235852" y="2280035"/>
            <a:ext cx="4351062" cy="3522704"/>
          </a:xfrm>
          <a:prstGeom prst="rect">
            <a:avLst/>
          </a:prstGeom>
        </p:spPr>
      </p:pic>
      <p:pic>
        <p:nvPicPr>
          <p:cNvPr id="5" name="Imagen 4">
            <a:extLst>
              <a:ext uri="{FF2B5EF4-FFF2-40B4-BE49-F238E27FC236}">
                <a16:creationId xmlns:a16="http://schemas.microsoft.com/office/drawing/2014/main" id="{BF894086-C3AB-4C01-A9EA-3B8A28186D8C}"/>
              </a:ext>
            </a:extLst>
          </p:cNvPr>
          <p:cNvPicPr>
            <a:picLocks noChangeAspect="1"/>
          </p:cNvPicPr>
          <p:nvPr/>
        </p:nvPicPr>
        <p:blipFill>
          <a:blip r:embed="rId3"/>
          <a:stretch>
            <a:fillRect/>
          </a:stretch>
        </p:blipFill>
        <p:spPr>
          <a:xfrm>
            <a:off x="6605088" y="3346654"/>
            <a:ext cx="4161724" cy="2679805"/>
          </a:xfrm>
          <a:prstGeom prst="rect">
            <a:avLst/>
          </a:prstGeom>
        </p:spPr>
      </p:pic>
      <p:pic>
        <p:nvPicPr>
          <p:cNvPr id="6" name="Imagen 5">
            <a:extLst>
              <a:ext uri="{FF2B5EF4-FFF2-40B4-BE49-F238E27FC236}">
                <a16:creationId xmlns:a16="http://schemas.microsoft.com/office/drawing/2014/main" id="{D3783DC4-9206-4AD3-B179-791187511FF0}"/>
              </a:ext>
            </a:extLst>
          </p:cNvPr>
          <p:cNvPicPr>
            <a:picLocks noChangeAspect="1"/>
          </p:cNvPicPr>
          <p:nvPr/>
        </p:nvPicPr>
        <p:blipFill>
          <a:blip r:embed="rId4"/>
          <a:stretch>
            <a:fillRect/>
          </a:stretch>
        </p:blipFill>
        <p:spPr>
          <a:xfrm>
            <a:off x="7563130" y="1454600"/>
            <a:ext cx="2245638" cy="1888377"/>
          </a:xfrm>
          <a:prstGeom prst="rect">
            <a:avLst/>
          </a:prstGeom>
        </p:spPr>
      </p:pic>
    </p:spTree>
    <p:extLst>
      <p:ext uri="{BB962C8B-B14F-4D97-AF65-F5344CB8AC3E}">
        <p14:creationId xmlns:p14="http://schemas.microsoft.com/office/powerpoint/2010/main" val="409050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63100" y="1555788"/>
            <a:ext cx="7752031" cy="998205"/>
          </a:xfrm>
        </p:spPr>
        <p:txBody>
          <a:bodyPr>
            <a:normAutofit/>
          </a:bodyPr>
          <a:lstStyle/>
          <a:p>
            <a:r>
              <a:rPr lang="es-EC" sz="1600" b="1" dirty="0">
                <a:latin typeface="Arial" panose="020B0604020202020204" pitchFamily="34" charset="0"/>
              </a:rPr>
              <a:t>Encamisado de columna</a:t>
            </a:r>
          </a:p>
        </p:txBody>
      </p:sp>
      <p:sp>
        <p:nvSpPr>
          <p:cNvPr id="3" name="Marcador de texto 1"/>
          <p:cNvSpPr txBox="1">
            <a:spLocks/>
          </p:cNvSpPr>
          <p:nvPr/>
        </p:nvSpPr>
        <p:spPr>
          <a:xfrm>
            <a:off x="994215" y="831541"/>
            <a:ext cx="7962551" cy="724247"/>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b="1">
                <a:latin typeface="Arial" panose="020B0604020202020204" pitchFamily="34" charset="0"/>
              </a:rPr>
              <a:t>Diseño del reforzamiento</a:t>
            </a:r>
            <a:endParaRPr lang="es-EC" b="1" dirty="0">
              <a:latin typeface="Arial" panose="020B0604020202020204" pitchFamily="34" charset="0"/>
            </a:endParaRPr>
          </a:p>
        </p:txBody>
      </p:sp>
      <p:pic>
        <p:nvPicPr>
          <p:cNvPr id="5" name="Imagen 4">
            <a:extLst>
              <a:ext uri="{FF2B5EF4-FFF2-40B4-BE49-F238E27FC236}">
                <a16:creationId xmlns:a16="http://schemas.microsoft.com/office/drawing/2014/main" id="{878983E1-BF95-4069-A092-1D82335A7593}"/>
              </a:ext>
            </a:extLst>
          </p:cNvPr>
          <p:cNvPicPr>
            <a:picLocks noChangeAspect="1"/>
          </p:cNvPicPr>
          <p:nvPr/>
        </p:nvPicPr>
        <p:blipFill>
          <a:blip r:embed="rId2"/>
          <a:stretch>
            <a:fillRect/>
          </a:stretch>
        </p:blipFill>
        <p:spPr>
          <a:xfrm>
            <a:off x="8207651" y="2690852"/>
            <a:ext cx="3409950" cy="3000375"/>
          </a:xfrm>
          <a:prstGeom prst="rect">
            <a:avLst/>
          </a:prstGeom>
        </p:spPr>
      </p:pic>
      <p:pic>
        <p:nvPicPr>
          <p:cNvPr id="6" name="Imagen 5">
            <a:extLst>
              <a:ext uri="{FF2B5EF4-FFF2-40B4-BE49-F238E27FC236}">
                <a16:creationId xmlns:a16="http://schemas.microsoft.com/office/drawing/2014/main" id="{7AE87713-4FE3-4A67-8236-8F1CC45924DB}"/>
              </a:ext>
            </a:extLst>
          </p:cNvPr>
          <p:cNvPicPr>
            <a:picLocks noChangeAspect="1"/>
          </p:cNvPicPr>
          <p:nvPr/>
        </p:nvPicPr>
        <p:blipFill>
          <a:blip r:embed="rId3"/>
          <a:stretch>
            <a:fillRect/>
          </a:stretch>
        </p:blipFill>
        <p:spPr>
          <a:xfrm>
            <a:off x="5155575" y="1555788"/>
            <a:ext cx="3052076" cy="2399472"/>
          </a:xfrm>
          <a:prstGeom prst="rect">
            <a:avLst/>
          </a:prstGeom>
        </p:spPr>
      </p:pic>
      <p:pic>
        <p:nvPicPr>
          <p:cNvPr id="7" name="Imagen 6">
            <a:extLst>
              <a:ext uri="{FF2B5EF4-FFF2-40B4-BE49-F238E27FC236}">
                <a16:creationId xmlns:a16="http://schemas.microsoft.com/office/drawing/2014/main" id="{08A6125D-9311-4A00-A0F1-D274F626737F}"/>
              </a:ext>
            </a:extLst>
          </p:cNvPr>
          <p:cNvPicPr>
            <a:picLocks noChangeAspect="1"/>
          </p:cNvPicPr>
          <p:nvPr/>
        </p:nvPicPr>
        <p:blipFill>
          <a:blip r:embed="rId4"/>
          <a:stretch>
            <a:fillRect/>
          </a:stretch>
        </p:blipFill>
        <p:spPr>
          <a:xfrm>
            <a:off x="447094" y="2331560"/>
            <a:ext cx="4708481" cy="3718958"/>
          </a:xfrm>
          <a:prstGeom prst="rect">
            <a:avLst/>
          </a:prstGeom>
        </p:spPr>
      </p:pic>
      <p:pic>
        <p:nvPicPr>
          <p:cNvPr id="8" name="Imagen 7">
            <a:extLst>
              <a:ext uri="{FF2B5EF4-FFF2-40B4-BE49-F238E27FC236}">
                <a16:creationId xmlns:a16="http://schemas.microsoft.com/office/drawing/2014/main" id="{48A02FD1-CC2C-4D1D-A63C-276FBD27E18E}"/>
              </a:ext>
            </a:extLst>
          </p:cNvPr>
          <p:cNvPicPr>
            <a:picLocks noChangeAspect="1"/>
          </p:cNvPicPr>
          <p:nvPr/>
        </p:nvPicPr>
        <p:blipFill>
          <a:blip r:embed="rId5"/>
          <a:stretch>
            <a:fillRect/>
          </a:stretch>
        </p:blipFill>
        <p:spPr>
          <a:xfrm>
            <a:off x="5155575" y="3937222"/>
            <a:ext cx="3259556" cy="2089237"/>
          </a:xfrm>
          <a:prstGeom prst="rect">
            <a:avLst/>
          </a:prstGeom>
        </p:spPr>
      </p:pic>
    </p:spTree>
    <p:extLst>
      <p:ext uri="{BB962C8B-B14F-4D97-AF65-F5344CB8AC3E}">
        <p14:creationId xmlns:p14="http://schemas.microsoft.com/office/powerpoint/2010/main" val="207116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769117" y="1555788"/>
            <a:ext cx="7752031" cy="998205"/>
          </a:xfrm>
        </p:spPr>
        <p:txBody>
          <a:bodyPr>
            <a:normAutofit/>
          </a:bodyPr>
          <a:lstStyle/>
          <a:p>
            <a:r>
              <a:rPr lang="es-EC" sz="1600" b="1" dirty="0">
                <a:latin typeface="Arial" panose="020B0604020202020204" pitchFamily="34" charset="0"/>
              </a:rPr>
              <a:t>Reforzamiento de cimentación y zapata de columnas</a:t>
            </a:r>
          </a:p>
        </p:txBody>
      </p:sp>
      <p:sp>
        <p:nvSpPr>
          <p:cNvPr id="3" name="Marcador de texto 1"/>
          <p:cNvSpPr txBox="1">
            <a:spLocks/>
          </p:cNvSpPr>
          <p:nvPr/>
        </p:nvSpPr>
        <p:spPr>
          <a:xfrm>
            <a:off x="994215" y="831541"/>
            <a:ext cx="7962551" cy="724247"/>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b="1">
                <a:latin typeface="Arial" panose="020B0604020202020204" pitchFamily="34" charset="0"/>
              </a:rPr>
              <a:t>Diseño del reforzamiento</a:t>
            </a:r>
            <a:endParaRPr lang="es-EC" b="1" dirty="0">
              <a:latin typeface="Arial" panose="020B0604020202020204" pitchFamily="34" charset="0"/>
            </a:endParaRPr>
          </a:p>
        </p:txBody>
      </p:sp>
      <p:pic>
        <p:nvPicPr>
          <p:cNvPr id="6" name="Imagen 5">
            <a:extLst>
              <a:ext uri="{FF2B5EF4-FFF2-40B4-BE49-F238E27FC236}">
                <a16:creationId xmlns:a16="http://schemas.microsoft.com/office/drawing/2014/main" id="{B893CBB4-8FD3-4C93-96F5-8CF9A2D9AE5A}"/>
              </a:ext>
            </a:extLst>
          </p:cNvPr>
          <p:cNvPicPr>
            <a:picLocks noChangeAspect="1"/>
          </p:cNvPicPr>
          <p:nvPr/>
        </p:nvPicPr>
        <p:blipFill>
          <a:blip r:embed="rId2"/>
          <a:stretch>
            <a:fillRect/>
          </a:stretch>
        </p:blipFill>
        <p:spPr>
          <a:xfrm>
            <a:off x="5255088" y="2779850"/>
            <a:ext cx="6081293" cy="2282480"/>
          </a:xfrm>
          <a:prstGeom prst="rect">
            <a:avLst/>
          </a:prstGeom>
        </p:spPr>
      </p:pic>
      <p:pic>
        <p:nvPicPr>
          <p:cNvPr id="4" name="Imagen 3">
            <a:extLst>
              <a:ext uri="{FF2B5EF4-FFF2-40B4-BE49-F238E27FC236}">
                <a16:creationId xmlns:a16="http://schemas.microsoft.com/office/drawing/2014/main" id="{5338A0F9-ECB7-4FF2-A2E8-CFB8638D7EC8}"/>
              </a:ext>
            </a:extLst>
          </p:cNvPr>
          <p:cNvPicPr>
            <a:picLocks noChangeAspect="1"/>
          </p:cNvPicPr>
          <p:nvPr/>
        </p:nvPicPr>
        <p:blipFill>
          <a:blip r:embed="rId3"/>
          <a:stretch>
            <a:fillRect/>
          </a:stretch>
        </p:blipFill>
        <p:spPr>
          <a:xfrm>
            <a:off x="769117" y="2666860"/>
            <a:ext cx="4260873" cy="3274295"/>
          </a:xfrm>
          <a:prstGeom prst="rect">
            <a:avLst/>
          </a:prstGeom>
        </p:spPr>
      </p:pic>
    </p:spTree>
    <p:extLst>
      <p:ext uri="{BB962C8B-B14F-4D97-AF65-F5344CB8AC3E}">
        <p14:creationId xmlns:p14="http://schemas.microsoft.com/office/powerpoint/2010/main" val="344429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663100" y="1555788"/>
            <a:ext cx="7752031" cy="998205"/>
          </a:xfrm>
        </p:spPr>
        <p:txBody>
          <a:bodyPr>
            <a:normAutofit/>
          </a:bodyPr>
          <a:lstStyle/>
          <a:p>
            <a:r>
              <a:rPr lang="es-EC" sz="1600" b="1" dirty="0">
                <a:latin typeface="Arial" panose="020B0604020202020204" pitchFamily="34" charset="0"/>
              </a:rPr>
              <a:t>Reforzamiento de vigas</a:t>
            </a:r>
          </a:p>
        </p:txBody>
      </p:sp>
      <p:sp>
        <p:nvSpPr>
          <p:cNvPr id="3" name="Marcador de texto 1"/>
          <p:cNvSpPr txBox="1">
            <a:spLocks/>
          </p:cNvSpPr>
          <p:nvPr/>
        </p:nvSpPr>
        <p:spPr>
          <a:xfrm>
            <a:off x="994215" y="831541"/>
            <a:ext cx="7962551" cy="724247"/>
          </a:xfrm>
          <a:prstGeom prst="rect">
            <a:avLst/>
          </a:prstGeom>
        </p:spPr>
        <p:txBody>
          <a:bodyPr vert="horz" lIns="91440" tIns="45720" rIns="91440" bIns="45720" rtlCol="0" anchor="ctr">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5400" b="0" kern="1200" baseline="0">
                <a:solidFill>
                  <a:schemeClr val="tx1">
                    <a:lumMod val="85000"/>
                    <a:lumOff val="15000"/>
                  </a:schemeClr>
                </a:solidFill>
                <a:latin typeface="+mj-lt"/>
                <a:ea typeface="+mn-ea"/>
                <a:cs typeface="Arial" pitchFamily="34" charset="0"/>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b="1">
                <a:latin typeface="Arial" panose="020B0604020202020204" pitchFamily="34" charset="0"/>
              </a:rPr>
              <a:t>Diseño del reforzamiento</a:t>
            </a:r>
            <a:endParaRPr lang="es-EC" b="1" dirty="0">
              <a:latin typeface="Arial" panose="020B0604020202020204" pitchFamily="34" charset="0"/>
            </a:endParaRPr>
          </a:p>
        </p:txBody>
      </p:sp>
      <p:pic>
        <p:nvPicPr>
          <p:cNvPr id="4" name="Imagen 3">
            <a:extLst>
              <a:ext uri="{FF2B5EF4-FFF2-40B4-BE49-F238E27FC236}">
                <a16:creationId xmlns:a16="http://schemas.microsoft.com/office/drawing/2014/main" id="{5D20DF44-4F94-4A3D-BE47-28F8B982116A}"/>
              </a:ext>
            </a:extLst>
          </p:cNvPr>
          <p:cNvPicPr>
            <a:picLocks noChangeAspect="1"/>
          </p:cNvPicPr>
          <p:nvPr/>
        </p:nvPicPr>
        <p:blipFill>
          <a:blip r:embed="rId2"/>
          <a:stretch>
            <a:fillRect/>
          </a:stretch>
        </p:blipFill>
        <p:spPr>
          <a:xfrm>
            <a:off x="934826" y="2553993"/>
            <a:ext cx="4857750" cy="3905250"/>
          </a:xfrm>
          <a:prstGeom prst="rect">
            <a:avLst/>
          </a:prstGeom>
        </p:spPr>
      </p:pic>
      <p:pic>
        <p:nvPicPr>
          <p:cNvPr id="5" name="Imagen 4">
            <a:extLst>
              <a:ext uri="{FF2B5EF4-FFF2-40B4-BE49-F238E27FC236}">
                <a16:creationId xmlns:a16="http://schemas.microsoft.com/office/drawing/2014/main" id="{69439965-DF29-4645-916C-EE4BD7374736}"/>
              </a:ext>
            </a:extLst>
          </p:cNvPr>
          <p:cNvPicPr>
            <a:picLocks noChangeAspect="1"/>
          </p:cNvPicPr>
          <p:nvPr/>
        </p:nvPicPr>
        <p:blipFill>
          <a:blip r:embed="rId3"/>
          <a:stretch>
            <a:fillRect/>
          </a:stretch>
        </p:blipFill>
        <p:spPr>
          <a:xfrm>
            <a:off x="7381765" y="3883334"/>
            <a:ext cx="2447925" cy="2143125"/>
          </a:xfrm>
          <a:prstGeom prst="rect">
            <a:avLst/>
          </a:prstGeom>
        </p:spPr>
      </p:pic>
      <p:pic>
        <p:nvPicPr>
          <p:cNvPr id="6" name="Imagen 5">
            <a:extLst>
              <a:ext uri="{FF2B5EF4-FFF2-40B4-BE49-F238E27FC236}">
                <a16:creationId xmlns:a16="http://schemas.microsoft.com/office/drawing/2014/main" id="{A6DD2F22-5EA4-4113-A907-5E77D67095FB}"/>
              </a:ext>
            </a:extLst>
          </p:cNvPr>
          <p:cNvPicPr/>
          <p:nvPr/>
        </p:nvPicPr>
        <p:blipFill rotWithShape="1">
          <a:blip r:embed="rId4"/>
          <a:srcRect b="50189"/>
          <a:stretch/>
        </p:blipFill>
        <p:spPr>
          <a:xfrm>
            <a:off x="6514622" y="1740027"/>
            <a:ext cx="4182212" cy="1688973"/>
          </a:xfrm>
          <a:prstGeom prst="rect">
            <a:avLst/>
          </a:prstGeom>
        </p:spPr>
      </p:pic>
    </p:spTree>
    <p:extLst>
      <p:ext uri="{BB962C8B-B14F-4D97-AF65-F5344CB8AC3E}">
        <p14:creationId xmlns:p14="http://schemas.microsoft.com/office/powerpoint/2010/main" val="2725305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5358">
              <a:srgbClr val="EEF1E1"/>
            </a:gs>
            <a:gs pos="91000">
              <a:srgbClr val="D7E0BA"/>
            </a:gs>
            <a:gs pos="5000">
              <a:schemeClr val="accent5">
                <a:lumMod val="5000"/>
                <a:lumOff val="9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48A2979-A456-4286-B8FC-8FF4C0C58EFD}"/>
              </a:ext>
            </a:extLst>
          </p:cNvPr>
          <p:cNvSpPr txBox="1"/>
          <p:nvPr/>
        </p:nvSpPr>
        <p:spPr>
          <a:xfrm>
            <a:off x="3530669" y="1658561"/>
            <a:ext cx="5130365" cy="1938992"/>
          </a:xfrm>
          <a:prstGeom prst="rect">
            <a:avLst/>
          </a:prstGeom>
          <a:noFill/>
        </p:spPr>
        <p:txBody>
          <a:bodyPr wrap="square" rtlCol="0" anchor="ctr">
            <a:spAutoFit/>
          </a:bodyPr>
          <a:lstStyle/>
          <a:p>
            <a:pPr algn="ctr"/>
            <a:r>
              <a:rPr lang="en-US" altLang="ko-KR" sz="6000" b="1" dirty="0">
                <a:cs typeface="Arial" pitchFamily="34" charset="0"/>
              </a:rPr>
              <a:t>01 Introducción</a:t>
            </a:r>
            <a:endParaRPr lang="ko-KR" altLang="en-US" sz="60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51608" y="376655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dirty="0"/>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dirty="0"/>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100588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299723" y="1314404"/>
            <a:ext cx="11592258" cy="1938992"/>
          </a:xfrm>
          <a:prstGeom prst="rect">
            <a:avLst/>
          </a:prstGeom>
          <a:noFill/>
        </p:spPr>
        <p:txBody>
          <a:bodyPr wrap="square" rtlCol="0" anchor="ctr">
            <a:spAutoFit/>
          </a:bodyPr>
          <a:lstStyle/>
          <a:p>
            <a:pPr algn="ctr"/>
            <a:r>
              <a:rPr lang="en-US" altLang="ko-KR" sz="6000" b="1" dirty="0">
                <a:cs typeface="Arial" pitchFamily="34" charset="0"/>
              </a:rPr>
              <a:t>08</a:t>
            </a:r>
          </a:p>
          <a:p>
            <a:pPr algn="ctr"/>
            <a:r>
              <a:rPr lang="en-US" altLang="ko-KR" sz="6000" b="1" dirty="0">
                <a:cs typeface="Arial" pitchFamily="34" charset="0"/>
              </a:rPr>
              <a:t>Presupuesto de reforzamiento</a:t>
            </a:r>
            <a:endParaRPr lang="ko-KR" altLang="en-US" sz="60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49643" y="3500530"/>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a:p>
          </p:txBody>
        </p:sp>
      </p:grpSp>
    </p:spTree>
    <p:extLst>
      <p:ext uri="{BB962C8B-B14F-4D97-AF65-F5344CB8AC3E}">
        <p14:creationId xmlns:p14="http://schemas.microsoft.com/office/powerpoint/2010/main" val="3304694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60662272"/>
              </p:ext>
            </p:extLst>
          </p:nvPr>
        </p:nvGraphicFramePr>
        <p:xfrm>
          <a:off x="2061028" y="197599"/>
          <a:ext cx="9521373" cy="7321412"/>
        </p:xfrm>
        <a:graphic>
          <a:graphicData uri="http://schemas.openxmlformats.org/drawingml/2006/table">
            <a:tbl>
              <a:tblPr firstRow="1" firstCol="1" bandRow="1">
                <a:tableStyleId>{72833802-FEF1-4C79-8D5D-14CF1EAF98D9}</a:tableStyleId>
              </a:tblPr>
              <a:tblGrid>
                <a:gridCol w="830874">
                  <a:extLst>
                    <a:ext uri="{9D8B030D-6E8A-4147-A177-3AD203B41FA5}">
                      <a16:colId xmlns:a16="http://schemas.microsoft.com/office/drawing/2014/main" val="481349416"/>
                    </a:ext>
                  </a:extLst>
                </a:gridCol>
                <a:gridCol w="4013777">
                  <a:extLst>
                    <a:ext uri="{9D8B030D-6E8A-4147-A177-3AD203B41FA5}">
                      <a16:colId xmlns:a16="http://schemas.microsoft.com/office/drawing/2014/main" val="1340152841"/>
                    </a:ext>
                  </a:extLst>
                </a:gridCol>
                <a:gridCol w="939249">
                  <a:extLst>
                    <a:ext uri="{9D8B030D-6E8A-4147-A177-3AD203B41FA5}">
                      <a16:colId xmlns:a16="http://schemas.microsoft.com/office/drawing/2014/main" val="1273534317"/>
                    </a:ext>
                  </a:extLst>
                </a:gridCol>
                <a:gridCol w="1130614">
                  <a:extLst>
                    <a:ext uri="{9D8B030D-6E8A-4147-A177-3AD203B41FA5}">
                      <a16:colId xmlns:a16="http://schemas.microsoft.com/office/drawing/2014/main" val="3259075106"/>
                    </a:ext>
                  </a:extLst>
                </a:gridCol>
                <a:gridCol w="1238014">
                  <a:extLst>
                    <a:ext uri="{9D8B030D-6E8A-4147-A177-3AD203B41FA5}">
                      <a16:colId xmlns:a16="http://schemas.microsoft.com/office/drawing/2014/main" val="378537434"/>
                    </a:ext>
                  </a:extLst>
                </a:gridCol>
                <a:gridCol w="1368845">
                  <a:extLst>
                    <a:ext uri="{9D8B030D-6E8A-4147-A177-3AD203B41FA5}">
                      <a16:colId xmlns:a16="http://schemas.microsoft.com/office/drawing/2014/main" val="2861182466"/>
                    </a:ext>
                  </a:extLst>
                </a:gridCol>
              </a:tblGrid>
              <a:tr h="264051">
                <a:tc>
                  <a:txBody>
                    <a:bodyPr/>
                    <a:lstStyle/>
                    <a:p>
                      <a:pPr algn="just"/>
                      <a:endParaRPr lang="es-EC" sz="600" dirty="0">
                        <a:effectLst/>
                        <a:latin typeface="Calibri" panose="020F0502020204030204" pitchFamily="34" charset="0"/>
                      </a:endParaRPr>
                    </a:p>
                  </a:txBody>
                  <a:tcPr marL="40481" marR="40481" marT="0" marB="0" anchor="ctr">
                    <a:solidFill>
                      <a:schemeClr val="accent6">
                        <a:lumMod val="60000"/>
                        <a:lumOff val="40000"/>
                      </a:schemeClr>
                    </a:solidFill>
                  </a:tcPr>
                </a:tc>
                <a:tc gridSpan="4">
                  <a:txBody>
                    <a:bodyPr/>
                    <a:lstStyle/>
                    <a:p>
                      <a:pPr algn="ctr">
                        <a:lnSpc>
                          <a:spcPct val="150000"/>
                        </a:lnSpc>
                        <a:spcAft>
                          <a:spcPts val="0"/>
                        </a:spcAft>
                      </a:pPr>
                      <a:r>
                        <a:rPr lang="es-EC" sz="1400" u="none" dirty="0">
                          <a:solidFill>
                            <a:schemeClr val="tx1"/>
                          </a:solidFill>
                          <a:effectLst/>
                        </a:rPr>
                        <a:t>Proyecto: Reforzamiento del edificio Sarema ubicado en la parroquia de Tonsupa</a:t>
                      </a:r>
                      <a:endParaRPr lang="es-EC" sz="14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solidFill>
                      <a:schemeClr val="accent6">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endParaRPr lang="es-EC" sz="1200" i="0" u="none" dirty="0">
                        <a:solidFill>
                          <a:schemeClr val="tx1"/>
                        </a:solidFill>
                        <a:effectLst/>
                        <a:latin typeface="Calibri" panose="020F0502020204030204" pitchFamily="34" charset="0"/>
                      </a:endParaRPr>
                    </a:p>
                  </a:txBody>
                  <a:tcPr marL="40481" marR="40481" marT="0" marB="0" anchor="ctr">
                    <a:solidFill>
                      <a:schemeClr val="accent6">
                        <a:lumMod val="60000"/>
                        <a:lumOff val="40000"/>
                      </a:schemeClr>
                    </a:solidFill>
                  </a:tcPr>
                </a:tc>
                <a:extLst>
                  <a:ext uri="{0D108BD9-81ED-4DB2-BD59-A6C34878D82A}">
                    <a16:rowId xmlns:a16="http://schemas.microsoft.com/office/drawing/2014/main" val="4006171257"/>
                  </a:ext>
                </a:extLst>
              </a:tr>
              <a:tr h="234844">
                <a:tc>
                  <a:txBody>
                    <a:bodyPr/>
                    <a:lstStyle/>
                    <a:p>
                      <a:pPr algn="just"/>
                      <a:endParaRPr lang="es-EC" sz="1400" dirty="0">
                        <a:effectLst/>
                        <a:latin typeface="Calibri" panose="020F0502020204030204" pitchFamily="34" charset="0"/>
                      </a:endParaRPr>
                    </a:p>
                  </a:txBody>
                  <a:tcPr marL="40481" marR="40481" marT="0" marB="0" anchor="ctr"/>
                </a:tc>
                <a:tc>
                  <a:txBody>
                    <a:bodyPr/>
                    <a:lstStyle/>
                    <a:p>
                      <a:pPr algn="just"/>
                      <a:endParaRPr lang="es-EC" sz="1200" i="0" u="none" dirty="0">
                        <a:solidFill>
                          <a:schemeClr val="tx1"/>
                        </a:solidFill>
                        <a:effectLst/>
                        <a:latin typeface="Calibri" panose="020F0502020204030204" pitchFamily="34" charset="0"/>
                      </a:endParaRPr>
                    </a:p>
                  </a:txBody>
                  <a:tcPr marL="40481" marR="40481" marT="0" marB="0" anchor="ctr"/>
                </a:tc>
                <a:tc>
                  <a:txBody>
                    <a:bodyPr/>
                    <a:lstStyle/>
                    <a:p>
                      <a:pPr algn="just"/>
                      <a:endParaRPr lang="es-EC" sz="1200" i="0" u="none">
                        <a:solidFill>
                          <a:schemeClr val="tx1"/>
                        </a:solidFill>
                        <a:effectLst/>
                        <a:latin typeface="Calibri" panose="020F0502020204030204" pitchFamily="34" charset="0"/>
                      </a:endParaRPr>
                    </a:p>
                  </a:txBody>
                  <a:tcPr marL="40481" marR="40481" marT="0" marB="0" anchor="ctr"/>
                </a:tc>
                <a:tc>
                  <a:txBody>
                    <a:bodyPr/>
                    <a:lstStyle/>
                    <a:p>
                      <a:pPr algn="just"/>
                      <a:endParaRPr lang="es-EC" sz="1200" i="0" u="none">
                        <a:solidFill>
                          <a:schemeClr val="tx1"/>
                        </a:solidFill>
                        <a:effectLst/>
                        <a:latin typeface="Calibri" panose="020F0502020204030204" pitchFamily="34" charset="0"/>
                      </a:endParaRPr>
                    </a:p>
                  </a:txBody>
                  <a:tcPr marL="40481" marR="40481" marT="0" marB="0" anchor="ctr"/>
                </a:tc>
                <a:tc>
                  <a:txBody>
                    <a:bodyPr/>
                    <a:lstStyle/>
                    <a:p>
                      <a:pPr algn="ctr">
                        <a:lnSpc>
                          <a:spcPct val="150000"/>
                        </a:lnSpc>
                        <a:spcAft>
                          <a:spcPts val="0"/>
                        </a:spcAft>
                      </a:pPr>
                      <a:r>
                        <a:rPr lang="es-EC" sz="1200" b="1" u="none" dirty="0">
                          <a:solidFill>
                            <a:schemeClr val="tx1"/>
                          </a:solidFill>
                          <a:effectLst/>
                        </a:rPr>
                        <a:t>Indirectos</a:t>
                      </a:r>
                      <a:endParaRPr lang="es-EC" sz="12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b="1" u="none" dirty="0">
                          <a:solidFill>
                            <a:schemeClr val="tx1"/>
                          </a:solidFill>
                          <a:effectLst/>
                        </a:rPr>
                        <a:t>20%</a:t>
                      </a:r>
                      <a:endParaRPr lang="es-EC" sz="12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3203385198"/>
                  </a:ext>
                </a:extLst>
              </a:tr>
              <a:tr h="234844">
                <a:tc gridSpan="6">
                  <a:txBody>
                    <a:bodyPr/>
                    <a:lstStyle/>
                    <a:p>
                      <a:pPr algn="ctr">
                        <a:lnSpc>
                          <a:spcPct val="150000"/>
                        </a:lnSpc>
                        <a:spcAft>
                          <a:spcPts val="0"/>
                        </a:spcAft>
                      </a:pPr>
                      <a:r>
                        <a:rPr lang="es-EC" sz="1400" u="none" dirty="0">
                          <a:solidFill>
                            <a:schemeClr val="tx1"/>
                          </a:solidFill>
                          <a:effectLst/>
                        </a:rPr>
                        <a:t>PRESUPUESTO</a:t>
                      </a:r>
                      <a:endParaRPr lang="es-EC" sz="14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62903975"/>
                  </a:ext>
                </a:extLst>
              </a:tr>
              <a:tr h="547970">
                <a:tc>
                  <a:txBody>
                    <a:bodyPr/>
                    <a:lstStyle/>
                    <a:p>
                      <a:pPr algn="ctr">
                        <a:lnSpc>
                          <a:spcPct val="150000"/>
                        </a:lnSpc>
                        <a:spcAft>
                          <a:spcPts val="0"/>
                        </a:spcAft>
                      </a:pPr>
                      <a:r>
                        <a:rPr lang="es-EC" sz="1400" dirty="0">
                          <a:solidFill>
                            <a:schemeClr val="tx1"/>
                          </a:solidFill>
                          <a:effectLst/>
                        </a:rPr>
                        <a:t>Nº</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600" b="1" u="none" dirty="0">
                          <a:solidFill>
                            <a:schemeClr val="tx1"/>
                          </a:solidFill>
                          <a:effectLst/>
                        </a:rPr>
                        <a:t>Rubro</a:t>
                      </a:r>
                      <a:endParaRPr lang="es-EC" sz="16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400" b="1" u="none" dirty="0">
                          <a:solidFill>
                            <a:schemeClr val="tx1"/>
                          </a:solidFill>
                          <a:effectLst/>
                        </a:rPr>
                        <a:t>Unidad</a:t>
                      </a:r>
                      <a:endParaRPr lang="es-EC" sz="14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400" b="1" u="none" dirty="0">
                          <a:solidFill>
                            <a:schemeClr val="tx1"/>
                          </a:solidFill>
                          <a:effectLst/>
                        </a:rPr>
                        <a:t>Cantidad</a:t>
                      </a:r>
                      <a:endParaRPr lang="es-EC" sz="14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400" b="1" u="none" dirty="0">
                          <a:solidFill>
                            <a:schemeClr val="tx1"/>
                          </a:solidFill>
                          <a:effectLst/>
                        </a:rPr>
                        <a:t>Precio unitario $</a:t>
                      </a:r>
                      <a:endParaRPr lang="es-EC" sz="14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400" b="1" u="none" dirty="0">
                          <a:solidFill>
                            <a:schemeClr val="tx1"/>
                          </a:solidFill>
                          <a:effectLst/>
                        </a:rPr>
                        <a:t>Precio $</a:t>
                      </a:r>
                      <a:endParaRPr lang="es-EC" sz="14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3776807350"/>
                  </a:ext>
                </a:extLst>
              </a:tr>
              <a:tr h="298649">
                <a:tc gridSpan="6">
                  <a:txBody>
                    <a:bodyPr/>
                    <a:lstStyle/>
                    <a:p>
                      <a:pPr algn="ctr">
                        <a:lnSpc>
                          <a:spcPct val="150000"/>
                        </a:lnSpc>
                        <a:spcAft>
                          <a:spcPts val="0"/>
                        </a:spcAft>
                      </a:pPr>
                      <a:r>
                        <a:rPr lang="es-EC" sz="1200" u="none" dirty="0">
                          <a:solidFill>
                            <a:schemeClr val="tx1"/>
                          </a:solidFill>
                          <a:effectLst/>
                        </a:rPr>
                        <a:t>Trabajos preliminares</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32528733"/>
                  </a:ext>
                </a:extLst>
              </a:tr>
              <a:tr h="273985">
                <a:tc>
                  <a:txBody>
                    <a:bodyPr/>
                    <a:lstStyle/>
                    <a:p>
                      <a:pPr algn="ctr">
                        <a:lnSpc>
                          <a:spcPct val="150000"/>
                        </a:lnSpc>
                        <a:spcAft>
                          <a:spcPts val="0"/>
                        </a:spcAft>
                      </a:pPr>
                      <a:r>
                        <a:rPr lang="es-EC" sz="1400" dirty="0">
                          <a:solidFill>
                            <a:schemeClr val="tx1"/>
                          </a:solidFill>
                          <a:effectLst/>
                        </a:rPr>
                        <a:t>1</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Derrocamiento de mampostería</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m2</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185,90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4,11</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763,11</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1539636407"/>
                  </a:ext>
                </a:extLst>
              </a:tr>
              <a:tr h="273985">
                <a:tc>
                  <a:txBody>
                    <a:bodyPr/>
                    <a:lstStyle/>
                    <a:p>
                      <a:pPr algn="ctr">
                        <a:lnSpc>
                          <a:spcPct val="150000"/>
                        </a:lnSpc>
                        <a:spcAft>
                          <a:spcPts val="0"/>
                        </a:spcAft>
                      </a:pPr>
                      <a:r>
                        <a:rPr lang="es-EC" sz="1400" dirty="0">
                          <a:solidFill>
                            <a:schemeClr val="tx1"/>
                          </a:solidFill>
                          <a:effectLst/>
                        </a:rPr>
                        <a:t>2</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Retiro de pisos</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m2</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78,72</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3,43</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270,04</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236656393"/>
                  </a:ext>
                </a:extLst>
              </a:tr>
              <a:tr h="273985">
                <a:tc>
                  <a:txBody>
                    <a:bodyPr/>
                    <a:lstStyle/>
                    <a:p>
                      <a:pPr algn="ctr">
                        <a:lnSpc>
                          <a:spcPct val="150000"/>
                        </a:lnSpc>
                        <a:spcAft>
                          <a:spcPts val="0"/>
                        </a:spcAft>
                      </a:pPr>
                      <a:r>
                        <a:rPr lang="es-EC" sz="1400" dirty="0">
                          <a:solidFill>
                            <a:schemeClr val="tx1"/>
                          </a:solidFill>
                          <a:effectLst/>
                        </a:rPr>
                        <a:t>3</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Picado y retiro de recubrimientos</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m2</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201,48</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3,43</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691,78</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2046679457"/>
                  </a:ext>
                </a:extLst>
              </a:tr>
              <a:tr h="273985">
                <a:tc>
                  <a:txBody>
                    <a:bodyPr/>
                    <a:lstStyle/>
                    <a:p>
                      <a:pPr algn="ctr">
                        <a:lnSpc>
                          <a:spcPct val="150000"/>
                        </a:lnSpc>
                        <a:spcAft>
                          <a:spcPts val="0"/>
                        </a:spcAft>
                      </a:pPr>
                      <a:r>
                        <a:rPr lang="es-EC" sz="1400" dirty="0">
                          <a:solidFill>
                            <a:schemeClr val="tx1"/>
                          </a:solidFill>
                          <a:effectLst/>
                        </a:rPr>
                        <a:t>4</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Armado y desarmado de puertas y ventanas</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u</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24,00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11,09</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266,23</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2898181042"/>
                  </a:ext>
                </a:extLst>
              </a:tr>
              <a:tr h="234844">
                <a:tc gridSpan="6">
                  <a:txBody>
                    <a:bodyPr/>
                    <a:lstStyle/>
                    <a:p>
                      <a:pPr algn="ctr">
                        <a:lnSpc>
                          <a:spcPct val="150000"/>
                        </a:lnSpc>
                        <a:spcAft>
                          <a:spcPts val="0"/>
                        </a:spcAft>
                      </a:pPr>
                      <a:r>
                        <a:rPr lang="es-EC" sz="1200" u="none" dirty="0">
                          <a:solidFill>
                            <a:schemeClr val="tx1"/>
                          </a:solidFill>
                          <a:effectLst/>
                        </a:rPr>
                        <a:t>Movimiento de tierras</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04744622"/>
                  </a:ext>
                </a:extLst>
              </a:tr>
              <a:tr h="273985">
                <a:tc>
                  <a:txBody>
                    <a:bodyPr/>
                    <a:lstStyle/>
                    <a:p>
                      <a:pPr algn="ctr">
                        <a:lnSpc>
                          <a:spcPct val="150000"/>
                        </a:lnSpc>
                        <a:spcAft>
                          <a:spcPts val="0"/>
                        </a:spcAft>
                      </a:pPr>
                      <a:r>
                        <a:rPr lang="es-EC" sz="1400" dirty="0">
                          <a:solidFill>
                            <a:schemeClr val="tx1"/>
                          </a:solidFill>
                          <a:effectLst/>
                        </a:rPr>
                        <a:t>5</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Excavación manual</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m3</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3,67</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12,63</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46,31</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1083308610"/>
                  </a:ext>
                </a:extLst>
              </a:tr>
              <a:tr h="298749">
                <a:tc gridSpan="6">
                  <a:txBody>
                    <a:bodyPr/>
                    <a:lstStyle/>
                    <a:p>
                      <a:pPr algn="ctr">
                        <a:lnSpc>
                          <a:spcPct val="150000"/>
                        </a:lnSpc>
                        <a:spcAft>
                          <a:spcPts val="0"/>
                        </a:spcAft>
                      </a:pPr>
                      <a:r>
                        <a:rPr lang="es-EC" sz="1200" u="none" dirty="0">
                          <a:solidFill>
                            <a:schemeClr val="tx1"/>
                          </a:solidFill>
                          <a:effectLst/>
                        </a:rPr>
                        <a:t>Acero estructural, acero de refuerzo, hormigón y mampostería</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13780813"/>
                  </a:ext>
                </a:extLst>
              </a:tr>
              <a:tr h="273985">
                <a:tc>
                  <a:txBody>
                    <a:bodyPr/>
                    <a:lstStyle/>
                    <a:p>
                      <a:pPr algn="ctr">
                        <a:lnSpc>
                          <a:spcPct val="150000"/>
                        </a:lnSpc>
                        <a:spcAft>
                          <a:spcPts val="0"/>
                        </a:spcAft>
                      </a:pPr>
                      <a:r>
                        <a:rPr lang="es-EC" sz="1400" dirty="0">
                          <a:solidFill>
                            <a:schemeClr val="tx1"/>
                          </a:solidFill>
                          <a:effectLst/>
                        </a:rPr>
                        <a:t>6</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Columnas de acero GR50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kg</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1550,16</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2,94</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4558,54</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1304801185"/>
                  </a:ext>
                </a:extLst>
              </a:tr>
              <a:tr h="273985">
                <a:tc>
                  <a:txBody>
                    <a:bodyPr/>
                    <a:lstStyle/>
                    <a:p>
                      <a:pPr algn="ctr">
                        <a:lnSpc>
                          <a:spcPct val="150000"/>
                        </a:lnSpc>
                        <a:spcAft>
                          <a:spcPts val="0"/>
                        </a:spcAft>
                      </a:pPr>
                      <a:r>
                        <a:rPr lang="es-EC" sz="1400" dirty="0">
                          <a:solidFill>
                            <a:schemeClr val="tx1"/>
                          </a:solidFill>
                          <a:effectLst/>
                        </a:rPr>
                        <a:t>7</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Placas de acero A36</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kg</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1619,61</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3,01</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4870,54</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2453668046"/>
                  </a:ext>
                </a:extLst>
              </a:tr>
              <a:tr h="273985">
                <a:tc>
                  <a:txBody>
                    <a:bodyPr/>
                    <a:lstStyle/>
                    <a:p>
                      <a:pPr algn="ctr">
                        <a:lnSpc>
                          <a:spcPct val="150000"/>
                        </a:lnSpc>
                        <a:spcAft>
                          <a:spcPts val="0"/>
                        </a:spcAft>
                      </a:pPr>
                      <a:r>
                        <a:rPr lang="es-EC" sz="1400" dirty="0">
                          <a:solidFill>
                            <a:schemeClr val="tx1"/>
                          </a:solidFill>
                          <a:effectLst/>
                        </a:rPr>
                        <a:t>8</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Placas Gusset A36</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kg</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769,30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4,38</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3369,46</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2309242390"/>
                  </a:ext>
                </a:extLst>
              </a:tr>
              <a:tr h="273985">
                <a:tc>
                  <a:txBody>
                    <a:bodyPr/>
                    <a:lstStyle/>
                    <a:p>
                      <a:pPr algn="ctr">
                        <a:lnSpc>
                          <a:spcPct val="150000"/>
                        </a:lnSpc>
                        <a:spcAft>
                          <a:spcPts val="0"/>
                        </a:spcAft>
                      </a:pPr>
                      <a:r>
                        <a:rPr lang="es-EC" sz="1400" dirty="0">
                          <a:solidFill>
                            <a:schemeClr val="tx1"/>
                          </a:solidFill>
                          <a:effectLst/>
                        </a:rPr>
                        <a:t>9</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Diagonales acero GR50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kg</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4827,86</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2,93</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14143,05</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720533329"/>
                  </a:ext>
                </a:extLst>
              </a:tr>
              <a:tr h="273985">
                <a:tc>
                  <a:txBody>
                    <a:bodyPr/>
                    <a:lstStyle/>
                    <a:p>
                      <a:pPr algn="ctr">
                        <a:lnSpc>
                          <a:spcPct val="150000"/>
                        </a:lnSpc>
                        <a:spcAft>
                          <a:spcPts val="0"/>
                        </a:spcAft>
                      </a:pPr>
                      <a:r>
                        <a:rPr lang="es-EC" sz="1400">
                          <a:solidFill>
                            <a:schemeClr val="tx1"/>
                          </a:solidFill>
                          <a:effectLst/>
                        </a:rPr>
                        <a:t>10</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Vigas de acero GR50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kg</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1307,75</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2,77</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3628,37</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389342325"/>
                  </a:ext>
                </a:extLst>
              </a:tr>
              <a:tr h="273985">
                <a:tc>
                  <a:txBody>
                    <a:bodyPr/>
                    <a:lstStyle/>
                    <a:p>
                      <a:pPr algn="ctr">
                        <a:lnSpc>
                          <a:spcPct val="150000"/>
                        </a:lnSpc>
                        <a:spcAft>
                          <a:spcPts val="0"/>
                        </a:spcAft>
                      </a:pPr>
                      <a:r>
                        <a:rPr lang="es-EC" sz="1400">
                          <a:solidFill>
                            <a:schemeClr val="tx1"/>
                          </a:solidFill>
                          <a:effectLst/>
                        </a:rPr>
                        <a:t>11</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Acero de refuerzo fy4200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kg</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540,11</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1,93</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1042,79</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2442003579"/>
                  </a:ext>
                </a:extLst>
              </a:tr>
              <a:tr h="273985">
                <a:tc>
                  <a:txBody>
                    <a:bodyPr/>
                    <a:lstStyle/>
                    <a:p>
                      <a:pPr algn="ctr">
                        <a:lnSpc>
                          <a:spcPct val="150000"/>
                        </a:lnSpc>
                        <a:spcAft>
                          <a:spcPts val="0"/>
                        </a:spcAft>
                      </a:pPr>
                      <a:r>
                        <a:rPr lang="es-EC" sz="1400">
                          <a:solidFill>
                            <a:schemeClr val="tx1"/>
                          </a:solidFill>
                          <a:effectLst/>
                        </a:rPr>
                        <a:t>12</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Hormigón f'c 210</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m3</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26,13</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155,46</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4061,65</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1369964517"/>
                  </a:ext>
                </a:extLst>
              </a:tr>
              <a:tr h="273985">
                <a:tc>
                  <a:txBody>
                    <a:bodyPr/>
                    <a:lstStyle/>
                    <a:p>
                      <a:pPr algn="ctr">
                        <a:lnSpc>
                          <a:spcPct val="150000"/>
                        </a:lnSpc>
                        <a:spcAft>
                          <a:spcPts val="0"/>
                        </a:spcAft>
                      </a:pPr>
                      <a:r>
                        <a:rPr lang="es-EC" sz="1400">
                          <a:solidFill>
                            <a:schemeClr val="tx1"/>
                          </a:solidFill>
                          <a:effectLst/>
                        </a:rPr>
                        <a:t>13</a:t>
                      </a:r>
                      <a:endParaRPr lang="es-EC" sz="14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Mampostería de bloque 15cm</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m2</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185,90</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14,52</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2699,72</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685848719"/>
                  </a:ext>
                </a:extLst>
              </a:tr>
              <a:tr h="273985">
                <a:tc>
                  <a:txBody>
                    <a:bodyPr/>
                    <a:lstStyle/>
                    <a:p>
                      <a:pPr algn="ctr">
                        <a:lnSpc>
                          <a:spcPct val="150000"/>
                        </a:lnSpc>
                        <a:spcAft>
                          <a:spcPts val="0"/>
                        </a:spcAft>
                      </a:pPr>
                      <a:r>
                        <a:rPr lang="es-EC" sz="1400" dirty="0">
                          <a:solidFill>
                            <a:schemeClr val="tx1"/>
                          </a:solidFill>
                          <a:effectLst/>
                        </a:rPr>
                        <a:t>14</a:t>
                      </a:r>
                      <a:endParaRPr lang="es-EC"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strike="noStrike" dirty="0">
                          <a:solidFill>
                            <a:schemeClr val="tx1"/>
                          </a:solidFill>
                          <a:effectLst/>
                        </a:rPr>
                        <a:t>Enlucido </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dirty="0">
                          <a:solidFill>
                            <a:schemeClr val="tx1"/>
                          </a:solidFill>
                          <a:effectLst/>
                        </a:rPr>
                        <a:t>m2</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C" sz="1200" u="none">
                          <a:solidFill>
                            <a:schemeClr val="tx1"/>
                          </a:solidFill>
                          <a:effectLst/>
                        </a:rPr>
                        <a:t>559,47</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a:solidFill>
                            <a:schemeClr val="tx1"/>
                          </a:solidFill>
                          <a:effectLst/>
                        </a:rPr>
                        <a:t>6,17</a:t>
                      </a:r>
                      <a:endParaRPr lang="es-EC" sz="1200" i="0" u="none">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200" u="none" dirty="0">
                          <a:solidFill>
                            <a:schemeClr val="tx1"/>
                          </a:solidFill>
                          <a:effectLst/>
                        </a:rPr>
                        <a:t>3453,16</a:t>
                      </a:r>
                      <a:endParaRPr lang="es-EC" sz="1200"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3661941437"/>
                  </a:ext>
                </a:extLst>
              </a:tr>
              <a:tr h="414654">
                <a:tc>
                  <a:txBody>
                    <a:bodyPr/>
                    <a:lstStyle/>
                    <a:p>
                      <a:pPr algn="just"/>
                      <a:endParaRPr lang="es-EC" sz="600">
                        <a:effectLst/>
                        <a:latin typeface="Calibri" panose="020F0502020204030204" pitchFamily="34" charset="0"/>
                      </a:endParaRPr>
                    </a:p>
                  </a:txBody>
                  <a:tcPr marL="40481" marR="40481" marT="0" marB="0" anchor="ctr"/>
                </a:tc>
                <a:tc>
                  <a:txBody>
                    <a:bodyPr/>
                    <a:lstStyle/>
                    <a:p>
                      <a:pPr algn="just"/>
                      <a:endParaRPr lang="es-EC" sz="1200" i="0" u="none">
                        <a:solidFill>
                          <a:schemeClr val="tx1"/>
                        </a:solidFill>
                        <a:effectLst/>
                        <a:latin typeface="Calibri" panose="020F0502020204030204" pitchFamily="34" charset="0"/>
                      </a:endParaRPr>
                    </a:p>
                  </a:txBody>
                  <a:tcPr marL="40481" marR="40481" marT="0" marB="0" anchor="ctr"/>
                </a:tc>
                <a:tc>
                  <a:txBody>
                    <a:bodyPr/>
                    <a:lstStyle/>
                    <a:p>
                      <a:pPr algn="ctr">
                        <a:lnSpc>
                          <a:spcPct val="150000"/>
                        </a:lnSpc>
                        <a:spcAft>
                          <a:spcPts val="0"/>
                        </a:spcAft>
                      </a:pPr>
                      <a:endParaRPr lang="es-EC" sz="1200" i="0" u="none">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481" marR="40481" marT="0" marB="0" anchor="ctr"/>
                </a:tc>
                <a:tc>
                  <a:txBody>
                    <a:bodyPr/>
                    <a:lstStyle/>
                    <a:p>
                      <a:pPr algn="just"/>
                      <a:endParaRPr lang="es-EC" sz="1200" i="0" u="none">
                        <a:solidFill>
                          <a:schemeClr val="tx1"/>
                        </a:solidFill>
                        <a:effectLst/>
                        <a:latin typeface="Calibri" panose="020F0502020204030204" pitchFamily="34" charset="0"/>
                      </a:endParaRPr>
                    </a:p>
                  </a:txBody>
                  <a:tcPr marL="40481" marR="40481" marT="0" marB="0" anchor="ctr"/>
                </a:tc>
                <a:tc>
                  <a:txBody>
                    <a:bodyPr/>
                    <a:lstStyle/>
                    <a:p>
                      <a:pPr algn="ctr">
                        <a:lnSpc>
                          <a:spcPct val="150000"/>
                        </a:lnSpc>
                        <a:spcAft>
                          <a:spcPts val="0"/>
                        </a:spcAft>
                      </a:pPr>
                      <a:r>
                        <a:rPr lang="es-EC" sz="1400" b="1" u="none" dirty="0">
                          <a:solidFill>
                            <a:schemeClr val="tx1"/>
                          </a:solidFill>
                          <a:effectLst/>
                        </a:rPr>
                        <a:t>Precio total =</a:t>
                      </a:r>
                      <a:endParaRPr lang="es-EC" sz="14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tc>
                  <a:txBody>
                    <a:bodyPr/>
                    <a:lstStyle/>
                    <a:p>
                      <a:pPr algn="ctr">
                        <a:lnSpc>
                          <a:spcPct val="150000"/>
                        </a:lnSpc>
                        <a:spcAft>
                          <a:spcPts val="0"/>
                        </a:spcAft>
                      </a:pPr>
                      <a:r>
                        <a:rPr lang="es-ES" sz="1400" b="1" u="none" dirty="0">
                          <a:solidFill>
                            <a:schemeClr val="tx1"/>
                          </a:solidFill>
                          <a:effectLst/>
                        </a:rPr>
                        <a:t>$ 43.864,74</a:t>
                      </a:r>
                      <a:endParaRPr lang="es-EC" sz="1400" b="1" i="0" u="none"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0481" marR="40481" marT="0" marB="0" anchor="ctr"/>
                </a:tc>
                <a:extLst>
                  <a:ext uri="{0D108BD9-81ED-4DB2-BD59-A6C34878D82A}">
                    <a16:rowId xmlns:a16="http://schemas.microsoft.com/office/drawing/2014/main" val="575285527"/>
                  </a:ext>
                </a:extLst>
              </a:tr>
            </a:tbl>
          </a:graphicData>
        </a:graphic>
      </p:graphicFrame>
      <p:sp>
        <p:nvSpPr>
          <p:cNvPr id="3" name="Cuadro de texto 143">
            <a:extLst>
              <a:ext uri="{FF2B5EF4-FFF2-40B4-BE49-F238E27FC236}">
                <a16:creationId xmlns:a16="http://schemas.microsoft.com/office/drawing/2014/main" id="{00000000-0008-0000-0000-00000E000000}"/>
              </a:ext>
            </a:extLst>
          </p:cNvPr>
          <p:cNvSpPr txBox="1"/>
          <p:nvPr/>
        </p:nvSpPr>
        <p:spPr>
          <a:xfrm>
            <a:off x="9742488" y="9463088"/>
            <a:ext cx="0"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4" name="Cuadro de texto 139">
            <a:extLst>
              <a:ext uri="{FF2B5EF4-FFF2-40B4-BE49-F238E27FC236}">
                <a16:creationId xmlns:a16="http://schemas.microsoft.com/office/drawing/2014/main" id="{00000000-0008-0000-0000-00000F000000}"/>
              </a:ext>
            </a:extLst>
          </p:cNvPr>
          <p:cNvSpPr txBox="1"/>
          <p:nvPr/>
        </p:nvSpPr>
        <p:spPr>
          <a:xfrm>
            <a:off x="9723438"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5" name="Cuadro de texto 138">
            <a:extLst>
              <a:ext uri="{FF2B5EF4-FFF2-40B4-BE49-F238E27FC236}">
                <a16:creationId xmlns:a16="http://schemas.microsoft.com/office/drawing/2014/main" id="{00000000-0008-0000-0000-000010000000}"/>
              </a:ext>
            </a:extLst>
          </p:cNvPr>
          <p:cNvSpPr txBox="1"/>
          <p:nvPr/>
        </p:nvSpPr>
        <p:spPr>
          <a:xfrm>
            <a:off x="9732963"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6" name="Cuadro de texto 134">
            <a:extLst>
              <a:ext uri="{FF2B5EF4-FFF2-40B4-BE49-F238E27FC236}">
                <a16:creationId xmlns:a16="http://schemas.microsoft.com/office/drawing/2014/main" id="{00000000-0008-0000-0000-000011000000}"/>
              </a:ext>
            </a:extLst>
          </p:cNvPr>
          <p:cNvSpPr txBox="1"/>
          <p:nvPr/>
        </p:nvSpPr>
        <p:spPr>
          <a:xfrm>
            <a:off x="9704388"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7" name="Cuadro de texto 131">
            <a:extLst>
              <a:ext uri="{FF2B5EF4-FFF2-40B4-BE49-F238E27FC236}">
                <a16:creationId xmlns:a16="http://schemas.microsoft.com/office/drawing/2014/main" id="{00000000-0008-0000-0000-000012000000}"/>
              </a:ext>
            </a:extLst>
          </p:cNvPr>
          <p:cNvSpPr txBox="1"/>
          <p:nvPr/>
        </p:nvSpPr>
        <p:spPr>
          <a:xfrm>
            <a:off x="9713913"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8" name="Cuadro de texto 144">
            <a:extLst>
              <a:ext uri="{FF2B5EF4-FFF2-40B4-BE49-F238E27FC236}">
                <a16:creationId xmlns:a16="http://schemas.microsoft.com/office/drawing/2014/main" id="{00000000-0008-0000-0000-000017000000}"/>
              </a:ext>
            </a:extLst>
          </p:cNvPr>
          <p:cNvSpPr txBox="1"/>
          <p:nvPr/>
        </p:nvSpPr>
        <p:spPr>
          <a:xfrm>
            <a:off x="9656763"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9" name="Cuadro de texto 124">
            <a:extLst>
              <a:ext uri="{FF2B5EF4-FFF2-40B4-BE49-F238E27FC236}">
                <a16:creationId xmlns:a16="http://schemas.microsoft.com/office/drawing/2014/main" id="{00000000-0008-0000-0000-000018000000}"/>
              </a:ext>
            </a:extLst>
          </p:cNvPr>
          <p:cNvSpPr txBox="1"/>
          <p:nvPr/>
        </p:nvSpPr>
        <p:spPr>
          <a:xfrm>
            <a:off x="9628188"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10" name="Cuadro de texto 129">
            <a:extLst>
              <a:ext uri="{FF2B5EF4-FFF2-40B4-BE49-F238E27FC236}">
                <a16:creationId xmlns:a16="http://schemas.microsoft.com/office/drawing/2014/main" id="{00000000-0008-0000-0000-00001B000000}"/>
              </a:ext>
            </a:extLst>
          </p:cNvPr>
          <p:cNvSpPr txBox="1"/>
          <p:nvPr/>
        </p:nvSpPr>
        <p:spPr>
          <a:xfrm>
            <a:off x="9704388" y="9463088"/>
            <a:ext cx="9525" cy="171450"/>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p>
            <a:endParaRPr lang="es-EC"/>
          </a:p>
        </p:txBody>
      </p:sp>
      <p:sp>
        <p:nvSpPr>
          <p:cNvPr id="15" name="Rectangle 21">
            <a:extLst>
              <a:ext uri="{FF2B5EF4-FFF2-40B4-BE49-F238E27FC236}">
                <a16:creationId xmlns:a16="http://schemas.microsoft.com/office/drawing/2014/main" id="{1A2AC8EE-E7F2-40BA-8940-7151DB7D6EF5}"/>
              </a:ext>
            </a:extLst>
          </p:cNvPr>
          <p:cNvSpPr/>
          <p:nvPr/>
        </p:nvSpPr>
        <p:spPr>
          <a:xfrm>
            <a:off x="874978" y="1382314"/>
            <a:ext cx="796168" cy="492524"/>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ounded Rectangle 10">
            <a:extLst>
              <a:ext uri="{FF2B5EF4-FFF2-40B4-BE49-F238E27FC236}">
                <a16:creationId xmlns:a16="http://schemas.microsoft.com/office/drawing/2014/main" id="{C80EF4F5-0666-4F24-9A0C-0CD10653E267}"/>
              </a:ext>
            </a:extLst>
          </p:cNvPr>
          <p:cNvSpPr/>
          <p:nvPr/>
        </p:nvSpPr>
        <p:spPr>
          <a:xfrm rot="19912457">
            <a:off x="875562" y="3199158"/>
            <a:ext cx="630622" cy="85783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93379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3201782" y="1605856"/>
            <a:ext cx="5688282" cy="1938992"/>
          </a:xfrm>
          <a:prstGeom prst="rect">
            <a:avLst/>
          </a:prstGeom>
          <a:noFill/>
        </p:spPr>
        <p:txBody>
          <a:bodyPr wrap="square" rtlCol="0" anchor="ctr">
            <a:spAutoFit/>
          </a:bodyPr>
          <a:lstStyle/>
          <a:p>
            <a:pPr algn="ctr"/>
            <a:r>
              <a:rPr lang="en-US" altLang="ko-KR" sz="6000" b="1" dirty="0">
                <a:cs typeface="Arial" pitchFamily="34" charset="0"/>
              </a:rPr>
              <a:t>09 Conclusiones</a:t>
            </a:r>
            <a:endParaRPr lang="ko-KR" altLang="en-US" sz="60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51608" y="376655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a:p>
          </p:txBody>
        </p:sp>
      </p:grpSp>
    </p:spTree>
    <p:extLst>
      <p:ext uri="{BB962C8B-B14F-4D97-AF65-F5344CB8AC3E}">
        <p14:creationId xmlns:p14="http://schemas.microsoft.com/office/powerpoint/2010/main" val="4064093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8">
            <a:extLst>
              <a:ext uri="{FF2B5EF4-FFF2-40B4-BE49-F238E27FC236}">
                <a16:creationId xmlns:a16="http://schemas.microsoft.com/office/drawing/2014/main" id="{68FC4034-6E33-4408-B2DE-9E9A7A959BCE}"/>
              </a:ext>
            </a:extLst>
          </p:cNvPr>
          <p:cNvSpPr>
            <a:spLocks/>
          </p:cNvSpPr>
          <p:nvPr/>
        </p:nvSpPr>
        <p:spPr bwMode="auto">
          <a:xfrm flipH="1">
            <a:off x="727722" y="3169357"/>
            <a:ext cx="4965655" cy="3643953"/>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144" name="Freeform: Shape 143">
            <a:extLst>
              <a:ext uri="{FF2B5EF4-FFF2-40B4-BE49-F238E27FC236}">
                <a16:creationId xmlns:a16="http://schemas.microsoft.com/office/drawing/2014/main" id="{736A81DA-5C9D-4B69-ADD7-91BD0DE99B7E}"/>
              </a:ext>
            </a:extLst>
          </p:cNvPr>
          <p:cNvSpPr>
            <a:spLocks/>
          </p:cNvSpPr>
          <p:nvPr/>
        </p:nvSpPr>
        <p:spPr bwMode="auto">
          <a:xfrm flipH="1">
            <a:off x="727720" y="2009777"/>
            <a:ext cx="4375986" cy="1178489"/>
          </a:xfrm>
          <a:custGeom>
            <a:avLst/>
            <a:gdLst>
              <a:gd name="connsiteX0" fmla="*/ 2573224 w 3495477"/>
              <a:gd name="connsiteY0" fmla="*/ 0 h 941361"/>
              <a:gd name="connsiteX1" fmla="*/ 2820155 w 3495477"/>
              <a:gd name="connsiteY1" fmla="*/ 0 h 941361"/>
              <a:gd name="connsiteX2" fmla="*/ 2820155 w 3495477"/>
              <a:gd name="connsiteY2" fmla="*/ 337957 h 941361"/>
              <a:gd name="connsiteX3" fmla="*/ 3000898 w 3495477"/>
              <a:gd name="connsiteY3" fmla="*/ 337957 h 941361"/>
              <a:gd name="connsiteX4" fmla="*/ 3000898 w 3495477"/>
              <a:gd name="connsiteY4" fmla="*/ 642629 h 941361"/>
              <a:gd name="connsiteX5" fmla="*/ 3146003 w 3495477"/>
              <a:gd name="connsiteY5" fmla="*/ 642629 h 941361"/>
              <a:gd name="connsiteX6" fmla="*/ 3146003 w 3495477"/>
              <a:gd name="connsiteY6" fmla="*/ 540218 h 941361"/>
              <a:gd name="connsiteX7" fmla="*/ 3344565 w 3495477"/>
              <a:gd name="connsiteY7" fmla="*/ 540218 h 941361"/>
              <a:gd name="connsiteX8" fmla="*/ 3344565 w 3495477"/>
              <a:gd name="connsiteY8" fmla="*/ 168978 h 941361"/>
              <a:gd name="connsiteX9" fmla="*/ 3410077 w 3495477"/>
              <a:gd name="connsiteY9" fmla="*/ 168978 h 941361"/>
              <a:gd name="connsiteX10" fmla="*/ 3495477 w 3495477"/>
              <a:gd name="connsiteY10" fmla="*/ 168978 h 941361"/>
              <a:gd name="connsiteX11" fmla="*/ 3495477 w 3495477"/>
              <a:gd name="connsiteY11" fmla="*/ 941361 h 941361"/>
              <a:gd name="connsiteX12" fmla="*/ 0 w 3495477"/>
              <a:gd name="connsiteY12" fmla="*/ 941361 h 941361"/>
              <a:gd name="connsiteX13" fmla="*/ 0 w 3495477"/>
              <a:gd name="connsiteY13" fmla="*/ 919498 h 941361"/>
              <a:gd name="connsiteX14" fmla="*/ 0 w 3495477"/>
              <a:gd name="connsiteY14" fmla="*/ 762962 h 941361"/>
              <a:gd name="connsiteX15" fmla="*/ 54708 w 3495477"/>
              <a:gd name="connsiteY15" fmla="*/ 762962 h 941361"/>
              <a:gd name="connsiteX16" fmla="*/ 142096 w 3495477"/>
              <a:gd name="connsiteY16" fmla="*/ 762962 h 941361"/>
              <a:gd name="connsiteX17" fmla="*/ 142096 w 3495477"/>
              <a:gd name="connsiteY17" fmla="*/ 199702 h 941361"/>
              <a:gd name="connsiteX18" fmla="*/ 317748 w 3495477"/>
              <a:gd name="connsiteY18" fmla="*/ 199702 h 941361"/>
              <a:gd name="connsiteX19" fmla="*/ 317748 w 3495477"/>
              <a:gd name="connsiteY19" fmla="*/ 665672 h 941361"/>
              <a:gd name="connsiteX20" fmla="*/ 383936 w 3495477"/>
              <a:gd name="connsiteY20" fmla="*/ 576062 h 941361"/>
              <a:gd name="connsiteX21" fmla="*/ 462852 w 3495477"/>
              <a:gd name="connsiteY21" fmla="*/ 678473 h 941361"/>
              <a:gd name="connsiteX22" fmla="*/ 534131 w 3495477"/>
              <a:gd name="connsiteY22" fmla="*/ 576062 h 941361"/>
              <a:gd name="connsiteX23" fmla="*/ 613048 w 3495477"/>
              <a:gd name="connsiteY23" fmla="*/ 678473 h 941361"/>
              <a:gd name="connsiteX24" fmla="*/ 684326 w 3495477"/>
              <a:gd name="connsiteY24" fmla="*/ 576062 h 941361"/>
              <a:gd name="connsiteX25" fmla="*/ 763243 w 3495477"/>
              <a:gd name="connsiteY25" fmla="*/ 678473 h 941361"/>
              <a:gd name="connsiteX26" fmla="*/ 763243 w 3495477"/>
              <a:gd name="connsiteY26" fmla="*/ 701515 h 941361"/>
              <a:gd name="connsiteX27" fmla="*/ 834522 w 3495477"/>
              <a:gd name="connsiteY27" fmla="*/ 701515 h 941361"/>
              <a:gd name="connsiteX28" fmla="*/ 834522 w 3495477"/>
              <a:gd name="connsiteY28" fmla="*/ 629828 h 941361"/>
              <a:gd name="connsiteX29" fmla="*/ 745423 w 3495477"/>
              <a:gd name="connsiteY29" fmla="*/ 519736 h 941361"/>
              <a:gd name="connsiteX30" fmla="*/ 834522 w 3495477"/>
              <a:gd name="connsiteY30" fmla="*/ 409644 h 941361"/>
              <a:gd name="connsiteX31" fmla="*/ 834522 w 3495477"/>
              <a:gd name="connsiteY31" fmla="*/ 284191 h 941361"/>
              <a:gd name="connsiteX32" fmla="*/ 880344 w 3495477"/>
              <a:gd name="connsiteY32" fmla="*/ 284191 h 941361"/>
              <a:gd name="connsiteX33" fmla="*/ 880344 w 3495477"/>
              <a:gd name="connsiteY33" fmla="*/ 409644 h 941361"/>
              <a:gd name="connsiteX34" fmla="*/ 969443 w 3495477"/>
              <a:gd name="connsiteY34" fmla="*/ 519736 h 941361"/>
              <a:gd name="connsiteX35" fmla="*/ 880344 w 3495477"/>
              <a:gd name="connsiteY35" fmla="*/ 629828 h 941361"/>
              <a:gd name="connsiteX36" fmla="*/ 880344 w 3495477"/>
              <a:gd name="connsiteY36" fmla="*/ 701515 h 941361"/>
              <a:gd name="connsiteX37" fmla="*/ 941440 w 3495477"/>
              <a:gd name="connsiteY37" fmla="*/ 701515 h 941361"/>
              <a:gd name="connsiteX38" fmla="*/ 941440 w 3495477"/>
              <a:gd name="connsiteY38" fmla="*/ 627268 h 941361"/>
              <a:gd name="connsiteX39" fmla="*/ 1017811 w 3495477"/>
              <a:gd name="connsiteY39" fmla="*/ 627268 h 941361"/>
              <a:gd name="connsiteX40" fmla="*/ 1017811 w 3495477"/>
              <a:gd name="connsiteY40" fmla="*/ 529977 h 941361"/>
              <a:gd name="connsiteX41" fmla="*/ 1183281 w 3495477"/>
              <a:gd name="connsiteY41" fmla="*/ 529977 h 941361"/>
              <a:gd name="connsiteX42" fmla="*/ 1183281 w 3495477"/>
              <a:gd name="connsiteY42" fmla="*/ 250907 h 941361"/>
              <a:gd name="connsiteX43" fmla="*/ 1404755 w 3495477"/>
              <a:gd name="connsiteY43" fmla="*/ 250907 h 941361"/>
              <a:gd name="connsiteX44" fmla="*/ 1404755 w 3495477"/>
              <a:gd name="connsiteY44" fmla="*/ 535097 h 941361"/>
              <a:gd name="connsiteX45" fmla="*/ 1631321 w 3495477"/>
              <a:gd name="connsiteY45" fmla="*/ 535097 h 941361"/>
              <a:gd name="connsiteX46" fmla="*/ 1631321 w 3495477"/>
              <a:gd name="connsiteY46" fmla="*/ 358439 h 941361"/>
              <a:gd name="connsiteX47" fmla="*/ 1880797 w 3495477"/>
              <a:gd name="connsiteY47" fmla="*/ 358439 h 941361"/>
              <a:gd name="connsiteX48" fmla="*/ 1880797 w 3495477"/>
              <a:gd name="connsiteY48" fmla="*/ 529977 h 941361"/>
              <a:gd name="connsiteX49" fmla="*/ 2069179 w 3495477"/>
              <a:gd name="connsiteY49" fmla="*/ 529977 h 941361"/>
              <a:gd name="connsiteX50" fmla="*/ 2069179 w 3495477"/>
              <a:gd name="connsiteY50" fmla="*/ 448048 h 941361"/>
              <a:gd name="connsiteX51" fmla="*/ 2196463 w 3495477"/>
              <a:gd name="connsiteY51" fmla="*/ 450608 h 941361"/>
              <a:gd name="connsiteX52" fmla="*/ 2196463 w 3495477"/>
              <a:gd name="connsiteY52" fmla="*/ 378921 h 941361"/>
              <a:gd name="connsiteX53" fmla="*/ 2326293 w 3495477"/>
              <a:gd name="connsiteY53" fmla="*/ 378921 h 941361"/>
              <a:gd name="connsiteX54" fmla="*/ 2326293 w 3495477"/>
              <a:gd name="connsiteY54" fmla="*/ 445488 h 941361"/>
              <a:gd name="connsiteX55" fmla="*/ 2451031 w 3495477"/>
              <a:gd name="connsiteY55" fmla="*/ 445488 h 941361"/>
              <a:gd name="connsiteX56" fmla="*/ 2451031 w 3495477"/>
              <a:gd name="connsiteY56" fmla="*/ 371240 h 941361"/>
              <a:gd name="connsiteX57" fmla="*/ 2573224 w 3495477"/>
              <a:gd name="connsiteY57" fmla="*/ 373801 h 941361"/>
              <a:gd name="connsiteX58" fmla="*/ 2573224 w 3495477"/>
              <a:gd name="connsiteY58" fmla="*/ 0 h 9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95477" h="941361">
                <a:moveTo>
                  <a:pt x="2573224" y="0"/>
                </a:moveTo>
                <a:cubicBezTo>
                  <a:pt x="2573224" y="0"/>
                  <a:pt x="2573224" y="0"/>
                  <a:pt x="2820155" y="0"/>
                </a:cubicBezTo>
                <a:cubicBezTo>
                  <a:pt x="2820155" y="0"/>
                  <a:pt x="2820155" y="0"/>
                  <a:pt x="2820155" y="337957"/>
                </a:cubicBezTo>
                <a:cubicBezTo>
                  <a:pt x="2820155" y="337957"/>
                  <a:pt x="2820155" y="337957"/>
                  <a:pt x="3000898" y="337957"/>
                </a:cubicBezTo>
                <a:cubicBezTo>
                  <a:pt x="3000898" y="337957"/>
                  <a:pt x="3000898" y="337957"/>
                  <a:pt x="3000898" y="642629"/>
                </a:cubicBezTo>
                <a:cubicBezTo>
                  <a:pt x="3000898" y="642629"/>
                  <a:pt x="3000898" y="642629"/>
                  <a:pt x="3146003" y="642629"/>
                </a:cubicBezTo>
                <a:cubicBezTo>
                  <a:pt x="3146003" y="642629"/>
                  <a:pt x="3146003" y="642629"/>
                  <a:pt x="3146003" y="540218"/>
                </a:cubicBezTo>
                <a:cubicBezTo>
                  <a:pt x="3146003" y="540218"/>
                  <a:pt x="3146003" y="540218"/>
                  <a:pt x="3344565" y="540218"/>
                </a:cubicBezTo>
                <a:cubicBezTo>
                  <a:pt x="3344565" y="540218"/>
                  <a:pt x="3344565" y="540218"/>
                  <a:pt x="3344565" y="168978"/>
                </a:cubicBezTo>
                <a:cubicBezTo>
                  <a:pt x="3344565" y="168978"/>
                  <a:pt x="3344565" y="168978"/>
                  <a:pt x="3410077" y="168978"/>
                </a:cubicBezTo>
                <a:lnTo>
                  <a:pt x="3495477" y="168978"/>
                </a:lnTo>
                <a:lnTo>
                  <a:pt x="3495477" y="941361"/>
                </a:lnTo>
                <a:lnTo>
                  <a:pt x="0" y="941361"/>
                </a:lnTo>
                <a:lnTo>
                  <a:pt x="0" y="919498"/>
                </a:lnTo>
                <a:lnTo>
                  <a:pt x="0" y="762962"/>
                </a:lnTo>
                <a:lnTo>
                  <a:pt x="54708" y="762962"/>
                </a:lnTo>
                <a:cubicBezTo>
                  <a:pt x="80045" y="762962"/>
                  <a:pt x="109002" y="762962"/>
                  <a:pt x="142096" y="762962"/>
                </a:cubicBezTo>
                <a:cubicBezTo>
                  <a:pt x="142096" y="762962"/>
                  <a:pt x="142096" y="762962"/>
                  <a:pt x="142096" y="199702"/>
                </a:cubicBezTo>
                <a:cubicBezTo>
                  <a:pt x="142096" y="199702"/>
                  <a:pt x="142096" y="199702"/>
                  <a:pt x="317748" y="199702"/>
                </a:cubicBezTo>
                <a:cubicBezTo>
                  <a:pt x="317748" y="199702"/>
                  <a:pt x="317748" y="199702"/>
                  <a:pt x="317748" y="665672"/>
                </a:cubicBezTo>
                <a:cubicBezTo>
                  <a:pt x="327931" y="637509"/>
                  <a:pt x="355933" y="576062"/>
                  <a:pt x="383936" y="576062"/>
                </a:cubicBezTo>
                <a:cubicBezTo>
                  <a:pt x="424667" y="576062"/>
                  <a:pt x="462852" y="678473"/>
                  <a:pt x="462852" y="678473"/>
                </a:cubicBezTo>
                <a:cubicBezTo>
                  <a:pt x="462852" y="678473"/>
                  <a:pt x="495946" y="576062"/>
                  <a:pt x="534131" y="576062"/>
                </a:cubicBezTo>
                <a:cubicBezTo>
                  <a:pt x="572317" y="576062"/>
                  <a:pt x="613048" y="678473"/>
                  <a:pt x="613048" y="678473"/>
                </a:cubicBezTo>
                <a:cubicBezTo>
                  <a:pt x="613048" y="678473"/>
                  <a:pt x="646141" y="576062"/>
                  <a:pt x="684326" y="576062"/>
                </a:cubicBezTo>
                <a:cubicBezTo>
                  <a:pt x="722512" y="576062"/>
                  <a:pt x="763243" y="678473"/>
                  <a:pt x="763243" y="678473"/>
                </a:cubicBezTo>
                <a:cubicBezTo>
                  <a:pt x="763243" y="678473"/>
                  <a:pt x="763243" y="678473"/>
                  <a:pt x="763243" y="701515"/>
                </a:cubicBezTo>
                <a:cubicBezTo>
                  <a:pt x="763243" y="701515"/>
                  <a:pt x="763243" y="701515"/>
                  <a:pt x="834522" y="701515"/>
                </a:cubicBezTo>
                <a:cubicBezTo>
                  <a:pt x="834522" y="701515"/>
                  <a:pt x="834522" y="701515"/>
                  <a:pt x="834522" y="629828"/>
                </a:cubicBezTo>
                <a:cubicBezTo>
                  <a:pt x="783608" y="619587"/>
                  <a:pt x="745423" y="573502"/>
                  <a:pt x="745423" y="519736"/>
                </a:cubicBezTo>
                <a:cubicBezTo>
                  <a:pt x="745423" y="465970"/>
                  <a:pt x="783608" y="419886"/>
                  <a:pt x="834522" y="409644"/>
                </a:cubicBezTo>
                <a:cubicBezTo>
                  <a:pt x="834522" y="409644"/>
                  <a:pt x="834522" y="409644"/>
                  <a:pt x="834522" y="284191"/>
                </a:cubicBezTo>
                <a:cubicBezTo>
                  <a:pt x="834522" y="284191"/>
                  <a:pt x="834522" y="284191"/>
                  <a:pt x="880344" y="284191"/>
                </a:cubicBezTo>
                <a:cubicBezTo>
                  <a:pt x="880344" y="284191"/>
                  <a:pt x="880344" y="284191"/>
                  <a:pt x="880344" y="409644"/>
                </a:cubicBezTo>
                <a:cubicBezTo>
                  <a:pt x="931258" y="419886"/>
                  <a:pt x="969443" y="465970"/>
                  <a:pt x="969443" y="519736"/>
                </a:cubicBezTo>
                <a:cubicBezTo>
                  <a:pt x="969443" y="576062"/>
                  <a:pt x="931258" y="619587"/>
                  <a:pt x="880344" y="629828"/>
                </a:cubicBezTo>
                <a:cubicBezTo>
                  <a:pt x="880344" y="629828"/>
                  <a:pt x="880344" y="629828"/>
                  <a:pt x="880344" y="701515"/>
                </a:cubicBezTo>
                <a:cubicBezTo>
                  <a:pt x="880344" y="701515"/>
                  <a:pt x="880344" y="701515"/>
                  <a:pt x="941440" y="701515"/>
                </a:cubicBezTo>
                <a:cubicBezTo>
                  <a:pt x="941440" y="701515"/>
                  <a:pt x="941440" y="701515"/>
                  <a:pt x="941440" y="627268"/>
                </a:cubicBezTo>
                <a:cubicBezTo>
                  <a:pt x="941440" y="627268"/>
                  <a:pt x="941440" y="627268"/>
                  <a:pt x="1017811" y="627268"/>
                </a:cubicBezTo>
                <a:cubicBezTo>
                  <a:pt x="1017811" y="627268"/>
                  <a:pt x="1017811" y="627268"/>
                  <a:pt x="1017811" y="529977"/>
                </a:cubicBezTo>
                <a:cubicBezTo>
                  <a:pt x="1017811" y="529977"/>
                  <a:pt x="1017811" y="529977"/>
                  <a:pt x="1183281" y="529977"/>
                </a:cubicBezTo>
                <a:cubicBezTo>
                  <a:pt x="1183281" y="529977"/>
                  <a:pt x="1183281" y="529977"/>
                  <a:pt x="1183281" y="250907"/>
                </a:cubicBezTo>
                <a:cubicBezTo>
                  <a:pt x="1183281" y="250907"/>
                  <a:pt x="1183281" y="250907"/>
                  <a:pt x="1404755" y="250907"/>
                </a:cubicBezTo>
                <a:cubicBezTo>
                  <a:pt x="1404755" y="250907"/>
                  <a:pt x="1404755" y="250907"/>
                  <a:pt x="1404755" y="535097"/>
                </a:cubicBezTo>
                <a:cubicBezTo>
                  <a:pt x="1404755" y="535097"/>
                  <a:pt x="1404755" y="535097"/>
                  <a:pt x="1631321" y="535097"/>
                </a:cubicBezTo>
                <a:cubicBezTo>
                  <a:pt x="1631321" y="535097"/>
                  <a:pt x="1631321" y="535097"/>
                  <a:pt x="1631321" y="358439"/>
                </a:cubicBezTo>
                <a:cubicBezTo>
                  <a:pt x="1631321" y="358439"/>
                  <a:pt x="1631321" y="358439"/>
                  <a:pt x="1880797" y="358439"/>
                </a:cubicBezTo>
                <a:cubicBezTo>
                  <a:pt x="1880797" y="358439"/>
                  <a:pt x="1880797" y="358439"/>
                  <a:pt x="1880797" y="529977"/>
                </a:cubicBezTo>
                <a:cubicBezTo>
                  <a:pt x="1880797" y="529977"/>
                  <a:pt x="1880797" y="529977"/>
                  <a:pt x="2069179" y="529977"/>
                </a:cubicBezTo>
                <a:cubicBezTo>
                  <a:pt x="2069179" y="529977"/>
                  <a:pt x="2069179" y="529977"/>
                  <a:pt x="2069179" y="448048"/>
                </a:cubicBezTo>
                <a:cubicBezTo>
                  <a:pt x="2069179" y="448048"/>
                  <a:pt x="2069179" y="448048"/>
                  <a:pt x="2196463" y="450608"/>
                </a:cubicBezTo>
                <a:cubicBezTo>
                  <a:pt x="2196463" y="450608"/>
                  <a:pt x="2196463" y="450608"/>
                  <a:pt x="2196463" y="378921"/>
                </a:cubicBezTo>
                <a:cubicBezTo>
                  <a:pt x="2196463" y="378921"/>
                  <a:pt x="2196463" y="378921"/>
                  <a:pt x="2326293" y="378921"/>
                </a:cubicBezTo>
                <a:cubicBezTo>
                  <a:pt x="2326293" y="378921"/>
                  <a:pt x="2326293" y="378921"/>
                  <a:pt x="2326293" y="445488"/>
                </a:cubicBezTo>
                <a:cubicBezTo>
                  <a:pt x="2326293" y="445488"/>
                  <a:pt x="2326293" y="445488"/>
                  <a:pt x="2451031" y="445488"/>
                </a:cubicBezTo>
                <a:cubicBezTo>
                  <a:pt x="2451031" y="445488"/>
                  <a:pt x="2451031" y="445488"/>
                  <a:pt x="2451031" y="371240"/>
                </a:cubicBezTo>
                <a:cubicBezTo>
                  <a:pt x="2451031" y="371240"/>
                  <a:pt x="2451031" y="371240"/>
                  <a:pt x="2573224" y="373801"/>
                </a:cubicBezTo>
                <a:cubicBezTo>
                  <a:pt x="2573224" y="373801"/>
                  <a:pt x="2573224" y="373801"/>
                  <a:pt x="2573224"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13" name="Group 12">
            <a:extLst>
              <a:ext uri="{FF2B5EF4-FFF2-40B4-BE49-F238E27FC236}">
                <a16:creationId xmlns:a16="http://schemas.microsoft.com/office/drawing/2014/main" id="{4AE62115-D9DC-4779-88B5-F37A2D8FF445}"/>
              </a:ext>
            </a:extLst>
          </p:cNvPr>
          <p:cNvGrpSpPr/>
          <p:nvPr/>
        </p:nvGrpSpPr>
        <p:grpSpPr>
          <a:xfrm>
            <a:off x="309726" y="654289"/>
            <a:ext cx="2560872" cy="2533978"/>
            <a:chOff x="3175" y="1588"/>
            <a:chExt cx="4686300" cy="4637087"/>
          </a:xfrm>
          <a:solidFill>
            <a:schemeClr val="accent6"/>
          </a:solidFill>
        </p:grpSpPr>
        <p:sp>
          <p:nvSpPr>
            <p:cNvPr id="14" name="Rectangle 5">
              <a:extLst>
                <a:ext uri="{FF2B5EF4-FFF2-40B4-BE49-F238E27FC236}">
                  <a16:creationId xmlns:a16="http://schemas.microsoft.com/office/drawing/2014/main" id="{389E7FC4-E9E8-4A33-9B88-95FFE70EC49C}"/>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a:extLst>
                <a:ext uri="{FF2B5EF4-FFF2-40B4-BE49-F238E27FC236}">
                  <a16:creationId xmlns:a16="http://schemas.microsoft.com/office/drawing/2014/main" id="{BA63794A-06E2-40DB-A99D-BF5C8D1F0E3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
              <a:extLst>
                <a:ext uri="{FF2B5EF4-FFF2-40B4-BE49-F238E27FC236}">
                  <a16:creationId xmlns:a16="http://schemas.microsoft.com/office/drawing/2014/main" id="{1A8E3E76-5D5B-443A-ACF1-B308051C200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C20395D9-88F1-43AC-9EC9-465DE7ACA3DB}"/>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3BB6FA4A-AD1E-4ED0-9B1B-9F3567B67626}"/>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0">
              <a:extLst>
                <a:ext uri="{FF2B5EF4-FFF2-40B4-BE49-F238E27FC236}">
                  <a16:creationId xmlns:a16="http://schemas.microsoft.com/office/drawing/2014/main" id="{155C2FD6-DCE9-4B42-BB0E-FBE54C84B7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B20235A0-E1C9-47B5-83AF-E90A2ACDC8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56DB63E9-A13D-41E2-8429-C431B4C4C61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3">
              <a:extLst>
                <a:ext uri="{FF2B5EF4-FFF2-40B4-BE49-F238E27FC236}">
                  <a16:creationId xmlns:a16="http://schemas.microsoft.com/office/drawing/2014/main" id="{05B0707A-885A-40F3-AA75-D93FFAB0C4F1}"/>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C2F227FA-7D32-45EC-80CE-7E04D4C3DAF6}"/>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BE1E9C3A-B139-4175-8274-7375808754C6}"/>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6">
              <a:extLst>
                <a:ext uri="{FF2B5EF4-FFF2-40B4-BE49-F238E27FC236}">
                  <a16:creationId xmlns:a16="http://schemas.microsoft.com/office/drawing/2014/main" id="{6492070B-C907-4372-AE16-07EE8B97FADC}"/>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8F1C4E2C-4E26-4A7B-A4BC-E0A0B12679C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481792EE-8674-4427-973E-55E84E3DEF07}"/>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9">
              <a:extLst>
                <a:ext uri="{FF2B5EF4-FFF2-40B4-BE49-F238E27FC236}">
                  <a16:creationId xmlns:a16="http://schemas.microsoft.com/office/drawing/2014/main" id="{0D993346-5DA3-484E-8F55-D7DF0F0B8368}"/>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0">
              <a:extLst>
                <a:ext uri="{FF2B5EF4-FFF2-40B4-BE49-F238E27FC236}">
                  <a16:creationId xmlns:a16="http://schemas.microsoft.com/office/drawing/2014/main" id="{84481BDF-2ADF-4F38-847F-3BD94ACC5870}"/>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1">
              <a:extLst>
                <a:ext uri="{FF2B5EF4-FFF2-40B4-BE49-F238E27FC236}">
                  <a16:creationId xmlns:a16="http://schemas.microsoft.com/office/drawing/2014/main" id="{84E272E8-A717-43F4-BDFB-C023C3F4612E}"/>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79CF1629-B6D8-433B-8F92-9EF76D8DD658}"/>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285FDDE7-4901-430E-8F9C-26EC54D4BF02}"/>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4">
              <a:extLst>
                <a:ext uri="{FF2B5EF4-FFF2-40B4-BE49-F238E27FC236}">
                  <a16:creationId xmlns:a16="http://schemas.microsoft.com/office/drawing/2014/main" id="{D524EAB0-76B5-45DA-815E-12B3304F9D3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FB7632B5-3271-4740-8520-9222D6962647}"/>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FD18C526-062D-4763-B242-7A1F4FE53523}"/>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7">
              <a:extLst>
                <a:ext uri="{FF2B5EF4-FFF2-40B4-BE49-F238E27FC236}">
                  <a16:creationId xmlns:a16="http://schemas.microsoft.com/office/drawing/2014/main" id="{295FA73A-2051-478D-91E7-69580A73A9E1}"/>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95046317-602A-49FF-B923-2CDF1BD36F98}"/>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41D4DD24-3100-47E3-8387-7F423200988F}"/>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0">
              <a:extLst>
                <a:ext uri="{FF2B5EF4-FFF2-40B4-BE49-F238E27FC236}">
                  <a16:creationId xmlns:a16="http://schemas.microsoft.com/office/drawing/2014/main" id="{E93269C9-EF82-458F-9B23-9DE000062B1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13141FC1-1FA1-4D07-945C-3CC973B36FC2}"/>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CDD16EB8-3105-4CC3-BFFC-C8997B51CC75}"/>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3">
              <a:extLst>
                <a:ext uri="{FF2B5EF4-FFF2-40B4-BE49-F238E27FC236}">
                  <a16:creationId xmlns:a16="http://schemas.microsoft.com/office/drawing/2014/main" id="{938EFD42-63EC-475B-9856-749177C3D75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4">
              <a:extLst>
                <a:ext uri="{FF2B5EF4-FFF2-40B4-BE49-F238E27FC236}">
                  <a16:creationId xmlns:a16="http://schemas.microsoft.com/office/drawing/2014/main" id="{F0AEAE97-4C48-4610-9BD5-C045D0436C52}"/>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5">
              <a:extLst>
                <a:ext uri="{FF2B5EF4-FFF2-40B4-BE49-F238E27FC236}">
                  <a16:creationId xmlns:a16="http://schemas.microsoft.com/office/drawing/2014/main" id="{61419118-9F0E-4BFE-82D6-2FFD4D3988D8}"/>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D4355A1-FF60-4ED5-B2CA-A9BA881F884B}"/>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C38F92DC-3278-4709-A919-DAA0D8FEA232}"/>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8">
              <a:extLst>
                <a:ext uri="{FF2B5EF4-FFF2-40B4-BE49-F238E27FC236}">
                  <a16:creationId xmlns:a16="http://schemas.microsoft.com/office/drawing/2014/main" id="{8FB279B1-E574-47CD-BE7D-EE60D4FA5B4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3344E820-E84A-43C1-AF85-0D79E7CFB0A4}"/>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A874E74C-5235-46A6-BAF7-DD5EAEF544DF}"/>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FA6C4602-5F8F-465C-9AA6-132514E480A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63CD1607-F52D-402A-975A-3503418A6F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D0B23EB1-0B46-4BC5-90F9-73E7BE685988}"/>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4">
              <a:extLst>
                <a:ext uri="{FF2B5EF4-FFF2-40B4-BE49-F238E27FC236}">
                  <a16:creationId xmlns:a16="http://schemas.microsoft.com/office/drawing/2014/main" id="{43A9ADEB-51E3-499B-B4F3-979C5D88E3A3}"/>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77986E69-0145-4648-90E7-7314C1969474}"/>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A910AED5-F6FF-459A-AF67-71C70B684599}"/>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7">
              <a:extLst>
                <a:ext uri="{FF2B5EF4-FFF2-40B4-BE49-F238E27FC236}">
                  <a16:creationId xmlns:a16="http://schemas.microsoft.com/office/drawing/2014/main" id="{8F3F7BF1-839A-4CE2-A2E9-E93BBC44FAEB}"/>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856C3B92-72F9-44BE-B1D5-6C646FACF16E}"/>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31CED89C-25EB-49A9-BCA2-3801EC540C48}"/>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F59E1C74-D29D-4127-BC66-4143E4BB7477}"/>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0BF9A2D3-DCDA-4664-9C17-EAE40616A62C}"/>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2">
              <a:extLst>
                <a:ext uri="{FF2B5EF4-FFF2-40B4-BE49-F238E27FC236}">
                  <a16:creationId xmlns:a16="http://schemas.microsoft.com/office/drawing/2014/main" id="{26E0901E-83BB-4E81-A6EC-5912E46645AC}"/>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47B7F810-29E9-4FFD-AD83-BC623FE528EA}"/>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5195591D-1470-46F1-A63A-5D8034057F5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5">
              <a:extLst>
                <a:ext uri="{FF2B5EF4-FFF2-40B4-BE49-F238E27FC236}">
                  <a16:creationId xmlns:a16="http://schemas.microsoft.com/office/drawing/2014/main" id="{5163CFDF-6001-49C3-A1CE-B60A3F37CBE9}"/>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6375713F-B295-4EB6-B50B-638D4D45A30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9DAF47E3-5178-4DE9-B381-813780C32B4F}"/>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8">
              <a:extLst>
                <a:ext uri="{FF2B5EF4-FFF2-40B4-BE49-F238E27FC236}">
                  <a16:creationId xmlns:a16="http://schemas.microsoft.com/office/drawing/2014/main" id="{4BAF8E2D-DDD3-4C71-81AA-F84B2F9DE1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9">
              <a:extLst>
                <a:ext uri="{FF2B5EF4-FFF2-40B4-BE49-F238E27FC236}">
                  <a16:creationId xmlns:a16="http://schemas.microsoft.com/office/drawing/2014/main" id="{E0239148-3CB5-44D7-8FD4-A83194A6898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0">
              <a:extLst>
                <a:ext uri="{FF2B5EF4-FFF2-40B4-BE49-F238E27FC236}">
                  <a16:creationId xmlns:a16="http://schemas.microsoft.com/office/drawing/2014/main" id="{407C0262-780A-4200-91A7-EFFC95235FD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C8239C9D-7633-48F3-8A1E-C78A4FC638B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C49F158-E475-42B5-8284-396413A5BCF0}"/>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DED02A60-2390-4440-B801-5A0DFD9C5653}"/>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4">
              <a:extLst>
                <a:ext uri="{FF2B5EF4-FFF2-40B4-BE49-F238E27FC236}">
                  <a16:creationId xmlns:a16="http://schemas.microsoft.com/office/drawing/2014/main" id="{2A78219C-9B55-4B23-A60C-C57D163F991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17D09358-19EA-449E-BE49-0B6F120F400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6">
              <a:extLst>
                <a:ext uri="{FF2B5EF4-FFF2-40B4-BE49-F238E27FC236}">
                  <a16:creationId xmlns:a16="http://schemas.microsoft.com/office/drawing/2014/main" id="{5BE2098C-AA6C-478B-ADDB-78F23260D592}"/>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D43DF0E5-023C-4D9A-A97C-636F0F443128}"/>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3C348DDE-F82F-4871-8ADC-3989E62B4B09}"/>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9">
              <a:extLst>
                <a:ext uri="{FF2B5EF4-FFF2-40B4-BE49-F238E27FC236}">
                  <a16:creationId xmlns:a16="http://schemas.microsoft.com/office/drawing/2014/main" id="{0EBB2477-3BA8-42D1-B4F0-D89B3DFA7562}"/>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DB11683F-FB35-4E34-954A-96A377DE2A3D}"/>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7889B663-B619-40B6-B583-6EDBDAB54E5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2">
              <a:extLst>
                <a:ext uri="{FF2B5EF4-FFF2-40B4-BE49-F238E27FC236}">
                  <a16:creationId xmlns:a16="http://schemas.microsoft.com/office/drawing/2014/main" id="{5468BEB4-D546-4C5A-A6C1-9D009795076C}"/>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3">
              <a:extLst>
                <a:ext uri="{FF2B5EF4-FFF2-40B4-BE49-F238E27FC236}">
                  <a16:creationId xmlns:a16="http://schemas.microsoft.com/office/drawing/2014/main" id="{E758E897-A83E-4408-B2AA-9A60A8FAE964}"/>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4">
              <a:extLst>
                <a:ext uri="{FF2B5EF4-FFF2-40B4-BE49-F238E27FC236}">
                  <a16:creationId xmlns:a16="http://schemas.microsoft.com/office/drawing/2014/main" id="{94152133-0D41-4234-A9CB-E56EC048CECF}"/>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759DED68-85D0-4A5A-A3BB-59A709563D14}"/>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3C295D09-9B36-4C2F-8ADE-2B9D797C81FD}"/>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7">
              <a:extLst>
                <a:ext uri="{FF2B5EF4-FFF2-40B4-BE49-F238E27FC236}">
                  <a16:creationId xmlns:a16="http://schemas.microsoft.com/office/drawing/2014/main" id="{77A25FD7-4FB5-40C2-9F05-66996BFCC657}"/>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BF5A5E12-17AE-485B-A9AF-0D11C0F9679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16A06C23-D815-4668-A27D-E77E0C2A34D6}"/>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0">
              <a:extLst>
                <a:ext uri="{FF2B5EF4-FFF2-40B4-BE49-F238E27FC236}">
                  <a16:creationId xmlns:a16="http://schemas.microsoft.com/office/drawing/2014/main" id="{A368E5D4-35C0-407C-A2AF-ECD0B4C6F5B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645BB36D-36E5-4500-B650-2D9B01042253}"/>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1DCF5AC3-B4D5-4465-8224-206ED85F7526}"/>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3">
              <a:extLst>
                <a:ext uri="{FF2B5EF4-FFF2-40B4-BE49-F238E27FC236}">
                  <a16:creationId xmlns:a16="http://schemas.microsoft.com/office/drawing/2014/main" id="{C8C8355D-BB1B-428C-B1C1-28E867A83430}"/>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8C46F529-090B-498D-B41D-E2DED3BC2D6E}"/>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5">
              <a:extLst>
                <a:ext uri="{FF2B5EF4-FFF2-40B4-BE49-F238E27FC236}">
                  <a16:creationId xmlns:a16="http://schemas.microsoft.com/office/drawing/2014/main" id="{71498BFA-0F76-404A-8574-C89E8F0A46C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6">
              <a:extLst>
                <a:ext uri="{FF2B5EF4-FFF2-40B4-BE49-F238E27FC236}">
                  <a16:creationId xmlns:a16="http://schemas.microsoft.com/office/drawing/2014/main" id="{6DAFC222-065C-4867-B733-60E168E19E1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A2E7F12E-EF54-4472-A03A-19AFA0E5E40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E508BD47-9136-4175-AD79-BF98314E4B1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9">
              <a:extLst>
                <a:ext uri="{FF2B5EF4-FFF2-40B4-BE49-F238E27FC236}">
                  <a16:creationId xmlns:a16="http://schemas.microsoft.com/office/drawing/2014/main" id="{120D304E-0FC3-4C34-B738-BDC9D371D1C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14012116-E421-4600-B1F2-7A67FDDCB3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1">
              <a:extLst>
                <a:ext uri="{FF2B5EF4-FFF2-40B4-BE49-F238E27FC236}">
                  <a16:creationId xmlns:a16="http://schemas.microsoft.com/office/drawing/2014/main" id="{A111175B-20E5-49B5-9052-8C140F09E7D0}"/>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2">
              <a:extLst>
                <a:ext uri="{FF2B5EF4-FFF2-40B4-BE49-F238E27FC236}">
                  <a16:creationId xmlns:a16="http://schemas.microsoft.com/office/drawing/2014/main" id="{4B7C87AC-6CDB-4EF0-AD91-B2FAFD16E863}"/>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EBB1174C-A4D2-469D-9B4E-2B52C686B8E5}"/>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DA56EA5A-F34D-4363-85A2-6E7AFF805A70}"/>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5">
              <a:extLst>
                <a:ext uri="{FF2B5EF4-FFF2-40B4-BE49-F238E27FC236}">
                  <a16:creationId xmlns:a16="http://schemas.microsoft.com/office/drawing/2014/main" id="{AB525947-C35D-40B0-9772-BB5D29DC8F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6">
              <a:extLst>
                <a:ext uri="{FF2B5EF4-FFF2-40B4-BE49-F238E27FC236}">
                  <a16:creationId xmlns:a16="http://schemas.microsoft.com/office/drawing/2014/main" id="{B865C72F-91CC-4075-B386-E777DBFFC5E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DFDD1897-2CFE-4683-8A74-06ECCB5A8A9A}"/>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8">
              <a:extLst>
                <a:ext uri="{FF2B5EF4-FFF2-40B4-BE49-F238E27FC236}">
                  <a16:creationId xmlns:a16="http://schemas.microsoft.com/office/drawing/2014/main" id="{047AB4A9-125B-41E4-81B9-560FA82392B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3F8BDAD-FA92-4C74-99B5-11B82D8295DF}"/>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E61BBD66-A429-4FEB-995F-A99FEB4D1B15}"/>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8C8E67E3-F866-4E1A-8FB7-8B6827A8B5FE}"/>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2">
              <a:extLst>
                <a:ext uri="{FF2B5EF4-FFF2-40B4-BE49-F238E27FC236}">
                  <a16:creationId xmlns:a16="http://schemas.microsoft.com/office/drawing/2014/main" id="{81791C7B-B6B5-45EC-B712-1B31D7B7686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49D319E8-87E7-49EF-9600-EA86BB2B97EA}"/>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4">
              <a:extLst>
                <a:ext uri="{FF2B5EF4-FFF2-40B4-BE49-F238E27FC236}">
                  <a16:creationId xmlns:a16="http://schemas.microsoft.com/office/drawing/2014/main" id="{1E76B15E-08AB-4134-85A2-915684B458DD}"/>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5">
              <a:extLst>
                <a:ext uri="{FF2B5EF4-FFF2-40B4-BE49-F238E27FC236}">
                  <a16:creationId xmlns:a16="http://schemas.microsoft.com/office/drawing/2014/main" id="{E8322965-B91F-401F-AD61-F1A4797A8B3C}"/>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6">
              <a:extLst>
                <a:ext uri="{FF2B5EF4-FFF2-40B4-BE49-F238E27FC236}">
                  <a16:creationId xmlns:a16="http://schemas.microsoft.com/office/drawing/2014/main" id="{9B598B1A-C016-442D-8EA8-2879513B8C6B}"/>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7">
              <a:extLst>
                <a:ext uri="{FF2B5EF4-FFF2-40B4-BE49-F238E27FC236}">
                  <a16:creationId xmlns:a16="http://schemas.microsoft.com/office/drawing/2014/main" id="{91CAD16B-5247-46BA-AC52-3709513D923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C91F57B6-434E-4B23-99F3-DFE4F411EE36}"/>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9">
              <a:extLst>
                <a:ext uri="{FF2B5EF4-FFF2-40B4-BE49-F238E27FC236}">
                  <a16:creationId xmlns:a16="http://schemas.microsoft.com/office/drawing/2014/main" id="{67EC64DC-D990-457E-8ACC-13249B287674}"/>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0">
              <a:extLst>
                <a:ext uri="{FF2B5EF4-FFF2-40B4-BE49-F238E27FC236}">
                  <a16:creationId xmlns:a16="http://schemas.microsoft.com/office/drawing/2014/main" id="{B8F2A068-D1D4-47E4-986C-109F8B98551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CE1DB790-ED55-48B8-BB1B-7242651D6CF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43D7C0B1-1309-49A7-B8BB-365269B1D956}"/>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3646FC93-1502-43B4-B088-112E976D7FFE}"/>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4">
              <a:extLst>
                <a:ext uri="{FF2B5EF4-FFF2-40B4-BE49-F238E27FC236}">
                  <a16:creationId xmlns:a16="http://schemas.microsoft.com/office/drawing/2014/main" id="{D3A20F94-D56D-4E2D-AB4A-1AA1B6C81131}"/>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836C7709-560E-4438-96B7-29EDC0ABB5F1}"/>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F3C1148-4310-4FDC-8D84-2BB11E0423BA}"/>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7">
              <a:extLst>
                <a:ext uri="{FF2B5EF4-FFF2-40B4-BE49-F238E27FC236}">
                  <a16:creationId xmlns:a16="http://schemas.microsoft.com/office/drawing/2014/main" id="{49AA0B3C-D5E0-48D7-9991-45CCDA2E024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599105E7-8C00-4B43-8BF6-352D08BE03C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CA0388E3-738A-4B58-91BA-B4899ECDFA5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0">
              <a:extLst>
                <a:ext uri="{FF2B5EF4-FFF2-40B4-BE49-F238E27FC236}">
                  <a16:creationId xmlns:a16="http://schemas.microsoft.com/office/drawing/2014/main" id="{4948DA8A-F461-4335-91EA-68386A4A91BE}"/>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1">
              <a:extLst>
                <a:ext uri="{FF2B5EF4-FFF2-40B4-BE49-F238E27FC236}">
                  <a16:creationId xmlns:a16="http://schemas.microsoft.com/office/drawing/2014/main" id="{E5B69A0B-2BEE-4800-B8D2-A1EB9F742F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2">
              <a:extLst>
                <a:ext uri="{FF2B5EF4-FFF2-40B4-BE49-F238E27FC236}">
                  <a16:creationId xmlns:a16="http://schemas.microsoft.com/office/drawing/2014/main" id="{C428F6EB-42E2-493B-878C-AA6646099C4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3">
              <a:extLst>
                <a:ext uri="{FF2B5EF4-FFF2-40B4-BE49-F238E27FC236}">
                  <a16:creationId xmlns:a16="http://schemas.microsoft.com/office/drawing/2014/main" id="{58D97922-D891-40A6-9AC4-FE86132FAA45}"/>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4">
              <a:extLst>
                <a:ext uri="{FF2B5EF4-FFF2-40B4-BE49-F238E27FC236}">
                  <a16:creationId xmlns:a16="http://schemas.microsoft.com/office/drawing/2014/main" id="{E2337A6E-9069-429D-B1F0-7D004F2DF5A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135D5E64-5F4E-4BAF-AE2D-FFE9A894638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a:extLst>
              <a:ext uri="{FF2B5EF4-FFF2-40B4-BE49-F238E27FC236}">
                <a16:creationId xmlns:a16="http://schemas.microsoft.com/office/drawing/2014/main" id="{8550F7AE-0AC9-4859-AF41-B88DC0DAD919}"/>
              </a:ext>
            </a:extLst>
          </p:cNvPr>
          <p:cNvGrpSpPr/>
          <p:nvPr/>
        </p:nvGrpSpPr>
        <p:grpSpPr>
          <a:xfrm flipH="1">
            <a:off x="1427845" y="2844348"/>
            <a:ext cx="712182" cy="343918"/>
            <a:chOff x="2636069" y="5558352"/>
            <a:chExt cx="1341416" cy="647780"/>
          </a:xfrm>
          <a:solidFill>
            <a:schemeClr val="accent6"/>
          </a:solidFill>
        </p:grpSpPr>
        <p:sp>
          <p:nvSpPr>
            <p:cNvPr id="136" name="Rectangle 129">
              <a:extLst>
                <a:ext uri="{FF2B5EF4-FFF2-40B4-BE49-F238E27FC236}">
                  <a16:creationId xmlns:a16="http://schemas.microsoft.com/office/drawing/2014/main" id="{2FBB13FB-356A-4477-B756-DD233052DA7C}"/>
                </a:ext>
              </a:extLst>
            </p:cNvPr>
            <p:cNvSpPr>
              <a:spLocks noChangeArrowheads="1"/>
            </p:cNvSpPr>
            <p:nvPr/>
          </p:nvSpPr>
          <p:spPr bwMode="auto">
            <a:xfrm>
              <a:off x="2636071"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129">
              <a:extLst>
                <a:ext uri="{FF2B5EF4-FFF2-40B4-BE49-F238E27FC236}">
                  <a16:creationId xmlns:a16="http://schemas.microsoft.com/office/drawing/2014/main" id="{9EDBF32B-A66B-4C6C-ABCF-46A03416A9C9}"/>
                </a:ext>
              </a:extLst>
            </p:cNvPr>
            <p:cNvSpPr>
              <a:spLocks noChangeArrowheads="1"/>
            </p:cNvSpPr>
            <p:nvPr/>
          </p:nvSpPr>
          <p:spPr bwMode="auto">
            <a:xfrm>
              <a:off x="3333216"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9">
              <a:extLst>
                <a:ext uri="{FF2B5EF4-FFF2-40B4-BE49-F238E27FC236}">
                  <a16:creationId xmlns:a16="http://schemas.microsoft.com/office/drawing/2014/main" id="{2B5F413A-C0D4-4A80-A526-03EC23B9FB8E}"/>
                </a:ext>
              </a:extLst>
            </p:cNvPr>
            <p:cNvSpPr>
              <a:spLocks noChangeArrowheads="1"/>
            </p:cNvSpPr>
            <p:nvPr/>
          </p:nvSpPr>
          <p:spPr bwMode="auto">
            <a:xfrm>
              <a:off x="2636069"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9">
              <a:extLst>
                <a:ext uri="{FF2B5EF4-FFF2-40B4-BE49-F238E27FC236}">
                  <a16:creationId xmlns:a16="http://schemas.microsoft.com/office/drawing/2014/main" id="{E86AEFCB-83E9-480B-AE4F-AA2F685D3FE7}"/>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139">
            <a:extLst>
              <a:ext uri="{FF2B5EF4-FFF2-40B4-BE49-F238E27FC236}">
                <a16:creationId xmlns:a16="http://schemas.microsoft.com/office/drawing/2014/main" id="{BF15EB4B-B1C4-4D45-A750-9033BFA0FC61}"/>
              </a:ext>
            </a:extLst>
          </p:cNvPr>
          <p:cNvGrpSpPr/>
          <p:nvPr/>
        </p:nvGrpSpPr>
        <p:grpSpPr>
          <a:xfrm>
            <a:off x="2169794" y="2844348"/>
            <a:ext cx="712181" cy="343918"/>
            <a:chOff x="2633799" y="5558352"/>
            <a:chExt cx="1341414" cy="647780"/>
          </a:xfrm>
          <a:solidFill>
            <a:schemeClr val="accent6"/>
          </a:solidFill>
        </p:grpSpPr>
        <p:sp>
          <p:nvSpPr>
            <p:cNvPr id="141" name="Rectangle 129">
              <a:extLst>
                <a:ext uri="{FF2B5EF4-FFF2-40B4-BE49-F238E27FC236}">
                  <a16:creationId xmlns:a16="http://schemas.microsoft.com/office/drawing/2014/main" id="{75189223-0759-47C2-A624-48330B814781}"/>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9">
              <a:extLst>
                <a:ext uri="{FF2B5EF4-FFF2-40B4-BE49-F238E27FC236}">
                  <a16:creationId xmlns:a16="http://schemas.microsoft.com/office/drawing/2014/main" id="{1C1D065A-A728-4447-898A-A63BE81D7ABF}"/>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9">
              <a:extLst>
                <a:ext uri="{FF2B5EF4-FFF2-40B4-BE49-F238E27FC236}">
                  <a16:creationId xmlns:a16="http://schemas.microsoft.com/office/drawing/2014/main" id="{43D79B84-C03D-4022-8211-2C8638BF1039}"/>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144">
            <a:extLst>
              <a:ext uri="{FF2B5EF4-FFF2-40B4-BE49-F238E27FC236}">
                <a16:creationId xmlns:a16="http://schemas.microsoft.com/office/drawing/2014/main" id="{ECC80725-04EA-499A-9AC5-AB32370BB9EE}"/>
              </a:ext>
            </a:extLst>
          </p:cNvPr>
          <p:cNvGrpSpPr/>
          <p:nvPr/>
        </p:nvGrpSpPr>
        <p:grpSpPr>
          <a:xfrm flipH="1">
            <a:off x="3595307" y="1642154"/>
            <a:ext cx="1210598" cy="1273372"/>
            <a:chOff x="3175" y="1588"/>
            <a:chExt cx="4408488" cy="4637087"/>
          </a:xfrm>
          <a:solidFill>
            <a:schemeClr val="accent3"/>
          </a:solidFill>
        </p:grpSpPr>
        <p:sp>
          <p:nvSpPr>
            <p:cNvPr id="146" name="Rectangle 5">
              <a:extLst>
                <a:ext uri="{FF2B5EF4-FFF2-40B4-BE49-F238E27FC236}">
                  <a16:creationId xmlns:a16="http://schemas.microsoft.com/office/drawing/2014/main" id="{CE31D827-E428-4201-B31E-63D813C23E34}"/>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6">
              <a:extLst>
                <a:ext uri="{FF2B5EF4-FFF2-40B4-BE49-F238E27FC236}">
                  <a16:creationId xmlns:a16="http://schemas.microsoft.com/office/drawing/2014/main" id="{BFF3C33D-6DC3-45AE-96E8-8497F7BC1772}"/>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7">
              <a:extLst>
                <a:ext uri="{FF2B5EF4-FFF2-40B4-BE49-F238E27FC236}">
                  <a16:creationId xmlns:a16="http://schemas.microsoft.com/office/drawing/2014/main" id="{E03B6B5F-6F32-49C5-8854-C22481E51BE8}"/>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
              <a:extLst>
                <a:ext uri="{FF2B5EF4-FFF2-40B4-BE49-F238E27FC236}">
                  <a16:creationId xmlns:a16="http://schemas.microsoft.com/office/drawing/2014/main" id="{0B8C6E2A-1221-420D-9D75-C936F4E3E11A}"/>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9">
              <a:extLst>
                <a:ext uri="{FF2B5EF4-FFF2-40B4-BE49-F238E27FC236}">
                  <a16:creationId xmlns:a16="http://schemas.microsoft.com/office/drawing/2014/main" id="{919FE481-C254-46BC-AEC2-F953853AD08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0">
              <a:extLst>
                <a:ext uri="{FF2B5EF4-FFF2-40B4-BE49-F238E27FC236}">
                  <a16:creationId xmlns:a16="http://schemas.microsoft.com/office/drawing/2014/main" id="{2D8C1921-203C-43DA-8D5B-81992E2B1B9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
              <a:extLst>
                <a:ext uri="{FF2B5EF4-FFF2-40B4-BE49-F238E27FC236}">
                  <a16:creationId xmlns:a16="http://schemas.microsoft.com/office/drawing/2014/main" id="{67CE8565-3E37-4E2E-AD33-FE8CE5BA2C8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
              <a:extLst>
                <a:ext uri="{FF2B5EF4-FFF2-40B4-BE49-F238E27FC236}">
                  <a16:creationId xmlns:a16="http://schemas.microsoft.com/office/drawing/2014/main" id="{6981E485-95D0-40C0-9DFA-43B0E713740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
              <a:extLst>
                <a:ext uri="{FF2B5EF4-FFF2-40B4-BE49-F238E27FC236}">
                  <a16:creationId xmlns:a16="http://schemas.microsoft.com/office/drawing/2014/main" id="{589A6CEB-20B5-42EA-8209-E30674B179C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
              <a:extLst>
                <a:ext uri="{FF2B5EF4-FFF2-40B4-BE49-F238E27FC236}">
                  <a16:creationId xmlns:a16="http://schemas.microsoft.com/office/drawing/2014/main" id="{FE708F2B-31C2-484A-AF09-98F30EE8FCBF}"/>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
              <a:extLst>
                <a:ext uri="{FF2B5EF4-FFF2-40B4-BE49-F238E27FC236}">
                  <a16:creationId xmlns:a16="http://schemas.microsoft.com/office/drawing/2014/main" id="{0056A9A1-0E5D-4C08-A9BB-E9DAA52390AF}"/>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6">
              <a:extLst>
                <a:ext uri="{FF2B5EF4-FFF2-40B4-BE49-F238E27FC236}">
                  <a16:creationId xmlns:a16="http://schemas.microsoft.com/office/drawing/2014/main" id="{E685B006-6075-409C-BE43-C5A8A304E92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7">
              <a:extLst>
                <a:ext uri="{FF2B5EF4-FFF2-40B4-BE49-F238E27FC236}">
                  <a16:creationId xmlns:a16="http://schemas.microsoft.com/office/drawing/2014/main" id="{3D9CEBCA-995F-418A-87B9-E3EC605ED98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
              <a:extLst>
                <a:ext uri="{FF2B5EF4-FFF2-40B4-BE49-F238E27FC236}">
                  <a16:creationId xmlns:a16="http://schemas.microsoft.com/office/drawing/2014/main" id="{958D8980-654D-45B0-AF1C-8F66C37158CF}"/>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9">
              <a:extLst>
                <a:ext uri="{FF2B5EF4-FFF2-40B4-BE49-F238E27FC236}">
                  <a16:creationId xmlns:a16="http://schemas.microsoft.com/office/drawing/2014/main" id="{FF98E077-8AD3-4F31-95A8-7937B1DA3F1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0">
              <a:extLst>
                <a:ext uri="{FF2B5EF4-FFF2-40B4-BE49-F238E27FC236}">
                  <a16:creationId xmlns:a16="http://schemas.microsoft.com/office/drawing/2014/main" id="{617F9112-554B-488C-ABC2-903EC9A8DA8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1">
              <a:extLst>
                <a:ext uri="{FF2B5EF4-FFF2-40B4-BE49-F238E27FC236}">
                  <a16:creationId xmlns:a16="http://schemas.microsoft.com/office/drawing/2014/main" id="{E7610943-5134-4D9F-915F-8063C3A8FC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2">
              <a:extLst>
                <a:ext uri="{FF2B5EF4-FFF2-40B4-BE49-F238E27FC236}">
                  <a16:creationId xmlns:a16="http://schemas.microsoft.com/office/drawing/2014/main" id="{D476B7B2-355D-4C8B-A61B-B8438BB6F19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3">
              <a:extLst>
                <a:ext uri="{FF2B5EF4-FFF2-40B4-BE49-F238E27FC236}">
                  <a16:creationId xmlns:a16="http://schemas.microsoft.com/office/drawing/2014/main" id="{2ADE5FFD-3EF6-482E-8842-98D276FE7727}"/>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24">
              <a:extLst>
                <a:ext uri="{FF2B5EF4-FFF2-40B4-BE49-F238E27FC236}">
                  <a16:creationId xmlns:a16="http://schemas.microsoft.com/office/drawing/2014/main" id="{8C6D5BC0-C6A7-4363-8195-DF3C5C81DE2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5">
              <a:extLst>
                <a:ext uri="{FF2B5EF4-FFF2-40B4-BE49-F238E27FC236}">
                  <a16:creationId xmlns:a16="http://schemas.microsoft.com/office/drawing/2014/main" id="{64E8B254-ABCB-4F3A-B3EE-0825C1C12AB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6">
              <a:extLst>
                <a:ext uri="{FF2B5EF4-FFF2-40B4-BE49-F238E27FC236}">
                  <a16:creationId xmlns:a16="http://schemas.microsoft.com/office/drawing/2014/main" id="{0BCB7F90-D963-4E65-8CAA-C6A9F495D069}"/>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7">
              <a:extLst>
                <a:ext uri="{FF2B5EF4-FFF2-40B4-BE49-F238E27FC236}">
                  <a16:creationId xmlns:a16="http://schemas.microsoft.com/office/drawing/2014/main" id="{FC0182EB-93A8-46B8-9E75-6ACBDDEED138}"/>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8">
              <a:extLst>
                <a:ext uri="{FF2B5EF4-FFF2-40B4-BE49-F238E27FC236}">
                  <a16:creationId xmlns:a16="http://schemas.microsoft.com/office/drawing/2014/main" id="{47440B92-0803-46EC-9429-214C48D8B67A}"/>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9">
              <a:extLst>
                <a:ext uri="{FF2B5EF4-FFF2-40B4-BE49-F238E27FC236}">
                  <a16:creationId xmlns:a16="http://schemas.microsoft.com/office/drawing/2014/main" id="{29C8DF77-0F92-4FF1-BEC4-F84916F9E94C}"/>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30">
              <a:extLst>
                <a:ext uri="{FF2B5EF4-FFF2-40B4-BE49-F238E27FC236}">
                  <a16:creationId xmlns:a16="http://schemas.microsoft.com/office/drawing/2014/main" id="{506BE70B-8808-4D41-885F-AB67593A139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1">
              <a:extLst>
                <a:ext uri="{FF2B5EF4-FFF2-40B4-BE49-F238E27FC236}">
                  <a16:creationId xmlns:a16="http://schemas.microsoft.com/office/drawing/2014/main" id="{4A721456-19A8-4BBA-812C-FECF9458EE7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2">
              <a:extLst>
                <a:ext uri="{FF2B5EF4-FFF2-40B4-BE49-F238E27FC236}">
                  <a16:creationId xmlns:a16="http://schemas.microsoft.com/office/drawing/2014/main" id="{E939BCD1-1949-464D-922C-F70A5EA509A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3">
              <a:extLst>
                <a:ext uri="{FF2B5EF4-FFF2-40B4-BE49-F238E27FC236}">
                  <a16:creationId xmlns:a16="http://schemas.microsoft.com/office/drawing/2014/main" id="{4A48CCEB-6EC3-4903-8B8F-DDC8B02C99B8}"/>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4">
              <a:extLst>
                <a:ext uri="{FF2B5EF4-FFF2-40B4-BE49-F238E27FC236}">
                  <a16:creationId xmlns:a16="http://schemas.microsoft.com/office/drawing/2014/main" id="{E1764468-7F84-48DD-9658-146A3E609063}"/>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5">
              <a:extLst>
                <a:ext uri="{FF2B5EF4-FFF2-40B4-BE49-F238E27FC236}">
                  <a16:creationId xmlns:a16="http://schemas.microsoft.com/office/drawing/2014/main" id="{A159C966-43AF-498C-9EBD-F710105AC97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6">
              <a:extLst>
                <a:ext uri="{FF2B5EF4-FFF2-40B4-BE49-F238E27FC236}">
                  <a16:creationId xmlns:a16="http://schemas.microsoft.com/office/drawing/2014/main" id="{44CE37F9-095C-4C62-BB2D-CAB288A46CA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7">
              <a:extLst>
                <a:ext uri="{FF2B5EF4-FFF2-40B4-BE49-F238E27FC236}">
                  <a16:creationId xmlns:a16="http://schemas.microsoft.com/office/drawing/2014/main" id="{8D47D4F1-47D3-4E89-9AC7-3D883476B4D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38">
              <a:extLst>
                <a:ext uri="{FF2B5EF4-FFF2-40B4-BE49-F238E27FC236}">
                  <a16:creationId xmlns:a16="http://schemas.microsoft.com/office/drawing/2014/main" id="{64E2FA30-BF89-4B8F-AD02-02950851218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9">
              <a:extLst>
                <a:ext uri="{FF2B5EF4-FFF2-40B4-BE49-F238E27FC236}">
                  <a16:creationId xmlns:a16="http://schemas.microsoft.com/office/drawing/2014/main" id="{DA261D97-D3E6-4BD8-ADE1-FFE4B82404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40">
              <a:extLst>
                <a:ext uri="{FF2B5EF4-FFF2-40B4-BE49-F238E27FC236}">
                  <a16:creationId xmlns:a16="http://schemas.microsoft.com/office/drawing/2014/main" id="{1D3F4B6A-2271-47BA-8B1B-FA4685D1F6DD}"/>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1">
              <a:extLst>
                <a:ext uri="{FF2B5EF4-FFF2-40B4-BE49-F238E27FC236}">
                  <a16:creationId xmlns:a16="http://schemas.microsoft.com/office/drawing/2014/main" id="{F9EE8AD3-84EB-4F7C-BB42-39C4E457516E}"/>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2">
              <a:extLst>
                <a:ext uri="{FF2B5EF4-FFF2-40B4-BE49-F238E27FC236}">
                  <a16:creationId xmlns:a16="http://schemas.microsoft.com/office/drawing/2014/main" id="{EB7FDD44-C92F-434B-9ECA-62FD28F495CF}"/>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3">
              <a:extLst>
                <a:ext uri="{FF2B5EF4-FFF2-40B4-BE49-F238E27FC236}">
                  <a16:creationId xmlns:a16="http://schemas.microsoft.com/office/drawing/2014/main" id="{BACBAB7A-B50B-46CA-B8E7-71A6F87737F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4">
              <a:extLst>
                <a:ext uri="{FF2B5EF4-FFF2-40B4-BE49-F238E27FC236}">
                  <a16:creationId xmlns:a16="http://schemas.microsoft.com/office/drawing/2014/main" id="{93C2755E-90DA-4968-ACA7-DC91725BD91D}"/>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5">
              <a:extLst>
                <a:ext uri="{FF2B5EF4-FFF2-40B4-BE49-F238E27FC236}">
                  <a16:creationId xmlns:a16="http://schemas.microsoft.com/office/drawing/2014/main" id="{9F240C71-999C-4042-AB09-6E12D951230D}"/>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6">
              <a:extLst>
                <a:ext uri="{FF2B5EF4-FFF2-40B4-BE49-F238E27FC236}">
                  <a16:creationId xmlns:a16="http://schemas.microsoft.com/office/drawing/2014/main" id="{8BA80CAE-A4DB-41CF-A07A-B45A817A74EF}"/>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47">
              <a:extLst>
                <a:ext uri="{FF2B5EF4-FFF2-40B4-BE49-F238E27FC236}">
                  <a16:creationId xmlns:a16="http://schemas.microsoft.com/office/drawing/2014/main" id="{5BE0B21E-9DC5-441C-91E0-29BF0C9BA83C}"/>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8">
              <a:extLst>
                <a:ext uri="{FF2B5EF4-FFF2-40B4-BE49-F238E27FC236}">
                  <a16:creationId xmlns:a16="http://schemas.microsoft.com/office/drawing/2014/main" id="{1A6E7E78-F947-42B0-9FBE-B81E09ECA0E9}"/>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9">
              <a:extLst>
                <a:ext uri="{FF2B5EF4-FFF2-40B4-BE49-F238E27FC236}">
                  <a16:creationId xmlns:a16="http://schemas.microsoft.com/office/drawing/2014/main" id="{F96D03BC-0771-42C0-AA19-E160D29151DB}"/>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0">
              <a:extLst>
                <a:ext uri="{FF2B5EF4-FFF2-40B4-BE49-F238E27FC236}">
                  <a16:creationId xmlns:a16="http://schemas.microsoft.com/office/drawing/2014/main" id="{6E939F22-4BBA-4F8E-9FD0-B961330E2753}"/>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1">
              <a:extLst>
                <a:ext uri="{FF2B5EF4-FFF2-40B4-BE49-F238E27FC236}">
                  <a16:creationId xmlns:a16="http://schemas.microsoft.com/office/drawing/2014/main" id="{D75988F2-15B1-4843-8B89-2A71894DF7E4}"/>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52">
              <a:extLst>
                <a:ext uri="{FF2B5EF4-FFF2-40B4-BE49-F238E27FC236}">
                  <a16:creationId xmlns:a16="http://schemas.microsoft.com/office/drawing/2014/main" id="{54AF981E-0B3F-4AD9-8CC0-49BC3A64687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3">
              <a:extLst>
                <a:ext uri="{FF2B5EF4-FFF2-40B4-BE49-F238E27FC236}">
                  <a16:creationId xmlns:a16="http://schemas.microsoft.com/office/drawing/2014/main" id="{E983FF36-51EB-4791-9881-A46D347C9E20}"/>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4">
              <a:extLst>
                <a:ext uri="{FF2B5EF4-FFF2-40B4-BE49-F238E27FC236}">
                  <a16:creationId xmlns:a16="http://schemas.microsoft.com/office/drawing/2014/main" id="{E0016AAF-09A7-4BAF-B7A1-21DCFE65D397}"/>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55">
              <a:extLst>
                <a:ext uri="{FF2B5EF4-FFF2-40B4-BE49-F238E27FC236}">
                  <a16:creationId xmlns:a16="http://schemas.microsoft.com/office/drawing/2014/main" id="{7AE04388-1145-43C1-A3FF-537F2DCE7D9B}"/>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6">
              <a:extLst>
                <a:ext uri="{FF2B5EF4-FFF2-40B4-BE49-F238E27FC236}">
                  <a16:creationId xmlns:a16="http://schemas.microsoft.com/office/drawing/2014/main" id="{97D303A7-EC48-4A20-8D79-D93007BBA653}"/>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7">
              <a:extLst>
                <a:ext uri="{FF2B5EF4-FFF2-40B4-BE49-F238E27FC236}">
                  <a16:creationId xmlns:a16="http://schemas.microsoft.com/office/drawing/2014/main" id="{99135A0A-2BC8-4D65-80B3-D18BB6B4FEA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58">
              <a:extLst>
                <a:ext uri="{FF2B5EF4-FFF2-40B4-BE49-F238E27FC236}">
                  <a16:creationId xmlns:a16="http://schemas.microsoft.com/office/drawing/2014/main" id="{8FDD1F1A-1462-4C94-8BE3-D85D2BD5E94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59">
              <a:extLst>
                <a:ext uri="{FF2B5EF4-FFF2-40B4-BE49-F238E27FC236}">
                  <a16:creationId xmlns:a16="http://schemas.microsoft.com/office/drawing/2014/main" id="{96A4615C-9D41-4966-8B42-D14EFC63163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0">
              <a:extLst>
                <a:ext uri="{FF2B5EF4-FFF2-40B4-BE49-F238E27FC236}">
                  <a16:creationId xmlns:a16="http://schemas.microsoft.com/office/drawing/2014/main" id="{037E603A-0135-4134-A79E-6E69AFABDD98}"/>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1">
              <a:extLst>
                <a:ext uri="{FF2B5EF4-FFF2-40B4-BE49-F238E27FC236}">
                  <a16:creationId xmlns:a16="http://schemas.microsoft.com/office/drawing/2014/main" id="{1901FBEA-4B27-4DE0-BDF2-08C5C8299DC1}"/>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2">
              <a:extLst>
                <a:ext uri="{FF2B5EF4-FFF2-40B4-BE49-F238E27FC236}">
                  <a16:creationId xmlns:a16="http://schemas.microsoft.com/office/drawing/2014/main" id="{F15C2676-E33B-4A08-8518-3B2645B0C7FA}"/>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3">
              <a:extLst>
                <a:ext uri="{FF2B5EF4-FFF2-40B4-BE49-F238E27FC236}">
                  <a16:creationId xmlns:a16="http://schemas.microsoft.com/office/drawing/2014/main" id="{3E4FBBE4-ECEA-4B48-874B-BD4671703DD7}"/>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4">
              <a:extLst>
                <a:ext uri="{FF2B5EF4-FFF2-40B4-BE49-F238E27FC236}">
                  <a16:creationId xmlns:a16="http://schemas.microsoft.com/office/drawing/2014/main" id="{359B3C4C-E03A-42D9-8670-048E9DFCABA3}"/>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5">
              <a:extLst>
                <a:ext uri="{FF2B5EF4-FFF2-40B4-BE49-F238E27FC236}">
                  <a16:creationId xmlns:a16="http://schemas.microsoft.com/office/drawing/2014/main" id="{ACCB0A46-AEE7-4E66-8469-67A6A8074941}"/>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6">
              <a:extLst>
                <a:ext uri="{FF2B5EF4-FFF2-40B4-BE49-F238E27FC236}">
                  <a16:creationId xmlns:a16="http://schemas.microsoft.com/office/drawing/2014/main" id="{97145421-958E-4B78-8656-250DCD7A6F2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67">
              <a:extLst>
                <a:ext uri="{FF2B5EF4-FFF2-40B4-BE49-F238E27FC236}">
                  <a16:creationId xmlns:a16="http://schemas.microsoft.com/office/drawing/2014/main" id="{8E3350D9-B4A3-4F69-9962-D69A8FECDD2D}"/>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8">
              <a:extLst>
                <a:ext uri="{FF2B5EF4-FFF2-40B4-BE49-F238E27FC236}">
                  <a16:creationId xmlns:a16="http://schemas.microsoft.com/office/drawing/2014/main" id="{C9DE6D48-5639-4D81-9D02-807308FA6E24}"/>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69">
              <a:extLst>
                <a:ext uri="{FF2B5EF4-FFF2-40B4-BE49-F238E27FC236}">
                  <a16:creationId xmlns:a16="http://schemas.microsoft.com/office/drawing/2014/main" id="{D1B6887D-DECC-4947-89DB-F4D9E7198D5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0">
              <a:extLst>
                <a:ext uri="{FF2B5EF4-FFF2-40B4-BE49-F238E27FC236}">
                  <a16:creationId xmlns:a16="http://schemas.microsoft.com/office/drawing/2014/main" id="{5BE463FF-E995-47B8-8163-B013D3CE3E05}"/>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1">
              <a:extLst>
                <a:ext uri="{FF2B5EF4-FFF2-40B4-BE49-F238E27FC236}">
                  <a16:creationId xmlns:a16="http://schemas.microsoft.com/office/drawing/2014/main" id="{D0706C6A-FF9D-4561-AA4D-2AFCC107C9D0}"/>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2">
              <a:extLst>
                <a:ext uri="{FF2B5EF4-FFF2-40B4-BE49-F238E27FC236}">
                  <a16:creationId xmlns:a16="http://schemas.microsoft.com/office/drawing/2014/main" id="{479C475F-C6A0-4481-8E94-77CE59FDBE00}"/>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3">
              <a:extLst>
                <a:ext uri="{FF2B5EF4-FFF2-40B4-BE49-F238E27FC236}">
                  <a16:creationId xmlns:a16="http://schemas.microsoft.com/office/drawing/2014/main" id="{F490676E-6F4F-4376-AF09-3BF49E2F348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4">
              <a:extLst>
                <a:ext uri="{FF2B5EF4-FFF2-40B4-BE49-F238E27FC236}">
                  <a16:creationId xmlns:a16="http://schemas.microsoft.com/office/drawing/2014/main" id="{532F3849-E21E-4EF9-A4AD-B313606A8C3C}"/>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5">
              <a:extLst>
                <a:ext uri="{FF2B5EF4-FFF2-40B4-BE49-F238E27FC236}">
                  <a16:creationId xmlns:a16="http://schemas.microsoft.com/office/drawing/2014/main" id="{C45C3F1F-365B-444C-8A92-0935EF0E5E05}"/>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6">
              <a:extLst>
                <a:ext uri="{FF2B5EF4-FFF2-40B4-BE49-F238E27FC236}">
                  <a16:creationId xmlns:a16="http://schemas.microsoft.com/office/drawing/2014/main" id="{B9EE3165-ACA6-4746-8CFB-16577D6FB8C8}"/>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77">
              <a:extLst>
                <a:ext uri="{FF2B5EF4-FFF2-40B4-BE49-F238E27FC236}">
                  <a16:creationId xmlns:a16="http://schemas.microsoft.com/office/drawing/2014/main" id="{EBB31157-1F2E-440F-91FC-350FF688D76E}"/>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78">
              <a:extLst>
                <a:ext uri="{FF2B5EF4-FFF2-40B4-BE49-F238E27FC236}">
                  <a16:creationId xmlns:a16="http://schemas.microsoft.com/office/drawing/2014/main" id="{B94F34BE-91E2-4DCD-85FE-3A4DBE724674}"/>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79">
              <a:extLst>
                <a:ext uri="{FF2B5EF4-FFF2-40B4-BE49-F238E27FC236}">
                  <a16:creationId xmlns:a16="http://schemas.microsoft.com/office/drawing/2014/main" id="{305804C4-AE4F-403D-9F65-11CDE327A9B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80">
              <a:extLst>
                <a:ext uri="{FF2B5EF4-FFF2-40B4-BE49-F238E27FC236}">
                  <a16:creationId xmlns:a16="http://schemas.microsoft.com/office/drawing/2014/main" id="{50CD12FA-3D1E-4CC9-9A03-ED9346DEF9DA}"/>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81">
              <a:extLst>
                <a:ext uri="{FF2B5EF4-FFF2-40B4-BE49-F238E27FC236}">
                  <a16:creationId xmlns:a16="http://schemas.microsoft.com/office/drawing/2014/main" id="{C08DF789-F42D-4A75-8A59-6F642FFB492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2">
              <a:extLst>
                <a:ext uri="{FF2B5EF4-FFF2-40B4-BE49-F238E27FC236}">
                  <a16:creationId xmlns:a16="http://schemas.microsoft.com/office/drawing/2014/main" id="{59D6DF74-8109-4E8B-B90A-FC472E788F1C}"/>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83">
              <a:extLst>
                <a:ext uri="{FF2B5EF4-FFF2-40B4-BE49-F238E27FC236}">
                  <a16:creationId xmlns:a16="http://schemas.microsoft.com/office/drawing/2014/main" id="{87E6A67A-6898-438E-8D53-DA0737F3997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84">
              <a:extLst>
                <a:ext uri="{FF2B5EF4-FFF2-40B4-BE49-F238E27FC236}">
                  <a16:creationId xmlns:a16="http://schemas.microsoft.com/office/drawing/2014/main" id="{9C14CE4F-C0BC-440E-B4A6-1BD20D9D2E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5">
              <a:extLst>
                <a:ext uri="{FF2B5EF4-FFF2-40B4-BE49-F238E27FC236}">
                  <a16:creationId xmlns:a16="http://schemas.microsoft.com/office/drawing/2014/main" id="{E1C87B69-A60C-4E27-95C6-717C18C2979E}"/>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6">
              <a:extLst>
                <a:ext uri="{FF2B5EF4-FFF2-40B4-BE49-F238E27FC236}">
                  <a16:creationId xmlns:a16="http://schemas.microsoft.com/office/drawing/2014/main" id="{971CCF83-EE42-4F76-95C8-A9621054B1AD}"/>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87">
              <a:extLst>
                <a:ext uri="{FF2B5EF4-FFF2-40B4-BE49-F238E27FC236}">
                  <a16:creationId xmlns:a16="http://schemas.microsoft.com/office/drawing/2014/main" id="{B23C6D77-FEC4-424A-A3E0-1618F6996EA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88">
              <a:extLst>
                <a:ext uri="{FF2B5EF4-FFF2-40B4-BE49-F238E27FC236}">
                  <a16:creationId xmlns:a16="http://schemas.microsoft.com/office/drawing/2014/main" id="{A8AE05FF-5515-4A23-BA18-E4FAA310D3C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89">
              <a:extLst>
                <a:ext uri="{FF2B5EF4-FFF2-40B4-BE49-F238E27FC236}">
                  <a16:creationId xmlns:a16="http://schemas.microsoft.com/office/drawing/2014/main" id="{BEE6A485-3292-404F-8F79-4EB010B9BA86}"/>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90">
              <a:extLst>
                <a:ext uri="{FF2B5EF4-FFF2-40B4-BE49-F238E27FC236}">
                  <a16:creationId xmlns:a16="http://schemas.microsoft.com/office/drawing/2014/main" id="{82771EE6-8DB2-4009-8CAD-F51657C08DC5}"/>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1">
              <a:extLst>
                <a:ext uri="{FF2B5EF4-FFF2-40B4-BE49-F238E27FC236}">
                  <a16:creationId xmlns:a16="http://schemas.microsoft.com/office/drawing/2014/main" id="{D1808D00-3312-452C-9B95-A692D135FA5A}"/>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2">
              <a:extLst>
                <a:ext uri="{FF2B5EF4-FFF2-40B4-BE49-F238E27FC236}">
                  <a16:creationId xmlns:a16="http://schemas.microsoft.com/office/drawing/2014/main" id="{49F27C0F-086E-47EA-8662-5094C42F7E1D}"/>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3">
              <a:extLst>
                <a:ext uri="{FF2B5EF4-FFF2-40B4-BE49-F238E27FC236}">
                  <a16:creationId xmlns:a16="http://schemas.microsoft.com/office/drawing/2014/main" id="{1B60A4B3-592D-480A-B845-2474B8BCCDEF}"/>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4">
              <a:extLst>
                <a:ext uri="{FF2B5EF4-FFF2-40B4-BE49-F238E27FC236}">
                  <a16:creationId xmlns:a16="http://schemas.microsoft.com/office/drawing/2014/main" id="{E9200476-2398-4382-B244-96B6F097CEED}"/>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5">
              <a:extLst>
                <a:ext uri="{FF2B5EF4-FFF2-40B4-BE49-F238E27FC236}">
                  <a16:creationId xmlns:a16="http://schemas.microsoft.com/office/drawing/2014/main" id="{D41E6873-E3BB-4596-A43B-5AB9DDFCD3A4}"/>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96">
              <a:extLst>
                <a:ext uri="{FF2B5EF4-FFF2-40B4-BE49-F238E27FC236}">
                  <a16:creationId xmlns:a16="http://schemas.microsoft.com/office/drawing/2014/main" id="{05A629B7-0CD5-444E-A497-9BD092D36EFD}"/>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7">
              <a:extLst>
                <a:ext uri="{FF2B5EF4-FFF2-40B4-BE49-F238E27FC236}">
                  <a16:creationId xmlns:a16="http://schemas.microsoft.com/office/drawing/2014/main" id="{05E7CE03-DB34-4833-8B2A-39EFB8FF05B0}"/>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8">
              <a:extLst>
                <a:ext uri="{FF2B5EF4-FFF2-40B4-BE49-F238E27FC236}">
                  <a16:creationId xmlns:a16="http://schemas.microsoft.com/office/drawing/2014/main" id="{9406A876-4067-4F40-8BD9-A7D6DAE17DD0}"/>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99">
              <a:extLst>
                <a:ext uri="{FF2B5EF4-FFF2-40B4-BE49-F238E27FC236}">
                  <a16:creationId xmlns:a16="http://schemas.microsoft.com/office/drawing/2014/main" id="{FD6FF524-7AB0-4123-B6E6-A815156D74D4}"/>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0">
              <a:extLst>
                <a:ext uri="{FF2B5EF4-FFF2-40B4-BE49-F238E27FC236}">
                  <a16:creationId xmlns:a16="http://schemas.microsoft.com/office/drawing/2014/main" id="{10A9455B-4AE7-47AC-938F-4D3431928DE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1">
              <a:extLst>
                <a:ext uri="{FF2B5EF4-FFF2-40B4-BE49-F238E27FC236}">
                  <a16:creationId xmlns:a16="http://schemas.microsoft.com/office/drawing/2014/main" id="{F75F6BF2-2339-4F9F-A6F5-A81288234A91}"/>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02">
              <a:extLst>
                <a:ext uri="{FF2B5EF4-FFF2-40B4-BE49-F238E27FC236}">
                  <a16:creationId xmlns:a16="http://schemas.microsoft.com/office/drawing/2014/main" id="{61881AE0-42C7-4832-BACC-A2EBE765372A}"/>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03">
              <a:extLst>
                <a:ext uri="{FF2B5EF4-FFF2-40B4-BE49-F238E27FC236}">
                  <a16:creationId xmlns:a16="http://schemas.microsoft.com/office/drawing/2014/main" id="{EE58A061-60EA-4F9D-90B4-C25126DE8E3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04">
              <a:extLst>
                <a:ext uri="{FF2B5EF4-FFF2-40B4-BE49-F238E27FC236}">
                  <a16:creationId xmlns:a16="http://schemas.microsoft.com/office/drawing/2014/main" id="{DE84667D-5110-419F-83E6-CD19F0693040}"/>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06">
              <a:extLst>
                <a:ext uri="{FF2B5EF4-FFF2-40B4-BE49-F238E27FC236}">
                  <a16:creationId xmlns:a16="http://schemas.microsoft.com/office/drawing/2014/main" id="{8CBDDE9C-D4CC-4B9C-89A1-C313AC850F4C}"/>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07">
              <a:extLst>
                <a:ext uri="{FF2B5EF4-FFF2-40B4-BE49-F238E27FC236}">
                  <a16:creationId xmlns:a16="http://schemas.microsoft.com/office/drawing/2014/main" id="{4FC6FD36-98EE-4B3B-AC3A-6452F44ED42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08">
              <a:extLst>
                <a:ext uri="{FF2B5EF4-FFF2-40B4-BE49-F238E27FC236}">
                  <a16:creationId xmlns:a16="http://schemas.microsoft.com/office/drawing/2014/main" id="{F345E1C3-E434-452C-BF10-C204EFC34ADE}"/>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09">
              <a:extLst>
                <a:ext uri="{FF2B5EF4-FFF2-40B4-BE49-F238E27FC236}">
                  <a16:creationId xmlns:a16="http://schemas.microsoft.com/office/drawing/2014/main" id="{BC4F0B3B-E624-4C47-911F-E9590EA8510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10">
              <a:extLst>
                <a:ext uri="{FF2B5EF4-FFF2-40B4-BE49-F238E27FC236}">
                  <a16:creationId xmlns:a16="http://schemas.microsoft.com/office/drawing/2014/main" id="{AFAC768D-9B42-4E94-800F-62EE3F459279}"/>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11">
              <a:extLst>
                <a:ext uri="{FF2B5EF4-FFF2-40B4-BE49-F238E27FC236}">
                  <a16:creationId xmlns:a16="http://schemas.microsoft.com/office/drawing/2014/main" id="{B1D08E7B-5336-4776-B755-1BDBB42ABA54}"/>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2">
              <a:extLst>
                <a:ext uri="{FF2B5EF4-FFF2-40B4-BE49-F238E27FC236}">
                  <a16:creationId xmlns:a16="http://schemas.microsoft.com/office/drawing/2014/main" id="{895B58B2-2C09-4ABD-B2B1-20DF9BDA4CA2}"/>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13">
              <a:extLst>
                <a:ext uri="{FF2B5EF4-FFF2-40B4-BE49-F238E27FC236}">
                  <a16:creationId xmlns:a16="http://schemas.microsoft.com/office/drawing/2014/main" id="{88BCB787-F917-485B-A3EC-2F199307E02B}"/>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14">
              <a:extLst>
                <a:ext uri="{FF2B5EF4-FFF2-40B4-BE49-F238E27FC236}">
                  <a16:creationId xmlns:a16="http://schemas.microsoft.com/office/drawing/2014/main" id="{0449F901-FD83-46C1-8399-39AA30C387C7}"/>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15">
              <a:extLst>
                <a:ext uri="{FF2B5EF4-FFF2-40B4-BE49-F238E27FC236}">
                  <a16:creationId xmlns:a16="http://schemas.microsoft.com/office/drawing/2014/main" id="{CD365622-9CCC-4990-B5D1-E7C42C73918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16">
              <a:extLst>
                <a:ext uri="{FF2B5EF4-FFF2-40B4-BE49-F238E27FC236}">
                  <a16:creationId xmlns:a16="http://schemas.microsoft.com/office/drawing/2014/main" id="{61BFB245-8697-454C-8465-60535A09C51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17">
              <a:extLst>
                <a:ext uri="{FF2B5EF4-FFF2-40B4-BE49-F238E27FC236}">
                  <a16:creationId xmlns:a16="http://schemas.microsoft.com/office/drawing/2014/main" id="{41C08C58-D7CF-4432-BA67-4C3C89281A2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18">
              <a:extLst>
                <a:ext uri="{FF2B5EF4-FFF2-40B4-BE49-F238E27FC236}">
                  <a16:creationId xmlns:a16="http://schemas.microsoft.com/office/drawing/2014/main" id="{39DA7C33-0CF7-405F-8534-10D3F1E5935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19">
              <a:extLst>
                <a:ext uri="{FF2B5EF4-FFF2-40B4-BE49-F238E27FC236}">
                  <a16:creationId xmlns:a16="http://schemas.microsoft.com/office/drawing/2014/main" id="{CF7C0186-0126-4390-966D-D5F1B572EF48}"/>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120">
              <a:extLst>
                <a:ext uri="{FF2B5EF4-FFF2-40B4-BE49-F238E27FC236}">
                  <a16:creationId xmlns:a16="http://schemas.microsoft.com/office/drawing/2014/main" id="{96D82820-B2B8-424C-B484-711A98C55FC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21">
              <a:extLst>
                <a:ext uri="{FF2B5EF4-FFF2-40B4-BE49-F238E27FC236}">
                  <a16:creationId xmlns:a16="http://schemas.microsoft.com/office/drawing/2014/main" id="{BE6E6497-BD9F-475F-A2E5-E0AF42055F26}"/>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22">
              <a:extLst>
                <a:ext uri="{FF2B5EF4-FFF2-40B4-BE49-F238E27FC236}">
                  <a16:creationId xmlns:a16="http://schemas.microsoft.com/office/drawing/2014/main" id="{C40A5EFF-BDEB-424C-B1C8-14E6E4D08C3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124">
              <a:extLst>
                <a:ext uri="{FF2B5EF4-FFF2-40B4-BE49-F238E27FC236}">
                  <a16:creationId xmlns:a16="http://schemas.microsoft.com/office/drawing/2014/main" id="{642A1EB7-DF23-4A02-8690-F1BD178CD6E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5">
              <a:extLst>
                <a:ext uri="{FF2B5EF4-FFF2-40B4-BE49-F238E27FC236}">
                  <a16:creationId xmlns:a16="http://schemas.microsoft.com/office/drawing/2014/main" id="{771F77C6-201B-4FBF-BEE8-1C31C05192F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266">
            <a:extLst>
              <a:ext uri="{FF2B5EF4-FFF2-40B4-BE49-F238E27FC236}">
                <a16:creationId xmlns:a16="http://schemas.microsoft.com/office/drawing/2014/main" id="{2EE2CA30-815A-4820-9A05-E73AC74ACD05}"/>
              </a:ext>
            </a:extLst>
          </p:cNvPr>
          <p:cNvGrpSpPr/>
          <p:nvPr/>
        </p:nvGrpSpPr>
        <p:grpSpPr>
          <a:xfrm flipH="1">
            <a:off x="2688718" y="2048733"/>
            <a:ext cx="684426" cy="719916"/>
            <a:chOff x="3175" y="1588"/>
            <a:chExt cx="4408488" cy="4637087"/>
          </a:xfrm>
          <a:solidFill>
            <a:schemeClr val="accent3"/>
          </a:solidFill>
        </p:grpSpPr>
        <p:sp>
          <p:nvSpPr>
            <p:cNvPr id="268" name="Rectangle 5">
              <a:extLst>
                <a:ext uri="{FF2B5EF4-FFF2-40B4-BE49-F238E27FC236}">
                  <a16:creationId xmlns:a16="http://schemas.microsoft.com/office/drawing/2014/main" id="{2307A802-BD7E-4184-ADC9-F705995C574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6">
              <a:extLst>
                <a:ext uri="{FF2B5EF4-FFF2-40B4-BE49-F238E27FC236}">
                  <a16:creationId xmlns:a16="http://schemas.microsoft.com/office/drawing/2014/main" id="{5C4265A1-29F0-4B35-A66D-776B785D018B}"/>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7">
              <a:extLst>
                <a:ext uri="{FF2B5EF4-FFF2-40B4-BE49-F238E27FC236}">
                  <a16:creationId xmlns:a16="http://schemas.microsoft.com/office/drawing/2014/main" id="{BC4C9397-F43E-450F-81FF-987D3791326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32AC103D-73BD-4C10-8DEF-D45BEC3D7BB0}"/>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9">
              <a:extLst>
                <a:ext uri="{FF2B5EF4-FFF2-40B4-BE49-F238E27FC236}">
                  <a16:creationId xmlns:a16="http://schemas.microsoft.com/office/drawing/2014/main" id="{C721B79C-98F0-4AE3-B566-B0128F585B8E}"/>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0">
              <a:extLst>
                <a:ext uri="{FF2B5EF4-FFF2-40B4-BE49-F238E27FC236}">
                  <a16:creationId xmlns:a16="http://schemas.microsoft.com/office/drawing/2014/main" id="{7BEDB3F6-4138-4453-8CB7-9F61AA49558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1">
              <a:extLst>
                <a:ext uri="{FF2B5EF4-FFF2-40B4-BE49-F238E27FC236}">
                  <a16:creationId xmlns:a16="http://schemas.microsoft.com/office/drawing/2014/main" id="{178A9E9D-A47F-4149-96F5-17B56DB09A98}"/>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
              <a:extLst>
                <a:ext uri="{FF2B5EF4-FFF2-40B4-BE49-F238E27FC236}">
                  <a16:creationId xmlns:a16="http://schemas.microsoft.com/office/drawing/2014/main" id="{BDEDCFCC-3943-480B-A85C-7806ED7A5DB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3">
              <a:extLst>
                <a:ext uri="{FF2B5EF4-FFF2-40B4-BE49-F238E27FC236}">
                  <a16:creationId xmlns:a16="http://schemas.microsoft.com/office/drawing/2014/main" id="{66A020E5-8789-4D2F-B57D-7A9EF737D9D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4">
              <a:extLst>
                <a:ext uri="{FF2B5EF4-FFF2-40B4-BE49-F238E27FC236}">
                  <a16:creationId xmlns:a16="http://schemas.microsoft.com/office/drawing/2014/main" id="{AF4CB185-4762-4512-B922-A182A744AE38}"/>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5">
              <a:extLst>
                <a:ext uri="{FF2B5EF4-FFF2-40B4-BE49-F238E27FC236}">
                  <a16:creationId xmlns:a16="http://schemas.microsoft.com/office/drawing/2014/main" id="{A271ADC2-8069-4BF8-9754-5F09BE11907A}"/>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6">
              <a:extLst>
                <a:ext uri="{FF2B5EF4-FFF2-40B4-BE49-F238E27FC236}">
                  <a16:creationId xmlns:a16="http://schemas.microsoft.com/office/drawing/2014/main" id="{21659BFD-C7B9-45D0-9094-40069BA79AC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7">
              <a:extLst>
                <a:ext uri="{FF2B5EF4-FFF2-40B4-BE49-F238E27FC236}">
                  <a16:creationId xmlns:a16="http://schemas.microsoft.com/office/drawing/2014/main" id="{AC000EBA-D9A1-4B37-85F4-47AC96CBAC1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8">
              <a:extLst>
                <a:ext uri="{FF2B5EF4-FFF2-40B4-BE49-F238E27FC236}">
                  <a16:creationId xmlns:a16="http://schemas.microsoft.com/office/drawing/2014/main" id="{9CF3C173-CF0D-429B-B0A2-6FF5A0D56E21}"/>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9">
              <a:extLst>
                <a:ext uri="{FF2B5EF4-FFF2-40B4-BE49-F238E27FC236}">
                  <a16:creationId xmlns:a16="http://schemas.microsoft.com/office/drawing/2014/main" id="{F99F7F19-0A66-4DD5-AA03-2877682A9ECA}"/>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20">
              <a:extLst>
                <a:ext uri="{FF2B5EF4-FFF2-40B4-BE49-F238E27FC236}">
                  <a16:creationId xmlns:a16="http://schemas.microsoft.com/office/drawing/2014/main" id="{E8A23EFD-1316-42F9-A9E9-73CED6EFD5B7}"/>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1">
              <a:extLst>
                <a:ext uri="{FF2B5EF4-FFF2-40B4-BE49-F238E27FC236}">
                  <a16:creationId xmlns:a16="http://schemas.microsoft.com/office/drawing/2014/main" id="{3C52F9DB-E18A-4B47-8902-340E02A7389F}"/>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2">
              <a:extLst>
                <a:ext uri="{FF2B5EF4-FFF2-40B4-BE49-F238E27FC236}">
                  <a16:creationId xmlns:a16="http://schemas.microsoft.com/office/drawing/2014/main" id="{98F791AD-C226-45E9-A239-6D98BA359C70}"/>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3">
              <a:extLst>
                <a:ext uri="{FF2B5EF4-FFF2-40B4-BE49-F238E27FC236}">
                  <a16:creationId xmlns:a16="http://schemas.microsoft.com/office/drawing/2014/main" id="{B1B31A9E-757C-4454-92E7-A110885DD0A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24">
              <a:extLst>
                <a:ext uri="{FF2B5EF4-FFF2-40B4-BE49-F238E27FC236}">
                  <a16:creationId xmlns:a16="http://schemas.microsoft.com/office/drawing/2014/main" id="{1143E536-BF12-466B-86DE-790442BF890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5">
              <a:extLst>
                <a:ext uri="{FF2B5EF4-FFF2-40B4-BE49-F238E27FC236}">
                  <a16:creationId xmlns:a16="http://schemas.microsoft.com/office/drawing/2014/main" id="{A5DE61E3-D9B8-41A8-9EFC-8CFFD92AEEDD}"/>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6">
              <a:extLst>
                <a:ext uri="{FF2B5EF4-FFF2-40B4-BE49-F238E27FC236}">
                  <a16:creationId xmlns:a16="http://schemas.microsoft.com/office/drawing/2014/main" id="{F0D35E2B-8057-41D8-BE38-112DC2D85CD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7">
              <a:extLst>
                <a:ext uri="{FF2B5EF4-FFF2-40B4-BE49-F238E27FC236}">
                  <a16:creationId xmlns:a16="http://schemas.microsoft.com/office/drawing/2014/main" id="{94C861EA-0372-46AE-9D96-8D4B5E06453B}"/>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8">
              <a:extLst>
                <a:ext uri="{FF2B5EF4-FFF2-40B4-BE49-F238E27FC236}">
                  <a16:creationId xmlns:a16="http://schemas.microsoft.com/office/drawing/2014/main" id="{924890FF-E631-44F5-AEA4-85655EC24183}"/>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
              <a:extLst>
                <a:ext uri="{FF2B5EF4-FFF2-40B4-BE49-F238E27FC236}">
                  <a16:creationId xmlns:a16="http://schemas.microsoft.com/office/drawing/2014/main" id="{B892C980-BACE-498D-A286-DEEC07883D39}"/>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30">
              <a:extLst>
                <a:ext uri="{FF2B5EF4-FFF2-40B4-BE49-F238E27FC236}">
                  <a16:creationId xmlns:a16="http://schemas.microsoft.com/office/drawing/2014/main" id="{4930FB6A-6779-4BCF-8125-9DAC83BE09AA}"/>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31">
              <a:extLst>
                <a:ext uri="{FF2B5EF4-FFF2-40B4-BE49-F238E27FC236}">
                  <a16:creationId xmlns:a16="http://schemas.microsoft.com/office/drawing/2014/main" id="{F18839B1-2CA6-40D4-B27C-D2A3D93F8143}"/>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32">
              <a:extLst>
                <a:ext uri="{FF2B5EF4-FFF2-40B4-BE49-F238E27FC236}">
                  <a16:creationId xmlns:a16="http://schemas.microsoft.com/office/drawing/2014/main" id="{FE02D9CB-1E8D-42C5-8186-99888C345D70}"/>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33">
              <a:extLst>
                <a:ext uri="{FF2B5EF4-FFF2-40B4-BE49-F238E27FC236}">
                  <a16:creationId xmlns:a16="http://schemas.microsoft.com/office/drawing/2014/main" id="{AD37CCAB-92E8-4631-A12F-6D2943DA83E4}"/>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34">
              <a:extLst>
                <a:ext uri="{FF2B5EF4-FFF2-40B4-BE49-F238E27FC236}">
                  <a16:creationId xmlns:a16="http://schemas.microsoft.com/office/drawing/2014/main" id="{649AD617-BCE4-482C-A95E-0E7DD24AAE17}"/>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35">
              <a:extLst>
                <a:ext uri="{FF2B5EF4-FFF2-40B4-BE49-F238E27FC236}">
                  <a16:creationId xmlns:a16="http://schemas.microsoft.com/office/drawing/2014/main" id="{B90C3C8B-C708-45AE-89D4-F6DCDA3239A5}"/>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6">
              <a:extLst>
                <a:ext uri="{FF2B5EF4-FFF2-40B4-BE49-F238E27FC236}">
                  <a16:creationId xmlns:a16="http://schemas.microsoft.com/office/drawing/2014/main" id="{89952196-49EE-47C0-B851-6A7A199C08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7">
              <a:extLst>
                <a:ext uri="{FF2B5EF4-FFF2-40B4-BE49-F238E27FC236}">
                  <a16:creationId xmlns:a16="http://schemas.microsoft.com/office/drawing/2014/main" id="{CB7C1898-3CAF-4E96-BF44-3AF07C7FAFEB}"/>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38">
              <a:extLst>
                <a:ext uri="{FF2B5EF4-FFF2-40B4-BE49-F238E27FC236}">
                  <a16:creationId xmlns:a16="http://schemas.microsoft.com/office/drawing/2014/main" id="{11E0143B-A039-4121-9F2A-14D620680CC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9">
              <a:extLst>
                <a:ext uri="{FF2B5EF4-FFF2-40B4-BE49-F238E27FC236}">
                  <a16:creationId xmlns:a16="http://schemas.microsoft.com/office/drawing/2014/main" id="{CEB7D894-72D9-4F2A-8518-EC62132787AD}"/>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40">
              <a:extLst>
                <a:ext uri="{FF2B5EF4-FFF2-40B4-BE49-F238E27FC236}">
                  <a16:creationId xmlns:a16="http://schemas.microsoft.com/office/drawing/2014/main" id="{44D7795B-8695-49D1-B20B-127B9C05DD10}"/>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41">
              <a:extLst>
                <a:ext uri="{FF2B5EF4-FFF2-40B4-BE49-F238E27FC236}">
                  <a16:creationId xmlns:a16="http://schemas.microsoft.com/office/drawing/2014/main" id="{6AB2E2F8-00EE-4186-BEAA-3D5F2CE580C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42">
              <a:extLst>
                <a:ext uri="{FF2B5EF4-FFF2-40B4-BE49-F238E27FC236}">
                  <a16:creationId xmlns:a16="http://schemas.microsoft.com/office/drawing/2014/main" id="{3994A64B-6503-4864-BEDB-22C5B67C99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43">
              <a:extLst>
                <a:ext uri="{FF2B5EF4-FFF2-40B4-BE49-F238E27FC236}">
                  <a16:creationId xmlns:a16="http://schemas.microsoft.com/office/drawing/2014/main" id="{9EAC05DE-85BE-4CA0-8AE0-41797B9B3370}"/>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44">
              <a:extLst>
                <a:ext uri="{FF2B5EF4-FFF2-40B4-BE49-F238E27FC236}">
                  <a16:creationId xmlns:a16="http://schemas.microsoft.com/office/drawing/2014/main" id="{DE2A101A-8594-4F34-9426-32B273EAAA60}"/>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45">
              <a:extLst>
                <a:ext uri="{FF2B5EF4-FFF2-40B4-BE49-F238E27FC236}">
                  <a16:creationId xmlns:a16="http://schemas.microsoft.com/office/drawing/2014/main" id="{03B07B99-DBF4-4D16-A044-9D2C2965007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46">
              <a:extLst>
                <a:ext uri="{FF2B5EF4-FFF2-40B4-BE49-F238E27FC236}">
                  <a16:creationId xmlns:a16="http://schemas.microsoft.com/office/drawing/2014/main" id="{008FE25F-68BC-4FDB-B465-BC8B105DDF5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47">
              <a:extLst>
                <a:ext uri="{FF2B5EF4-FFF2-40B4-BE49-F238E27FC236}">
                  <a16:creationId xmlns:a16="http://schemas.microsoft.com/office/drawing/2014/main" id="{5F53BA3B-093B-46D0-B44F-466B8F09878F}"/>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48">
              <a:extLst>
                <a:ext uri="{FF2B5EF4-FFF2-40B4-BE49-F238E27FC236}">
                  <a16:creationId xmlns:a16="http://schemas.microsoft.com/office/drawing/2014/main" id="{0431C4B9-DCB5-4740-BF9C-D0957910BF57}"/>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9">
              <a:extLst>
                <a:ext uri="{FF2B5EF4-FFF2-40B4-BE49-F238E27FC236}">
                  <a16:creationId xmlns:a16="http://schemas.microsoft.com/office/drawing/2014/main" id="{1882771B-12A3-4D4F-A7C1-5D54D5CC888C}"/>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50">
              <a:extLst>
                <a:ext uri="{FF2B5EF4-FFF2-40B4-BE49-F238E27FC236}">
                  <a16:creationId xmlns:a16="http://schemas.microsoft.com/office/drawing/2014/main" id="{407511DE-B44C-45ED-8E4F-2C31DB902D72}"/>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51">
              <a:extLst>
                <a:ext uri="{FF2B5EF4-FFF2-40B4-BE49-F238E27FC236}">
                  <a16:creationId xmlns:a16="http://schemas.microsoft.com/office/drawing/2014/main" id="{67409D5E-5146-4126-8B7D-FC4E8950B03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52">
              <a:extLst>
                <a:ext uri="{FF2B5EF4-FFF2-40B4-BE49-F238E27FC236}">
                  <a16:creationId xmlns:a16="http://schemas.microsoft.com/office/drawing/2014/main" id="{3D3CC36C-B85F-4181-B303-2F6558092029}"/>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53">
              <a:extLst>
                <a:ext uri="{FF2B5EF4-FFF2-40B4-BE49-F238E27FC236}">
                  <a16:creationId xmlns:a16="http://schemas.microsoft.com/office/drawing/2014/main" id="{CACF7B7D-CE16-4985-A4F1-28298537F215}"/>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54">
              <a:extLst>
                <a:ext uri="{FF2B5EF4-FFF2-40B4-BE49-F238E27FC236}">
                  <a16:creationId xmlns:a16="http://schemas.microsoft.com/office/drawing/2014/main" id="{5EE1C935-ADAD-4A5B-8555-03C8BE21228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55">
              <a:extLst>
                <a:ext uri="{FF2B5EF4-FFF2-40B4-BE49-F238E27FC236}">
                  <a16:creationId xmlns:a16="http://schemas.microsoft.com/office/drawing/2014/main" id="{7EF3FE80-0B66-434E-A866-4AB21A6F95D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56">
              <a:extLst>
                <a:ext uri="{FF2B5EF4-FFF2-40B4-BE49-F238E27FC236}">
                  <a16:creationId xmlns:a16="http://schemas.microsoft.com/office/drawing/2014/main" id="{D1A5F58D-1BAD-47C5-BF39-60E1449731BD}"/>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57">
              <a:extLst>
                <a:ext uri="{FF2B5EF4-FFF2-40B4-BE49-F238E27FC236}">
                  <a16:creationId xmlns:a16="http://schemas.microsoft.com/office/drawing/2014/main" id="{A916CD17-92AD-4CC7-857B-F9FD45D80D4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58">
              <a:extLst>
                <a:ext uri="{FF2B5EF4-FFF2-40B4-BE49-F238E27FC236}">
                  <a16:creationId xmlns:a16="http://schemas.microsoft.com/office/drawing/2014/main" id="{55D51CF6-6B6E-42EC-A89F-05C55F383079}"/>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59">
              <a:extLst>
                <a:ext uri="{FF2B5EF4-FFF2-40B4-BE49-F238E27FC236}">
                  <a16:creationId xmlns:a16="http://schemas.microsoft.com/office/drawing/2014/main" id="{CCD9A50E-5867-451A-AAEC-6FBECD141EC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60">
              <a:extLst>
                <a:ext uri="{FF2B5EF4-FFF2-40B4-BE49-F238E27FC236}">
                  <a16:creationId xmlns:a16="http://schemas.microsoft.com/office/drawing/2014/main" id="{36618456-CE41-46AE-A461-BC9C7D0D4169}"/>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61">
              <a:extLst>
                <a:ext uri="{FF2B5EF4-FFF2-40B4-BE49-F238E27FC236}">
                  <a16:creationId xmlns:a16="http://schemas.microsoft.com/office/drawing/2014/main" id="{8048D2F7-B81F-4FC9-B919-C6260D979639}"/>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62">
              <a:extLst>
                <a:ext uri="{FF2B5EF4-FFF2-40B4-BE49-F238E27FC236}">
                  <a16:creationId xmlns:a16="http://schemas.microsoft.com/office/drawing/2014/main" id="{753884F5-8CA9-4165-915F-DF2D399AC471}"/>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63">
              <a:extLst>
                <a:ext uri="{FF2B5EF4-FFF2-40B4-BE49-F238E27FC236}">
                  <a16:creationId xmlns:a16="http://schemas.microsoft.com/office/drawing/2014/main" id="{56375A9F-43CD-4D39-8C32-CF9F499E19D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64">
              <a:extLst>
                <a:ext uri="{FF2B5EF4-FFF2-40B4-BE49-F238E27FC236}">
                  <a16:creationId xmlns:a16="http://schemas.microsoft.com/office/drawing/2014/main" id="{2381D289-451B-4BE4-9B25-DA5897343FF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65">
              <a:extLst>
                <a:ext uri="{FF2B5EF4-FFF2-40B4-BE49-F238E27FC236}">
                  <a16:creationId xmlns:a16="http://schemas.microsoft.com/office/drawing/2014/main" id="{8FBE05ED-56F0-475C-BA30-3C58619F52ED}"/>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66">
              <a:extLst>
                <a:ext uri="{FF2B5EF4-FFF2-40B4-BE49-F238E27FC236}">
                  <a16:creationId xmlns:a16="http://schemas.microsoft.com/office/drawing/2014/main" id="{7D34A7D3-A63E-478F-9C4F-2A53285AFEEA}"/>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67">
              <a:extLst>
                <a:ext uri="{FF2B5EF4-FFF2-40B4-BE49-F238E27FC236}">
                  <a16:creationId xmlns:a16="http://schemas.microsoft.com/office/drawing/2014/main" id="{6B9CFBAE-BD08-4579-B93D-5948E15CE68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68">
              <a:extLst>
                <a:ext uri="{FF2B5EF4-FFF2-40B4-BE49-F238E27FC236}">
                  <a16:creationId xmlns:a16="http://schemas.microsoft.com/office/drawing/2014/main" id="{AB17920E-FCAF-43A1-ABB3-D5DE7C54F5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69">
              <a:extLst>
                <a:ext uri="{FF2B5EF4-FFF2-40B4-BE49-F238E27FC236}">
                  <a16:creationId xmlns:a16="http://schemas.microsoft.com/office/drawing/2014/main" id="{FFFD132F-C076-4A08-96A0-F4606F23228F}"/>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70">
              <a:extLst>
                <a:ext uri="{FF2B5EF4-FFF2-40B4-BE49-F238E27FC236}">
                  <a16:creationId xmlns:a16="http://schemas.microsoft.com/office/drawing/2014/main" id="{5AB20303-B394-42CC-B988-C144DA19E38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71">
              <a:extLst>
                <a:ext uri="{FF2B5EF4-FFF2-40B4-BE49-F238E27FC236}">
                  <a16:creationId xmlns:a16="http://schemas.microsoft.com/office/drawing/2014/main" id="{496CF763-8DFF-4535-B928-A81F20C3B90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72">
              <a:extLst>
                <a:ext uri="{FF2B5EF4-FFF2-40B4-BE49-F238E27FC236}">
                  <a16:creationId xmlns:a16="http://schemas.microsoft.com/office/drawing/2014/main" id="{E1D03B9E-254D-4B31-8FD2-6A2439DD81B1}"/>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73">
              <a:extLst>
                <a:ext uri="{FF2B5EF4-FFF2-40B4-BE49-F238E27FC236}">
                  <a16:creationId xmlns:a16="http://schemas.microsoft.com/office/drawing/2014/main" id="{184BC70E-2AFA-4F82-A4C9-4EDDDCC27FF2}"/>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74">
              <a:extLst>
                <a:ext uri="{FF2B5EF4-FFF2-40B4-BE49-F238E27FC236}">
                  <a16:creationId xmlns:a16="http://schemas.microsoft.com/office/drawing/2014/main" id="{68277E52-8253-4BC6-8031-AE2635AAE1E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75">
              <a:extLst>
                <a:ext uri="{FF2B5EF4-FFF2-40B4-BE49-F238E27FC236}">
                  <a16:creationId xmlns:a16="http://schemas.microsoft.com/office/drawing/2014/main" id="{C38F0AA8-9F71-4B70-8A51-52B6FE0C26E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76">
              <a:extLst>
                <a:ext uri="{FF2B5EF4-FFF2-40B4-BE49-F238E27FC236}">
                  <a16:creationId xmlns:a16="http://schemas.microsoft.com/office/drawing/2014/main" id="{B81004EC-1A5C-4FFA-805F-D6C1F5100D22}"/>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77">
              <a:extLst>
                <a:ext uri="{FF2B5EF4-FFF2-40B4-BE49-F238E27FC236}">
                  <a16:creationId xmlns:a16="http://schemas.microsoft.com/office/drawing/2014/main" id="{977E42CD-4409-4567-9371-09F7149A8D85}"/>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78">
              <a:extLst>
                <a:ext uri="{FF2B5EF4-FFF2-40B4-BE49-F238E27FC236}">
                  <a16:creationId xmlns:a16="http://schemas.microsoft.com/office/drawing/2014/main" id="{755FFB6E-89A7-4D08-A71C-8BD9062393E2}"/>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79">
              <a:extLst>
                <a:ext uri="{FF2B5EF4-FFF2-40B4-BE49-F238E27FC236}">
                  <a16:creationId xmlns:a16="http://schemas.microsoft.com/office/drawing/2014/main" id="{F4AE9CE0-B17F-4620-8BD5-02DAEFB6CE3C}"/>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80">
              <a:extLst>
                <a:ext uri="{FF2B5EF4-FFF2-40B4-BE49-F238E27FC236}">
                  <a16:creationId xmlns:a16="http://schemas.microsoft.com/office/drawing/2014/main" id="{DF879D99-FF6B-4E77-AC6A-32E157B8B95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81">
              <a:extLst>
                <a:ext uri="{FF2B5EF4-FFF2-40B4-BE49-F238E27FC236}">
                  <a16:creationId xmlns:a16="http://schemas.microsoft.com/office/drawing/2014/main" id="{CB0C3D2F-0687-4F8A-A393-859EE12E6F2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82">
              <a:extLst>
                <a:ext uri="{FF2B5EF4-FFF2-40B4-BE49-F238E27FC236}">
                  <a16:creationId xmlns:a16="http://schemas.microsoft.com/office/drawing/2014/main" id="{758EB424-5530-4545-B377-7FAAA4F44989}"/>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83">
              <a:extLst>
                <a:ext uri="{FF2B5EF4-FFF2-40B4-BE49-F238E27FC236}">
                  <a16:creationId xmlns:a16="http://schemas.microsoft.com/office/drawing/2014/main" id="{222A4C7F-45B6-48F8-969F-A0ED702B272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84">
              <a:extLst>
                <a:ext uri="{FF2B5EF4-FFF2-40B4-BE49-F238E27FC236}">
                  <a16:creationId xmlns:a16="http://schemas.microsoft.com/office/drawing/2014/main" id="{7AD84548-1C27-4A8C-9156-2E712F1F873A}"/>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85">
              <a:extLst>
                <a:ext uri="{FF2B5EF4-FFF2-40B4-BE49-F238E27FC236}">
                  <a16:creationId xmlns:a16="http://schemas.microsoft.com/office/drawing/2014/main" id="{C8E6ED72-A3BC-4E69-9AF8-14C93C85F13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86">
              <a:extLst>
                <a:ext uri="{FF2B5EF4-FFF2-40B4-BE49-F238E27FC236}">
                  <a16:creationId xmlns:a16="http://schemas.microsoft.com/office/drawing/2014/main" id="{DD094ED1-779E-4638-A814-EF455566E911}"/>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87">
              <a:extLst>
                <a:ext uri="{FF2B5EF4-FFF2-40B4-BE49-F238E27FC236}">
                  <a16:creationId xmlns:a16="http://schemas.microsoft.com/office/drawing/2014/main" id="{85CE1300-3CA3-41A5-B55C-68F012962D95}"/>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88">
              <a:extLst>
                <a:ext uri="{FF2B5EF4-FFF2-40B4-BE49-F238E27FC236}">
                  <a16:creationId xmlns:a16="http://schemas.microsoft.com/office/drawing/2014/main" id="{4E3A1077-96A4-4F64-8625-DC5327EE2239}"/>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89">
              <a:extLst>
                <a:ext uri="{FF2B5EF4-FFF2-40B4-BE49-F238E27FC236}">
                  <a16:creationId xmlns:a16="http://schemas.microsoft.com/office/drawing/2014/main" id="{76E1DA5A-C75A-4E3B-8B30-063915F3FF30}"/>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90">
              <a:extLst>
                <a:ext uri="{FF2B5EF4-FFF2-40B4-BE49-F238E27FC236}">
                  <a16:creationId xmlns:a16="http://schemas.microsoft.com/office/drawing/2014/main" id="{C47F8C6C-8ADB-49CE-B35C-48B517E6930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91">
              <a:extLst>
                <a:ext uri="{FF2B5EF4-FFF2-40B4-BE49-F238E27FC236}">
                  <a16:creationId xmlns:a16="http://schemas.microsoft.com/office/drawing/2014/main" id="{20B0AFEB-7911-48B7-B555-9D940843A36F}"/>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92">
              <a:extLst>
                <a:ext uri="{FF2B5EF4-FFF2-40B4-BE49-F238E27FC236}">
                  <a16:creationId xmlns:a16="http://schemas.microsoft.com/office/drawing/2014/main" id="{7277BAB0-C697-4BD9-AFDE-17805528A7CB}"/>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93">
              <a:extLst>
                <a:ext uri="{FF2B5EF4-FFF2-40B4-BE49-F238E27FC236}">
                  <a16:creationId xmlns:a16="http://schemas.microsoft.com/office/drawing/2014/main" id="{7E2128AD-36BB-41FD-A8BE-BE12BD34910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94">
              <a:extLst>
                <a:ext uri="{FF2B5EF4-FFF2-40B4-BE49-F238E27FC236}">
                  <a16:creationId xmlns:a16="http://schemas.microsoft.com/office/drawing/2014/main" id="{27847E83-7631-4900-9AAE-73AA893E6FE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95">
              <a:extLst>
                <a:ext uri="{FF2B5EF4-FFF2-40B4-BE49-F238E27FC236}">
                  <a16:creationId xmlns:a16="http://schemas.microsoft.com/office/drawing/2014/main" id="{4388014C-1157-420A-B856-6454391EADC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96">
              <a:extLst>
                <a:ext uri="{FF2B5EF4-FFF2-40B4-BE49-F238E27FC236}">
                  <a16:creationId xmlns:a16="http://schemas.microsoft.com/office/drawing/2014/main" id="{0A6B2207-34F1-472B-B573-FC6FEABBBB2C}"/>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97">
              <a:extLst>
                <a:ext uri="{FF2B5EF4-FFF2-40B4-BE49-F238E27FC236}">
                  <a16:creationId xmlns:a16="http://schemas.microsoft.com/office/drawing/2014/main" id="{B573A820-A88B-47FC-AA81-C1768C68252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98">
              <a:extLst>
                <a:ext uri="{FF2B5EF4-FFF2-40B4-BE49-F238E27FC236}">
                  <a16:creationId xmlns:a16="http://schemas.microsoft.com/office/drawing/2014/main" id="{F5C19D17-E379-48A2-BE18-DCBDBD8BBD2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99">
              <a:extLst>
                <a:ext uri="{FF2B5EF4-FFF2-40B4-BE49-F238E27FC236}">
                  <a16:creationId xmlns:a16="http://schemas.microsoft.com/office/drawing/2014/main" id="{21DF0F68-4059-48D3-B8D6-32A248C8EE5B}"/>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00">
              <a:extLst>
                <a:ext uri="{FF2B5EF4-FFF2-40B4-BE49-F238E27FC236}">
                  <a16:creationId xmlns:a16="http://schemas.microsoft.com/office/drawing/2014/main" id="{5A42AD5D-C5C1-4DB3-A589-E1C1DEF05B8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01">
              <a:extLst>
                <a:ext uri="{FF2B5EF4-FFF2-40B4-BE49-F238E27FC236}">
                  <a16:creationId xmlns:a16="http://schemas.microsoft.com/office/drawing/2014/main" id="{18849F1C-DFE2-45CC-AF2B-24D3E5BA7247}"/>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02">
              <a:extLst>
                <a:ext uri="{FF2B5EF4-FFF2-40B4-BE49-F238E27FC236}">
                  <a16:creationId xmlns:a16="http://schemas.microsoft.com/office/drawing/2014/main" id="{85A38925-4B19-4FAC-ABCE-A0D7F45EB7A7}"/>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03">
              <a:extLst>
                <a:ext uri="{FF2B5EF4-FFF2-40B4-BE49-F238E27FC236}">
                  <a16:creationId xmlns:a16="http://schemas.microsoft.com/office/drawing/2014/main" id="{448B5A79-4B61-4E94-B5D2-E0F91F84E14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04">
              <a:extLst>
                <a:ext uri="{FF2B5EF4-FFF2-40B4-BE49-F238E27FC236}">
                  <a16:creationId xmlns:a16="http://schemas.microsoft.com/office/drawing/2014/main" id="{BAAB6963-F107-45DC-B4FE-2885A7D88234}"/>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06">
              <a:extLst>
                <a:ext uri="{FF2B5EF4-FFF2-40B4-BE49-F238E27FC236}">
                  <a16:creationId xmlns:a16="http://schemas.microsoft.com/office/drawing/2014/main" id="{0054496F-C418-4F1A-B938-1218B44B78FF}"/>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07">
              <a:extLst>
                <a:ext uri="{FF2B5EF4-FFF2-40B4-BE49-F238E27FC236}">
                  <a16:creationId xmlns:a16="http://schemas.microsoft.com/office/drawing/2014/main" id="{7E3A7FC7-99EB-41C2-887D-8B13B004BB6A}"/>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08">
              <a:extLst>
                <a:ext uri="{FF2B5EF4-FFF2-40B4-BE49-F238E27FC236}">
                  <a16:creationId xmlns:a16="http://schemas.microsoft.com/office/drawing/2014/main" id="{5BF13673-A1B8-4A5D-B546-C3AA91B0D9A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09">
              <a:extLst>
                <a:ext uri="{FF2B5EF4-FFF2-40B4-BE49-F238E27FC236}">
                  <a16:creationId xmlns:a16="http://schemas.microsoft.com/office/drawing/2014/main" id="{6E870427-1024-406E-ABB3-95ACA354D395}"/>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10">
              <a:extLst>
                <a:ext uri="{FF2B5EF4-FFF2-40B4-BE49-F238E27FC236}">
                  <a16:creationId xmlns:a16="http://schemas.microsoft.com/office/drawing/2014/main" id="{D215EA37-B5C3-4AFB-8013-41D2258A6611}"/>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11">
              <a:extLst>
                <a:ext uri="{FF2B5EF4-FFF2-40B4-BE49-F238E27FC236}">
                  <a16:creationId xmlns:a16="http://schemas.microsoft.com/office/drawing/2014/main" id="{C94E66D9-5209-427B-9908-C7C9E57E14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12">
              <a:extLst>
                <a:ext uri="{FF2B5EF4-FFF2-40B4-BE49-F238E27FC236}">
                  <a16:creationId xmlns:a16="http://schemas.microsoft.com/office/drawing/2014/main" id="{9F9C5B3E-A974-4FE2-9DF6-FD24B27A150A}"/>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13">
              <a:extLst>
                <a:ext uri="{FF2B5EF4-FFF2-40B4-BE49-F238E27FC236}">
                  <a16:creationId xmlns:a16="http://schemas.microsoft.com/office/drawing/2014/main" id="{F41638F3-62FA-4F89-92CA-19781C7B055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114">
              <a:extLst>
                <a:ext uri="{FF2B5EF4-FFF2-40B4-BE49-F238E27FC236}">
                  <a16:creationId xmlns:a16="http://schemas.microsoft.com/office/drawing/2014/main" id="{B21D4263-FEDD-431C-823A-9382E72F354D}"/>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15">
              <a:extLst>
                <a:ext uri="{FF2B5EF4-FFF2-40B4-BE49-F238E27FC236}">
                  <a16:creationId xmlns:a16="http://schemas.microsoft.com/office/drawing/2014/main" id="{32304F0D-5AC3-4960-A6CF-7045D352A2F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16">
              <a:extLst>
                <a:ext uri="{FF2B5EF4-FFF2-40B4-BE49-F238E27FC236}">
                  <a16:creationId xmlns:a16="http://schemas.microsoft.com/office/drawing/2014/main" id="{4B4A9379-6F23-44C7-9837-A2FC37326B5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17">
              <a:extLst>
                <a:ext uri="{FF2B5EF4-FFF2-40B4-BE49-F238E27FC236}">
                  <a16:creationId xmlns:a16="http://schemas.microsoft.com/office/drawing/2014/main" id="{D3581CB2-F158-44CC-B966-BC39D618ECF6}"/>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18">
              <a:extLst>
                <a:ext uri="{FF2B5EF4-FFF2-40B4-BE49-F238E27FC236}">
                  <a16:creationId xmlns:a16="http://schemas.microsoft.com/office/drawing/2014/main" id="{50B644E2-923E-4A1B-8CDE-4BC40FB0BBA0}"/>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19">
              <a:extLst>
                <a:ext uri="{FF2B5EF4-FFF2-40B4-BE49-F238E27FC236}">
                  <a16:creationId xmlns:a16="http://schemas.microsoft.com/office/drawing/2014/main" id="{E495A529-E797-4390-ABCD-F121DC300F8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20">
              <a:extLst>
                <a:ext uri="{FF2B5EF4-FFF2-40B4-BE49-F238E27FC236}">
                  <a16:creationId xmlns:a16="http://schemas.microsoft.com/office/drawing/2014/main" id="{5DF7FA59-61F2-49F0-9DDA-FC57EDE42112}"/>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21">
              <a:extLst>
                <a:ext uri="{FF2B5EF4-FFF2-40B4-BE49-F238E27FC236}">
                  <a16:creationId xmlns:a16="http://schemas.microsoft.com/office/drawing/2014/main" id="{AEC9F658-D897-4186-B0FA-BD51DF40C25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22">
              <a:extLst>
                <a:ext uri="{FF2B5EF4-FFF2-40B4-BE49-F238E27FC236}">
                  <a16:creationId xmlns:a16="http://schemas.microsoft.com/office/drawing/2014/main" id="{B9C23EC1-4D48-468A-A421-7BE7F4A75B6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24">
              <a:extLst>
                <a:ext uri="{FF2B5EF4-FFF2-40B4-BE49-F238E27FC236}">
                  <a16:creationId xmlns:a16="http://schemas.microsoft.com/office/drawing/2014/main" id="{BCDF4F47-02F7-4261-A292-63B24BE8BFF1}"/>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25">
              <a:extLst>
                <a:ext uri="{FF2B5EF4-FFF2-40B4-BE49-F238E27FC236}">
                  <a16:creationId xmlns:a16="http://schemas.microsoft.com/office/drawing/2014/main" id="{F55C5ADE-54DB-4F03-83AE-02BE490E59BB}"/>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7" name="Group 386">
            <a:extLst>
              <a:ext uri="{FF2B5EF4-FFF2-40B4-BE49-F238E27FC236}">
                <a16:creationId xmlns:a16="http://schemas.microsoft.com/office/drawing/2014/main" id="{D5A944FD-8120-4C15-A95A-DD0B60C21366}"/>
              </a:ext>
            </a:extLst>
          </p:cNvPr>
          <p:cNvGrpSpPr/>
          <p:nvPr/>
        </p:nvGrpSpPr>
        <p:grpSpPr>
          <a:xfrm>
            <a:off x="1897887" y="2084236"/>
            <a:ext cx="699165" cy="735418"/>
            <a:chOff x="3175" y="1588"/>
            <a:chExt cx="4408488" cy="4637087"/>
          </a:xfrm>
          <a:solidFill>
            <a:schemeClr val="accent3"/>
          </a:solidFill>
        </p:grpSpPr>
        <p:sp>
          <p:nvSpPr>
            <p:cNvPr id="388" name="Rectangle 5">
              <a:extLst>
                <a:ext uri="{FF2B5EF4-FFF2-40B4-BE49-F238E27FC236}">
                  <a16:creationId xmlns:a16="http://schemas.microsoft.com/office/drawing/2014/main" id="{7DCC7190-BE3B-41D9-936D-F909B971DF78}"/>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6">
              <a:extLst>
                <a:ext uri="{FF2B5EF4-FFF2-40B4-BE49-F238E27FC236}">
                  <a16:creationId xmlns:a16="http://schemas.microsoft.com/office/drawing/2014/main" id="{44B6D9E2-2539-4833-9751-7F681AF42E11}"/>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7">
              <a:extLst>
                <a:ext uri="{FF2B5EF4-FFF2-40B4-BE49-F238E27FC236}">
                  <a16:creationId xmlns:a16="http://schemas.microsoft.com/office/drawing/2014/main" id="{F40AD5FA-087D-478E-A140-2A2FD92542E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8">
              <a:extLst>
                <a:ext uri="{FF2B5EF4-FFF2-40B4-BE49-F238E27FC236}">
                  <a16:creationId xmlns:a16="http://schemas.microsoft.com/office/drawing/2014/main" id="{A4EE6E56-FB69-446A-B1DC-7D64FEB1E6DF}"/>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9">
              <a:extLst>
                <a:ext uri="{FF2B5EF4-FFF2-40B4-BE49-F238E27FC236}">
                  <a16:creationId xmlns:a16="http://schemas.microsoft.com/office/drawing/2014/main" id="{5F1899FA-6D1E-4AE5-B8D4-498EA9234E7B}"/>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0">
              <a:extLst>
                <a:ext uri="{FF2B5EF4-FFF2-40B4-BE49-F238E27FC236}">
                  <a16:creationId xmlns:a16="http://schemas.microsoft.com/office/drawing/2014/main" id="{F5F70106-7521-4339-B2F9-8C502EE12845}"/>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1">
              <a:extLst>
                <a:ext uri="{FF2B5EF4-FFF2-40B4-BE49-F238E27FC236}">
                  <a16:creationId xmlns:a16="http://schemas.microsoft.com/office/drawing/2014/main" id="{90C89CA6-A386-4909-AEDC-9DAECC5A3895}"/>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2">
              <a:extLst>
                <a:ext uri="{FF2B5EF4-FFF2-40B4-BE49-F238E27FC236}">
                  <a16:creationId xmlns:a16="http://schemas.microsoft.com/office/drawing/2014/main" id="{29D91B8E-3FB8-4EF8-A267-003E4AB3474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3">
              <a:extLst>
                <a:ext uri="{FF2B5EF4-FFF2-40B4-BE49-F238E27FC236}">
                  <a16:creationId xmlns:a16="http://schemas.microsoft.com/office/drawing/2014/main" id="{FE1200BC-15AF-4367-9131-B3AF45CEAF08}"/>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4">
              <a:extLst>
                <a:ext uri="{FF2B5EF4-FFF2-40B4-BE49-F238E27FC236}">
                  <a16:creationId xmlns:a16="http://schemas.microsoft.com/office/drawing/2014/main" id="{61F35D3E-3D9B-44EF-BFCA-492867297127}"/>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5">
              <a:extLst>
                <a:ext uri="{FF2B5EF4-FFF2-40B4-BE49-F238E27FC236}">
                  <a16:creationId xmlns:a16="http://schemas.microsoft.com/office/drawing/2014/main" id="{EC45BB79-C698-436D-87C5-A1A991B81FE0}"/>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6">
              <a:extLst>
                <a:ext uri="{FF2B5EF4-FFF2-40B4-BE49-F238E27FC236}">
                  <a16:creationId xmlns:a16="http://schemas.microsoft.com/office/drawing/2014/main" id="{1BC37256-8942-4BD5-BAEF-66A1F9DD5202}"/>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7">
              <a:extLst>
                <a:ext uri="{FF2B5EF4-FFF2-40B4-BE49-F238E27FC236}">
                  <a16:creationId xmlns:a16="http://schemas.microsoft.com/office/drawing/2014/main" id="{A10FE0DE-598B-4369-9AB6-D717C3BC2EE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8">
              <a:extLst>
                <a:ext uri="{FF2B5EF4-FFF2-40B4-BE49-F238E27FC236}">
                  <a16:creationId xmlns:a16="http://schemas.microsoft.com/office/drawing/2014/main" id="{58AC74A6-D1AA-4E0C-B7A1-5BAA1159618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19">
              <a:extLst>
                <a:ext uri="{FF2B5EF4-FFF2-40B4-BE49-F238E27FC236}">
                  <a16:creationId xmlns:a16="http://schemas.microsoft.com/office/drawing/2014/main" id="{C9701728-EDC5-4D82-8C36-19906DD39DB0}"/>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20">
              <a:extLst>
                <a:ext uri="{FF2B5EF4-FFF2-40B4-BE49-F238E27FC236}">
                  <a16:creationId xmlns:a16="http://schemas.microsoft.com/office/drawing/2014/main" id="{2D105B0E-77CF-4EDD-B203-C406B59A034A}"/>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21">
              <a:extLst>
                <a:ext uri="{FF2B5EF4-FFF2-40B4-BE49-F238E27FC236}">
                  <a16:creationId xmlns:a16="http://schemas.microsoft.com/office/drawing/2014/main" id="{8A85BAC1-BA6F-4DA0-AC5F-EC45D54862E1}"/>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2">
              <a:extLst>
                <a:ext uri="{FF2B5EF4-FFF2-40B4-BE49-F238E27FC236}">
                  <a16:creationId xmlns:a16="http://schemas.microsoft.com/office/drawing/2014/main" id="{663CADCD-656A-42E4-B1F3-78E93F1504B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3">
              <a:extLst>
                <a:ext uri="{FF2B5EF4-FFF2-40B4-BE49-F238E27FC236}">
                  <a16:creationId xmlns:a16="http://schemas.microsoft.com/office/drawing/2014/main" id="{0BCC5B0C-4327-4118-B0F8-CB645A01291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24">
              <a:extLst>
                <a:ext uri="{FF2B5EF4-FFF2-40B4-BE49-F238E27FC236}">
                  <a16:creationId xmlns:a16="http://schemas.microsoft.com/office/drawing/2014/main" id="{53513656-9C06-4E8F-A1EC-572BEBFD520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5">
              <a:extLst>
                <a:ext uri="{FF2B5EF4-FFF2-40B4-BE49-F238E27FC236}">
                  <a16:creationId xmlns:a16="http://schemas.microsoft.com/office/drawing/2014/main" id="{5F436ED8-6DC5-465F-896F-3FD66E5A7703}"/>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6">
              <a:extLst>
                <a:ext uri="{FF2B5EF4-FFF2-40B4-BE49-F238E27FC236}">
                  <a16:creationId xmlns:a16="http://schemas.microsoft.com/office/drawing/2014/main" id="{9E138D37-F19D-49EE-8906-8E3603E35B2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27">
              <a:extLst>
                <a:ext uri="{FF2B5EF4-FFF2-40B4-BE49-F238E27FC236}">
                  <a16:creationId xmlns:a16="http://schemas.microsoft.com/office/drawing/2014/main" id="{E2BE8C65-7CCE-434A-A9FD-EA2009C45CC3}"/>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8">
              <a:extLst>
                <a:ext uri="{FF2B5EF4-FFF2-40B4-BE49-F238E27FC236}">
                  <a16:creationId xmlns:a16="http://schemas.microsoft.com/office/drawing/2014/main" id="{3187B38E-A87B-453E-97DE-3331DB000C5E}"/>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9">
              <a:extLst>
                <a:ext uri="{FF2B5EF4-FFF2-40B4-BE49-F238E27FC236}">
                  <a16:creationId xmlns:a16="http://schemas.microsoft.com/office/drawing/2014/main" id="{F521E83F-A0CA-417C-AF3E-777A55502EC0}"/>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0">
              <a:extLst>
                <a:ext uri="{FF2B5EF4-FFF2-40B4-BE49-F238E27FC236}">
                  <a16:creationId xmlns:a16="http://schemas.microsoft.com/office/drawing/2014/main" id="{E78E45DE-D55B-4228-97C3-30DD9D89A46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1">
              <a:extLst>
                <a:ext uri="{FF2B5EF4-FFF2-40B4-BE49-F238E27FC236}">
                  <a16:creationId xmlns:a16="http://schemas.microsoft.com/office/drawing/2014/main" id="{432EBF0F-7FC4-40EF-8CF2-0CCB9654ED69}"/>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2">
              <a:extLst>
                <a:ext uri="{FF2B5EF4-FFF2-40B4-BE49-F238E27FC236}">
                  <a16:creationId xmlns:a16="http://schemas.microsoft.com/office/drawing/2014/main" id="{9B8E11DD-E795-4217-8A4C-44BEA9B771D2}"/>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3">
              <a:extLst>
                <a:ext uri="{FF2B5EF4-FFF2-40B4-BE49-F238E27FC236}">
                  <a16:creationId xmlns:a16="http://schemas.microsoft.com/office/drawing/2014/main" id="{38AE8155-76FD-455C-A045-2159B0DA7F8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34">
              <a:extLst>
                <a:ext uri="{FF2B5EF4-FFF2-40B4-BE49-F238E27FC236}">
                  <a16:creationId xmlns:a16="http://schemas.microsoft.com/office/drawing/2014/main" id="{88917FDB-02A3-4602-91CC-C2C8DB2D8C8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5">
              <a:extLst>
                <a:ext uri="{FF2B5EF4-FFF2-40B4-BE49-F238E27FC236}">
                  <a16:creationId xmlns:a16="http://schemas.microsoft.com/office/drawing/2014/main" id="{2313E28C-7010-451C-A616-D26682372F0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6">
              <a:extLst>
                <a:ext uri="{FF2B5EF4-FFF2-40B4-BE49-F238E27FC236}">
                  <a16:creationId xmlns:a16="http://schemas.microsoft.com/office/drawing/2014/main" id="{F880F728-EBC5-4B9C-92B1-F2A7A661BE37}"/>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37">
              <a:extLst>
                <a:ext uri="{FF2B5EF4-FFF2-40B4-BE49-F238E27FC236}">
                  <a16:creationId xmlns:a16="http://schemas.microsoft.com/office/drawing/2014/main" id="{FFBB0A77-E540-4B88-8A27-9886135E68C0}"/>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8">
              <a:extLst>
                <a:ext uri="{FF2B5EF4-FFF2-40B4-BE49-F238E27FC236}">
                  <a16:creationId xmlns:a16="http://schemas.microsoft.com/office/drawing/2014/main" id="{F85F26BB-F3AA-47DC-B3F4-570C15854DD9}"/>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39">
              <a:extLst>
                <a:ext uri="{FF2B5EF4-FFF2-40B4-BE49-F238E27FC236}">
                  <a16:creationId xmlns:a16="http://schemas.microsoft.com/office/drawing/2014/main" id="{D45F38C2-C070-4368-B5BA-5C47B74C7B65}"/>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0">
              <a:extLst>
                <a:ext uri="{FF2B5EF4-FFF2-40B4-BE49-F238E27FC236}">
                  <a16:creationId xmlns:a16="http://schemas.microsoft.com/office/drawing/2014/main" id="{5CEEEF01-134E-4E96-BDD9-B376C719DF31}"/>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41">
              <a:extLst>
                <a:ext uri="{FF2B5EF4-FFF2-40B4-BE49-F238E27FC236}">
                  <a16:creationId xmlns:a16="http://schemas.microsoft.com/office/drawing/2014/main" id="{21365FAD-D566-4B06-8E6C-D031B4B9789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2">
              <a:extLst>
                <a:ext uri="{FF2B5EF4-FFF2-40B4-BE49-F238E27FC236}">
                  <a16:creationId xmlns:a16="http://schemas.microsoft.com/office/drawing/2014/main" id="{6E39D64A-0AB3-4445-AF59-3045A343F3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43">
              <a:extLst>
                <a:ext uri="{FF2B5EF4-FFF2-40B4-BE49-F238E27FC236}">
                  <a16:creationId xmlns:a16="http://schemas.microsoft.com/office/drawing/2014/main" id="{AEC49F02-A814-4A51-B803-99FB3357CD2E}"/>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44">
              <a:extLst>
                <a:ext uri="{FF2B5EF4-FFF2-40B4-BE49-F238E27FC236}">
                  <a16:creationId xmlns:a16="http://schemas.microsoft.com/office/drawing/2014/main" id="{83595EBC-800B-4494-BE87-EAF0FA28A18B}"/>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45">
              <a:extLst>
                <a:ext uri="{FF2B5EF4-FFF2-40B4-BE49-F238E27FC236}">
                  <a16:creationId xmlns:a16="http://schemas.microsoft.com/office/drawing/2014/main" id="{26601021-8C2B-4FCD-87E8-2BABFB1E4ED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6">
              <a:extLst>
                <a:ext uri="{FF2B5EF4-FFF2-40B4-BE49-F238E27FC236}">
                  <a16:creationId xmlns:a16="http://schemas.microsoft.com/office/drawing/2014/main" id="{52C2BC3C-A666-4D26-87F8-08DB91EAAFBE}"/>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47">
              <a:extLst>
                <a:ext uri="{FF2B5EF4-FFF2-40B4-BE49-F238E27FC236}">
                  <a16:creationId xmlns:a16="http://schemas.microsoft.com/office/drawing/2014/main" id="{744965F8-8597-4D75-98F1-CBA1878F19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48">
              <a:extLst>
                <a:ext uri="{FF2B5EF4-FFF2-40B4-BE49-F238E27FC236}">
                  <a16:creationId xmlns:a16="http://schemas.microsoft.com/office/drawing/2014/main" id="{A0DFCD05-F8FB-43C3-BEC3-4E2944259BFC}"/>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49">
              <a:extLst>
                <a:ext uri="{FF2B5EF4-FFF2-40B4-BE49-F238E27FC236}">
                  <a16:creationId xmlns:a16="http://schemas.microsoft.com/office/drawing/2014/main" id="{FA7BE2F1-4409-4D49-BCB6-BB74048F0613}"/>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50">
              <a:extLst>
                <a:ext uri="{FF2B5EF4-FFF2-40B4-BE49-F238E27FC236}">
                  <a16:creationId xmlns:a16="http://schemas.microsoft.com/office/drawing/2014/main" id="{628180C6-69C9-463C-ADC9-7337381A812A}"/>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51">
              <a:extLst>
                <a:ext uri="{FF2B5EF4-FFF2-40B4-BE49-F238E27FC236}">
                  <a16:creationId xmlns:a16="http://schemas.microsoft.com/office/drawing/2014/main" id="{02E11FE3-2C11-48BF-B37D-5C159545E65D}"/>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52">
              <a:extLst>
                <a:ext uri="{FF2B5EF4-FFF2-40B4-BE49-F238E27FC236}">
                  <a16:creationId xmlns:a16="http://schemas.microsoft.com/office/drawing/2014/main" id="{4980C3FB-D03A-4EDB-8F3F-F60DD875B01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53">
              <a:extLst>
                <a:ext uri="{FF2B5EF4-FFF2-40B4-BE49-F238E27FC236}">
                  <a16:creationId xmlns:a16="http://schemas.microsoft.com/office/drawing/2014/main" id="{B9EC7889-B36C-485A-A3CB-6FC10D49617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54">
              <a:extLst>
                <a:ext uri="{FF2B5EF4-FFF2-40B4-BE49-F238E27FC236}">
                  <a16:creationId xmlns:a16="http://schemas.microsoft.com/office/drawing/2014/main" id="{249FB9D6-053D-4FF4-8D74-9F191BAFC8D0}"/>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55">
              <a:extLst>
                <a:ext uri="{FF2B5EF4-FFF2-40B4-BE49-F238E27FC236}">
                  <a16:creationId xmlns:a16="http://schemas.microsoft.com/office/drawing/2014/main" id="{438A1CA9-1494-4FEB-A416-0689F72DB7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56">
              <a:extLst>
                <a:ext uri="{FF2B5EF4-FFF2-40B4-BE49-F238E27FC236}">
                  <a16:creationId xmlns:a16="http://schemas.microsoft.com/office/drawing/2014/main" id="{78DE74D4-7188-4182-87F6-5BB99493C4D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57">
              <a:extLst>
                <a:ext uri="{FF2B5EF4-FFF2-40B4-BE49-F238E27FC236}">
                  <a16:creationId xmlns:a16="http://schemas.microsoft.com/office/drawing/2014/main" id="{860D9928-8F4A-4186-87F5-68CAA999C25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58">
              <a:extLst>
                <a:ext uri="{FF2B5EF4-FFF2-40B4-BE49-F238E27FC236}">
                  <a16:creationId xmlns:a16="http://schemas.microsoft.com/office/drawing/2014/main" id="{DC81E4A4-3A21-4D60-9B5B-4FB1F2573C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59">
              <a:extLst>
                <a:ext uri="{FF2B5EF4-FFF2-40B4-BE49-F238E27FC236}">
                  <a16:creationId xmlns:a16="http://schemas.microsoft.com/office/drawing/2014/main" id="{2901846D-F573-4C9C-965B-FF5BC8FD2367}"/>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60">
              <a:extLst>
                <a:ext uri="{FF2B5EF4-FFF2-40B4-BE49-F238E27FC236}">
                  <a16:creationId xmlns:a16="http://schemas.microsoft.com/office/drawing/2014/main" id="{B8A776E4-2692-406F-86ED-6740717108D2}"/>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61">
              <a:extLst>
                <a:ext uri="{FF2B5EF4-FFF2-40B4-BE49-F238E27FC236}">
                  <a16:creationId xmlns:a16="http://schemas.microsoft.com/office/drawing/2014/main" id="{A9E999EF-F04D-4582-A2E3-C10EC6452D2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62">
              <a:extLst>
                <a:ext uri="{FF2B5EF4-FFF2-40B4-BE49-F238E27FC236}">
                  <a16:creationId xmlns:a16="http://schemas.microsoft.com/office/drawing/2014/main" id="{23CEA852-EC61-4BBD-8C24-52F3E323A0D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63">
              <a:extLst>
                <a:ext uri="{FF2B5EF4-FFF2-40B4-BE49-F238E27FC236}">
                  <a16:creationId xmlns:a16="http://schemas.microsoft.com/office/drawing/2014/main" id="{F0712D3F-2E34-4653-BE04-838044DEDCE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64">
              <a:extLst>
                <a:ext uri="{FF2B5EF4-FFF2-40B4-BE49-F238E27FC236}">
                  <a16:creationId xmlns:a16="http://schemas.microsoft.com/office/drawing/2014/main" id="{4E1A48F6-B12C-4326-9567-2015BE59B73A}"/>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65">
              <a:extLst>
                <a:ext uri="{FF2B5EF4-FFF2-40B4-BE49-F238E27FC236}">
                  <a16:creationId xmlns:a16="http://schemas.microsoft.com/office/drawing/2014/main" id="{D54CC944-E50B-43C1-BA9E-320597812808}"/>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66">
              <a:extLst>
                <a:ext uri="{FF2B5EF4-FFF2-40B4-BE49-F238E27FC236}">
                  <a16:creationId xmlns:a16="http://schemas.microsoft.com/office/drawing/2014/main" id="{86AEE3AE-05F6-479A-AD99-33AE5C8972A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67">
              <a:extLst>
                <a:ext uri="{FF2B5EF4-FFF2-40B4-BE49-F238E27FC236}">
                  <a16:creationId xmlns:a16="http://schemas.microsoft.com/office/drawing/2014/main" id="{F568C49A-DBB0-4E1E-A3B3-06D3294C75E7}"/>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68">
              <a:extLst>
                <a:ext uri="{FF2B5EF4-FFF2-40B4-BE49-F238E27FC236}">
                  <a16:creationId xmlns:a16="http://schemas.microsoft.com/office/drawing/2014/main" id="{B4823ED2-B5FD-4B39-AF86-552DAB283EC1}"/>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69">
              <a:extLst>
                <a:ext uri="{FF2B5EF4-FFF2-40B4-BE49-F238E27FC236}">
                  <a16:creationId xmlns:a16="http://schemas.microsoft.com/office/drawing/2014/main" id="{A3D1C92D-B666-44AC-84B6-88E9B05290FD}"/>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70">
              <a:extLst>
                <a:ext uri="{FF2B5EF4-FFF2-40B4-BE49-F238E27FC236}">
                  <a16:creationId xmlns:a16="http://schemas.microsoft.com/office/drawing/2014/main" id="{53241714-6684-4884-86E6-4FB71C24302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71">
              <a:extLst>
                <a:ext uri="{FF2B5EF4-FFF2-40B4-BE49-F238E27FC236}">
                  <a16:creationId xmlns:a16="http://schemas.microsoft.com/office/drawing/2014/main" id="{FE898F7A-B71B-4902-BC28-D01733EC11A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72">
              <a:extLst>
                <a:ext uri="{FF2B5EF4-FFF2-40B4-BE49-F238E27FC236}">
                  <a16:creationId xmlns:a16="http://schemas.microsoft.com/office/drawing/2014/main" id="{E7CFDDD0-30EB-4185-A456-A6571A69742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73">
              <a:extLst>
                <a:ext uri="{FF2B5EF4-FFF2-40B4-BE49-F238E27FC236}">
                  <a16:creationId xmlns:a16="http://schemas.microsoft.com/office/drawing/2014/main" id="{AAAFCC04-F1E3-4569-9193-1DA44E7E808B}"/>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74">
              <a:extLst>
                <a:ext uri="{FF2B5EF4-FFF2-40B4-BE49-F238E27FC236}">
                  <a16:creationId xmlns:a16="http://schemas.microsoft.com/office/drawing/2014/main" id="{144CC0AA-58B9-484D-ADEA-62F4DB315FB2}"/>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75">
              <a:extLst>
                <a:ext uri="{FF2B5EF4-FFF2-40B4-BE49-F238E27FC236}">
                  <a16:creationId xmlns:a16="http://schemas.microsoft.com/office/drawing/2014/main" id="{CAEFC868-1A1E-425A-8658-E18783010570}"/>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76">
              <a:extLst>
                <a:ext uri="{FF2B5EF4-FFF2-40B4-BE49-F238E27FC236}">
                  <a16:creationId xmlns:a16="http://schemas.microsoft.com/office/drawing/2014/main" id="{2C829F24-AA54-43BA-97CC-13FCBD4BC6A3}"/>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77">
              <a:extLst>
                <a:ext uri="{FF2B5EF4-FFF2-40B4-BE49-F238E27FC236}">
                  <a16:creationId xmlns:a16="http://schemas.microsoft.com/office/drawing/2014/main" id="{E5C623B0-CF43-424E-80F3-FFF67D064F02}"/>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78">
              <a:extLst>
                <a:ext uri="{FF2B5EF4-FFF2-40B4-BE49-F238E27FC236}">
                  <a16:creationId xmlns:a16="http://schemas.microsoft.com/office/drawing/2014/main" id="{43F76292-7C13-48F3-B877-E0A987BD0A30}"/>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79">
              <a:extLst>
                <a:ext uri="{FF2B5EF4-FFF2-40B4-BE49-F238E27FC236}">
                  <a16:creationId xmlns:a16="http://schemas.microsoft.com/office/drawing/2014/main" id="{CE756B14-1F83-4747-A26E-85540AF0427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80">
              <a:extLst>
                <a:ext uri="{FF2B5EF4-FFF2-40B4-BE49-F238E27FC236}">
                  <a16:creationId xmlns:a16="http://schemas.microsoft.com/office/drawing/2014/main" id="{D2651C32-0C56-4215-9496-57A1E86DD16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81">
              <a:extLst>
                <a:ext uri="{FF2B5EF4-FFF2-40B4-BE49-F238E27FC236}">
                  <a16:creationId xmlns:a16="http://schemas.microsoft.com/office/drawing/2014/main" id="{2379398D-F003-4C39-986A-85AF509FA5D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82">
              <a:extLst>
                <a:ext uri="{FF2B5EF4-FFF2-40B4-BE49-F238E27FC236}">
                  <a16:creationId xmlns:a16="http://schemas.microsoft.com/office/drawing/2014/main" id="{596073FE-60C2-4881-8AD3-01852FD8CDF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83">
              <a:extLst>
                <a:ext uri="{FF2B5EF4-FFF2-40B4-BE49-F238E27FC236}">
                  <a16:creationId xmlns:a16="http://schemas.microsoft.com/office/drawing/2014/main" id="{A10F6D0D-DB52-4B35-8865-4127386F1355}"/>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84">
              <a:extLst>
                <a:ext uri="{FF2B5EF4-FFF2-40B4-BE49-F238E27FC236}">
                  <a16:creationId xmlns:a16="http://schemas.microsoft.com/office/drawing/2014/main" id="{AD3091DD-41BA-4DD4-9833-ADBAB1CA249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85">
              <a:extLst>
                <a:ext uri="{FF2B5EF4-FFF2-40B4-BE49-F238E27FC236}">
                  <a16:creationId xmlns:a16="http://schemas.microsoft.com/office/drawing/2014/main" id="{AEB975A6-28E4-40E1-ACB4-DF6663CF6E4A}"/>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86">
              <a:extLst>
                <a:ext uri="{FF2B5EF4-FFF2-40B4-BE49-F238E27FC236}">
                  <a16:creationId xmlns:a16="http://schemas.microsoft.com/office/drawing/2014/main" id="{FC7D3E92-B73B-4CD4-BB3D-067304B9D4FF}"/>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87">
              <a:extLst>
                <a:ext uri="{FF2B5EF4-FFF2-40B4-BE49-F238E27FC236}">
                  <a16:creationId xmlns:a16="http://schemas.microsoft.com/office/drawing/2014/main" id="{14051EB1-DFA7-4811-9E53-D8FB6212300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88">
              <a:extLst>
                <a:ext uri="{FF2B5EF4-FFF2-40B4-BE49-F238E27FC236}">
                  <a16:creationId xmlns:a16="http://schemas.microsoft.com/office/drawing/2014/main" id="{FA722EF7-CDDA-48A8-A05E-9BE60691E87B}"/>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89">
              <a:extLst>
                <a:ext uri="{FF2B5EF4-FFF2-40B4-BE49-F238E27FC236}">
                  <a16:creationId xmlns:a16="http://schemas.microsoft.com/office/drawing/2014/main" id="{E8ED8109-63AC-47CC-BA02-0F831302B172}"/>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90">
              <a:extLst>
                <a:ext uri="{FF2B5EF4-FFF2-40B4-BE49-F238E27FC236}">
                  <a16:creationId xmlns:a16="http://schemas.microsoft.com/office/drawing/2014/main" id="{AD2DD2A8-B060-4A7B-8729-A592C96D97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91">
              <a:extLst>
                <a:ext uri="{FF2B5EF4-FFF2-40B4-BE49-F238E27FC236}">
                  <a16:creationId xmlns:a16="http://schemas.microsoft.com/office/drawing/2014/main" id="{6DCCE7D5-20FB-4018-B1DD-D032A2A43B9E}"/>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92">
              <a:extLst>
                <a:ext uri="{FF2B5EF4-FFF2-40B4-BE49-F238E27FC236}">
                  <a16:creationId xmlns:a16="http://schemas.microsoft.com/office/drawing/2014/main" id="{EDB075B6-2579-4B50-B06C-9026224010CE}"/>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93">
              <a:extLst>
                <a:ext uri="{FF2B5EF4-FFF2-40B4-BE49-F238E27FC236}">
                  <a16:creationId xmlns:a16="http://schemas.microsoft.com/office/drawing/2014/main" id="{170927CA-5F1B-427C-ABFD-049DE81421E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94">
              <a:extLst>
                <a:ext uri="{FF2B5EF4-FFF2-40B4-BE49-F238E27FC236}">
                  <a16:creationId xmlns:a16="http://schemas.microsoft.com/office/drawing/2014/main" id="{75446E72-E27F-4C30-B07D-C1CDCECE9209}"/>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95">
              <a:extLst>
                <a:ext uri="{FF2B5EF4-FFF2-40B4-BE49-F238E27FC236}">
                  <a16:creationId xmlns:a16="http://schemas.microsoft.com/office/drawing/2014/main" id="{182789AB-9EA1-4202-A1A4-71C1245C66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96">
              <a:extLst>
                <a:ext uri="{FF2B5EF4-FFF2-40B4-BE49-F238E27FC236}">
                  <a16:creationId xmlns:a16="http://schemas.microsoft.com/office/drawing/2014/main" id="{5CB328D0-1AA5-4701-9355-206BC09E88B7}"/>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97">
              <a:extLst>
                <a:ext uri="{FF2B5EF4-FFF2-40B4-BE49-F238E27FC236}">
                  <a16:creationId xmlns:a16="http://schemas.microsoft.com/office/drawing/2014/main" id="{E8551DF9-6AF1-4BFB-938E-018AA21324A2}"/>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98">
              <a:extLst>
                <a:ext uri="{FF2B5EF4-FFF2-40B4-BE49-F238E27FC236}">
                  <a16:creationId xmlns:a16="http://schemas.microsoft.com/office/drawing/2014/main" id="{F44B04EA-4105-40C8-BF76-CB684B7F71E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99">
              <a:extLst>
                <a:ext uri="{FF2B5EF4-FFF2-40B4-BE49-F238E27FC236}">
                  <a16:creationId xmlns:a16="http://schemas.microsoft.com/office/drawing/2014/main" id="{0B922907-18FD-4BE3-A0B5-45470A7E56AE}"/>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00">
              <a:extLst>
                <a:ext uri="{FF2B5EF4-FFF2-40B4-BE49-F238E27FC236}">
                  <a16:creationId xmlns:a16="http://schemas.microsoft.com/office/drawing/2014/main" id="{49AB77BE-7819-4882-ACEC-41BC94E1D88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01">
              <a:extLst>
                <a:ext uri="{FF2B5EF4-FFF2-40B4-BE49-F238E27FC236}">
                  <a16:creationId xmlns:a16="http://schemas.microsoft.com/office/drawing/2014/main" id="{1B14B1E7-F825-4826-833A-5941647C998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Rectangle 102">
              <a:extLst>
                <a:ext uri="{FF2B5EF4-FFF2-40B4-BE49-F238E27FC236}">
                  <a16:creationId xmlns:a16="http://schemas.microsoft.com/office/drawing/2014/main" id="{64FAFF4E-3012-48B4-A306-412760F8563D}"/>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03">
              <a:extLst>
                <a:ext uri="{FF2B5EF4-FFF2-40B4-BE49-F238E27FC236}">
                  <a16:creationId xmlns:a16="http://schemas.microsoft.com/office/drawing/2014/main" id="{790DB4EA-C01B-4623-8A8C-01D0219E108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104">
              <a:extLst>
                <a:ext uri="{FF2B5EF4-FFF2-40B4-BE49-F238E27FC236}">
                  <a16:creationId xmlns:a16="http://schemas.microsoft.com/office/drawing/2014/main" id="{DBF213AB-DDB8-4E52-AEBF-2FA80D900D98}"/>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106">
              <a:extLst>
                <a:ext uri="{FF2B5EF4-FFF2-40B4-BE49-F238E27FC236}">
                  <a16:creationId xmlns:a16="http://schemas.microsoft.com/office/drawing/2014/main" id="{4FC409F8-522B-401F-AEBC-48CA0452A585}"/>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107">
              <a:extLst>
                <a:ext uri="{FF2B5EF4-FFF2-40B4-BE49-F238E27FC236}">
                  <a16:creationId xmlns:a16="http://schemas.microsoft.com/office/drawing/2014/main" id="{ABA85166-C5B8-473D-9EE9-F04C781EB0E5}"/>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08">
              <a:extLst>
                <a:ext uri="{FF2B5EF4-FFF2-40B4-BE49-F238E27FC236}">
                  <a16:creationId xmlns:a16="http://schemas.microsoft.com/office/drawing/2014/main" id="{B9DBC7E5-529D-49FA-AB86-6CFBBEF67CA4}"/>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109">
              <a:extLst>
                <a:ext uri="{FF2B5EF4-FFF2-40B4-BE49-F238E27FC236}">
                  <a16:creationId xmlns:a16="http://schemas.microsoft.com/office/drawing/2014/main" id="{4EF004C1-5ECD-443C-B352-2B119409E0C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110">
              <a:extLst>
                <a:ext uri="{FF2B5EF4-FFF2-40B4-BE49-F238E27FC236}">
                  <a16:creationId xmlns:a16="http://schemas.microsoft.com/office/drawing/2014/main" id="{442CC873-4E15-4132-8EE2-82F3AC7891A7}"/>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11">
              <a:extLst>
                <a:ext uri="{FF2B5EF4-FFF2-40B4-BE49-F238E27FC236}">
                  <a16:creationId xmlns:a16="http://schemas.microsoft.com/office/drawing/2014/main" id="{0B4815C0-1BE4-4BB5-AF7B-15BA445C68E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12">
              <a:extLst>
                <a:ext uri="{FF2B5EF4-FFF2-40B4-BE49-F238E27FC236}">
                  <a16:creationId xmlns:a16="http://schemas.microsoft.com/office/drawing/2014/main" id="{C13D8027-DF8B-4A08-BD77-7E3BAC3E50E1}"/>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13">
              <a:extLst>
                <a:ext uri="{FF2B5EF4-FFF2-40B4-BE49-F238E27FC236}">
                  <a16:creationId xmlns:a16="http://schemas.microsoft.com/office/drawing/2014/main" id="{621563EC-AFE7-410B-AF00-CD6C3FBF554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114">
              <a:extLst>
                <a:ext uri="{FF2B5EF4-FFF2-40B4-BE49-F238E27FC236}">
                  <a16:creationId xmlns:a16="http://schemas.microsoft.com/office/drawing/2014/main" id="{4AE80560-F012-48C2-95E7-424EE46E4C58}"/>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15">
              <a:extLst>
                <a:ext uri="{FF2B5EF4-FFF2-40B4-BE49-F238E27FC236}">
                  <a16:creationId xmlns:a16="http://schemas.microsoft.com/office/drawing/2014/main" id="{98AD0A6E-771B-4710-92D4-165C63BDB90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116">
              <a:extLst>
                <a:ext uri="{FF2B5EF4-FFF2-40B4-BE49-F238E27FC236}">
                  <a16:creationId xmlns:a16="http://schemas.microsoft.com/office/drawing/2014/main" id="{590B19EA-6076-4473-925A-87952651DA5F}"/>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117">
              <a:extLst>
                <a:ext uri="{FF2B5EF4-FFF2-40B4-BE49-F238E27FC236}">
                  <a16:creationId xmlns:a16="http://schemas.microsoft.com/office/drawing/2014/main" id="{745DF3C7-4F3E-42E0-8082-A6777E3C4ACD}"/>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118">
              <a:extLst>
                <a:ext uri="{FF2B5EF4-FFF2-40B4-BE49-F238E27FC236}">
                  <a16:creationId xmlns:a16="http://schemas.microsoft.com/office/drawing/2014/main" id="{E63F5171-3BDE-4643-B04B-8E7E45481CD5}"/>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119">
              <a:extLst>
                <a:ext uri="{FF2B5EF4-FFF2-40B4-BE49-F238E27FC236}">
                  <a16:creationId xmlns:a16="http://schemas.microsoft.com/office/drawing/2014/main" id="{FD4545E8-0FF2-447D-BE72-8487F4F94A99}"/>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120">
              <a:extLst>
                <a:ext uri="{FF2B5EF4-FFF2-40B4-BE49-F238E27FC236}">
                  <a16:creationId xmlns:a16="http://schemas.microsoft.com/office/drawing/2014/main" id="{2A5880CB-C09D-4404-87EC-E7F0788C9F3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21">
              <a:extLst>
                <a:ext uri="{FF2B5EF4-FFF2-40B4-BE49-F238E27FC236}">
                  <a16:creationId xmlns:a16="http://schemas.microsoft.com/office/drawing/2014/main" id="{2FBBAAC1-524F-4FDC-94E7-D2E6C23719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22">
              <a:extLst>
                <a:ext uri="{FF2B5EF4-FFF2-40B4-BE49-F238E27FC236}">
                  <a16:creationId xmlns:a16="http://schemas.microsoft.com/office/drawing/2014/main" id="{3F9FFF77-6A5E-44F8-B3DD-2AEB38E659F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124">
              <a:extLst>
                <a:ext uri="{FF2B5EF4-FFF2-40B4-BE49-F238E27FC236}">
                  <a16:creationId xmlns:a16="http://schemas.microsoft.com/office/drawing/2014/main" id="{27D0E5C5-F03F-41EB-9E0E-BCBD1849F72F}"/>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125">
              <a:extLst>
                <a:ext uri="{FF2B5EF4-FFF2-40B4-BE49-F238E27FC236}">
                  <a16:creationId xmlns:a16="http://schemas.microsoft.com/office/drawing/2014/main" id="{22185B56-6BD2-498E-8E12-74705B5FFF7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3669593-449A-4097-BAE8-B696808186D1}"/>
              </a:ext>
            </a:extLst>
          </p:cNvPr>
          <p:cNvGrpSpPr/>
          <p:nvPr/>
        </p:nvGrpSpPr>
        <p:grpSpPr>
          <a:xfrm>
            <a:off x="-18720" y="6478344"/>
            <a:ext cx="12210572" cy="379656"/>
            <a:chOff x="3638881" y="1932349"/>
            <a:chExt cx="12210572" cy="379656"/>
          </a:xfrm>
        </p:grpSpPr>
        <p:sp>
          <p:nvSpPr>
            <p:cNvPr id="8" name="Rectangle 7">
              <a:extLst>
                <a:ext uri="{FF2B5EF4-FFF2-40B4-BE49-F238E27FC236}">
                  <a16:creationId xmlns:a16="http://schemas.microsoft.com/office/drawing/2014/main" id="{FC24AA6F-3093-4DD5-9025-F1BA8C903230}"/>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6675851-B4FD-4A11-9E21-B9607E8311C4}"/>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 name="Rectangle 512">
            <a:extLst>
              <a:ext uri="{FF2B5EF4-FFF2-40B4-BE49-F238E27FC236}">
                <a16:creationId xmlns:a16="http://schemas.microsoft.com/office/drawing/2014/main" id="{C37AF990-B783-4A09-B0E6-903E9343EF49}"/>
              </a:ext>
            </a:extLst>
          </p:cNvPr>
          <p:cNvSpPr/>
          <p:nvPr/>
        </p:nvSpPr>
        <p:spPr>
          <a:xfrm>
            <a:off x="5599310" y="4674215"/>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17" name="Rectangle 516">
            <a:extLst>
              <a:ext uri="{FF2B5EF4-FFF2-40B4-BE49-F238E27FC236}">
                <a16:creationId xmlns:a16="http://schemas.microsoft.com/office/drawing/2014/main" id="{E3DDDD26-B2CD-473A-B4ED-B06F1EDC8144}"/>
              </a:ext>
            </a:extLst>
          </p:cNvPr>
          <p:cNvSpPr/>
          <p:nvPr/>
        </p:nvSpPr>
        <p:spPr>
          <a:xfrm>
            <a:off x="5569199" y="2667042"/>
            <a:ext cx="816226" cy="906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20" name="Rectangle 519">
            <a:extLst>
              <a:ext uri="{FF2B5EF4-FFF2-40B4-BE49-F238E27FC236}">
                <a16:creationId xmlns:a16="http://schemas.microsoft.com/office/drawing/2014/main" id="{D89C7403-8BCF-4EBD-A5ED-FD44C426CE34}"/>
              </a:ext>
            </a:extLst>
          </p:cNvPr>
          <p:cNvSpPr/>
          <p:nvPr/>
        </p:nvSpPr>
        <p:spPr>
          <a:xfrm>
            <a:off x="5537430" y="902436"/>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36" name="TextBox 535">
            <a:extLst>
              <a:ext uri="{FF2B5EF4-FFF2-40B4-BE49-F238E27FC236}">
                <a16:creationId xmlns:a16="http://schemas.microsoft.com/office/drawing/2014/main" id="{D17559D4-B591-4B32-A8CF-79631D375236}"/>
              </a:ext>
            </a:extLst>
          </p:cNvPr>
          <p:cNvSpPr txBox="1"/>
          <p:nvPr/>
        </p:nvSpPr>
        <p:spPr>
          <a:xfrm>
            <a:off x="1546787" y="3967057"/>
            <a:ext cx="3850177" cy="707886"/>
          </a:xfrm>
          <a:prstGeom prst="rect">
            <a:avLst/>
          </a:prstGeom>
          <a:noFill/>
        </p:spPr>
        <p:txBody>
          <a:bodyPr wrap="square" rtlCol="0">
            <a:spAutoFit/>
          </a:bodyPr>
          <a:lstStyle/>
          <a:p>
            <a:r>
              <a:rPr lang="en-US" altLang="ko-KR" sz="4000" b="1" dirty="0">
                <a:solidFill>
                  <a:schemeClr val="tx1">
                    <a:lumMod val="75000"/>
                    <a:lumOff val="25000"/>
                  </a:schemeClr>
                </a:solidFill>
                <a:cs typeface="Arial" pitchFamily="34" charset="0"/>
              </a:rPr>
              <a:t>Conclusiones</a:t>
            </a:r>
            <a:r>
              <a:rPr lang="en-US" altLang="ko-KR" sz="1200" dirty="0">
                <a:solidFill>
                  <a:schemeClr val="tx1">
                    <a:lumMod val="75000"/>
                    <a:lumOff val="25000"/>
                  </a:schemeClr>
                </a:solidFill>
                <a:cs typeface="Arial" pitchFamily="34" charset="0"/>
              </a:rPr>
              <a:t> </a:t>
            </a:r>
          </a:p>
        </p:txBody>
      </p:sp>
      <p:sp>
        <p:nvSpPr>
          <p:cNvPr id="4" name="Rectángulo 3"/>
          <p:cNvSpPr/>
          <p:nvPr/>
        </p:nvSpPr>
        <p:spPr>
          <a:xfrm>
            <a:off x="6584978" y="1301732"/>
            <a:ext cx="5254456" cy="1668214"/>
          </a:xfrm>
          <a:prstGeom prst="rect">
            <a:avLst/>
          </a:prstGeom>
          <a:ln>
            <a:solidFill>
              <a:schemeClr val="accent5">
                <a:lumMod val="60000"/>
                <a:lumOff val="40000"/>
              </a:schemeClr>
            </a:solidFill>
          </a:ln>
        </p:spPr>
        <p:txBody>
          <a:bodyPr wrap="square">
            <a:spAutoFit/>
          </a:bodyPr>
          <a:lstStyle/>
          <a:p>
            <a:pPr lvl="0" algn="just">
              <a:lnSpc>
                <a:spcPct val="150000"/>
              </a:lnSpc>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Se determina que el reforzamiento realizado al edificio en el año 2018, es insuficiente, por lo tanto es necesario la implementación de la propuesta de reforzamiento para evitar un posible colapso de la estructura frente a la presencia de un sismo de alta magnitud. </a:t>
            </a:r>
            <a:endParaRPr lang="es-EC" sz="14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6512442" y="3642363"/>
            <a:ext cx="5254455" cy="1668214"/>
          </a:xfrm>
          <a:prstGeom prst="rect">
            <a:avLst/>
          </a:prstGeom>
          <a:ln>
            <a:solidFill>
              <a:schemeClr val="bg2">
                <a:lumMod val="75000"/>
              </a:schemeClr>
            </a:solidFill>
          </a:ln>
        </p:spPr>
        <p:txBody>
          <a:bodyPr wrap="square">
            <a:spAutoFit/>
          </a:bodyPr>
          <a:lstStyle/>
          <a:p>
            <a:pPr algn="just">
              <a:lnSpc>
                <a:spcPct val="150000"/>
              </a:lnSpc>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Las derivas actuales son 4.57 % en sentido X y 3.73% en sentido Y, esto a casusa de un diseño y construcción erróneo, </a:t>
            </a:r>
            <a:r>
              <a:rPr lang="es-ES" sz="1400" b="1" dirty="0">
                <a:effectLst/>
                <a:latin typeface="Arial" panose="020B0604020202020204" pitchFamily="34" charset="0"/>
                <a:ea typeface="Calibri" panose="020F0502020204030204" pitchFamily="34" charset="0"/>
                <a:cs typeface="Arial" panose="020B0604020202020204" pitchFamily="34" charset="0"/>
              </a:rPr>
              <a:t>lo cual se ve reflejado en los daños severos que presentó frente a la presencia del sismo del 16 de abril del 2016.</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21" name="Rounded Rectangle 31">
            <a:extLst>
              <a:ext uri="{FF2B5EF4-FFF2-40B4-BE49-F238E27FC236}">
                <a16:creationId xmlns:a16="http://schemas.microsoft.com/office/drawing/2014/main" id="{F770AF8F-1BB9-4E62-8960-E97AD65EC06E}"/>
              </a:ext>
            </a:extLst>
          </p:cNvPr>
          <p:cNvSpPr>
            <a:spLocks noChangeAspect="1"/>
          </p:cNvSpPr>
          <p:nvPr/>
        </p:nvSpPr>
        <p:spPr>
          <a:xfrm>
            <a:off x="5782912" y="1045643"/>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EE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22" name="Group 56">
            <a:extLst>
              <a:ext uri="{FF2B5EF4-FFF2-40B4-BE49-F238E27FC236}">
                <a16:creationId xmlns:a16="http://schemas.microsoft.com/office/drawing/2014/main" id="{25E2F438-F85C-4DA3-8456-B041E9E63070}"/>
              </a:ext>
            </a:extLst>
          </p:cNvPr>
          <p:cNvGrpSpPr/>
          <p:nvPr/>
        </p:nvGrpSpPr>
        <p:grpSpPr>
          <a:xfrm>
            <a:off x="5850148" y="2807951"/>
            <a:ext cx="235054" cy="651581"/>
            <a:chOff x="6719918" y="3648662"/>
            <a:chExt cx="734357" cy="2233354"/>
          </a:xfrm>
          <a:solidFill>
            <a:srgbClr val="E7E5E6"/>
          </a:solidFill>
        </p:grpSpPr>
        <p:sp>
          <p:nvSpPr>
            <p:cNvPr id="535" name="Freeform: Shape 55">
              <a:extLst>
                <a:ext uri="{FF2B5EF4-FFF2-40B4-BE49-F238E27FC236}">
                  <a16:creationId xmlns:a16="http://schemas.microsoft.com/office/drawing/2014/main" id="{8A99171C-082B-457E-8AAB-5EB89964190C}"/>
                </a:ext>
              </a:extLst>
            </p:cNvPr>
            <p:cNvSpPr/>
            <p:nvPr/>
          </p:nvSpPr>
          <p:spPr>
            <a:xfrm>
              <a:off x="6791047" y="3648662"/>
              <a:ext cx="594022" cy="1480249"/>
            </a:xfrm>
            <a:custGeom>
              <a:avLst/>
              <a:gdLst>
                <a:gd name="connsiteX0" fmla="*/ 109577 w 594022"/>
                <a:gd name="connsiteY0" fmla="*/ 101887 h 1480249"/>
                <a:gd name="connsiteX1" fmla="*/ 159559 w 594022"/>
                <a:gd name="connsiteY1" fmla="*/ 226843 h 1480249"/>
                <a:gd name="connsiteX2" fmla="*/ 296050 w 594022"/>
                <a:gd name="connsiteY2" fmla="*/ 284515 h 1480249"/>
                <a:gd name="connsiteX3" fmla="*/ 432540 w 594022"/>
                <a:gd name="connsiteY3" fmla="*/ 226843 h 1480249"/>
                <a:gd name="connsiteX4" fmla="*/ 482523 w 594022"/>
                <a:gd name="connsiteY4" fmla="*/ 101887 h 1480249"/>
                <a:gd name="connsiteX5" fmla="*/ 51905 w 594022"/>
                <a:gd name="connsiteY5" fmla="*/ 0 h 1480249"/>
                <a:gd name="connsiteX6" fmla="*/ 542117 w 594022"/>
                <a:gd name="connsiteY6" fmla="*/ 0 h 1480249"/>
                <a:gd name="connsiteX7" fmla="*/ 578643 w 594022"/>
                <a:gd name="connsiteY7" fmla="*/ 15379 h 1480249"/>
                <a:gd name="connsiteX8" fmla="*/ 594022 w 594022"/>
                <a:gd name="connsiteY8" fmla="*/ 51905 h 1480249"/>
                <a:gd name="connsiteX9" fmla="*/ 507514 w 594022"/>
                <a:gd name="connsiteY9" fmla="*/ 299894 h 1480249"/>
                <a:gd name="connsiteX10" fmla="*/ 411154 w 594022"/>
                <a:gd name="connsiteY10" fmla="*/ 364054 h 1480249"/>
                <a:gd name="connsiteX11" fmla="*/ 369101 w 594022"/>
                <a:gd name="connsiteY11" fmla="*/ 372219 h 1480249"/>
                <a:gd name="connsiteX12" fmla="*/ 369101 w 594022"/>
                <a:gd name="connsiteY12" fmla="*/ 1480249 h 1480249"/>
                <a:gd name="connsiteX13" fmla="*/ 222998 w 594022"/>
                <a:gd name="connsiteY13" fmla="*/ 1480249 h 1480249"/>
                <a:gd name="connsiteX14" fmla="*/ 222998 w 594022"/>
                <a:gd name="connsiteY14" fmla="*/ 372009 h 1480249"/>
                <a:gd name="connsiteX15" fmla="*/ 182628 w 594022"/>
                <a:gd name="connsiteY15" fmla="*/ 364054 h 1480249"/>
                <a:gd name="connsiteX16" fmla="*/ 86508 w 594022"/>
                <a:gd name="connsiteY16" fmla="*/ 299894 h 1480249"/>
                <a:gd name="connsiteX17" fmla="*/ 0 w 594022"/>
                <a:gd name="connsiteY17" fmla="*/ 51905 h 1480249"/>
                <a:gd name="connsiteX18" fmla="*/ 51905 w 594022"/>
                <a:gd name="connsiteY18" fmla="*/ 0 h 148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022" h="1480249">
                  <a:moveTo>
                    <a:pt x="109577" y="101887"/>
                  </a:moveTo>
                  <a:cubicBezTo>
                    <a:pt x="119189" y="134568"/>
                    <a:pt x="134568" y="201852"/>
                    <a:pt x="159559" y="226843"/>
                  </a:cubicBezTo>
                  <a:cubicBezTo>
                    <a:pt x="196085" y="263369"/>
                    <a:pt x="244145" y="284515"/>
                    <a:pt x="296050" y="284515"/>
                  </a:cubicBezTo>
                  <a:cubicBezTo>
                    <a:pt x="347955" y="284515"/>
                    <a:pt x="396015" y="265291"/>
                    <a:pt x="432540" y="226843"/>
                  </a:cubicBezTo>
                  <a:cubicBezTo>
                    <a:pt x="457531" y="201852"/>
                    <a:pt x="472911" y="134568"/>
                    <a:pt x="482523" y="101887"/>
                  </a:cubicBezTo>
                  <a:close/>
                  <a:moveTo>
                    <a:pt x="51905" y="0"/>
                  </a:moveTo>
                  <a:lnTo>
                    <a:pt x="542117" y="0"/>
                  </a:lnTo>
                  <a:cubicBezTo>
                    <a:pt x="555574" y="0"/>
                    <a:pt x="569031" y="5767"/>
                    <a:pt x="578643" y="15379"/>
                  </a:cubicBezTo>
                  <a:cubicBezTo>
                    <a:pt x="588255" y="24991"/>
                    <a:pt x="594022" y="38448"/>
                    <a:pt x="594022" y="51905"/>
                  </a:cubicBezTo>
                  <a:cubicBezTo>
                    <a:pt x="594022" y="130723"/>
                    <a:pt x="563263" y="244145"/>
                    <a:pt x="507514" y="299894"/>
                  </a:cubicBezTo>
                  <a:cubicBezTo>
                    <a:pt x="479639" y="327769"/>
                    <a:pt x="446959" y="349396"/>
                    <a:pt x="411154" y="364054"/>
                  </a:cubicBezTo>
                  <a:lnTo>
                    <a:pt x="369101" y="372219"/>
                  </a:lnTo>
                  <a:lnTo>
                    <a:pt x="369101" y="1480249"/>
                  </a:lnTo>
                  <a:lnTo>
                    <a:pt x="222998" y="1480249"/>
                  </a:lnTo>
                  <a:lnTo>
                    <a:pt x="222998" y="372009"/>
                  </a:lnTo>
                  <a:lnTo>
                    <a:pt x="182628" y="364054"/>
                  </a:lnTo>
                  <a:cubicBezTo>
                    <a:pt x="147064" y="349396"/>
                    <a:pt x="114383" y="327769"/>
                    <a:pt x="86508" y="299894"/>
                  </a:cubicBezTo>
                  <a:cubicBezTo>
                    <a:pt x="30759" y="244145"/>
                    <a:pt x="0" y="130723"/>
                    <a:pt x="0" y="51905"/>
                  </a:cubicBezTo>
                  <a:cubicBezTo>
                    <a:pt x="0" y="23069"/>
                    <a:pt x="23069" y="0"/>
                    <a:pt x="51905" y="0"/>
                  </a:cubicBezTo>
                  <a:close/>
                </a:path>
              </a:pathLst>
            </a:custGeom>
            <a:grpFill/>
            <a:ln w="9525" cap="flat">
              <a:noFill/>
              <a:prstDash val="solid"/>
              <a:miter/>
            </a:ln>
          </p:spPr>
          <p:txBody>
            <a:bodyPr rtlCol="0" anchor="ctr"/>
            <a:lstStyle/>
            <a:p>
              <a:endParaRPr lang="en-US"/>
            </a:p>
          </p:txBody>
        </p:sp>
        <p:sp>
          <p:nvSpPr>
            <p:cNvPr id="537" name="Freeform: Shape 54">
              <a:extLst>
                <a:ext uri="{FF2B5EF4-FFF2-40B4-BE49-F238E27FC236}">
                  <a16:creationId xmlns:a16="http://schemas.microsoft.com/office/drawing/2014/main" id="{A34F4424-5296-4107-ADFC-2EE4DFB89201}"/>
                </a:ext>
              </a:extLst>
            </p:cNvPr>
            <p:cNvSpPr/>
            <p:nvPr/>
          </p:nvSpPr>
          <p:spPr>
            <a:xfrm>
              <a:off x="6719918" y="5047694"/>
              <a:ext cx="734357" cy="834322"/>
            </a:xfrm>
            <a:custGeom>
              <a:avLst/>
              <a:gdLst>
                <a:gd name="connsiteX0" fmla="*/ 271058 w 734357"/>
                <a:gd name="connsiteY0" fmla="*/ 0 h 834322"/>
                <a:gd name="connsiteX1" fmla="*/ 465221 w 734357"/>
                <a:gd name="connsiteY1" fmla="*/ 0 h 834322"/>
                <a:gd name="connsiteX2" fmla="*/ 464360 w 734357"/>
                <a:gd name="connsiteY2" fmla="*/ 57672 h 834322"/>
                <a:gd name="connsiteX3" fmla="*/ 680530 w 734357"/>
                <a:gd name="connsiteY3" fmla="*/ 57672 h 834322"/>
                <a:gd name="connsiteX4" fmla="*/ 718978 w 734357"/>
                <a:gd name="connsiteY4" fmla="*/ 73051 h 834322"/>
                <a:gd name="connsiteX5" fmla="*/ 734357 w 734357"/>
                <a:gd name="connsiteY5" fmla="*/ 111499 h 834322"/>
                <a:gd name="connsiteX6" fmla="*/ 734357 w 734357"/>
                <a:gd name="connsiteY6" fmla="*/ 382558 h 834322"/>
                <a:gd name="connsiteX7" fmla="*/ 426773 w 734357"/>
                <a:gd name="connsiteY7" fmla="*/ 813175 h 834322"/>
                <a:gd name="connsiteX8" fmla="*/ 367179 w 734357"/>
                <a:gd name="connsiteY8" fmla="*/ 834322 h 834322"/>
                <a:gd name="connsiteX9" fmla="*/ 307584 w 734357"/>
                <a:gd name="connsiteY9" fmla="*/ 813175 h 834322"/>
                <a:gd name="connsiteX10" fmla="*/ 0 w 734357"/>
                <a:gd name="connsiteY10" fmla="*/ 382558 h 834322"/>
                <a:gd name="connsiteX11" fmla="*/ 0 w 734357"/>
                <a:gd name="connsiteY11" fmla="*/ 111499 h 834322"/>
                <a:gd name="connsiteX12" fmla="*/ 15380 w 734357"/>
                <a:gd name="connsiteY12" fmla="*/ 73051 h 834322"/>
                <a:gd name="connsiteX13" fmla="*/ 53828 w 734357"/>
                <a:gd name="connsiteY13" fmla="*/ 57672 h 834322"/>
                <a:gd name="connsiteX14" fmla="*/ 271058 w 734357"/>
                <a:gd name="connsiteY14" fmla="*/ 57672 h 8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4357" h="834322">
                  <a:moveTo>
                    <a:pt x="271058" y="0"/>
                  </a:moveTo>
                  <a:lnTo>
                    <a:pt x="465221" y="0"/>
                  </a:lnTo>
                  <a:lnTo>
                    <a:pt x="464360" y="57672"/>
                  </a:lnTo>
                  <a:lnTo>
                    <a:pt x="680530" y="57672"/>
                  </a:lnTo>
                  <a:cubicBezTo>
                    <a:pt x="693987" y="57672"/>
                    <a:pt x="707444" y="63439"/>
                    <a:pt x="718978" y="73051"/>
                  </a:cubicBezTo>
                  <a:cubicBezTo>
                    <a:pt x="728590" y="82663"/>
                    <a:pt x="734357" y="96120"/>
                    <a:pt x="734357" y="111499"/>
                  </a:cubicBezTo>
                  <a:lnTo>
                    <a:pt x="734357" y="382558"/>
                  </a:lnTo>
                  <a:cubicBezTo>
                    <a:pt x="734357" y="576720"/>
                    <a:pt x="611324" y="749736"/>
                    <a:pt x="426773" y="813175"/>
                  </a:cubicBezTo>
                  <a:lnTo>
                    <a:pt x="367179" y="834322"/>
                  </a:lnTo>
                  <a:lnTo>
                    <a:pt x="307584" y="813175"/>
                  </a:lnTo>
                  <a:cubicBezTo>
                    <a:pt x="123034" y="749736"/>
                    <a:pt x="0" y="576720"/>
                    <a:pt x="0" y="382558"/>
                  </a:cubicBezTo>
                  <a:lnTo>
                    <a:pt x="0" y="111499"/>
                  </a:lnTo>
                  <a:cubicBezTo>
                    <a:pt x="0" y="98042"/>
                    <a:pt x="5768" y="84585"/>
                    <a:pt x="15380" y="73051"/>
                  </a:cubicBezTo>
                  <a:cubicBezTo>
                    <a:pt x="24992" y="63439"/>
                    <a:pt x="38448" y="57672"/>
                    <a:pt x="53828" y="57672"/>
                  </a:cubicBezTo>
                  <a:lnTo>
                    <a:pt x="271058" y="57672"/>
                  </a:lnTo>
                  <a:close/>
                </a:path>
              </a:pathLst>
            </a:custGeom>
            <a:grpFill/>
            <a:ln w="9525" cap="flat">
              <a:noFill/>
              <a:prstDash val="solid"/>
              <a:miter/>
            </a:ln>
          </p:spPr>
          <p:txBody>
            <a:bodyPr rtlCol="0" anchor="ctr"/>
            <a:lstStyle/>
            <a:p>
              <a:endParaRPr lang="en-US"/>
            </a:p>
          </p:txBody>
        </p:sp>
      </p:grpSp>
      <p:sp>
        <p:nvSpPr>
          <p:cNvPr id="538" name="Rectangle 15">
            <a:extLst>
              <a:ext uri="{FF2B5EF4-FFF2-40B4-BE49-F238E27FC236}">
                <a16:creationId xmlns:a16="http://schemas.microsoft.com/office/drawing/2014/main" id="{169EACD3-90E4-40CF-AD64-1848202AB9C5}"/>
              </a:ext>
            </a:extLst>
          </p:cNvPr>
          <p:cNvSpPr/>
          <p:nvPr/>
        </p:nvSpPr>
        <p:spPr>
          <a:xfrm rot="5400000">
            <a:off x="5782598" y="483869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716990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8">
            <a:extLst>
              <a:ext uri="{FF2B5EF4-FFF2-40B4-BE49-F238E27FC236}">
                <a16:creationId xmlns:a16="http://schemas.microsoft.com/office/drawing/2014/main" id="{68FC4034-6E33-4408-B2DE-9E9A7A959BCE}"/>
              </a:ext>
            </a:extLst>
          </p:cNvPr>
          <p:cNvSpPr>
            <a:spLocks/>
          </p:cNvSpPr>
          <p:nvPr/>
        </p:nvSpPr>
        <p:spPr bwMode="auto">
          <a:xfrm flipH="1">
            <a:off x="727722" y="3169357"/>
            <a:ext cx="4965655" cy="3643953"/>
          </a:xfrm>
          <a:custGeom>
            <a:avLst/>
            <a:gdLst/>
            <a:ahLst/>
            <a:cxnLst/>
            <a:rect l="l" t="t" r="r" b="b"/>
            <a:pathLst>
              <a:path w="2304256" h="1690935">
                <a:moveTo>
                  <a:pt x="2302739" y="0"/>
                </a:moveTo>
                <a:lnTo>
                  <a:pt x="270214" y="0"/>
                </a:lnTo>
                <a:lnTo>
                  <a:pt x="270214" y="25876"/>
                </a:lnTo>
                <a:lnTo>
                  <a:pt x="266297" y="60666"/>
                </a:lnTo>
                <a:lnTo>
                  <a:pt x="254549" y="96265"/>
                </a:lnTo>
                <a:lnTo>
                  <a:pt x="233402" y="139146"/>
                </a:lnTo>
                <a:lnTo>
                  <a:pt x="207556" y="178790"/>
                </a:lnTo>
                <a:lnTo>
                  <a:pt x="179359" y="213579"/>
                </a:lnTo>
                <a:lnTo>
                  <a:pt x="149597" y="249179"/>
                </a:lnTo>
                <a:lnTo>
                  <a:pt x="118268" y="281542"/>
                </a:lnTo>
                <a:lnTo>
                  <a:pt x="86938" y="313904"/>
                </a:lnTo>
                <a:lnTo>
                  <a:pt x="57176" y="349503"/>
                </a:lnTo>
                <a:lnTo>
                  <a:pt x="46994" y="359212"/>
                </a:lnTo>
                <a:lnTo>
                  <a:pt x="34462" y="371348"/>
                </a:lnTo>
                <a:lnTo>
                  <a:pt x="21148" y="385911"/>
                </a:lnTo>
                <a:lnTo>
                  <a:pt x="10182" y="400475"/>
                </a:lnTo>
                <a:lnTo>
                  <a:pt x="3134" y="418274"/>
                </a:lnTo>
                <a:lnTo>
                  <a:pt x="0" y="437691"/>
                </a:lnTo>
                <a:lnTo>
                  <a:pt x="3916" y="457918"/>
                </a:lnTo>
                <a:lnTo>
                  <a:pt x="14099" y="477336"/>
                </a:lnTo>
                <a:lnTo>
                  <a:pt x="31329" y="493517"/>
                </a:lnTo>
                <a:lnTo>
                  <a:pt x="50910" y="504844"/>
                </a:lnTo>
                <a:lnTo>
                  <a:pt x="75190" y="515362"/>
                </a:lnTo>
                <a:lnTo>
                  <a:pt x="101037" y="524261"/>
                </a:lnTo>
                <a:lnTo>
                  <a:pt x="126883" y="533162"/>
                </a:lnTo>
                <a:lnTo>
                  <a:pt x="151947" y="542060"/>
                </a:lnTo>
                <a:lnTo>
                  <a:pt x="176227" y="552579"/>
                </a:lnTo>
                <a:lnTo>
                  <a:pt x="198157" y="563906"/>
                </a:lnTo>
                <a:lnTo>
                  <a:pt x="213822" y="578469"/>
                </a:lnTo>
                <a:lnTo>
                  <a:pt x="209123" y="597886"/>
                </a:lnTo>
                <a:lnTo>
                  <a:pt x="200507" y="615686"/>
                </a:lnTo>
                <a:lnTo>
                  <a:pt x="191891" y="634295"/>
                </a:lnTo>
                <a:lnTo>
                  <a:pt x="182493" y="652094"/>
                </a:lnTo>
                <a:lnTo>
                  <a:pt x="173877" y="669893"/>
                </a:lnTo>
                <a:lnTo>
                  <a:pt x="167611" y="687693"/>
                </a:lnTo>
                <a:lnTo>
                  <a:pt x="165262" y="703874"/>
                </a:lnTo>
                <a:lnTo>
                  <a:pt x="166828" y="721673"/>
                </a:lnTo>
                <a:lnTo>
                  <a:pt x="175443" y="737855"/>
                </a:lnTo>
                <a:lnTo>
                  <a:pt x="191108" y="754036"/>
                </a:lnTo>
                <a:lnTo>
                  <a:pt x="213822" y="770218"/>
                </a:lnTo>
                <a:lnTo>
                  <a:pt x="209123" y="783163"/>
                </a:lnTo>
                <a:lnTo>
                  <a:pt x="202073" y="796108"/>
                </a:lnTo>
                <a:lnTo>
                  <a:pt x="196591" y="811480"/>
                </a:lnTo>
                <a:lnTo>
                  <a:pt x="195024" y="827661"/>
                </a:lnTo>
                <a:lnTo>
                  <a:pt x="198157" y="843843"/>
                </a:lnTo>
                <a:lnTo>
                  <a:pt x="206773" y="858406"/>
                </a:lnTo>
                <a:lnTo>
                  <a:pt x="217738" y="869733"/>
                </a:lnTo>
                <a:lnTo>
                  <a:pt x="231836" y="880250"/>
                </a:lnTo>
                <a:lnTo>
                  <a:pt x="245934" y="887532"/>
                </a:lnTo>
                <a:lnTo>
                  <a:pt x="259249" y="896432"/>
                </a:lnTo>
                <a:lnTo>
                  <a:pt x="271781" y="908568"/>
                </a:lnTo>
                <a:lnTo>
                  <a:pt x="278829" y="921513"/>
                </a:lnTo>
                <a:lnTo>
                  <a:pt x="285878" y="944976"/>
                </a:lnTo>
                <a:lnTo>
                  <a:pt x="285878" y="971675"/>
                </a:lnTo>
                <a:lnTo>
                  <a:pt x="283529" y="996756"/>
                </a:lnTo>
                <a:lnTo>
                  <a:pt x="277263" y="1022646"/>
                </a:lnTo>
                <a:lnTo>
                  <a:pt x="271781" y="1047727"/>
                </a:lnTo>
                <a:lnTo>
                  <a:pt x="267865" y="1070381"/>
                </a:lnTo>
                <a:lnTo>
                  <a:pt x="264732" y="1102744"/>
                </a:lnTo>
                <a:lnTo>
                  <a:pt x="267865" y="1131870"/>
                </a:lnTo>
                <a:lnTo>
                  <a:pt x="276480" y="1158569"/>
                </a:lnTo>
                <a:lnTo>
                  <a:pt x="287445" y="1182033"/>
                </a:lnTo>
                <a:lnTo>
                  <a:pt x="303109" y="1200640"/>
                </a:lnTo>
                <a:lnTo>
                  <a:pt x="323474" y="1218440"/>
                </a:lnTo>
                <a:lnTo>
                  <a:pt x="343054" y="1233004"/>
                </a:lnTo>
                <a:lnTo>
                  <a:pt x="365767" y="1245140"/>
                </a:lnTo>
                <a:lnTo>
                  <a:pt x="388482" y="1255658"/>
                </a:lnTo>
                <a:lnTo>
                  <a:pt x="411195" y="1261321"/>
                </a:lnTo>
                <a:lnTo>
                  <a:pt x="452706" y="1268603"/>
                </a:lnTo>
                <a:lnTo>
                  <a:pt x="496567" y="1271839"/>
                </a:lnTo>
                <a:lnTo>
                  <a:pt x="542777" y="1270221"/>
                </a:lnTo>
                <a:lnTo>
                  <a:pt x="588205" y="1265367"/>
                </a:lnTo>
                <a:lnTo>
                  <a:pt x="633632" y="1259702"/>
                </a:lnTo>
                <a:lnTo>
                  <a:pt x="676710" y="1250803"/>
                </a:lnTo>
                <a:lnTo>
                  <a:pt x="715087" y="1240286"/>
                </a:lnTo>
                <a:lnTo>
                  <a:pt x="748766" y="1228958"/>
                </a:lnTo>
                <a:lnTo>
                  <a:pt x="762864" y="1224104"/>
                </a:lnTo>
                <a:lnTo>
                  <a:pt x="781662" y="1218440"/>
                </a:lnTo>
                <a:lnTo>
                  <a:pt x="802025" y="1212777"/>
                </a:lnTo>
                <a:lnTo>
                  <a:pt x="823173" y="1207113"/>
                </a:lnTo>
                <a:lnTo>
                  <a:pt x="845886" y="1203877"/>
                </a:lnTo>
                <a:lnTo>
                  <a:pt x="868600" y="1202259"/>
                </a:lnTo>
                <a:lnTo>
                  <a:pt x="888180" y="1205495"/>
                </a:lnTo>
                <a:lnTo>
                  <a:pt x="905412" y="1212777"/>
                </a:lnTo>
                <a:lnTo>
                  <a:pt x="921076" y="1227340"/>
                </a:lnTo>
                <a:lnTo>
                  <a:pt x="935175" y="1250803"/>
                </a:lnTo>
                <a:lnTo>
                  <a:pt x="948489" y="1280738"/>
                </a:lnTo>
                <a:lnTo>
                  <a:pt x="961021" y="1315528"/>
                </a:lnTo>
                <a:lnTo>
                  <a:pt x="971203" y="1355173"/>
                </a:lnTo>
                <a:lnTo>
                  <a:pt x="981385" y="1396435"/>
                </a:lnTo>
                <a:lnTo>
                  <a:pt x="990000" y="1439316"/>
                </a:lnTo>
                <a:lnTo>
                  <a:pt x="997832" y="1483005"/>
                </a:lnTo>
                <a:lnTo>
                  <a:pt x="1005665" y="1525886"/>
                </a:lnTo>
                <a:lnTo>
                  <a:pt x="1011148" y="1565530"/>
                </a:lnTo>
                <a:lnTo>
                  <a:pt x="1018196" y="1602747"/>
                </a:lnTo>
                <a:lnTo>
                  <a:pt x="1023680" y="1633491"/>
                </a:lnTo>
                <a:lnTo>
                  <a:pt x="1028379" y="1660191"/>
                </a:lnTo>
                <a:lnTo>
                  <a:pt x="1134898" y="1678799"/>
                </a:lnTo>
                <a:lnTo>
                  <a:pt x="1242983" y="1689317"/>
                </a:lnTo>
                <a:lnTo>
                  <a:pt x="1354201" y="1690935"/>
                </a:lnTo>
                <a:lnTo>
                  <a:pt x="1467769" y="1685272"/>
                </a:lnTo>
                <a:lnTo>
                  <a:pt x="1585253" y="1669090"/>
                </a:lnTo>
                <a:lnTo>
                  <a:pt x="1705871" y="1646436"/>
                </a:lnTo>
                <a:lnTo>
                  <a:pt x="1829621" y="1615692"/>
                </a:lnTo>
                <a:lnTo>
                  <a:pt x="1959636" y="1577666"/>
                </a:lnTo>
                <a:lnTo>
                  <a:pt x="2093568" y="1533168"/>
                </a:lnTo>
                <a:lnTo>
                  <a:pt x="2078686" y="1496759"/>
                </a:lnTo>
                <a:lnTo>
                  <a:pt x="2064589" y="1455497"/>
                </a:lnTo>
                <a:lnTo>
                  <a:pt x="2052057" y="1410189"/>
                </a:lnTo>
                <a:lnTo>
                  <a:pt x="2039525" y="1365691"/>
                </a:lnTo>
                <a:lnTo>
                  <a:pt x="2027777" y="1326046"/>
                </a:lnTo>
                <a:lnTo>
                  <a:pt x="2015246" y="1293683"/>
                </a:lnTo>
                <a:lnTo>
                  <a:pt x="2006630" y="1271839"/>
                </a:lnTo>
                <a:lnTo>
                  <a:pt x="1996448" y="1241903"/>
                </a:lnTo>
                <a:lnTo>
                  <a:pt x="1986266" y="1207922"/>
                </a:lnTo>
                <a:lnTo>
                  <a:pt x="1975300" y="1169896"/>
                </a:lnTo>
                <a:lnTo>
                  <a:pt x="1965119" y="1130252"/>
                </a:lnTo>
                <a:lnTo>
                  <a:pt x="1954937" y="1088990"/>
                </a:lnTo>
                <a:lnTo>
                  <a:pt x="1946321" y="1047727"/>
                </a:lnTo>
                <a:lnTo>
                  <a:pt x="1940839" y="1009701"/>
                </a:lnTo>
                <a:lnTo>
                  <a:pt x="1936923" y="973293"/>
                </a:lnTo>
                <a:lnTo>
                  <a:pt x="1935356" y="943358"/>
                </a:lnTo>
                <a:lnTo>
                  <a:pt x="1936923" y="918276"/>
                </a:lnTo>
                <a:lnTo>
                  <a:pt x="1949455" y="865687"/>
                </a:lnTo>
                <a:lnTo>
                  <a:pt x="1965119" y="817143"/>
                </a:lnTo>
                <a:lnTo>
                  <a:pt x="1984700" y="771026"/>
                </a:lnTo>
                <a:lnTo>
                  <a:pt x="2008980" y="730573"/>
                </a:lnTo>
                <a:lnTo>
                  <a:pt x="2045008" y="680412"/>
                </a:lnTo>
                <a:lnTo>
                  <a:pt x="2081820" y="630249"/>
                </a:lnTo>
                <a:lnTo>
                  <a:pt x="2118631" y="581705"/>
                </a:lnTo>
                <a:lnTo>
                  <a:pt x="2156226" y="529925"/>
                </a:lnTo>
                <a:lnTo>
                  <a:pt x="2189904" y="477336"/>
                </a:lnTo>
                <a:lnTo>
                  <a:pt x="2222800" y="423128"/>
                </a:lnTo>
                <a:lnTo>
                  <a:pt x="2250214" y="364066"/>
                </a:lnTo>
                <a:lnTo>
                  <a:pt x="2272927" y="300959"/>
                </a:lnTo>
                <a:lnTo>
                  <a:pt x="2290158" y="227334"/>
                </a:lnTo>
                <a:lnTo>
                  <a:pt x="2299557" y="152091"/>
                </a:lnTo>
                <a:lnTo>
                  <a:pt x="2304256" y="75229"/>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ko-KR" altLang="en-US" sz="2700" dirty="0"/>
          </a:p>
        </p:txBody>
      </p:sp>
      <p:sp>
        <p:nvSpPr>
          <p:cNvPr id="144" name="Freeform: Shape 143">
            <a:extLst>
              <a:ext uri="{FF2B5EF4-FFF2-40B4-BE49-F238E27FC236}">
                <a16:creationId xmlns:a16="http://schemas.microsoft.com/office/drawing/2014/main" id="{736A81DA-5C9D-4B69-ADD7-91BD0DE99B7E}"/>
              </a:ext>
            </a:extLst>
          </p:cNvPr>
          <p:cNvSpPr>
            <a:spLocks/>
          </p:cNvSpPr>
          <p:nvPr/>
        </p:nvSpPr>
        <p:spPr bwMode="auto">
          <a:xfrm flipH="1">
            <a:off x="727720" y="2009777"/>
            <a:ext cx="4375986" cy="1178489"/>
          </a:xfrm>
          <a:custGeom>
            <a:avLst/>
            <a:gdLst>
              <a:gd name="connsiteX0" fmla="*/ 2573224 w 3495477"/>
              <a:gd name="connsiteY0" fmla="*/ 0 h 941361"/>
              <a:gd name="connsiteX1" fmla="*/ 2820155 w 3495477"/>
              <a:gd name="connsiteY1" fmla="*/ 0 h 941361"/>
              <a:gd name="connsiteX2" fmla="*/ 2820155 w 3495477"/>
              <a:gd name="connsiteY2" fmla="*/ 337957 h 941361"/>
              <a:gd name="connsiteX3" fmla="*/ 3000898 w 3495477"/>
              <a:gd name="connsiteY3" fmla="*/ 337957 h 941361"/>
              <a:gd name="connsiteX4" fmla="*/ 3000898 w 3495477"/>
              <a:gd name="connsiteY4" fmla="*/ 642629 h 941361"/>
              <a:gd name="connsiteX5" fmla="*/ 3146003 w 3495477"/>
              <a:gd name="connsiteY5" fmla="*/ 642629 h 941361"/>
              <a:gd name="connsiteX6" fmla="*/ 3146003 w 3495477"/>
              <a:gd name="connsiteY6" fmla="*/ 540218 h 941361"/>
              <a:gd name="connsiteX7" fmla="*/ 3344565 w 3495477"/>
              <a:gd name="connsiteY7" fmla="*/ 540218 h 941361"/>
              <a:gd name="connsiteX8" fmla="*/ 3344565 w 3495477"/>
              <a:gd name="connsiteY8" fmla="*/ 168978 h 941361"/>
              <a:gd name="connsiteX9" fmla="*/ 3410077 w 3495477"/>
              <a:gd name="connsiteY9" fmla="*/ 168978 h 941361"/>
              <a:gd name="connsiteX10" fmla="*/ 3495477 w 3495477"/>
              <a:gd name="connsiteY10" fmla="*/ 168978 h 941361"/>
              <a:gd name="connsiteX11" fmla="*/ 3495477 w 3495477"/>
              <a:gd name="connsiteY11" fmla="*/ 941361 h 941361"/>
              <a:gd name="connsiteX12" fmla="*/ 0 w 3495477"/>
              <a:gd name="connsiteY12" fmla="*/ 941361 h 941361"/>
              <a:gd name="connsiteX13" fmla="*/ 0 w 3495477"/>
              <a:gd name="connsiteY13" fmla="*/ 919498 h 941361"/>
              <a:gd name="connsiteX14" fmla="*/ 0 w 3495477"/>
              <a:gd name="connsiteY14" fmla="*/ 762962 h 941361"/>
              <a:gd name="connsiteX15" fmla="*/ 54708 w 3495477"/>
              <a:gd name="connsiteY15" fmla="*/ 762962 h 941361"/>
              <a:gd name="connsiteX16" fmla="*/ 142096 w 3495477"/>
              <a:gd name="connsiteY16" fmla="*/ 762962 h 941361"/>
              <a:gd name="connsiteX17" fmla="*/ 142096 w 3495477"/>
              <a:gd name="connsiteY17" fmla="*/ 199702 h 941361"/>
              <a:gd name="connsiteX18" fmla="*/ 317748 w 3495477"/>
              <a:gd name="connsiteY18" fmla="*/ 199702 h 941361"/>
              <a:gd name="connsiteX19" fmla="*/ 317748 w 3495477"/>
              <a:gd name="connsiteY19" fmla="*/ 665672 h 941361"/>
              <a:gd name="connsiteX20" fmla="*/ 383936 w 3495477"/>
              <a:gd name="connsiteY20" fmla="*/ 576062 h 941361"/>
              <a:gd name="connsiteX21" fmla="*/ 462852 w 3495477"/>
              <a:gd name="connsiteY21" fmla="*/ 678473 h 941361"/>
              <a:gd name="connsiteX22" fmla="*/ 534131 w 3495477"/>
              <a:gd name="connsiteY22" fmla="*/ 576062 h 941361"/>
              <a:gd name="connsiteX23" fmla="*/ 613048 w 3495477"/>
              <a:gd name="connsiteY23" fmla="*/ 678473 h 941361"/>
              <a:gd name="connsiteX24" fmla="*/ 684326 w 3495477"/>
              <a:gd name="connsiteY24" fmla="*/ 576062 h 941361"/>
              <a:gd name="connsiteX25" fmla="*/ 763243 w 3495477"/>
              <a:gd name="connsiteY25" fmla="*/ 678473 h 941361"/>
              <a:gd name="connsiteX26" fmla="*/ 763243 w 3495477"/>
              <a:gd name="connsiteY26" fmla="*/ 701515 h 941361"/>
              <a:gd name="connsiteX27" fmla="*/ 834522 w 3495477"/>
              <a:gd name="connsiteY27" fmla="*/ 701515 h 941361"/>
              <a:gd name="connsiteX28" fmla="*/ 834522 w 3495477"/>
              <a:gd name="connsiteY28" fmla="*/ 629828 h 941361"/>
              <a:gd name="connsiteX29" fmla="*/ 745423 w 3495477"/>
              <a:gd name="connsiteY29" fmla="*/ 519736 h 941361"/>
              <a:gd name="connsiteX30" fmla="*/ 834522 w 3495477"/>
              <a:gd name="connsiteY30" fmla="*/ 409644 h 941361"/>
              <a:gd name="connsiteX31" fmla="*/ 834522 w 3495477"/>
              <a:gd name="connsiteY31" fmla="*/ 284191 h 941361"/>
              <a:gd name="connsiteX32" fmla="*/ 880344 w 3495477"/>
              <a:gd name="connsiteY32" fmla="*/ 284191 h 941361"/>
              <a:gd name="connsiteX33" fmla="*/ 880344 w 3495477"/>
              <a:gd name="connsiteY33" fmla="*/ 409644 h 941361"/>
              <a:gd name="connsiteX34" fmla="*/ 969443 w 3495477"/>
              <a:gd name="connsiteY34" fmla="*/ 519736 h 941361"/>
              <a:gd name="connsiteX35" fmla="*/ 880344 w 3495477"/>
              <a:gd name="connsiteY35" fmla="*/ 629828 h 941361"/>
              <a:gd name="connsiteX36" fmla="*/ 880344 w 3495477"/>
              <a:gd name="connsiteY36" fmla="*/ 701515 h 941361"/>
              <a:gd name="connsiteX37" fmla="*/ 941440 w 3495477"/>
              <a:gd name="connsiteY37" fmla="*/ 701515 h 941361"/>
              <a:gd name="connsiteX38" fmla="*/ 941440 w 3495477"/>
              <a:gd name="connsiteY38" fmla="*/ 627268 h 941361"/>
              <a:gd name="connsiteX39" fmla="*/ 1017811 w 3495477"/>
              <a:gd name="connsiteY39" fmla="*/ 627268 h 941361"/>
              <a:gd name="connsiteX40" fmla="*/ 1017811 w 3495477"/>
              <a:gd name="connsiteY40" fmla="*/ 529977 h 941361"/>
              <a:gd name="connsiteX41" fmla="*/ 1183281 w 3495477"/>
              <a:gd name="connsiteY41" fmla="*/ 529977 h 941361"/>
              <a:gd name="connsiteX42" fmla="*/ 1183281 w 3495477"/>
              <a:gd name="connsiteY42" fmla="*/ 250907 h 941361"/>
              <a:gd name="connsiteX43" fmla="*/ 1404755 w 3495477"/>
              <a:gd name="connsiteY43" fmla="*/ 250907 h 941361"/>
              <a:gd name="connsiteX44" fmla="*/ 1404755 w 3495477"/>
              <a:gd name="connsiteY44" fmla="*/ 535097 h 941361"/>
              <a:gd name="connsiteX45" fmla="*/ 1631321 w 3495477"/>
              <a:gd name="connsiteY45" fmla="*/ 535097 h 941361"/>
              <a:gd name="connsiteX46" fmla="*/ 1631321 w 3495477"/>
              <a:gd name="connsiteY46" fmla="*/ 358439 h 941361"/>
              <a:gd name="connsiteX47" fmla="*/ 1880797 w 3495477"/>
              <a:gd name="connsiteY47" fmla="*/ 358439 h 941361"/>
              <a:gd name="connsiteX48" fmla="*/ 1880797 w 3495477"/>
              <a:gd name="connsiteY48" fmla="*/ 529977 h 941361"/>
              <a:gd name="connsiteX49" fmla="*/ 2069179 w 3495477"/>
              <a:gd name="connsiteY49" fmla="*/ 529977 h 941361"/>
              <a:gd name="connsiteX50" fmla="*/ 2069179 w 3495477"/>
              <a:gd name="connsiteY50" fmla="*/ 448048 h 941361"/>
              <a:gd name="connsiteX51" fmla="*/ 2196463 w 3495477"/>
              <a:gd name="connsiteY51" fmla="*/ 450608 h 941361"/>
              <a:gd name="connsiteX52" fmla="*/ 2196463 w 3495477"/>
              <a:gd name="connsiteY52" fmla="*/ 378921 h 941361"/>
              <a:gd name="connsiteX53" fmla="*/ 2326293 w 3495477"/>
              <a:gd name="connsiteY53" fmla="*/ 378921 h 941361"/>
              <a:gd name="connsiteX54" fmla="*/ 2326293 w 3495477"/>
              <a:gd name="connsiteY54" fmla="*/ 445488 h 941361"/>
              <a:gd name="connsiteX55" fmla="*/ 2451031 w 3495477"/>
              <a:gd name="connsiteY55" fmla="*/ 445488 h 941361"/>
              <a:gd name="connsiteX56" fmla="*/ 2451031 w 3495477"/>
              <a:gd name="connsiteY56" fmla="*/ 371240 h 941361"/>
              <a:gd name="connsiteX57" fmla="*/ 2573224 w 3495477"/>
              <a:gd name="connsiteY57" fmla="*/ 373801 h 941361"/>
              <a:gd name="connsiteX58" fmla="*/ 2573224 w 3495477"/>
              <a:gd name="connsiteY58" fmla="*/ 0 h 9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495477" h="941361">
                <a:moveTo>
                  <a:pt x="2573224" y="0"/>
                </a:moveTo>
                <a:cubicBezTo>
                  <a:pt x="2573224" y="0"/>
                  <a:pt x="2573224" y="0"/>
                  <a:pt x="2820155" y="0"/>
                </a:cubicBezTo>
                <a:cubicBezTo>
                  <a:pt x="2820155" y="0"/>
                  <a:pt x="2820155" y="0"/>
                  <a:pt x="2820155" y="337957"/>
                </a:cubicBezTo>
                <a:cubicBezTo>
                  <a:pt x="2820155" y="337957"/>
                  <a:pt x="2820155" y="337957"/>
                  <a:pt x="3000898" y="337957"/>
                </a:cubicBezTo>
                <a:cubicBezTo>
                  <a:pt x="3000898" y="337957"/>
                  <a:pt x="3000898" y="337957"/>
                  <a:pt x="3000898" y="642629"/>
                </a:cubicBezTo>
                <a:cubicBezTo>
                  <a:pt x="3000898" y="642629"/>
                  <a:pt x="3000898" y="642629"/>
                  <a:pt x="3146003" y="642629"/>
                </a:cubicBezTo>
                <a:cubicBezTo>
                  <a:pt x="3146003" y="642629"/>
                  <a:pt x="3146003" y="642629"/>
                  <a:pt x="3146003" y="540218"/>
                </a:cubicBezTo>
                <a:cubicBezTo>
                  <a:pt x="3146003" y="540218"/>
                  <a:pt x="3146003" y="540218"/>
                  <a:pt x="3344565" y="540218"/>
                </a:cubicBezTo>
                <a:cubicBezTo>
                  <a:pt x="3344565" y="540218"/>
                  <a:pt x="3344565" y="540218"/>
                  <a:pt x="3344565" y="168978"/>
                </a:cubicBezTo>
                <a:cubicBezTo>
                  <a:pt x="3344565" y="168978"/>
                  <a:pt x="3344565" y="168978"/>
                  <a:pt x="3410077" y="168978"/>
                </a:cubicBezTo>
                <a:lnTo>
                  <a:pt x="3495477" y="168978"/>
                </a:lnTo>
                <a:lnTo>
                  <a:pt x="3495477" y="941361"/>
                </a:lnTo>
                <a:lnTo>
                  <a:pt x="0" y="941361"/>
                </a:lnTo>
                <a:lnTo>
                  <a:pt x="0" y="919498"/>
                </a:lnTo>
                <a:lnTo>
                  <a:pt x="0" y="762962"/>
                </a:lnTo>
                <a:lnTo>
                  <a:pt x="54708" y="762962"/>
                </a:lnTo>
                <a:cubicBezTo>
                  <a:pt x="80045" y="762962"/>
                  <a:pt x="109002" y="762962"/>
                  <a:pt x="142096" y="762962"/>
                </a:cubicBezTo>
                <a:cubicBezTo>
                  <a:pt x="142096" y="762962"/>
                  <a:pt x="142096" y="762962"/>
                  <a:pt x="142096" y="199702"/>
                </a:cubicBezTo>
                <a:cubicBezTo>
                  <a:pt x="142096" y="199702"/>
                  <a:pt x="142096" y="199702"/>
                  <a:pt x="317748" y="199702"/>
                </a:cubicBezTo>
                <a:cubicBezTo>
                  <a:pt x="317748" y="199702"/>
                  <a:pt x="317748" y="199702"/>
                  <a:pt x="317748" y="665672"/>
                </a:cubicBezTo>
                <a:cubicBezTo>
                  <a:pt x="327931" y="637509"/>
                  <a:pt x="355933" y="576062"/>
                  <a:pt x="383936" y="576062"/>
                </a:cubicBezTo>
                <a:cubicBezTo>
                  <a:pt x="424667" y="576062"/>
                  <a:pt x="462852" y="678473"/>
                  <a:pt x="462852" y="678473"/>
                </a:cubicBezTo>
                <a:cubicBezTo>
                  <a:pt x="462852" y="678473"/>
                  <a:pt x="495946" y="576062"/>
                  <a:pt x="534131" y="576062"/>
                </a:cubicBezTo>
                <a:cubicBezTo>
                  <a:pt x="572317" y="576062"/>
                  <a:pt x="613048" y="678473"/>
                  <a:pt x="613048" y="678473"/>
                </a:cubicBezTo>
                <a:cubicBezTo>
                  <a:pt x="613048" y="678473"/>
                  <a:pt x="646141" y="576062"/>
                  <a:pt x="684326" y="576062"/>
                </a:cubicBezTo>
                <a:cubicBezTo>
                  <a:pt x="722512" y="576062"/>
                  <a:pt x="763243" y="678473"/>
                  <a:pt x="763243" y="678473"/>
                </a:cubicBezTo>
                <a:cubicBezTo>
                  <a:pt x="763243" y="678473"/>
                  <a:pt x="763243" y="678473"/>
                  <a:pt x="763243" y="701515"/>
                </a:cubicBezTo>
                <a:cubicBezTo>
                  <a:pt x="763243" y="701515"/>
                  <a:pt x="763243" y="701515"/>
                  <a:pt x="834522" y="701515"/>
                </a:cubicBezTo>
                <a:cubicBezTo>
                  <a:pt x="834522" y="701515"/>
                  <a:pt x="834522" y="701515"/>
                  <a:pt x="834522" y="629828"/>
                </a:cubicBezTo>
                <a:cubicBezTo>
                  <a:pt x="783608" y="619587"/>
                  <a:pt x="745423" y="573502"/>
                  <a:pt x="745423" y="519736"/>
                </a:cubicBezTo>
                <a:cubicBezTo>
                  <a:pt x="745423" y="465970"/>
                  <a:pt x="783608" y="419886"/>
                  <a:pt x="834522" y="409644"/>
                </a:cubicBezTo>
                <a:cubicBezTo>
                  <a:pt x="834522" y="409644"/>
                  <a:pt x="834522" y="409644"/>
                  <a:pt x="834522" y="284191"/>
                </a:cubicBezTo>
                <a:cubicBezTo>
                  <a:pt x="834522" y="284191"/>
                  <a:pt x="834522" y="284191"/>
                  <a:pt x="880344" y="284191"/>
                </a:cubicBezTo>
                <a:cubicBezTo>
                  <a:pt x="880344" y="284191"/>
                  <a:pt x="880344" y="284191"/>
                  <a:pt x="880344" y="409644"/>
                </a:cubicBezTo>
                <a:cubicBezTo>
                  <a:pt x="931258" y="419886"/>
                  <a:pt x="969443" y="465970"/>
                  <a:pt x="969443" y="519736"/>
                </a:cubicBezTo>
                <a:cubicBezTo>
                  <a:pt x="969443" y="576062"/>
                  <a:pt x="931258" y="619587"/>
                  <a:pt x="880344" y="629828"/>
                </a:cubicBezTo>
                <a:cubicBezTo>
                  <a:pt x="880344" y="629828"/>
                  <a:pt x="880344" y="629828"/>
                  <a:pt x="880344" y="701515"/>
                </a:cubicBezTo>
                <a:cubicBezTo>
                  <a:pt x="880344" y="701515"/>
                  <a:pt x="880344" y="701515"/>
                  <a:pt x="941440" y="701515"/>
                </a:cubicBezTo>
                <a:cubicBezTo>
                  <a:pt x="941440" y="701515"/>
                  <a:pt x="941440" y="701515"/>
                  <a:pt x="941440" y="627268"/>
                </a:cubicBezTo>
                <a:cubicBezTo>
                  <a:pt x="941440" y="627268"/>
                  <a:pt x="941440" y="627268"/>
                  <a:pt x="1017811" y="627268"/>
                </a:cubicBezTo>
                <a:cubicBezTo>
                  <a:pt x="1017811" y="627268"/>
                  <a:pt x="1017811" y="627268"/>
                  <a:pt x="1017811" y="529977"/>
                </a:cubicBezTo>
                <a:cubicBezTo>
                  <a:pt x="1017811" y="529977"/>
                  <a:pt x="1017811" y="529977"/>
                  <a:pt x="1183281" y="529977"/>
                </a:cubicBezTo>
                <a:cubicBezTo>
                  <a:pt x="1183281" y="529977"/>
                  <a:pt x="1183281" y="529977"/>
                  <a:pt x="1183281" y="250907"/>
                </a:cubicBezTo>
                <a:cubicBezTo>
                  <a:pt x="1183281" y="250907"/>
                  <a:pt x="1183281" y="250907"/>
                  <a:pt x="1404755" y="250907"/>
                </a:cubicBezTo>
                <a:cubicBezTo>
                  <a:pt x="1404755" y="250907"/>
                  <a:pt x="1404755" y="250907"/>
                  <a:pt x="1404755" y="535097"/>
                </a:cubicBezTo>
                <a:cubicBezTo>
                  <a:pt x="1404755" y="535097"/>
                  <a:pt x="1404755" y="535097"/>
                  <a:pt x="1631321" y="535097"/>
                </a:cubicBezTo>
                <a:cubicBezTo>
                  <a:pt x="1631321" y="535097"/>
                  <a:pt x="1631321" y="535097"/>
                  <a:pt x="1631321" y="358439"/>
                </a:cubicBezTo>
                <a:cubicBezTo>
                  <a:pt x="1631321" y="358439"/>
                  <a:pt x="1631321" y="358439"/>
                  <a:pt x="1880797" y="358439"/>
                </a:cubicBezTo>
                <a:cubicBezTo>
                  <a:pt x="1880797" y="358439"/>
                  <a:pt x="1880797" y="358439"/>
                  <a:pt x="1880797" y="529977"/>
                </a:cubicBezTo>
                <a:cubicBezTo>
                  <a:pt x="1880797" y="529977"/>
                  <a:pt x="1880797" y="529977"/>
                  <a:pt x="2069179" y="529977"/>
                </a:cubicBezTo>
                <a:cubicBezTo>
                  <a:pt x="2069179" y="529977"/>
                  <a:pt x="2069179" y="529977"/>
                  <a:pt x="2069179" y="448048"/>
                </a:cubicBezTo>
                <a:cubicBezTo>
                  <a:pt x="2069179" y="448048"/>
                  <a:pt x="2069179" y="448048"/>
                  <a:pt x="2196463" y="450608"/>
                </a:cubicBezTo>
                <a:cubicBezTo>
                  <a:pt x="2196463" y="450608"/>
                  <a:pt x="2196463" y="450608"/>
                  <a:pt x="2196463" y="378921"/>
                </a:cubicBezTo>
                <a:cubicBezTo>
                  <a:pt x="2196463" y="378921"/>
                  <a:pt x="2196463" y="378921"/>
                  <a:pt x="2326293" y="378921"/>
                </a:cubicBezTo>
                <a:cubicBezTo>
                  <a:pt x="2326293" y="378921"/>
                  <a:pt x="2326293" y="378921"/>
                  <a:pt x="2326293" y="445488"/>
                </a:cubicBezTo>
                <a:cubicBezTo>
                  <a:pt x="2326293" y="445488"/>
                  <a:pt x="2326293" y="445488"/>
                  <a:pt x="2451031" y="445488"/>
                </a:cubicBezTo>
                <a:cubicBezTo>
                  <a:pt x="2451031" y="445488"/>
                  <a:pt x="2451031" y="445488"/>
                  <a:pt x="2451031" y="371240"/>
                </a:cubicBezTo>
                <a:cubicBezTo>
                  <a:pt x="2451031" y="371240"/>
                  <a:pt x="2451031" y="371240"/>
                  <a:pt x="2573224" y="373801"/>
                </a:cubicBezTo>
                <a:cubicBezTo>
                  <a:pt x="2573224" y="373801"/>
                  <a:pt x="2573224" y="373801"/>
                  <a:pt x="2573224" y="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13" name="Group 12">
            <a:extLst>
              <a:ext uri="{FF2B5EF4-FFF2-40B4-BE49-F238E27FC236}">
                <a16:creationId xmlns:a16="http://schemas.microsoft.com/office/drawing/2014/main" id="{4AE62115-D9DC-4779-88B5-F37A2D8FF445}"/>
              </a:ext>
            </a:extLst>
          </p:cNvPr>
          <p:cNvGrpSpPr/>
          <p:nvPr/>
        </p:nvGrpSpPr>
        <p:grpSpPr>
          <a:xfrm>
            <a:off x="309726" y="654289"/>
            <a:ext cx="2560872" cy="2533978"/>
            <a:chOff x="3175" y="1588"/>
            <a:chExt cx="4686300" cy="4637087"/>
          </a:xfrm>
          <a:solidFill>
            <a:schemeClr val="accent6"/>
          </a:solidFill>
        </p:grpSpPr>
        <p:sp>
          <p:nvSpPr>
            <p:cNvPr id="14" name="Rectangle 5">
              <a:extLst>
                <a:ext uri="{FF2B5EF4-FFF2-40B4-BE49-F238E27FC236}">
                  <a16:creationId xmlns:a16="http://schemas.microsoft.com/office/drawing/2014/main" id="{389E7FC4-E9E8-4A33-9B88-95FFE70EC49C}"/>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6">
              <a:extLst>
                <a:ext uri="{FF2B5EF4-FFF2-40B4-BE49-F238E27FC236}">
                  <a16:creationId xmlns:a16="http://schemas.microsoft.com/office/drawing/2014/main" id="{BA63794A-06E2-40DB-A99D-BF5C8D1F0E3A}"/>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
              <a:extLst>
                <a:ext uri="{FF2B5EF4-FFF2-40B4-BE49-F238E27FC236}">
                  <a16:creationId xmlns:a16="http://schemas.microsoft.com/office/drawing/2014/main" id="{1A8E3E76-5D5B-443A-ACF1-B308051C2002}"/>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C20395D9-88F1-43AC-9EC9-465DE7ACA3DB}"/>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3BB6FA4A-AD1E-4ED0-9B1B-9F3567B67626}"/>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0">
              <a:extLst>
                <a:ext uri="{FF2B5EF4-FFF2-40B4-BE49-F238E27FC236}">
                  <a16:creationId xmlns:a16="http://schemas.microsoft.com/office/drawing/2014/main" id="{155C2FD6-DCE9-4B42-BB0E-FBE54C84B76F}"/>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B20235A0-E1C9-47B5-83AF-E90A2ACDC81C}"/>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56DB63E9-A13D-41E2-8429-C431B4C4C612}"/>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3">
              <a:extLst>
                <a:ext uri="{FF2B5EF4-FFF2-40B4-BE49-F238E27FC236}">
                  <a16:creationId xmlns:a16="http://schemas.microsoft.com/office/drawing/2014/main" id="{05B0707A-885A-40F3-AA75-D93FFAB0C4F1}"/>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C2F227FA-7D32-45EC-80CE-7E04D4C3DAF6}"/>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BE1E9C3A-B139-4175-8274-7375808754C6}"/>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6">
              <a:extLst>
                <a:ext uri="{FF2B5EF4-FFF2-40B4-BE49-F238E27FC236}">
                  <a16:creationId xmlns:a16="http://schemas.microsoft.com/office/drawing/2014/main" id="{6492070B-C907-4372-AE16-07EE8B97FADC}"/>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8F1C4E2C-4E26-4A7B-A4BC-E0A0B12679C3}"/>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481792EE-8674-4427-973E-55E84E3DEF07}"/>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9">
              <a:extLst>
                <a:ext uri="{FF2B5EF4-FFF2-40B4-BE49-F238E27FC236}">
                  <a16:creationId xmlns:a16="http://schemas.microsoft.com/office/drawing/2014/main" id="{0D993346-5DA3-484E-8F55-D7DF0F0B8368}"/>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0">
              <a:extLst>
                <a:ext uri="{FF2B5EF4-FFF2-40B4-BE49-F238E27FC236}">
                  <a16:creationId xmlns:a16="http://schemas.microsoft.com/office/drawing/2014/main" id="{84481BDF-2ADF-4F38-847F-3BD94ACC5870}"/>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1">
              <a:extLst>
                <a:ext uri="{FF2B5EF4-FFF2-40B4-BE49-F238E27FC236}">
                  <a16:creationId xmlns:a16="http://schemas.microsoft.com/office/drawing/2014/main" id="{84E272E8-A717-43F4-BDFB-C023C3F4612E}"/>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79CF1629-B6D8-433B-8F92-9EF76D8DD658}"/>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285FDDE7-4901-430E-8F9C-26EC54D4BF02}"/>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4">
              <a:extLst>
                <a:ext uri="{FF2B5EF4-FFF2-40B4-BE49-F238E27FC236}">
                  <a16:creationId xmlns:a16="http://schemas.microsoft.com/office/drawing/2014/main" id="{D524EAB0-76B5-45DA-815E-12B3304F9D3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FB7632B5-3271-4740-8520-9222D6962647}"/>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FD18C526-062D-4763-B242-7A1F4FE53523}"/>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27">
              <a:extLst>
                <a:ext uri="{FF2B5EF4-FFF2-40B4-BE49-F238E27FC236}">
                  <a16:creationId xmlns:a16="http://schemas.microsoft.com/office/drawing/2014/main" id="{295FA73A-2051-478D-91E7-69580A73A9E1}"/>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95046317-602A-49FF-B923-2CDF1BD36F98}"/>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41D4DD24-3100-47E3-8387-7F423200988F}"/>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0">
              <a:extLst>
                <a:ext uri="{FF2B5EF4-FFF2-40B4-BE49-F238E27FC236}">
                  <a16:creationId xmlns:a16="http://schemas.microsoft.com/office/drawing/2014/main" id="{E93269C9-EF82-458F-9B23-9DE000062B1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13141FC1-1FA1-4D07-945C-3CC973B36FC2}"/>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id="{CDD16EB8-3105-4CC3-BFFC-C8997B51CC75}"/>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3">
              <a:extLst>
                <a:ext uri="{FF2B5EF4-FFF2-40B4-BE49-F238E27FC236}">
                  <a16:creationId xmlns:a16="http://schemas.microsoft.com/office/drawing/2014/main" id="{938EFD42-63EC-475B-9856-749177C3D75B}"/>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4">
              <a:extLst>
                <a:ext uri="{FF2B5EF4-FFF2-40B4-BE49-F238E27FC236}">
                  <a16:creationId xmlns:a16="http://schemas.microsoft.com/office/drawing/2014/main" id="{F0AEAE97-4C48-4610-9BD5-C045D0436C52}"/>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5">
              <a:extLst>
                <a:ext uri="{FF2B5EF4-FFF2-40B4-BE49-F238E27FC236}">
                  <a16:creationId xmlns:a16="http://schemas.microsoft.com/office/drawing/2014/main" id="{61419118-9F0E-4BFE-82D6-2FFD4D3988D8}"/>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D4355A1-FF60-4ED5-B2CA-A9BA881F884B}"/>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C38F92DC-3278-4709-A919-DAA0D8FEA232}"/>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8">
              <a:extLst>
                <a:ext uri="{FF2B5EF4-FFF2-40B4-BE49-F238E27FC236}">
                  <a16:creationId xmlns:a16="http://schemas.microsoft.com/office/drawing/2014/main" id="{8FB279B1-E574-47CD-BE7D-EE60D4FA5B4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3344E820-E84A-43C1-AF85-0D79E7CFB0A4}"/>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A874E74C-5235-46A6-BAF7-DD5EAEF544DF}"/>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1">
              <a:extLst>
                <a:ext uri="{FF2B5EF4-FFF2-40B4-BE49-F238E27FC236}">
                  <a16:creationId xmlns:a16="http://schemas.microsoft.com/office/drawing/2014/main" id="{FA6C4602-5F8F-465C-9AA6-132514E480AD}"/>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id="{63CD1607-F52D-402A-975A-3503418A6FA7}"/>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D0B23EB1-0B46-4BC5-90F9-73E7BE685988}"/>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4">
              <a:extLst>
                <a:ext uri="{FF2B5EF4-FFF2-40B4-BE49-F238E27FC236}">
                  <a16:creationId xmlns:a16="http://schemas.microsoft.com/office/drawing/2014/main" id="{43A9ADEB-51E3-499B-B4F3-979C5D88E3A3}"/>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77986E69-0145-4648-90E7-7314C1969474}"/>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A910AED5-F6FF-459A-AF67-71C70B684599}"/>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7">
              <a:extLst>
                <a:ext uri="{FF2B5EF4-FFF2-40B4-BE49-F238E27FC236}">
                  <a16:creationId xmlns:a16="http://schemas.microsoft.com/office/drawing/2014/main" id="{8F3F7BF1-839A-4CE2-A2E9-E93BBC44FAEB}"/>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8">
              <a:extLst>
                <a:ext uri="{FF2B5EF4-FFF2-40B4-BE49-F238E27FC236}">
                  <a16:creationId xmlns:a16="http://schemas.microsoft.com/office/drawing/2014/main" id="{856C3B92-72F9-44BE-B1D5-6C646FACF16E}"/>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31CED89C-25EB-49A9-BCA2-3801EC540C48}"/>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F59E1C74-D29D-4127-BC66-4143E4BB7477}"/>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0BF9A2D3-DCDA-4664-9C17-EAE40616A62C}"/>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2">
              <a:extLst>
                <a:ext uri="{FF2B5EF4-FFF2-40B4-BE49-F238E27FC236}">
                  <a16:creationId xmlns:a16="http://schemas.microsoft.com/office/drawing/2014/main" id="{26E0901E-83BB-4E81-A6EC-5912E46645AC}"/>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47B7F810-29E9-4FFD-AD83-BC623FE528EA}"/>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5195591D-1470-46F1-A63A-5D8034057F5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5">
              <a:extLst>
                <a:ext uri="{FF2B5EF4-FFF2-40B4-BE49-F238E27FC236}">
                  <a16:creationId xmlns:a16="http://schemas.microsoft.com/office/drawing/2014/main" id="{5163CFDF-6001-49C3-A1CE-B60A3F37CBE9}"/>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6375713F-B295-4EB6-B50B-638D4D45A302}"/>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9DAF47E3-5178-4DE9-B381-813780C32B4F}"/>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8">
              <a:extLst>
                <a:ext uri="{FF2B5EF4-FFF2-40B4-BE49-F238E27FC236}">
                  <a16:creationId xmlns:a16="http://schemas.microsoft.com/office/drawing/2014/main" id="{4BAF8E2D-DDD3-4C71-81AA-F84B2F9DE1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9">
              <a:extLst>
                <a:ext uri="{FF2B5EF4-FFF2-40B4-BE49-F238E27FC236}">
                  <a16:creationId xmlns:a16="http://schemas.microsoft.com/office/drawing/2014/main" id="{E0239148-3CB5-44D7-8FD4-A83194A6898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0">
              <a:extLst>
                <a:ext uri="{FF2B5EF4-FFF2-40B4-BE49-F238E27FC236}">
                  <a16:creationId xmlns:a16="http://schemas.microsoft.com/office/drawing/2014/main" id="{407C0262-780A-4200-91A7-EFFC95235FDE}"/>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C8239C9D-7633-48F3-8A1E-C78A4FC638B7}"/>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C49F158-E475-42B5-8284-396413A5BCF0}"/>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DED02A60-2390-4440-B801-5A0DFD9C5653}"/>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4">
              <a:extLst>
                <a:ext uri="{FF2B5EF4-FFF2-40B4-BE49-F238E27FC236}">
                  <a16:creationId xmlns:a16="http://schemas.microsoft.com/office/drawing/2014/main" id="{2A78219C-9B55-4B23-A60C-C57D163F991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5">
              <a:extLst>
                <a:ext uri="{FF2B5EF4-FFF2-40B4-BE49-F238E27FC236}">
                  <a16:creationId xmlns:a16="http://schemas.microsoft.com/office/drawing/2014/main" id="{17D09358-19EA-449E-BE49-0B6F120F4006}"/>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6">
              <a:extLst>
                <a:ext uri="{FF2B5EF4-FFF2-40B4-BE49-F238E27FC236}">
                  <a16:creationId xmlns:a16="http://schemas.microsoft.com/office/drawing/2014/main" id="{5BE2098C-AA6C-478B-ADDB-78F23260D592}"/>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7">
              <a:extLst>
                <a:ext uri="{FF2B5EF4-FFF2-40B4-BE49-F238E27FC236}">
                  <a16:creationId xmlns:a16="http://schemas.microsoft.com/office/drawing/2014/main" id="{D43DF0E5-023C-4D9A-A97C-636F0F443128}"/>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8">
              <a:extLst>
                <a:ext uri="{FF2B5EF4-FFF2-40B4-BE49-F238E27FC236}">
                  <a16:creationId xmlns:a16="http://schemas.microsoft.com/office/drawing/2014/main" id="{3C348DDE-F82F-4871-8ADC-3989E62B4B09}"/>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9">
              <a:extLst>
                <a:ext uri="{FF2B5EF4-FFF2-40B4-BE49-F238E27FC236}">
                  <a16:creationId xmlns:a16="http://schemas.microsoft.com/office/drawing/2014/main" id="{0EBB2477-3BA8-42D1-B4F0-D89B3DFA7562}"/>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0">
              <a:extLst>
                <a:ext uri="{FF2B5EF4-FFF2-40B4-BE49-F238E27FC236}">
                  <a16:creationId xmlns:a16="http://schemas.microsoft.com/office/drawing/2014/main" id="{DB11683F-FB35-4E34-954A-96A377DE2A3D}"/>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1">
              <a:extLst>
                <a:ext uri="{FF2B5EF4-FFF2-40B4-BE49-F238E27FC236}">
                  <a16:creationId xmlns:a16="http://schemas.microsoft.com/office/drawing/2014/main" id="{7889B663-B619-40B6-B583-6EDBDAB54E5B}"/>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2">
              <a:extLst>
                <a:ext uri="{FF2B5EF4-FFF2-40B4-BE49-F238E27FC236}">
                  <a16:creationId xmlns:a16="http://schemas.microsoft.com/office/drawing/2014/main" id="{5468BEB4-D546-4C5A-A6C1-9D009795076C}"/>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3">
              <a:extLst>
                <a:ext uri="{FF2B5EF4-FFF2-40B4-BE49-F238E27FC236}">
                  <a16:creationId xmlns:a16="http://schemas.microsoft.com/office/drawing/2014/main" id="{E758E897-A83E-4408-B2AA-9A60A8FAE964}"/>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4">
              <a:extLst>
                <a:ext uri="{FF2B5EF4-FFF2-40B4-BE49-F238E27FC236}">
                  <a16:creationId xmlns:a16="http://schemas.microsoft.com/office/drawing/2014/main" id="{94152133-0D41-4234-A9CB-E56EC048CECF}"/>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5">
              <a:extLst>
                <a:ext uri="{FF2B5EF4-FFF2-40B4-BE49-F238E27FC236}">
                  <a16:creationId xmlns:a16="http://schemas.microsoft.com/office/drawing/2014/main" id="{759DED68-85D0-4A5A-A3BB-59A709563D14}"/>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6">
              <a:extLst>
                <a:ext uri="{FF2B5EF4-FFF2-40B4-BE49-F238E27FC236}">
                  <a16:creationId xmlns:a16="http://schemas.microsoft.com/office/drawing/2014/main" id="{3C295D09-9B36-4C2F-8ADE-2B9D797C81FD}"/>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7">
              <a:extLst>
                <a:ext uri="{FF2B5EF4-FFF2-40B4-BE49-F238E27FC236}">
                  <a16:creationId xmlns:a16="http://schemas.microsoft.com/office/drawing/2014/main" id="{77A25FD7-4FB5-40C2-9F05-66996BFCC657}"/>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8">
              <a:extLst>
                <a:ext uri="{FF2B5EF4-FFF2-40B4-BE49-F238E27FC236}">
                  <a16:creationId xmlns:a16="http://schemas.microsoft.com/office/drawing/2014/main" id="{BF5A5E12-17AE-485B-A9AF-0D11C0F96791}"/>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9">
              <a:extLst>
                <a:ext uri="{FF2B5EF4-FFF2-40B4-BE49-F238E27FC236}">
                  <a16:creationId xmlns:a16="http://schemas.microsoft.com/office/drawing/2014/main" id="{16A06C23-D815-4668-A27D-E77E0C2A34D6}"/>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0">
              <a:extLst>
                <a:ext uri="{FF2B5EF4-FFF2-40B4-BE49-F238E27FC236}">
                  <a16:creationId xmlns:a16="http://schemas.microsoft.com/office/drawing/2014/main" id="{A368E5D4-35C0-407C-A2AF-ECD0B4C6F5B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1">
              <a:extLst>
                <a:ext uri="{FF2B5EF4-FFF2-40B4-BE49-F238E27FC236}">
                  <a16:creationId xmlns:a16="http://schemas.microsoft.com/office/drawing/2014/main" id="{645BB36D-36E5-4500-B650-2D9B01042253}"/>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2">
              <a:extLst>
                <a:ext uri="{FF2B5EF4-FFF2-40B4-BE49-F238E27FC236}">
                  <a16:creationId xmlns:a16="http://schemas.microsoft.com/office/drawing/2014/main" id="{1DCF5AC3-B4D5-4465-8224-206ED85F7526}"/>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3">
              <a:extLst>
                <a:ext uri="{FF2B5EF4-FFF2-40B4-BE49-F238E27FC236}">
                  <a16:creationId xmlns:a16="http://schemas.microsoft.com/office/drawing/2014/main" id="{C8C8355D-BB1B-428C-B1C1-28E867A83430}"/>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4">
              <a:extLst>
                <a:ext uri="{FF2B5EF4-FFF2-40B4-BE49-F238E27FC236}">
                  <a16:creationId xmlns:a16="http://schemas.microsoft.com/office/drawing/2014/main" id="{8C46F529-090B-498D-B41D-E2DED3BC2D6E}"/>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5">
              <a:extLst>
                <a:ext uri="{FF2B5EF4-FFF2-40B4-BE49-F238E27FC236}">
                  <a16:creationId xmlns:a16="http://schemas.microsoft.com/office/drawing/2014/main" id="{71498BFA-0F76-404A-8574-C89E8F0A46C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6">
              <a:extLst>
                <a:ext uri="{FF2B5EF4-FFF2-40B4-BE49-F238E27FC236}">
                  <a16:creationId xmlns:a16="http://schemas.microsoft.com/office/drawing/2014/main" id="{6DAFC222-065C-4867-B733-60E168E19E13}"/>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7">
              <a:extLst>
                <a:ext uri="{FF2B5EF4-FFF2-40B4-BE49-F238E27FC236}">
                  <a16:creationId xmlns:a16="http://schemas.microsoft.com/office/drawing/2014/main" id="{A2E7F12E-EF54-4472-A03A-19AFA0E5E40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E508BD47-9136-4175-AD79-BF98314E4B1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9">
              <a:extLst>
                <a:ext uri="{FF2B5EF4-FFF2-40B4-BE49-F238E27FC236}">
                  <a16:creationId xmlns:a16="http://schemas.microsoft.com/office/drawing/2014/main" id="{120D304E-0FC3-4C34-B738-BDC9D371D1CA}"/>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14012116-E421-4600-B1F2-7A67FDDCB3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1">
              <a:extLst>
                <a:ext uri="{FF2B5EF4-FFF2-40B4-BE49-F238E27FC236}">
                  <a16:creationId xmlns:a16="http://schemas.microsoft.com/office/drawing/2014/main" id="{A111175B-20E5-49B5-9052-8C140F09E7D0}"/>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2">
              <a:extLst>
                <a:ext uri="{FF2B5EF4-FFF2-40B4-BE49-F238E27FC236}">
                  <a16:creationId xmlns:a16="http://schemas.microsoft.com/office/drawing/2014/main" id="{4B7C87AC-6CDB-4EF0-AD91-B2FAFD16E863}"/>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3">
              <a:extLst>
                <a:ext uri="{FF2B5EF4-FFF2-40B4-BE49-F238E27FC236}">
                  <a16:creationId xmlns:a16="http://schemas.microsoft.com/office/drawing/2014/main" id="{EBB1174C-A4D2-469D-9B4E-2B52C686B8E5}"/>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4">
              <a:extLst>
                <a:ext uri="{FF2B5EF4-FFF2-40B4-BE49-F238E27FC236}">
                  <a16:creationId xmlns:a16="http://schemas.microsoft.com/office/drawing/2014/main" id="{DA56EA5A-F34D-4363-85A2-6E7AFF805A70}"/>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5">
              <a:extLst>
                <a:ext uri="{FF2B5EF4-FFF2-40B4-BE49-F238E27FC236}">
                  <a16:creationId xmlns:a16="http://schemas.microsoft.com/office/drawing/2014/main" id="{AB525947-C35D-40B0-9772-BB5D29DC8F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6">
              <a:extLst>
                <a:ext uri="{FF2B5EF4-FFF2-40B4-BE49-F238E27FC236}">
                  <a16:creationId xmlns:a16="http://schemas.microsoft.com/office/drawing/2014/main" id="{B865C72F-91CC-4075-B386-E777DBFFC5E4}"/>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7">
              <a:extLst>
                <a:ext uri="{FF2B5EF4-FFF2-40B4-BE49-F238E27FC236}">
                  <a16:creationId xmlns:a16="http://schemas.microsoft.com/office/drawing/2014/main" id="{DFDD1897-2CFE-4683-8A74-06ECCB5A8A9A}"/>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8">
              <a:extLst>
                <a:ext uri="{FF2B5EF4-FFF2-40B4-BE49-F238E27FC236}">
                  <a16:creationId xmlns:a16="http://schemas.microsoft.com/office/drawing/2014/main" id="{047AB4A9-125B-41E4-81B9-560FA82392B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9">
              <a:extLst>
                <a:ext uri="{FF2B5EF4-FFF2-40B4-BE49-F238E27FC236}">
                  <a16:creationId xmlns:a16="http://schemas.microsoft.com/office/drawing/2014/main" id="{33F8BDAD-FA92-4C74-99B5-11B82D8295DF}"/>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0">
              <a:extLst>
                <a:ext uri="{FF2B5EF4-FFF2-40B4-BE49-F238E27FC236}">
                  <a16:creationId xmlns:a16="http://schemas.microsoft.com/office/drawing/2014/main" id="{E61BBD66-A429-4FEB-995F-A99FEB4D1B15}"/>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1">
              <a:extLst>
                <a:ext uri="{FF2B5EF4-FFF2-40B4-BE49-F238E27FC236}">
                  <a16:creationId xmlns:a16="http://schemas.microsoft.com/office/drawing/2014/main" id="{8C8E67E3-F866-4E1A-8FB7-8B6827A8B5FE}"/>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2">
              <a:extLst>
                <a:ext uri="{FF2B5EF4-FFF2-40B4-BE49-F238E27FC236}">
                  <a16:creationId xmlns:a16="http://schemas.microsoft.com/office/drawing/2014/main" id="{81791C7B-B6B5-45EC-B712-1B31D7B7686F}"/>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3">
              <a:extLst>
                <a:ext uri="{FF2B5EF4-FFF2-40B4-BE49-F238E27FC236}">
                  <a16:creationId xmlns:a16="http://schemas.microsoft.com/office/drawing/2014/main" id="{49D319E8-87E7-49EF-9600-EA86BB2B97EA}"/>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4">
              <a:extLst>
                <a:ext uri="{FF2B5EF4-FFF2-40B4-BE49-F238E27FC236}">
                  <a16:creationId xmlns:a16="http://schemas.microsoft.com/office/drawing/2014/main" id="{1E76B15E-08AB-4134-85A2-915684B458DD}"/>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5">
              <a:extLst>
                <a:ext uri="{FF2B5EF4-FFF2-40B4-BE49-F238E27FC236}">
                  <a16:creationId xmlns:a16="http://schemas.microsoft.com/office/drawing/2014/main" id="{E8322965-B91F-401F-AD61-F1A4797A8B3C}"/>
                </a:ext>
              </a:extLst>
            </p:cNvPr>
            <p:cNvSpPr>
              <a:spLocks noChangeArrowheads="1"/>
            </p:cNvSpPr>
            <p:nvPr/>
          </p:nvSpPr>
          <p:spPr bwMode="auto">
            <a:xfrm>
              <a:off x="3952875" y="1938338"/>
              <a:ext cx="736600" cy="241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6">
              <a:extLst>
                <a:ext uri="{FF2B5EF4-FFF2-40B4-BE49-F238E27FC236}">
                  <a16:creationId xmlns:a16="http://schemas.microsoft.com/office/drawing/2014/main" id="{9B598B1A-C016-442D-8EA8-2879513B8C6B}"/>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7">
              <a:extLst>
                <a:ext uri="{FF2B5EF4-FFF2-40B4-BE49-F238E27FC236}">
                  <a16:creationId xmlns:a16="http://schemas.microsoft.com/office/drawing/2014/main" id="{91CAD16B-5247-46BA-AC52-3709513D923B}"/>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8">
              <a:extLst>
                <a:ext uri="{FF2B5EF4-FFF2-40B4-BE49-F238E27FC236}">
                  <a16:creationId xmlns:a16="http://schemas.microsoft.com/office/drawing/2014/main" id="{C91F57B6-434E-4B23-99F3-DFE4F411EE36}"/>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9">
              <a:extLst>
                <a:ext uri="{FF2B5EF4-FFF2-40B4-BE49-F238E27FC236}">
                  <a16:creationId xmlns:a16="http://schemas.microsoft.com/office/drawing/2014/main" id="{67EC64DC-D990-457E-8ACC-13249B287674}"/>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0">
              <a:extLst>
                <a:ext uri="{FF2B5EF4-FFF2-40B4-BE49-F238E27FC236}">
                  <a16:creationId xmlns:a16="http://schemas.microsoft.com/office/drawing/2014/main" id="{B8F2A068-D1D4-47E4-986C-109F8B98551A}"/>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1">
              <a:extLst>
                <a:ext uri="{FF2B5EF4-FFF2-40B4-BE49-F238E27FC236}">
                  <a16:creationId xmlns:a16="http://schemas.microsoft.com/office/drawing/2014/main" id="{CE1DB790-ED55-48B8-BB1B-7242651D6CF7}"/>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2">
              <a:extLst>
                <a:ext uri="{FF2B5EF4-FFF2-40B4-BE49-F238E27FC236}">
                  <a16:creationId xmlns:a16="http://schemas.microsoft.com/office/drawing/2014/main" id="{43D7C0B1-1309-49A7-B8BB-365269B1D956}"/>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3">
              <a:extLst>
                <a:ext uri="{FF2B5EF4-FFF2-40B4-BE49-F238E27FC236}">
                  <a16:creationId xmlns:a16="http://schemas.microsoft.com/office/drawing/2014/main" id="{3646FC93-1502-43B4-B088-112E976D7FFE}"/>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4">
              <a:extLst>
                <a:ext uri="{FF2B5EF4-FFF2-40B4-BE49-F238E27FC236}">
                  <a16:creationId xmlns:a16="http://schemas.microsoft.com/office/drawing/2014/main" id="{D3A20F94-D56D-4E2D-AB4A-1AA1B6C81131}"/>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5">
              <a:extLst>
                <a:ext uri="{FF2B5EF4-FFF2-40B4-BE49-F238E27FC236}">
                  <a16:creationId xmlns:a16="http://schemas.microsoft.com/office/drawing/2014/main" id="{836C7709-560E-4438-96B7-29EDC0ABB5F1}"/>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6">
              <a:extLst>
                <a:ext uri="{FF2B5EF4-FFF2-40B4-BE49-F238E27FC236}">
                  <a16:creationId xmlns:a16="http://schemas.microsoft.com/office/drawing/2014/main" id="{EF3C1148-4310-4FDC-8D84-2BB11E0423BA}"/>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7">
              <a:extLst>
                <a:ext uri="{FF2B5EF4-FFF2-40B4-BE49-F238E27FC236}">
                  <a16:creationId xmlns:a16="http://schemas.microsoft.com/office/drawing/2014/main" id="{49AA0B3C-D5E0-48D7-9991-45CCDA2E0244}"/>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8">
              <a:extLst>
                <a:ext uri="{FF2B5EF4-FFF2-40B4-BE49-F238E27FC236}">
                  <a16:creationId xmlns:a16="http://schemas.microsoft.com/office/drawing/2014/main" id="{599105E7-8C00-4B43-8BF6-352D08BE03C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9">
              <a:extLst>
                <a:ext uri="{FF2B5EF4-FFF2-40B4-BE49-F238E27FC236}">
                  <a16:creationId xmlns:a16="http://schemas.microsoft.com/office/drawing/2014/main" id="{CA0388E3-738A-4B58-91BA-B4899ECDFA5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0">
              <a:extLst>
                <a:ext uri="{FF2B5EF4-FFF2-40B4-BE49-F238E27FC236}">
                  <a16:creationId xmlns:a16="http://schemas.microsoft.com/office/drawing/2014/main" id="{4948DA8A-F461-4335-91EA-68386A4A91BE}"/>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1">
              <a:extLst>
                <a:ext uri="{FF2B5EF4-FFF2-40B4-BE49-F238E27FC236}">
                  <a16:creationId xmlns:a16="http://schemas.microsoft.com/office/drawing/2014/main" id="{E5B69A0B-2BEE-4800-B8D2-A1EB9F742F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2">
              <a:extLst>
                <a:ext uri="{FF2B5EF4-FFF2-40B4-BE49-F238E27FC236}">
                  <a16:creationId xmlns:a16="http://schemas.microsoft.com/office/drawing/2014/main" id="{C428F6EB-42E2-493B-878C-AA6646099C4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3">
              <a:extLst>
                <a:ext uri="{FF2B5EF4-FFF2-40B4-BE49-F238E27FC236}">
                  <a16:creationId xmlns:a16="http://schemas.microsoft.com/office/drawing/2014/main" id="{58D97922-D891-40A6-9AC4-FE86132FAA45}"/>
                </a:ext>
              </a:extLst>
            </p:cNvPr>
            <p:cNvSpPr>
              <a:spLocks noChangeArrowheads="1"/>
            </p:cNvSpPr>
            <p:nvPr/>
          </p:nvSpPr>
          <p:spPr bwMode="auto">
            <a:xfrm>
              <a:off x="3952875" y="2192338"/>
              <a:ext cx="736600" cy="242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4">
              <a:extLst>
                <a:ext uri="{FF2B5EF4-FFF2-40B4-BE49-F238E27FC236}">
                  <a16:creationId xmlns:a16="http://schemas.microsoft.com/office/drawing/2014/main" id="{E2337A6E-9069-429D-B1F0-7D004F2DF5A0}"/>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5">
              <a:extLst>
                <a:ext uri="{FF2B5EF4-FFF2-40B4-BE49-F238E27FC236}">
                  <a16:creationId xmlns:a16="http://schemas.microsoft.com/office/drawing/2014/main" id="{135D5E64-5F4E-4BAF-AE2D-FFE9A8946385}"/>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a:extLst>
              <a:ext uri="{FF2B5EF4-FFF2-40B4-BE49-F238E27FC236}">
                <a16:creationId xmlns:a16="http://schemas.microsoft.com/office/drawing/2014/main" id="{8550F7AE-0AC9-4859-AF41-B88DC0DAD919}"/>
              </a:ext>
            </a:extLst>
          </p:cNvPr>
          <p:cNvGrpSpPr/>
          <p:nvPr/>
        </p:nvGrpSpPr>
        <p:grpSpPr>
          <a:xfrm flipH="1">
            <a:off x="1427845" y="2844348"/>
            <a:ext cx="712182" cy="343918"/>
            <a:chOff x="2636069" y="5558352"/>
            <a:chExt cx="1341416" cy="647780"/>
          </a:xfrm>
          <a:solidFill>
            <a:schemeClr val="accent6"/>
          </a:solidFill>
        </p:grpSpPr>
        <p:sp>
          <p:nvSpPr>
            <p:cNvPr id="136" name="Rectangle 129">
              <a:extLst>
                <a:ext uri="{FF2B5EF4-FFF2-40B4-BE49-F238E27FC236}">
                  <a16:creationId xmlns:a16="http://schemas.microsoft.com/office/drawing/2014/main" id="{2FBB13FB-356A-4477-B756-DD233052DA7C}"/>
                </a:ext>
              </a:extLst>
            </p:cNvPr>
            <p:cNvSpPr>
              <a:spLocks noChangeArrowheads="1"/>
            </p:cNvSpPr>
            <p:nvPr/>
          </p:nvSpPr>
          <p:spPr bwMode="auto">
            <a:xfrm>
              <a:off x="2636071"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Rectangle 129">
              <a:extLst>
                <a:ext uri="{FF2B5EF4-FFF2-40B4-BE49-F238E27FC236}">
                  <a16:creationId xmlns:a16="http://schemas.microsoft.com/office/drawing/2014/main" id="{9EDBF32B-A66B-4C6C-ABCF-46A03416A9C9}"/>
                </a:ext>
              </a:extLst>
            </p:cNvPr>
            <p:cNvSpPr>
              <a:spLocks noChangeArrowheads="1"/>
            </p:cNvSpPr>
            <p:nvPr/>
          </p:nvSpPr>
          <p:spPr bwMode="auto">
            <a:xfrm>
              <a:off x="3333216"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9">
              <a:extLst>
                <a:ext uri="{FF2B5EF4-FFF2-40B4-BE49-F238E27FC236}">
                  <a16:creationId xmlns:a16="http://schemas.microsoft.com/office/drawing/2014/main" id="{2B5F413A-C0D4-4A80-A526-03EC23B9FB8E}"/>
                </a:ext>
              </a:extLst>
            </p:cNvPr>
            <p:cNvSpPr>
              <a:spLocks noChangeArrowheads="1"/>
            </p:cNvSpPr>
            <p:nvPr/>
          </p:nvSpPr>
          <p:spPr bwMode="auto">
            <a:xfrm>
              <a:off x="2636069"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9">
              <a:extLst>
                <a:ext uri="{FF2B5EF4-FFF2-40B4-BE49-F238E27FC236}">
                  <a16:creationId xmlns:a16="http://schemas.microsoft.com/office/drawing/2014/main" id="{E86AEFCB-83E9-480B-AE4F-AA2F685D3FE7}"/>
                </a:ext>
              </a:extLst>
            </p:cNvPr>
            <p:cNvSpPr>
              <a:spLocks noChangeArrowheads="1"/>
            </p:cNvSpPr>
            <p:nvPr/>
          </p:nvSpPr>
          <p:spPr bwMode="auto">
            <a:xfrm>
              <a:off x="3333216"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139">
            <a:extLst>
              <a:ext uri="{FF2B5EF4-FFF2-40B4-BE49-F238E27FC236}">
                <a16:creationId xmlns:a16="http://schemas.microsoft.com/office/drawing/2014/main" id="{BF15EB4B-B1C4-4D45-A750-9033BFA0FC61}"/>
              </a:ext>
            </a:extLst>
          </p:cNvPr>
          <p:cNvGrpSpPr/>
          <p:nvPr/>
        </p:nvGrpSpPr>
        <p:grpSpPr>
          <a:xfrm>
            <a:off x="2169794" y="2844348"/>
            <a:ext cx="712181" cy="343918"/>
            <a:chOff x="2633799" y="5558352"/>
            <a:chExt cx="1341414" cy="647780"/>
          </a:xfrm>
          <a:solidFill>
            <a:schemeClr val="accent6"/>
          </a:solidFill>
        </p:grpSpPr>
        <p:sp>
          <p:nvSpPr>
            <p:cNvPr id="141" name="Rectangle 129">
              <a:extLst>
                <a:ext uri="{FF2B5EF4-FFF2-40B4-BE49-F238E27FC236}">
                  <a16:creationId xmlns:a16="http://schemas.microsoft.com/office/drawing/2014/main" id="{75189223-0759-47C2-A624-48330B814781}"/>
                </a:ext>
              </a:extLst>
            </p:cNvPr>
            <p:cNvSpPr>
              <a:spLocks noChangeArrowheads="1"/>
            </p:cNvSpPr>
            <p:nvPr/>
          </p:nvSpPr>
          <p:spPr bwMode="auto">
            <a:xfrm>
              <a:off x="2633799"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9">
              <a:extLst>
                <a:ext uri="{FF2B5EF4-FFF2-40B4-BE49-F238E27FC236}">
                  <a16:creationId xmlns:a16="http://schemas.microsoft.com/office/drawing/2014/main" id="{1C1D065A-A728-4447-898A-A63BE81D7ABF}"/>
                </a:ext>
              </a:extLst>
            </p:cNvPr>
            <p:cNvSpPr>
              <a:spLocks noChangeArrowheads="1"/>
            </p:cNvSpPr>
            <p:nvPr/>
          </p:nvSpPr>
          <p:spPr bwMode="auto">
            <a:xfrm>
              <a:off x="3330944" y="5910921"/>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9">
              <a:extLst>
                <a:ext uri="{FF2B5EF4-FFF2-40B4-BE49-F238E27FC236}">
                  <a16:creationId xmlns:a16="http://schemas.microsoft.com/office/drawing/2014/main" id="{43D79B84-C03D-4022-8211-2C8638BF1039}"/>
                </a:ext>
              </a:extLst>
            </p:cNvPr>
            <p:cNvSpPr>
              <a:spLocks noChangeArrowheads="1"/>
            </p:cNvSpPr>
            <p:nvPr/>
          </p:nvSpPr>
          <p:spPr bwMode="auto">
            <a:xfrm>
              <a:off x="2636071" y="5558352"/>
              <a:ext cx="644269" cy="2952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144">
            <a:extLst>
              <a:ext uri="{FF2B5EF4-FFF2-40B4-BE49-F238E27FC236}">
                <a16:creationId xmlns:a16="http://schemas.microsoft.com/office/drawing/2014/main" id="{ECC80725-04EA-499A-9AC5-AB32370BB9EE}"/>
              </a:ext>
            </a:extLst>
          </p:cNvPr>
          <p:cNvGrpSpPr/>
          <p:nvPr/>
        </p:nvGrpSpPr>
        <p:grpSpPr>
          <a:xfrm flipH="1">
            <a:off x="3595307" y="1642154"/>
            <a:ext cx="1210598" cy="1273372"/>
            <a:chOff x="3175" y="1588"/>
            <a:chExt cx="4408488" cy="4637087"/>
          </a:xfrm>
          <a:solidFill>
            <a:schemeClr val="accent3"/>
          </a:solidFill>
        </p:grpSpPr>
        <p:sp>
          <p:nvSpPr>
            <p:cNvPr id="146" name="Rectangle 5">
              <a:extLst>
                <a:ext uri="{FF2B5EF4-FFF2-40B4-BE49-F238E27FC236}">
                  <a16:creationId xmlns:a16="http://schemas.microsoft.com/office/drawing/2014/main" id="{CE31D827-E428-4201-B31E-63D813C23E34}"/>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6">
              <a:extLst>
                <a:ext uri="{FF2B5EF4-FFF2-40B4-BE49-F238E27FC236}">
                  <a16:creationId xmlns:a16="http://schemas.microsoft.com/office/drawing/2014/main" id="{BFF3C33D-6DC3-45AE-96E8-8497F7BC1772}"/>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7">
              <a:extLst>
                <a:ext uri="{FF2B5EF4-FFF2-40B4-BE49-F238E27FC236}">
                  <a16:creationId xmlns:a16="http://schemas.microsoft.com/office/drawing/2014/main" id="{E03B6B5F-6F32-49C5-8854-C22481E51BE8}"/>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
              <a:extLst>
                <a:ext uri="{FF2B5EF4-FFF2-40B4-BE49-F238E27FC236}">
                  <a16:creationId xmlns:a16="http://schemas.microsoft.com/office/drawing/2014/main" id="{0B8C6E2A-1221-420D-9D75-C936F4E3E11A}"/>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9">
              <a:extLst>
                <a:ext uri="{FF2B5EF4-FFF2-40B4-BE49-F238E27FC236}">
                  <a16:creationId xmlns:a16="http://schemas.microsoft.com/office/drawing/2014/main" id="{919FE481-C254-46BC-AEC2-F953853AD082}"/>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0">
              <a:extLst>
                <a:ext uri="{FF2B5EF4-FFF2-40B4-BE49-F238E27FC236}">
                  <a16:creationId xmlns:a16="http://schemas.microsoft.com/office/drawing/2014/main" id="{2D8C1921-203C-43DA-8D5B-81992E2B1B9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1">
              <a:extLst>
                <a:ext uri="{FF2B5EF4-FFF2-40B4-BE49-F238E27FC236}">
                  <a16:creationId xmlns:a16="http://schemas.microsoft.com/office/drawing/2014/main" id="{67CE8565-3E37-4E2E-AD33-FE8CE5BA2C8F}"/>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2">
              <a:extLst>
                <a:ext uri="{FF2B5EF4-FFF2-40B4-BE49-F238E27FC236}">
                  <a16:creationId xmlns:a16="http://schemas.microsoft.com/office/drawing/2014/main" id="{6981E485-95D0-40C0-9DFA-43B0E7137405}"/>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
              <a:extLst>
                <a:ext uri="{FF2B5EF4-FFF2-40B4-BE49-F238E27FC236}">
                  <a16:creationId xmlns:a16="http://schemas.microsoft.com/office/drawing/2014/main" id="{589A6CEB-20B5-42EA-8209-E30674B179C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
              <a:extLst>
                <a:ext uri="{FF2B5EF4-FFF2-40B4-BE49-F238E27FC236}">
                  <a16:creationId xmlns:a16="http://schemas.microsoft.com/office/drawing/2014/main" id="{FE708F2B-31C2-484A-AF09-98F30EE8FCBF}"/>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
              <a:extLst>
                <a:ext uri="{FF2B5EF4-FFF2-40B4-BE49-F238E27FC236}">
                  <a16:creationId xmlns:a16="http://schemas.microsoft.com/office/drawing/2014/main" id="{0056A9A1-0E5D-4C08-A9BB-E9DAA52390AF}"/>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6">
              <a:extLst>
                <a:ext uri="{FF2B5EF4-FFF2-40B4-BE49-F238E27FC236}">
                  <a16:creationId xmlns:a16="http://schemas.microsoft.com/office/drawing/2014/main" id="{E685B006-6075-409C-BE43-C5A8A304E92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7">
              <a:extLst>
                <a:ext uri="{FF2B5EF4-FFF2-40B4-BE49-F238E27FC236}">
                  <a16:creationId xmlns:a16="http://schemas.microsoft.com/office/drawing/2014/main" id="{3D9CEBCA-995F-418A-87B9-E3EC605ED98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8">
              <a:extLst>
                <a:ext uri="{FF2B5EF4-FFF2-40B4-BE49-F238E27FC236}">
                  <a16:creationId xmlns:a16="http://schemas.microsoft.com/office/drawing/2014/main" id="{958D8980-654D-45B0-AF1C-8F66C37158CF}"/>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9">
              <a:extLst>
                <a:ext uri="{FF2B5EF4-FFF2-40B4-BE49-F238E27FC236}">
                  <a16:creationId xmlns:a16="http://schemas.microsoft.com/office/drawing/2014/main" id="{FF98E077-8AD3-4F31-95A8-7937B1DA3F1E}"/>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0">
              <a:extLst>
                <a:ext uri="{FF2B5EF4-FFF2-40B4-BE49-F238E27FC236}">
                  <a16:creationId xmlns:a16="http://schemas.microsoft.com/office/drawing/2014/main" id="{617F9112-554B-488C-ABC2-903EC9A8DA86}"/>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21">
              <a:extLst>
                <a:ext uri="{FF2B5EF4-FFF2-40B4-BE49-F238E27FC236}">
                  <a16:creationId xmlns:a16="http://schemas.microsoft.com/office/drawing/2014/main" id="{E7610943-5134-4D9F-915F-8063C3A8FCC9}"/>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2">
              <a:extLst>
                <a:ext uri="{FF2B5EF4-FFF2-40B4-BE49-F238E27FC236}">
                  <a16:creationId xmlns:a16="http://schemas.microsoft.com/office/drawing/2014/main" id="{D476B7B2-355D-4C8B-A61B-B8438BB6F19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3">
              <a:extLst>
                <a:ext uri="{FF2B5EF4-FFF2-40B4-BE49-F238E27FC236}">
                  <a16:creationId xmlns:a16="http://schemas.microsoft.com/office/drawing/2014/main" id="{2ADE5FFD-3EF6-482E-8842-98D276FE7727}"/>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24">
              <a:extLst>
                <a:ext uri="{FF2B5EF4-FFF2-40B4-BE49-F238E27FC236}">
                  <a16:creationId xmlns:a16="http://schemas.microsoft.com/office/drawing/2014/main" id="{8C6D5BC0-C6A7-4363-8195-DF3C5C81DE2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5">
              <a:extLst>
                <a:ext uri="{FF2B5EF4-FFF2-40B4-BE49-F238E27FC236}">
                  <a16:creationId xmlns:a16="http://schemas.microsoft.com/office/drawing/2014/main" id="{64E8B254-ABCB-4F3A-B3EE-0825C1C12AB6}"/>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6">
              <a:extLst>
                <a:ext uri="{FF2B5EF4-FFF2-40B4-BE49-F238E27FC236}">
                  <a16:creationId xmlns:a16="http://schemas.microsoft.com/office/drawing/2014/main" id="{0BCB7F90-D963-4E65-8CAA-C6A9F495D069}"/>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27">
              <a:extLst>
                <a:ext uri="{FF2B5EF4-FFF2-40B4-BE49-F238E27FC236}">
                  <a16:creationId xmlns:a16="http://schemas.microsoft.com/office/drawing/2014/main" id="{FC0182EB-93A8-46B8-9E75-6ACBDDEED138}"/>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8">
              <a:extLst>
                <a:ext uri="{FF2B5EF4-FFF2-40B4-BE49-F238E27FC236}">
                  <a16:creationId xmlns:a16="http://schemas.microsoft.com/office/drawing/2014/main" id="{47440B92-0803-46EC-9429-214C48D8B67A}"/>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9">
              <a:extLst>
                <a:ext uri="{FF2B5EF4-FFF2-40B4-BE49-F238E27FC236}">
                  <a16:creationId xmlns:a16="http://schemas.microsoft.com/office/drawing/2014/main" id="{29C8DF77-0F92-4FF1-BEC4-F84916F9E94C}"/>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30">
              <a:extLst>
                <a:ext uri="{FF2B5EF4-FFF2-40B4-BE49-F238E27FC236}">
                  <a16:creationId xmlns:a16="http://schemas.microsoft.com/office/drawing/2014/main" id="{506BE70B-8808-4D41-885F-AB67593A139C}"/>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1">
              <a:extLst>
                <a:ext uri="{FF2B5EF4-FFF2-40B4-BE49-F238E27FC236}">
                  <a16:creationId xmlns:a16="http://schemas.microsoft.com/office/drawing/2014/main" id="{4A721456-19A8-4BBA-812C-FECF9458EE7D}"/>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2">
              <a:extLst>
                <a:ext uri="{FF2B5EF4-FFF2-40B4-BE49-F238E27FC236}">
                  <a16:creationId xmlns:a16="http://schemas.microsoft.com/office/drawing/2014/main" id="{E939BCD1-1949-464D-922C-F70A5EA509A7}"/>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3">
              <a:extLst>
                <a:ext uri="{FF2B5EF4-FFF2-40B4-BE49-F238E27FC236}">
                  <a16:creationId xmlns:a16="http://schemas.microsoft.com/office/drawing/2014/main" id="{4A48CCEB-6EC3-4903-8B8F-DDC8B02C99B8}"/>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4">
              <a:extLst>
                <a:ext uri="{FF2B5EF4-FFF2-40B4-BE49-F238E27FC236}">
                  <a16:creationId xmlns:a16="http://schemas.microsoft.com/office/drawing/2014/main" id="{E1764468-7F84-48DD-9658-146A3E609063}"/>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5">
              <a:extLst>
                <a:ext uri="{FF2B5EF4-FFF2-40B4-BE49-F238E27FC236}">
                  <a16:creationId xmlns:a16="http://schemas.microsoft.com/office/drawing/2014/main" id="{A159C966-43AF-498C-9EBD-F710105AC972}"/>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6">
              <a:extLst>
                <a:ext uri="{FF2B5EF4-FFF2-40B4-BE49-F238E27FC236}">
                  <a16:creationId xmlns:a16="http://schemas.microsoft.com/office/drawing/2014/main" id="{44CE37F9-095C-4C62-BB2D-CAB288A46CAA}"/>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7">
              <a:extLst>
                <a:ext uri="{FF2B5EF4-FFF2-40B4-BE49-F238E27FC236}">
                  <a16:creationId xmlns:a16="http://schemas.microsoft.com/office/drawing/2014/main" id="{8D47D4F1-47D3-4E89-9AC7-3D883476B4D7}"/>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38">
              <a:extLst>
                <a:ext uri="{FF2B5EF4-FFF2-40B4-BE49-F238E27FC236}">
                  <a16:creationId xmlns:a16="http://schemas.microsoft.com/office/drawing/2014/main" id="{64E2FA30-BF89-4B8F-AD02-02950851218E}"/>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9">
              <a:extLst>
                <a:ext uri="{FF2B5EF4-FFF2-40B4-BE49-F238E27FC236}">
                  <a16:creationId xmlns:a16="http://schemas.microsoft.com/office/drawing/2014/main" id="{DA261D97-D3E6-4BD8-ADE1-FFE4B8240426}"/>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40">
              <a:extLst>
                <a:ext uri="{FF2B5EF4-FFF2-40B4-BE49-F238E27FC236}">
                  <a16:creationId xmlns:a16="http://schemas.microsoft.com/office/drawing/2014/main" id="{1D3F4B6A-2271-47BA-8B1B-FA4685D1F6DD}"/>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41">
              <a:extLst>
                <a:ext uri="{FF2B5EF4-FFF2-40B4-BE49-F238E27FC236}">
                  <a16:creationId xmlns:a16="http://schemas.microsoft.com/office/drawing/2014/main" id="{F9EE8AD3-84EB-4F7C-BB42-39C4E457516E}"/>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2">
              <a:extLst>
                <a:ext uri="{FF2B5EF4-FFF2-40B4-BE49-F238E27FC236}">
                  <a16:creationId xmlns:a16="http://schemas.microsoft.com/office/drawing/2014/main" id="{EB7FDD44-C92F-434B-9ECA-62FD28F495CF}"/>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3">
              <a:extLst>
                <a:ext uri="{FF2B5EF4-FFF2-40B4-BE49-F238E27FC236}">
                  <a16:creationId xmlns:a16="http://schemas.microsoft.com/office/drawing/2014/main" id="{BACBAB7A-B50B-46CA-B8E7-71A6F87737F1}"/>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4">
              <a:extLst>
                <a:ext uri="{FF2B5EF4-FFF2-40B4-BE49-F238E27FC236}">
                  <a16:creationId xmlns:a16="http://schemas.microsoft.com/office/drawing/2014/main" id="{93C2755E-90DA-4968-ACA7-DC91725BD91D}"/>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5">
              <a:extLst>
                <a:ext uri="{FF2B5EF4-FFF2-40B4-BE49-F238E27FC236}">
                  <a16:creationId xmlns:a16="http://schemas.microsoft.com/office/drawing/2014/main" id="{9F240C71-999C-4042-AB09-6E12D951230D}"/>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6">
              <a:extLst>
                <a:ext uri="{FF2B5EF4-FFF2-40B4-BE49-F238E27FC236}">
                  <a16:creationId xmlns:a16="http://schemas.microsoft.com/office/drawing/2014/main" id="{8BA80CAE-A4DB-41CF-A07A-B45A817A74EF}"/>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47">
              <a:extLst>
                <a:ext uri="{FF2B5EF4-FFF2-40B4-BE49-F238E27FC236}">
                  <a16:creationId xmlns:a16="http://schemas.microsoft.com/office/drawing/2014/main" id="{5BE0B21E-9DC5-441C-91E0-29BF0C9BA83C}"/>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48">
              <a:extLst>
                <a:ext uri="{FF2B5EF4-FFF2-40B4-BE49-F238E27FC236}">
                  <a16:creationId xmlns:a16="http://schemas.microsoft.com/office/drawing/2014/main" id="{1A6E7E78-F947-42B0-9FBE-B81E09ECA0E9}"/>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9">
              <a:extLst>
                <a:ext uri="{FF2B5EF4-FFF2-40B4-BE49-F238E27FC236}">
                  <a16:creationId xmlns:a16="http://schemas.microsoft.com/office/drawing/2014/main" id="{F96D03BC-0771-42C0-AA19-E160D29151DB}"/>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50">
              <a:extLst>
                <a:ext uri="{FF2B5EF4-FFF2-40B4-BE49-F238E27FC236}">
                  <a16:creationId xmlns:a16="http://schemas.microsoft.com/office/drawing/2014/main" id="{6E939F22-4BBA-4F8E-9FD0-B961330E2753}"/>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51">
              <a:extLst>
                <a:ext uri="{FF2B5EF4-FFF2-40B4-BE49-F238E27FC236}">
                  <a16:creationId xmlns:a16="http://schemas.microsoft.com/office/drawing/2014/main" id="{D75988F2-15B1-4843-8B89-2A71894DF7E4}"/>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52">
              <a:extLst>
                <a:ext uri="{FF2B5EF4-FFF2-40B4-BE49-F238E27FC236}">
                  <a16:creationId xmlns:a16="http://schemas.microsoft.com/office/drawing/2014/main" id="{54AF981E-0B3F-4AD9-8CC0-49BC3A64687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3">
              <a:extLst>
                <a:ext uri="{FF2B5EF4-FFF2-40B4-BE49-F238E27FC236}">
                  <a16:creationId xmlns:a16="http://schemas.microsoft.com/office/drawing/2014/main" id="{E983FF36-51EB-4791-9881-A46D347C9E20}"/>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4">
              <a:extLst>
                <a:ext uri="{FF2B5EF4-FFF2-40B4-BE49-F238E27FC236}">
                  <a16:creationId xmlns:a16="http://schemas.microsoft.com/office/drawing/2014/main" id="{E0016AAF-09A7-4BAF-B7A1-21DCFE65D397}"/>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55">
              <a:extLst>
                <a:ext uri="{FF2B5EF4-FFF2-40B4-BE49-F238E27FC236}">
                  <a16:creationId xmlns:a16="http://schemas.microsoft.com/office/drawing/2014/main" id="{7AE04388-1145-43C1-A3FF-537F2DCE7D9B}"/>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6">
              <a:extLst>
                <a:ext uri="{FF2B5EF4-FFF2-40B4-BE49-F238E27FC236}">
                  <a16:creationId xmlns:a16="http://schemas.microsoft.com/office/drawing/2014/main" id="{97D303A7-EC48-4A20-8D79-D93007BBA653}"/>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7">
              <a:extLst>
                <a:ext uri="{FF2B5EF4-FFF2-40B4-BE49-F238E27FC236}">
                  <a16:creationId xmlns:a16="http://schemas.microsoft.com/office/drawing/2014/main" id="{99135A0A-2BC8-4D65-80B3-D18BB6B4FEA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58">
              <a:extLst>
                <a:ext uri="{FF2B5EF4-FFF2-40B4-BE49-F238E27FC236}">
                  <a16:creationId xmlns:a16="http://schemas.microsoft.com/office/drawing/2014/main" id="{8FDD1F1A-1462-4C94-8BE3-D85D2BD5E94E}"/>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59">
              <a:extLst>
                <a:ext uri="{FF2B5EF4-FFF2-40B4-BE49-F238E27FC236}">
                  <a16:creationId xmlns:a16="http://schemas.microsoft.com/office/drawing/2014/main" id="{96A4615C-9D41-4966-8B42-D14EFC631634}"/>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60">
              <a:extLst>
                <a:ext uri="{FF2B5EF4-FFF2-40B4-BE49-F238E27FC236}">
                  <a16:creationId xmlns:a16="http://schemas.microsoft.com/office/drawing/2014/main" id="{037E603A-0135-4134-A79E-6E69AFABDD98}"/>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61">
              <a:extLst>
                <a:ext uri="{FF2B5EF4-FFF2-40B4-BE49-F238E27FC236}">
                  <a16:creationId xmlns:a16="http://schemas.microsoft.com/office/drawing/2014/main" id="{1901FBEA-4B27-4DE0-BDF2-08C5C8299DC1}"/>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2">
              <a:extLst>
                <a:ext uri="{FF2B5EF4-FFF2-40B4-BE49-F238E27FC236}">
                  <a16:creationId xmlns:a16="http://schemas.microsoft.com/office/drawing/2014/main" id="{F15C2676-E33B-4A08-8518-3B2645B0C7FA}"/>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63">
              <a:extLst>
                <a:ext uri="{FF2B5EF4-FFF2-40B4-BE49-F238E27FC236}">
                  <a16:creationId xmlns:a16="http://schemas.microsoft.com/office/drawing/2014/main" id="{3E4FBBE4-ECEA-4B48-874B-BD4671703DD7}"/>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4">
              <a:extLst>
                <a:ext uri="{FF2B5EF4-FFF2-40B4-BE49-F238E27FC236}">
                  <a16:creationId xmlns:a16="http://schemas.microsoft.com/office/drawing/2014/main" id="{359B3C4C-E03A-42D9-8670-048E9DFCABA3}"/>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65">
              <a:extLst>
                <a:ext uri="{FF2B5EF4-FFF2-40B4-BE49-F238E27FC236}">
                  <a16:creationId xmlns:a16="http://schemas.microsoft.com/office/drawing/2014/main" id="{ACCB0A46-AEE7-4E66-8469-67A6A8074941}"/>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66">
              <a:extLst>
                <a:ext uri="{FF2B5EF4-FFF2-40B4-BE49-F238E27FC236}">
                  <a16:creationId xmlns:a16="http://schemas.microsoft.com/office/drawing/2014/main" id="{97145421-958E-4B78-8656-250DCD7A6F2B}"/>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67">
              <a:extLst>
                <a:ext uri="{FF2B5EF4-FFF2-40B4-BE49-F238E27FC236}">
                  <a16:creationId xmlns:a16="http://schemas.microsoft.com/office/drawing/2014/main" id="{8E3350D9-B4A3-4F69-9962-D69A8FECDD2D}"/>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68">
              <a:extLst>
                <a:ext uri="{FF2B5EF4-FFF2-40B4-BE49-F238E27FC236}">
                  <a16:creationId xmlns:a16="http://schemas.microsoft.com/office/drawing/2014/main" id="{C9DE6D48-5639-4D81-9D02-807308FA6E24}"/>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69">
              <a:extLst>
                <a:ext uri="{FF2B5EF4-FFF2-40B4-BE49-F238E27FC236}">
                  <a16:creationId xmlns:a16="http://schemas.microsoft.com/office/drawing/2014/main" id="{D1B6887D-DECC-4947-89DB-F4D9E7198D50}"/>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70">
              <a:extLst>
                <a:ext uri="{FF2B5EF4-FFF2-40B4-BE49-F238E27FC236}">
                  <a16:creationId xmlns:a16="http://schemas.microsoft.com/office/drawing/2014/main" id="{5BE463FF-E995-47B8-8163-B013D3CE3E05}"/>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71">
              <a:extLst>
                <a:ext uri="{FF2B5EF4-FFF2-40B4-BE49-F238E27FC236}">
                  <a16:creationId xmlns:a16="http://schemas.microsoft.com/office/drawing/2014/main" id="{D0706C6A-FF9D-4561-AA4D-2AFCC107C9D0}"/>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72">
              <a:extLst>
                <a:ext uri="{FF2B5EF4-FFF2-40B4-BE49-F238E27FC236}">
                  <a16:creationId xmlns:a16="http://schemas.microsoft.com/office/drawing/2014/main" id="{479C475F-C6A0-4481-8E94-77CE59FDBE00}"/>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73">
              <a:extLst>
                <a:ext uri="{FF2B5EF4-FFF2-40B4-BE49-F238E27FC236}">
                  <a16:creationId xmlns:a16="http://schemas.microsoft.com/office/drawing/2014/main" id="{F490676E-6F4F-4376-AF09-3BF49E2F348C}"/>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74">
              <a:extLst>
                <a:ext uri="{FF2B5EF4-FFF2-40B4-BE49-F238E27FC236}">
                  <a16:creationId xmlns:a16="http://schemas.microsoft.com/office/drawing/2014/main" id="{532F3849-E21E-4EF9-A4AD-B313606A8C3C}"/>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75">
              <a:extLst>
                <a:ext uri="{FF2B5EF4-FFF2-40B4-BE49-F238E27FC236}">
                  <a16:creationId xmlns:a16="http://schemas.microsoft.com/office/drawing/2014/main" id="{C45C3F1F-365B-444C-8A92-0935EF0E5E05}"/>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76">
              <a:extLst>
                <a:ext uri="{FF2B5EF4-FFF2-40B4-BE49-F238E27FC236}">
                  <a16:creationId xmlns:a16="http://schemas.microsoft.com/office/drawing/2014/main" id="{B9EE3165-ACA6-4746-8CFB-16577D6FB8C8}"/>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77">
              <a:extLst>
                <a:ext uri="{FF2B5EF4-FFF2-40B4-BE49-F238E27FC236}">
                  <a16:creationId xmlns:a16="http://schemas.microsoft.com/office/drawing/2014/main" id="{EBB31157-1F2E-440F-91FC-350FF688D76E}"/>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78">
              <a:extLst>
                <a:ext uri="{FF2B5EF4-FFF2-40B4-BE49-F238E27FC236}">
                  <a16:creationId xmlns:a16="http://schemas.microsoft.com/office/drawing/2014/main" id="{B94F34BE-91E2-4DCD-85FE-3A4DBE724674}"/>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79">
              <a:extLst>
                <a:ext uri="{FF2B5EF4-FFF2-40B4-BE49-F238E27FC236}">
                  <a16:creationId xmlns:a16="http://schemas.microsoft.com/office/drawing/2014/main" id="{305804C4-AE4F-403D-9F65-11CDE327A9B5}"/>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80">
              <a:extLst>
                <a:ext uri="{FF2B5EF4-FFF2-40B4-BE49-F238E27FC236}">
                  <a16:creationId xmlns:a16="http://schemas.microsoft.com/office/drawing/2014/main" id="{50CD12FA-3D1E-4CC9-9A03-ED9346DEF9DA}"/>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81">
              <a:extLst>
                <a:ext uri="{FF2B5EF4-FFF2-40B4-BE49-F238E27FC236}">
                  <a16:creationId xmlns:a16="http://schemas.microsoft.com/office/drawing/2014/main" id="{C08DF789-F42D-4A75-8A59-6F642FFB4928}"/>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82">
              <a:extLst>
                <a:ext uri="{FF2B5EF4-FFF2-40B4-BE49-F238E27FC236}">
                  <a16:creationId xmlns:a16="http://schemas.microsoft.com/office/drawing/2014/main" id="{59D6DF74-8109-4E8B-B90A-FC472E788F1C}"/>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83">
              <a:extLst>
                <a:ext uri="{FF2B5EF4-FFF2-40B4-BE49-F238E27FC236}">
                  <a16:creationId xmlns:a16="http://schemas.microsoft.com/office/drawing/2014/main" id="{87E6A67A-6898-438E-8D53-DA0737F3997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84">
              <a:extLst>
                <a:ext uri="{FF2B5EF4-FFF2-40B4-BE49-F238E27FC236}">
                  <a16:creationId xmlns:a16="http://schemas.microsoft.com/office/drawing/2014/main" id="{9C14CE4F-C0BC-440E-B4A6-1BD20D9D2E84}"/>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85">
              <a:extLst>
                <a:ext uri="{FF2B5EF4-FFF2-40B4-BE49-F238E27FC236}">
                  <a16:creationId xmlns:a16="http://schemas.microsoft.com/office/drawing/2014/main" id="{E1C87B69-A60C-4E27-95C6-717C18C2979E}"/>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86">
              <a:extLst>
                <a:ext uri="{FF2B5EF4-FFF2-40B4-BE49-F238E27FC236}">
                  <a16:creationId xmlns:a16="http://schemas.microsoft.com/office/drawing/2014/main" id="{971CCF83-EE42-4F76-95C8-A9621054B1AD}"/>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87">
              <a:extLst>
                <a:ext uri="{FF2B5EF4-FFF2-40B4-BE49-F238E27FC236}">
                  <a16:creationId xmlns:a16="http://schemas.microsoft.com/office/drawing/2014/main" id="{B23C6D77-FEC4-424A-A3E0-1618F6996EA7}"/>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88">
              <a:extLst>
                <a:ext uri="{FF2B5EF4-FFF2-40B4-BE49-F238E27FC236}">
                  <a16:creationId xmlns:a16="http://schemas.microsoft.com/office/drawing/2014/main" id="{A8AE05FF-5515-4A23-BA18-E4FAA310D3C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89">
              <a:extLst>
                <a:ext uri="{FF2B5EF4-FFF2-40B4-BE49-F238E27FC236}">
                  <a16:creationId xmlns:a16="http://schemas.microsoft.com/office/drawing/2014/main" id="{BEE6A485-3292-404F-8F79-4EB010B9BA86}"/>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90">
              <a:extLst>
                <a:ext uri="{FF2B5EF4-FFF2-40B4-BE49-F238E27FC236}">
                  <a16:creationId xmlns:a16="http://schemas.microsoft.com/office/drawing/2014/main" id="{82771EE6-8DB2-4009-8CAD-F51657C08DC5}"/>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91">
              <a:extLst>
                <a:ext uri="{FF2B5EF4-FFF2-40B4-BE49-F238E27FC236}">
                  <a16:creationId xmlns:a16="http://schemas.microsoft.com/office/drawing/2014/main" id="{D1808D00-3312-452C-9B95-A692D135FA5A}"/>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92">
              <a:extLst>
                <a:ext uri="{FF2B5EF4-FFF2-40B4-BE49-F238E27FC236}">
                  <a16:creationId xmlns:a16="http://schemas.microsoft.com/office/drawing/2014/main" id="{49F27C0F-086E-47EA-8662-5094C42F7E1D}"/>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93">
              <a:extLst>
                <a:ext uri="{FF2B5EF4-FFF2-40B4-BE49-F238E27FC236}">
                  <a16:creationId xmlns:a16="http://schemas.microsoft.com/office/drawing/2014/main" id="{1B60A4B3-592D-480A-B845-2474B8BCCDEF}"/>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94">
              <a:extLst>
                <a:ext uri="{FF2B5EF4-FFF2-40B4-BE49-F238E27FC236}">
                  <a16:creationId xmlns:a16="http://schemas.microsoft.com/office/drawing/2014/main" id="{E9200476-2398-4382-B244-96B6F097CEED}"/>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Rectangle 95">
              <a:extLst>
                <a:ext uri="{FF2B5EF4-FFF2-40B4-BE49-F238E27FC236}">
                  <a16:creationId xmlns:a16="http://schemas.microsoft.com/office/drawing/2014/main" id="{D41E6873-E3BB-4596-A43B-5AB9DDFCD3A4}"/>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96">
              <a:extLst>
                <a:ext uri="{FF2B5EF4-FFF2-40B4-BE49-F238E27FC236}">
                  <a16:creationId xmlns:a16="http://schemas.microsoft.com/office/drawing/2014/main" id="{05A629B7-0CD5-444E-A497-9BD092D36EFD}"/>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7">
              <a:extLst>
                <a:ext uri="{FF2B5EF4-FFF2-40B4-BE49-F238E27FC236}">
                  <a16:creationId xmlns:a16="http://schemas.microsoft.com/office/drawing/2014/main" id="{05E7CE03-DB34-4833-8B2A-39EFB8FF05B0}"/>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Rectangle 98">
              <a:extLst>
                <a:ext uri="{FF2B5EF4-FFF2-40B4-BE49-F238E27FC236}">
                  <a16:creationId xmlns:a16="http://schemas.microsoft.com/office/drawing/2014/main" id="{9406A876-4067-4F40-8BD9-A7D6DAE17DD0}"/>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99">
              <a:extLst>
                <a:ext uri="{FF2B5EF4-FFF2-40B4-BE49-F238E27FC236}">
                  <a16:creationId xmlns:a16="http://schemas.microsoft.com/office/drawing/2014/main" id="{FD6FF524-7AB0-4123-B6E6-A815156D74D4}"/>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0">
              <a:extLst>
                <a:ext uri="{FF2B5EF4-FFF2-40B4-BE49-F238E27FC236}">
                  <a16:creationId xmlns:a16="http://schemas.microsoft.com/office/drawing/2014/main" id="{10A9455B-4AE7-47AC-938F-4D3431928DE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01">
              <a:extLst>
                <a:ext uri="{FF2B5EF4-FFF2-40B4-BE49-F238E27FC236}">
                  <a16:creationId xmlns:a16="http://schemas.microsoft.com/office/drawing/2014/main" id="{F75F6BF2-2339-4F9F-A6F5-A81288234A91}"/>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Rectangle 102">
              <a:extLst>
                <a:ext uri="{FF2B5EF4-FFF2-40B4-BE49-F238E27FC236}">
                  <a16:creationId xmlns:a16="http://schemas.microsoft.com/office/drawing/2014/main" id="{61881AE0-42C7-4832-BACC-A2EBE765372A}"/>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03">
              <a:extLst>
                <a:ext uri="{FF2B5EF4-FFF2-40B4-BE49-F238E27FC236}">
                  <a16:creationId xmlns:a16="http://schemas.microsoft.com/office/drawing/2014/main" id="{EE58A061-60EA-4F9D-90B4-C25126DE8E31}"/>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104">
              <a:extLst>
                <a:ext uri="{FF2B5EF4-FFF2-40B4-BE49-F238E27FC236}">
                  <a16:creationId xmlns:a16="http://schemas.microsoft.com/office/drawing/2014/main" id="{DE84667D-5110-419F-83E6-CD19F0693040}"/>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106">
              <a:extLst>
                <a:ext uri="{FF2B5EF4-FFF2-40B4-BE49-F238E27FC236}">
                  <a16:creationId xmlns:a16="http://schemas.microsoft.com/office/drawing/2014/main" id="{8CBDDE9C-D4CC-4B9C-89A1-C313AC850F4C}"/>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107">
              <a:extLst>
                <a:ext uri="{FF2B5EF4-FFF2-40B4-BE49-F238E27FC236}">
                  <a16:creationId xmlns:a16="http://schemas.microsoft.com/office/drawing/2014/main" id="{4FC6FD36-98EE-4B3B-AC3A-6452F44ED420}"/>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08">
              <a:extLst>
                <a:ext uri="{FF2B5EF4-FFF2-40B4-BE49-F238E27FC236}">
                  <a16:creationId xmlns:a16="http://schemas.microsoft.com/office/drawing/2014/main" id="{F345E1C3-E434-452C-BF10-C204EFC34ADE}"/>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109">
              <a:extLst>
                <a:ext uri="{FF2B5EF4-FFF2-40B4-BE49-F238E27FC236}">
                  <a16:creationId xmlns:a16="http://schemas.microsoft.com/office/drawing/2014/main" id="{BC4F0B3B-E624-4C47-911F-E9590EA8510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110">
              <a:extLst>
                <a:ext uri="{FF2B5EF4-FFF2-40B4-BE49-F238E27FC236}">
                  <a16:creationId xmlns:a16="http://schemas.microsoft.com/office/drawing/2014/main" id="{AFAC768D-9B42-4E94-800F-62EE3F459279}"/>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11">
              <a:extLst>
                <a:ext uri="{FF2B5EF4-FFF2-40B4-BE49-F238E27FC236}">
                  <a16:creationId xmlns:a16="http://schemas.microsoft.com/office/drawing/2014/main" id="{B1D08E7B-5336-4776-B755-1BDBB42ABA54}"/>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12">
              <a:extLst>
                <a:ext uri="{FF2B5EF4-FFF2-40B4-BE49-F238E27FC236}">
                  <a16:creationId xmlns:a16="http://schemas.microsoft.com/office/drawing/2014/main" id="{895B58B2-2C09-4ABD-B2B1-20DF9BDA4CA2}"/>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13">
              <a:extLst>
                <a:ext uri="{FF2B5EF4-FFF2-40B4-BE49-F238E27FC236}">
                  <a16:creationId xmlns:a16="http://schemas.microsoft.com/office/drawing/2014/main" id="{88BCB787-F917-485B-A3EC-2F199307E02B}"/>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114">
              <a:extLst>
                <a:ext uri="{FF2B5EF4-FFF2-40B4-BE49-F238E27FC236}">
                  <a16:creationId xmlns:a16="http://schemas.microsoft.com/office/drawing/2014/main" id="{0449F901-FD83-46C1-8399-39AA30C387C7}"/>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15">
              <a:extLst>
                <a:ext uri="{FF2B5EF4-FFF2-40B4-BE49-F238E27FC236}">
                  <a16:creationId xmlns:a16="http://schemas.microsoft.com/office/drawing/2014/main" id="{CD365622-9CCC-4990-B5D1-E7C42C73918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16">
              <a:extLst>
                <a:ext uri="{FF2B5EF4-FFF2-40B4-BE49-F238E27FC236}">
                  <a16:creationId xmlns:a16="http://schemas.microsoft.com/office/drawing/2014/main" id="{61BFB245-8697-454C-8465-60535A09C513}"/>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117">
              <a:extLst>
                <a:ext uri="{FF2B5EF4-FFF2-40B4-BE49-F238E27FC236}">
                  <a16:creationId xmlns:a16="http://schemas.microsoft.com/office/drawing/2014/main" id="{41C08C58-D7CF-4432-BA67-4C3C89281A27}"/>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18">
              <a:extLst>
                <a:ext uri="{FF2B5EF4-FFF2-40B4-BE49-F238E27FC236}">
                  <a16:creationId xmlns:a16="http://schemas.microsoft.com/office/drawing/2014/main" id="{39DA7C33-0CF7-405F-8534-10D3F1E5935E}"/>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19">
              <a:extLst>
                <a:ext uri="{FF2B5EF4-FFF2-40B4-BE49-F238E27FC236}">
                  <a16:creationId xmlns:a16="http://schemas.microsoft.com/office/drawing/2014/main" id="{CF7C0186-0126-4390-966D-D5F1B572EF48}"/>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120">
              <a:extLst>
                <a:ext uri="{FF2B5EF4-FFF2-40B4-BE49-F238E27FC236}">
                  <a16:creationId xmlns:a16="http://schemas.microsoft.com/office/drawing/2014/main" id="{96D82820-B2B8-424C-B484-711A98C55FC7}"/>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21">
              <a:extLst>
                <a:ext uri="{FF2B5EF4-FFF2-40B4-BE49-F238E27FC236}">
                  <a16:creationId xmlns:a16="http://schemas.microsoft.com/office/drawing/2014/main" id="{BE6E6497-BD9F-475F-A2E5-E0AF42055F26}"/>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22">
              <a:extLst>
                <a:ext uri="{FF2B5EF4-FFF2-40B4-BE49-F238E27FC236}">
                  <a16:creationId xmlns:a16="http://schemas.microsoft.com/office/drawing/2014/main" id="{C40A5EFF-BDEB-424C-B1C8-14E6E4D08C34}"/>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124">
              <a:extLst>
                <a:ext uri="{FF2B5EF4-FFF2-40B4-BE49-F238E27FC236}">
                  <a16:creationId xmlns:a16="http://schemas.microsoft.com/office/drawing/2014/main" id="{642A1EB7-DF23-4A02-8690-F1BD178CD6E7}"/>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5">
              <a:extLst>
                <a:ext uri="{FF2B5EF4-FFF2-40B4-BE49-F238E27FC236}">
                  <a16:creationId xmlns:a16="http://schemas.microsoft.com/office/drawing/2014/main" id="{771F77C6-201B-4FBF-BEE8-1C31C05192F7}"/>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7" name="Group 266">
            <a:extLst>
              <a:ext uri="{FF2B5EF4-FFF2-40B4-BE49-F238E27FC236}">
                <a16:creationId xmlns:a16="http://schemas.microsoft.com/office/drawing/2014/main" id="{2EE2CA30-815A-4820-9A05-E73AC74ACD05}"/>
              </a:ext>
            </a:extLst>
          </p:cNvPr>
          <p:cNvGrpSpPr/>
          <p:nvPr/>
        </p:nvGrpSpPr>
        <p:grpSpPr>
          <a:xfrm flipH="1">
            <a:off x="2688718" y="2048733"/>
            <a:ext cx="684426" cy="719916"/>
            <a:chOff x="3175" y="1588"/>
            <a:chExt cx="4408488" cy="4637087"/>
          </a:xfrm>
          <a:solidFill>
            <a:schemeClr val="accent3"/>
          </a:solidFill>
        </p:grpSpPr>
        <p:sp>
          <p:nvSpPr>
            <p:cNvPr id="268" name="Rectangle 5">
              <a:extLst>
                <a:ext uri="{FF2B5EF4-FFF2-40B4-BE49-F238E27FC236}">
                  <a16:creationId xmlns:a16="http://schemas.microsoft.com/office/drawing/2014/main" id="{2307A802-BD7E-4184-ADC9-F705995C5747}"/>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6">
              <a:extLst>
                <a:ext uri="{FF2B5EF4-FFF2-40B4-BE49-F238E27FC236}">
                  <a16:creationId xmlns:a16="http://schemas.microsoft.com/office/drawing/2014/main" id="{5C4265A1-29F0-4B35-A66D-776B785D018B}"/>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7">
              <a:extLst>
                <a:ext uri="{FF2B5EF4-FFF2-40B4-BE49-F238E27FC236}">
                  <a16:creationId xmlns:a16="http://schemas.microsoft.com/office/drawing/2014/main" id="{BC4C9397-F43E-450F-81FF-987D37913261}"/>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8">
              <a:extLst>
                <a:ext uri="{FF2B5EF4-FFF2-40B4-BE49-F238E27FC236}">
                  <a16:creationId xmlns:a16="http://schemas.microsoft.com/office/drawing/2014/main" id="{32AC103D-73BD-4C10-8DEF-D45BEC3D7BB0}"/>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9">
              <a:extLst>
                <a:ext uri="{FF2B5EF4-FFF2-40B4-BE49-F238E27FC236}">
                  <a16:creationId xmlns:a16="http://schemas.microsoft.com/office/drawing/2014/main" id="{C721B79C-98F0-4AE3-B566-B0128F585B8E}"/>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10">
              <a:extLst>
                <a:ext uri="{FF2B5EF4-FFF2-40B4-BE49-F238E27FC236}">
                  <a16:creationId xmlns:a16="http://schemas.microsoft.com/office/drawing/2014/main" id="{7BEDB3F6-4138-4453-8CB7-9F61AA495589}"/>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1">
              <a:extLst>
                <a:ext uri="{FF2B5EF4-FFF2-40B4-BE49-F238E27FC236}">
                  <a16:creationId xmlns:a16="http://schemas.microsoft.com/office/drawing/2014/main" id="{178A9E9D-A47F-4149-96F5-17B56DB09A98}"/>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2">
              <a:extLst>
                <a:ext uri="{FF2B5EF4-FFF2-40B4-BE49-F238E27FC236}">
                  <a16:creationId xmlns:a16="http://schemas.microsoft.com/office/drawing/2014/main" id="{BDEDCFCC-3943-480B-A85C-7806ED7A5DB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13">
              <a:extLst>
                <a:ext uri="{FF2B5EF4-FFF2-40B4-BE49-F238E27FC236}">
                  <a16:creationId xmlns:a16="http://schemas.microsoft.com/office/drawing/2014/main" id="{66A020E5-8789-4D2F-B57D-7A9EF737D9D7}"/>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4">
              <a:extLst>
                <a:ext uri="{FF2B5EF4-FFF2-40B4-BE49-F238E27FC236}">
                  <a16:creationId xmlns:a16="http://schemas.microsoft.com/office/drawing/2014/main" id="{AF4CB185-4762-4512-B922-A182A744AE38}"/>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5">
              <a:extLst>
                <a:ext uri="{FF2B5EF4-FFF2-40B4-BE49-F238E27FC236}">
                  <a16:creationId xmlns:a16="http://schemas.microsoft.com/office/drawing/2014/main" id="{A271ADC2-8069-4BF8-9754-5F09BE11907A}"/>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16">
              <a:extLst>
                <a:ext uri="{FF2B5EF4-FFF2-40B4-BE49-F238E27FC236}">
                  <a16:creationId xmlns:a16="http://schemas.microsoft.com/office/drawing/2014/main" id="{21659BFD-C7B9-45D0-9094-40069BA79ACA}"/>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7">
              <a:extLst>
                <a:ext uri="{FF2B5EF4-FFF2-40B4-BE49-F238E27FC236}">
                  <a16:creationId xmlns:a16="http://schemas.microsoft.com/office/drawing/2014/main" id="{AC000EBA-D9A1-4B37-85F4-47AC96CBAC12}"/>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8">
              <a:extLst>
                <a:ext uri="{FF2B5EF4-FFF2-40B4-BE49-F238E27FC236}">
                  <a16:creationId xmlns:a16="http://schemas.microsoft.com/office/drawing/2014/main" id="{9CF3C173-CF0D-429B-B0A2-6FF5A0D56E21}"/>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19">
              <a:extLst>
                <a:ext uri="{FF2B5EF4-FFF2-40B4-BE49-F238E27FC236}">
                  <a16:creationId xmlns:a16="http://schemas.microsoft.com/office/drawing/2014/main" id="{F99F7F19-0A66-4DD5-AA03-2877682A9ECA}"/>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20">
              <a:extLst>
                <a:ext uri="{FF2B5EF4-FFF2-40B4-BE49-F238E27FC236}">
                  <a16:creationId xmlns:a16="http://schemas.microsoft.com/office/drawing/2014/main" id="{E8A23EFD-1316-42F9-A9E9-73CED6EFD5B7}"/>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21">
              <a:extLst>
                <a:ext uri="{FF2B5EF4-FFF2-40B4-BE49-F238E27FC236}">
                  <a16:creationId xmlns:a16="http://schemas.microsoft.com/office/drawing/2014/main" id="{3C52F9DB-E18A-4B47-8902-340E02A7389F}"/>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22">
              <a:extLst>
                <a:ext uri="{FF2B5EF4-FFF2-40B4-BE49-F238E27FC236}">
                  <a16:creationId xmlns:a16="http://schemas.microsoft.com/office/drawing/2014/main" id="{98F791AD-C226-45E9-A239-6D98BA359C70}"/>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23">
              <a:extLst>
                <a:ext uri="{FF2B5EF4-FFF2-40B4-BE49-F238E27FC236}">
                  <a16:creationId xmlns:a16="http://schemas.microsoft.com/office/drawing/2014/main" id="{B1B31A9E-757C-4454-92E7-A110885DD0A6}"/>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24">
              <a:extLst>
                <a:ext uri="{FF2B5EF4-FFF2-40B4-BE49-F238E27FC236}">
                  <a16:creationId xmlns:a16="http://schemas.microsoft.com/office/drawing/2014/main" id="{1143E536-BF12-466B-86DE-790442BF8902}"/>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5">
              <a:extLst>
                <a:ext uri="{FF2B5EF4-FFF2-40B4-BE49-F238E27FC236}">
                  <a16:creationId xmlns:a16="http://schemas.microsoft.com/office/drawing/2014/main" id="{A5DE61E3-D9B8-41A8-9EFC-8CFFD92AEEDD}"/>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26">
              <a:extLst>
                <a:ext uri="{FF2B5EF4-FFF2-40B4-BE49-F238E27FC236}">
                  <a16:creationId xmlns:a16="http://schemas.microsoft.com/office/drawing/2014/main" id="{F0D35E2B-8057-41D8-BE38-112DC2D85CDE}"/>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27">
              <a:extLst>
                <a:ext uri="{FF2B5EF4-FFF2-40B4-BE49-F238E27FC236}">
                  <a16:creationId xmlns:a16="http://schemas.microsoft.com/office/drawing/2014/main" id="{94C861EA-0372-46AE-9D96-8D4B5E06453B}"/>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28">
              <a:extLst>
                <a:ext uri="{FF2B5EF4-FFF2-40B4-BE49-F238E27FC236}">
                  <a16:creationId xmlns:a16="http://schemas.microsoft.com/office/drawing/2014/main" id="{924890FF-E631-44F5-AEA4-85655EC24183}"/>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29">
              <a:extLst>
                <a:ext uri="{FF2B5EF4-FFF2-40B4-BE49-F238E27FC236}">
                  <a16:creationId xmlns:a16="http://schemas.microsoft.com/office/drawing/2014/main" id="{B892C980-BACE-498D-A286-DEEC07883D39}"/>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30">
              <a:extLst>
                <a:ext uri="{FF2B5EF4-FFF2-40B4-BE49-F238E27FC236}">
                  <a16:creationId xmlns:a16="http://schemas.microsoft.com/office/drawing/2014/main" id="{4930FB6A-6779-4BCF-8125-9DAC83BE09AA}"/>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31">
              <a:extLst>
                <a:ext uri="{FF2B5EF4-FFF2-40B4-BE49-F238E27FC236}">
                  <a16:creationId xmlns:a16="http://schemas.microsoft.com/office/drawing/2014/main" id="{F18839B1-2CA6-40D4-B27C-D2A3D93F8143}"/>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32">
              <a:extLst>
                <a:ext uri="{FF2B5EF4-FFF2-40B4-BE49-F238E27FC236}">
                  <a16:creationId xmlns:a16="http://schemas.microsoft.com/office/drawing/2014/main" id="{FE02D9CB-1E8D-42C5-8186-99888C345D70}"/>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33">
              <a:extLst>
                <a:ext uri="{FF2B5EF4-FFF2-40B4-BE49-F238E27FC236}">
                  <a16:creationId xmlns:a16="http://schemas.microsoft.com/office/drawing/2014/main" id="{AD37CCAB-92E8-4631-A12F-6D2943DA83E4}"/>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34">
              <a:extLst>
                <a:ext uri="{FF2B5EF4-FFF2-40B4-BE49-F238E27FC236}">
                  <a16:creationId xmlns:a16="http://schemas.microsoft.com/office/drawing/2014/main" id="{649AD617-BCE4-482C-A95E-0E7DD24AAE17}"/>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35">
              <a:extLst>
                <a:ext uri="{FF2B5EF4-FFF2-40B4-BE49-F238E27FC236}">
                  <a16:creationId xmlns:a16="http://schemas.microsoft.com/office/drawing/2014/main" id="{B90C3C8B-C708-45AE-89D4-F6DCDA3239A5}"/>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36">
              <a:extLst>
                <a:ext uri="{FF2B5EF4-FFF2-40B4-BE49-F238E27FC236}">
                  <a16:creationId xmlns:a16="http://schemas.microsoft.com/office/drawing/2014/main" id="{89952196-49EE-47C0-B851-6A7A199C0820}"/>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37">
              <a:extLst>
                <a:ext uri="{FF2B5EF4-FFF2-40B4-BE49-F238E27FC236}">
                  <a16:creationId xmlns:a16="http://schemas.microsoft.com/office/drawing/2014/main" id="{CB7C1898-3CAF-4E96-BF44-3AF07C7FAFEB}"/>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38">
              <a:extLst>
                <a:ext uri="{FF2B5EF4-FFF2-40B4-BE49-F238E27FC236}">
                  <a16:creationId xmlns:a16="http://schemas.microsoft.com/office/drawing/2014/main" id="{11E0143B-A039-4121-9F2A-14D620680CC3}"/>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39">
              <a:extLst>
                <a:ext uri="{FF2B5EF4-FFF2-40B4-BE49-F238E27FC236}">
                  <a16:creationId xmlns:a16="http://schemas.microsoft.com/office/drawing/2014/main" id="{CEB7D894-72D9-4F2A-8518-EC62132787AD}"/>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40">
              <a:extLst>
                <a:ext uri="{FF2B5EF4-FFF2-40B4-BE49-F238E27FC236}">
                  <a16:creationId xmlns:a16="http://schemas.microsoft.com/office/drawing/2014/main" id="{44D7795B-8695-49D1-B20B-127B9C05DD10}"/>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41">
              <a:extLst>
                <a:ext uri="{FF2B5EF4-FFF2-40B4-BE49-F238E27FC236}">
                  <a16:creationId xmlns:a16="http://schemas.microsoft.com/office/drawing/2014/main" id="{6AB2E2F8-00EE-4186-BEAA-3D5F2CE580C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42">
              <a:extLst>
                <a:ext uri="{FF2B5EF4-FFF2-40B4-BE49-F238E27FC236}">
                  <a16:creationId xmlns:a16="http://schemas.microsoft.com/office/drawing/2014/main" id="{3994A64B-6503-4864-BEDB-22C5B67C99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43">
              <a:extLst>
                <a:ext uri="{FF2B5EF4-FFF2-40B4-BE49-F238E27FC236}">
                  <a16:creationId xmlns:a16="http://schemas.microsoft.com/office/drawing/2014/main" id="{9EAC05DE-85BE-4CA0-8AE0-41797B9B3370}"/>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44">
              <a:extLst>
                <a:ext uri="{FF2B5EF4-FFF2-40B4-BE49-F238E27FC236}">
                  <a16:creationId xmlns:a16="http://schemas.microsoft.com/office/drawing/2014/main" id="{DE2A101A-8594-4F34-9426-32B273EAAA60}"/>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45">
              <a:extLst>
                <a:ext uri="{FF2B5EF4-FFF2-40B4-BE49-F238E27FC236}">
                  <a16:creationId xmlns:a16="http://schemas.microsoft.com/office/drawing/2014/main" id="{03B07B99-DBF4-4D16-A044-9D2C2965007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46">
              <a:extLst>
                <a:ext uri="{FF2B5EF4-FFF2-40B4-BE49-F238E27FC236}">
                  <a16:creationId xmlns:a16="http://schemas.microsoft.com/office/drawing/2014/main" id="{008FE25F-68BC-4FDB-B465-BC8B105DDF5B}"/>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47">
              <a:extLst>
                <a:ext uri="{FF2B5EF4-FFF2-40B4-BE49-F238E27FC236}">
                  <a16:creationId xmlns:a16="http://schemas.microsoft.com/office/drawing/2014/main" id="{5F53BA3B-093B-46D0-B44F-466B8F09878F}"/>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48">
              <a:extLst>
                <a:ext uri="{FF2B5EF4-FFF2-40B4-BE49-F238E27FC236}">
                  <a16:creationId xmlns:a16="http://schemas.microsoft.com/office/drawing/2014/main" id="{0431C4B9-DCB5-4740-BF9C-D0957910BF57}"/>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49">
              <a:extLst>
                <a:ext uri="{FF2B5EF4-FFF2-40B4-BE49-F238E27FC236}">
                  <a16:creationId xmlns:a16="http://schemas.microsoft.com/office/drawing/2014/main" id="{1882771B-12A3-4D4F-A7C1-5D54D5CC888C}"/>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50">
              <a:extLst>
                <a:ext uri="{FF2B5EF4-FFF2-40B4-BE49-F238E27FC236}">
                  <a16:creationId xmlns:a16="http://schemas.microsoft.com/office/drawing/2014/main" id="{407511DE-B44C-45ED-8E4F-2C31DB902D72}"/>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51">
              <a:extLst>
                <a:ext uri="{FF2B5EF4-FFF2-40B4-BE49-F238E27FC236}">
                  <a16:creationId xmlns:a16="http://schemas.microsoft.com/office/drawing/2014/main" id="{67409D5E-5146-4126-8B7D-FC4E8950B03A}"/>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52">
              <a:extLst>
                <a:ext uri="{FF2B5EF4-FFF2-40B4-BE49-F238E27FC236}">
                  <a16:creationId xmlns:a16="http://schemas.microsoft.com/office/drawing/2014/main" id="{3D3CC36C-B85F-4181-B303-2F6558092029}"/>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53">
              <a:extLst>
                <a:ext uri="{FF2B5EF4-FFF2-40B4-BE49-F238E27FC236}">
                  <a16:creationId xmlns:a16="http://schemas.microsoft.com/office/drawing/2014/main" id="{CACF7B7D-CE16-4985-A4F1-28298537F215}"/>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54">
              <a:extLst>
                <a:ext uri="{FF2B5EF4-FFF2-40B4-BE49-F238E27FC236}">
                  <a16:creationId xmlns:a16="http://schemas.microsoft.com/office/drawing/2014/main" id="{5EE1C935-ADAD-4A5B-8555-03C8BE212282}"/>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55">
              <a:extLst>
                <a:ext uri="{FF2B5EF4-FFF2-40B4-BE49-F238E27FC236}">
                  <a16:creationId xmlns:a16="http://schemas.microsoft.com/office/drawing/2014/main" id="{7EF3FE80-0B66-434E-A866-4AB21A6F95D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56">
              <a:extLst>
                <a:ext uri="{FF2B5EF4-FFF2-40B4-BE49-F238E27FC236}">
                  <a16:creationId xmlns:a16="http://schemas.microsoft.com/office/drawing/2014/main" id="{D1A5F58D-1BAD-47C5-BF39-60E1449731BD}"/>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57">
              <a:extLst>
                <a:ext uri="{FF2B5EF4-FFF2-40B4-BE49-F238E27FC236}">
                  <a16:creationId xmlns:a16="http://schemas.microsoft.com/office/drawing/2014/main" id="{A916CD17-92AD-4CC7-857B-F9FD45D80D40}"/>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58">
              <a:extLst>
                <a:ext uri="{FF2B5EF4-FFF2-40B4-BE49-F238E27FC236}">
                  <a16:creationId xmlns:a16="http://schemas.microsoft.com/office/drawing/2014/main" id="{55D51CF6-6B6E-42EC-A89F-05C55F383079}"/>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59">
              <a:extLst>
                <a:ext uri="{FF2B5EF4-FFF2-40B4-BE49-F238E27FC236}">
                  <a16:creationId xmlns:a16="http://schemas.microsoft.com/office/drawing/2014/main" id="{CCD9A50E-5867-451A-AAEC-6FBECD141EC3}"/>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60">
              <a:extLst>
                <a:ext uri="{FF2B5EF4-FFF2-40B4-BE49-F238E27FC236}">
                  <a16:creationId xmlns:a16="http://schemas.microsoft.com/office/drawing/2014/main" id="{36618456-CE41-46AE-A461-BC9C7D0D4169}"/>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61">
              <a:extLst>
                <a:ext uri="{FF2B5EF4-FFF2-40B4-BE49-F238E27FC236}">
                  <a16:creationId xmlns:a16="http://schemas.microsoft.com/office/drawing/2014/main" id="{8048D2F7-B81F-4FC9-B919-C6260D979639}"/>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62">
              <a:extLst>
                <a:ext uri="{FF2B5EF4-FFF2-40B4-BE49-F238E27FC236}">
                  <a16:creationId xmlns:a16="http://schemas.microsoft.com/office/drawing/2014/main" id="{753884F5-8CA9-4165-915F-DF2D399AC471}"/>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63">
              <a:extLst>
                <a:ext uri="{FF2B5EF4-FFF2-40B4-BE49-F238E27FC236}">
                  <a16:creationId xmlns:a16="http://schemas.microsoft.com/office/drawing/2014/main" id="{56375A9F-43CD-4D39-8C32-CF9F499E19D0}"/>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64">
              <a:extLst>
                <a:ext uri="{FF2B5EF4-FFF2-40B4-BE49-F238E27FC236}">
                  <a16:creationId xmlns:a16="http://schemas.microsoft.com/office/drawing/2014/main" id="{2381D289-451B-4BE4-9B25-DA5897343FF5}"/>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65">
              <a:extLst>
                <a:ext uri="{FF2B5EF4-FFF2-40B4-BE49-F238E27FC236}">
                  <a16:creationId xmlns:a16="http://schemas.microsoft.com/office/drawing/2014/main" id="{8FBE05ED-56F0-475C-BA30-3C58619F52ED}"/>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66">
              <a:extLst>
                <a:ext uri="{FF2B5EF4-FFF2-40B4-BE49-F238E27FC236}">
                  <a16:creationId xmlns:a16="http://schemas.microsoft.com/office/drawing/2014/main" id="{7D34A7D3-A63E-478F-9C4F-2A53285AFEEA}"/>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67">
              <a:extLst>
                <a:ext uri="{FF2B5EF4-FFF2-40B4-BE49-F238E27FC236}">
                  <a16:creationId xmlns:a16="http://schemas.microsoft.com/office/drawing/2014/main" id="{6B9CFBAE-BD08-4579-B93D-5948E15CE68B}"/>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68">
              <a:extLst>
                <a:ext uri="{FF2B5EF4-FFF2-40B4-BE49-F238E27FC236}">
                  <a16:creationId xmlns:a16="http://schemas.microsoft.com/office/drawing/2014/main" id="{AB17920E-FCAF-43A1-ABB3-D5DE7C54F56D}"/>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69">
              <a:extLst>
                <a:ext uri="{FF2B5EF4-FFF2-40B4-BE49-F238E27FC236}">
                  <a16:creationId xmlns:a16="http://schemas.microsoft.com/office/drawing/2014/main" id="{FFFD132F-C076-4A08-96A0-F4606F23228F}"/>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70">
              <a:extLst>
                <a:ext uri="{FF2B5EF4-FFF2-40B4-BE49-F238E27FC236}">
                  <a16:creationId xmlns:a16="http://schemas.microsoft.com/office/drawing/2014/main" id="{5AB20303-B394-42CC-B988-C144DA19E38A}"/>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71">
              <a:extLst>
                <a:ext uri="{FF2B5EF4-FFF2-40B4-BE49-F238E27FC236}">
                  <a16:creationId xmlns:a16="http://schemas.microsoft.com/office/drawing/2014/main" id="{496CF763-8DFF-4535-B928-A81F20C3B90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72">
              <a:extLst>
                <a:ext uri="{FF2B5EF4-FFF2-40B4-BE49-F238E27FC236}">
                  <a16:creationId xmlns:a16="http://schemas.microsoft.com/office/drawing/2014/main" id="{E1D03B9E-254D-4B31-8FD2-6A2439DD81B1}"/>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73">
              <a:extLst>
                <a:ext uri="{FF2B5EF4-FFF2-40B4-BE49-F238E27FC236}">
                  <a16:creationId xmlns:a16="http://schemas.microsoft.com/office/drawing/2014/main" id="{184BC70E-2AFA-4F82-A4C9-4EDDDCC27FF2}"/>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74">
              <a:extLst>
                <a:ext uri="{FF2B5EF4-FFF2-40B4-BE49-F238E27FC236}">
                  <a16:creationId xmlns:a16="http://schemas.microsoft.com/office/drawing/2014/main" id="{68277E52-8253-4BC6-8031-AE2635AAE1E3}"/>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75">
              <a:extLst>
                <a:ext uri="{FF2B5EF4-FFF2-40B4-BE49-F238E27FC236}">
                  <a16:creationId xmlns:a16="http://schemas.microsoft.com/office/drawing/2014/main" id="{C38F0AA8-9F71-4B70-8A51-52B6FE0C26EC}"/>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76">
              <a:extLst>
                <a:ext uri="{FF2B5EF4-FFF2-40B4-BE49-F238E27FC236}">
                  <a16:creationId xmlns:a16="http://schemas.microsoft.com/office/drawing/2014/main" id="{B81004EC-1A5C-4FFA-805F-D6C1F5100D22}"/>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77">
              <a:extLst>
                <a:ext uri="{FF2B5EF4-FFF2-40B4-BE49-F238E27FC236}">
                  <a16:creationId xmlns:a16="http://schemas.microsoft.com/office/drawing/2014/main" id="{977E42CD-4409-4567-9371-09F7149A8D85}"/>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78">
              <a:extLst>
                <a:ext uri="{FF2B5EF4-FFF2-40B4-BE49-F238E27FC236}">
                  <a16:creationId xmlns:a16="http://schemas.microsoft.com/office/drawing/2014/main" id="{755FFB6E-89A7-4D08-A71C-8BD9062393E2}"/>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79">
              <a:extLst>
                <a:ext uri="{FF2B5EF4-FFF2-40B4-BE49-F238E27FC236}">
                  <a16:creationId xmlns:a16="http://schemas.microsoft.com/office/drawing/2014/main" id="{F4AE9CE0-B17F-4620-8BD5-02DAEFB6CE3C}"/>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80">
              <a:extLst>
                <a:ext uri="{FF2B5EF4-FFF2-40B4-BE49-F238E27FC236}">
                  <a16:creationId xmlns:a16="http://schemas.microsoft.com/office/drawing/2014/main" id="{DF879D99-FF6B-4E77-AC6A-32E157B8B95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Freeform 81">
              <a:extLst>
                <a:ext uri="{FF2B5EF4-FFF2-40B4-BE49-F238E27FC236}">
                  <a16:creationId xmlns:a16="http://schemas.microsoft.com/office/drawing/2014/main" id="{CB0C3D2F-0687-4F8A-A393-859EE12E6F2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Freeform 82">
              <a:extLst>
                <a:ext uri="{FF2B5EF4-FFF2-40B4-BE49-F238E27FC236}">
                  <a16:creationId xmlns:a16="http://schemas.microsoft.com/office/drawing/2014/main" id="{758EB424-5530-4545-B377-7FAAA4F44989}"/>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83">
              <a:extLst>
                <a:ext uri="{FF2B5EF4-FFF2-40B4-BE49-F238E27FC236}">
                  <a16:creationId xmlns:a16="http://schemas.microsoft.com/office/drawing/2014/main" id="{222A4C7F-45B6-48F8-969F-A0ED702B272F}"/>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84">
              <a:extLst>
                <a:ext uri="{FF2B5EF4-FFF2-40B4-BE49-F238E27FC236}">
                  <a16:creationId xmlns:a16="http://schemas.microsoft.com/office/drawing/2014/main" id="{7AD84548-1C27-4A8C-9156-2E712F1F873A}"/>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85">
              <a:extLst>
                <a:ext uri="{FF2B5EF4-FFF2-40B4-BE49-F238E27FC236}">
                  <a16:creationId xmlns:a16="http://schemas.microsoft.com/office/drawing/2014/main" id="{C8E6ED72-A3BC-4E69-9AF8-14C93C85F13C}"/>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86">
              <a:extLst>
                <a:ext uri="{FF2B5EF4-FFF2-40B4-BE49-F238E27FC236}">
                  <a16:creationId xmlns:a16="http://schemas.microsoft.com/office/drawing/2014/main" id="{DD094ED1-779E-4638-A814-EF455566E911}"/>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87">
              <a:extLst>
                <a:ext uri="{FF2B5EF4-FFF2-40B4-BE49-F238E27FC236}">
                  <a16:creationId xmlns:a16="http://schemas.microsoft.com/office/drawing/2014/main" id="{85CE1300-3CA3-41A5-B55C-68F012962D95}"/>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88">
              <a:extLst>
                <a:ext uri="{FF2B5EF4-FFF2-40B4-BE49-F238E27FC236}">
                  <a16:creationId xmlns:a16="http://schemas.microsoft.com/office/drawing/2014/main" id="{4E3A1077-96A4-4F64-8625-DC5327EE2239}"/>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89">
              <a:extLst>
                <a:ext uri="{FF2B5EF4-FFF2-40B4-BE49-F238E27FC236}">
                  <a16:creationId xmlns:a16="http://schemas.microsoft.com/office/drawing/2014/main" id="{76E1DA5A-C75A-4E3B-8B30-063915F3FF30}"/>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90">
              <a:extLst>
                <a:ext uri="{FF2B5EF4-FFF2-40B4-BE49-F238E27FC236}">
                  <a16:creationId xmlns:a16="http://schemas.microsoft.com/office/drawing/2014/main" id="{C47F8C6C-8ADB-49CE-B35C-48B517E69302}"/>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91">
              <a:extLst>
                <a:ext uri="{FF2B5EF4-FFF2-40B4-BE49-F238E27FC236}">
                  <a16:creationId xmlns:a16="http://schemas.microsoft.com/office/drawing/2014/main" id="{20B0AFEB-7911-48B7-B555-9D940843A36F}"/>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92">
              <a:extLst>
                <a:ext uri="{FF2B5EF4-FFF2-40B4-BE49-F238E27FC236}">
                  <a16:creationId xmlns:a16="http://schemas.microsoft.com/office/drawing/2014/main" id="{7277BAB0-C697-4BD9-AFDE-17805528A7CB}"/>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Freeform 93">
              <a:extLst>
                <a:ext uri="{FF2B5EF4-FFF2-40B4-BE49-F238E27FC236}">
                  <a16:creationId xmlns:a16="http://schemas.microsoft.com/office/drawing/2014/main" id="{7E2128AD-36BB-41FD-A8BE-BE12BD34910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Freeform 94">
              <a:extLst>
                <a:ext uri="{FF2B5EF4-FFF2-40B4-BE49-F238E27FC236}">
                  <a16:creationId xmlns:a16="http://schemas.microsoft.com/office/drawing/2014/main" id="{27847E83-7631-4900-9AAE-73AA893E6FE1}"/>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95">
              <a:extLst>
                <a:ext uri="{FF2B5EF4-FFF2-40B4-BE49-F238E27FC236}">
                  <a16:creationId xmlns:a16="http://schemas.microsoft.com/office/drawing/2014/main" id="{4388014C-1157-420A-B856-6454391EADCD}"/>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96">
              <a:extLst>
                <a:ext uri="{FF2B5EF4-FFF2-40B4-BE49-F238E27FC236}">
                  <a16:creationId xmlns:a16="http://schemas.microsoft.com/office/drawing/2014/main" id="{0A6B2207-34F1-472B-B573-FC6FEABBBB2C}"/>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97">
              <a:extLst>
                <a:ext uri="{FF2B5EF4-FFF2-40B4-BE49-F238E27FC236}">
                  <a16:creationId xmlns:a16="http://schemas.microsoft.com/office/drawing/2014/main" id="{B573A820-A88B-47FC-AA81-C1768C682525}"/>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98">
              <a:extLst>
                <a:ext uri="{FF2B5EF4-FFF2-40B4-BE49-F238E27FC236}">
                  <a16:creationId xmlns:a16="http://schemas.microsoft.com/office/drawing/2014/main" id="{F5C19D17-E379-48A2-BE18-DCBDBD8BBD28}"/>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99">
              <a:extLst>
                <a:ext uri="{FF2B5EF4-FFF2-40B4-BE49-F238E27FC236}">
                  <a16:creationId xmlns:a16="http://schemas.microsoft.com/office/drawing/2014/main" id="{21DF0F68-4059-48D3-B8D6-32A248C8EE5B}"/>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Freeform 100">
              <a:extLst>
                <a:ext uri="{FF2B5EF4-FFF2-40B4-BE49-F238E27FC236}">
                  <a16:creationId xmlns:a16="http://schemas.microsoft.com/office/drawing/2014/main" id="{5A42AD5D-C5C1-4DB3-A589-E1C1DEF05B86}"/>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Freeform 101">
              <a:extLst>
                <a:ext uri="{FF2B5EF4-FFF2-40B4-BE49-F238E27FC236}">
                  <a16:creationId xmlns:a16="http://schemas.microsoft.com/office/drawing/2014/main" id="{18849F1C-DFE2-45CC-AF2B-24D3E5BA7247}"/>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02">
              <a:extLst>
                <a:ext uri="{FF2B5EF4-FFF2-40B4-BE49-F238E27FC236}">
                  <a16:creationId xmlns:a16="http://schemas.microsoft.com/office/drawing/2014/main" id="{85A38925-4B19-4FAC-ABCE-A0D7F45EB7A7}"/>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Freeform 103">
              <a:extLst>
                <a:ext uri="{FF2B5EF4-FFF2-40B4-BE49-F238E27FC236}">
                  <a16:creationId xmlns:a16="http://schemas.microsoft.com/office/drawing/2014/main" id="{448B5A79-4B61-4E94-B5D2-E0F91F84E14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04">
              <a:extLst>
                <a:ext uri="{FF2B5EF4-FFF2-40B4-BE49-F238E27FC236}">
                  <a16:creationId xmlns:a16="http://schemas.microsoft.com/office/drawing/2014/main" id="{BAAB6963-F107-45DC-B4FE-2885A7D88234}"/>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06">
              <a:extLst>
                <a:ext uri="{FF2B5EF4-FFF2-40B4-BE49-F238E27FC236}">
                  <a16:creationId xmlns:a16="http://schemas.microsoft.com/office/drawing/2014/main" id="{0054496F-C418-4F1A-B938-1218B44B78FF}"/>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07">
              <a:extLst>
                <a:ext uri="{FF2B5EF4-FFF2-40B4-BE49-F238E27FC236}">
                  <a16:creationId xmlns:a16="http://schemas.microsoft.com/office/drawing/2014/main" id="{7E3A7FC7-99EB-41C2-887D-8B13B004BB6A}"/>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Freeform 108">
              <a:extLst>
                <a:ext uri="{FF2B5EF4-FFF2-40B4-BE49-F238E27FC236}">
                  <a16:creationId xmlns:a16="http://schemas.microsoft.com/office/drawing/2014/main" id="{5BF13673-A1B8-4A5D-B546-C3AA91B0D9AD}"/>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09">
              <a:extLst>
                <a:ext uri="{FF2B5EF4-FFF2-40B4-BE49-F238E27FC236}">
                  <a16:creationId xmlns:a16="http://schemas.microsoft.com/office/drawing/2014/main" id="{6E870427-1024-406E-ABB3-95ACA354D395}"/>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10">
              <a:extLst>
                <a:ext uri="{FF2B5EF4-FFF2-40B4-BE49-F238E27FC236}">
                  <a16:creationId xmlns:a16="http://schemas.microsoft.com/office/drawing/2014/main" id="{D215EA37-B5C3-4AFB-8013-41D2258A6611}"/>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Freeform 111">
              <a:extLst>
                <a:ext uri="{FF2B5EF4-FFF2-40B4-BE49-F238E27FC236}">
                  <a16:creationId xmlns:a16="http://schemas.microsoft.com/office/drawing/2014/main" id="{C94E66D9-5209-427B-9908-C7C9E57E149E}"/>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112">
              <a:extLst>
                <a:ext uri="{FF2B5EF4-FFF2-40B4-BE49-F238E27FC236}">
                  <a16:creationId xmlns:a16="http://schemas.microsoft.com/office/drawing/2014/main" id="{9F9C5B3E-A974-4FE2-9DF6-FD24B27A150A}"/>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13">
              <a:extLst>
                <a:ext uri="{FF2B5EF4-FFF2-40B4-BE49-F238E27FC236}">
                  <a16:creationId xmlns:a16="http://schemas.microsoft.com/office/drawing/2014/main" id="{F41638F3-62FA-4F89-92CA-19781C7B0551}"/>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114">
              <a:extLst>
                <a:ext uri="{FF2B5EF4-FFF2-40B4-BE49-F238E27FC236}">
                  <a16:creationId xmlns:a16="http://schemas.microsoft.com/office/drawing/2014/main" id="{B21D4263-FEDD-431C-823A-9382E72F354D}"/>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15">
              <a:extLst>
                <a:ext uri="{FF2B5EF4-FFF2-40B4-BE49-F238E27FC236}">
                  <a16:creationId xmlns:a16="http://schemas.microsoft.com/office/drawing/2014/main" id="{32304F0D-5AC3-4960-A6CF-7045D352A2FF}"/>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16">
              <a:extLst>
                <a:ext uri="{FF2B5EF4-FFF2-40B4-BE49-F238E27FC236}">
                  <a16:creationId xmlns:a16="http://schemas.microsoft.com/office/drawing/2014/main" id="{4B4A9379-6F23-44C7-9837-A2FC37326B57}"/>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17">
              <a:extLst>
                <a:ext uri="{FF2B5EF4-FFF2-40B4-BE49-F238E27FC236}">
                  <a16:creationId xmlns:a16="http://schemas.microsoft.com/office/drawing/2014/main" id="{D3581CB2-F158-44CC-B966-BC39D618ECF6}"/>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Freeform 118">
              <a:extLst>
                <a:ext uri="{FF2B5EF4-FFF2-40B4-BE49-F238E27FC236}">
                  <a16:creationId xmlns:a16="http://schemas.microsoft.com/office/drawing/2014/main" id="{50B644E2-923E-4A1B-8CDE-4BC40FB0BBA0}"/>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19">
              <a:extLst>
                <a:ext uri="{FF2B5EF4-FFF2-40B4-BE49-F238E27FC236}">
                  <a16:creationId xmlns:a16="http://schemas.microsoft.com/office/drawing/2014/main" id="{E495A529-E797-4390-ABCD-F121DC300F8F}"/>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20">
              <a:extLst>
                <a:ext uri="{FF2B5EF4-FFF2-40B4-BE49-F238E27FC236}">
                  <a16:creationId xmlns:a16="http://schemas.microsoft.com/office/drawing/2014/main" id="{5DF7FA59-61F2-49F0-9DDA-FC57EDE42112}"/>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21">
              <a:extLst>
                <a:ext uri="{FF2B5EF4-FFF2-40B4-BE49-F238E27FC236}">
                  <a16:creationId xmlns:a16="http://schemas.microsoft.com/office/drawing/2014/main" id="{AEC9F658-D897-4186-B0FA-BD51DF40C25B}"/>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22">
              <a:extLst>
                <a:ext uri="{FF2B5EF4-FFF2-40B4-BE49-F238E27FC236}">
                  <a16:creationId xmlns:a16="http://schemas.microsoft.com/office/drawing/2014/main" id="{B9C23EC1-4D48-468A-A421-7BE7F4A75B6C}"/>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24">
              <a:extLst>
                <a:ext uri="{FF2B5EF4-FFF2-40B4-BE49-F238E27FC236}">
                  <a16:creationId xmlns:a16="http://schemas.microsoft.com/office/drawing/2014/main" id="{BCDF4F47-02F7-4261-A292-63B24BE8BFF1}"/>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Freeform 125">
              <a:extLst>
                <a:ext uri="{FF2B5EF4-FFF2-40B4-BE49-F238E27FC236}">
                  <a16:creationId xmlns:a16="http://schemas.microsoft.com/office/drawing/2014/main" id="{F55C5ADE-54DB-4F03-83AE-02BE490E59BB}"/>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7" name="Group 386">
            <a:extLst>
              <a:ext uri="{FF2B5EF4-FFF2-40B4-BE49-F238E27FC236}">
                <a16:creationId xmlns:a16="http://schemas.microsoft.com/office/drawing/2014/main" id="{D5A944FD-8120-4C15-A95A-DD0B60C21366}"/>
              </a:ext>
            </a:extLst>
          </p:cNvPr>
          <p:cNvGrpSpPr/>
          <p:nvPr/>
        </p:nvGrpSpPr>
        <p:grpSpPr>
          <a:xfrm>
            <a:off x="1897887" y="2084236"/>
            <a:ext cx="699165" cy="735418"/>
            <a:chOff x="3175" y="1588"/>
            <a:chExt cx="4408488" cy="4637087"/>
          </a:xfrm>
          <a:solidFill>
            <a:schemeClr val="accent3"/>
          </a:solidFill>
        </p:grpSpPr>
        <p:sp>
          <p:nvSpPr>
            <p:cNvPr id="388" name="Rectangle 5">
              <a:extLst>
                <a:ext uri="{FF2B5EF4-FFF2-40B4-BE49-F238E27FC236}">
                  <a16:creationId xmlns:a16="http://schemas.microsoft.com/office/drawing/2014/main" id="{7DCC7190-BE3B-41D9-936D-F909B971DF78}"/>
                </a:ext>
              </a:extLst>
            </p:cNvPr>
            <p:cNvSpPr>
              <a:spLocks noChangeArrowheads="1"/>
            </p:cNvSpPr>
            <p:nvPr/>
          </p:nvSpPr>
          <p:spPr bwMode="auto">
            <a:xfrm>
              <a:off x="1106488" y="3094038"/>
              <a:ext cx="984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6">
              <a:extLst>
                <a:ext uri="{FF2B5EF4-FFF2-40B4-BE49-F238E27FC236}">
                  <a16:creationId xmlns:a16="http://schemas.microsoft.com/office/drawing/2014/main" id="{44B6D9E2-2539-4833-9751-7F681AF42E11}"/>
                </a:ext>
              </a:extLst>
            </p:cNvPr>
            <p:cNvSpPr>
              <a:spLocks noChangeArrowheads="1"/>
            </p:cNvSpPr>
            <p:nvPr/>
          </p:nvSpPr>
          <p:spPr bwMode="auto">
            <a:xfrm>
              <a:off x="1450975" y="3094038"/>
              <a:ext cx="85725" cy="133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7">
              <a:extLst>
                <a:ext uri="{FF2B5EF4-FFF2-40B4-BE49-F238E27FC236}">
                  <a16:creationId xmlns:a16="http://schemas.microsoft.com/office/drawing/2014/main" id="{F40AD5FA-087D-478E-A140-2A2FD92542E0}"/>
                </a:ext>
              </a:extLst>
            </p:cNvPr>
            <p:cNvSpPr>
              <a:spLocks noChangeArrowheads="1"/>
            </p:cNvSpPr>
            <p:nvPr/>
          </p:nvSpPr>
          <p:spPr bwMode="auto">
            <a:xfrm>
              <a:off x="1147763" y="314801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8">
              <a:extLst>
                <a:ext uri="{FF2B5EF4-FFF2-40B4-BE49-F238E27FC236}">
                  <a16:creationId xmlns:a16="http://schemas.microsoft.com/office/drawing/2014/main" id="{A4EE6E56-FB69-446A-B1DC-7D64FEB1E6DF}"/>
                </a:ext>
              </a:extLst>
            </p:cNvPr>
            <p:cNvSpPr>
              <a:spLocks/>
            </p:cNvSpPr>
            <p:nvPr/>
          </p:nvSpPr>
          <p:spPr bwMode="auto">
            <a:xfrm>
              <a:off x="1173163" y="317658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9">
              <a:extLst>
                <a:ext uri="{FF2B5EF4-FFF2-40B4-BE49-F238E27FC236}">
                  <a16:creationId xmlns:a16="http://schemas.microsoft.com/office/drawing/2014/main" id="{5F1899FA-6D1E-4AE5-B8D4-498EA9234E7B}"/>
                </a:ext>
              </a:extLst>
            </p:cNvPr>
            <p:cNvSpPr>
              <a:spLocks/>
            </p:cNvSpPr>
            <p:nvPr/>
          </p:nvSpPr>
          <p:spPr bwMode="auto">
            <a:xfrm>
              <a:off x="1173163" y="317658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0">
              <a:extLst>
                <a:ext uri="{FF2B5EF4-FFF2-40B4-BE49-F238E27FC236}">
                  <a16:creationId xmlns:a16="http://schemas.microsoft.com/office/drawing/2014/main" id="{F5F70106-7521-4339-B2F9-8C502EE12845}"/>
                </a:ext>
              </a:extLst>
            </p:cNvPr>
            <p:cNvSpPr>
              <a:spLocks noChangeArrowheads="1"/>
            </p:cNvSpPr>
            <p:nvPr/>
          </p:nvSpPr>
          <p:spPr bwMode="auto">
            <a:xfrm>
              <a:off x="1147763" y="34417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11">
              <a:extLst>
                <a:ext uri="{FF2B5EF4-FFF2-40B4-BE49-F238E27FC236}">
                  <a16:creationId xmlns:a16="http://schemas.microsoft.com/office/drawing/2014/main" id="{90C89CA6-A386-4909-AEDC-9DAECC5A3895}"/>
                </a:ext>
              </a:extLst>
            </p:cNvPr>
            <p:cNvSpPr>
              <a:spLocks/>
            </p:cNvSpPr>
            <p:nvPr/>
          </p:nvSpPr>
          <p:spPr bwMode="auto">
            <a:xfrm>
              <a:off x="1173163" y="347027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Freeform 12">
              <a:extLst>
                <a:ext uri="{FF2B5EF4-FFF2-40B4-BE49-F238E27FC236}">
                  <a16:creationId xmlns:a16="http://schemas.microsoft.com/office/drawing/2014/main" id="{29D91B8E-3FB8-4EF8-A267-003E4AB34743}"/>
                </a:ext>
              </a:extLst>
            </p:cNvPr>
            <p:cNvSpPr>
              <a:spLocks/>
            </p:cNvSpPr>
            <p:nvPr/>
          </p:nvSpPr>
          <p:spPr bwMode="auto">
            <a:xfrm>
              <a:off x="1173163" y="347027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3">
              <a:extLst>
                <a:ext uri="{FF2B5EF4-FFF2-40B4-BE49-F238E27FC236}">
                  <a16:creationId xmlns:a16="http://schemas.microsoft.com/office/drawing/2014/main" id="{FE1200BC-15AF-4367-9131-B3AF45CEAF08}"/>
                </a:ext>
              </a:extLst>
            </p:cNvPr>
            <p:cNvSpPr>
              <a:spLocks noChangeArrowheads="1"/>
            </p:cNvSpPr>
            <p:nvPr/>
          </p:nvSpPr>
          <p:spPr bwMode="auto">
            <a:xfrm>
              <a:off x="1147763" y="373380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14">
              <a:extLst>
                <a:ext uri="{FF2B5EF4-FFF2-40B4-BE49-F238E27FC236}">
                  <a16:creationId xmlns:a16="http://schemas.microsoft.com/office/drawing/2014/main" id="{61F35D3E-3D9B-44EF-BFCA-492867297127}"/>
                </a:ext>
              </a:extLst>
            </p:cNvPr>
            <p:cNvSpPr>
              <a:spLocks/>
            </p:cNvSpPr>
            <p:nvPr/>
          </p:nvSpPr>
          <p:spPr bwMode="auto">
            <a:xfrm>
              <a:off x="1173163" y="376237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15">
              <a:extLst>
                <a:ext uri="{FF2B5EF4-FFF2-40B4-BE49-F238E27FC236}">
                  <a16:creationId xmlns:a16="http://schemas.microsoft.com/office/drawing/2014/main" id="{EC45BB79-C698-436D-87C5-A1A991B81FE0}"/>
                </a:ext>
              </a:extLst>
            </p:cNvPr>
            <p:cNvSpPr>
              <a:spLocks/>
            </p:cNvSpPr>
            <p:nvPr/>
          </p:nvSpPr>
          <p:spPr bwMode="auto">
            <a:xfrm>
              <a:off x="1173163" y="376237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6">
              <a:extLst>
                <a:ext uri="{FF2B5EF4-FFF2-40B4-BE49-F238E27FC236}">
                  <a16:creationId xmlns:a16="http://schemas.microsoft.com/office/drawing/2014/main" id="{1BC37256-8942-4BD5-BAEF-66A1F9DD5202}"/>
                </a:ext>
              </a:extLst>
            </p:cNvPr>
            <p:cNvSpPr>
              <a:spLocks noChangeArrowheads="1"/>
            </p:cNvSpPr>
            <p:nvPr/>
          </p:nvSpPr>
          <p:spPr bwMode="auto">
            <a:xfrm>
              <a:off x="1147763" y="4027488"/>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17">
              <a:extLst>
                <a:ext uri="{FF2B5EF4-FFF2-40B4-BE49-F238E27FC236}">
                  <a16:creationId xmlns:a16="http://schemas.microsoft.com/office/drawing/2014/main" id="{A10FE0DE-598B-4369-9AB6-D717C3BC2EE8}"/>
                </a:ext>
              </a:extLst>
            </p:cNvPr>
            <p:cNvSpPr>
              <a:spLocks/>
            </p:cNvSpPr>
            <p:nvPr/>
          </p:nvSpPr>
          <p:spPr bwMode="auto">
            <a:xfrm>
              <a:off x="1173163" y="4056063"/>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18">
              <a:extLst>
                <a:ext uri="{FF2B5EF4-FFF2-40B4-BE49-F238E27FC236}">
                  <a16:creationId xmlns:a16="http://schemas.microsoft.com/office/drawing/2014/main" id="{58AC74A6-D1AA-4E0C-B7A1-5BAA1159618E}"/>
                </a:ext>
              </a:extLst>
            </p:cNvPr>
            <p:cNvSpPr>
              <a:spLocks/>
            </p:cNvSpPr>
            <p:nvPr/>
          </p:nvSpPr>
          <p:spPr bwMode="auto">
            <a:xfrm>
              <a:off x="1173163" y="4056063"/>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19">
              <a:extLst>
                <a:ext uri="{FF2B5EF4-FFF2-40B4-BE49-F238E27FC236}">
                  <a16:creationId xmlns:a16="http://schemas.microsoft.com/office/drawing/2014/main" id="{C9701728-EDC5-4D82-8C36-19906DD39DB0}"/>
                </a:ext>
              </a:extLst>
            </p:cNvPr>
            <p:cNvSpPr>
              <a:spLocks noChangeArrowheads="1"/>
            </p:cNvSpPr>
            <p:nvPr/>
          </p:nvSpPr>
          <p:spPr bwMode="auto">
            <a:xfrm>
              <a:off x="1106488" y="1897063"/>
              <a:ext cx="984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20">
              <a:extLst>
                <a:ext uri="{FF2B5EF4-FFF2-40B4-BE49-F238E27FC236}">
                  <a16:creationId xmlns:a16="http://schemas.microsoft.com/office/drawing/2014/main" id="{2D105B0E-77CF-4EDD-B203-C406B59A034A}"/>
                </a:ext>
              </a:extLst>
            </p:cNvPr>
            <p:cNvSpPr>
              <a:spLocks noChangeArrowheads="1"/>
            </p:cNvSpPr>
            <p:nvPr/>
          </p:nvSpPr>
          <p:spPr bwMode="auto">
            <a:xfrm>
              <a:off x="1450975" y="1897063"/>
              <a:ext cx="85725" cy="128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21">
              <a:extLst>
                <a:ext uri="{FF2B5EF4-FFF2-40B4-BE49-F238E27FC236}">
                  <a16:creationId xmlns:a16="http://schemas.microsoft.com/office/drawing/2014/main" id="{8A85BAC1-BA6F-4DA0-AC5F-EC45D54862E1}"/>
                </a:ext>
              </a:extLst>
            </p:cNvPr>
            <p:cNvSpPr>
              <a:spLocks noChangeArrowheads="1"/>
            </p:cNvSpPr>
            <p:nvPr/>
          </p:nvSpPr>
          <p:spPr bwMode="auto">
            <a:xfrm>
              <a:off x="1147763" y="18970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22">
              <a:extLst>
                <a:ext uri="{FF2B5EF4-FFF2-40B4-BE49-F238E27FC236}">
                  <a16:creationId xmlns:a16="http://schemas.microsoft.com/office/drawing/2014/main" id="{663CADCD-656A-42E4-B1F3-78E93F1504BC}"/>
                </a:ext>
              </a:extLst>
            </p:cNvPr>
            <p:cNvSpPr>
              <a:spLocks/>
            </p:cNvSpPr>
            <p:nvPr/>
          </p:nvSpPr>
          <p:spPr bwMode="auto">
            <a:xfrm>
              <a:off x="1173163" y="1925638"/>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23">
              <a:extLst>
                <a:ext uri="{FF2B5EF4-FFF2-40B4-BE49-F238E27FC236}">
                  <a16:creationId xmlns:a16="http://schemas.microsoft.com/office/drawing/2014/main" id="{0BCC5B0C-4327-4118-B0F8-CB645A01291E}"/>
                </a:ext>
              </a:extLst>
            </p:cNvPr>
            <p:cNvSpPr>
              <a:spLocks/>
            </p:cNvSpPr>
            <p:nvPr/>
          </p:nvSpPr>
          <p:spPr bwMode="auto">
            <a:xfrm>
              <a:off x="1173163" y="1925638"/>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24">
              <a:extLst>
                <a:ext uri="{FF2B5EF4-FFF2-40B4-BE49-F238E27FC236}">
                  <a16:creationId xmlns:a16="http://schemas.microsoft.com/office/drawing/2014/main" id="{53513656-9C06-4E8F-A1EC-572BEBFD5201}"/>
                </a:ext>
              </a:extLst>
            </p:cNvPr>
            <p:cNvSpPr>
              <a:spLocks noChangeArrowheads="1"/>
            </p:cNvSpPr>
            <p:nvPr/>
          </p:nvSpPr>
          <p:spPr bwMode="auto">
            <a:xfrm>
              <a:off x="1147763" y="2189163"/>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25">
              <a:extLst>
                <a:ext uri="{FF2B5EF4-FFF2-40B4-BE49-F238E27FC236}">
                  <a16:creationId xmlns:a16="http://schemas.microsoft.com/office/drawing/2014/main" id="{5F436ED8-6DC5-465F-896F-3FD66E5A7703}"/>
                </a:ext>
              </a:extLst>
            </p:cNvPr>
            <p:cNvSpPr>
              <a:spLocks/>
            </p:cNvSpPr>
            <p:nvPr/>
          </p:nvSpPr>
          <p:spPr bwMode="auto">
            <a:xfrm>
              <a:off x="1173163" y="2217738"/>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26">
              <a:extLst>
                <a:ext uri="{FF2B5EF4-FFF2-40B4-BE49-F238E27FC236}">
                  <a16:creationId xmlns:a16="http://schemas.microsoft.com/office/drawing/2014/main" id="{9E138D37-F19D-49EE-8906-8E3603E35B26}"/>
                </a:ext>
              </a:extLst>
            </p:cNvPr>
            <p:cNvSpPr>
              <a:spLocks/>
            </p:cNvSpPr>
            <p:nvPr/>
          </p:nvSpPr>
          <p:spPr bwMode="auto">
            <a:xfrm>
              <a:off x="1173163" y="2217738"/>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27">
              <a:extLst>
                <a:ext uri="{FF2B5EF4-FFF2-40B4-BE49-F238E27FC236}">
                  <a16:creationId xmlns:a16="http://schemas.microsoft.com/office/drawing/2014/main" id="{E2BE8C65-7CCE-434A-A9FD-EA2009C45CC3}"/>
                </a:ext>
              </a:extLst>
            </p:cNvPr>
            <p:cNvSpPr>
              <a:spLocks noChangeArrowheads="1"/>
            </p:cNvSpPr>
            <p:nvPr/>
          </p:nvSpPr>
          <p:spPr bwMode="auto">
            <a:xfrm>
              <a:off x="1147763" y="24828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8">
              <a:extLst>
                <a:ext uri="{FF2B5EF4-FFF2-40B4-BE49-F238E27FC236}">
                  <a16:creationId xmlns:a16="http://schemas.microsoft.com/office/drawing/2014/main" id="{3187B38E-A87B-453E-97DE-3331DB000C5E}"/>
                </a:ext>
              </a:extLst>
            </p:cNvPr>
            <p:cNvSpPr>
              <a:spLocks/>
            </p:cNvSpPr>
            <p:nvPr/>
          </p:nvSpPr>
          <p:spPr bwMode="auto">
            <a:xfrm>
              <a:off x="1173163" y="2511425"/>
              <a:ext cx="306388" cy="304800"/>
            </a:xfrm>
            <a:custGeom>
              <a:avLst/>
              <a:gdLst>
                <a:gd name="T0" fmla="*/ 175 w 193"/>
                <a:gd name="T1" fmla="*/ 192 h 192"/>
                <a:gd name="T2" fmla="*/ 0 w 193"/>
                <a:gd name="T3" fmla="*/ 18 h 192"/>
                <a:gd name="T4" fmla="*/ 18 w 193"/>
                <a:gd name="T5" fmla="*/ 0 h 192"/>
                <a:gd name="T6" fmla="*/ 193 w 193"/>
                <a:gd name="T7" fmla="*/ 174 h 192"/>
                <a:gd name="T8" fmla="*/ 175 w 193"/>
                <a:gd name="T9" fmla="*/ 192 h 192"/>
              </a:gdLst>
              <a:ahLst/>
              <a:cxnLst>
                <a:cxn ang="0">
                  <a:pos x="T0" y="T1"/>
                </a:cxn>
                <a:cxn ang="0">
                  <a:pos x="T2" y="T3"/>
                </a:cxn>
                <a:cxn ang="0">
                  <a:pos x="T4" y="T5"/>
                </a:cxn>
                <a:cxn ang="0">
                  <a:pos x="T6" y="T7"/>
                </a:cxn>
                <a:cxn ang="0">
                  <a:pos x="T8" y="T9"/>
                </a:cxn>
              </a:cxnLst>
              <a:rect l="0" t="0" r="r" b="b"/>
              <a:pathLst>
                <a:path w="193" h="192">
                  <a:moveTo>
                    <a:pt x="175" y="192"/>
                  </a:moveTo>
                  <a:lnTo>
                    <a:pt x="0" y="18"/>
                  </a:lnTo>
                  <a:lnTo>
                    <a:pt x="18" y="0"/>
                  </a:lnTo>
                  <a:lnTo>
                    <a:pt x="193" y="174"/>
                  </a:lnTo>
                  <a:lnTo>
                    <a:pt x="175"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9">
              <a:extLst>
                <a:ext uri="{FF2B5EF4-FFF2-40B4-BE49-F238E27FC236}">
                  <a16:creationId xmlns:a16="http://schemas.microsoft.com/office/drawing/2014/main" id="{F521E83F-A0CA-417C-AF3E-777A55502EC0}"/>
                </a:ext>
              </a:extLst>
            </p:cNvPr>
            <p:cNvSpPr>
              <a:spLocks/>
            </p:cNvSpPr>
            <p:nvPr/>
          </p:nvSpPr>
          <p:spPr bwMode="auto">
            <a:xfrm>
              <a:off x="1173163" y="2511425"/>
              <a:ext cx="306388" cy="304800"/>
            </a:xfrm>
            <a:custGeom>
              <a:avLst/>
              <a:gdLst>
                <a:gd name="T0" fmla="*/ 0 w 193"/>
                <a:gd name="T1" fmla="*/ 174 h 192"/>
                <a:gd name="T2" fmla="*/ 175 w 193"/>
                <a:gd name="T3" fmla="*/ 0 h 192"/>
                <a:gd name="T4" fmla="*/ 193 w 193"/>
                <a:gd name="T5" fmla="*/ 18 h 192"/>
                <a:gd name="T6" fmla="*/ 18 w 193"/>
                <a:gd name="T7" fmla="*/ 192 h 192"/>
                <a:gd name="T8" fmla="*/ 0 w 193"/>
                <a:gd name="T9" fmla="*/ 174 h 192"/>
              </a:gdLst>
              <a:ahLst/>
              <a:cxnLst>
                <a:cxn ang="0">
                  <a:pos x="T0" y="T1"/>
                </a:cxn>
                <a:cxn ang="0">
                  <a:pos x="T2" y="T3"/>
                </a:cxn>
                <a:cxn ang="0">
                  <a:pos x="T4" y="T5"/>
                </a:cxn>
                <a:cxn ang="0">
                  <a:pos x="T6" y="T7"/>
                </a:cxn>
                <a:cxn ang="0">
                  <a:pos x="T8" y="T9"/>
                </a:cxn>
              </a:cxnLst>
              <a:rect l="0" t="0" r="r" b="b"/>
              <a:pathLst>
                <a:path w="193" h="192">
                  <a:moveTo>
                    <a:pt x="0" y="174"/>
                  </a:moveTo>
                  <a:lnTo>
                    <a:pt x="175" y="0"/>
                  </a:lnTo>
                  <a:lnTo>
                    <a:pt x="193" y="18"/>
                  </a:lnTo>
                  <a:lnTo>
                    <a:pt x="18" y="192"/>
                  </a:lnTo>
                  <a:lnTo>
                    <a:pt x="0"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30">
              <a:extLst>
                <a:ext uri="{FF2B5EF4-FFF2-40B4-BE49-F238E27FC236}">
                  <a16:creationId xmlns:a16="http://schemas.microsoft.com/office/drawing/2014/main" id="{E78E45DE-D55B-4228-97C3-30DD9D89A462}"/>
                </a:ext>
              </a:extLst>
            </p:cNvPr>
            <p:cNvSpPr>
              <a:spLocks noChangeArrowheads="1"/>
            </p:cNvSpPr>
            <p:nvPr/>
          </p:nvSpPr>
          <p:spPr bwMode="auto">
            <a:xfrm>
              <a:off x="1147763" y="2774950"/>
              <a:ext cx="3571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31">
              <a:extLst>
                <a:ext uri="{FF2B5EF4-FFF2-40B4-BE49-F238E27FC236}">
                  <a16:creationId xmlns:a16="http://schemas.microsoft.com/office/drawing/2014/main" id="{432EBF0F-7FC4-40EF-8CF2-0CCB9654ED69}"/>
                </a:ext>
              </a:extLst>
            </p:cNvPr>
            <p:cNvSpPr>
              <a:spLocks/>
            </p:cNvSpPr>
            <p:nvPr/>
          </p:nvSpPr>
          <p:spPr bwMode="auto">
            <a:xfrm>
              <a:off x="1173163" y="2803525"/>
              <a:ext cx="306388" cy="306387"/>
            </a:xfrm>
            <a:custGeom>
              <a:avLst/>
              <a:gdLst>
                <a:gd name="T0" fmla="*/ 175 w 193"/>
                <a:gd name="T1" fmla="*/ 193 h 193"/>
                <a:gd name="T2" fmla="*/ 0 w 193"/>
                <a:gd name="T3" fmla="*/ 18 h 193"/>
                <a:gd name="T4" fmla="*/ 18 w 193"/>
                <a:gd name="T5" fmla="*/ 0 h 193"/>
                <a:gd name="T6" fmla="*/ 193 w 193"/>
                <a:gd name="T7" fmla="*/ 175 h 193"/>
                <a:gd name="T8" fmla="*/ 175 w 193"/>
                <a:gd name="T9" fmla="*/ 193 h 193"/>
              </a:gdLst>
              <a:ahLst/>
              <a:cxnLst>
                <a:cxn ang="0">
                  <a:pos x="T0" y="T1"/>
                </a:cxn>
                <a:cxn ang="0">
                  <a:pos x="T2" y="T3"/>
                </a:cxn>
                <a:cxn ang="0">
                  <a:pos x="T4" y="T5"/>
                </a:cxn>
                <a:cxn ang="0">
                  <a:pos x="T6" y="T7"/>
                </a:cxn>
                <a:cxn ang="0">
                  <a:pos x="T8" y="T9"/>
                </a:cxn>
              </a:cxnLst>
              <a:rect l="0" t="0" r="r" b="b"/>
              <a:pathLst>
                <a:path w="193" h="193">
                  <a:moveTo>
                    <a:pt x="175" y="193"/>
                  </a:moveTo>
                  <a:lnTo>
                    <a:pt x="0" y="18"/>
                  </a:lnTo>
                  <a:lnTo>
                    <a:pt x="18" y="0"/>
                  </a:lnTo>
                  <a:lnTo>
                    <a:pt x="193" y="175"/>
                  </a:lnTo>
                  <a:lnTo>
                    <a:pt x="175" y="1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32">
              <a:extLst>
                <a:ext uri="{FF2B5EF4-FFF2-40B4-BE49-F238E27FC236}">
                  <a16:creationId xmlns:a16="http://schemas.microsoft.com/office/drawing/2014/main" id="{9B8E11DD-E795-4217-8A4C-44BEA9B771D2}"/>
                </a:ext>
              </a:extLst>
            </p:cNvPr>
            <p:cNvSpPr>
              <a:spLocks/>
            </p:cNvSpPr>
            <p:nvPr/>
          </p:nvSpPr>
          <p:spPr bwMode="auto">
            <a:xfrm>
              <a:off x="1173163" y="2803525"/>
              <a:ext cx="306388" cy="306387"/>
            </a:xfrm>
            <a:custGeom>
              <a:avLst/>
              <a:gdLst>
                <a:gd name="T0" fmla="*/ 0 w 193"/>
                <a:gd name="T1" fmla="*/ 175 h 193"/>
                <a:gd name="T2" fmla="*/ 175 w 193"/>
                <a:gd name="T3" fmla="*/ 0 h 193"/>
                <a:gd name="T4" fmla="*/ 193 w 193"/>
                <a:gd name="T5" fmla="*/ 18 h 193"/>
                <a:gd name="T6" fmla="*/ 18 w 193"/>
                <a:gd name="T7" fmla="*/ 193 h 193"/>
                <a:gd name="T8" fmla="*/ 0 w 193"/>
                <a:gd name="T9" fmla="*/ 175 h 193"/>
              </a:gdLst>
              <a:ahLst/>
              <a:cxnLst>
                <a:cxn ang="0">
                  <a:pos x="T0" y="T1"/>
                </a:cxn>
                <a:cxn ang="0">
                  <a:pos x="T2" y="T3"/>
                </a:cxn>
                <a:cxn ang="0">
                  <a:pos x="T4" y="T5"/>
                </a:cxn>
                <a:cxn ang="0">
                  <a:pos x="T6" y="T7"/>
                </a:cxn>
                <a:cxn ang="0">
                  <a:pos x="T8" y="T9"/>
                </a:cxn>
              </a:cxnLst>
              <a:rect l="0" t="0" r="r" b="b"/>
              <a:pathLst>
                <a:path w="193" h="193">
                  <a:moveTo>
                    <a:pt x="0" y="175"/>
                  </a:moveTo>
                  <a:lnTo>
                    <a:pt x="175" y="0"/>
                  </a:lnTo>
                  <a:lnTo>
                    <a:pt x="193" y="18"/>
                  </a:lnTo>
                  <a:lnTo>
                    <a:pt x="18" y="193"/>
                  </a:lnTo>
                  <a:lnTo>
                    <a:pt x="0"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33">
              <a:extLst>
                <a:ext uri="{FF2B5EF4-FFF2-40B4-BE49-F238E27FC236}">
                  <a16:creationId xmlns:a16="http://schemas.microsoft.com/office/drawing/2014/main" id="{38AE8155-76FD-455C-A045-2159B0DA7F87}"/>
                </a:ext>
              </a:extLst>
            </p:cNvPr>
            <p:cNvSpPr>
              <a:spLocks noChangeArrowheads="1"/>
            </p:cNvSpPr>
            <p:nvPr/>
          </p:nvSpPr>
          <p:spPr bwMode="auto">
            <a:xfrm>
              <a:off x="1179513" y="919163"/>
              <a:ext cx="44450"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34">
              <a:extLst>
                <a:ext uri="{FF2B5EF4-FFF2-40B4-BE49-F238E27FC236}">
                  <a16:creationId xmlns:a16="http://schemas.microsoft.com/office/drawing/2014/main" id="{88917FDB-02A3-4602-91CC-C2C8DB2D8C80}"/>
                </a:ext>
              </a:extLst>
            </p:cNvPr>
            <p:cNvSpPr>
              <a:spLocks noChangeArrowheads="1"/>
            </p:cNvSpPr>
            <p:nvPr/>
          </p:nvSpPr>
          <p:spPr bwMode="auto">
            <a:xfrm>
              <a:off x="1412875" y="919163"/>
              <a:ext cx="53975" cy="981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35">
              <a:extLst>
                <a:ext uri="{FF2B5EF4-FFF2-40B4-BE49-F238E27FC236}">
                  <a16:creationId xmlns:a16="http://schemas.microsoft.com/office/drawing/2014/main" id="{2313E28C-7010-451C-A616-D26682372F0E}"/>
                </a:ext>
              </a:extLst>
            </p:cNvPr>
            <p:cNvSpPr>
              <a:spLocks noChangeArrowheads="1"/>
            </p:cNvSpPr>
            <p:nvPr/>
          </p:nvSpPr>
          <p:spPr bwMode="auto">
            <a:xfrm>
              <a:off x="1179513" y="915988"/>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36">
              <a:extLst>
                <a:ext uri="{FF2B5EF4-FFF2-40B4-BE49-F238E27FC236}">
                  <a16:creationId xmlns:a16="http://schemas.microsoft.com/office/drawing/2014/main" id="{F880F728-EBC5-4B9C-92B1-F2A7A661BE37}"/>
                </a:ext>
              </a:extLst>
            </p:cNvPr>
            <p:cNvSpPr>
              <a:spLocks/>
            </p:cNvSpPr>
            <p:nvPr/>
          </p:nvSpPr>
          <p:spPr bwMode="auto">
            <a:xfrm>
              <a:off x="1198563" y="938213"/>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37">
              <a:extLst>
                <a:ext uri="{FF2B5EF4-FFF2-40B4-BE49-F238E27FC236}">
                  <a16:creationId xmlns:a16="http://schemas.microsoft.com/office/drawing/2014/main" id="{FFBB0A77-E540-4B88-8A27-9886135E68C0}"/>
                </a:ext>
              </a:extLst>
            </p:cNvPr>
            <p:cNvSpPr>
              <a:spLocks/>
            </p:cNvSpPr>
            <p:nvPr/>
          </p:nvSpPr>
          <p:spPr bwMode="auto">
            <a:xfrm>
              <a:off x="1198563" y="938213"/>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38">
              <a:extLst>
                <a:ext uri="{FF2B5EF4-FFF2-40B4-BE49-F238E27FC236}">
                  <a16:creationId xmlns:a16="http://schemas.microsoft.com/office/drawing/2014/main" id="{F85F26BB-F3AA-47DC-B3F4-570C15854DD9}"/>
                </a:ext>
              </a:extLst>
            </p:cNvPr>
            <p:cNvSpPr>
              <a:spLocks noChangeArrowheads="1"/>
            </p:cNvSpPr>
            <p:nvPr/>
          </p:nvSpPr>
          <p:spPr bwMode="auto">
            <a:xfrm>
              <a:off x="1179513" y="1141413"/>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39">
              <a:extLst>
                <a:ext uri="{FF2B5EF4-FFF2-40B4-BE49-F238E27FC236}">
                  <a16:creationId xmlns:a16="http://schemas.microsoft.com/office/drawing/2014/main" id="{D45F38C2-C070-4368-B5BA-5C47B74C7B65}"/>
                </a:ext>
              </a:extLst>
            </p:cNvPr>
            <p:cNvSpPr>
              <a:spLocks/>
            </p:cNvSpPr>
            <p:nvPr/>
          </p:nvSpPr>
          <p:spPr bwMode="auto">
            <a:xfrm>
              <a:off x="1198563" y="1160463"/>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40">
              <a:extLst>
                <a:ext uri="{FF2B5EF4-FFF2-40B4-BE49-F238E27FC236}">
                  <a16:creationId xmlns:a16="http://schemas.microsoft.com/office/drawing/2014/main" id="{5CEEEF01-134E-4E96-BDD9-B376C719DF31}"/>
                </a:ext>
              </a:extLst>
            </p:cNvPr>
            <p:cNvSpPr>
              <a:spLocks/>
            </p:cNvSpPr>
            <p:nvPr/>
          </p:nvSpPr>
          <p:spPr bwMode="auto">
            <a:xfrm>
              <a:off x="1198563" y="1160463"/>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41">
              <a:extLst>
                <a:ext uri="{FF2B5EF4-FFF2-40B4-BE49-F238E27FC236}">
                  <a16:creationId xmlns:a16="http://schemas.microsoft.com/office/drawing/2014/main" id="{21365FAD-D566-4B06-8E6C-D031B4B97890}"/>
                </a:ext>
              </a:extLst>
            </p:cNvPr>
            <p:cNvSpPr>
              <a:spLocks noChangeArrowheads="1"/>
            </p:cNvSpPr>
            <p:nvPr/>
          </p:nvSpPr>
          <p:spPr bwMode="auto">
            <a:xfrm>
              <a:off x="1179513" y="13652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42">
              <a:extLst>
                <a:ext uri="{FF2B5EF4-FFF2-40B4-BE49-F238E27FC236}">
                  <a16:creationId xmlns:a16="http://schemas.microsoft.com/office/drawing/2014/main" id="{6E39D64A-0AB3-4445-AF59-3045A343F36D}"/>
                </a:ext>
              </a:extLst>
            </p:cNvPr>
            <p:cNvSpPr>
              <a:spLocks/>
            </p:cNvSpPr>
            <p:nvPr/>
          </p:nvSpPr>
          <p:spPr bwMode="auto">
            <a:xfrm>
              <a:off x="1198563" y="1387475"/>
              <a:ext cx="236538" cy="231775"/>
            </a:xfrm>
            <a:custGeom>
              <a:avLst/>
              <a:gdLst>
                <a:gd name="T0" fmla="*/ 135 w 149"/>
                <a:gd name="T1" fmla="*/ 146 h 146"/>
                <a:gd name="T2" fmla="*/ 0 w 149"/>
                <a:gd name="T3" fmla="*/ 12 h 146"/>
                <a:gd name="T4" fmla="*/ 14 w 149"/>
                <a:gd name="T5" fmla="*/ 0 h 146"/>
                <a:gd name="T6" fmla="*/ 149 w 149"/>
                <a:gd name="T7" fmla="*/ 134 h 146"/>
                <a:gd name="T8" fmla="*/ 135 w 149"/>
                <a:gd name="T9" fmla="*/ 146 h 146"/>
              </a:gdLst>
              <a:ahLst/>
              <a:cxnLst>
                <a:cxn ang="0">
                  <a:pos x="T0" y="T1"/>
                </a:cxn>
                <a:cxn ang="0">
                  <a:pos x="T2" y="T3"/>
                </a:cxn>
                <a:cxn ang="0">
                  <a:pos x="T4" y="T5"/>
                </a:cxn>
                <a:cxn ang="0">
                  <a:pos x="T6" y="T7"/>
                </a:cxn>
                <a:cxn ang="0">
                  <a:pos x="T8" y="T9"/>
                </a:cxn>
              </a:cxnLst>
              <a:rect l="0" t="0" r="r" b="b"/>
              <a:pathLst>
                <a:path w="149" h="146">
                  <a:moveTo>
                    <a:pt x="135" y="146"/>
                  </a:moveTo>
                  <a:lnTo>
                    <a:pt x="0" y="12"/>
                  </a:lnTo>
                  <a:lnTo>
                    <a:pt x="14" y="0"/>
                  </a:lnTo>
                  <a:lnTo>
                    <a:pt x="149" y="134"/>
                  </a:lnTo>
                  <a:lnTo>
                    <a:pt x="135"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43">
              <a:extLst>
                <a:ext uri="{FF2B5EF4-FFF2-40B4-BE49-F238E27FC236}">
                  <a16:creationId xmlns:a16="http://schemas.microsoft.com/office/drawing/2014/main" id="{AEC49F02-A814-4A51-B803-99FB3357CD2E}"/>
                </a:ext>
              </a:extLst>
            </p:cNvPr>
            <p:cNvSpPr>
              <a:spLocks/>
            </p:cNvSpPr>
            <p:nvPr/>
          </p:nvSpPr>
          <p:spPr bwMode="auto">
            <a:xfrm>
              <a:off x="1198563" y="1387475"/>
              <a:ext cx="236538" cy="231775"/>
            </a:xfrm>
            <a:custGeom>
              <a:avLst/>
              <a:gdLst>
                <a:gd name="T0" fmla="*/ 0 w 149"/>
                <a:gd name="T1" fmla="*/ 134 h 146"/>
                <a:gd name="T2" fmla="*/ 135 w 149"/>
                <a:gd name="T3" fmla="*/ 0 h 146"/>
                <a:gd name="T4" fmla="*/ 149 w 149"/>
                <a:gd name="T5" fmla="*/ 12 h 146"/>
                <a:gd name="T6" fmla="*/ 14 w 149"/>
                <a:gd name="T7" fmla="*/ 146 h 146"/>
                <a:gd name="T8" fmla="*/ 0 w 149"/>
                <a:gd name="T9" fmla="*/ 134 h 146"/>
              </a:gdLst>
              <a:ahLst/>
              <a:cxnLst>
                <a:cxn ang="0">
                  <a:pos x="T0" y="T1"/>
                </a:cxn>
                <a:cxn ang="0">
                  <a:pos x="T2" y="T3"/>
                </a:cxn>
                <a:cxn ang="0">
                  <a:pos x="T4" y="T5"/>
                </a:cxn>
                <a:cxn ang="0">
                  <a:pos x="T6" y="T7"/>
                </a:cxn>
                <a:cxn ang="0">
                  <a:pos x="T8" y="T9"/>
                </a:cxn>
              </a:cxnLst>
              <a:rect l="0" t="0" r="r" b="b"/>
              <a:pathLst>
                <a:path w="149" h="146">
                  <a:moveTo>
                    <a:pt x="0" y="134"/>
                  </a:moveTo>
                  <a:lnTo>
                    <a:pt x="135" y="0"/>
                  </a:lnTo>
                  <a:lnTo>
                    <a:pt x="149" y="12"/>
                  </a:lnTo>
                  <a:lnTo>
                    <a:pt x="14" y="146"/>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44">
              <a:extLst>
                <a:ext uri="{FF2B5EF4-FFF2-40B4-BE49-F238E27FC236}">
                  <a16:creationId xmlns:a16="http://schemas.microsoft.com/office/drawing/2014/main" id="{83595EBC-800B-4494-BE87-EAF0FA28A18B}"/>
                </a:ext>
              </a:extLst>
            </p:cNvPr>
            <p:cNvSpPr>
              <a:spLocks noChangeArrowheads="1"/>
            </p:cNvSpPr>
            <p:nvPr/>
          </p:nvSpPr>
          <p:spPr bwMode="auto">
            <a:xfrm>
              <a:off x="1179513" y="1590675"/>
              <a:ext cx="27463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45">
              <a:extLst>
                <a:ext uri="{FF2B5EF4-FFF2-40B4-BE49-F238E27FC236}">
                  <a16:creationId xmlns:a16="http://schemas.microsoft.com/office/drawing/2014/main" id="{26601021-8C2B-4FCD-87E8-2BABFB1E4ED9}"/>
                </a:ext>
              </a:extLst>
            </p:cNvPr>
            <p:cNvSpPr>
              <a:spLocks/>
            </p:cNvSpPr>
            <p:nvPr/>
          </p:nvSpPr>
          <p:spPr bwMode="auto">
            <a:xfrm>
              <a:off x="1198563" y="1609725"/>
              <a:ext cx="236538" cy="236537"/>
            </a:xfrm>
            <a:custGeom>
              <a:avLst/>
              <a:gdLst>
                <a:gd name="T0" fmla="*/ 135 w 149"/>
                <a:gd name="T1" fmla="*/ 149 h 149"/>
                <a:gd name="T2" fmla="*/ 0 w 149"/>
                <a:gd name="T3" fmla="*/ 14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4"/>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46">
              <a:extLst>
                <a:ext uri="{FF2B5EF4-FFF2-40B4-BE49-F238E27FC236}">
                  <a16:creationId xmlns:a16="http://schemas.microsoft.com/office/drawing/2014/main" id="{52C2BC3C-A666-4D26-87F8-08DB91EAAFBE}"/>
                </a:ext>
              </a:extLst>
            </p:cNvPr>
            <p:cNvSpPr>
              <a:spLocks/>
            </p:cNvSpPr>
            <p:nvPr/>
          </p:nvSpPr>
          <p:spPr bwMode="auto">
            <a:xfrm>
              <a:off x="1198563" y="1609725"/>
              <a:ext cx="236538" cy="236537"/>
            </a:xfrm>
            <a:custGeom>
              <a:avLst/>
              <a:gdLst>
                <a:gd name="T0" fmla="*/ 0 w 149"/>
                <a:gd name="T1" fmla="*/ 135 h 149"/>
                <a:gd name="T2" fmla="*/ 135 w 149"/>
                <a:gd name="T3" fmla="*/ 0 h 149"/>
                <a:gd name="T4" fmla="*/ 149 w 149"/>
                <a:gd name="T5" fmla="*/ 14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4"/>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47">
              <a:extLst>
                <a:ext uri="{FF2B5EF4-FFF2-40B4-BE49-F238E27FC236}">
                  <a16:creationId xmlns:a16="http://schemas.microsoft.com/office/drawing/2014/main" id="{744965F8-8597-4D75-98F1-CBA1878F1995}"/>
                </a:ext>
              </a:extLst>
            </p:cNvPr>
            <p:cNvSpPr>
              <a:spLocks noChangeArrowheads="1"/>
            </p:cNvSpPr>
            <p:nvPr/>
          </p:nvSpPr>
          <p:spPr bwMode="auto">
            <a:xfrm>
              <a:off x="1182688" y="217488"/>
              <a:ext cx="44450"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48">
              <a:extLst>
                <a:ext uri="{FF2B5EF4-FFF2-40B4-BE49-F238E27FC236}">
                  <a16:creationId xmlns:a16="http://schemas.microsoft.com/office/drawing/2014/main" id="{A0DFCD05-F8FB-43C3-BEC3-4E2944259BFC}"/>
                </a:ext>
              </a:extLst>
            </p:cNvPr>
            <p:cNvSpPr>
              <a:spLocks noChangeArrowheads="1"/>
            </p:cNvSpPr>
            <p:nvPr/>
          </p:nvSpPr>
          <p:spPr bwMode="auto">
            <a:xfrm>
              <a:off x="1416050" y="217488"/>
              <a:ext cx="53975" cy="746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49">
              <a:extLst>
                <a:ext uri="{FF2B5EF4-FFF2-40B4-BE49-F238E27FC236}">
                  <a16:creationId xmlns:a16="http://schemas.microsoft.com/office/drawing/2014/main" id="{FA7BE2F1-4409-4D49-BCB6-BB74048F0613}"/>
                </a:ext>
              </a:extLst>
            </p:cNvPr>
            <p:cNvSpPr>
              <a:spLocks/>
            </p:cNvSpPr>
            <p:nvPr/>
          </p:nvSpPr>
          <p:spPr bwMode="auto">
            <a:xfrm>
              <a:off x="1182688" y="65088"/>
              <a:ext cx="287338" cy="188912"/>
            </a:xfrm>
            <a:custGeom>
              <a:avLst/>
              <a:gdLst>
                <a:gd name="T0" fmla="*/ 181 w 181"/>
                <a:gd name="T1" fmla="*/ 119 h 119"/>
                <a:gd name="T2" fmla="*/ 0 w 181"/>
                <a:gd name="T3" fmla="*/ 119 h 119"/>
                <a:gd name="T4" fmla="*/ 0 w 181"/>
                <a:gd name="T5" fmla="*/ 80 h 119"/>
                <a:gd name="T6" fmla="*/ 86 w 181"/>
                <a:gd name="T7" fmla="*/ 0 h 119"/>
                <a:gd name="T8" fmla="*/ 181 w 181"/>
                <a:gd name="T9" fmla="*/ 26 h 119"/>
                <a:gd name="T10" fmla="*/ 181 w 181"/>
                <a:gd name="T11" fmla="*/ 119 h 119"/>
              </a:gdLst>
              <a:ahLst/>
              <a:cxnLst>
                <a:cxn ang="0">
                  <a:pos x="T0" y="T1"/>
                </a:cxn>
                <a:cxn ang="0">
                  <a:pos x="T2" y="T3"/>
                </a:cxn>
                <a:cxn ang="0">
                  <a:pos x="T4" y="T5"/>
                </a:cxn>
                <a:cxn ang="0">
                  <a:pos x="T6" y="T7"/>
                </a:cxn>
                <a:cxn ang="0">
                  <a:pos x="T8" y="T9"/>
                </a:cxn>
                <a:cxn ang="0">
                  <a:pos x="T10" y="T11"/>
                </a:cxn>
              </a:cxnLst>
              <a:rect l="0" t="0" r="r" b="b"/>
              <a:pathLst>
                <a:path w="181" h="119">
                  <a:moveTo>
                    <a:pt x="181" y="119"/>
                  </a:moveTo>
                  <a:lnTo>
                    <a:pt x="0" y="119"/>
                  </a:lnTo>
                  <a:lnTo>
                    <a:pt x="0" y="80"/>
                  </a:lnTo>
                  <a:lnTo>
                    <a:pt x="86" y="0"/>
                  </a:lnTo>
                  <a:lnTo>
                    <a:pt x="181" y="26"/>
                  </a:lnTo>
                  <a:lnTo>
                    <a:pt x="18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50">
              <a:extLst>
                <a:ext uri="{FF2B5EF4-FFF2-40B4-BE49-F238E27FC236}">
                  <a16:creationId xmlns:a16="http://schemas.microsoft.com/office/drawing/2014/main" id="{628180C6-69C9-463C-ADC9-7337381A812A}"/>
                </a:ext>
              </a:extLst>
            </p:cNvPr>
            <p:cNvSpPr>
              <a:spLocks/>
            </p:cNvSpPr>
            <p:nvPr/>
          </p:nvSpPr>
          <p:spPr bwMode="auto">
            <a:xfrm>
              <a:off x="1201738" y="227013"/>
              <a:ext cx="236538" cy="236537"/>
            </a:xfrm>
            <a:custGeom>
              <a:avLst/>
              <a:gdLst>
                <a:gd name="T0" fmla="*/ 135 w 149"/>
                <a:gd name="T1" fmla="*/ 149 h 149"/>
                <a:gd name="T2" fmla="*/ 0 w 149"/>
                <a:gd name="T3" fmla="*/ 15 h 149"/>
                <a:gd name="T4" fmla="*/ 14 w 149"/>
                <a:gd name="T5" fmla="*/ 0 h 149"/>
                <a:gd name="T6" fmla="*/ 149 w 149"/>
                <a:gd name="T7" fmla="*/ 135 h 149"/>
                <a:gd name="T8" fmla="*/ 135 w 149"/>
                <a:gd name="T9" fmla="*/ 149 h 149"/>
              </a:gdLst>
              <a:ahLst/>
              <a:cxnLst>
                <a:cxn ang="0">
                  <a:pos x="T0" y="T1"/>
                </a:cxn>
                <a:cxn ang="0">
                  <a:pos x="T2" y="T3"/>
                </a:cxn>
                <a:cxn ang="0">
                  <a:pos x="T4" y="T5"/>
                </a:cxn>
                <a:cxn ang="0">
                  <a:pos x="T6" y="T7"/>
                </a:cxn>
                <a:cxn ang="0">
                  <a:pos x="T8" y="T9"/>
                </a:cxn>
              </a:cxnLst>
              <a:rect l="0" t="0" r="r" b="b"/>
              <a:pathLst>
                <a:path w="149" h="149">
                  <a:moveTo>
                    <a:pt x="135" y="149"/>
                  </a:moveTo>
                  <a:lnTo>
                    <a:pt x="0" y="15"/>
                  </a:lnTo>
                  <a:lnTo>
                    <a:pt x="14" y="0"/>
                  </a:lnTo>
                  <a:lnTo>
                    <a:pt x="149" y="135"/>
                  </a:lnTo>
                  <a:lnTo>
                    <a:pt x="13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51">
              <a:extLst>
                <a:ext uri="{FF2B5EF4-FFF2-40B4-BE49-F238E27FC236}">
                  <a16:creationId xmlns:a16="http://schemas.microsoft.com/office/drawing/2014/main" id="{02E11FE3-2C11-48BF-B37D-5C159545E65D}"/>
                </a:ext>
              </a:extLst>
            </p:cNvPr>
            <p:cNvSpPr>
              <a:spLocks/>
            </p:cNvSpPr>
            <p:nvPr/>
          </p:nvSpPr>
          <p:spPr bwMode="auto">
            <a:xfrm>
              <a:off x="1201738" y="227013"/>
              <a:ext cx="236538" cy="236537"/>
            </a:xfrm>
            <a:custGeom>
              <a:avLst/>
              <a:gdLst>
                <a:gd name="T0" fmla="*/ 0 w 149"/>
                <a:gd name="T1" fmla="*/ 135 h 149"/>
                <a:gd name="T2" fmla="*/ 135 w 149"/>
                <a:gd name="T3" fmla="*/ 0 h 149"/>
                <a:gd name="T4" fmla="*/ 149 w 149"/>
                <a:gd name="T5" fmla="*/ 15 h 149"/>
                <a:gd name="T6" fmla="*/ 14 w 149"/>
                <a:gd name="T7" fmla="*/ 149 h 149"/>
                <a:gd name="T8" fmla="*/ 0 w 149"/>
                <a:gd name="T9" fmla="*/ 135 h 149"/>
              </a:gdLst>
              <a:ahLst/>
              <a:cxnLst>
                <a:cxn ang="0">
                  <a:pos x="T0" y="T1"/>
                </a:cxn>
                <a:cxn ang="0">
                  <a:pos x="T2" y="T3"/>
                </a:cxn>
                <a:cxn ang="0">
                  <a:pos x="T4" y="T5"/>
                </a:cxn>
                <a:cxn ang="0">
                  <a:pos x="T6" y="T7"/>
                </a:cxn>
                <a:cxn ang="0">
                  <a:pos x="T8" y="T9"/>
                </a:cxn>
              </a:cxnLst>
              <a:rect l="0" t="0" r="r" b="b"/>
              <a:pathLst>
                <a:path w="149" h="149">
                  <a:moveTo>
                    <a:pt x="0" y="135"/>
                  </a:moveTo>
                  <a:lnTo>
                    <a:pt x="135" y="0"/>
                  </a:lnTo>
                  <a:lnTo>
                    <a:pt x="149" y="15"/>
                  </a:lnTo>
                  <a:lnTo>
                    <a:pt x="14" y="149"/>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52">
              <a:extLst>
                <a:ext uri="{FF2B5EF4-FFF2-40B4-BE49-F238E27FC236}">
                  <a16:creationId xmlns:a16="http://schemas.microsoft.com/office/drawing/2014/main" id="{4980C3FB-D03A-4EDB-8F3F-F60DD875B017}"/>
                </a:ext>
              </a:extLst>
            </p:cNvPr>
            <p:cNvSpPr>
              <a:spLocks noChangeArrowheads="1"/>
            </p:cNvSpPr>
            <p:nvPr/>
          </p:nvSpPr>
          <p:spPr bwMode="auto">
            <a:xfrm>
              <a:off x="1182688" y="43180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Freeform 53">
              <a:extLst>
                <a:ext uri="{FF2B5EF4-FFF2-40B4-BE49-F238E27FC236}">
                  <a16:creationId xmlns:a16="http://schemas.microsoft.com/office/drawing/2014/main" id="{B9EC7889-B36C-485A-A3CB-6FC10D496172}"/>
                </a:ext>
              </a:extLst>
            </p:cNvPr>
            <p:cNvSpPr>
              <a:spLocks/>
            </p:cNvSpPr>
            <p:nvPr/>
          </p:nvSpPr>
          <p:spPr bwMode="auto">
            <a:xfrm>
              <a:off x="1201738" y="450850"/>
              <a:ext cx="236538" cy="234950"/>
            </a:xfrm>
            <a:custGeom>
              <a:avLst/>
              <a:gdLst>
                <a:gd name="T0" fmla="*/ 135 w 149"/>
                <a:gd name="T1" fmla="*/ 148 h 148"/>
                <a:gd name="T2" fmla="*/ 0 w 149"/>
                <a:gd name="T3" fmla="*/ 14 h 148"/>
                <a:gd name="T4" fmla="*/ 14 w 149"/>
                <a:gd name="T5" fmla="*/ 0 h 148"/>
                <a:gd name="T6" fmla="*/ 149 w 149"/>
                <a:gd name="T7" fmla="*/ 134 h 148"/>
                <a:gd name="T8" fmla="*/ 135 w 149"/>
                <a:gd name="T9" fmla="*/ 148 h 148"/>
              </a:gdLst>
              <a:ahLst/>
              <a:cxnLst>
                <a:cxn ang="0">
                  <a:pos x="T0" y="T1"/>
                </a:cxn>
                <a:cxn ang="0">
                  <a:pos x="T2" y="T3"/>
                </a:cxn>
                <a:cxn ang="0">
                  <a:pos x="T4" y="T5"/>
                </a:cxn>
                <a:cxn ang="0">
                  <a:pos x="T6" y="T7"/>
                </a:cxn>
                <a:cxn ang="0">
                  <a:pos x="T8" y="T9"/>
                </a:cxn>
              </a:cxnLst>
              <a:rect l="0" t="0" r="r" b="b"/>
              <a:pathLst>
                <a:path w="149" h="148">
                  <a:moveTo>
                    <a:pt x="135" y="148"/>
                  </a:moveTo>
                  <a:lnTo>
                    <a:pt x="0" y="14"/>
                  </a:lnTo>
                  <a:lnTo>
                    <a:pt x="14" y="0"/>
                  </a:lnTo>
                  <a:lnTo>
                    <a:pt x="149" y="134"/>
                  </a:lnTo>
                  <a:lnTo>
                    <a:pt x="135"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Freeform 54">
              <a:extLst>
                <a:ext uri="{FF2B5EF4-FFF2-40B4-BE49-F238E27FC236}">
                  <a16:creationId xmlns:a16="http://schemas.microsoft.com/office/drawing/2014/main" id="{249FB9D6-053D-4FF4-8D74-9F191BAFC8D0}"/>
                </a:ext>
              </a:extLst>
            </p:cNvPr>
            <p:cNvSpPr>
              <a:spLocks/>
            </p:cNvSpPr>
            <p:nvPr/>
          </p:nvSpPr>
          <p:spPr bwMode="auto">
            <a:xfrm>
              <a:off x="1201738" y="450850"/>
              <a:ext cx="236538" cy="234950"/>
            </a:xfrm>
            <a:custGeom>
              <a:avLst/>
              <a:gdLst>
                <a:gd name="T0" fmla="*/ 0 w 149"/>
                <a:gd name="T1" fmla="*/ 134 h 148"/>
                <a:gd name="T2" fmla="*/ 135 w 149"/>
                <a:gd name="T3" fmla="*/ 0 h 148"/>
                <a:gd name="T4" fmla="*/ 149 w 149"/>
                <a:gd name="T5" fmla="*/ 14 h 148"/>
                <a:gd name="T6" fmla="*/ 14 w 149"/>
                <a:gd name="T7" fmla="*/ 148 h 148"/>
                <a:gd name="T8" fmla="*/ 0 w 149"/>
                <a:gd name="T9" fmla="*/ 134 h 148"/>
              </a:gdLst>
              <a:ahLst/>
              <a:cxnLst>
                <a:cxn ang="0">
                  <a:pos x="T0" y="T1"/>
                </a:cxn>
                <a:cxn ang="0">
                  <a:pos x="T2" y="T3"/>
                </a:cxn>
                <a:cxn ang="0">
                  <a:pos x="T4" y="T5"/>
                </a:cxn>
                <a:cxn ang="0">
                  <a:pos x="T6" y="T7"/>
                </a:cxn>
                <a:cxn ang="0">
                  <a:pos x="T8" y="T9"/>
                </a:cxn>
              </a:cxnLst>
              <a:rect l="0" t="0" r="r" b="b"/>
              <a:pathLst>
                <a:path w="149" h="148">
                  <a:moveTo>
                    <a:pt x="0" y="134"/>
                  </a:moveTo>
                  <a:lnTo>
                    <a:pt x="135" y="0"/>
                  </a:lnTo>
                  <a:lnTo>
                    <a:pt x="149" y="14"/>
                  </a:lnTo>
                  <a:lnTo>
                    <a:pt x="14" y="148"/>
                  </a:lnTo>
                  <a:lnTo>
                    <a:pt x="0"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55">
              <a:extLst>
                <a:ext uri="{FF2B5EF4-FFF2-40B4-BE49-F238E27FC236}">
                  <a16:creationId xmlns:a16="http://schemas.microsoft.com/office/drawing/2014/main" id="{438A1CA9-1494-4FEB-A416-0689F72DB7B0}"/>
                </a:ext>
              </a:extLst>
            </p:cNvPr>
            <p:cNvSpPr>
              <a:spLocks noChangeArrowheads="1"/>
            </p:cNvSpPr>
            <p:nvPr/>
          </p:nvSpPr>
          <p:spPr bwMode="auto">
            <a:xfrm>
              <a:off x="1182688" y="654050"/>
              <a:ext cx="27463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56">
              <a:extLst>
                <a:ext uri="{FF2B5EF4-FFF2-40B4-BE49-F238E27FC236}">
                  <a16:creationId xmlns:a16="http://schemas.microsoft.com/office/drawing/2014/main" id="{78DE74D4-7188-4182-87F6-5BB99493C4DC}"/>
                </a:ext>
              </a:extLst>
            </p:cNvPr>
            <p:cNvSpPr>
              <a:spLocks/>
            </p:cNvSpPr>
            <p:nvPr/>
          </p:nvSpPr>
          <p:spPr bwMode="auto">
            <a:xfrm>
              <a:off x="1201738" y="676275"/>
              <a:ext cx="236538" cy="233362"/>
            </a:xfrm>
            <a:custGeom>
              <a:avLst/>
              <a:gdLst>
                <a:gd name="T0" fmla="*/ 135 w 149"/>
                <a:gd name="T1" fmla="*/ 147 h 147"/>
                <a:gd name="T2" fmla="*/ 0 w 149"/>
                <a:gd name="T3" fmla="*/ 12 h 147"/>
                <a:gd name="T4" fmla="*/ 14 w 149"/>
                <a:gd name="T5" fmla="*/ 0 h 147"/>
                <a:gd name="T6" fmla="*/ 149 w 149"/>
                <a:gd name="T7" fmla="*/ 135 h 147"/>
                <a:gd name="T8" fmla="*/ 135 w 149"/>
                <a:gd name="T9" fmla="*/ 147 h 147"/>
              </a:gdLst>
              <a:ahLst/>
              <a:cxnLst>
                <a:cxn ang="0">
                  <a:pos x="T0" y="T1"/>
                </a:cxn>
                <a:cxn ang="0">
                  <a:pos x="T2" y="T3"/>
                </a:cxn>
                <a:cxn ang="0">
                  <a:pos x="T4" y="T5"/>
                </a:cxn>
                <a:cxn ang="0">
                  <a:pos x="T6" y="T7"/>
                </a:cxn>
                <a:cxn ang="0">
                  <a:pos x="T8" y="T9"/>
                </a:cxn>
              </a:cxnLst>
              <a:rect l="0" t="0" r="r" b="b"/>
              <a:pathLst>
                <a:path w="149" h="147">
                  <a:moveTo>
                    <a:pt x="135" y="147"/>
                  </a:moveTo>
                  <a:lnTo>
                    <a:pt x="0" y="12"/>
                  </a:lnTo>
                  <a:lnTo>
                    <a:pt x="14" y="0"/>
                  </a:lnTo>
                  <a:lnTo>
                    <a:pt x="149" y="135"/>
                  </a:lnTo>
                  <a:lnTo>
                    <a:pt x="135"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Freeform 57">
              <a:extLst>
                <a:ext uri="{FF2B5EF4-FFF2-40B4-BE49-F238E27FC236}">
                  <a16:creationId xmlns:a16="http://schemas.microsoft.com/office/drawing/2014/main" id="{860D9928-8F4A-4186-87F5-68CAA999C251}"/>
                </a:ext>
              </a:extLst>
            </p:cNvPr>
            <p:cNvSpPr>
              <a:spLocks/>
            </p:cNvSpPr>
            <p:nvPr/>
          </p:nvSpPr>
          <p:spPr bwMode="auto">
            <a:xfrm>
              <a:off x="1201738" y="676275"/>
              <a:ext cx="236538" cy="233362"/>
            </a:xfrm>
            <a:custGeom>
              <a:avLst/>
              <a:gdLst>
                <a:gd name="T0" fmla="*/ 0 w 149"/>
                <a:gd name="T1" fmla="*/ 135 h 147"/>
                <a:gd name="T2" fmla="*/ 135 w 149"/>
                <a:gd name="T3" fmla="*/ 0 h 147"/>
                <a:gd name="T4" fmla="*/ 149 w 149"/>
                <a:gd name="T5" fmla="*/ 12 h 147"/>
                <a:gd name="T6" fmla="*/ 14 w 149"/>
                <a:gd name="T7" fmla="*/ 147 h 147"/>
                <a:gd name="T8" fmla="*/ 0 w 149"/>
                <a:gd name="T9" fmla="*/ 135 h 147"/>
              </a:gdLst>
              <a:ahLst/>
              <a:cxnLst>
                <a:cxn ang="0">
                  <a:pos x="T0" y="T1"/>
                </a:cxn>
                <a:cxn ang="0">
                  <a:pos x="T2" y="T3"/>
                </a:cxn>
                <a:cxn ang="0">
                  <a:pos x="T4" y="T5"/>
                </a:cxn>
                <a:cxn ang="0">
                  <a:pos x="T6" y="T7"/>
                </a:cxn>
                <a:cxn ang="0">
                  <a:pos x="T8" y="T9"/>
                </a:cxn>
              </a:cxnLst>
              <a:rect l="0" t="0" r="r" b="b"/>
              <a:pathLst>
                <a:path w="149" h="147">
                  <a:moveTo>
                    <a:pt x="0" y="135"/>
                  </a:moveTo>
                  <a:lnTo>
                    <a:pt x="135" y="0"/>
                  </a:lnTo>
                  <a:lnTo>
                    <a:pt x="149" y="12"/>
                  </a:lnTo>
                  <a:lnTo>
                    <a:pt x="14" y="147"/>
                  </a:lnTo>
                  <a:lnTo>
                    <a:pt x="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58">
              <a:extLst>
                <a:ext uri="{FF2B5EF4-FFF2-40B4-BE49-F238E27FC236}">
                  <a16:creationId xmlns:a16="http://schemas.microsoft.com/office/drawing/2014/main" id="{DC81E4A4-3A21-4D60-9B5B-4FB1F2573C7D}"/>
                </a:ext>
              </a:extLst>
            </p:cNvPr>
            <p:cNvSpPr>
              <a:spLocks noChangeArrowheads="1"/>
            </p:cNvSpPr>
            <p:nvPr/>
          </p:nvSpPr>
          <p:spPr bwMode="auto">
            <a:xfrm>
              <a:off x="398463"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59">
              <a:extLst>
                <a:ext uri="{FF2B5EF4-FFF2-40B4-BE49-F238E27FC236}">
                  <a16:creationId xmlns:a16="http://schemas.microsoft.com/office/drawing/2014/main" id="{2901846D-F573-4C9C-965B-FF5BC8FD2367}"/>
                </a:ext>
              </a:extLst>
            </p:cNvPr>
            <p:cNvSpPr>
              <a:spLocks noChangeArrowheads="1"/>
            </p:cNvSpPr>
            <p:nvPr/>
          </p:nvSpPr>
          <p:spPr bwMode="auto">
            <a:xfrm>
              <a:off x="398463" y="950913"/>
              <a:ext cx="8255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60">
              <a:extLst>
                <a:ext uri="{FF2B5EF4-FFF2-40B4-BE49-F238E27FC236}">
                  <a16:creationId xmlns:a16="http://schemas.microsoft.com/office/drawing/2014/main" id="{B8A776E4-2692-406F-86ED-6740717108D2}"/>
                </a:ext>
              </a:extLst>
            </p:cNvPr>
            <p:cNvSpPr>
              <a:spLocks noChangeArrowheads="1"/>
            </p:cNvSpPr>
            <p:nvPr/>
          </p:nvSpPr>
          <p:spPr bwMode="auto">
            <a:xfrm>
              <a:off x="1185863"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Freeform 61">
              <a:extLst>
                <a:ext uri="{FF2B5EF4-FFF2-40B4-BE49-F238E27FC236}">
                  <a16:creationId xmlns:a16="http://schemas.microsoft.com/office/drawing/2014/main" id="{A9E999EF-F04D-4582-A2E3-C10EC6452D2D}"/>
                </a:ext>
              </a:extLst>
            </p:cNvPr>
            <p:cNvSpPr>
              <a:spLocks/>
            </p:cNvSpPr>
            <p:nvPr/>
          </p:nvSpPr>
          <p:spPr bwMode="auto">
            <a:xfrm>
              <a:off x="1009650" y="773113"/>
              <a:ext cx="198438" cy="196850"/>
            </a:xfrm>
            <a:custGeom>
              <a:avLst/>
              <a:gdLst>
                <a:gd name="T0" fmla="*/ 0 w 125"/>
                <a:gd name="T1" fmla="*/ 112 h 124"/>
                <a:gd name="T2" fmla="*/ 113 w 125"/>
                <a:gd name="T3" fmla="*/ 0 h 124"/>
                <a:gd name="T4" fmla="*/ 125 w 125"/>
                <a:gd name="T5" fmla="*/ 12 h 124"/>
                <a:gd name="T6" fmla="*/ 11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1"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62">
              <a:extLst>
                <a:ext uri="{FF2B5EF4-FFF2-40B4-BE49-F238E27FC236}">
                  <a16:creationId xmlns:a16="http://schemas.microsoft.com/office/drawing/2014/main" id="{23CEA852-EC61-4BBD-8C24-52F3E323A0D7}"/>
                </a:ext>
              </a:extLst>
            </p:cNvPr>
            <p:cNvSpPr>
              <a:spLocks/>
            </p:cNvSpPr>
            <p:nvPr/>
          </p:nvSpPr>
          <p:spPr bwMode="auto">
            <a:xfrm>
              <a:off x="1009650" y="773113"/>
              <a:ext cx="198438" cy="196850"/>
            </a:xfrm>
            <a:custGeom>
              <a:avLst/>
              <a:gdLst>
                <a:gd name="T0" fmla="*/ 11 w 125"/>
                <a:gd name="T1" fmla="*/ 0 h 124"/>
                <a:gd name="T2" fmla="*/ 125 w 125"/>
                <a:gd name="T3" fmla="*/ 112 h 124"/>
                <a:gd name="T4" fmla="*/ 113 w 125"/>
                <a:gd name="T5" fmla="*/ 124 h 124"/>
                <a:gd name="T6" fmla="*/ 0 w 125"/>
                <a:gd name="T7" fmla="*/ 12 h 124"/>
                <a:gd name="T8" fmla="*/ 11 w 125"/>
                <a:gd name="T9" fmla="*/ 0 h 124"/>
              </a:gdLst>
              <a:ahLst/>
              <a:cxnLst>
                <a:cxn ang="0">
                  <a:pos x="T0" y="T1"/>
                </a:cxn>
                <a:cxn ang="0">
                  <a:pos x="T2" y="T3"/>
                </a:cxn>
                <a:cxn ang="0">
                  <a:pos x="T4" y="T5"/>
                </a:cxn>
                <a:cxn ang="0">
                  <a:pos x="T6" y="T7"/>
                </a:cxn>
                <a:cxn ang="0">
                  <a:pos x="T8" y="T9"/>
                </a:cxn>
              </a:cxnLst>
              <a:rect l="0" t="0" r="r" b="b"/>
              <a:pathLst>
                <a:path w="125" h="124">
                  <a:moveTo>
                    <a:pt x="11" y="0"/>
                  </a:moveTo>
                  <a:lnTo>
                    <a:pt x="125" y="112"/>
                  </a:lnTo>
                  <a:lnTo>
                    <a:pt x="113" y="124"/>
                  </a:lnTo>
                  <a:lnTo>
                    <a:pt x="0" y="12"/>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Rectangle 63">
              <a:extLst>
                <a:ext uri="{FF2B5EF4-FFF2-40B4-BE49-F238E27FC236}">
                  <a16:creationId xmlns:a16="http://schemas.microsoft.com/office/drawing/2014/main" id="{F0712D3F-2E34-4653-BE04-838044DEDCE9}"/>
                </a:ext>
              </a:extLst>
            </p:cNvPr>
            <p:cNvSpPr>
              <a:spLocks noChangeArrowheads="1"/>
            </p:cNvSpPr>
            <p:nvPr/>
          </p:nvSpPr>
          <p:spPr bwMode="auto">
            <a:xfrm>
              <a:off x="996950" y="755650"/>
              <a:ext cx="39688"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64">
              <a:extLst>
                <a:ext uri="{FF2B5EF4-FFF2-40B4-BE49-F238E27FC236}">
                  <a16:creationId xmlns:a16="http://schemas.microsoft.com/office/drawing/2014/main" id="{4E1A48F6-B12C-4326-9567-2015BE59B73A}"/>
                </a:ext>
              </a:extLst>
            </p:cNvPr>
            <p:cNvSpPr>
              <a:spLocks/>
            </p:cNvSpPr>
            <p:nvPr/>
          </p:nvSpPr>
          <p:spPr bwMode="auto">
            <a:xfrm>
              <a:off x="819150" y="773113"/>
              <a:ext cx="201613" cy="196850"/>
            </a:xfrm>
            <a:custGeom>
              <a:avLst/>
              <a:gdLst>
                <a:gd name="T0" fmla="*/ 0 w 127"/>
                <a:gd name="T1" fmla="*/ 112 h 124"/>
                <a:gd name="T2" fmla="*/ 114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4"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65">
              <a:extLst>
                <a:ext uri="{FF2B5EF4-FFF2-40B4-BE49-F238E27FC236}">
                  <a16:creationId xmlns:a16="http://schemas.microsoft.com/office/drawing/2014/main" id="{D54CC944-E50B-43C1-BA9E-320597812808}"/>
                </a:ext>
              </a:extLst>
            </p:cNvPr>
            <p:cNvSpPr>
              <a:spLocks/>
            </p:cNvSpPr>
            <p:nvPr/>
          </p:nvSpPr>
          <p:spPr bwMode="auto">
            <a:xfrm>
              <a:off x="819150" y="773113"/>
              <a:ext cx="201613" cy="196850"/>
            </a:xfrm>
            <a:custGeom>
              <a:avLst/>
              <a:gdLst>
                <a:gd name="T0" fmla="*/ 12 w 127"/>
                <a:gd name="T1" fmla="*/ 0 h 124"/>
                <a:gd name="T2" fmla="*/ 127 w 127"/>
                <a:gd name="T3" fmla="*/ 112 h 124"/>
                <a:gd name="T4" fmla="*/ 114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Rectangle 66">
              <a:extLst>
                <a:ext uri="{FF2B5EF4-FFF2-40B4-BE49-F238E27FC236}">
                  <a16:creationId xmlns:a16="http://schemas.microsoft.com/office/drawing/2014/main" id="{86AEE3AE-05F6-479A-AD99-33AE5C8972A3}"/>
                </a:ext>
              </a:extLst>
            </p:cNvPr>
            <p:cNvSpPr>
              <a:spLocks noChangeArrowheads="1"/>
            </p:cNvSpPr>
            <p:nvPr/>
          </p:nvSpPr>
          <p:spPr bwMode="auto">
            <a:xfrm>
              <a:off x="8064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67">
              <a:extLst>
                <a:ext uri="{FF2B5EF4-FFF2-40B4-BE49-F238E27FC236}">
                  <a16:creationId xmlns:a16="http://schemas.microsoft.com/office/drawing/2014/main" id="{F568C49A-DBB0-4E1E-A3B3-06D3294C75E7}"/>
                </a:ext>
              </a:extLst>
            </p:cNvPr>
            <p:cNvSpPr>
              <a:spLocks/>
            </p:cNvSpPr>
            <p:nvPr/>
          </p:nvSpPr>
          <p:spPr bwMode="auto">
            <a:xfrm>
              <a:off x="631825" y="773113"/>
              <a:ext cx="196850" cy="196850"/>
            </a:xfrm>
            <a:custGeom>
              <a:avLst/>
              <a:gdLst>
                <a:gd name="T0" fmla="*/ 0 w 124"/>
                <a:gd name="T1" fmla="*/ 112 h 124"/>
                <a:gd name="T2" fmla="*/ 114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4"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68">
              <a:extLst>
                <a:ext uri="{FF2B5EF4-FFF2-40B4-BE49-F238E27FC236}">
                  <a16:creationId xmlns:a16="http://schemas.microsoft.com/office/drawing/2014/main" id="{B4823ED2-B5FD-4B39-AF86-552DAB283EC1}"/>
                </a:ext>
              </a:extLst>
            </p:cNvPr>
            <p:cNvSpPr>
              <a:spLocks/>
            </p:cNvSpPr>
            <p:nvPr/>
          </p:nvSpPr>
          <p:spPr bwMode="auto">
            <a:xfrm>
              <a:off x="631825" y="773113"/>
              <a:ext cx="196850" cy="196850"/>
            </a:xfrm>
            <a:custGeom>
              <a:avLst/>
              <a:gdLst>
                <a:gd name="T0" fmla="*/ 12 w 124"/>
                <a:gd name="T1" fmla="*/ 0 h 124"/>
                <a:gd name="T2" fmla="*/ 124 w 124"/>
                <a:gd name="T3" fmla="*/ 112 h 124"/>
                <a:gd name="T4" fmla="*/ 114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Rectangle 69">
              <a:extLst>
                <a:ext uri="{FF2B5EF4-FFF2-40B4-BE49-F238E27FC236}">
                  <a16:creationId xmlns:a16="http://schemas.microsoft.com/office/drawing/2014/main" id="{A3D1C92D-B666-44AC-84B6-88E9B05290FD}"/>
                </a:ext>
              </a:extLst>
            </p:cNvPr>
            <p:cNvSpPr>
              <a:spLocks noChangeArrowheads="1"/>
            </p:cNvSpPr>
            <p:nvPr/>
          </p:nvSpPr>
          <p:spPr bwMode="auto">
            <a:xfrm>
              <a:off x="617538" y="755650"/>
              <a:ext cx="42863"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70">
              <a:extLst>
                <a:ext uri="{FF2B5EF4-FFF2-40B4-BE49-F238E27FC236}">
                  <a16:creationId xmlns:a16="http://schemas.microsoft.com/office/drawing/2014/main" id="{53241714-6684-4884-86E6-4FB71C24302F}"/>
                </a:ext>
              </a:extLst>
            </p:cNvPr>
            <p:cNvSpPr>
              <a:spLocks/>
            </p:cNvSpPr>
            <p:nvPr/>
          </p:nvSpPr>
          <p:spPr bwMode="auto">
            <a:xfrm>
              <a:off x="442913" y="773113"/>
              <a:ext cx="198438" cy="196850"/>
            </a:xfrm>
            <a:custGeom>
              <a:avLst/>
              <a:gdLst>
                <a:gd name="T0" fmla="*/ 0 w 125"/>
                <a:gd name="T1" fmla="*/ 112 h 124"/>
                <a:gd name="T2" fmla="*/ 112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2"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71">
              <a:extLst>
                <a:ext uri="{FF2B5EF4-FFF2-40B4-BE49-F238E27FC236}">
                  <a16:creationId xmlns:a16="http://schemas.microsoft.com/office/drawing/2014/main" id="{FE898F7A-B71B-4902-BC28-D01733EC11A5}"/>
                </a:ext>
              </a:extLst>
            </p:cNvPr>
            <p:cNvSpPr>
              <a:spLocks/>
            </p:cNvSpPr>
            <p:nvPr/>
          </p:nvSpPr>
          <p:spPr bwMode="auto">
            <a:xfrm>
              <a:off x="442913" y="773113"/>
              <a:ext cx="198438" cy="196850"/>
            </a:xfrm>
            <a:custGeom>
              <a:avLst/>
              <a:gdLst>
                <a:gd name="T0" fmla="*/ 12 w 125"/>
                <a:gd name="T1" fmla="*/ 0 h 124"/>
                <a:gd name="T2" fmla="*/ 125 w 125"/>
                <a:gd name="T3" fmla="*/ 112 h 124"/>
                <a:gd name="T4" fmla="*/ 112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Rectangle 72">
              <a:extLst>
                <a:ext uri="{FF2B5EF4-FFF2-40B4-BE49-F238E27FC236}">
                  <a16:creationId xmlns:a16="http://schemas.microsoft.com/office/drawing/2014/main" id="{E7CFDDD0-30EB-4185-A456-A6571A69742F}"/>
                </a:ext>
              </a:extLst>
            </p:cNvPr>
            <p:cNvSpPr>
              <a:spLocks noChangeArrowheads="1"/>
            </p:cNvSpPr>
            <p:nvPr/>
          </p:nvSpPr>
          <p:spPr bwMode="auto">
            <a:xfrm>
              <a:off x="1504950" y="755650"/>
              <a:ext cx="822325"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Rectangle 73">
              <a:extLst>
                <a:ext uri="{FF2B5EF4-FFF2-40B4-BE49-F238E27FC236}">
                  <a16:creationId xmlns:a16="http://schemas.microsoft.com/office/drawing/2014/main" id="{AAAFCC04-F1E3-4569-9193-1DA44E7E808B}"/>
                </a:ext>
              </a:extLst>
            </p:cNvPr>
            <p:cNvSpPr>
              <a:spLocks noChangeArrowheads="1"/>
            </p:cNvSpPr>
            <p:nvPr/>
          </p:nvSpPr>
          <p:spPr bwMode="auto">
            <a:xfrm>
              <a:off x="1504950" y="950913"/>
              <a:ext cx="8223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Rectangle 74">
              <a:extLst>
                <a:ext uri="{FF2B5EF4-FFF2-40B4-BE49-F238E27FC236}">
                  <a16:creationId xmlns:a16="http://schemas.microsoft.com/office/drawing/2014/main" id="{144CC0AA-58B9-484D-ADEA-62F4DB315FB2}"/>
                </a:ext>
              </a:extLst>
            </p:cNvPr>
            <p:cNvSpPr>
              <a:spLocks noChangeArrowheads="1"/>
            </p:cNvSpPr>
            <p:nvPr/>
          </p:nvSpPr>
          <p:spPr bwMode="auto">
            <a:xfrm>
              <a:off x="2292350"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75">
              <a:extLst>
                <a:ext uri="{FF2B5EF4-FFF2-40B4-BE49-F238E27FC236}">
                  <a16:creationId xmlns:a16="http://schemas.microsoft.com/office/drawing/2014/main" id="{CAEFC868-1A1E-425A-8658-E18783010570}"/>
                </a:ext>
              </a:extLst>
            </p:cNvPr>
            <p:cNvSpPr>
              <a:spLocks/>
            </p:cNvSpPr>
            <p:nvPr/>
          </p:nvSpPr>
          <p:spPr bwMode="auto">
            <a:xfrm>
              <a:off x="2116138" y="773113"/>
              <a:ext cx="198438" cy="196850"/>
            </a:xfrm>
            <a:custGeom>
              <a:avLst/>
              <a:gdLst>
                <a:gd name="T0" fmla="*/ 0 w 125"/>
                <a:gd name="T1" fmla="*/ 112 h 124"/>
                <a:gd name="T2" fmla="*/ 113 w 125"/>
                <a:gd name="T3" fmla="*/ 0 h 124"/>
                <a:gd name="T4" fmla="*/ 125 w 125"/>
                <a:gd name="T5" fmla="*/ 12 h 124"/>
                <a:gd name="T6" fmla="*/ 10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76">
              <a:extLst>
                <a:ext uri="{FF2B5EF4-FFF2-40B4-BE49-F238E27FC236}">
                  <a16:creationId xmlns:a16="http://schemas.microsoft.com/office/drawing/2014/main" id="{2C829F24-AA54-43BA-97CC-13FCBD4BC6A3}"/>
                </a:ext>
              </a:extLst>
            </p:cNvPr>
            <p:cNvSpPr>
              <a:spLocks/>
            </p:cNvSpPr>
            <p:nvPr/>
          </p:nvSpPr>
          <p:spPr bwMode="auto">
            <a:xfrm>
              <a:off x="2116138" y="773113"/>
              <a:ext cx="198438" cy="196850"/>
            </a:xfrm>
            <a:custGeom>
              <a:avLst/>
              <a:gdLst>
                <a:gd name="T0" fmla="*/ 10 w 125"/>
                <a:gd name="T1" fmla="*/ 0 h 124"/>
                <a:gd name="T2" fmla="*/ 125 w 125"/>
                <a:gd name="T3" fmla="*/ 112 h 124"/>
                <a:gd name="T4" fmla="*/ 113 w 125"/>
                <a:gd name="T5" fmla="*/ 124 h 124"/>
                <a:gd name="T6" fmla="*/ 0 w 125"/>
                <a:gd name="T7" fmla="*/ 12 h 124"/>
                <a:gd name="T8" fmla="*/ 10 w 125"/>
                <a:gd name="T9" fmla="*/ 0 h 124"/>
              </a:gdLst>
              <a:ahLst/>
              <a:cxnLst>
                <a:cxn ang="0">
                  <a:pos x="T0" y="T1"/>
                </a:cxn>
                <a:cxn ang="0">
                  <a:pos x="T2" y="T3"/>
                </a:cxn>
                <a:cxn ang="0">
                  <a:pos x="T4" y="T5"/>
                </a:cxn>
                <a:cxn ang="0">
                  <a:pos x="T6" y="T7"/>
                </a:cxn>
                <a:cxn ang="0">
                  <a:pos x="T8" y="T9"/>
                </a:cxn>
              </a:cxnLst>
              <a:rect l="0" t="0" r="r" b="b"/>
              <a:pathLst>
                <a:path w="125" h="124">
                  <a:moveTo>
                    <a:pt x="10" y="0"/>
                  </a:moveTo>
                  <a:lnTo>
                    <a:pt x="125" y="112"/>
                  </a:lnTo>
                  <a:lnTo>
                    <a:pt x="113"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77">
              <a:extLst>
                <a:ext uri="{FF2B5EF4-FFF2-40B4-BE49-F238E27FC236}">
                  <a16:creationId xmlns:a16="http://schemas.microsoft.com/office/drawing/2014/main" id="{E5C623B0-CF43-424E-80F3-FFF67D064F02}"/>
                </a:ext>
              </a:extLst>
            </p:cNvPr>
            <p:cNvSpPr>
              <a:spLocks noChangeArrowheads="1"/>
            </p:cNvSpPr>
            <p:nvPr/>
          </p:nvSpPr>
          <p:spPr bwMode="auto">
            <a:xfrm>
              <a:off x="2100263"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78">
              <a:extLst>
                <a:ext uri="{FF2B5EF4-FFF2-40B4-BE49-F238E27FC236}">
                  <a16:creationId xmlns:a16="http://schemas.microsoft.com/office/drawing/2014/main" id="{43F76292-7C13-48F3-B877-E0A987BD0A30}"/>
                </a:ext>
              </a:extLst>
            </p:cNvPr>
            <p:cNvSpPr>
              <a:spLocks/>
            </p:cNvSpPr>
            <p:nvPr/>
          </p:nvSpPr>
          <p:spPr bwMode="auto">
            <a:xfrm>
              <a:off x="1925638" y="773113"/>
              <a:ext cx="200025" cy="196850"/>
            </a:xfrm>
            <a:custGeom>
              <a:avLst/>
              <a:gdLst>
                <a:gd name="T0" fmla="*/ 0 w 126"/>
                <a:gd name="T1" fmla="*/ 112 h 124"/>
                <a:gd name="T2" fmla="*/ 114 w 126"/>
                <a:gd name="T3" fmla="*/ 0 h 124"/>
                <a:gd name="T4" fmla="*/ 126 w 126"/>
                <a:gd name="T5" fmla="*/ 12 h 124"/>
                <a:gd name="T6" fmla="*/ 12 w 126"/>
                <a:gd name="T7" fmla="*/ 124 h 124"/>
                <a:gd name="T8" fmla="*/ 0 w 126"/>
                <a:gd name="T9" fmla="*/ 112 h 124"/>
              </a:gdLst>
              <a:ahLst/>
              <a:cxnLst>
                <a:cxn ang="0">
                  <a:pos x="T0" y="T1"/>
                </a:cxn>
                <a:cxn ang="0">
                  <a:pos x="T2" y="T3"/>
                </a:cxn>
                <a:cxn ang="0">
                  <a:pos x="T4" y="T5"/>
                </a:cxn>
                <a:cxn ang="0">
                  <a:pos x="T6" y="T7"/>
                </a:cxn>
                <a:cxn ang="0">
                  <a:pos x="T8" y="T9"/>
                </a:cxn>
              </a:cxnLst>
              <a:rect l="0" t="0" r="r" b="b"/>
              <a:pathLst>
                <a:path w="126" h="124">
                  <a:moveTo>
                    <a:pt x="0" y="112"/>
                  </a:moveTo>
                  <a:lnTo>
                    <a:pt x="114" y="0"/>
                  </a:lnTo>
                  <a:lnTo>
                    <a:pt x="126"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79">
              <a:extLst>
                <a:ext uri="{FF2B5EF4-FFF2-40B4-BE49-F238E27FC236}">
                  <a16:creationId xmlns:a16="http://schemas.microsoft.com/office/drawing/2014/main" id="{CE756B14-1F83-4747-A26E-85540AF04274}"/>
                </a:ext>
              </a:extLst>
            </p:cNvPr>
            <p:cNvSpPr>
              <a:spLocks/>
            </p:cNvSpPr>
            <p:nvPr/>
          </p:nvSpPr>
          <p:spPr bwMode="auto">
            <a:xfrm>
              <a:off x="1925638" y="773113"/>
              <a:ext cx="200025" cy="196850"/>
            </a:xfrm>
            <a:custGeom>
              <a:avLst/>
              <a:gdLst>
                <a:gd name="T0" fmla="*/ 12 w 126"/>
                <a:gd name="T1" fmla="*/ 0 h 124"/>
                <a:gd name="T2" fmla="*/ 126 w 126"/>
                <a:gd name="T3" fmla="*/ 112 h 124"/>
                <a:gd name="T4" fmla="*/ 114 w 126"/>
                <a:gd name="T5" fmla="*/ 124 h 124"/>
                <a:gd name="T6" fmla="*/ 0 w 126"/>
                <a:gd name="T7" fmla="*/ 12 h 124"/>
                <a:gd name="T8" fmla="*/ 12 w 126"/>
                <a:gd name="T9" fmla="*/ 0 h 124"/>
              </a:gdLst>
              <a:ahLst/>
              <a:cxnLst>
                <a:cxn ang="0">
                  <a:pos x="T0" y="T1"/>
                </a:cxn>
                <a:cxn ang="0">
                  <a:pos x="T2" y="T3"/>
                </a:cxn>
                <a:cxn ang="0">
                  <a:pos x="T4" y="T5"/>
                </a:cxn>
                <a:cxn ang="0">
                  <a:pos x="T6" y="T7"/>
                </a:cxn>
                <a:cxn ang="0">
                  <a:pos x="T8" y="T9"/>
                </a:cxn>
              </a:cxnLst>
              <a:rect l="0" t="0" r="r" b="b"/>
              <a:pathLst>
                <a:path w="126" h="124">
                  <a:moveTo>
                    <a:pt x="12" y="0"/>
                  </a:moveTo>
                  <a:lnTo>
                    <a:pt x="126" y="112"/>
                  </a:lnTo>
                  <a:lnTo>
                    <a:pt x="114"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Rectangle 80">
              <a:extLst>
                <a:ext uri="{FF2B5EF4-FFF2-40B4-BE49-F238E27FC236}">
                  <a16:creationId xmlns:a16="http://schemas.microsoft.com/office/drawing/2014/main" id="{D2651C32-0C56-4215-9496-57A1E86DD165}"/>
                </a:ext>
              </a:extLst>
            </p:cNvPr>
            <p:cNvSpPr>
              <a:spLocks noChangeArrowheads="1"/>
            </p:cNvSpPr>
            <p:nvPr/>
          </p:nvSpPr>
          <p:spPr bwMode="auto">
            <a:xfrm>
              <a:off x="1912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81">
              <a:extLst>
                <a:ext uri="{FF2B5EF4-FFF2-40B4-BE49-F238E27FC236}">
                  <a16:creationId xmlns:a16="http://schemas.microsoft.com/office/drawing/2014/main" id="{2379398D-F003-4C39-986A-85AF509FA5DB}"/>
                </a:ext>
              </a:extLst>
            </p:cNvPr>
            <p:cNvSpPr>
              <a:spLocks/>
            </p:cNvSpPr>
            <p:nvPr/>
          </p:nvSpPr>
          <p:spPr bwMode="auto">
            <a:xfrm>
              <a:off x="1736725"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Freeform 82">
              <a:extLst>
                <a:ext uri="{FF2B5EF4-FFF2-40B4-BE49-F238E27FC236}">
                  <a16:creationId xmlns:a16="http://schemas.microsoft.com/office/drawing/2014/main" id="{596073FE-60C2-4881-8AD3-01852FD8CDF0}"/>
                </a:ext>
              </a:extLst>
            </p:cNvPr>
            <p:cNvSpPr>
              <a:spLocks/>
            </p:cNvSpPr>
            <p:nvPr/>
          </p:nvSpPr>
          <p:spPr bwMode="auto">
            <a:xfrm>
              <a:off x="1736725"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Rectangle 83">
              <a:extLst>
                <a:ext uri="{FF2B5EF4-FFF2-40B4-BE49-F238E27FC236}">
                  <a16:creationId xmlns:a16="http://schemas.microsoft.com/office/drawing/2014/main" id="{A10F6D0D-DB52-4B35-8865-4127386F1355}"/>
                </a:ext>
              </a:extLst>
            </p:cNvPr>
            <p:cNvSpPr>
              <a:spLocks noChangeArrowheads="1"/>
            </p:cNvSpPr>
            <p:nvPr/>
          </p:nvSpPr>
          <p:spPr bwMode="auto">
            <a:xfrm>
              <a:off x="1724025"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84">
              <a:extLst>
                <a:ext uri="{FF2B5EF4-FFF2-40B4-BE49-F238E27FC236}">
                  <a16:creationId xmlns:a16="http://schemas.microsoft.com/office/drawing/2014/main" id="{AD3091DD-41BA-4DD4-9833-ADBAB1CA2496}"/>
                </a:ext>
              </a:extLst>
            </p:cNvPr>
            <p:cNvSpPr>
              <a:spLocks/>
            </p:cNvSpPr>
            <p:nvPr/>
          </p:nvSpPr>
          <p:spPr bwMode="auto">
            <a:xfrm>
              <a:off x="1549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85">
              <a:extLst>
                <a:ext uri="{FF2B5EF4-FFF2-40B4-BE49-F238E27FC236}">
                  <a16:creationId xmlns:a16="http://schemas.microsoft.com/office/drawing/2014/main" id="{AEB975A6-28E4-40E1-ACB4-DF6663CF6E4A}"/>
                </a:ext>
              </a:extLst>
            </p:cNvPr>
            <p:cNvSpPr>
              <a:spLocks/>
            </p:cNvSpPr>
            <p:nvPr/>
          </p:nvSpPr>
          <p:spPr bwMode="auto">
            <a:xfrm>
              <a:off x="1549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Rectangle 86">
              <a:extLst>
                <a:ext uri="{FF2B5EF4-FFF2-40B4-BE49-F238E27FC236}">
                  <a16:creationId xmlns:a16="http://schemas.microsoft.com/office/drawing/2014/main" id="{FC7D3E92-B73B-4CD4-BB3D-067304B9D4FF}"/>
                </a:ext>
              </a:extLst>
            </p:cNvPr>
            <p:cNvSpPr>
              <a:spLocks noChangeArrowheads="1"/>
            </p:cNvSpPr>
            <p:nvPr/>
          </p:nvSpPr>
          <p:spPr bwMode="auto">
            <a:xfrm>
              <a:off x="2266950" y="755650"/>
              <a:ext cx="825500"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87">
              <a:extLst>
                <a:ext uri="{FF2B5EF4-FFF2-40B4-BE49-F238E27FC236}">
                  <a16:creationId xmlns:a16="http://schemas.microsoft.com/office/drawing/2014/main" id="{14051EB1-DFA7-4811-9E53-D8FB6212300A}"/>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 name="T10" fmla="*/ 869 w 869"/>
                <a:gd name="T11" fmla="*/ 0 h 28"/>
              </a:gdLst>
              <a:ahLst/>
              <a:cxnLst>
                <a:cxn ang="0">
                  <a:pos x="T0" y="T1"/>
                </a:cxn>
                <a:cxn ang="0">
                  <a:pos x="T2" y="T3"/>
                </a:cxn>
                <a:cxn ang="0">
                  <a:pos x="T4" y="T5"/>
                </a:cxn>
                <a:cxn ang="0">
                  <a:pos x="T6" y="T7"/>
                </a:cxn>
                <a:cxn ang="0">
                  <a:pos x="T8" y="T9"/>
                </a:cxn>
                <a:cxn ang="0">
                  <a:pos x="T10" y="T11"/>
                </a:cxn>
              </a:cxnLst>
              <a:rect l="0" t="0" r="r" b="b"/>
              <a:pathLst>
                <a:path w="869" h="28">
                  <a:moveTo>
                    <a:pt x="869" y="0"/>
                  </a:moveTo>
                  <a:lnTo>
                    <a:pt x="869" y="28"/>
                  </a:lnTo>
                  <a:lnTo>
                    <a:pt x="0" y="28"/>
                  </a:lnTo>
                  <a:lnTo>
                    <a:pt x="0" y="0"/>
                  </a:lnTo>
                  <a:lnTo>
                    <a:pt x="777" y="0"/>
                  </a:lnTo>
                  <a:lnTo>
                    <a:pt x="86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88">
              <a:extLst>
                <a:ext uri="{FF2B5EF4-FFF2-40B4-BE49-F238E27FC236}">
                  <a16:creationId xmlns:a16="http://schemas.microsoft.com/office/drawing/2014/main" id="{FA722EF7-CDDA-48A8-A05E-9BE60691E87B}"/>
                </a:ext>
              </a:extLst>
            </p:cNvPr>
            <p:cNvSpPr>
              <a:spLocks/>
            </p:cNvSpPr>
            <p:nvPr/>
          </p:nvSpPr>
          <p:spPr bwMode="auto">
            <a:xfrm>
              <a:off x="2266950" y="950913"/>
              <a:ext cx="1379538" cy="44450"/>
            </a:xfrm>
            <a:custGeom>
              <a:avLst/>
              <a:gdLst>
                <a:gd name="T0" fmla="*/ 869 w 869"/>
                <a:gd name="T1" fmla="*/ 0 h 28"/>
                <a:gd name="T2" fmla="*/ 869 w 869"/>
                <a:gd name="T3" fmla="*/ 28 h 28"/>
                <a:gd name="T4" fmla="*/ 0 w 869"/>
                <a:gd name="T5" fmla="*/ 28 h 28"/>
                <a:gd name="T6" fmla="*/ 0 w 869"/>
                <a:gd name="T7" fmla="*/ 0 h 28"/>
                <a:gd name="T8" fmla="*/ 777 w 869"/>
                <a:gd name="T9" fmla="*/ 0 h 28"/>
              </a:gdLst>
              <a:ahLst/>
              <a:cxnLst>
                <a:cxn ang="0">
                  <a:pos x="T0" y="T1"/>
                </a:cxn>
                <a:cxn ang="0">
                  <a:pos x="T2" y="T3"/>
                </a:cxn>
                <a:cxn ang="0">
                  <a:pos x="T4" y="T5"/>
                </a:cxn>
                <a:cxn ang="0">
                  <a:pos x="T6" y="T7"/>
                </a:cxn>
                <a:cxn ang="0">
                  <a:pos x="T8" y="T9"/>
                </a:cxn>
              </a:cxnLst>
              <a:rect l="0" t="0" r="r" b="b"/>
              <a:pathLst>
                <a:path w="869" h="28">
                  <a:moveTo>
                    <a:pt x="869" y="0"/>
                  </a:moveTo>
                  <a:lnTo>
                    <a:pt x="869" y="28"/>
                  </a:lnTo>
                  <a:lnTo>
                    <a:pt x="0" y="28"/>
                  </a:lnTo>
                  <a:lnTo>
                    <a:pt x="0" y="0"/>
                  </a:lnTo>
                  <a:lnTo>
                    <a:pt x="77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Rectangle 89">
              <a:extLst>
                <a:ext uri="{FF2B5EF4-FFF2-40B4-BE49-F238E27FC236}">
                  <a16:creationId xmlns:a16="http://schemas.microsoft.com/office/drawing/2014/main" id="{E8ED8109-63AC-47CC-BA02-0F831302B172}"/>
                </a:ext>
              </a:extLst>
            </p:cNvPr>
            <p:cNvSpPr>
              <a:spLocks noChangeArrowheads="1"/>
            </p:cNvSpPr>
            <p:nvPr/>
          </p:nvSpPr>
          <p:spPr bwMode="auto">
            <a:xfrm>
              <a:off x="3054350"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90">
              <a:extLst>
                <a:ext uri="{FF2B5EF4-FFF2-40B4-BE49-F238E27FC236}">
                  <a16:creationId xmlns:a16="http://schemas.microsoft.com/office/drawing/2014/main" id="{AD2DD2A8-B060-4A7B-8729-A592C96D9708}"/>
                </a:ext>
              </a:extLst>
            </p:cNvPr>
            <p:cNvSpPr>
              <a:spLocks/>
            </p:cNvSpPr>
            <p:nvPr/>
          </p:nvSpPr>
          <p:spPr bwMode="auto">
            <a:xfrm>
              <a:off x="2878138" y="773113"/>
              <a:ext cx="198438" cy="196850"/>
            </a:xfrm>
            <a:custGeom>
              <a:avLst/>
              <a:gdLst>
                <a:gd name="T0" fmla="*/ 0 w 125"/>
                <a:gd name="T1" fmla="*/ 112 h 124"/>
                <a:gd name="T2" fmla="*/ 113 w 125"/>
                <a:gd name="T3" fmla="*/ 0 h 124"/>
                <a:gd name="T4" fmla="*/ 125 w 125"/>
                <a:gd name="T5" fmla="*/ 12 h 124"/>
                <a:gd name="T6" fmla="*/ 12 w 125"/>
                <a:gd name="T7" fmla="*/ 124 h 124"/>
                <a:gd name="T8" fmla="*/ 0 w 125"/>
                <a:gd name="T9" fmla="*/ 112 h 124"/>
              </a:gdLst>
              <a:ahLst/>
              <a:cxnLst>
                <a:cxn ang="0">
                  <a:pos x="T0" y="T1"/>
                </a:cxn>
                <a:cxn ang="0">
                  <a:pos x="T2" y="T3"/>
                </a:cxn>
                <a:cxn ang="0">
                  <a:pos x="T4" y="T5"/>
                </a:cxn>
                <a:cxn ang="0">
                  <a:pos x="T6" y="T7"/>
                </a:cxn>
                <a:cxn ang="0">
                  <a:pos x="T8" y="T9"/>
                </a:cxn>
              </a:cxnLst>
              <a:rect l="0" t="0" r="r" b="b"/>
              <a:pathLst>
                <a:path w="125" h="124">
                  <a:moveTo>
                    <a:pt x="0" y="112"/>
                  </a:moveTo>
                  <a:lnTo>
                    <a:pt x="113" y="0"/>
                  </a:lnTo>
                  <a:lnTo>
                    <a:pt x="125"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91">
              <a:extLst>
                <a:ext uri="{FF2B5EF4-FFF2-40B4-BE49-F238E27FC236}">
                  <a16:creationId xmlns:a16="http://schemas.microsoft.com/office/drawing/2014/main" id="{6DCCE7D5-20FB-4018-B1DD-D032A2A43B9E}"/>
                </a:ext>
              </a:extLst>
            </p:cNvPr>
            <p:cNvSpPr>
              <a:spLocks/>
            </p:cNvSpPr>
            <p:nvPr/>
          </p:nvSpPr>
          <p:spPr bwMode="auto">
            <a:xfrm>
              <a:off x="2878138" y="773113"/>
              <a:ext cx="198438" cy="196850"/>
            </a:xfrm>
            <a:custGeom>
              <a:avLst/>
              <a:gdLst>
                <a:gd name="T0" fmla="*/ 12 w 125"/>
                <a:gd name="T1" fmla="*/ 0 h 124"/>
                <a:gd name="T2" fmla="*/ 125 w 125"/>
                <a:gd name="T3" fmla="*/ 112 h 124"/>
                <a:gd name="T4" fmla="*/ 113 w 125"/>
                <a:gd name="T5" fmla="*/ 124 h 124"/>
                <a:gd name="T6" fmla="*/ 0 w 125"/>
                <a:gd name="T7" fmla="*/ 12 h 124"/>
                <a:gd name="T8" fmla="*/ 12 w 125"/>
                <a:gd name="T9" fmla="*/ 0 h 124"/>
              </a:gdLst>
              <a:ahLst/>
              <a:cxnLst>
                <a:cxn ang="0">
                  <a:pos x="T0" y="T1"/>
                </a:cxn>
                <a:cxn ang="0">
                  <a:pos x="T2" y="T3"/>
                </a:cxn>
                <a:cxn ang="0">
                  <a:pos x="T4" y="T5"/>
                </a:cxn>
                <a:cxn ang="0">
                  <a:pos x="T6" y="T7"/>
                </a:cxn>
                <a:cxn ang="0">
                  <a:pos x="T8" y="T9"/>
                </a:cxn>
              </a:cxnLst>
              <a:rect l="0" t="0" r="r" b="b"/>
              <a:pathLst>
                <a:path w="125" h="124">
                  <a:moveTo>
                    <a:pt x="12" y="0"/>
                  </a:moveTo>
                  <a:lnTo>
                    <a:pt x="125" y="112"/>
                  </a:lnTo>
                  <a:lnTo>
                    <a:pt x="113"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Rectangle 92">
              <a:extLst>
                <a:ext uri="{FF2B5EF4-FFF2-40B4-BE49-F238E27FC236}">
                  <a16:creationId xmlns:a16="http://schemas.microsoft.com/office/drawing/2014/main" id="{EDB075B6-2579-4B50-B06C-9026224010CE}"/>
                </a:ext>
              </a:extLst>
            </p:cNvPr>
            <p:cNvSpPr>
              <a:spLocks noChangeArrowheads="1"/>
            </p:cNvSpPr>
            <p:nvPr/>
          </p:nvSpPr>
          <p:spPr bwMode="auto">
            <a:xfrm>
              <a:off x="2865438" y="755650"/>
              <a:ext cx="38100"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93">
              <a:extLst>
                <a:ext uri="{FF2B5EF4-FFF2-40B4-BE49-F238E27FC236}">
                  <a16:creationId xmlns:a16="http://schemas.microsoft.com/office/drawing/2014/main" id="{170927CA-5F1B-427C-ABFD-049DE81421E1}"/>
                </a:ext>
              </a:extLst>
            </p:cNvPr>
            <p:cNvSpPr>
              <a:spLocks/>
            </p:cNvSpPr>
            <p:nvPr/>
          </p:nvSpPr>
          <p:spPr bwMode="auto">
            <a:xfrm>
              <a:off x="2690813" y="773113"/>
              <a:ext cx="196850" cy="196850"/>
            </a:xfrm>
            <a:custGeom>
              <a:avLst/>
              <a:gdLst>
                <a:gd name="T0" fmla="*/ 0 w 124"/>
                <a:gd name="T1" fmla="*/ 112 h 124"/>
                <a:gd name="T2" fmla="*/ 112 w 124"/>
                <a:gd name="T3" fmla="*/ 0 h 124"/>
                <a:gd name="T4" fmla="*/ 124 w 124"/>
                <a:gd name="T5" fmla="*/ 12 h 124"/>
                <a:gd name="T6" fmla="*/ 10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0"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94">
              <a:extLst>
                <a:ext uri="{FF2B5EF4-FFF2-40B4-BE49-F238E27FC236}">
                  <a16:creationId xmlns:a16="http://schemas.microsoft.com/office/drawing/2014/main" id="{75446E72-E27F-4C30-B07D-C1CDCECE9209}"/>
                </a:ext>
              </a:extLst>
            </p:cNvPr>
            <p:cNvSpPr>
              <a:spLocks/>
            </p:cNvSpPr>
            <p:nvPr/>
          </p:nvSpPr>
          <p:spPr bwMode="auto">
            <a:xfrm>
              <a:off x="2690813" y="773113"/>
              <a:ext cx="196850" cy="196850"/>
            </a:xfrm>
            <a:custGeom>
              <a:avLst/>
              <a:gdLst>
                <a:gd name="T0" fmla="*/ 10 w 124"/>
                <a:gd name="T1" fmla="*/ 0 h 124"/>
                <a:gd name="T2" fmla="*/ 124 w 124"/>
                <a:gd name="T3" fmla="*/ 112 h 124"/>
                <a:gd name="T4" fmla="*/ 112 w 124"/>
                <a:gd name="T5" fmla="*/ 124 h 124"/>
                <a:gd name="T6" fmla="*/ 0 w 124"/>
                <a:gd name="T7" fmla="*/ 12 h 124"/>
                <a:gd name="T8" fmla="*/ 10 w 124"/>
                <a:gd name="T9" fmla="*/ 0 h 124"/>
              </a:gdLst>
              <a:ahLst/>
              <a:cxnLst>
                <a:cxn ang="0">
                  <a:pos x="T0" y="T1"/>
                </a:cxn>
                <a:cxn ang="0">
                  <a:pos x="T2" y="T3"/>
                </a:cxn>
                <a:cxn ang="0">
                  <a:pos x="T4" y="T5"/>
                </a:cxn>
                <a:cxn ang="0">
                  <a:pos x="T6" y="T7"/>
                </a:cxn>
                <a:cxn ang="0">
                  <a:pos x="T8" y="T9"/>
                </a:cxn>
              </a:cxnLst>
              <a:rect l="0" t="0" r="r" b="b"/>
              <a:pathLst>
                <a:path w="124" h="124">
                  <a:moveTo>
                    <a:pt x="10" y="0"/>
                  </a:moveTo>
                  <a:lnTo>
                    <a:pt x="124" y="112"/>
                  </a:lnTo>
                  <a:lnTo>
                    <a:pt x="112" y="124"/>
                  </a:lnTo>
                  <a:lnTo>
                    <a:pt x="0" y="12"/>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Rectangle 95">
              <a:extLst>
                <a:ext uri="{FF2B5EF4-FFF2-40B4-BE49-F238E27FC236}">
                  <a16:creationId xmlns:a16="http://schemas.microsoft.com/office/drawing/2014/main" id="{182789AB-9EA1-4202-A1A4-71C1245C6690}"/>
                </a:ext>
              </a:extLst>
            </p:cNvPr>
            <p:cNvSpPr>
              <a:spLocks noChangeArrowheads="1"/>
            </p:cNvSpPr>
            <p:nvPr/>
          </p:nvSpPr>
          <p:spPr bwMode="auto">
            <a:xfrm>
              <a:off x="2674938"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96">
              <a:extLst>
                <a:ext uri="{FF2B5EF4-FFF2-40B4-BE49-F238E27FC236}">
                  <a16:creationId xmlns:a16="http://schemas.microsoft.com/office/drawing/2014/main" id="{5CB328D0-1AA5-4701-9355-206BC09E88B7}"/>
                </a:ext>
              </a:extLst>
            </p:cNvPr>
            <p:cNvSpPr>
              <a:spLocks/>
            </p:cNvSpPr>
            <p:nvPr/>
          </p:nvSpPr>
          <p:spPr bwMode="auto">
            <a:xfrm>
              <a:off x="2498725" y="773113"/>
              <a:ext cx="201613" cy="196850"/>
            </a:xfrm>
            <a:custGeom>
              <a:avLst/>
              <a:gdLst>
                <a:gd name="T0" fmla="*/ 0 w 127"/>
                <a:gd name="T1" fmla="*/ 112 h 124"/>
                <a:gd name="T2" fmla="*/ 115 w 127"/>
                <a:gd name="T3" fmla="*/ 0 h 124"/>
                <a:gd name="T4" fmla="*/ 127 w 127"/>
                <a:gd name="T5" fmla="*/ 12 h 124"/>
                <a:gd name="T6" fmla="*/ 12 w 127"/>
                <a:gd name="T7" fmla="*/ 124 h 124"/>
                <a:gd name="T8" fmla="*/ 0 w 127"/>
                <a:gd name="T9" fmla="*/ 112 h 124"/>
              </a:gdLst>
              <a:ahLst/>
              <a:cxnLst>
                <a:cxn ang="0">
                  <a:pos x="T0" y="T1"/>
                </a:cxn>
                <a:cxn ang="0">
                  <a:pos x="T2" y="T3"/>
                </a:cxn>
                <a:cxn ang="0">
                  <a:pos x="T4" y="T5"/>
                </a:cxn>
                <a:cxn ang="0">
                  <a:pos x="T6" y="T7"/>
                </a:cxn>
                <a:cxn ang="0">
                  <a:pos x="T8" y="T9"/>
                </a:cxn>
              </a:cxnLst>
              <a:rect l="0" t="0" r="r" b="b"/>
              <a:pathLst>
                <a:path w="127" h="124">
                  <a:moveTo>
                    <a:pt x="0" y="112"/>
                  </a:moveTo>
                  <a:lnTo>
                    <a:pt x="115" y="0"/>
                  </a:lnTo>
                  <a:lnTo>
                    <a:pt x="127"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97">
              <a:extLst>
                <a:ext uri="{FF2B5EF4-FFF2-40B4-BE49-F238E27FC236}">
                  <a16:creationId xmlns:a16="http://schemas.microsoft.com/office/drawing/2014/main" id="{E8551DF9-6AF1-4BFB-938E-018AA21324A2}"/>
                </a:ext>
              </a:extLst>
            </p:cNvPr>
            <p:cNvSpPr>
              <a:spLocks/>
            </p:cNvSpPr>
            <p:nvPr/>
          </p:nvSpPr>
          <p:spPr bwMode="auto">
            <a:xfrm>
              <a:off x="2498725" y="773113"/>
              <a:ext cx="201613" cy="196850"/>
            </a:xfrm>
            <a:custGeom>
              <a:avLst/>
              <a:gdLst>
                <a:gd name="T0" fmla="*/ 12 w 127"/>
                <a:gd name="T1" fmla="*/ 0 h 124"/>
                <a:gd name="T2" fmla="*/ 127 w 127"/>
                <a:gd name="T3" fmla="*/ 112 h 124"/>
                <a:gd name="T4" fmla="*/ 115 w 127"/>
                <a:gd name="T5" fmla="*/ 124 h 124"/>
                <a:gd name="T6" fmla="*/ 0 w 127"/>
                <a:gd name="T7" fmla="*/ 12 h 124"/>
                <a:gd name="T8" fmla="*/ 12 w 127"/>
                <a:gd name="T9" fmla="*/ 0 h 124"/>
              </a:gdLst>
              <a:ahLst/>
              <a:cxnLst>
                <a:cxn ang="0">
                  <a:pos x="T0" y="T1"/>
                </a:cxn>
                <a:cxn ang="0">
                  <a:pos x="T2" y="T3"/>
                </a:cxn>
                <a:cxn ang="0">
                  <a:pos x="T4" y="T5"/>
                </a:cxn>
                <a:cxn ang="0">
                  <a:pos x="T6" y="T7"/>
                </a:cxn>
                <a:cxn ang="0">
                  <a:pos x="T8" y="T9"/>
                </a:cxn>
              </a:cxnLst>
              <a:rect l="0" t="0" r="r" b="b"/>
              <a:pathLst>
                <a:path w="127" h="124">
                  <a:moveTo>
                    <a:pt x="12" y="0"/>
                  </a:moveTo>
                  <a:lnTo>
                    <a:pt x="127" y="112"/>
                  </a:lnTo>
                  <a:lnTo>
                    <a:pt x="115"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Rectangle 98">
              <a:extLst>
                <a:ext uri="{FF2B5EF4-FFF2-40B4-BE49-F238E27FC236}">
                  <a16:creationId xmlns:a16="http://schemas.microsoft.com/office/drawing/2014/main" id="{F44B04EA-4105-40C8-BF76-CB684B7F71E3}"/>
                </a:ext>
              </a:extLst>
            </p:cNvPr>
            <p:cNvSpPr>
              <a:spLocks noChangeArrowheads="1"/>
            </p:cNvSpPr>
            <p:nvPr/>
          </p:nvSpPr>
          <p:spPr bwMode="auto">
            <a:xfrm>
              <a:off x="2486025" y="755650"/>
              <a:ext cx="41275" cy="2301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99">
              <a:extLst>
                <a:ext uri="{FF2B5EF4-FFF2-40B4-BE49-F238E27FC236}">
                  <a16:creationId xmlns:a16="http://schemas.microsoft.com/office/drawing/2014/main" id="{0B922907-18FD-4BE3-A0B5-45470A7E56AE}"/>
                </a:ext>
              </a:extLst>
            </p:cNvPr>
            <p:cNvSpPr>
              <a:spLocks/>
            </p:cNvSpPr>
            <p:nvPr/>
          </p:nvSpPr>
          <p:spPr bwMode="auto">
            <a:xfrm>
              <a:off x="2311400" y="773113"/>
              <a:ext cx="196850" cy="196850"/>
            </a:xfrm>
            <a:custGeom>
              <a:avLst/>
              <a:gdLst>
                <a:gd name="T0" fmla="*/ 0 w 124"/>
                <a:gd name="T1" fmla="*/ 112 h 124"/>
                <a:gd name="T2" fmla="*/ 112 w 124"/>
                <a:gd name="T3" fmla="*/ 0 h 124"/>
                <a:gd name="T4" fmla="*/ 124 w 124"/>
                <a:gd name="T5" fmla="*/ 12 h 124"/>
                <a:gd name="T6" fmla="*/ 12 w 124"/>
                <a:gd name="T7" fmla="*/ 124 h 124"/>
                <a:gd name="T8" fmla="*/ 0 w 124"/>
                <a:gd name="T9" fmla="*/ 112 h 124"/>
              </a:gdLst>
              <a:ahLst/>
              <a:cxnLst>
                <a:cxn ang="0">
                  <a:pos x="T0" y="T1"/>
                </a:cxn>
                <a:cxn ang="0">
                  <a:pos x="T2" y="T3"/>
                </a:cxn>
                <a:cxn ang="0">
                  <a:pos x="T4" y="T5"/>
                </a:cxn>
                <a:cxn ang="0">
                  <a:pos x="T6" y="T7"/>
                </a:cxn>
                <a:cxn ang="0">
                  <a:pos x="T8" y="T9"/>
                </a:cxn>
              </a:cxnLst>
              <a:rect l="0" t="0" r="r" b="b"/>
              <a:pathLst>
                <a:path w="124" h="124">
                  <a:moveTo>
                    <a:pt x="0" y="112"/>
                  </a:moveTo>
                  <a:lnTo>
                    <a:pt x="112" y="0"/>
                  </a:lnTo>
                  <a:lnTo>
                    <a:pt x="124" y="12"/>
                  </a:lnTo>
                  <a:lnTo>
                    <a:pt x="12" y="124"/>
                  </a:lnTo>
                  <a:lnTo>
                    <a:pt x="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100">
              <a:extLst>
                <a:ext uri="{FF2B5EF4-FFF2-40B4-BE49-F238E27FC236}">
                  <a16:creationId xmlns:a16="http://schemas.microsoft.com/office/drawing/2014/main" id="{49AB77BE-7819-4882-ACEC-41BC94E1D88E}"/>
                </a:ext>
              </a:extLst>
            </p:cNvPr>
            <p:cNvSpPr>
              <a:spLocks/>
            </p:cNvSpPr>
            <p:nvPr/>
          </p:nvSpPr>
          <p:spPr bwMode="auto">
            <a:xfrm>
              <a:off x="2311400" y="773113"/>
              <a:ext cx="196850" cy="196850"/>
            </a:xfrm>
            <a:custGeom>
              <a:avLst/>
              <a:gdLst>
                <a:gd name="T0" fmla="*/ 12 w 124"/>
                <a:gd name="T1" fmla="*/ 0 h 124"/>
                <a:gd name="T2" fmla="*/ 124 w 124"/>
                <a:gd name="T3" fmla="*/ 112 h 124"/>
                <a:gd name="T4" fmla="*/ 112 w 124"/>
                <a:gd name="T5" fmla="*/ 124 h 124"/>
                <a:gd name="T6" fmla="*/ 0 w 124"/>
                <a:gd name="T7" fmla="*/ 12 h 124"/>
                <a:gd name="T8" fmla="*/ 12 w 124"/>
                <a:gd name="T9" fmla="*/ 0 h 124"/>
              </a:gdLst>
              <a:ahLst/>
              <a:cxnLst>
                <a:cxn ang="0">
                  <a:pos x="T0" y="T1"/>
                </a:cxn>
                <a:cxn ang="0">
                  <a:pos x="T2" y="T3"/>
                </a:cxn>
                <a:cxn ang="0">
                  <a:pos x="T4" y="T5"/>
                </a:cxn>
                <a:cxn ang="0">
                  <a:pos x="T6" y="T7"/>
                </a:cxn>
                <a:cxn ang="0">
                  <a:pos x="T8" y="T9"/>
                </a:cxn>
              </a:cxnLst>
              <a:rect l="0" t="0" r="r" b="b"/>
              <a:pathLst>
                <a:path w="124" h="124">
                  <a:moveTo>
                    <a:pt x="12" y="0"/>
                  </a:moveTo>
                  <a:lnTo>
                    <a:pt x="124" y="112"/>
                  </a:lnTo>
                  <a:lnTo>
                    <a:pt x="112" y="124"/>
                  </a:lnTo>
                  <a:lnTo>
                    <a:pt x="0" y="12"/>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101">
              <a:extLst>
                <a:ext uri="{FF2B5EF4-FFF2-40B4-BE49-F238E27FC236}">
                  <a16:creationId xmlns:a16="http://schemas.microsoft.com/office/drawing/2014/main" id="{1B14B1E7-F825-4826-833A-5941647C998C}"/>
                </a:ext>
              </a:extLst>
            </p:cNvPr>
            <p:cNvSpPr>
              <a:spLocks/>
            </p:cNvSpPr>
            <p:nvPr/>
          </p:nvSpPr>
          <p:spPr bwMode="auto">
            <a:xfrm>
              <a:off x="1052513" y="628650"/>
              <a:ext cx="652463" cy="474662"/>
            </a:xfrm>
            <a:custGeom>
              <a:avLst/>
              <a:gdLst>
                <a:gd name="T0" fmla="*/ 205 w 205"/>
                <a:gd name="T1" fmla="*/ 149 h 149"/>
                <a:gd name="T2" fmla="*/ 0 w 205"/>
                <a:gd name="T3" fmla="*/ 149 h 149"/>
                <a:gd name="T4" fmla="*/ 0 w 205"/>
                <a:gd name="T5" fmla="*/ 0 h 149"/>
                <a:gd name="T6" fmla="*/ 125 w 205"/>
                <a:gd name="T7" fmla="*/ 0 h 149"/>
                <a:gd name="T8" fmla="*/ 205 w 205"/>
                <a:gd name="T9" fmla="*/ 67 h 149"/>
                <a:gd name="T10" fmla="*/ 205 w 205"/>
                <a:gd name="T11" fmla="*/ 149 h 149"/>
              </a:gdLst>
              <a:ahLst/>
              <a:cxnLst>
                <a:cxn ang="0">
                  <a:pos x="T0" y="T1"/>
                </a:cxn>
                <a:cxn ang="0">
                  <a:pos x="T2" y="T3"/>
                </a:cxn>
                <a:cxn ang="0">
                  <a:pos x="T4" y="T5"/>
                </a:cxn>
                <a:cxn ang="0">
                  <a:pos x="T6" y="T7"/>
                </a:cxn>
                <a:cxn ang="0">
                  <a:pos x="T8" y="T9"/>
                </a:cxn>
                <a:cxn ang="0">
                  <a:pos x="T10" y="T11"/>
                </a:cxn>
              </a:cxnLst>
              <a:rect l="0" t="0" r="r" b="b"/>
              <a:pathLst>
                <a:path w="205" h="149">
                  <a:moveTo>
                    <a:pt x="205" y="149"/>
                  </a:moveTo>
                  <a:cubicBezTo>
                    <a:pt x="0" y="149"/>
                    <a:pt x="0" y="149"/>
                    <a:pt x="0" y="149"/>
                  </a:cubicBezTo>
                  <a:cubicBezTo>
                    <a:pt x="0" y="0"/>
                    <a:pt x="0" y="0"/>
                    <a:pt x="0" y="0"/>
                  </a:cubicBezTo>
                  <a:cubicBezTo>
                    <a:pt x="125" y="0"/>
                    <a:pt x="125" y="0"/>
                    <a:pt x="125" y="0"/>
                  </a:cubicBezTo>
                  <a:cubicBezTo>
                    <a:pt x="169" y="0"/>
                    <a:pt x="205" y="30"/>
                    <a:pt x="205" y="67"/>
                  </a:cubicBezTo>
                  <a:lnTo>
                    <a:pt x="205"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5" name="Rectangle 102">
              <a:extLst>
                <a:ext uri="{FF2B5EF4-FFF2-40B4-BE49-F238E27FC236}">
                  <a16:creationId xmlns:a16="http://schemas.microsoft.com/office/drawing/2014/main" id="{64FAFF4E-3012-48B4-A306-412760F8563D}"/>
                </a:ext>
              </a:extLst>
            </p:cNvPr>
            <p:cNvSpPr>
              <a:spLocks noChangeArrowheads="1"/>
            </p:cNvSpPr>
            <p:nvPr/>
          </p:nvSpPr>
          <p:spPr bwMode="auto">
            <a:xfrm>
              <a:off x="236538" y="698500"/>
              <a:ext cx="219075" cy="49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103">
              <a:extLst>
                <a:ext uri="{FF2B5EF4-FFF2-40B4-BE49-F238E27FC236}">
                  <a16:creationId xmlns:a16="http://schemas.microsoft.com/office/drawing/2014/main" id="{790DB4EA-C01B-4623-8A8C-01D0219E108F}"/>
                </a:ext>
              </a:extLst>
            </p:cNvPr>
            <p:cNvSpPr>
              <a:spLocks/>
            </p:cNvSpPr>
            <p:nvPr/>
          </p:nvSpPr>
          <p:spPr bwMode="auto">
            <a:xfrm>
              <a:off x="411163" y="1588"/>
              <a:ext cx="3952875" cy="977900"/>
            </a:xfrm>
            <a:custGeom>
              <a:avLst/>
              <a:gdLst>
                <a:gd name="T0" fmla="*/ 2474 w 2490"/>
                <a:gd name="T1" fmla="*/ 616 h 616"/>
                <a:gd name="T2" fmla="*/ 580 w 2490"/>
                <a:gd name="T3" fmla="*/ 48 h 616"/>
                <a:gd name="T4" fmla="*/ 28 w 2490"/>
                <a:gd name="T5" fmla="*/ 469 h 616"/>
                <a:gd name="T6" fmla="*/ 0 w 2490"/>
                <a:gd name="T7" fmla="*/ 437 h 616"/>
                <a:gd name="T8" fmla="*/ 572 w 2490"/>
                <a:gd name="T9" fmla="*/ 0 h 616"/>
                <a:gd name="T10" fmla="*/ 2490 w 2490"/>
                <a:gd name="T11" fmla="*/ 578 h 616"/>
                <a:gd name="T12" fmla="*/ 2474 w 2490"/>
                <a:gd name="T13" fmla="*/ 616 h 616"/>
              </a:gdLst>
              <a:ahLst/>
              <a:cxnLst>
                <a:cxn ang="0">
                  <a:pos x="T0" y="T1"/>
                </a:cxn>
                <a:cxn ang="0">
                  <a:pos x="T2" y="T3"/>
                </a:cxn>
                <a:cxn ang="0">
                  <a:pos x="T4" y="T5"/>
                </a:cxn>
                <a:cxn ang="0">
                  <a:pos x="T6" y="T7"/>
                </a:cxn>
                <a:cxn ang="0">
                  <a:pos x="T8" y="T9"/>
                </a:cxn>
                <a:cxn ang="0">
                  <a:pos x="T10" y="T11"/>
                </a:cxn>
                <a:cxn ang="0">
                  <a:pos x="T12" y="T13"/>
                </a:cxn>
              </a:cxnLst>
              <a:rect l="0" t="0" r="r" b="b"/>
              <a:pathLst>
                <a:path w="2490" h="616">
                  <a:moveTo>
                    <a:pt x="2474" y="616"/>
                  </a:moveTo>
                  <a:lnTo>
                    <a:pt x="580" y="48"/>
                  </a:lnTo>
                  <a:lnTo>
                    <a:pt x="28" y="469"/>
                  </a:lnTo>
                  <a:lnTo>
                    <a:pt x="0" y="437"/>
                  </a:lnTo>
                  <a:lnTo>
                    <a:pt x="572" y="0"/>
                  </a:lnTo>
                  <a:lnTo>
                    <a:pt x="2490" y="578"/>
                  </a:lnTo>
                  <a:lnTo>
                    <a:pt x="2474" y="6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Rectangle 104">
              <a:extLst>
                <a:ext uri="{FF2B5EF4-FFF2-40B4-BE49-F238E27FC236}">
                  <a16:creationId xmlns:a16="http://schemas.microsoft.com/office/drawing/2014/main" id="{DBF213AB-DDB8-4E52-AEBF-2FA80D900D98}"/>
                </a:ext>
              </a:extLst>
            </p:cNvPr>
            <p:cNvSpPr>
              <a:spLocks noChangeArrowheads="1"/>
            </p:cNvSpPr>
            <p:nvPr/>
          </p:nvSpPr>
          <p:spPr bwMode="auto">
            <a:xfrm>
              <a:off x="4294188" y="966788"/>
              <a:ext cx="44450" cy="1012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Rectangle 106">
              <a:extLst>
                <a:ext uri="{FF2B5EF4-FFF2-40B4-BE49-F238E27FC236}">
                  <a16:creationId xmlns:a16="http://schemas.microsoft.com/office/drawing/2014/main" id="{4FC409F8-522B-401F-AEBC-48CA0452A585}"/>
                </a:ext>
              </a:extLst>
            </p:cNvPr>
            <p:cNvSpPr>
              <a:spLocks noChangeArrowheads="1"/>
            </p:cNvSpPr>
            <p:nvPr/>
          </p:nvSpPr>
          <p:spPr bwMode="auto">
            <a:xfrm>
              <a:off x="4224338" y="1855788"/>
              <a:ext cx="187325"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Rectangle 107">
              <a:extLst>
                <a:ext uri="{FF2B5EF4-FFF2-40B4-BE49-F238E27FC236}">
                  <a16:creationId xmlns:a16="http://schemas.microsoft.com/office/drawing/2014/main" id="{ABA85166-C5B8-473D-9EE9-F04C781EB0E5}"/>
                </a:ext>
              </a:extLst>
            </p:cNvPr>
            <p:cNvSpPr>
              <a:spLocks noChangeArrowheads="1"/>
            </p:cNvSpPr>
            <p:nvPr/>
          </p:nvSpPr>
          <p:spPr bwMode="auto">
            <a:xfrm>
              <a:off x="3044825" y="752475"/>
              <a:ext cx="771525" cy="36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108">
              <a:extLst>
                <a:ext uri="{FF2B5EF4-FFF2-40B4-BE49-F238E27FC236}">
                  <a16:creationId xmlns:a16="http://schemas.microsoft.com/office/drawing/2014/main" id="{B9DBC7E5-529D-49FA-AB86-6CFBBEF67CA4}"/>
                </a:ext>
              </a:extLst>
            </p:cNvPr>
            <p:cNvSpPr>
              <a:spLocks/>
            </p:cNvSpPr>
            <p:nvPr/>
          </p:nvSpPr>
          <p:spPr bwMode="auto">
            <a:xfrm>
              <a:off x="3044825" y="900113"/>
              <a:ext cx="1287463" cy="88900"/>
            </a:xfrm>
            <a:custGeom>
              <a:avLst/>
              <a:gdLst>
                <a:gd name="T0" fmla="*/ 0 w 811"/>
                <a:gd name="T1" fmla="*/ 56 h 56"/>
                <a:gd name="T2" fmla="*/ 0 w 811"/>
                <a:gd name="T3" fmla="*/ 30 h 56"/>
                <a:gd name="T4" fmla="*/ 725 w 811"/>
                <a:gd name="T5" fmla="*/ 30 h 56"/>
                <a:gd name="T6" fmla="*/ 735 w 811"/>
                <a:gd name="T7" fmla="*/ 0 h 56"/>
                <a:gd name="T8" fmla="*/ 811 w 811"/>
                <a:gd name="T9" fmla="*/ 30 h 56"/>
                <a:gd name="T10" fmla="*/ 811 w 811"/>
                <a:gd name="T11" fmla="*/ 56 h 56"/>
                <a:gd name="T12" fmla="*/ 0 w 811"/>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11" h="56">
                  <a:moveTo>
                    <a:pt x="0" y="56"/>
                  </a:moveTo>
                  <a:lnTo>
                    <a:pt x="0" y="30"/>
                  </a:lnTo>
                  <a:lnTo>
                    <a:pt x="725" y="30"/>
                  </a:lnTo>
                  <a:lnTo>
                    <a:pt x="735" y="0"/>
                  </a:lnTo>
                  <a:lnTo>
                    <a:pt x="811" y="30"/>
                  </a:lnTo>
                  <a:lnTo>
                    <a:pt x="811" y="56"/>
                  </a:lnTo>
                  <a:lnTo>
                    <a:pt x="0"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Rectangle 109">
              <a:extLst>
                <a:ext uri="{FF2B5EF4-FFF2-40B4-BE49-F238E27FC236}">
                  <a16:creationId xmlns:a16="http://schemas.microsoft.com/office/drawing/2014/main" id="{4EF004C1-5ECD-443C-B352-2B119409E0C8}"/>
                </a:ext>
              </a:extLst>
            </p:cNvPr>
            <p:cNvSpPr>
              <a:spLocks noChangeArrowheads="1"/>
            </p:cNvSpPr>
            <p:nvPr/>
          </p:nvSpPr>
          <p:spPr bwMode="auto">
            <a:xfrm>
              <a:off x="3781425"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Rectangle 110">
              <a:extLst>
                <a:ext uri="{FF2B5EF4-FFF2-40B4-BE49-F238E27FC236}">
                  <a16:creationId xmlns:a16="http://schemas.microsoft.com/office/drawing/2014/main" id="{442CC873-4E15-4132-8EE2-82F3AC7891A7}"/>
                </a:ext>
              </a:extLst>
            </p:cNvPr>
            <p:cNvSpPr>
              <a:spLocks noChangeArrowheads="1"/>
            </p:cNvSpPr>
            <p:nvPr/>
          </p:nvSpPr>
          <p:spPr bwMode="auto">
            <a:xfrm>
              <a:off x="3949700" y="820738"/>
              <a:ext cx="38100" cy="133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111">
              <a:extLst>
                <a:ext uri="{FF2B5EF4-FFF2-40B4-BE49-F238E27FC236}">
                  <a16:creationId xmlns:a16="http://schemas.microsoft.com/office/drawing/2014/main" id="{0B4815C0-1BE4-4BB5-AF7B-15BA445C68E5}"/>
                </a:ext>
              </a:extLst>
            </p:cNvPr>
            <p:cNvSpPr>
              <a:spLocks/>
            </p:cNvSpPr>
            <p:nvPr/>
          </p:nvSpPr>
          <p:spPr bwMode="auto">
            <a:xfrm>
              <a:off x="3614738" y="768350"/>
              <a:ext cx="185738" cy="185737"/>
            </a:xfrm>
            <a:custGeom>
              <a:avLst/>
              <a:gdLst>
                <a:gd name="T0" fmla="*/ 0 w 117"/>
                <a:gd name="T1" fmla="*/ 105 h 117"/>
                <a:gd name="T2" fmla="*/ 107 w 117"/>
                <a:gd name="T3" fmla="*/ 0 h 117"/>
                <a:gd name="T4" fmla="*/ 117 w 117"/>
                <a:gd name="T5" fmla="*/ 11 h 117"/>
                <a:gd name="T6" fmla="*/ 12 w 117"/>
                <a:gd name="T7" fmla="*/ 117 h 117"/>
                <a:gd name="T8" fmla="*/ 0 w 117"/>
                <a:gd name="T9" fmla="*/ 105 h 117"/>
              </a:gdLst>
              <a:ahLst/>
              <a:cxnLst>
                <a:cxn ang="0">
                  <a:pos x="T0" y="T1"/>
                </a:cxn>
                <a:cxn ang="0">
                  <a:pos x="T2" y="T3"/>
                </a:cxn>
                <a:cxn ang="0">
                  <a:pos x="T4" y="T5"/>
                </a:cxn>
                <a:cxn ang="0">
                  <a:pos x="T6" y="T7"/>
                </a:cxn>
                <a:cxn ang="0">
                  <a:pos x="T8" y="T9"/>
                </a:cxn>
              </a:cxnLst>
              <a:rect l="0" t="0" r="r" b="b"/>
              <a:pathLst>
                <a:path w="117" h="117">
                  <a:moveTo>
                    <a:pt x="0" y="105"/>
                  </a:moveTo>
                  <a:lnTo>
                    <a:pt x="107" y="0"/>
                  </a:lnTo>
                  <a:lnTo>
                    <a:pt x="117"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112">
              <a:extLst>
                <a:ext uri="{FF2B5EF4-FFF2-40B4-BE49-F238E27FC236}">
                  <a16:creationId xmlns:a16="http://schemas.microsoft.com/office/drawing/2014/main" id="{C13D8027-DF8B-4A08-BD77-7E3BAC3E50E1}"/>
                </a:ext>
              </a:extLst>
            </p:cNvPr>
            <p:cNvSpPr>
              <a:spLocks/>
            </p:cNvSpPr>
            <p:nvPr/>
          </p:nvSpPr>
          <p:spPr bwMode="auto">
            <a:xfrm>
              <a:off x="3797300" y="814388"/>
              <a:ext cx="142875" cy="139700"/>
            </a:xfrm>
            <a:custGeom>
              <a:avLst/>
              <a:gdLst>
                <a:gd name="T0" fmla="*/ 0 w 90"/>
                <a:gd name="T1" fmla="*/ 78 h 88"/>
                <a:gd name="T2" fmla="*/ 78 w 90"/>
                <a:gd name="T3" fmla="*/ 0 h 88"/>
                <a:gd name="T4" fmla="*/ 90 w 90"/>
                <a:gd name="T5" fmla="*/ 10 h 88"/>
                <a:gd name="T6" fmla="*/ 12 w 90"/>
                <a:gd name="T7" fmla="*/ 88 h 88"/>
                <a:gd name="T8" fmla="*/ 0 w 90"/>
                <a:gd name="T9" fmla="*/ 78 h 88"/>
              </a:gdLst>
              <a:ahLst/>
              <a:cxnLst>
                <a:cxn ang="0">
                  <a:pos x="T0" y="T1"/>
                </a:cxn>
                <a:cxn ang="0">
                  <a:pos x="T2" y="T3"/>
                </a:cxn>
                <a:cxn ang="0">
                  <a:pos x="T4" y="T5"/>
                </a:cxn>
                <a:cxn ang="0">
                  <a:pos x="T6" y="T7"/>
                </a:cxn>
                <a:cxn ang="0">
                  <a:pos x="T8" y="T9"/>
                </a:cxn>
              </a:cxnLst>
              <a:rect l="0" t="0" r="r" b="b"/>
              <a:pathLst>
                <a:path w="90" h="88">
                  <a:moveTo>
                    <a:pt x="0" y="78"/>
                  </a:moveTo>
                  <a:lnTo>
                    <a:pt x="78" y="0"/>
                  </a:lnTo>
                  <a:lnTo>
                    <a:pt x="90" y="10"/>
                  </a:lnTo>
                  <a:lnTo>
                    <a:pt x="12" y="88"/>
                  </a:lnTo>
                  <a:lnTo>
                    <a:pt x="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Freeform 113">
              <a:extLst>
                <a:ext uri="{FF2B5EF4-FFF2-40B4-BE49-F238E27FC236}">
                  <a16:creationId xmlns:a16="http://schemas.microsoft.com/office/drawing/2014/main" id="{621563EC-AFE7-410B-AF00-CD6C3FBF5544}"/>
                </a:ext>
              </a:extLst>
            </p:cNvPr>
            <p:cNvSpPr>
              <a:spLocks/>
            </p:cNvSpPr>
            <p:nvPr/>
          </p:nvSpPr>
          <p:spPr bwMode="auto">
            <a:xfrm>
              <a:off x="3614738" y="768350"/>
              <a:ext cx="185738" cy="185737"/>
            </a:xfrm>
            <a:custGeom>
              <a:avLst/>
              <a:gdLst>
                <a:gd name="T0" fmla="*/ 12 w 117"/>
                <a:gd name="T1" fmla="*/ 0 h 117"/>
                <a:gd name="T2" fmla="*/ 117 w 117"/>
                <a:gd name="T3" fmla="*/ 105 h 117"/>
                <a:gd name="T4" fmla="*/ 107 w 117"/>
                <a:gd name="T5" fmla="*/ 117 h 117"/>
                <a:gd name="T6" fmla="*/ 0 w 117"/>
                <a:gd name="T7" fmla="*/ 11 h 117"/>
                <a:gd name="T8" fmla="*/ 12 w 117"/>
                <a:gd name="T9" fmla="*/ 0 h 117"/>
              </a:gdLst>
              <a:ahLst/>
              <a:cxnLst>
                <a:cxn ang="0">
                  <a:pos x="T0" y="T1"/>
                </a:cxn>
                <a:cxn ang="0">
                  <a:pos x="T2" y="T3"/>
                </a:cxn>
                <a:cxn ang="0">
                  <a:pos x="T4" y="T5"/>
                </a:cxn>
                <a:cxn ang="0">
                  <a:pos x="T6" y="T7"/>
                </a:cxn>
                <a:cxn ang="0">
                  <a:pos x="T8" y="T9"/>
                </a:cxn>
              </a:cxnLst>
              <a:rect l="0" t="0" r="r" b="b"/>
              <a:pathLst>
                <a:path w="117" h="117">
                  <a:moveTo>
                    <a:pt x="12" y="0"/>
                  </a:moveTo>
                  <a:lnTo>
                    <a:pt x="117"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114">
              <a:extLst>
                <a:ext uri="{FF2B5EF4-FFF2-40B4-BE49-F238E27FC236}">
                  <a16:creationId xmlns:a16="http://schemas.microsoft.com/office/drawing/2014/main" id="{4AE80560-F012-48C2-95E7-424EE46E4C58}"/>
                </a:ext>
              </a:extLst>
            </p:cNvPr>
            <p:cNvSpPr>
              <a:spLocks noChangeArrowheads="1"/>
            </p:cNvSpPr>
            <p:nvPr/>
          </p:nvSpPr>
          <p:spPr bwMode="auto">
            <a:xfrm>
              <a:off x="3602038"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Freeform 115">
              <a:extLst>
                <a:ext uri="{FF2B5EF4-FFF2-40B4-BE49-F238E27FC236}">
                  <a16:creationId xmlns:a16="http://schemas.microsoft.com/office/drawing/2014/main" id="{98AD0A6E-771B-4710-92D4-165C63BDB909}"/>
                </a:ext>
              </a:extLst>
            </p:cNvPr>
            <p:cNvSpPr>
              <a:spLocks/>
            </p:cNvSpPr>
            <p:nvPr/>
          </p:nvSpPr>
          <p:spPr bwMode="auto">
            <a:xfrm>
              <a:off x="3440113" y="768350"/>
              <a:ext cx="184150" cy="185737"/>
            </a:xfrm>
            <a:custGeom>
              <a:avLst/>
              <a:gdLst>
                <a:gd name="T0" fmla="*/ 0 w 116"/>
                <a:gd name="T1" fmla="*/ 105 h 117"/>
                <a:gd name="T2" fmla="*/ 104 w 116"/>
                <a:gd name="T3" fmla="*/ 0 h 117"/>
                <a:gd name="T4" fmla="*/ 116 w 116"/>
                <a:gd name="T5" fmla="*/ 11 h 117"/>
                <a:gd name="T6" fmla="*/ 10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4" y="0"/>
                  </a:lnTo>
                  <a:lnTo>
                    <a:pt x="116" y="11"/>
                  </a:lnTo>
                  <a:lnTo>
                    <a:pt x="10"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116">
              <a:extLst>
                <a:ext uri="{FF2B5EF4-FFF2-40B4-BE49-F238E27FC236}">
                  <a16:creationId xmlns:a16="http://schemas.microsoft.com/office/drawing/2014/main" id="{590B19EA-6076-4473-925A-87952651DA5F}"/>
                </a:ext>
              </a:extLst>
            </p:cNvPr>
            <p:cNvSpPr>
              <a:spLocks/>
            </p:cNvSpPr>
            <p:nvPr/>
          </p:nvSpPr>
          <p:spPr bwMode="auto">
            <a:xfrm>
              <a:off x="3440113" y="768350"/>
              <a:ext cx="184150" cy="185737"/>
            </a:xfrm>
            <a:custGeom>
              <a:avLst/>
              <a:gdLst>
                <a:gd name="T0" fmla="*/ 10 w 116"/>
                <a:gd name="T1" fmla="*/ 0 h 117"/>
                <a:gd name="T2" fmla="*/ 116 w 116"/>
                <a:gd name="T3" fmla="*/ 105 h 117"/>
                <a:gd name="T4" fmla="*/ 104 w 116"/>
                <a:gd name="T5" fmla="*/ 117 h 117"/>
                <a:gd name="T6" fmla="*/ 0 w 116"/>
                <a:gd name="T7" fmla="*/ 11 h 117"/>
                <a:gd name="T8" fmla="*/ 10 w 116"/>
                <a:gd name="T9" fmla="*/ 0 h 117"/>
              </a:gdLst>
              <a:ahLst/>
              <a:cxnLst>
                <a:cxn ang="0">
                  <a:pos x="T0" y="T1"/>
                </a:cxn>
                <a:cxn ang="0">
                  <a:pos x="T2" y="T3"/>
                </a:cxn>
                <a:cxn ang="0">
                  <a:pos x="T4" y="T5"/>
                </a:cxn>
                <a:cxn ang="0">
                  <a:pos x="T6" y="T7"/>
                </a:cxn>
                <a:cxn ang="0">
                  <a:pos x="T8" y="T9"/>
                </a:cxn>
              </a:cxnLst>
              <a:rect l="0" t="0" r="r" b="b"/>
              <a:pathLst>
                <a:path w="116" h="117">
                  <a:moveTo>
                    <a:pt x="10" y="0"/>
                  </a:moveTo>
                  <a:lnTo>
                    <a:pt x="116" y="105"/>
                  </a:lnTo>
                  <a:lnTo>
                    <a:pt x="104" y="117"/>
                  </a:lnTo>
                  <a:lnTo>
                    <a:pt x="0" y="11"/>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Rectangle 117">
              <a:extLst>
                <a:ext uri="{FF2B5EF4-FFF2-40B4-BE49-F238E27FC236}">
                  <a16:creationId xmlns:a16="http://schemas.microsoft.com/office/drawing/2014/main" id="{745DF3C7-4F3E-42E0-8082-A6777E3C4ACD}"/>
                </a:ext>
              </a:extLst>
            </p:cNvPr>
            <p:cNvSpPr>
              <a:spLocks noChangeArrowheads="1"/>
            </p:cNvSpPr>
            <p:nvPr/>
          </p:nvSpPr>
          <p:spPr bwMode="auto">
            <a:xfrm>
              <a:off x="3427413" y="752475"/>
              <a:ext cx="38100"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Freeform 118">
              <a:extLst>
                <a:ext uri="{FF2B5EF4-FFF2-40B4-BE49-F238E27FC236}">
                  <a16:creationId xmlns:a16="http://schemas.microsoft.com/office/drawing/2014/main" id="{E63F5171-3BDE-4643-B04B-8E7E45481CD5}"/>
                </a:ext>
              </a:extLst>
            </p:cNvPr>
            <p:cNvSpPr>
              <a:spLocks/>
            </p:cNvSpPr>
            <p:nvPr/>
          </p:nvSpPr>
          <p:spPr bwMode="auto">
            <a:xfrm>
              <a:off x="3260725" y="768350"/>
              <a:ext cx="188913" cy="185737"/>
            </a:xfrm>
            <a:custGeom>
              <a:avLst/>
              <a:gdLst>
                <a:gd name="T0" fmla="*/ 0 w 119"/>
                <a:gd name="T1" fmla="*/ 105 h 117"/>
                <a:gd name="T2" fmla="*/ 107 w 119"/>
                <a:gd name="T3" fmla="*/ 0 h 117"/>
                <a:gd name="T4" fmla="*/ 119 w 119"/>
                <a:gd name="T5" fmla="*/ 11 h 117"/>
                <a:gd name="T6" fmla="*/ 12 w 119"/>
                <a:gd name="T7" fmla="*/ 117 h 117"/>
                <a:gd name="T8" fmla="*/ 0 w 119"/>
                <a:gd name="T9" fmla="*/ 105 h 117"/>
              </a:gdLst>
              <a:ahLst/>
              <a:cxnLst>
                <a:cxn ang="0">
                  <a:pos x="T0" y="T1"/>
                </a:cxn>
                <a:cxn ang="0">
                  <a:pos x="T2" y="T3"/>
                </a:cxn>
                <a:cxn ang="0">
                  <a:pos x="T4" y="T5"/>
                </a:cxn>
                <a:cxn ang="0">
                  <a:pos x="T6" y="T7"/>
                </a:cxn>
                <a:cxn ang="0">
                  <a:pos x="T8" y="T9"/>
                </a:cxn>
              </a:cxnLst>
              <a:rect l="0" t="0" r="r" b="b"/>
              <a:pathLst>
                <a:path w="119" h="117">
                  <a:moveTo>
                    <a:pt x="0" y="105"/>
                  </a:moveTo>
                  <a:lnTo>
                    <a:pt x="107" y="0"/>
                  </a:lnTo>
                  <a:lnTo>
                    <a:pt x="119"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Freeform 119">
              <a:extLst>
                <a:ext uri="{FF2B5EF4-FFF2-40B4-BE49-F238E27FC236}">
                  <a16:creationId xmlns:a16="http://schemas.microsoft.com/office/drawing/2014/main" id="{FD4545E8-0FF2-447D-BE72-8487F4F94A99}"/>
                </a:ext>
              </a:extLst>
            </p:cNvPr>
            <p:cNvSpPr>
              <a:spLocks/>
            </p:cNvSpPr>
            <p:nvPr/>
          </p:nvSpPr>
          <p:spPr bwMode="auto">
            <a:xfrm>
              <a:off x="3260725" y="768350"/>
              <a:ext cx="188913" cy="185737"/>
            </a:xfrm>
            <a:custGeom>
              <a:avLst/>
              <a:gdLst>
                <a:gd name="T0" fmla="*/ 12 w 119"/>
                <a:gd name="T1" fmla="*/ 0 h 117"/>
                <a:gd name="T2" fmla="*/ 119 w 119"/>
                <a:gd name="T3" fmla="*/ 105 h 117"/>
                <a:gd name="T4" fmla="*/ 107 w 119"/>
                <a:gd name="T5" fmla="*/ 117 h 117"/>
                <a:gd name="T6" fmla="*/ 0 w 119"/>
                <a:gd name="T7" fmla="*/ 11 h 117"/>
                <a:gd name="T8" fmla="*/ 12 w 119"/>
                <a:gd name="T9" fmla="*/ 0 h 117"/>
              </a:gdLst>
              <a:ahLst/>
              <a:cxnLst>
                <a:cxn ang="0">
                  <a:pos x="T0" y="T1"/>
                </a:cxn>
                <a:cxn ang="0">
                  <a:pos x="T2" y="T3"/>
                </a:cxn>
                <a:cxn ang="0">
                  <a:pos x="T4" y="T5"/>
                </a:cxn>
                <a:cxn ang="0">
                  <a:pos x="T6" y="T7"/>
                </a:cxn>
                <a:cxn ang="0">
                  <a:pos x="T8" y="T9"/>
                </a:cxn>
              </a:cxnLst>
              <a:rect l="0" t="0" r="r" b="b"/>
              <a:pathLst>
                <a:path w="119" h="117">
                  <a:moveTo>
                    <a:pt x="12" y="0"/>
                  </a:moveTo>
                  <a:lnTo>
                    <a:pt x="119" y="105"/>
                  </a:lnTo>
                  <a:lnTo>
                    <a:pt x="107"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Rectangle 120">
              <a:extLst>
                <a:ext uri="{FF2B5EF4-FFF2-40B4-BE49-F238E27FC236}">
                  <a16:creationId xmlns:a16="http://schemas.microsoft.com/office/drawing/2014/main" id="{2A5880CB-C09D-4404-87EC-E7F0788C9F35}"/>
                </a:ext>
              </a:extLst>
            </p:cNvPr>
            <p:cNvSpPr>
              <a:spLocks noChangeArrowheads="1"/>
            </p:cNvSpPr>
            <p:nvPr/>
          </p:nvSpPr>
          <p:spPr bwMode="auto">
            <a:xfrm>
              <a:off x="3251200" y="752475"/>
              <a:ext cx="34925" cy="214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21">
              <a:extLst>
                <a:ext uri="{FF2B5EF4-FFF2-40B4-BE49-F238E27FC236}">
                  <a16:creationId xmlns:a16="http://schemas.microsoft.com/office/drawing/2014/main" id="{2FBBAAC1-524F-4FDC-94E7-D2E6C2371945}"/>
                </a:ext>
              </a:extLst>
            </p:cNvPr>
            <p:cNvSpPr>
              <a:spLocks/>
            </p:cNvSpPr>
            <p:nvPr/>
          </p:nvSpPr>
          <p:spPr bwMode="auto">
            <a:xfrm>
              <a:off x="3086100" y="768350"/>
              <a:ext cx="184150" cy="185737"/>
            </a:xfrm>
            <a:custGeom>
              <a:avLst/>
              <a:gdLst>
                <a:gd name="T0" fmla="*/ 0 w 116"/>
                <a:gd name="T1" fmla="*/ 105 h 117"/>
                <a:gd name="T2" fmla="*/ 106 w 116"/>
                <a:gd name="T3" fmla="*/ 0 h 117"/>
                <a:gd name="T4" fmla="*/ 116 w 116"/>
                <a:gd name="T5" fmla="*/ 11 h 117"/>
                <a:gd name="T6" fmla="*/ 12 w 116"/>
                <a:gd name="T7" fmla="*/ 117 h 117"/>
                <a:gd name="T8" fmla="*/ 0 w 116"/>
                <a:gd name="T9" fmla="*/ 105 h 117"/>
              </a:gdLst>
              <a:ahLst/>
              <a:cxnLst>
                <a:cxn ang="0">
                  <a:pos x="T0" y="T1"/>
                </a:cxn>
                <a:cxn ang="0">
                  <a:pos x="T2" y="T3"/>
                </a:cxn>
                <a:cxn ang="0">
                  <a:pos x="T4" y="T5"/>
                </a:cxn>
                <a:cxn ang="0">
                  <a:pos x="T6" y="T7"/>
                </a:cxn>
                <a:cxn ang="0">
                  <a:pos x="T8" y="T9"/>
                </a:cxn>
              </a:cxnLst>
              <a:rect l="0" t="0" r="r" b="b"/>
              <a:pathLst>
                <a:path w="116" h="117">
                  <a:moveTo>
                    <a:pt x="0" y="105"/>
                  </a:moveTo>
                  <a:lnTo>
                    <a:pt x="106" y="0"/>
                  </a:lnTo>
                  <a:lnTo>
                    <a:pt x="116" y="11"/>
                  </a:lnTo>
                  <a:lnTo>
                    <a:pt x="12" y="117"/>
                  </a:lnTo>
                  <a:lnTo>
                    <a:pt x="0"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22">
              <a:extLst>
                <a:ext uri="{FF2B5EF4-FFF2-40B4-BE49-F238E27FC236}">
                  <a16:creationId xmlns:a16="http://schemas.microsoft.com/office/drawing/2014/main" id="{3F9FFF77-6A5E-44F8-B3DD-2AEB38E659F9}"/>
                </a:ext>
              </a:extLst>
            </p:cNvPr>
            <p:cNvSpPr>
              <a:spLocks/>
            </p:cNvSpPr>
            <p:nvPr/>
          </p:nvSpPr>
          <p:spPr bwMode="auto">
            <a:xfrm>
              <a:off x="3086100" y="768350"/>
              <a:ext cx="184150" cy="185737"/>
            </a:xfrm>
            <a:custGeom>
              <a:avLst/>
              <a:gdLst>
                <a:gd name="T0" fmla="*/ 12 w 116"/>
                <a:gd name="T1" fmla="*/ 0 h 117"/>
                <a:gd name="T2" fmla="*/ 116 w 116"/>
                <a:gd name="T3" fmla="*/ 105 h 117"/>
                <a:gd name="T4" fmla="*/ 106 w 116"/>
                <a:gd name="T5" fmla="*/ 117 h 117"/>
                <a:gd name="T6" fmla="*/ 0 w 116"/>
                <a:gd name="T7" fmla="*/ 11 h 117"/>
                <a:gd name="T8" fmla="*/ 12 w 116"/>
                <a:gd name="T9" fmla="*/ 0 h 117"/>
              </a:gdLst>
              <a:ahLst/>
              <a:cxnLst>
                <a:cxn ang="0">
                  <a:pos x="T0" y="T1"/>
                </a:cxn>
                <a:cxn ang="0">
                  <a:pos x="T2" y="T3"/>
                </a:cxn>
                <a:cxn ang="0">
                  <a:pos x="T4" y="T5"/>
                </a:cxn>
                <a:cxn ang="0">
                  <a:pos x="T6" y="T7"/>
                </a:cxn>
                <a:cxn ang="0">
                  <a:pos x="T8" y="T9"/>
                </a:cxn>
              </a:cxnLst>
              <a:rect l="0" t="0" r="r" b="b"/>
              <a:pathLst>
                <a:path w="116" h="117">
                  <a:moveTo>
                    <a:pt x="12" y="0"/>
                  </a:moveTo>
                  <a:lnTo>
                    <a:pt x="116" y="105"/>
                  </a:lnTo>
                  <a:lnTo>
                    <a:pt x="106" y="117"/>
                  </a:lnTo>
                  <a:lnTo>
                    <a:pt x="0" y="11"/>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Rectangle 124">
              <a:extLst>
                <a:ext uri="{FF2B5EF4-FFF2-40B4-BE49-F238E27FC236}">
                  <a16:creationId xmlns:a16="http://schemas.microsoft.com/office/drawing/2014/main" id="{27D0E5C5-F03F-41EB-9E0E-BCBD1849F72F}"/>
                </a:ext>
              </a:extLst>
            </p:cNvPr>
            <p:cNvSpPr>
              <a:spLocks noChangeArrowheads="1"/>
            </p:cNvSpPr>
            <p:nvPr/>
          </p:nvSpPr>
          <p:spPr bwMode="auto">
            <a:xfrm>
              <a:off x="3175" y="695325"/>
              <a:ext cx="206375" cy="676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Freeform 125">
              <a:extLst>
                <a:ext uri="{FF2B5EF4-FFF2-40B4-BE49-F238E27FC236}">
                  <a16:creationId xmlns:a16="http://schemas.microsoft.com/office/drawing/2014/main" id="{22185B56-6BD2-498E-8E12-74705B5FFF73}"/>
                </a:ext>
              </a:extLst>
            </p:cNvPr>
            <p:cNvSpPr>
              <a:spLocks/>
            </p:cNvSpPr>
            <p:nvPr/>
          </p:nvSpPr>
          <p:spPr bwMode="auto">
            <a:xfrm>
              <a:off x="752475" y="4430713"/>
              <a:ext cx="1154113" cy="207962"/>
            </a:xfrm>
            <a:custGeom>
              <a:avLst/>
              <a:gdLst>
                <a:gd name="T0" fmla="*/ 362 w 362"/>
                <a:gd name="T1" fmla="*/ 31 h 65"/>
                <a:gd name="T2" fmla="*/ 362 w 362"/>
                <a:gd name="T3" fmla="*/ 65 h 65"/>
                <a:gd name="T4" fmla="*/ 0 w 362"/>
                <a:gd name="T5" fmla="*/ 65 h 65"/>
                <a:gd name="T6" fmla="*/ 0 w 362"/>
                <a:gd name="T7" fmla="*/ 31 h 65"/>
                <a:gd name="T8" fmla="*/ 30 w 362"/>
                <a:gd name="T9" fmla="*/ 0 h 65"/>
                <a:gd name="T10" fmla="*/ 332 w 362"/>
                <a:gd name="T11" fmla="*/ 0 h 65"/>
                <a:gd name="T12" fmla="*/ 362 w 362"/>
                <a:gd name="T13" fmla="*/ 31 h 65"/>
              </a:gdLst>
              <a:ahLst/>
              <a:cxnLst>
                <a:cxn ang="0">
                  <a:pos x="T0" y="T1"/>
                </a:cxn>
                <a:cxn ang="0">
                  <a:pos x="T2" y="T3"/>
                </a:cxn>
                <a:cxn ang="0">
                  <a:pos x="T4" y="T5"/>
                </a:cxn>
                <a:cxn ang="0">
                  <a:pos x="T6" y="T7"/>
                </a:cxn>
                <a:cxn ang="0">
                  <a:pos x="T8" y="T9"/>
                </a:cxn>
                <a:cxn ang="0">
                  <a:pos x="T10" y="T11"/>
                </a:cxn>
                <a:cxn ang="0">
                  <a:pos x="T12" y="T13"/>
                </a:cxn>
              </a:cxnLst>
              <a:rect l="0" t="0" r="r" b="b"/>
              <a:pathLst>
                <a:path w="362" h="65">
                  <a:moveTo>
                    <a:pt x="362" y="31"/>
                  </a:moveTo>
                  <a:cubicBezTo>
                    <a:pt x="362" y="65"/>
                    <a:pt x="362" y="65"/>
                    <a:pt x="362" y="65"/>
                  </a:cubicBezTo>
                  <a:cubicBezTo>
                    <a:pt x="0" y="65"/>
                    <a:pt x="0" y="65"/>
                    <a:pt x="0" y="65"/>
                  </a:cubicBezTo>
                  <a:cubicBezTo>
                    <a:pt x="0" y="31"/>
                    <a:pt x="0" y="31"/>
                    <a:pt x="0" y="31"/>
                  </a:cubicBezTo>
                  <a:cubicBezTo>
                    <a:pt x="0" y="14"/>
                    <a:pt x="13" y="0"/>
                    <a:pt x="30" y="0"/>
                  </a:cubicBezTo>
                  <a:cubicBezTo>
                    <a:pt x="332" y="0"/>
                    <a:pt x="332" y="0"/>
                    <a:pt x="332" y="0"/>
                  </a:cubicBezTo>
                  <a:cubicBezTo>
                    <a:pt x="349" y="0"/>
                    <a:pt x="362" y="14"/>
                    <a:pt x="362"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3669593-449A-4097-BAE8-B696808186D1}"/>
              </a:ext>
            </a:extLst>
          </p:cNvPr>
          <p:cNvGrpSpPr/>
          <p:nvPr/>
        </p:nvGrpSpPr>
        <p:grpSpPr>
          <a:xfrm>
            <a:off x="-18720" y="6478344"/>
            <a:ext cx="12210572" cy="379656"/>
            <a:chOff x="3638881" y="1932349"/>
            <a:chExt cx="12210572" cy="379656"/>
          </a:xfrm>
        </p:grpSpPr>
        <p:sp>
          <p:nvSpPr>
            <p:cNvPr id="8" name="Rectangle 7">
              <a:extLst>
                <a:ext uri="{FF2B5EF4-FFF2-40B4-BE49-F238E27FC236}">
                  <a16:creationId xmlns:a16="http://schemas.microsoft.com/office/drawing/2014/main" id="{FC24AA6F-3093-4DD5-9025-F1BA8C903230}"/>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6675851-B4FD-4A11-9E21-B9607E8311C4}"/>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7" name="Rectangle 516">
            <a:extLst>
              <a:ext uri="{FF2B5EF4-FFF2-40B4-BE49-F238E27FC236}">
                <a16:creationId xmlns:a16="http://schemas.microsoft.com/office/drawing/2014/main" id="{E3DDDD26-B2CD-473A-B4ED-B06F1EDC8144}"/>
              </a:ext>
            </a:extLst>
          </p:cNvPr>
          <p:cNvSpPr/>
          <p:nvPr/>
        </p:nvSpPr>
        <p:spPr>
          <a:xfrm>
            <a:off x="5411965" y="2758277"/>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20" name="Rectangle 519">
            <a:extLst>
              <a:ext uri="{FF2B5EF4-FFF2-40B4-BE49-F238E27FC236}">
                <a16:creationId xmlns:a16="http://schemas.microsoft.com/office/drawing/2014/main" id="{D89C7403-8BCF-4EBD-A5ED-FD44C426CE34}"/>
              </a:ext>
            </a:extLst>
          </p:cNvPr>
          <p:cNvSpPr/>
          <p:nvPr/>
        </p:nvSpPr>
        <p:spPr>
          <a:xfrm>
            <a:off x="5376116" y="847077"/>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36" name="TextBox 535">
            <a:extLst>
              <a:ext uri="{FF2B5EF4-FFF2-40B4-BE49-F238E27FC236}">
                <a16:creationId xmlns:a16="http://schemas.microsoft.com/office/drawing/2014/main" id="{D17559D4-B591-4B32-A8CF-79631D375236}"/>
              </a:ext>
            </a:extLst>
          </p:cNvPr>
          <p:cNvSpPr txBox="1"/>
          <p:nvPr/>
        </p:nvSpPr>
        <p:spPr>
          <a:xfrm>
            <a:off x="1546787" y="3967057"/>
            <a:ext cx="3850177" cy="707886"/>
          </a:xfrm>
          <a:prstGeom prst="rect">
            <a:avLst/>
          </a:prstGeom>
          <a:noFill/>
        </p:spPr>
        <p:txBody>
          <a:bodyPr wrap="square" rtlCol="0">
            <a:spAutoFit/>
          </a:bodyPr>
          <a:lstStyle/>
          <a:p>
            <a:r>
              <a:rPr lang="en-US" altLang="ko-KR" sz="4000" b="1" dirty="0">
                <a:solidFill>
                  <a:schemeClr val="tx1">
                    <a:lumMod val="75000"/>
                    <a:lumOff val="25000"/>
                  </a:schemeClr>
                </a:solidFill>
                <a:cs typeface="Arial" pitchFamily="34" charset="0"/>
              </a:rPr>
              <a:t>Conclusiones</a:t>
            </a:r>
            <a:r>
              <a:rPr lang="en-US" altLang="ko-KR" sz="1200" dirty="0">
                <a:solidFill>
                  <a:schemeClr val="tx1">
                    <a:lumMod val="75000"/>
                    <a:lumOff val="25000"/>
                  </a:schemeClr>
                </a:solidFill>
                <a:cs typeface="Arial" pitchFamily="34" charset="0"/>
              </a:rPr>
              <a:t> </a:t>
            </a:r>
          </a:p>
        </p:txBody>
      </p:sp>
      <p:sp>
        <p:nvSpPr>
          <p:cNvPr id="4" name="Rectángulo 3"/>
          <p:cNvSpPr/>
          <p:nvPr/>
        </p:nvSpPr>
        <p:spPr>
          <a:xfrm>
            <a:off x="6254401" y="319648"/>
            <a:ext cx="5560060" cy="1815882"/>
          </a:xfrm>
          <a:prstGeom prst="rect">
            <a:avLst/>
          </a:prstGeom>
          <a:ln>
            <a:solidFill>
              <a:schemeClr val="accent5">
                <a:lumMod val="60000"/>
                <a:lumOff val="40000"/>
              </a:schemeClr>
            </a:solidFill>
          </a:ln>
        </p:spPr>
        <p:txBody>
          <a:bodyPr wrap="square">
            <a:spAutoFit/>
          </a:bodyPr>
          <a:lstStyle/>
          <a:p>
            <a:pPr lvl="0" algn="just"/>
            <a:r>
              <a:rPr lang="es-ES" sz="1400" b="1" dirty="0">
                <a:latin typeface="Arial" panose="020B0604020202020204" pitchFamily="34" charset="0"/>
                <a:cs typeface="Arial" panose="020B0604020202020204" pitchFamily="34" charset="0"/>
              </a:rPr>
              <a:t>Para transformar la estructura actual a un sistema sismo resistente, se propone la colocación de diagonales Chevron, tubos de 200/200/8 mm, y de esta manera rigidizar a la estructura y disminuir las derivas, siendo 1.14% en sentido X y 1.53% en sentido Y.</a:t>
            </a:r>
          </a:p>
          <a:p>
            <a:pPr lvl="0" algn="just"/>
            <a:r>
              <a:rPr lang="es-ES" sz="1400" b="1" dirty="0">
                <a:latin typeface="Arial" panose="020B0604020202020204" pitchFamily="34" charset="0"/>
                <a:cs typeface="Arial" panose="020B0604020202020204" pitchFamily="34" charset="0"/>
              </a:rPr>
              <a:t> </a:t>
            </a:r>
          </a:p>
          <a:p>
            <a:pPr lvl="0" algn="just"/>
            <a:r>
              <a:rPr lang="es-ES" sz="1400" b="1" dirty="0">
                <a:latin typeface="Arial" panose="020B0604020202020204" pitchFamily="34" charset="0"/>
                <a:cs typeface="Arial" panose="020B0604020202020204" pitchFamily="34" charset="0"/>
              </a:rPr>
              <a:t>Para la colocación de estas diagonales es necesario incorporar columnas de acero adicionales, tubos de 250/250/8 mm.</a:t>
            </a:r>
            <a:endParaRPr lang="es-EC" sz="1400" b="1" dirty="0">
              <a:latin typeface="Arial" panose="020B0604020202020204" pitchFamily="34" charset="0"/>
              <a:cs typeface="Arial" panose="020B0604020202020204" pitchFamily="34" charset="0"/>
            </a:endParaRPr>
          </a:p>
        </p:txBody>
      </p:sp>
      <p:sp>
        <p:nvSpPr>
          <p:cNvPr id="2" name="Rectángulo 1"/>
          <p:cNvSpPr/>
          <p:nvPr/>
        </p:nvSpPr>
        <p:spPr>
          <a:xfrm>
            <a:off x="6348136" y="2539797"/>
            <a:ext cx="5409952" cy="1918474"/>
          </a:xfrm>
          <a:prstGeom prst="rect">
            <a:avLst/>
          </a:prstGeom>
          <a:ln>
            <a:solidFill>
              <a:schemeClr val="accent4">
                <a:lumMod val="60000"/>
                <a:lumOff val="40000"/>
              </a:schemeClr>
            </a:solidFill>
          </a:ln>
        </p:spPr>
        <p:txBody>
          <a:bodyPr wrap="square">
            <a:spAutoFit/>
          </a:bodyPr>
          <a:lstStyle/>
          <a:p>
            <a:pPr lvl="0" algn="just">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El encamisado de las columnas mejoran el comportamiento sismo resistente ya que dan refuerzo a las columnas, en las cuales la cuantía colocada actualmente es menor que la necesaria, se coloca un encamisado de acero de 5 mm de espesor en cada columna.</a:t>
            </a:r>
          </a:p>
          <a:p>
            <a:pPr lvl="0" algn="just">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De igual manera se propone incorporar vigas tipo I como refuerzo en las vigas de hormigón armado, de tal manera nos permite disipar cargas laterales sísmicas.</a:t>
            </a:r>
            <a:endParaRPr lang="es-EC" sz="1400" b="1" dirty="0">
              <a:latin typeface="Arial" panose="020B0604020202020204" pitchFamily="34" charset="0"/>
              <a:ea typeface="Calibri" panose="020F0502020204030204" pitchFamily="34" charset="0"/>
              <a:cs typeface="Arial" panose="020B0604020202020204" pitchFamily="34" charset="0"/>
            </a:endParaRPr>
          </a:p>
        </p:txBody>
      </p:sp>
      <p:sp>
        <p:nvSpPr>
          <p:cNvPr id="3" name="Rectángulo 2"/>
          <p:cNvSpPr/>
          <p:nvPr/>
        </p:nvSpPr>
        <p:spPr>
          <a:xfrm>
            <a:off x="6376760" y="4723477"/>
            <a:ext cx="5315341" cy="1169551"/>
          </a:xfrm>
          <a:prstGeom prst="rect">
            <a:avLst/>
          </a:prstGeom>
          <a:ln>
            <a:solidFill>
              <a:schemeClr val="accent5">
                <a:lumMod val="60000"/>
                <a:lumOff val="40000"/>
              </a:schemeClr>
            </a:solidFill>
          </a:ln>
        </p:spPr>
        <p:txBody>
          <a:bodyPr wrap="square">
            <a:spAutoFit/>
          </a:bodyPr>
          <a:lstStyle/>
          <a:p>
            <a:pPr lvl="0" algn="just">
              <a:spcAft>
                <a:spcPts val="800"/>
              </a:spcAft>
            </a:pPr>
            <a:r>
              <a:rPr lang="es-ES" sz="1400" b="1" dirty="0">
                <a:latin typeface="Arial" panose="020B0604020202020204" pitchFamily="34" charset="0"/>
                <a:ea typeface="Calibri" panose="020F0502020204030204" pitchFamily="34" charset="0"/>
                <a:cs typeface="Arial" panose="020B0604020202020204" pitchFamily="34" charset="0"/>
              </a:rPr>
              <a:t>La implementación del sistema de reforzamiento propuesto, es una inversión rentable ya que garantiza la reducción total o parcial de daños de la estructura frente a un posible sismo, y de esta manera la supervivencia de las personas que ocupen el edificio. </a:t>
            </a:r>
            <a:endParaRPr lang="es-EC" sz="14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519" name="Rectangle 512">
            <a:extLst>
              <a:ext uri="{FF2B5EF4-FFF2-40B4-BE49-F238E27FC236}">
                <a16:creationId xmlns:a16="http://schemas.microsoft.com/office/drawing/2014/main" id="{C37AF990-B783-4A09-B0E6-903E9343EF49}"/>
              </a:ext>
            </a:extLst>
          </p:cNvPr>
          <p:cNvSpPr/>
          <p:nvPr/>
        </p:nvSpPr>
        <p:spPr>
          <a:xfrm>
            <a:off x="5451105" y="4887539"/>
            <a:ext cx="816226" cy="816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518" name="Freeform 99">
            <a:extLst>
              <a:ext uri="{FF2B5EF4-FFF2-40B4-BE49-F238E27FC236}">
                <a16:creationId xmlns:a16="http://schemas.microsoft.com/office/drawing/2014/main" id="{1729B236-1058-45AE-9A7F-47A6799FC3D4}"/>
              </a:ext>
            </a:extLst>
          </p:cNvPr>
          <p:cNvSpPr>
            <a:spLocks noChangeAspect="1"/>
          </p:cNvSpPr>
          <p:nvPr/>
        </p:nvSpPr>
        <p:spPr>
          <a:xfrm>
            <a:off x="5664834" y="5052431"/>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3" name="Block Arc 41">
            <a:extLst>
              <a:ext uri="{FF2B5EF4-FFF2-40B4-BE49-F238E27FC236}">
                <a16:creationId xmlns:a16="http://schemas.microsoft.com/office/drawing/2014/main" id="{C7FEFDFD-4324-4064-9D36-B1B660DC4612}"/>
              </a:ext>
            </a:extLst>
          </p:cNvPr>
          <p:cNvSpPr/>
          <p:nvPr/>
        </p:nvSpPr>
        <p:spPr>
          <a:xfrm>
            <a:off x="5551770" y="2846214"/>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24" name="Frame 17">
            <a:extLst>
              <a:ext uri="{FF2B5EF4-FFF2-40B4-BE49-F238E27FC236}">
                <a16:creationId xmlns:a16="http://schemas.microsoft.com/office/drawing/2014/main" id="{F1AF817E-95E3-4233-B7E4-D9119F8812D1}"/>
              </a:ext>
            </a:extLst>
          </p:cNvPr>
          <p:cNvSpPr/>
          <p:nvPr/>
        </p:nvSpPr>
        <p:spPr>
          <a:xfrm>
            <a:off x="5540492" y="989763"/>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411649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948A2979-A456-4286-B8FC-8FF4C0C58EFD}"/>
              </a:ext>
            </a:extLst>
          </p:cNvPr>
          <p:cNvSpPr txBox="1"/>
          <p:nvPr/>
        </p:nvSpPr>
        <p:spPr>
          <a:xfrm>
            <a:off x="2339847" y="1559517"/>
            <a:ext cx="7412151" cy="1938992"/>
          </a:xfrm>
          <a:prstGeom prst="rect">
            <a:avLst/>
          </a:prstGeom>
          <a:noFill/>
        </p:spPr>
        <p:txBody>
          <a:bodyPr wrap="square" rtlCol="0" anchor="ctr">
            <a:spAutoFit/>
          </a:bodyPr>
          <a:lstStyle/>
          <a:p>
            <a:pPr algn="ctr"/>
            <a:r>
              <a:rPr lang="en-US" altLang="ko-KR" sz="6000" b="1" dirty="0">
                <a:cs typeface="Arial" pitchFamily="34" charset="0"/>
              </a:rPr>
              <a:t>10 Recomendaciones</a:t>
            </a:r>
            <a:endParaRPr lang="ko-KR" altLang="en-US" sz="60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51608" y="376655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a:p>
          </p:txBody>
        </p:sp>
      </p:grpSp>
    </p:spTree>
    <p:extLst>
      <p:ext uri="{BB962C8B-B14F-4D97-AF65-F5344CB8AC3E}">
        <p14:creationId xmlns:p14="http://schemas.microsoft.com/office/powerpoint/2010/main" val="3108590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7F15139-117A-49B2-BE82-8CEF37EC2396}"/>
              </a:ext>
            </a:extLst>
          </p:cNvPr>
          <p:cNvSpPr/>
          <p:nvPr/>
        </p:nvSpPr>
        <p:spPr>
          <a:xfrm>
            <a:off x="904780" y="2529280"/>
            <a:ext cx="630776" cy="630776"/>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4" name="Rectangle 43">
            <a:extLst>
              <a:ext uri="{FF2B5EF4-FFF2-40B4-BE49-F238E27FC236}">
                <a16:creationId xmlns:a16="http://schemas.microsoft.com/office/drawing/2014/main" id="{689F6274-1CC0-4AFE-B32A-9501DD6831E9}"/>
              </a:ext>
            </a:extLst>
          </p:cNvPr>
          <p:cNvSpPr/>
          <p:nvPr/>
        </p:nvSpPr>
        <p:spPr>
          <a:xfrm>
            <a:off x="913539" y="4036220"/>
            <a:ext cx="630776" cy="630776"/>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45" name="Rectangle 44">
            <a:extLst>
              <a:ext uri="{FF2B5EF4-FFF2-40B4-BE49-F238E27FC236}">
                <a16:creationId xmlns:a16="http://schemas.microsoft.com/office/drawing/2014/main" id="{7B53F906-1ECB-43C6-A658-DA767A8080F0}"/>
              </a:ext>
            </a:extLst>
          </p:cNvPr>
          <p:cNvSpPr/>
          <p:nvPr/>
        </p:nvSpPr>
        <p:spPr>
          <a:xfrm>
            <a:off x="920956" y="5448521"/>
            <a:ext cx="630776" cy="63077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46" name="Rectangle 45">
            <a:extLst>
              <a:ext uri="{FF2B5EF4-FFF2-40B4-BE49-F238E27FC236}">
                <a16:creationId xmlns:a16="http://schemas.microsoft.com/office/drawing/2014/main" id="{5AEFD1F4-FEE5-4F5B-90E6-2D38BA56E7A1}"/>
              </a:ext>
            </a:extLst>
          </p:cNvPr>
          <p:cNvSpPr/>
          <p:nvPr/>
        </p:nvSpPr>
        <p:spPr>
          <a:xfrm>
            <a:off x="895709" y="830643"/>
            <a:ext cx="630776" cy="6307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9" name="Isosceles Triangle 51">
            <a:extLst>
              <a:ext uri="{FF2B5EF4-FFF2-40B4-BE49-F238E27FC236}">
                <a16:creationId xmlns:a16="http://schemas.microsoft.com/office/drawing/2014/main" id="{43B3DE2A-19E2-492B-AACE-07612158FE72}"/>
              </a:ext>
            </a:extLst>
          </p:cNvPr>
          <p:cNvSpPr/>
          <p:nvPr/>
        </p:nvSpPr>
        <p:spPr>
          <a:xfrm>
            <a:off x="1076469" y="5652110"/>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60" name="Rounded Rectangle 27">
            <a:extLst>
              <a:ext uri="{FF2B5EF4-FFF2-40B4-BE49-F238E27FC236}">
                <a16:creationId xmlns:a16="http://schemas.microsoft.com/office/drawing/2014/main" id="{EE0FA475-ABC7-4D7F-BF03-80E4662E2B7A}"/>
              </a:ext>
            </a:extLst>
          </p:cNvPr>
          <p:cNvSpPr/>
          <p:nvPr/>
        </p:nvSpPr>
        <p:spPr>
          <a:xfrm>
            <a:off x="1037250" y="1024226"/>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61" name="Rounded Rectangle 7">
            <a:extLst>
              <a:ext uri="{FF2B5EF4-FFF2-40B4-BE49-F238E27FC236}">
                <a16:creationId xmlns:a16="http://schemas.microsoft.com/office/drawing/2014/main" id="{D2C45F70-05C1-4F4B-BD00-7322493E0765}"/>
              </a:ext>
            </a:extLst>
          </p:cNvPr>
          <p:cNvSpPr/>
          <p:nvPr/>
        </p:nvSpPr>
        <p:spPr>
          <a:xfrm>
            <a:off x="1058949" y="2663139"/>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62" name="Round Same Side Corner Rectangle 36">
            <a:extLst>
              <a:ext uri="{FF2B5EF4-FFF2-40B4-BE49-F238E27FC236}">
                <a16:creationId xmlns:a16="http://schemas.microsoft.com/office/drawing/2014/main" id="{888A8C08-534F-4F43-98F4-6A02EE00C174}"/>
              </a:ext>
            </a:extLst>
          </p:cNvPr>
          <p:cNvSpPr/>
          <p:nvPr/>
        </p:nvSpPr>
        <p:spPr>
          <a:xfrm>
            <a:off x="1037250" y="4222097"/>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200" dirty="0"/>
          </a:p>
        </p:txBody>
      </p:sp>
      <p:sp>
        <p:nvSpPr>
          <p:cNvPr id="22" name="CuadroTexto 21">
            <a:extLst>
              <a:ext uri="{FF2B5EF4-FFF2-40B4-BE49-F238E27FC236}">
                <a16:creationId xmlns:a16="http://schemas.microsoft.com/office/drawing/2014/main" id="{307B286E-FEE3-435B-A3FD-6190EE11F2DC}"/>
              </a:ext>
            </a:extLst>
          </p:cNvPr>
          <p:cNvSpPr txBox="1"/>
          <p:nvPr/>
        </p:nvSpPr>
        <p:spPr>
          <a:xfrm>
            <a:off x="1721942" y="716953"/>
            <a:ext cx="6937220" cy="954107"/>
          </a:xfrm>
          <a:prstGeom prst="rect">
            <a:avLst/>
          </a:prstGeom>
          <a:noFill/>
        </p:spPr>
        <p:txBody>
          <a:bodyPr wrap="square">
            <a:spAutoFit/>
          </a:bodyPr>
          <a:lstStyle/>
          <a:p>
            <a:pPr algn="just"/>
            <a:r>
              <a:rPr lang="es-ES" sz="1400" b="1" dirty="0">
                <a:effectLst/>
                <a:latin typeface="Arial" panose="020B0604020202020204" pitchFamily="34" charset="0"/>
                <a:ea typeface="Calibri" panose="020F0502020204030204" pitchFamily="34" charset="0"/>
              </a:rPr>
              <a:t>Mantener y fomentar una cultura de prevención mediante el análisis de vulnerabilidad sísmica a las estructuras y de esta manera tener un control general sobre los posibles efectos de un evento sísmico, especialmente en zonas de alto riesgo sísmico como es la parroquia Tonsupa</a:t>
            </a:r>
            <a:endParaRPr lang="es-ES" sz="1400" b="1" dirty="0"/>
          </a:p>
        </p:txBody>
      </p:sp>
      <p:sp>
        <p:nvSpPr>
          <p:cNvPr id="24" name="CuadroTexto 23">
            <a:extLst>
              <a:ext uri="{FF2B5EF4-FFF2-40B4-BE49-F238E27FC236}">
                <a16:creationId xmlns:a16="http://schemas.microsoft.com/office/drawing/2014/main" id="{44BE6410-EEF5-4919-8AFA-199504B87DE9}"/>
              </a:ext>
            </a:extLst>
          </p:cNvPr>
          <p:cNvSpPr txBox="1"/>
          <p:nvPr/>
        </p:nvSpPr>
        <p:spPr>
          <a:xfrm>
            <a:off x="1668027" y="2291328"/>
            <a:ext cx="7045050" cy="1021883"/>
          </a:xfrm>
          <a:prstGeom prst="rect">
            <a:avLst/>
          </a:prstGeom>
          <a:noFill/>
        </p:spPr>
        <p:txBody>
          <a:bodyPr wrap="square">
            <a:spAutoFit/>
          </a:bodyPr>
          <a:lstStyle/>
          <a:p>
            <a:pPr lvl="0" algn="just">
              <a:lnSpc>
                <a:spcPct val="150000"/>
              </a:lnSpc>
              <a:spcAft>
                <a:spcPts val="800"/>
              </a:spcAft>
            </a:pPr>
            <a:r>
              <a:rPr lang="es-ES" sz="1400" b="1" dirty="0">
                <a:effectLst/>
                <a:latin typeface="Arial" panose="020B0604020202020204" pitchFamily="34" charset="0"/>
                <a:ea typeface="Calibri" panose="020F0502020204030204" pitchFamily="34" charset="0"/>
                <a:cs typeface="Arial" panose="020B0604020202020204" pitchFamily="34" charset="0"/>
              </a:rPr>
              <a:t>Aplicar la normativa vigente tanto en el diseño como en la construcción de cada proyecto, de esta manera evitar daños severos en las estructuras y una posible inversión futura en reforzar o derrocar un edificio. </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CuadroTexto 25">
            <a:extLst>
              <a:ext uri="{FF2B5EF4-FFF2-40B4-BE49-F238E27FC236}">
                <a16:creationId xmlns:a16="http://schemas.microsoft.com/office/drawing/2014/main" id="{858B9A89-6153-4A8D-99BB-3B6EF6AD6CFB}"/>
              </a:ext>
            </a:extLst>
          </p:cNvPr>
          <p:cNvSpPr txBox="1"/>
          <p:nvPr/>
        </p:nvSpPr>
        <p:spPr>
          <a:xfrm>
            <a:off x="1775856" y="3794377"/>
            <a:ext cx="6937221" cy="1021883"/>
          </a:xfrm>
          <a:prstGeom prst="rect">
            <a:avLst/>
          </a:prstGeom>
          <a:noFill/>
        </p:spPr>
        <p:txBody>
          <a:bodyPr wrap="square">
            <a:spAutoFit/>
          </a:bodyPr>
          <a:lstStyle/>
          <a:p>
            <a:pPr lvl="0" algn="just">
              <a:lnSpc>
                <a:spcPct val="150000"/>
              </a:lnSpc>
              <a:spcAft>
                <a:spcPts val="800"/>
              </a:spcAft>
            </a:pPr>
            <a:r>
              <a:rPr lang="es-ES" sz="1400" b="1" dirty="0">
                <a:effectLst/>
                <a:latin typeface="Arial" panose="020B0604020202020204" pitchFamily="34" charset="0"/>
                <a:ea typeface="Calibri" panose="020F0502020204030204" pitchFamily="34" charset="0"/>
                <a:cs typeface="Arial" panose="020B0604020202020204" pitchFamily="34" charset="0"/>
              </a:rPr>
              <a:t>Una consideración importante en el caso de proceder con el reforzamiento propuesto, es el mantenimiento de los perfiles utilizados ya que al ser de acero pueden presentar corrosión. </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7310E2AD-5BB6-4C82-9979-5CCBE827BBCD}"/>
              </a:ext>
            </a:extLst>
          </p:cNvPr>
          <p:cNvSpPr txBox="1"/>
          <p:nvPr/>
        </p:nvSpPr>
        <p:spPr>
          <a:xfrm>
            <a:off x="1839113" y="5436528"/>
            <a:ext cx="6810705" cy="698717"/>
          </a:xfrm>
          <a:prstGeom prst="rect">
            <a:avLst/>
          </a:prstGeom>
          <a:noFill/>
        </p:spPr>
        <p:txBody>
          <a:bodyPr wrap="square">
            <a:spAutoFit/>
          </a:bodyPr>
          <a:lstStyle/>
          <a:p>
            <a:pPr lvl="0" algn="just">
              <a:lnSpc>
                <a:spcPct val="150000"/>
              </a:lnSpc>
              <a:spcAft>
                <a:spcPts val="800"/>
              </a:spcAft>
            </a:pPr>
            <a:r>
              <a:rPr lang="es-ES" sz="1400" b="1" dirty="0">
                <a:effectLst/>
                <a:latin typeface="Arial" panose="020B0604020202020204" pitchFamily="34" charset="0"/>
                <a:ea typeface="Calibri" panose="020F0502020204030204" pitchFamily="34" charset="0"/>
                <a:cs typeface="Arial" panose="020B0604020202020204" pitchFamily="34" charset="0"/>
              </a:rPr>
              <a:t>Revisar que la conexión de cada elemento estructural incorporado en el reforzamiento sea la correcta de acuerdo a lo especificado en los planos. </a:t>
            </a:r>
            <a:endParaRPr lang="es-ES" sz="14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 name="Rounded Rectangle 51">
            <a:extLst>
              <a:ext uri="{FF2B5EF4-FFF2-40B4-BE49-F238E27FC236}">
                <a16:creationId xmlns:a16="http://schemas.microsoft.com/office/drawing/2014/main" id="{6FB6945E-0412-414E-8255-517AC976CCA3}"/>
              </a:ext>
            </a:extLst>
          </p:cNvPr>
          <p:cNvSpPr/>
          <p:nvPr/>
        </p:nvSpPr>
        <p:spPr>
          <a:xfrm rot="16200000" flipH="1">
            <a:off x="9895789" y="911418"/>
            <a:ext cx="1021882" cy="1002405"/>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30" name="Group 8">
            <a:extLst>
              <a:ext uri="{FF2B5EF4-FFF2-40B4-BE49-F238E27FC236}">
                <a16:creationId xmlns:a16="http://schemas.microsoft.com/office/drawing/2014/main" id="{185AA7E5-0ED6-4B3E-BF43-9A62E82C0F7F}"/>
              </a:ext>
            </a:extLst>
          </p:cNvPr>
          <p:cNvGrpSpPr/>
          <p:nvPr/>
        </p:nvGrpSpPr>
        <p:grpSpPr>
          <a:xfrm>
            <a:off x="9461768" y="2941398"/>
            <a:ext cx="1908751" cy="2248399"/>
            <a:chOff x="3320443" y="1419622"/>
            <a:chExt cx="2503114" cy="3028640"/>
          </a:xfrm>
        </p:grpSpPr>
        <p:sp>
          <p:nvSpPr>
            <p:cNvPr id="33" name="Rectangle 9">
              <a:extLst>
                <a:ext uri="{FF2B5EF4-FFF2-40B4-BE49-F238E27FC236}">
                  <a16:creationId xmlns:a16="http://schemas.microsoft.com/office/drawing/2014/main" id="{043385D4-C9CA-4C8F-925D-C7CAE7794838}"/>
                </a:ext>
              </a:extLst>
            </p:cNvPr>
            <p:cNvSpPr/>
            <p:nvPr/>
          </p:nvSpPr>
          <p:spPr>
            <a:xfrm>
              <a:off x="3320443"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4" name="Rectangle 10">
              <a:extLst>
                <a:ext uri="{FF2B5EF4-FFF2-40B4-BE49-F238E27FC236}">
                  <a16:creationId xmlns:a16="http://schemas.microsoft.com/office/drawing/2014/main" id="{B896D479-CCFF-4FE4-9963-61D29EE4C8BF}"/>
                </a:ext>
              </a:extLst>
            </p:cNvPr>
            <p:cNvSpPr/>
            <p:nvPr/>
          </p:nvSpPr>
          <p:spPr>
            <a:xfrm>
              <a:off x="4981714" y="2783320"/>
              <a:ext cx="836239" cy="836239"/>
            </a:xfrm>
            <a:prstGeom prst="rect">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10">
              <a:extLst>
                <a:ext uri="{FF2B5EF4-FFF2-40B4-BE49-F238E27FC236}">
                  <a16:creationId xmlns:a16="http://schemas.microsoft.com/office/drawing/2014/main" id="{C2CA2698-8F23-481F-8608-972FA4200207}"/>
                </a:ext>
              </a:extLst>
            </p:cNvPr>
            <p:cNvSpPr/>
            <p:nvPr/>
          </p:nvSpPr>
          <p:spPr>
            <a:xfrm>
              <a:off x="3320443" y="3373145"/>
              <a:ext cx="836239" cy="1075117"/>
            </a:xfrm>
            <a:custGeom>
              <a:avLst/>
              <a:gdLst/>
              <a:ahLst/>
              <a:cxnLst/>
              <a:rect l="l" t="t" r="r" b="b"/>
              <a:pathLst>
                <a:path w="1260000" h="1619929">
                  <a:moveTo>
                    <a:pt x="625540" y="0"/>
                  </a:moveTo>
                  <a:cubicBezTo>
                    <a:pt x="705491" y="1786"/>
                    <a:pt x="785914" y="39686"/>
                    <a:pt x="791166" y="110119"/>
                  </a:cubicBezTo>
                  <a:cubicBezTo>
                    <a:pt x="790698" y="195927"/>
                    <a:pt x="715932" y="226813"/>
                    <a:pt x="705484" y="359929"/>
                  </a:cubicBezTo>
                  <a:lnTo>
                    <a:pt x="1260000" y="359929"/>
                  </a:lnTo>
                  <a:lnTo>
                    <a:pt x="1260000" y="1619929"/>
                  </a:lnTo>
                  <a:lnTo>
                    <a:pt x="0" y="1619929"/>
                  </a:lnTo>
                  <a:lnTo>
                    <a:pt x="0" y="359929"/>
                  </a:lnTo>
                  <a:lnTo>
                    <a:pt x="562250" y="359929"/>
                  </a:lnTo>
                  <a:cubicBezTo>
                    <a:pt x="546401" y="236941"/>
                    <a:pt x="478120" y="225931"/>
                    <a:pt x="468836" y="135531"/>
                  </a:cubicBezTo>
                  <a:cubicBezTo>
                    <a:pt x="469431" y="51663"/>
                    <a:pt x="530354" y="6753"/>
                    <a:pt x="625540"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11">
              <a:extLst>
                <a:ext uri="{FF2B5EF4-FFF2-40B4-BE49-F238E27FC236}">
                  <a16:creationId xmlns:a16="http://schemas.microsoft.com/office/drawing/2014/main" id="{E9EC7436-DFCE-446D-B7F8-071C22718455}"/>
                </a:ext>
              </a:extLst>
            </p:cNvPr>
            <p:cNvSpPr/>
            <p:nvPr/>
          </p:nvSpPr>
          <p:spPr>
            <a:xfrm>
              <a:off x="4981714" y="3373145"/>
              <a:ext cx="836239" cy="1075117"/>
            </a:xfrm>
            <a:custGeom>
              <a:avLst/>
              <a:gdLst/>
              <a:ahLst/>
              <a:cxnLst/>
              <a:rect l="l" t="t" r="r" b="b"/>
              <a:pathLst>
                <a:path w="1260000" h="1619928">
                  <a:moveTo>
                    <a:pt x="625539" y="0"/>
                  </a:moveTo>
                  <a:cubicBezTo>
                    <a:pt x="705491" y="1786"/>
                    <a:pt x="785913" y="39686"/>
                    <a:pt x="791165" y="110119"/>
                  </a:cubicBezTo>
                  <a:cubicBezTo>
                    <a:pt x="790697" y="195927"/>
                    <a:pt x="715932" y="226813"/>
                    <a:pt x="705483" y="359928"/>
                  </a:cubicBezTo>
                  <a:lnTo>
                    <a:pt x="1260000" y="359928"/>
                  </a:lnTo>
                  <a:lnTo>
                    <a:pt x="1260000" y="1619928"/>
                  </a:lnTo>
                  <a:lnTo>
                    <a:pt x="0" y="1619928"/>
                  </a:lnTo>
                  <a:lnTo>
                    <a:pt x="0" y="359928"/>
                  </a:lnTo>
                  <a:lnTo>
                    <a:pt x="562249" y="359928"/>
                  </a:lnTo>
                  <a:cubicBezTo>
                    <a:pt x="546399" y="236941"/>
                    <a:pt x="478119" y="225931"/>
                    <a:pt x="468835" y="135531"/>
                  </a:cubicBezTo>
                  <a:cubicBezTo>
                    <a:pt x="469430" y="51663"/>
                    <a:pt x="530354" y="6753"/>
                    <a:pt x="625539"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13">
              <a:extLst>
                <a:ext uri="{FF2B5EF4-FFF2-40B4-BE49-F238E27FC236}">
                  <a16:creationId xmlns:a16="http://schemas.microsoft.com/office/drawing/2014/main" id="{58F35F49-F8C0-46FF-97D7-29D2EF3D4021}"/>
                </a:ext>
              </a:extLst>
            </p:cNvPr>
            <p:cNvSpPr/>
            <p:nvPr/>
          </p:nvSpPr>
          <p:spPr>
            <a:xfrm>
              <a:off x="3326046" y="1782475"/>
              <a:ext cx="836239" cy="1243600"/>
            </a:xfrm>
            <a:custGeom>
              <a:avLst/>
              <a:gdLst>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35960 w 836239"/>
                <a:gd name="connsiteY13" fmla="*/ 0 h 1077346"/>
                <a:gd name="connsiteX14" fmla="*/ 0 w 836239"/>
                <a:gd name="connsiteY14" fmla="*/ 35960 h 1077346"/>
                <a:gd name="connsiteX15" fmla="*/ 0 w 836239"/>
                <a:gd name="connsiteY15"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12" fmla="*/ 0 w 836239"/>
                <a:gd name="connsiteY12" fmla="*/ 0 h 1077346"/>
                <a:gd name="connsiteX13" fmla="*/ 0 w 836239"/>
                <a:gd name="connsiteY13" fmla="*/ 35960 h 1077346"/>
                <a:gd name="connsiteX14" fmla="*/ 0 w 836239"/>
                <a:gd name="connsiteY14"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18816 w 836239"/>
                <a:gd name="connsiteY10" fmla="*/ 671829 h 1077346"/>
                <a:gd name="connsiteX11" fmla="*/ 690645 w 836239"/>
                <a:gd name="connsiteY11" fmla="*/ 0 h 1077346"/>
                <a:gd name="connsiteX0" fmla="*/ 690645 w 836239"/>
                <a:gd name="connsiteY0" fmla="*/ 0 h 1077346"/>
                <a:gd name="connsiteX1" fmla="*/ 836239 w 836239"/>
                <a:gd name="connsiteY1" fmla="*/ 0 h 1077346"/>
                <a:gd name="connsiteX2" fmla="*/ 836239 w 836239"/>
                <a:gd name="connsiteY2" fmla="*/ 836239 h 1077346"/>
                <a:gd name="connsiteX3" fmla="*/ 457268 w 836239"/>
                <a:gd name="connsiteY3" fmla="*/ 836239 h 1077346"/>
                <a:gd name="connsiteX4" fmla="*/ 519478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653014 h 1077346"/>
                <a:gd name="connsiteX10" fmla="*/ 690645 w 836239"/>
                <a:gd name="connsiteY10" fmla="*/ 0 h 1077346"/>
                <a:gd name="connsiteX0" fmla="*/ 690645 w 838684"/>
                <a:gd name="connsiteY0" fmla="*/ 83127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10" fmla="*/ 690645 w 838684"/>
                <a:gd name="connsiteY10" fmla="*/ 83127 h 1160473"/>
                <a:gd name="connsiteX0" fmla="*/ 0 w 838684"/>
                <a:gd name="connsiteY0" fmla="*/ 736141 h 1160473"/>
                <a:gd name="connsiteX1" fmla="*/ 838684 w 838684"/>
                <a:gd name="connsiteY1" fmla="*/ 0 h 1160473"/>
                <a:gd name="connsiteX2" fmla="*/ 836239 w 838684"/>
                <a:gd name="connsiteY2" fmla="*/ 919366 h 1160473"/>
                <a:gd name="connsiteX3" fmla="*/ 457268 w 838684"/>
                <a:gd name="connsiteY3" fmla="*/ 919366 h 1160473"/>
                <a:gd name="connsiteX4" fmla="*/ 519478 w 838684"/>
                <a:gd name="connsiteY4" fmla="*/ 1070524 h 1160473"/>
                <a:gd name="connsiteX5" fmla="*/ 415477 w 838684"/>
                <a:gd name="connsiteY5" fmla="*/ 1160473 h 1160473"/>
                <a:gd name="connsiteX6" fmla="*/ 305554 w 838684"/>
                <a:gd name="connsiteY6" fmla="*/ 1087389 h 1160473"/>
                <a:gd name="connsiteX7" fmla="*/ 362534 w 838684"/>
                <a:gd name="connsiteY7" fmla="*/ 919366 h 1160473"/>
                <a:gd name="connsiteX8" fmla="*/ 0 w 838684"/>
                <a:gd name="connsiteY8" fmla="*/ 919366 h 1160473"/>
                <a:gd name="connsiteX9" fmla="*/ 0 w 838684"/>
                <a:gd name="connsiteY9" fmla="*/ 736141 h 1160473"/>
                <a:gd name="connsiteX0" fmla="*/ 0 w 836239"/>
                <a:gd name="connsiteY0" fmla="*/ 770370 h 1194702"/>
                <a:gd name="connsiteX1" fmla="*/ 836239 w 836239"/>
                <a:gd name="connsiteY1" fmla="*/ 0 h 1194702"/>
                <a:gd name="connsiteX2" fmla="*/ 836239 w 836239"/>
                <a:gd name="connsiteY2" fmla="*/ 953595 h 1194702"/>
                <a:gd name="connsiteX3" fmla="*/ 457268 w 836239"/>
                <a:gd name="connsiteY3" fmla="*/ 953595 h 1194702"/>
                <a:gd name="connsiteX4" fmla="*/ 519478 w 836239"/>
                <a:gd name="connsiteY4" fmla="*/ 1104753 h 1194702"/>
                <a:gd name="connsiteX5" fmla="*/ 415477 w 836239"/>
                <a:gd name="connsiteY5" fmla="*/ 1194702 h 1194702"/>
                <a:gd name="connsiteX6" fmla="*/ 305554 w 836239"/>
                <a:gd name="connsiteY6" fmla="*/ 1121618 h 1194702"/>
                <a:gd name="connsiteX7" fmla="*/ 362534 w 836239"/>
                <a:gd name="connsiteY7" fmla="*/ 953595 h 1194702"/>
                <a:gd name="connsiteX8" fmla="*/ 0 w 836239"/>
                <a:gd name="connsiteY8" fmla="*/ 953595 h 1194702"/>
                <a:gd name="connsiteX9" fmla="*/ 0 w 836239"/>
                <a:gd name="connsiteY9" fmla="*/ 770370 h 1194702"/>
                <a:gd name="connsiteX0" fmla="*/ 0 w 838684"/>
                <a:gd name="connsiteY0" fmla="*/ 755700 h 1180032"/>
                <a:gd name="connsiteX1" fmla="*/ 838684 w 838684"/>
                <a:gd name="connsiteY1" fmla="*/ 0 h 1180032"/>
                <a:gd name="connsiteX2" fmla="*/ 836239 w 838684"/>
                <a:gd name="connsiteY2" fmla="*/ 938925 h 1180032"/>
                <a:gd name="connsiteX3" fmla="*/ 457268 w 838684"/>
                <a:gd name="connsiteY3" fmla="*/ 938925 h 1180032"/>
                <a:gd name="connsiteX4" fmla="*/ 519478 w 838684"/>
                <a:gd name="connsiteY4" fmla="*/ 1090083 h 1180032"/>
                <a:gd name="connsiteX5" fmla="*/ 415477 w 838684"/>
                <a:gd name="connsiteY5" fmla="*/ 1180032 h 1180032"/>
                <a:gd name="connsiteX6" fmla="*/ 305554 w 838684"/>
                <a:gd name="connsiteY6" fmla="*/ 1106948 h 1180032"/>
                <a:gd name="connsiteX7" fmla="*/ 362534 w 838684"/>
                <a:gd name="connsiteY7" fmla="*/ 938925 h 1180032"/>
                <a:gd name="connsiteX8" fmla="*/ 0 w 838684"/>
                <a:gd name="connsiteY8" fmla="*/ 938925 h 1180032"/>
                <a:gd name="connsiteX9" fmla="*/ 0 w 838684"/>
                <a:gd name="connsiteY9" fmla="*/ 755700 h 1180032"/>
                <a:gd name="connsiteX0" fmla="*/ 0 w 838684"/>
                <a:gd name="connsiteY0" fmla="*/ 775259 h 1199591"/>
                <a:gd name="connsiteX1" fmla="*/ 838684 w 838684"/>
                <a:gd name="connsiteY1" fmla="*/ 0 h 1199591"/>
                <a:gd name="connsiteX2" fmla="*/ 836239 w 838684"/>
                <a:gd name="connsiteY2" fmla="*/ 958484 h 1199591"/>
                <a:gd name="connsiteX3" fmla="*/ 457268 w 838684"/>
                <a:gd name="connsiteY3" fmla="*/ 958484 h 1199591"/>
                <a:gd name="connsiteX4" fmla="*/ 519478 w 838684"/>
                <a:gd name="connsiteY4" fmla="*/ 1109642 h 1199591"/>
                <a:gd name="connsiteX5" fmla="*/ 415477 w 838684"/>
                <a:gd name="connsiteY5" fmla="*/ 1199591 h 1199591"/>
                <a:gd name="connsiteX6" fmla="*/ 305554 w 838684"/>
                <a:gd name="connsiteY6" fmla="*/ 1126507 h 1199591"/>
                <a:gd name="connsiteX7" fmla="*/ 362534 w 838684"/>
                <a:gd name="connsiteY7" fmla="*/ 958484 h 1199591"/>
                <a:gd name="connsiteX8" fmla="*/ 0 w 838684"/>
                <a:gd name="connsiteY8" fmla="*/ 958484 h 1199591"/>
                <a:gd name="connsiteX9" fmla="*/ 0 w 838684"/>
                <a:gd name="connsiteY9" fmla="*/ 775259 h 1199591"/>
                <a:gd name="connsiteX0" fmla="*/ 0 w 836239"/>
                <a:gd name="connsiteY0" fmla="*/ 809488 h 1233820"/>
                <a:gd name="connsiteX1" fmla="*/ 826460 w 836239"/>
                <a:gd name="connsiteY1" fmla="*/ 0 h 1233820"/>
                <a:gd name="connsiteX2" fmla="*/ 836239 w 836239"/>
                <a:gd name="connsiteY2" fmla="*/ 992713 h 1233820"/>
                <a:gd name="connsiteX3" fmla="*/ 457268 w 836239"/>
                <a:gd name="connsiteY3" fmla="*/ 992713 h 1233820"/>
                <a:gd name="connsiteX4" fmla="*/ 519478 w 836239"/>
                <a:gd name="connsiteY4" fmla="*/ 1143871 h 1233820"/>
                <a:gd name="connsiteX5" fmla="*/ 415477 w 836239"/>
                <a:gd name="connsiteY5" fmla="*/ 1233820 h 1233820"/>
                <a:gd name="connsiteX6" fmla="*/ 305554 w 836239"/>
                <a:gd name="connsiteY6" fmla="*/ 1160736 h 1233820"/>
                <a:gd name="connsiteX7" fmla="*/ 362534 w 836239"/>
                <a:gd name="connsiteY7" fmla="*/ 992713 h 1233820"/>
                <a:gd name="connsiteX8" fmla="*/ 0 w 836239"/>
                <a:gd name="connsiteY8" fmla="*/ 992713 h 1233820"/>
                <a:gd name="connsiteX9" fmla="*/ 0 w 836239"/>
                <a:gd name="connsiteY9" fmla="*/ 809488 h 1233820"/>
                <a:gd name="connsiteX0" fmla="*/ 0 w 839410"/>
                <a:gd name="connsiteY0" fmla="*/ 816823 h 1241155"/>
                <a:gd name="connsiteX1" fmla="*/ 838684 w 839410"/>
                <a:gd name="connsiteY1" fmla="*/ 0 h 1241155"/>
                <a:gd name="connsiteX2" fmla="*/ 836239 w 839410"/>
                <a:gd name="connsiteY2" fmla="*/ 1000048 h 1241155"/>
                <a:gd name="connsiteX3" fmla="*/ 457268 w 839410"/>
                <a:gd name="connsiteY3" fmla="*/ 1000048 h 1241155"/>
                <a:gd name="connsiteX4" fmla="*/ 519478 w 839410"/>
                <a:gd name="connsiteY4" fmla="*/ 1151206 h 1241155"/>
                <a:gd name="connsiteX5" fmla="*/ 415477 w 839410"/>
                <a:gd name="connsiteY5" fmla="*/ 1241155 h 1241155"/>
                <a:gd name="connsiteX6" fmla="*/ 305554 w 839410"/>
                <a:gd name="connsiteY6" fmla="*/ 1168071 h 1241155"/>
                <a:gd name="connsiteX7" fmla="*/ 362534 w 839410"/>
                <a:gd name="connsiteY7" fmla="*/ 1000048 h 1241155"/>
                <a:gd name="connsiteX8" fmla="*/ 0 w 839410"/>
                <a:gd name="connsiteY8" fmla="*/ 1000048 h 1241155"/>
                <a:gd name="connsiteX9" fmla="*/ 0 w 839410"/>
                <a:gd name="connsiteY9" fmla="*/ 816823 h 1241155"/>
                <a:gd name="connsiteX0" fmla="*/ 0 w 836239"/>
                <a:gd name="connsiteY0" fmla="*/ 819268 h 1243600"/>
                <a:gd name="connsiteX1" fmla="*/ 831349 w 836239"/>
                <a:gd name="connsiteY1" fmla="*/ 0 h 1243600"/>
                <a:gd name="connsiteX2" fmla="*/ 836239 w 836239"/>
                <a:gd name="connsiteY2" fmla="*/ 1002493 h 1243600"/>
                <a:gd name="connsiteX3" fmla="*/ 457268 w 836239"/>
                <a:gd name="connsiteY3" fmla="*/ 1002493 h 1243600"/>
                <a:gd name="connsiteX4" fmla="*/ 519478 w 836239"/>
                <a:gd name="connsiteY4" fmla="*/ 1153651 h 1243600"/>
                <a:gd name="connsiteX5" fmla="*/ 415477 w 836239"/>
                <a:gd name="connsiteY5" fmla="*/ 1243600 h 1243600"/>
                <a:gd name="connsiteX6" fmla="*/ 305554 w 836239"/>
                <a:gd name="connsiteY6" fmla="*/ 1170516 h 1243600"/>
                <a:gd name="connsiteX7" fmla="*/ 362534 w 836239"/>
                <a:gd name="connsiteY7" fmla="*/ 1002493 h 1243600"/>
                <a:gd name="connsiteX8" fmla="*/ 0 w 836239"/>
                <a:gd name="connsiteY8" fmla="*/ 1002493 h 1243600"/>
                <a:gd name="connsiteX9" fmla="*/ 0 w 836239"/>
                <a:gd name="connsiteY9" fmla="*/ 819268 h 12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239" h="1243600">
                  <a:moveTo>
                    <a:pt x="0" y="819268"/>
                  </a:moveTo>
                  <a:lnTo>
                    <a:pt x="831349" y="0"/>
                  </a:lnTo>
                  <a:cubicBezTo>
                    <a:pt x="834609" y="330904"/>
                    <a:pt x="832979" y="671589"/>
                    <a:pt x="836239" y="1002493"/>
                  </a:cubicBezTo>
                  <a:lnTo>
                    <a:pt x="457268" y="1002493"/>
                  </a:lnTo>
                  <a:cubicBezTo>
                    <a:pt x="467180" y="1086219"/>
                    <a:pt x="513262" y="1093113"/>
                    <a:pt x="519478" y="1153651"/>
                  </a:cubicBezTo>
                  <a:cubicBezTo>
                    <a:pt x="519084" y="1209312"/>
                    <a:pt x="478650" y="1239118"/>
                    <a:pt x="415477" y="1243600"/>
                  </a:cubicBezTo>
                  <a:cubicBezTo>
                    <a:pt x="362415" y="1242415"/>
                    <a:pt x="309040" y="1217261"/>
                    <a:pt x="305554" y="1170516"/>
                  </a:cubicBezTo>
                  <a:cubicBezTo>
                    <a:pt x="305867" y="1113090"/>
                    <a:pt x="356318" y="1092729"/>
                    <a:pt x="362534" y="1002493"/>
                  </a:cubicBezTo>
                  <a:lnTo>
                    <a:pt x="0" y="1002493"/>
                  </a:lnTo>
                  <a:lnTo>
                    <a:pt x="0" y="819268"/>
                  </a:lnTo>
                  <a:close/>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14">
              <a:extLst>
                <a:ext uri="{FF2B5EF4-FFF2-40B4-BE49-F238E27FC236}">
                  <a16:creationId xmlns:a16="http://schemas.microsoft.com/office/drawing/2014/main" id="{3C15A056-F3DE-4FB0-A4D6-6798E0EA468A}"/>
                </a:ext>
              </a:extLst>
            </p:cNvPr>
            <p:cNvSpPr/>
            <p:nvPr/>
          </p:nvSpPr>
          <p:spPr>
            <a:xfrm>
              <a:off x="4987021" y="1792256"/>
              <a:ext cx="836536" cy="1233821"/>
            </a:xfrm>
            <a:custGeom>
              <a:avLst/>
              <a:gdLst>
                <a:gd name="connsiteX0" fmla="*/ 794676 w 836239"/>
                <a:gd name="connsiteY0" fmla="*/ 0 h 1077346"/>
                <a:gd name="connsiteX1" fmla="*/ 836239 w 836239"/>
                <a:gd name="connsiteY1" fmla="*/ 41563 h 1077346"/>
                <a:gd name="connsiteX2" fmla="*/ 794676 w 836239"/>
                <a:gd name="connsiteY2" fmla="*/ 0 h 1077346"/>
                <a:gd name="connsiteX3" fmla="*/ 0 w 836239"/>
                <a:gd name="connsiteY3" fmla="*/ 0 h 1077346"/>
                <a:gd name="connsiteX4" fmla="*/ 154603 w 836239"/>
                <a:gd name="connsiteY4" fmla="*/ 0 h 1077346"/>
                <a:gd name="connsiteX5" fmla="*/ 819127 w 836239"/>
                <a:gd name="connsiteY5" fmla="*/ 664524 h 1077346"/>
                <a:gd name="connsiteX6" fmla="*/ 836239 w 836239"/>
                <a:gd name="connsiteY6" fmla="*/ 647411 h 1077346"/>
                <a:gd name="connsiteX7" fmla="*/ 836239 w 836239"/>
                <a:gd name="connsiteY7" fmla="*/ 836239 h 1077346"/>
                <a:gd name="connsiteX8" fmla="*/ 457268 w 836239"/>
                <a:gd name="connsiteY8" fmla="*/ 836239 h 1077346"/>
                <a:gd name="connsiteX9" fmla="*/ 519479 w 836239"/>
                <a:gd name="connsiteY9" fmla="*/ 987397 h 1077346"/>
                <a:gd name="connsiteX10" fmla="*/ 415477 w 836239"/>
                <a:gd name="connsiteY10" fmla="*/ 1077346 h 1077346"/>
                <a:gd name="connsiteX11" fmla="*/ 305554 w 836239"/>
                <a:gd name="connsiteY11" fmla="*/ 1004262 h 1077346"/>
                <a:gd name="connsiteX12" fmla="*/ 362534 w 836239"/>
                <a:gd name="connsiteY12" fmla="*/ 836239 h 1077346"/>
                <a:gd name="connsiteX13" fmla="*/ 0 w 836239"/>
                <a:gd name="connsiteY13" fmla="*/ 836239 h 1077346"/>
                <a:gd name="connsiteX14" fmla="*/ 0 w 836239"/>
                <a:gd name="connsiteY14"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19127 w 836239"/>
                <a:gd name="connsiteY2" fmla="*/ 664524 h 1077346"/>
                <a:gd name="connsiteX3" fmla="*/ 836239 w 836239"/>
                <a:gd name="connsiteY3" fmla="*/ 647411 h 1077346"/>
                <a:gd name="connsiteX4" fmla="*/ 836239 w 836239"/>
                <a:gd name="connsiteY4" fmla="*/ 836239 h 1077346"/>
                <a:gd name="connsiteX5" fmla="*/ 457268 w 836239"/>
                <a:gd name="connsiteY5" fmla="*/ 836239 h 1077346"/>
                <a:gd name="connsiteX6" fmla="*/ 519479 w 836239"/>
                <a:gd name="connsiteY6" fmla="*/ 987397 h 1077346"/>
                <a:gd name="connsiteX7" fmla="*/ 415477 w 836239"/>
                <a:gd name="connsiteY7" fmla="*/ 1077346 h 1077346"/>
                <a:gd name="connsiteX8" fmla="*/ 305554 w 836239"/>
                <a:gd name="connsiteY8" fmla="*/ 1004262 h 1077346"/>
                <a:gd name="connsiteX9" fmla="*/ 362534 w 836239"/>
                <a:gd name="connsiteY9" fmla="*/ 836239 h 1077346"/>
                <a:gd name="connsiteX10" fmla="*/ 0 w 836239"/>
                <a:gd name="connsiteY10" fmla="*/ 836239 h 1077346"/>
                <a:gd name="connsiteX11" fmla="*/ 0 w 836239"/>
                <a:gd name="connsiteY11" fmla="*/ 0 h 1077346"/>
                <a:gd name="connsiteX0" fmla="*/ 0 w 836239"/>
                <a:gd name="connsiteY0" fmla="*/ 0 h 1077346"/>
                <a:gd name="connsiteX1" fmla="*/ 154603 w 836239"/>
                <a:gd name="connsiteY1" fmla="*/ 0 h 1077346"/>
                <a:gd name="connsiteX2" fmla="*/ 836239 w 836239"/>
                <a:gd name="connsiteY2" fmla="*/ 647411 h 1077346"/>
                <a:gd name="connsiteX3" fmla="*/ 836239 w 836239"/>
                <a:gd name="connsiteY3" fmla="*/ 836239 h 1077346"/>
                <a:gd name="connsiteX4" fmla="*/ 457268 w 836239"/>
                <a:gd name="connsiteY4" fmla="*/ 836239 h 1077346"/>
                <a:gd name="connsiteX5" fmla="*/ 519479 w 836239"/>
                <a:gd name="connsiteY5" fmla="*/ 987397 h 1077346"/>
                <a:gd name="connsiteX6" fmla="*/ 415477 w 836239"/>
                <a:gd name="connsiteY6" fmla="*/ 1077346 h 1077346"/>
                <a:gd name="connsiteX7" fmla="*/ 305554 w 836239"/>
                <a:gd name="connsiteY7" fmla="*/ 1004262 h 1077346"/>
                <a:gd name="connsiteX8" fmla="*/ 362534 w 836239"/>
                <a:gd name="connsiteY8" fmla="*/ 836239 h 1077346"/>
                <a:gd name="connsiteX9" fmla="*/ 0 w 836239"/>
                <a:gd name="connsiteY9" fmla="*/ 836239 h 1077346"/>
                <a:gd name="connsiteX10" fmla="*/ 0 w 836239"/>
                <a:gd name="connsiteY10" fmla="*/ 0 h 1077346"/>
                <a:gd name="connsiteX0" fmla="*/ 0 w 836239"/>
                <a:gd name="connsiteY0" fmla="*/ 0 h 1077346"/>
                <a:gd name="connsiteX1" fmla="*/ 836239 w 836239"/>
                <a:gd name="connsiteY1" fmla="*/ 647411 h 1077346"/>
                <a:gd name="connsiteX2" fmla="*/ 836239 w 836239"/>
                <a:gd name="connsiteY2" fmla="*/ 836239 h 1077346"/>
                <a:gd name="connsiteX3" fmla="*/ 457268 w 836239"/>
                <a:gd name="connsiteY3" fmla="*/ 836239 h 1077346"/>
                <a:gd name="connsiteX4" fmla="*/ 519479 w 836239"/>
                <a:gd name="connsiteY4" fmla="*/ 987397 h 1077346"/>
                <a:gd name="connsiteX5" fmla="*/ 415477 w 836239"/>
                <a:gd name="connsiteY5" fmla="*/ 1077346 h 1077346"/>
                <a:gd name="connsiteX6" fmla="*/ 305554 w 836239"/>
                <a:gd name="connsiteY6" fmla="*/ 1004262 h 1077346"/>
                <a:gd name="connsiteX7" fmla="*/ 362534 w 836239"/>
                <a:gd name="connsiteY7" fmla="*/ 836239 h 1077346"/>
                <a:gd name="connsiteX8" fmla="*/ 0 w 836239"/>
                <a:gd name="connsiteY8" fmla="*/ 836239 h 1077346"/>
                <a:gd name="connsiteX9" fmla="*/ 0 w 836239"/>
                <a:gd name="connsiteY9" fmla="*/ 0 h 1077346"/>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5107 w 836456"/>
                <a:gd name="connsiteY0" fmla="*/ 0 h 1233821"/>
                <a:gd name="connsiteX1" fmla="*/ 836456 w 836456"/>
                <a:gd name="connsiteY1" fmla="*/ 803886 h 1233821"/>
                <a:gd name="connsiteX2" fmla="*/ 836456 w 836456"/>
                <a:gd name="connsiteY2" fmla="*/ 992714 h 1233821"/>
                <a:gd name="connsiteX3" fmla="*/ 457485 w 836456"/>
                <a:gd name="connsiteY3" fmla="*/ 992714 h 1233821"/>
                <a:gd name="connsiteX4" fmla="*/ 519696 w 836456"/>
                <a:gd name="connsiteY4" fmla="*/ 1143872 h 1233821"/>
                <a:gd name="connsiteX5" fmla="*/ 415694 w 836456"/>
                <a:gd name="connsiteY5" fmla="*/ 1233821 h 1233821"/>
                <a:gd name="connsiteX6" fmla="*/ 305771 w 836456"/>
                <a:gd name="connsiteY6" fmla="*/ 1160737 h 1233821"/>
                <a:gd name="connsiteX7" fmla="*/ 362751 w 836456"/>
                <a:gd name="connsiteY7" fmla="*/ 992714 h 1233821"/>
                <a:gd name="connsiteX8" fmla="*/ 217 w 836456"/>
                <a:gd name="connsiteY8" fmla="*/ 992714 h 1233821"/>
                <a:gd name="connsiteX9" fmla="*/ 5107 w 836456"/>
                <a:gd name="connsiteY9" fmla="*/ 0 h 1233821"/>
                <a:gd name="connsiteX0" fmla="*/ 0 w 841128"/>
                <a:gd name="connsiteY0" fmla="*/ 0 h 1233821"/>
                <a:gd name="connsiteX1" fmla="*/ 841128 w 841128"/>
                <a:gd name="connsiteY1" fmla="*/ 803886 h 1233821"/>
                <a:gd name="connsiteX2" fmla="*/ 841128 w 841128"/>
                <a:gd name="connsiteY2" fmla="*/ 992714 h 1233821"/>
                <a:gd name="connsiteX3" fmla="*/ 462157 w 841128"/>
                <a:gd name="connsiteY3" fmla="*/ 992714 h 1233821"/>
                <a:gd name="connsiteX4" fmla="*/ 524368 w 841128"/>
                <a:gd name="connsiteY4" fmla="*/ 1143872 h 1233821"/>
                <a:gd name="connsiteX5" fmla="*/ 420366 w 841128"/>
                <a:gd name="connsiteY5" fmla="*/ 1233821 h 1233821"/>
                <a:gd name="connsiteX6" fmla="*/ 310443 w 841128"/>
                <a:gd name="connsiteY6" fmla="*/ 1160737 h 1233821"/>
                <a:gd name="connsiteX7" fmla="*/ 367423 w 841128"/>
                <a:gd name="connsiteY7" fmla="*/ 992714 h 1233821"/>
                <a:gd name="connsiteX8" fmla="*/ 4889 w 841128"/>
                <a:gd name="connsiteY8" fmla="*/ 992714 h 1233821"/>
                <a:gd name="connsiteX9" fmla="*/ 0 w 841128"/>
                <a:gd name="connsiteY9" fmla="*/ 0 h 1233821"/>
                <a:gd name="connsiteX0" fmla="*/ 2742 w 836536"/>
                <a:gd name="connsiteY0" fmla="*/ 0 h 1233821"/>
                <a:gd name="connsiteX1" fmla="*/ 836536 w 836536"/>
                <a:gd name="connsiteY1" fmla="*/ 803886 h 1233821"/>
                <a:gd name="connsiteX2" fmla="*/ 836536 w 836536"/>
                <a:gd name="connsiteY2" fmla="*/ 992714 h 1233821"/>
                <a:gd name="connsiteX3" fmla="*/ 457565 w 836536"/>
                <a:gd name="connsiteY3" fmla="*/ 992714 h 1233821"/>
                <a:gd name="connsiteX4" fmla="*/ 519776 w 836536"/>
                <a:gd name="connsiteY4" fmla="*/ 1143872 h 1233821"/>
                <a:gd name="connsiteX5" fmla="*/ 415774 w 836536"/>
                <a:gd name="connsiteY5" fmla="*/ 1233821 h 1233821"/>
                <a:gd name="connsiteX6" fmla="*/ 305851 w 836536"/>
                <a:gd name="connsiteY6" fmla="*/ 1160737 h 1233821"/>
                <a:gd name="connsiteX7" fmla="*/ 362831 w 836536"/>
                <a:gd name="connsiteY7" fmla="*/ 992714 h 1233821"/>
                <a:gd name="connsiteX8" fmla="*/ 297 w 836536"/>
                <a:gd name="connsiteY8" fmla="*/ 992714 h 1233821"/>
                <a:gd name="connsiteX9" fmla="*/ 2742 w 836536"/>
                <a:gd name="connsiteY9" fmla="*/ 0 h 123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536" h="1233821">
                  <a:moveTo>
                    <a:pt x="2742" y="0"/>
                  </a:moveTo>
                  <a:lnTo>
                    <a:pt x="836536" y="803886"/>
                  </a:lnTo>
                  <a:lnTo>
                    <a:pt x="836536" y="992714"/>
                  </a:lnTo>
                  <a:lnTo>
                    <a:pt x="457565" y="992714"/>
                  </a:lnTo>
                  <a:cubicBezTo>
                    <a:pt x="467477" y="1076440"/>
                    <a:pt x="513559" y="1083334"/>
                    <a:pt x="519776" y="1143872"/>
                  </a:cubicBezTo>
                  <a:cubicBezTo>
                    <a:pt x="519381" y="1199533"/>
                    <a:pt x="478947" y="1229339"/>
                    <a:pt x="415774" y="1233821"/>
                  </a:cubicBezTo>
                  <a:cubicBezTo>
                    <a:pt x="362712" y="1232636"/>
                    <a:pt x="309337" y="1207482"/>
                    <a:pt x="305851" y="1160737"/>
                  </a:cubicBezTo>
                  <a:cubicBezTo>
                    <a:pt x="306164" y="1103311"/>
                    <a:pt x="356615" y="1082950"/>
                    <a:pt x="362831" y="992714"/>
                  </a:cubicBezTo>
                  <a:lnTo>
                    <a:pt x="297" y="992714"/>
                  </a:lnTo>
                  <a:cubicBezTo>
                    <a:pt x="-1333" y="661809"/>
                    <a:pt x="4372" y="330905"/>
                    <a:pt x="2742" y="0"/>
                  </a:cubicBezTo>
                  <a:close/>
                </a:path>
              </a:pathLst>
            </a:cu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12">
              <a:extLst>
                <a:ext uri="{FF2B5EF4-FFF2-40B4-BE49-F238E27FC236}">
                  <a16:creationId xmlns:a16="http://schemas.microsoft.com/office/drawing/2014/main" id="{A7BA8114-AB98-40AE-BF18-A52E439682A2}"/>
                </a:ext>
              </a:extLst>
            </p:cNvPr>
            <p:cNvSpPr/>
            <p:nvPr/>
          </p:nvSpPr>
          <p:spPr>
            <a:xfrm>
              <a:off x="3914673" y="1419622"/>
              <a:ext cx="1317823" cy="1365349"/>
            </a:xfrm>
            <a:custGeom>
              <a:avLst/>
              <a:gdLst>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63956 w 1317823"/>
                <a:gd name="connsiteY16" fmla="*/ 434013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5814 w 1317823"/>
                <a:gd name="connsiteY1" fmla="*/ 529110 h 1365349"/>
                <a:gd name="connsiteX2" fmla="*/ 1078249 w 1317823"/>
                <a:gd name="connsiteY2" fmla="*/ 529110 h 1365349"/>
                <a:gd name="connsiteX3" fmla="*/ 1078249 w 1317823"/>
                <a:gd name="connsiteY3" fmla="*/ 902332 h 1365349"/>
                <a:gd name="connsiteX4" fmla="*/ 1227874 w 1317823"/>
                <a:gd name="connsiteY4" fmla="*/ 840268 h 1365349"/>
                <a:gd name="connsiteX5" fmla="*/ 1317823 w 1317823"/>
                <a:gd name="connsiteY5" fmla="*/ 944270 h 1365349"/>
                <a:gd name="connsiteX6" fmla="*/ 1244739 w 1317823"/>
                <a:gd name="connsiteY6" fmla="*/ 1054193 h 1365349"/>
                <a:gd name="connsiteX7" fmla="*/ 1078249 w 1317823"/>
                <a:gd name="connsiteY7" fmla="*/ 997291 h 1365349"/>
                <a:gd name="connsiteX8" fmla="*/ 1078249 w 1317823"/>
                <a:gd name="connsiteY8" fmla="*/ 1365349 h 1365349"/>
                <a:gd name="connsiteX9" fmla="*/ 242010 w 1317823"/>
                <a:gd name="connsiteY9" fmla="*/ 1365349 h 1365349"/>
                <a:gd name="connsiteX10" fmla="*/ 242010 w 1317823"/>
                <a:gd name="connsiteY10" fmla="*/ 991895 h 1365349"/>
                <a:gd name="connsiteX11" fmla="*/ 89950 w 1317823"/>
                <a:gd name="connsiteY11" fmla="*/ 1054192 h 1365349"/>
                <a:gd name="connsiteX12" fmla="*/ 0 w 1317823"/>
                <a:gd name="connsiteY12" fmla="*/ 950190 h 1365349"/>
                <a:gd name="connsiteX13" fmla="*/ 73084 w 1317823"/>
                <a:gd name="connsiteY13" fmla="*/ 840267 h 1365349"/>
                <a:gd name="connsiteX14" fmla="*/ 242010 w 1317823"/>
                <a:gd name="connsiteY14" fmla="*/ 897293 h 1365349"/>
                <a:gd name="connsiteX15" fmla="*/ 242010 w 1317823"/>
                <a:gd name="connsiteY15" fmla="*/ 529110 h 1365349"/>
                <a:gd name="connsiteX16" fmla="*/ 242525 w 1317823"/>
                <a:gd name="connsiteY16" fmla="*/ 436395 h 1365349"/>
                <a:gd name="connsiteX17" fmla="*/ 655122 w 1317823"/>
                <a:gd name="connsiteY17"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5 w 1317823"/>
                <a:gd name="connsiteY17" fmla="*/ 436395 h 1365349"/>
                <a:gd name="connsiteX18" fmla="*/ 655122 w 1317823"/>
                <a:gd name="connsiteY18" fmla="*/ 0 h 1365349"/>
                <a:gd name="connsiteX0" fmla="*/ 655122 w 1317823"/>
                <a:gd name="connsiteY0" fmla="*/ 0 h 1365349"/>
                <a:gd name="connsiteX1" fmla="*/ 1076427 w 1317823"/>
                <a:gd name="connsiteY1" fmla="*/ 456803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66648 w 1317823"/>
                <a:gd name="connsiteY1" fmla="*/ 42501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1538 w 1317823"/>
                <a:gd name="connsiteY1" fmla="*/ 41523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8873 w 1317823"/>
                <a:gd name="connsiteY1" fmla="*/ 412794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741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 name="connsiteX0" fmla="*/ 655122 w 1317823"/>
                <a:gd name="connsiteY0" fmla="*/ 0 h 1365349"/>
                <a:gd name="connsiteX1" fmla="*/ 1073983 w 1317823"/>
                <a:gd name="connsiteY1" fmla="*/ 410349 h 1365349"/>
                <a:gd name="connsiteX2" fmla="*/ 1075814 w 1317823"/>
                <a:gd name="connsiteY2" fmla="*/ 529110 h 1365349"/>
                <a:gd name="connsiteX3" fmla="*/ 1078249 w 1317823"/>
                <a:gd name="connsiteY3" fmla="*/ 529110 h 1365349"/>
                <a:gd name="connsiteX4" fmla="*/ 1078249 w 1317823"/>
                <a:gd name="connsiteY4" fmla="*/ 902332 h 1365349"/>
                <a:gd name="connsiteX5" fmla="*/ 1227874 w 1317823"/>
                <a:gd name="connsiteY5" fmla="*/ 840268 h 1365349"/>
                <a:gd name="connsiteX6" fmla="*/ 1317823 w 1317823"/>
                <a:gd name="connsiteY6" fmla="*/ 944270 h 1365349"/>
                <a:gd name="connsiteX7" fmla="*/ 1244739 w 1317823"/>
                <a:gd name="connsiteY7" fmla="*/ 1054193 h 1365349"/>
                <a:gd name="connsiteX8" fmla="*/ 1078249 w 1317823"/>
                <a:gd name="connsiteY8" fmla="*/ 997291 h 1365349"/>
                <a:gd name="connsiteX9" fmla="*/ 1078249 w 1317823"/>
                <a:gd name="connsiteY9" fmla="*/ 1365349 h 1365349"/>
                <a:gd name="connsiteX10" fmla="*/ 242010 w 1317823"/>
                <a:gd name="connsiteY10" fmla="*/ 1365349 h 1365349"/>
                <a:gd name="connsiteX11" fmla="*/ 242010 w 1317823"/>
                <a:gd name="connsiteY11" fmla="*/ 991895 h 1365349"/>
                <a:gd name="connsiteX12" fmla="*/ 89950 w 1317823"/>
                <a:gd name="connsiteY12" fmla="*/ 1054192 h 1365349"/>
                <a:gd name="connsiteX13" fmla="*/ 0 w 1317823"/>
                <a:gd name="connsiteY13" fmla="*/ 950190 h 1365349"/>
                <a:gd name="connsiteX14" fmla="*/ 73084 w 1317823"/>
                <a:gd name="connsiteY14" fmla="*/ 840267 h 1365349"/>
                <a:gd name="connsiteX15" fmla="*/ 242010 w 1317823"/>
                <a:gd name="connsiteY15" fmla="*/ 897293 h 1365349"/>
                <a:gd name="connsiteX16" fmla="*/ 242010 w 1317823"/>
                <a:gd name="connsiteY16" fmla="*/ 529110 h 1365349"/>
                <a:gd name="connsiteX17" fmla="*/ 242524 w 1317823"/>
                <a:gd name="connsiteY17" fmla="*/ 404611 h 1365349"/>
                <a:gd name="connsiteX18" fmla="*/ 655122 w 1317823"/>
                <a:gd name="connsiteY18" fmla="*/ 0 h 136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7823" h="1365349">
                  <a:moveTo>
                    <a:pt x="655122" y="0"/>
                  </a:moveTo>
                  <a:cubicBezTo>
                    <a:pt x="797939" y="157030"/>
                    <a:pt x="933356" y="260590"/>
                    <a:pt x="1073983" y="410349"/>
                  </a:cubicBezTo>
                  <a:cubicBezTo>
                    <a:pt x="1080986" y="491665"/>
                    <a:pt x="1076018" y="505008"/>
                    <a:pt x="1075814" y="529110"/>
                  </a:cubicBezTo>
                  <a:lnTo>
                    <a:pt x="1078249" y="529110"/>
                  </a:lnTo>
                  <a:lnTo>
                    <a:pt x="1078249" y="902332"/>
                  </a:lnTo>
                  <a:cubicBezTo>
                    <a:pt x="1160529" y="892003"/>
                    <a:pt x="1167707" y="846447"/>
                    <a:pt x="1227874" y="840268"/>
                  </a:cubicBezTo>
                  <a:cubicBezTo>
                    <a:pt x="1283535" y="840663"/>
                    <a:pt x="1313341" y="881096"/>
                    <a:pt x="1317823" y="944270"/>
                  </a:cubicBezTo>
                  <a:cubicBezTo>
                    <a:pt x="1316638" y="997332"/>
                    <a:pt x="1291484" y="1050706"/>
                    <a:pt x="1244739" y="1054193"/>
                  </a:cubicBezTo>
                  <a:cubicBezTo>
                    <a:pt x="1187641" y="1053881"/>
                    <a:pt x="1167185" y="1004001"/>
                    <a:pt x="1078249" y="997291"/>
                  </a:cubicBezTo>
                  <a:lnTo>
                    <a:pt x="1078249" y="1365349"/>
                  </a:lnTo>
                  <a:lnTo>
                    <a:pt x="242010" y="1365349"/>
                  </a:lnTo>
                  <a:lnTo>
                    <a:pt x="242010" y="991895"/>
                  </a:lnTo>
                  <a:cubicBezTo>
                    <a:pt x="157429" y="1001563"/>
                    <a:pt x="150704" y="1047953"/>
                    <a:pt x="89950" y="1054192"/>
                  </a:cubicBezTo>
                  <a:cubicBezTo>
                    <a:pt x="34288" y="1053797"/>
                    <a:pt x="4482" y="1013364"/>
                    <a:pt x="0" y="950190"/>
                  </a:cubicBezTo>
                  <a:cubicBezTo>
                    <a:pt x="1185" y="897128"/>
                    <a:pt x="26339" y="843754"/>
                    <a:pt x="73084" y="840267"/>
                  </a:cubicBezTo>
                  <a:cubicBezTo>
                    <a:pt x="130701" y="840581"/>
                    <a:pt x="151007" y="891368"/>
                    <a:pt x="242010" y="897293"/>
                  </a:cubicBezTo>
                  <a:lnTo>
                    <a:pt x="242010" y="529110"/>
                  </a:lnTo>
                  <a:cubicBezTo>
                    <a:pt x="242182" y="498205"/>
                    <a:pt x="242352" y="435516"/>
                    <a:pt x="242524" y="404611"/>
                  </a:cubicBezTo>
                  <a:cubicBezTo>
                    <a:pt x="397152" y="247546"/>
                    <a:pt x="486462" y="173988"/>
                    <a:pt x="655122" y="0"/>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7" name="Rectangle 9">
              <a:extLst>
                <a:ext uri="{FF2B5EF4-FFF2-40B4-BE49-F238E27FC236}">
                  <a16:creationId xmlns:a16="http://schemas.microsoft.com/office/drawing/2014/main" id="{E5A32FD5-5AB9-4236-B2AC-82C82CB0D002}"/>
                </a:ext>
              </a:extLst>
            </p:cNvPr>
            <p:cNvSpPr/>
            <p:nvPr/>
          </p:nvSpPr>
          <p:spPr>
            <a:xfrm>
              <a:off x="3914673" y="3612023"/>
              <a:ext cx="1317823" cy="836239"/>
            </a:xfrm>
            <a:custGeom>
              <a:avLst/>
              <a:gdLst/>
              <a:ahLst/>
              <a:cxnLst/>
              <a:rect l="l" t="t" r="r" b="b"/>
              <a:pathLst>
                <a:path w="1985624" h="1260000">
                  <a:moveTo>
                    <a:pt x="356204" y="0"/>
                  </a:moveTo>
                  <a:lnTo>
                    <a:pt x="1616204" y="0"/>
                  </a:lnTo>
                  <a:lnTo>
                    <a:pt x="1616204" y="563159"/>
                  </a:lnTo>
                  <a:cubicBezTo>
                    <a:pt x="1748180" y="549871"/>
                    <a:pt x="1757420" y="478353"/>
                    <a:pt x="1850093" y="468836"/>
                  </a:cubicBezTo>
                  <a:cubicBezTo>
                    <a:pt x="1933961" y="469431"/>
                    <a:pt x="1978871" y="530355"/>
                    <a:pt x="1985624" y="625540"/>
                  </a:cubicBezTo>
                  <a:cubicBezTo>
                    <a:pt x="1983838" y="705492"/>
                    <a:pt x="1945938" y="785914"/>
                    <a:pt x="1875505" y="791166"/>
                  </a:cubicBezTo>
                  <a:cubicBezTo>
                    <a:pt x="1787691" y="790687"/>
                    <a:pt x="1757397" y="712397"/>
                    <a:pt x="1616204" y="704999"/>
                  </a:cubicBezTo>
                  <a:lnTo>
                    <a:pt x="1616204" y="1260000"/>
                  </a:lnTo>
                  <a:lnTo>
                    <a:pt x="356204" y="1260000"/>
                  </a:lnTo>
                  <a:lnTo>
                    <a:pt x="356204" y="698108"/>
                  </a:lnTo>
                  <a:cubicBezTo>
                    <a:pt x="236709" y="714981"/>
                    <a:pt x="225014" y="781976"/>
                    <a:pt x="135531" y="791165"/>
                  </a:cubicBezTo>
                  <a:cubicBezTo>
                    <a:pt x="51663" y="790570"/>
                    <a:pt x="6753" y="729647"/>
                    <a:pt x="0" y="634461"/>
                  </a:cubicBezTo>
                  <a:cubicBezTo>
                    <a:pt x="1786" y="554510"/>
                    <a:pt x="39686" y="474088"/>
                    <a:pt x="110119" y="468835"/>
                  </a:cubicBezTo>
                  <a:cubicBezTo>
                    <a:pt x="195122" y="469298"/>
                    <a:pt x="226228" y="542672"/>
                    <a:pt x="356204" y="554328"/>
                  </a:cubicBezTo>
                  <a:close/>
                </a:path>
              </a:pathLst>
            </a:cu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8" name="Rectangle 16">
              <a:extLst>
                <a:ext uri="{FF2B5EF4-FFF2-40B4-BE49-F238E27FC236}">
                  <a16:creationId xmlns:a16="http://schemas.microsoft.com/office/drawing/2014/main" id="{3FA72CE7-8A53-4D65-AAE4-DB951F65E773}"/>
                </a:ext>
              </a:extLst>
            </p:cNvPr>
            <p:cNvSpPr/>
            <p:nvPr/>
          </p:nvSpPr>
          <p:spPr>
            <a:xfrm rot="5400000">
              <a:off x="3912233" y="2567708"/>
              <a:ext cx="1298127" cy="1317823"/>
            </a:xfrm>
            <a:custGeom>
              <a:avLst/>
              <a:gdLst/>
              <a:ahLst/>
              <a:cxnLst/>
              <a:rect l="l" t="t" r="r" b="b"/>
              <a:pathLst>
                <a:path w="1955947" h="1985624">
                  <a:moveTo>
                    <a:pt x="0" y="1003881"/>
                  </a:moveTo>
                  <a:cubicBezTo>
                    <a:pt x="1786" y="923929"/>
                    <a:pt x="39686" y="843507"/>
                    <a:pt x="110119" y="838255"/>
                  </a:cubicBezTo>
                  <a:cubicBezTo>
                    <a:pt x="192631" y="838705"/>
                    <a:pt x="224359" y="907854"/>
                    <a:pt x="344973" y="923174"/>
                  </a:cubicBezTo>
                  <a:lnTo>
                    <a:pt x="344973" y="369420"/>
                  </a:lnTo>
                  <a:lnTo>
                    <a:pt x="908132" y="369420"/>
                  </a:lnTo>
                  <a:cubicBezTo>
                    <a:pt x="894844" y="237444"/>
                    <a:pt x="823326" y="228204"/>
                    <a:pt x="813809" y="135531"/>
                  </a:cubicBezTo>
                  <a:cubicBezTo>
                    <a:pt x="814404" y="51663"/>
                    <a:pt x="875327" y="6753"/>
                    <a:pt x="970513" y="0"/>
                  </a:cubicBezTo>
                  <a:cubicBezTo>
                    <a:pt x="1050464" y="1786"/>
                    <a:pt x="1130887" y="39686"/>
                    <a:pt x="1136139" y="110119"/>
                  </a:cubicBezTo>
                  <a:cubicBezTo>
                    <a:pt x="1135661" y="197933"/>
                    <a:pt x="1057369" y="228227"/>
                    <a:pt x="1049972" y="369420"/>
                  </a:cubicBezTo>
                  <a:lnTo>
                    <a:pt x="1604973" y="369420"/>
                  </a:lnTo>
                  <a:lnTo>
                    <a:pt x="1604973" y="930811"/>
                  </a:lnTo>
                  <a:cubicBezTo>
                    <a:pt x="1719598" y="912484"/>
                    <a:pt x="1732247" y="847309"/>
                    <a:pt x="1820416" y="838255"/>
                  </a:cubicBezTo>
                  <a:cubicBezTo>
                    <a:pt x="1904284" y="838850"/>
                    <a:pt x="1949194" y="899773"/>
                    <a:pt x="1955947" y="994959"/>
                  </a:cubicBezTo>
                  <a:cubicBezTo>
                    <a:pt x="1954161" y="1074910"/>
                    <a:pt x="1916261" y="1155332"/>
                    <a:pt x="1845828" y="1160585"/>
                  </a:cubicBezTo>
                  <a:cubicBezTo>
                    <a:pt x="1761973" y="1160128"/>
                    <a:pt x="1730569" y="1088717"/>
                    <a:pt x="1604973" y="1075359"/>
                  </a:cubicBezTo>
                  <a:lnTo>
                    <a:pt x="1604973" y="1629420"/>
                  </a:lnTo>
                  <a:lnTo>
                    <a:pt x="1043081" y="1629420"/>
                  </a:lnTo>
                  <a:cubicBezTo>
                    <a:pt x="1059954" y="1748915"/>
                    <a:pt x="1126948" y="1760610"/>
                    <a:pt x="1136138" y="1850093"/>
                  </a:cubicBezTo>
                  <a:cubicBezTo>
                    <a:pt x="1135543" y="1933961"/>
                    <a:pt x="1074620" y="1978871"/>
                    <a:pt x="979434" y="1985624"/>
                  </a:cubicBezTo>
                  <a:cubicBezTo>
                    <a:pt x="899483" y="1983838"/>
                    <a:pt x="819061" y="1945938"/>
                    <a:pt x="813808" y="1875505"/>
                  </a:cubicBezTo>
                  <a:cubicBezTo>
                    <a:pt x="814271" y="1790502"/>
                    <a:pt x="887645" y="1759396"/>
                    <a:pt x="899301" y="1629420"/>
                  </a:cubicBezTo>
                  <a:lnTo>
                    <a:pt x="344973" y="1629420"/>
                  </a:lnTo>
                  <a:lnTo>
                    <a:pt x="344973" y="1069040"/>
                  </a:lnTo>
                  <a:cubicBezTo>
                    <a:pt x="235877" y="1088650"/>
                    <a:pt x="222136" y="1151691"/>
                    <a:pt x="135531" y="1160585"/>
                  </a:cubicBezTo>
                  <a:cubicBezTo>
                    <a:pt x="51663" y="1159990"/>
                    <a:pt x="6753" y="1099066"/>
                    <a:pt x="0" y="1003881"/>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0" name="L-Shape 18">
            <a:extLst>
              <a:ext uri="{FF2B5EF4-FFF2-40B4-BE49-F238E27FC236}">
                <a16:creationId xmlns:a16="http://schemas.microsoft.com/office/drawing/2014/main" id="{D43F8145-93D6-4D9B-8A2C-D4D56A26C7A5}"/>
              </a:ext>
            </a:extLst>
          </p:cNvPr>
          <p:cNvSpPr/>
          <p:nvPr/>
        </p:nvSpPr>
        <p:spPr>
          <a:xfrm rot="8100000">
            <a:off x="9430064" y="3047861"/>
            <a:ext cx="1972161" cy="1972161"/>
          </a:xfrm>
          <a:prstGeom prst="corner">
            <a:avLst>
              <a:gd name="adj1" fmla="val 10489"/>
              <a:gd name="adj2" fmla="val 10848"/>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Oval 21">
            <a:extLst>
              <a:ext uri="{FF2B5EF4-FFF2-40B4-BE49-F238E27FC236}">
                <a16:creationId xmlns:a16="http://schemas.microsoft.com/office/drawing/2014/main" id="{83BD42A6-D787-42D0-9570-D657FB96DB6E}"/>
              </a:ext>
            </a:extLst>
          </p:cNvPr>
          <p:cNvSpPr/>
          <p:nvPr/>
        </p:nvSpPr>
        <p:spPr>
          <a:xfrm rot="20700000">
            <a:off x="10169598" y="4056569"/>
            <a:ext cx="484544" cy="40498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Tree>
    <p:extLst>
      <p:ext uri="{BB962C8B-B14F-4D97-AF65-F5344CB8AC3E}">
        <p14:creationId xmlns:p14="http://schemas.microsoft.com/office/powerpoint/2010/main" val="3734243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948A2979-A456-4286-B8FC-8FF4C0C58EFD}"/>
              </a:ext>
            </a:extLst>
          </p:cNvPr>
          <p:cNvSpPr txBox="1"/>
          <p:nvPr/>
        </p:nvSpPr>
        <p:spPr>
          <a:xfrm>
            <a:off x="2117778" y="2031531"/>
            <a:ext cx="8267193" cy="1938992"/>
          </a:xfrm>
          <a:prstGeom prst="rect">
            <a:avLst/>
          </a:prstGeom>
          <a:noFill/>
        </p:spPr>
        <p:txBody>
          <a:bodyPr wrap="square" rtlCol="0" anchor="ctr">
            <a:spAutoFit/>
          </a:bodyPr>
          <a:lstStyle/>
          <a:p>
            <a:pPr algn="ctr"/>
            <a:r>
              <a:rPr lang="en-US" altLang="ko-KR" sz="6000" b="1" dirty="0">
                <a:solidFill>
                  <a:schemeClr val="accent6">
                    <a:lumMod val="75000"/>
                  </a:schemeClr>
                </a:solidFill>
                <a:latin typeface="Arial" panose="020B0604020202020204" pitchFamily="34" charset="0"/>
                <a:cs typeface="Arial" panose="020B0604020202020204" pitchFamily="34" charset="0"/>
              </a:rPr>
              <a:t>Muchas gracias por su atención </a:t>
            </a:r>
            <a:endParaRPr lang="ko-KR" altLang="en-US" sz="6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03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7C31C82F-4491-4B64-B66F-36A4CEAF5898}"/>
              </a:ext>
            </a:extLst>
          </p:cNvPr>
          <p:cNvSpPr txBox="1"/>
          <p:nvPr/>
        </p:nvSpPr>
        <p:spPr>
          <a:xfrm>
            <a:off x="1243718" y="1112334"/>
            <a:ext cx="5588684" cy="646331"/>
          </a:xfrm>
          <a:prstGeom prst="rect">
            <a:avLst/>
          </a:prstGeom>
          <a:noFill/>
        </p:spPr>
        <p:txBody>
          <a:bodyPr wrap="square" rtlCol="0">
            <a:spAutoFit/>
          </a:bodyPr>
          <a:lstStyle/>
          <a:p>
            <a:pPr algn="just"/>
            <a:r>
              <a:rPr lang="es-ES" sz="3600" b="1" dirty="0">
                <a:solidFill>
                  <a:schemeClr val="tx1">
                    <a:lumMod val="50000"/>
                    <a:lumOff val="50000"/>
                  </a:schemeClr>
                </a:solidFill>
              </a:rPr>
              <a:t>¡Evaluación estructural!</a:t>
            </a:r>
            <a:endParaRPr lang="es-EC" sz="3600" b="1" dirty="0">
              <a:solidFill>
                <a:schemeClr val="tx1">
                  <a:lumMod val="50000"/>
                  <a:lumOff val="50000"/>
                </a:schemeClr>
              </a:solidFill>
            </a:endParaRPr>
          </a:p>
        </p:txBody>
      </p:sp>
      <p:sp>
        <p:nvSpPr>
          <p:cNvPr id="3" name="TextBox 33">
            <a:extLst>
              <a:ext uri="{FF2B5EF4-FFF2-40B4-BE49-F238E27FC236}">
                <a16:creationId xmlns:a16="http://schemas.microsoft.com/office/drawing/2014/main" id="{7C31C82F-4491-4B64-B66F-36A4CEAF5898}"/>
              </a:ext>
            </a:extLst>
          </p:cNvPr>
          <p:cNvSpPr txBox="1"/>
          <p:nvPr/>
        </p:nvSpPr>
        <p:spPr>
          <a:xfrm>
            <a:off x="7138155" y="804558"/>
            <a:ext cx="4137285" cy="954107"/>
          </a:xfrm>
          <a:prstGeom prst="rect">
            <a:avLst/>
          </a:prstGeom>
          <a:noFill/>
        </p:spPr>
        <p:txBody>
          <a:bodyPr wrap="square" rtlCol="0">
            <a:spAutoFit/>
          </a:bodyPr>
          <a:lstStyle/>
          <a:p>
            <a:pPr algn="ctr"/>
            <a:r>
              <a:rPr lang="es-ES" sz="2800" b="1" dirty="0"/>
              <a:t>Ecuador con alta vulnerabilidad sísmica </a:t>
            </a:r>
            <a:endParaRPr lang="es-EC" sz="2800" b="1" dirty="0"/>
          </a:p>
        </p:txBody>
      </p:sp>
      <p:pic>
        <p:nvPicPr>
          <p:cNvPr id="2050" name="Picture 2" descr="Consejos para unas vacaciones sin sustos | Grupo Cabanach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905" y="3649490"/>
            <a:ext cx="4170166" cy="2345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3"/>
          <a:stretch>
            <a:fillRect/>
          </a:stretch>
        </p:blipFill>
        <p:spPr>
          <a:xfrm>
            <a:off x="6951335" y="1825584"/>
            <a:ext cx="4510927" cy="4169308"/>
          </a:xfrm>
          <a:prstGeom prst="rect">
            <a:avLst/>
          </a:prstGeom>
          <a:ln>
            <a:noFill/>
          </a:ln>
          <a:effectLst>
            <a:outerShdw blurRad="292100" dist="139700" dir="2700000" algn="tl" rotWithShape="0">
              <a:srgbClr val="333333">
                <a:alpha val="65000"/>
              </a:srgbClr>
            </a:outerShdw>
          </a:effectLst>
        </p:spPr>
      </p:pic>
      <p:sp>
        <p:nvSpPr>
          <p:cNvPr id="9" name="Freeform 5">
            <a:extLst>
              <a:ext uri="{FF2B5EF4-FFF2-40B4-BE49-F238E27FC236}">
                <a16:creationId xmlns:a16="http://schemas.microsoft.com/office/drawing/2014/main" id="{AD703DDB-AC0B-4988-BF1F-9707EC777BD9}"/>
              </a:ext>
            </a:extLst>
          </p:cNvPr>
          <p:cNvSpPr>
            <a:spLocks noEditPoints="1"/>
          </p:cNvSpPr>
          <p:nvPr/>
        </p:nvSpPr>
        <p:spPr bwMode="auto">
          <a:xfrm flipH="1">
            <a:off x="1243718" y="1881278"/>
            <a:ext cx="3271081" cy="1192866"/>
          </a:xfrm>
          <a:custGeom>
            <a:avLst/>
            <a:gdLst>
              <a:gd name="T0" fmla="*/ 692 w 2980"/>
              <a:gd name="T1" fmla="*/ 625 h 1086"/>
              <a:gd name="T2" fmla="*/ 1350 w 2980"/>
              <a:gd name="T3" fmla="*/ 765 h 1086"/>
              <a:gd name="T4" fmla="*/ 1662 w 2980"/>
              <a:gd name="T5" fmla="*/ 831 h 1086"/>
              <a:gd name="T6" fmla="*/ 1686 w 2980"/>
              <a:gd name="T7" fmla="*/ 716 h 1086"/>
              <a:gd name="T8" fmla="*/ 1668 w 2980"/>
              <a:gd name="T9" fmla="*/ 547 h 1086"/>
              <a:gd name="T10" fmla="*/ 1693 w 2980"/>
              <a:gd name="T11" fmla="*/ 451 h 1086"/>
              <a:gd name="T12" fmla="*/ 1732 w 2980"/>
              <a:gd name="T13" fmla="*/ 173 h 1086"/>
              <a:gd name="T14" fmla="*/ 1836 w 2980"/>
              <a:gd name="T15" fmla="*/ 22 h 1086"/>
              <a:gd name="T16" fmla="*/ 1949 w 2980"/>
              <a:gd name="T17" fmla="*/ 123 h 1086"/>
              <a:gd name="T18" fmla="*/ 1876 w 2980"/>
              <a:gd name="T19" fmla="*/ 190 h 1086"/>
              <a:gd name="T20" fmla="*/ 1876 w 2980"/>
              <a:gd name="T21" fmla="*/ 315 h 1086"/>
              <a:gd name="T22" fmla="*/ 1959 w 2980"/>
              <a:gd name="T23" fmla="*/ 445 h 1086"/>
              <a:gd name="T24" fmla="*/ 1963 w 2980"/>
              <a:gd name="T25" fmla="*/ 549 h 1086"/>
              <a:gd name="T26" fmla="*/ 1947 w 2980"/>
              <a:gd name="T27" fmla="*/ 572 h 1086"/>
              <a:gd name="T28" fmla="*/ 1921 w 2980"/>
              <a:gd name="T29" fmla="*/ 587 h 1086"/>
              <a:gd name="T30" fmla="*/ 1880 w 2980"/>
              <a:gd name="T31" fmla="*/ 612 h 1086"/>
              <a:gd name="T32" fmla="*/ 2031 w 2980"/>
              <a:gd name="T33" fmla="*/ 662 h 1086"/>
              <a:gd name="T34" fmla="*/ 2195 w 2980"/>
              <a:gd name="T35" fmla="*/ 411 h 1086"/>
              <a:gd name="T36" fmla="*/ 2174 w 2980"/>
              <a:gd name="T37" fmla="*/ 364 h 1086"/>
              <a:gd name="T38" fmla="*/ 2163 w 2980"/>
              <a:gd name="T39" fmla="*/ 250 h 1086"/>
              <a:gd name="T40" fmla="*/ 2289 w 2980"/>
              <a:gd name="T41" fmla="*/ 309 h 1086"/>
              <a:gd name="T42" fmla="*/ 2341 w 2980"/>
              <a:gd name="T43" fmla="*/ 468 h 1086"/>
              <a:gd name="T44" fmla="*/ 2382 w 2980"/>
              <a:gd name="T45" fmla="*/ 504 h 1086"/>
              <a:gd name="T46" fmla="*/ 2451 w 2980"/>
              <a:gd name="T47" fmla="*/ 331 h 1086"/>
              <a:gd name="T48" fmla="*/ 2514 w 2980"/>
              <a:gd name="T49" fmla="*/ 246 h 1086"/>
              <a:gd name="T50" fmla="*/ 2622 w 2980"/>
              <a:gd name="T51" fmla="*/ 226 h 1086"/>
              <a:gd name="T52" fmla="*/ 2684 w 2980"/>
              <a:gd name="T53" fmla="*/ 335 h 1086"/>
              <a:gd name="T54" fmla="*/ 2710 w 2980"/>
              <a:gd name="T55" fmla="*/ 558 h 1086"/>
              <a:gd name="T56" fmla="*/ 2757 w 2980"/>
              <a:gd name="T57" fmla="*/ 626 h 1086"/>
              <a:gd name="T58" fmla="*/ 2773 w 2980"/>
              <a:gd name="T59" fmla="*/ 697 h 1086"/>
              <a:gd name="T60" fmla="*/ 2727 w 2980"/>
              <a:gd name="T61" fmla="*/ 770 h 1086"/>
              <a:gd name="T62" fmla="*/ 2664 w 2980"/>
              <a:gd name="T63" fmla="*/ 906 h 1086"/>
              <a:gd name="T64" fmla="*/ 2980 w 2980"/>
              <a:gd name="T65" fmla="*/ 998 h 1086"/>
              <a:gd name="T66" fmla="*/ 2343 w 2980"/>
              <a:gd name="T67" fmla="*/ 754 h 1086"/>
              <a:gd name="T68" fmla="*/ 2434 w 2980"/>
              <a:gd name="T69" fmla="*/ 842 h 1086"/>
              <a:gd name="T70" fmla="*/ 2466 w 2980"/>
              <a:gd name="T71" fmla="*/ 584 h 1086"/>
              <a:gd name="T72" fmla="*/ 2476 w 2980"/>
              <a:gd name="T73" fmla="*/ 480 h 1086"/>
              <a:gd name="T74" fmla="*/ 2385 w 2980"/>
              <a:gd name="T75" fmla="*/ 557 h 1086"/>
              <a:gd name="T76" fmla="*/ 2337 w 2980"/>
              <a:gd name="T77" fmla="*/ 621 h 1086"/>
              <a:gd name="T78" fmla="*/ 2338 w 2980"/>
              <a:gd name="T79" fmla="*/ 706 h 1086"/>
              <a:gd name="T80" fmla="*/ 2101 w 2980"/>
              <a:gd name="T81" fmla="*/ 618 h 1086"/>
              <a:gd name="T82" fmla="*/ 2156 w 2980"/>
              <a:gd name="T83" fmla="*/ 738 h 1086"/>
              <a:gd name="T84" fmla="*/ 2186 w 2980"/>
              <a:gd name="T85" fmla="*/ 671 h 1086"/>
              <a:gd name="T86" fmla="*/ 2185 w 2980"/>
              <a:gd name="T87" fmla="*/ 524 h 1086"/>
              <a:gd name="T88" fmla="*/ 1875 w 2980"/>
              <a:gd name="T89" fmla="*/ 494 h 1086"/>
              <a:gd name="T90" fmla="*/ 1898 w 2980"/>
              <a:gd name="T91" fmla="*/ 550 h 1086"/>
              <a:gd name="T92" fmla="*/ 1900 w 2980"/>
              <a:gd name="T93" fmla="*/ 515 h 1086"/>
              <a:gd name="T94" fmla="*/ 2712 w 2980"/>
              <a:gd name="T95" fmla="*/ 705 h 1086"/>
              <a:gd name="T96" fmla="*/ 2681 w 2980"/>
              <a:gd name="T97" fmla="*/ 766 h 1086"/>
              <a:gd name="T98" fmla="*/ 2717 w 2980"/>
              <a:gd name="T99" fmla="*/ 679 h 1086"/>
              <a:gd name="T100" fmla="*/ 1878 w 2980"/>
              <a:gd name="T101" fmla="*/ 592 h 1086"/>
              <a:gd name="T102" fmla="*/ 2768 w 2980"/>
              <a:gd name="T103" fmla="*/ 671 h 1086"/>
              <a:gd name="T104" fmla="*/ 2724 w 2980"/>
              <a:gd name="T105" fmla="*/ 758 h 1086"/>
              <a:gd name="T106" fmla="*/ 2714 w 2980"/>
              <a:gd name="T107" fmla="*/ 764 h 1086"/>
              <a:gd name="T108" fmla="*/ 2697 w 2980"/>
              <a:gd name="T109" fmla="*/ 805 h 1086"/>
              <a:gd name="T110" fmla="*/ 2360 w 2980"/>
              <a:gd name="T111" fmla="*/ 6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0" h="1086">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3041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3">
            <a:extLst>
              <a:ext uri="{FF2B5EF4-FFF2-40B4-BE49-F238E27FC236}">
                <a16:creationId xmlns:a16="http://schemas.microsoft.com/office/drawing/2014/main" id="{7C31C82F-4491-4B64-B66F-36A4CEAF5898}"/>
              </a:ext>
            </a:extLst>
          </p:cNvPr>
          <p:cNvSpPr txBox="1"/>
          <p:nvPr/>
        </p:nvSpPr>
        <p:spPr>
          <a:xfrm>
            <a:off x="320272" y="520386"/>
            <a:ext cx="7126667" cy="1077218"/>
          </a:xfrm>
          <a:prstGeom prst="rect">
            <a:avLst/>
          </a:prstGeom>
          <a:noFill/>
        </p:spPr>
        <p:txBody>
          <a:bodyPr wrap="square" rtlCol="0">
            <a:spAutoFit/>
          </a:bodyPr>
          <a:lstStyle/>
          <a:p>
            <a:pPr algn="ctr"/>
            <a:r>
              <a:rPr lang="es-ES" sz="3200" b="1" dirty="0"/>
              <a:t>Caso de estudio: Edificio Conjunto vacacional Sarema </a:t>
            </a:r>
            <a:endParaRPr lang="es-EC" sz="3200" b="1"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18678"/>
          <a:stretch/>
        </p:blipFill>
        <p:spPr>
          <a:xfrm>
            <a:off x="7712273" y="1905381"/>
            <a:ext cx="4107306" cy="4453497"/>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875" y="1739681"/>
            <a:ext cx="5187289" cy="3112373"/>
          </a:xfrm>
          <a:prstGeom prst="rect">
            <a:avLst/>
          </a:prstGeom>
          <a:ln>
            <a:noFill/>
          </a:ln>
          <a:effectLst>
            <a:outerShdw blurRad="292100" dist="139700" dir="2700000" algn="tl" rotWithShape="0">
              <a:srgbClr val="333333">
                <a:alpha val="65000"/>
              </a:srgbClr>
            </a:outerShdw>
          </a:effectLst>
        </p:spPr>
      </p:pic>
      <p:sp>
        <p:nvSpPr>
          <p:cNvPr id="11" name="TextBox 33">
            <a:extLst>
              <a:ext uri="{FF2B5EF4-FFF2-40B4-BE49-F238E27FC236}">
                <a16:creationId xmlns:a16="http://schemas.microsoft.com/office/drawing/2014/main" id="{7C31C82F-4491-4B64-B66F-36A4CEAF5898}"/>
              </a:ext>
            </a:extLst>
          </p:cNvPr>
          <p:cNvSpPr txBox="1"/>
          <p:nvPr/>
        </p:nvSpPr>
        <p:spPr>
          <a:xfrm>
            <a:off x="7712273" y="520386"/>
            <a:ext cx="3987383" cy="1323439"/>
          </a:xfrm>
          <a:prstGeom prst="rect">
            <a:avLst/>
          </a:prstGeom>
          <a:noFill/>
        </p:spPr>
        <p:txBody>
          <a:bodyPr wrap="square" rtlCol="0">
            <a:spAutoFit/>
          </a:bodyPr>
          <a:lstStyle/>
          <a:p>
            <a:pPr algn="just"/>
            <a:r>
              <a:rPr lang="es-ES" sz="2000" b="1" dirty="0"/>
              <a:t>Anillos metálicos en la cabeza de columnas y cubriendo los daños visibles con mortero de cemento</a:t>
            </a:r>
            <a:endParaRPr lang="es-EC" sz="3200" b="1" dirty="0"/>
          </a:p>
        </p:txBody>
      </p:sp>
      <p:sp>
        <p:nvSpPr>
          <p:cNvPr id="12" name="TextBox 33">
            <a:extLst>
              <a:ext uri="{FF2B5EF4-FFF2-40B4-BE49-F238E27FC236}">
                <a16:creationId xmlns:a16="http://schemas.microsoft.com/office/drawing/2014/main" id="{7C31C82F-4491-4B64-B66F-36A4CEAF5898}"/>
              </a:ext>
            </a:extLst>
          </p:cNvPr>
          <p:cNvSpPr txBox="1"/>
          <p:nvPr/>
        </p:nvSpPr>
        <p:spPr>
          <a:xfrm>
            <a:off x="2150986" y="5136209"/>
            <a:ext cx="3735065" cy="1015663"/>
          </a:xfrm>
          <a:prstGeom prst="rect">
            <a:avLst/>
          </a:prstGeom>
          <a:noFill/>
        </p:spPr>
        <p:txBody>
          <a:bodyPr wrap="square" rtlCol="0">
            <a:spAutoFit/>
          </a:bodyPr>
          <a:lstStyle/>
          <a:p>
            <a:pPr algn="just"/>
            <a:r>
              <a:rPr lang="es-EC" sz="2000" b="1" dirty="0"/>
              <a:t>A causa del sismo del 16 de abril del 2016, presentó daños severos estructurales</a:t>
            </a:r>
          </a:p>
        </p:txBody>
      </p:sp>
    </p:spTree>
    <p:extLst>
      <p:ext uri="{BB962C8B-B14F-4D97-AF65-F5344CB8AC3E}">
        <p14:creationId xmlns:p14="http://schemas.microsoft.com/office/powerpoint/2010/main" val="92114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39000">
              <a:schemeClr val="accent5">
                <a:lumMod val="20000"/>
                <a:lumOff val="80000"/>
              </a:schemeClr>
            </a:gs>
            <a:gs pos="73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2A1397D9-FBEF-4DE6-9411-C6BD71E503E0}"/>
              </a:ext>
            </a:extLst>
          </p:cNvPr>
          <p:cNvGrpSpPr/>
          <p:nvPr/>
        </p:nvGrpSpPr>
        <p:grpSpPr>
          <a:xfrm>
            <a:off x="-16042" y="873371"/>
            <a:ext cx="12210572" cy="379656"/>
            <a:chOff x="3638881" y="1932349"/>
            <a:chExt cx="12210572" cy="379656"/>
          </a:xfrm>
        </p:grpSpPr>
        <p:sp>
          <p:nvSpPr>
            <p:cNvPr id="187" name="Rectangle 186">
              <a:extLst>
                <a:ext uri="{FF2B5EF4-FFF2-40B4-BE49-F238E27FC236}">
                  <a16:creationId xmlns:a16="http://schemas.microsoft.com/office/drawing/2014/main" id="{8AC47050-8874-48BC-BD9A-606D16AC073B}"/>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Freeform: Shape 187">
              <a:extLst>
                <a:ext uri="{FF2B5EF4-FFF2-40B4-BE49-F238E27FC236}">
                  <a16:creationId xmlns:a16="http://schemas.microsoft.com/office/drawing/2014/main" id="{8504AEF8-CC56-47B3-BFF2-3F3EADDFBCA6}"/>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948A2979-A456-4286-B8FC-8FF4C0C58EFD}"/>
              </a:ext>
            </a:extLst>
          </p:cNvPr>
          <p:cNvSpPr txBox="1"/>
          <p:nvPr/>
        </p:nvSpPr>
        <p:spPr>
          <a:xfrm>
            <a:off x="3530669" y="1658561"/>
            <a:ext cx="5130365" cy="1938992"/>
          </a:xfrm>
          <a:prstGeom prst="rect">
            <a:avLst/>
          </a:prstGeom>
          <a:noFill/>
        </p:spPr>
        <p:txBody>
          <a:bodyPr wrap="square" rtlCol="0" anchor="ctr">
            <a:spAutoFit/>
          </a:bodyPr>
          <a:lstStyle/>
          <a:p>
            <a:pPr algn="ctr"/>
            <a:r>
              <a:rPr lang="en-US" altLang="ko-KR" sz="6000" b="1" dirty="0">
                <a:cs typeface="Arial" pitchFamily="34" charset="0"/>
              </a:rPr>
              <a:t>02 Justificación</a:t>
            </a:r>
            <a:endParaRPr lang="ko-KR" altLang="en-US" sz="6000" b="1" dirty="0">
              <a:cs typeface="Arial" pitchFamily="34" charset="0"/>
            </a:endParaRPr>
          </a:p>
        </p:txBody>
      </p:sp>
      <p:grpSp>
        <p:nvGrpSpPr>
          <p:cNvPr id="180" name="Group 179">
            <a:extLst>
              <a:ext uri="{FF2B5EF4-FFF2-40B4-BE49-F238E27FC236}">
                <a16:creationId xmlns:a16="http://schemas.microsoft.com/office/drawing/2014/main" id="{8429DDA0-B1B8-47BC-8D60-2A9CC3C68E75}"/>
              </a:ext>
            </a:extLst>
          </p:cNvPr>
          <p:cNvGrpSpPr/>
          <p:nvPr/>
        </p:nvGrpSpPr>
        <p:grpSpPr>
          <a:xfrm>
            <a:off x="-18720" y="5663823"/>
            <a:ext cx="12210572" cy="379656"/>
            <a:chOff x="3638881" y="1932349"/>
            <a:chExt cx="12210572" cy="379656"/>
          </a:xfrm>
        </p:grpSpPr>
        <p:sp>
          <p:nvSpPr>
            <p:cNvPr id="146" name="Rectangle 145">
              <a:extLst>
                <a:ext uri="{FF2B5EF4-FFF2-40B4-BE49-F238E27FC236}">
                  <a16:creationId xmlns:a16="http://schemas.microsoft.com/office/drawing/2014/main" id="{B505BD3C-27E0-4BB6-B46D-4C6B10CEBFA3}"/>
                </a:ext>
              </a:extLst>
            </p:cNvPr>
            <p:cNvSpPr/>
            <p:nvPr/>
          </p:nvSpPr>
          <p:spPr>
            <a:xfrm>
              <a:off x="3657453" y="1932349"/>
              <a:ext cx="12192000" cy="379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178">
              <a:extLst>
                <a:ext uri="{FF2B5EF4-FFF2-40B4-BE49-F238E27FC236}">
                  <a16:creationId xmlns:a16="http://schemas.microsoft.com/office/drawing/2014/main" id="{4323F488-2DE7-4137-97A5-27646E2B41FE}"/>
                </a:ext>
              </a:extLst>
            </p:cNvPr>
            <p:cNvSpPr/>
            <p:nvPr/>
          </p:nvSpPr>
          <p:spPr>
            <a:xfrm>
              <a:off x="3638881" y="1933431"/>
              <a:ext cx="12192000" cy="378573"/>
            </a:xfrm>
            <a:custGeom>
              <a:avLst/>
              <a:gdLst>
                <a:gd name="connsiteX0" fmla="*/ 12087076 w 12192000"/>
                <a:gd name="connsiteY0" fmla="*/ 0 h 362454"/>
                <a:gd name="connsiteX1" fmla="*/ 12192000 w 12192000"/>
                <a:gd name="connsiteY1" fmla="*/ 0 h 362454"/>
                <a:gd name="connsiteX2" fmla="*/ 12027806 w 12192000"/>
                <a:gd name="connsiteY2" fmla="*/ 362454 h 362454"/>
                <a:gd name="connsiteX3" fmla="*/ 11922882 w 12192000"/>
                <a:gd name="connsiteY3" fmla="*/ 362454 h 362454"/>
                <a:gd name="connsiteX4" fmla="*/ 11882077 w 12192000"/>
                <a:gd name="connsiteY4" fmla="*/ 0 h 362454"/>
                <a:gd name="connsiteX5" fmla="*/ 11987001 w 12192000"/>
                <a:gd name="connsiteY5" fmla="*/ 0 h 362454"/>
                <a:gd name="connsiteX6" fmla="*/ 11822807 w 12192000"/>
                <a:gd name="connsiteY6" fmla="*/ 362454 h 362454"/>
                <a:gd name="connsiteX7" fmla="*/ 11717883 w 12192000"/>
                <a:gd name="connsiteY7" fmla="*/ 362454 h 362454"/>
                <a:gd name="connsiteX8" fmla="*/ 11677076 w 12192000"/>
                <a:gd name="connsiteY8" fmla="*/ 0 h 362454"/>
                <a:gd name="connsiteX9" fmla="*/ 11782000 w 12192000"/>
                <a:gd name="connsiteY9" fmla="*/ 0 h 362454"/>
                <a:gd name="connsiteX10" fmla="*/ 11617806 w 12192000"/>
                <a:gd name="connsiteY10" fmla="*/ 362454 h 362454"/>
                <a:gd name="connsiteX11" fmla="*/ 11512882 w 12192000"/>
                <a:gd name="connsiteY11" fmla="*/ 362454 h 362454"/>
                <a:gd name="connsiteX12" fmla="*/ 11472075 w 12192000"/>
                <a:gd name="connsiteY12" fmla="*/ 0 h 362454"/>
                <a:gd name="connsiteX13" fmla="*/ 11576999 w 12192000"/>
                <a:gd name="connsiteY13" fmla="*/ 0 h 362454"/>
                <a:gd name="connsiteX14" fmla="*/ 11412805 w 12192000"/>
                <a:gd name="connsiteY14" fmla="*/ 362454 h 362454"/>
                <a:gd name="connsiteX15" fmla="*/ 11307881 w 12192000"/>
                <a:gd name="connsiteY15" fmla="*/ 362454 h 362454"/>
                <a:gd name="connsiteX16" fmla="*/ 11267074 w 12192000"/>
                <a:gd name="connsiteY16" fmla="*/ 0 h 362454"/>
                <a:gd name="connsiteX17" fmla="*/ 11371998 w 12192000"/>
                <a:gd name="connsiteY17" fmla="*/ 0 h 362454"/>
                <a:gd name="connsiteX18" fmla="*/ 11207804 w 12192000"/>
                <a:gd name="connsiteY18" fmla="*/ 362454 h 362454"/>
                <a:gd name="connsiteX19" fmla="*/ 11102880 w 12192000"/>
                <a:gd name="connsiteY19" fmla="*/ 362454 h 362454"/>
                <a:gd name="connsiteX20" fmla="*/ 11062073 w 12192000"/>
                <a:gd name="connsiteY20" fmla="*/ 0 h 362454"/>
                <a:gd name="connsiteX21" fmla="*/ 11166997 w 12192000"/>
                <a:gd name="connsiteY21" fmla="*/ 0 h 362454"/>
                <a:gd name="connsiteX22" fmla="*/ 11002803 w 12192000"/>
                <a:gd name="connsiteY22" fmla="*/ 362454 h 362454"/>
                <a:gd name="connsiteX23" fmla="*/ 10897879 w 12192000"/>
                <a:gd name="connsiteY23" fmla="*/ 362454 h 362454"/>
                <a:gd name="connsiteX24" fmla="*/ 10857072 w 12192000"/>
                <a:gd name="connsiteY24" fmla="*/ 0 h 362454"/>
                <a:gd name="connsiteX25" fmla="*/ 10961996 w 12192000"/>
                <a:gd name="connsiteY25" fmla="*/ 0 h 362454"/>
                <a:gd name="connsiteX26" fmla="*/ 10797802 w 12192000"/>
                <a:gd name="connsiteY26" fmla="*/ 362454 h 362454"/>
                <a:gd name="connsiteX27" fmla="*/ 10692878 w 12192000"/>
                <a:gd name="connsiteY27" fmla="*/ 362454 h 362454"/>
                <a:gd name="connsiteX28" fmla="*/ 10652071 w 12192000"/>
                <a:gd name="connsiteY28" fmla="*/ 0 h 362454"/>
                <a:gd name="connsiteX29" fmla="*/ 10756995 w 12192000"/>
                <a:gd name="connsiteY29" fmla="*/ 0 h 362454"/>
                <a:gd name="connsiteX30" fmla="*/ 10592801 w 12192000"/>
                <a:gd name="connsiteY30" fmla="*/ 362454 h 362454"/>
                <a:gd name="connsiteX31" fmla="*/ 10487877 w 12192000"/>
                <a:gd name="connsiteY31" fmla="*/ 362454 h 362454"/>
                <a:gd name="connsiteX32" fmla="*/ 10447070 w 12192000"/>
                <a:gd name="connsiteY32" fmla="*/ 0 h 362454"/>
                <a:gd name="connsiteX33" fmla="*/ 10551994 w 12192000"/>
                <a:gd name="connsiteY33" fmla="*/ 0 h 362454"/>
                <a:gd name="connsiteX34" fmla="*/ 10387800 w 12192000"/>
                <a:gd name="connsiteY34" fmla="*/ 362454 h 362454"/>
                <a:gd name="connsiteX35" fmla="*/ 10282876 w 12192000"/>
                <a:gd name="connsiteY35" fmla="*/ 362454 h 362454"/>
                <a:gd name="connsiteX36" fmla="*/ 10242069 w 12192000"/>
                <a:gd name="connsiteY36" fmla="*/ 0 h 362454"/>
                <a:gd name="connsiteX37" fmla="*/ 10346993 w 12192000"/>
                <a:gd name="connsiteY37" fmla="*/ 0 h 362454"/>
                <a:gd name="connsiteX38" fmla="*/ 10182799 w 12192000"/>
                <a:gd name="connsiteY38" fmla="*/ 362454 h 362454"/>
                <a:gd name="connsiteX39" fmla="*/ 10077875 w 12192000"/>
                <a:gd name="connsiteY39" fmla="*/ 362454 h 362454"/>
                <a:gd name="connsiteX40" fmla="*/ 10037068 w 12192000"/>
                <a:gd name="connsiteY40" fmla="*/ 0 h 362454"/>
                <a:gd name="connsiteX41" fmla="*/ 10141992 w 12192000"/>
                <a:gd name="connsiteY41" fmla="*/ 0 h 362454"/>
                <a:gd name="connsiteX42" fmla="*/ 9977798 w 12192000"/>
                <a:gd name="connsiteY42" fmla="*/ 362454 h 362454"/>
                <a:gd name="connsiteX43" fmla="*/ 9872874 w 12192000"/>
                <a:gd name="connsiteY43" fmla="*/ 362454 h 362454"/>
                <a:gd name="connsiteX44" fmla="*/ 9845855 w 12192000"/>
                <a:gd name="connsiteY44" fmla="*/ 0 h 362454"/>
                <a:gd name="connsiteX45" fmla="*/ 9950779 w 12192000"/>
                <a:gd name="connsiteY45" fmla="*/ 0 h 362454"/>
                <a:gd name="connsiteX46" fmla="*/ 9786585 w 12192000"/>
                <a:gd name="connsiteY46" fmla="*/ 362454 h 362454"/>
                <a:gd name="connsiteX47" fmla="*/ 9681661 w 12192000"/>
                <a:gd name="connsiteY47" fmla="*/ 362454 h 362454"/>
                <a:gd name="connsiteX48" fmla="*/ 9640856 w 12192000"/>
                <a:gd name="connsiteY48" fmla="*/ 0 h 362454"/>
                <a:gd name="connsiteX49" fmla="*/ 9745780 w 12192000"/>
                <a:gd name="connsiteY49" fmla="*/ 0 h 362454"/>
                <a:gd name="connsiteX50" fmla="*/ 9581586 w 12192000"/>
                <a:gd name="connsiteY50" fmla="*/ 362454 h 362454"/>
                <a:gd name="connsiteX51" fmla="*/ 9476662 w 12192000"/>
                <a:gd name="connsiteY51" fmla="*/ 362454 h 362454"/>
                <a:gd name="connsiteX52" fmla="*/ 9435855 w 12192000"/>
                <a:gd name="connsiteY52" fmla="*/ 0 h 362454"/>
                <a:gd name="connsiteX53" fmla="*/ 9540779 w 12192000"/>
                <a:gd name="connsiteY53" fmla="*/ 0 h 362454"/>
                <a:gd name="connsiteX54" fmla="*/ 9376585 w 12192000"/>
                <a:gd name="connsiteY54" fmla="*/ 362454 h 362454"/>
                <a:gd name="connsiteX55" fmla="*/ 9271661 w 12192000"/>
                <a:gd name="connsiteY55" fmla="*/ 362454 h 362454"/>
                <a:gd name="connsiteX56" fmla="*/ 9230854 w 12192000"/>
                <a:gd name="connsiteY56" fmla="*/ 0 h 362454"/>
                <a:gd name="connsiteX57" fmla="*/ 9335778 w 12192000"/>
                <a:gd name="connsiteY57" fmla="*/ 0 h 362454"/>
                <a:gd name="connsiteX58" fmla="*/ 9171584 w 12192000"/>
                <a:gd name="connsiteY58" fmla="*/ 362454 h 362454"/>
                <a:gd name="connsiteX59" fmla="*/ 9066660 w 12192000"/>
                <a:gd name="connsiteY59" fmla="*/ 362454 h 362454"/>
                <a:gd name="connsiteX60" fmla="*/ 9025853 w 12192000"/>
                <a:gd name="connsiteY60" fmla="*/ 0 h 362454"/>
                <a:gd name="connsiteX61" fmla="*/ 9130777 w 12192000"/>
                <a:gd name="connsiteY61" fmla="*/ 0 h 362454"/>
                <a:gd name="connsiteX62" fmla="*/ 8966583 w 12192000"/>
                <a:gd name="connsiteY62" fmla="*/ 362454 h 362454"/>
                <a:gd name="connsiteX63" fmla="*/ 8861659 w 12192000"/>
                <a:gd name="connsiteY63" fmla="*/ 362454 h 362454"/>
                <a:gd name="connsiteX64" fmla="*/ 8820852 w 12192000"/>
                <a:gd name="connsiteY64" fmla="*/ 0 h 362454"/>
                <a:gd name="connsiteX65" fmla="*/ 8925776 w 12192000"/>
                <a:gd name="connsiteY65" fmla="*/ 0 h 362454"/>
                <a:gd name="connsiteX66" fmla="*/ 8761582 w 12192000"/>
                <a:gd name="connsiteY66" fmla="*/ 362454 h 362454"/>
                <a:gd name="connsiteX67" fmla="*/ 8656658 w 12192000"/>
                <a:gd name="connsiteY67" fmla="*/ 362454 h 362454"/>
                <a:gd name="connsiteX68" fmla="*/ 8615851 w 12192000"/>
                <a:gd name="connsiteY68" fmla="*/ 0 h 362454"/>
                <a:gd name="connsiteX69" fmla="*/ 8720775 w 12192000"/>
                <a:gd name="connsiteY69" fmla="*/ 0 h 362454"/>
                <a:gd name="connsiteX70" fmla="*/ 8556581 w 12192000"/>
                <a:gd name="connsiteY70" fmla="*/ 362454 h 362454"/>
                <a:gd name="connsiteX71" fmla="*/ 8451657 w 12192000"/>
                <a:gd name="connsiteY71" fmla="*/ 362454 h 362454"/>
                <a:gd name="connsiteX72" fmla="*/ 8410850 w 12192000"/>
                <a:gd name="connsiteY72" fmla="*/ 0 h 362454"/>
                <a:gd name="connsiteX73" fmla="*/ 8515774 w 12192000"/>
                <a:gd name="connsiteY73" fmla="*/ 0 h 362454"/>
                <a:gd name="connsiteX74" fmla="*/ 8351580 w 12192000"/>
                <a:gd name="connsiteY74" fmla="*/ 362454 h 362454"/>
                <a:gd name="connsiteX75" fmla="*/ 8246656 w 12192000"/>
                <a:gd name="connsiteY75" fmla="*/ 362454 h 362454"/>
                <a:gd name="connsiteX76" fmla="*/ 8205849 w 12192000"/>
                <a:gd name="connsiteY76" fmla="*/ 0 h 362454"/>
                <a:gd name="connsiteX77" fmla="*/ 8310773 w 12192000"/>
                <a:gd name="connsiteY77" fmla="*/ 0 h 362454"/>
                <a:gd name="connsiteX78" fmla="*/ 8146579 w 12192000"/>
                <a:gd name="connsiteY78" fmla="*/ 362454 h 362454"/>
                <a:gd name="connsiteX79" fmla="*/ 8041655 w 12192000"/>
                <a:gd name="connsiteY79" fmla="*/ 362454 h 362454"/>
                <a:gd name="connsiteX80" fmla="*/ 8000848 w 12192000"/>
                <a:gd name="connsiteY80" fmla="*/ 0 h 362454"/>
                <a:gd name="connsiteX81" fmla="*/ 8105772 w 12192000"/>
                <a:gd name="connsiteY81" fmla="*/ 0 h 362454"/>
                <a:gd name="connsiteX82" fmla="*/ 7941578 w 12192000"/>
                <a:gd name="connsiteY82" fmla="*/ 362454 h 362454"/>
                <a:gd name="connsiteX83" fmla="*/ 7836654 w 12192000"/>
                <a:gd name="connsiteY83" fmla="*/ 362454 h 362454"/>
                <a:gd name="connsiteX84" fmla="*/ 7795847 w 12192000"/>
                <a:gd name="connsiteY84" fmla="*/ 0 h 362454"/>
                <a:gd name="connsiteX85" fmla="*/ 7900771 w 12192000"/>
                <a:gd name="connsiteY85" fmla="*/ 0 h 362454"/>
                <a:gd name="connsiteX86" fmla="*/ 7736577 w 12192000"/>
                <a:gd name="connsiteY86" fmla="*/ 362454 h 362454"/>
                <a:gd name="connsiteX87" fmla="*/ 7631653 w 12192000"/>
                <a:gd name="connsiteY87" fmla="*/ 362454 h 362454"/>
                <a:gd name="connsiteX88" fmla="*/ 7604637 w 12192000"/>
                <a:gd name="connsiteY88" fmla="*/ 0 h 362454"/>
                <a:gd name="connsiteX89" fmla="*/ 7709561 w 12192000"/>
                <a:gd name="connsiteY89" fmla="*/ 0 h 362454"/>
                <a:gd name="connsiteX90" fmla="*/ 7545367 w 12192000"/>
                <a:gd name="connsiteY90" fmla="*/ 362454 h 362454"/>
                <a:gd name="connsiteX91" fmla="*/ 7440443 w 12192000"/>
                <a:gd name="connsiteY91" fmla="*/ 362454 h 362454"/>
                <a:gd name="connsiteX92" fmla="*/ 7399638 w 12192000"/>
                <a:gd name="connsiteY92" fmla="*/ 0 h 362454"/>
                <a:gd name="connsiteX93" fmla="*/ 7504562 w 12192000"/>
                <a:gd name="connsiteY93" fmla="*/ 0 h 362454"/>
                <a:gd name="connsiteX94" fmla="*/ 7340368 w 12192000"/>
                <a:gd name="connsiteY94" fmla="*/ 362454 h 362454"/>
                <a:gd name="connsiteX95" fmla="*/ 7235444 w 12192000"/>
                <a:gd name="connsiteY95" fmla="*/ 362454 h 362454"/>
                <a:gd name="connsiteX96" fmla="*/ 7194637 w 12192000"/>
                <a:gd name="connsiteY96" fmla="*/ 0 h 362454"/>
                <a:gd name="connsiteX97" fmla="*/ 7299561 w 12192000"/>
                <a:gd name="connsiteY97" fmla="*/ 0 h 362454"/>
                <a:gd name="connsiteX98" fmla="*/ 7135367 w 12192000"/>
                <a:gd name="connsiteY98" fmla="*/ 362454 h 362454"/>
                <a:gd name="connsiteX99" fmla="*/ 7030443 w 12192000"/>
                <a:gd name="connsiteY99" fmla="*/ 362454 h 362454"/>
                <a:gd name="connsiteX100" fmla="*/ 6989636 w 12192000"/>
                <a:gd name="connsiteY100" fmla="*/ 0 h 362454"/>
                <a:gd name="connsiteX101" fmla="*/ 7094560 w 12192000"/>
                <a:gd name="connsiteY101" fmla="*/ 0 h 362454"/>
                <a:gd name="connsiteX102" fmla="*/ 6930366 w 12192000"/>
                <a:gd name="connsiteY102" fmla="*/ 362454 h 362454"/>
                <a:gd name="connsiteX103" fmla="*/ 6825442 w 12192000"/>
                <a:gd name="connsiteY103" fmla="*/ 362454 h 362454"/>
                <a:gd name="connsiteX104" fmla="*/ 6784635 w 12192000"/>
                <a:gd name="connsiteY104" fmla="*/ 0 h 362454"/>
                <a:gd name="connsiteX105" fmla="*/ 6889559 w 12192000"/>
                <a:gd name="connsiteY105" fmla="*/ 0 h 362454"/>
                <a:gd name="connsiteX106" fmla="*/ 6725365 w 12192000"/>
                <a:gd name="connsiteY106" fmla="*/ 362454 h 362454"/>
                <a:gd name="connsiteX107" fmla="*/ 6620441 w 12192000"/>
                <a:gd name="connsiteY107" fmla="*/ 362454 h 362454"/>
                <a:gd name="connsiteX108" fmla="*/ 6579634 w 12192000"/>
                <a:gd name="connsiteY108" fmla="*/ 0 h 362454"/>
                <a:gd name="connsiteX109" fmla="*/ 6684558 w 12192000"/>
                <a:gd name="connsiteY109" fmla="*/ 0 h 362454"/>
                <a:gd name="connsiteX110" fmla="*/ 6520364 w 12192000"/>
                <a:gd name="connsiteY110" fmla="*/ 362454 h 362454"/>
                <a:gd name="connsiteX111" fmla="*/ 6415440 w 12192000"/>
                <a:gd name="connsiteY111" fmla="*/ 362454 h 362454"/>
                <a:gd name="connsiteX112" fmla="*/ 6374633 w 12192000"/>
                <a:gd name="connsiteY112" fmla="*/ 0 h 362454"/>
                <a:gd name="connsiteX113" fmla="*/ 6479557 w 12192000"/>
                <a:gd name="connsiteY113" fmla="*/ 0 h 362454"/>
                <a:gd name="connsiteX114" fmla="*/ 6315363 w 12192000"/>
                <a:gd name="connsiteY114" fmla="*/ 362454 h 362454"/>
                <a:gd name="connsiteX115" fmla="*/ 6210439 w 12192000"/>
                <a:gd name="connsiteY115" fmla="*/ 362454 h 362454"/>
                <a:gd name="connsiteX116" fmla="*/ 6169632 w 12192000"/>
                <a:gd name="connsiteY116" fmla="*/ 0 h 362454"/>
                <a:gd name="connsiteX117" fmla="*/ 6274556 w 12192000"/>
                <a:gd name="connsiteY117" fmla="*/ 0 h 362454"/>
                <a:gd name="connsiteX118" fmla="*/ 6110362 w 12192000"/>
                <a:gd name="connsiteY118" fmla="*/ 362454 h 362454"/>
                <a:gd name="connsiteX119" fmla="*/ 6005438 w 12192000"/>
                <a:gd name="connsiteY119" fmla="*/ 362454 h 362454"/>
                <a:gd name="connsiteX120" fmla="*/ 5964632 w 12192000"/>
                <a:gd name="connsiteY120" fmla="*/ 0 h 362454"/>
                <a:gd name="connsiteX121" fmla="*/ 6069556 w 12192000"/>
                <a:gd name="connsiteY121" fmla="*/ 0 h 362454"/>
                <a:gd name="connsiteX122" fmla="*/ 5905362 w 12192000"/>
                <a:gd name="connsiteY122" fmla="*/ 362454 h 362454"/>
                <a:gd name="connsiteX123" fmla="*/ 5800438 w 12192000"/>
                <a:gd name="connsiteY123" fmla="*/ 362454 h 362454"/>
                <a:gd name="connsiteX124" fmla="*/ 5759631 w 12192000"/>
                <a:gd name="connsiteY124" fmla="*/ 0 h 362454"/>
                <a:gd name="connsiteX125" fmla="*/ 5864555 w 12192000"/>
                <a:gd name="connsiteY125" fmla="*/ 0 h 362454"/>
                <a:gd name="connsiteX126" fmla="*/ 5700362 w 12192000"/>
                <a:gd name="connsiteY126" fmla="*/ 362454 h 362454"/>
                <a:gd name="connsiteX127" fmla="*/ 5595439 w 12192000"/>
                <a:gd name="connsiteY127" fmla="*/ 362454 h 362454"/>
                <a:gd name="connsiteX128" fmla="*/ 5554631 w 12192000"/>
                <a:gd name="connsiteY128" fmla="*/ 0 h 362454"/>
                <a:gd name="connsiteX129" fmla="*/ 5659555 w 12192000"/>
                <a:gd name="connsiteY129" fmla="*/ 0 h 362454"/>
                <a:gd name="connsiteX130" fmla="*/ 5495362 w 12192000"/>
                <a:gd name="connsiteY130" fmla="*/ 362454 h 362454"/>
                <a:gd name="connsiteX131" fmla="*/ 5390438 w 12192000"/>
                <a:gd name="connsiteY131" fmla="*/ 362454 h 362454"/>
                <a:gd name="connsiteX132" fmla="*/ 5363422 w 12192000"/>
                <a:gd name="connsiteY132" fmla="*/ 0 h 362454"/>
                <a:gd name="connsiteX133" fmla="*/ 5468345 w 12192000"/>
                <a:gd name="connsiteY133" fmla="*/ 0 h 362454"/>
                <a:gd name="connsiteX134" fmla="*/ 5304153 w 12192000"/>
                <a:gd name="connsiteY134" fmla="*/ 362454 h 362454"/>
                <a:gd name="connsiteX135" fmla="*/ 5199228 w 12192000"/>
                <a:gd name="connsiteY135" fmla="*/ 362454 h 362454"/>
                <a:gd name="connsiteX136" fmla="*/ 5158423 w 12192000"/>
                <a:gd name="connsiteY136" fmla="*/ 0 h 362454"/>
                <a:gd name="connsiteX137" fmla="*/ 5263348 w 12192000"/>
                <a:gd name="connsiteY137" fmla="*/ 0 h 362454"/>
                <a:gd name="connsiteX138" fmla="*/ 5099154 w 12192000"/>
                <a:gd name="connsiteY138" fmla="*/ 362454 h 362454"/>
                <a:gd name="connsiteX139" fmla="*/ 4994229 w 12192000"/>
                <a:gd name="connsiteY139" fmla="*/ 362454 h 362454"/>
                <a:gd name="connsiteX140" fmla="*/ 4953420 w 12192000"/>
                <a:gd name="connsiteY140" fmla="*/ 0 h 362454"/>
                <a:gd name="connsiteX141" fmla="*/ 5058346 w 12192000"/>
                <a:gd name="connsiteY141" fmla="*/ 0 h 362454"/>
                <a:gd name="connsiteX142" fmla="*/ 4894151 w 12192000"/>
                <a:gd name="connsiteY142" fmla="*/ 362454 h 362454"/>
                <a:gd name="connsiteX143" fmla="*/ 4789227 w 12192000"/>
                <a:gd name="connsiteY143" fmla="*/ 362454 h 362454"/>
                <a:gd name="connsiteX144" fmla="*/ 4748421 w 12192000"/>
                <a:gd name="connsiteY144" fmla="*/ 0 h 362454"/>
                <a:gd name="connsiteX145" fmla="*/ 4853343 w 12192000"/>
                <a:gd name="connsiteY145" fmla="*/ 0 h 362454"/>
                <a:gd name="connsiteX146" fmla="*/ 4689151 w 12192000"/>
                <a:gd name="connsiteY146" fmla="*/ 362454 h 362454"/>
                <a:gd name="connsiteX147" fmla="*/ 4584226 w 12192000"/>
                <a:gd name="connsiteY147" fmla="*/ 362454 h 362454"/>
                <a:gd name="connsiteX148" fmla="*/ 4543420 w 12192000"/>
                <a:gd name="connsiteY148" fmla="*/ 0 h 362454"/>
                <a:gd name="connsiteX149" fmla="*/ 4648343 w 12192000"/>
                <a:gd name="connsiteY149" fmla="*/ 0 h 362454"/>
                <a:gd name="connsiteX150" fmla="*/ 4484149 w 12192000"/>
                <a:gd name="connsiteY150" fmla="*/ 362454 h 362454"/>
                <a:gd name="connsiteX151" fmla="*/ 4379225 w 12192000"/>
                <a:gd name="connsiteY151" fmla="*/ 362454 h 362454"/>
                <a:gd name="connsiteX152" fmla="*/ 4338417 w 12192000"/>
                <a:gd name="connsiteY152" fmla="*/ 0 h 362454"/>
                <a:gd name="connsiteX153" fmla="*/ 4443341 w 12192000"/>
                <a:gd name="connsiteY153" fmla="*/ 0 h 362454"/>
                <a:gd name="connsiteX154" fmla="*/ 4279148 w 12192000"/>
                <a:gd name="connsiteY154" fmla="*/ 362454 h 362454"/>
                <a:gd name="connsiteX155" fmla="*/ 4174226 w 12192000"/>
                <a:gd name="connsiteY155" fmla="*/ 362454 h 362454"/>
                <a:gd name="connsiteX156" fmla="*/ 4133419 w 12192000"/>
                <a:gd name="connsiteY156" fmla="*/ 0 h 362454"/>
                <a:gd name="connsiteX157" fmla="*/ 4238340 w 12192000"/>
                <a:gd name="connsiteY157" fmla="*/ 0 h 362454"/>
                <a:gd name="connsiteX158" fmla="*/ 4074149 w 12192000"/>
                <a:gd name="connsiteY158" fmla="*/ 362454 h 362454"/>
                <a:gd name="connsiteX159" fmla="*/ 3969225 w 12192000"/>
                <a:gd name="connsiteY159" fmla="*/ 362454 h 362454"/>
                <a:gd name="connsiteX160" fmla="*/ 3928418 w 12192000"/>
                <a:gd name="connsiteY160" fmla="*/ 0 h 362454"/>
                <a:gd name="connsiteX161" fmla="*/ 4033341 w 12192000"/>
                <a:gd name="connsiteY161" fmla="*/ 0 h 362454"/>
                <a:gd name="connsiteX162" fmla="*/ 3869147 w 12192000"/>
                <a:gd name="connsiteY162" fmla="*/ 362454 h 362454"/>
                <a:gd name="connsiteX163" fmla="*/ 3764224 w 12192000"/>
                <a:gd name="connsiteY163" fmla="*/ 362454 h 362454"/>
                <a:gd name="connsiteX164" fmla="*/ 3723416 w 12192000"/>
                <a:gd name="connsiteY164" fmla="*/ 0 h 362454"/>
                <a:gd name="connsiteX165" fmla="*/ 3828340 w 12192000"/>
                <a:gd name="connsiteY165" fmla="*/ 0 h 362454"/>
                <a:gd name="connsiteX166" fmla="*/ 3664147 w 12192000"/>
                <a:gd name="connsiteY166" fmla="*/ 362454 h 362454"/>
                <a:gd name="connsiteX167" fmla="*/ 3559223 w 12192000"/>
                <a:gd name="connsiteY167" fmla="*/ 362454 h 362454"/>
                <a:gd name="connsiteX168" fmla="*/ 3518417 w 12192000"/>
                <a:gd name="connsiteY168" fmla="*/ 0 h 362454"/>
                <a:gd name="connsiteX169" fmla="*/ 3623339 w 12192000"/>
                <a:gd name="connsiteY169" fmla="*/ 0 h 362454"/>
                <a:gd name="connsiteX170" fmla="*/ 3459146 w 12192000"/>
                <a:gd name="connsiteY170" fmla="*/ 362454 h 362454"/>
                <a:gd name="connsiteX171" fmla="*/ 3354222 w 12192000"/>
                <a:gd name="connsiteY171" fmla="*/ 362454 h 362454"/>
                <a:gd name="connsiteX172" fmla="*/ 3313414 w 12192000"/>
                <a:gd name="connsiteY172" fmla="*/ 0 h 362454"/>
                <a:gd name="connsiteX173" fmla="*/ 3418339 w 12192000"/>
                <a:gd name="connsiteY173" fmla="*/ 0 h 362454"/>
                <a:gd name="connsiteX174" fmla="*/ 3254144 w 12192000"/>
                <a:gd name="connsiteY174" fmla="*/ 362454 h 362454"/>
                <a:gd name="connsiteX175" fmla="*/ 3149221 w 12192000"/>
                <a:gd name="connsiteY175" fmla="*/ 362454 h 362454"/>
                <a:gd name="connsiteX176" fmla="*/ 3122204 w 12192000"/>
                <a:gd name="connsiteY176" fmla="*/ 0 h 362454"/>
                <a:gd name="connsiteX177" fmla="*/ 3227129 w 12192000"/>
                <a:gd name="connsiteY177" fmla="*/ 0 h 362454"/>
                <a:gd name="connsiteX178" fmla="*/ 3062934 w 12192000"/>
                <a:gd name="connsiteY178" fmla="*/ 362454 h 362454"/>
                <a:gd name="connsiteX179" fmla="*/ 2958010 w 12192000"/>
                <a:gd name="connsiteY179" fmla="*/ 362454 h 362454"/>
                <a:gd name="connsiteX180" fmla="*/ 2917205 w 12192000"/>
                <a:gd name="connsiteY180" fmla="*/ 0 h 362454"/>
                <a:gd name="connsiteX181" fmla="*/ 3022129 w 12192000"/>
                <a:gd name="connsiteY181" fmla="*/ 0 h 362454"/>
                <a:gd name="connsiteX182" fmla="*/ 2857936 w 12192000"/>
                <a:gd name="connsiteY182" fmla="*/ 362454 h 362454"/>
                <a:gd name="connsiteX183" fmla="*/ 2753011 w 12192000"/>
                <a:gd name="connsiteY183" fmla="*/ 362454 h 362454"/>
                <a:gd name="connsiteX184" fmla="*/ 2712204 w 12192000"/>
                <a:gd name="connsiteY184" fmla="*/ 0 h 362454"/>
                <a:gd name="connsiteX185" fmla="*/ 2817128 w 12192000"/>
                <a:gd name="connsiteY185" fmla="*/ 0 h 362454"/>
                <a:gd name="connsiteX186" fmla="*/ 2652933 w 12192000"/>
                <a:gd name="connsiteY186" fmla="*/ 362454 h 362454"/>
                <a:gd name="connsiteX187" fmla="*/ 2548011 w 12192000"/>
                <a:gd name="connsiteY187" fmla="*/ 362454 h 362454"/>
                <a:gd name="connsiteX188" fmla="*/ 2507202 w 12192000"/>
                <a:gd name="connsiteY188" fmla="*/ 0 h 362454"/>
                <a:gd name="connsiteX189" fmla="*/ 2612127 w 12192000"/>
                <a:gd name="connsiteY189" fmla="*/ 0 h 362454"/>
                <a:gd name="connsiteX190" fmla="*/ 2447933 w 12192000"/>
                <a:gd name="connsiteY190" fmla="*/ 362454 h 362454"/>
                <a:gd name="connsiteX191" fmla="*/ 2343010 w 12192000"/>
                <a:gd name="connsiteY191" fmla="*/ 362454 h 362454"/>
                <a:gd name="connsiteX192" fmla="*/ 2302202 w 12192000"/>
                <a:gd name="connsiteY192" fmla="*/ 0 h 362454"/>
                <a:gd name="connsiteX193" fmla="*/ 2407125 w 12192000"/>
                <a:gd name="connsiteY193" fmla="*/ 0 h 362454"/>
                <a:gd name="connsiteX194" fmla="*/ 2242932 w 12192000"/>
                <a:gd name="connsiteY194" fmla="*/ 362454 h 362454"/>
                <a:gd name="connsiteX195" fmla="*/ 2138008 w 12192000"/>
                <a:gd name="connsiteY195" fmla="*/ 362454 h 362454"/>
                <a:gd name="connsiteX196" fmla="*/ 2097201 w 12192000"/>
                <a:gd name="connsiteY196" fmla="*/ 0 h 362454"/>
                <a:gd name="connsiteX197" fmla="*/ 2202124 w 12192000"/>
                <a:gd name="connsiteY197" fmla="*/ 0 h 362454"/>
                <a:gd name="connsiteX198" fmla="*/ 2037930 w 12192000"/>
                <a:gd name="connsiteY198" fmla="*/ 362454 h 362454"/>
                <a:gd name="connsiteX199" fmla="*/ 1933006 w 12192000"/>
                <a:gd name="connsiteY199" fmla="*/ 362454 h 362454"/>
                <a:gd name="connsiteX200" fmla="*/ 1892198 w 12192000"/>
                <a:gd name="connsiteY200" fmla="*/ 0 h 362454"/>
                <a:gd name="connsiteX201" fmla="*/ 1997122 w 12192000"/>
                <a:gd name="connsiteY201" fmla="*/ 0 h 362454"/>
                <a:gd name="connsiteX202" fmla="*/ 1832930 w 12192000"/>
                <a:gd name="connsiteY202" fmla="*/ 362454 h 362454"/>
                <a:gd name="connsiteX203" fmla="*/ 1728005 w 12192000"/>
                <a:gd name="connsiteY203" fmla="*/ 362454 h 362454"/>
                <a:gd name="connsiteX204" fmla="*/ 1687197 w 12192000"/>
                <a:gd name="connsiteY204" fmla="*/ 0 h 362454"/>
                <a:gd name="connsiteX205" fmla="*/ 1792121 w 12192000"/>
                <a:gd name="connsiteY205" fmla="*/ 0 h 362454"/>
                <a:gd name="connsiteX206" fmla="*/ 1627927 w 12192000"/>
                <a:gd name="connsiteY206" fmla="*/ 362454 h 362454"/>
                <a:gd name="connsiteX207" fmla="*/ 1523003 w 12192000"/>
                <a:gd name="connsiteY207" fmla="*/ 362454 h 362454"/>
                <a:gd name="connsiteX208" fmla="*/ 1482196 w 12192000"/>
                <a:gd name="connsiteY208" fmla="*/ 0 h 362454"/>
                <a:gd name="connsiteX209" fmla="*/ 1587120 w 12192000"/>
                <a:gd name="connsiteY209" fmla="*/ 0 h 362454"/>
                <a:gd name="connsiteX210" fmla="*/ 1422926 w 12192000"/>
                <a:gd name="connsiteY210" fmla="*/ 362454 h 362454"/>
                <a:gd name="connsiteX211" fmla="*/ 1318002 w 12192000"/>
                <a:gd name="connsiteY211" fmla="*/ 362454 h 362454"/>
                <a:gd name="connsiteX212" fmla="*/ 1277195 w 12192000"/>
                <a:gd name="connsiteY212" fmla="*/ 0 h 362454"/>
                <a:gd name="connsiteX213" fmla="*/ 1382120 w 12192000"/>
                <a:gd name="connsiteY213" fmla="*/ 0 h 362454"/>
                <a:gd name="connsiteX214" fmla="*/ 1217925 w 12192000"/>
                <a:gd name="connsiteY214" fmla="*/ 362454 h 362454"/>
                <a:gd name="connsiteX215" fmla="*/ 1113001 w 12192000"/>
                <a:gd name="connsiteY215" fmla="*/ 362454 h 362454"/>
                <a:gd name="connsiteX216" fmla="*/ 1072194 w 12192000"/>
                <a:gd name="connsiteY216" fmla="*/ 0 h 362454"/>
                <a:gd name="connsiteX217" fmla="*/ 1177118 w 12192000"/>
                <a:gd name="connsiteY217" fmla="*/ 0 h 362454"/>
                <a:gd name="connsiteX218" fmla="*/ 1012924 w 12192000"/>
                <a:gd name="connsiteY218" fmla="*/ 362454 h 362454"/>
                <a:gd name="connsiteX219" fmla="*/ 908000 w 12192000"/>
                <a:gd name="connsiteY219" fmla="*/ 362454 h 362454"/>
                <a:gd name="connsiteX220" fmla="*/ 880984 w 12192000"/>
                <a:gd name="connsiteY220" fmla="*/ 0 h 362454"/>
                <a:gd name="connsiteX221" fmla="*/ 985908 w 12192000"/>
                <a:gd name="connsiteY221" fmla="*/ 0 h 362454"/>
                <a:gd name="connsiteX222" fmla="*/ 821715 w 12192000"/>
                <a:gd name="connsiteY222" fmla="*/ 362454 h 362454"/>
                <a:gd name="connsiteX223" fmla="*/ 716790 w 12192000"/>
                <a:gd name="connsiteY223" fmla="*/ 362454 h 362454"/>
                <a:gd name="connsiteX224" fmla="*/ 689773 w 12192000"/>
                <a:gd name="connsiteY224" fmla="*/ 0 h 362454"/>
                <a:gd name="connsiteX225" fmla="*/ 794698 w 12192000"/>
                <a:gd name="connsiteY225" fmla="*/ 0 h 362454"/>
                <a:gd name="connsiteX226" fmla="*/ 630504 w 12192000"/>
                <a:gd name="connsiteY226" fmla="*/ 362454 h 362454"/>
                <a:gd name="connsiteX227" fmla="*/ 525580 w 12192000"/>
                <a:gd name="connsiteY227" fmla="*/ 362454 h 362454"/>
                <a:gd name="connsiteX228" fmla="*/ 498563 w 12192000"/>
                <a:gd name="connsiteY228" fmla="*/ 0 h 362454"/>
                <a:gd name="connsiteX229" fmla="*/ 603487 w 12192000"/>
                <a:gd name="connsiteY229" fmla="*/ 0 h 362454"/>
                <a:gd name="connsiteX230" fmla="*/ 439293 w 12192000"/>
                <a:gd name="connsiteY230" fmla="*/ 362454 h 362454"/>
                <a:gd name="connsiteX231" fmla="*/ 334369 w 12192000"/>
                <a:gd name="connsiteY231" fmla="*/ 362454 h 362454"/>
                <a:gd name="connsiteX232" fmla="*/ 307353 w 12192000"/>
                <a:gd name="connsiteY232" fmla="*/ 0 h 362454"/>
                <a:gd name="connsiteX233" fmla="*/ 412277 w 12192000"/>
                <a:gd name="connsiteY233" fmla="*/ 0 h 362454"/>
                <a:gd name="connsiteX234" fmla="*/ 248083 w 12192000"/>
                <a:gd name="connsiteY234" fmla="*/ 362454 h 362454"/>
                <a:gd name="connsiteX235" fmla="*/ 143159 w 12192000"/>
                <a:gd name="connsiteY235" fmla="*/ 362454 h 362454"/>
                <a:gd name="connsiteX236" fmla="*/ 116154 w 12192000"/>
                <a:gd name="connsiteY236" fmla="*/ 0 h 362454"/>
                <a:gd name="connsiteX237" fmla="*/ 221078 w 12192000"/>
                <a:gd name="connsiteY237" fmla="*/ 0 h 362454"/>
                <a:gd name="connsiteX238" fmla="*/ 56884 w 12192000"/>
                <a:gd name="connsiteY238" fmla="*/ 362454 h 362454"/>
                <a:gd name="connsiteX239" fmla="*/ 0 w 12192000"/>
                <a:gd name="connsiteY239" fmla="*/ 362454 h 362454"/>
                <a:gd name="connsiteX240" fmla="*/ 0 w 12192000"/>
                <a:gd name="connsiteY240" fmla="*/ 256407 h 36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362454">
                  <a:moveTo>
                    <a:pt x="12087076" y="0"/>
                  </a:moveTo>
                  <a:lnTo>
                    <a:pt x="12192000" y="0"/>
                  </a:lnTo>
                  <a:lnTo>
                    <a:pt x="12027806" y="362454"/>
                  </a:lnTo>
                  <a:lnTo>
                    <a:pt x="11922882" y="362454"/>
                  </a:lnTo>
                  <a:close/>
                  <a:moveTo>
                    <a:pt x="11882077" y="0"/>
                  </a:moveTo>
                  <a:lnTo>
                    <a:pt x="11987001" y="0"/>
                  </a:lnTo>
                  <a:lnTo>
                    <a:pt x="11822807" y="362454"/>
                  </a:lnTo>
                  <a:lnTo>
                    <a:pt x="11717883" y="362454"/>
                  </a:lnTo>
                  <a:close/>
                  <a:moveTo>
                    <a:pt x="11677076" y="0"/>
                  </a:moveTo>
                  <a:lnTo>
                    <a:pt x="11782000" y="0"/>
                  </a:lnTo>
                  <a:lnTo>
                    <a:pt x="11617806" y="362454"/>
                  </a:lnTo>
                  <a:lnTo>
                    <a:pt x="11512882" y="362454"/>
                  </a:lnTo>
                  <a:close/>
                  <a:moveTo>
                    <a:pt x="11472075" y="0"/>
                  </a:moveTo>
                  <a:lnTo>
                    <a:pt x="11576999" y="0"/>
                  </a:lnTo>
                  <a:lnTo>
                    <a:pt x="11412805" y="362454"/>
                  </a:lnTo>
                  <a:lnTo>
                    <a:pt x="11307881" y="362454"/>
                  </a:lnTo>
                  <a:close/>
                  <a:moveTo>
                    <a:pt x="11267074" y="0"/>
                  </a:moveTo>
                  <a:lnTo>
                    <a:pt x="11371998" y="0"/>
                  </a:lnTo>
                  <a:lnTo>
                    <a:pt x="11207804" y="362454"/>
                  </a:lnTo>
                  <a:lnTo>
                    <a:pt x="11102880" y="362454"/>
                  </a:lnTo>
                  <a:close/>
                  <a:moveTo>
                    <a:pt x="11062073" y="0"/>
                  </a:moveTo>
                  <a:lnTo>
                    <a:pt x="11166997" y="0"/>
                  </a:lnTo>
                  <a:lnTo>
                    <a:pt x="11002803" y="362454"/>
                  </a:lnTo>
                  <a:lnTo>
                    <a:pt x="10897879" y="362454"/>
                  </a:lnTo>
                  <a:close/>
                  <a:moveTo>
                    <a:pt x="10857072" y="0"/>
                  </a:moveTo>
                  <a:lnTo>
                    <a:pt x="10961996" y="0"/>
                  </a:lnTo>
                  <a:lnTo>
                    <a:pt x="10797802" y="362454"/>
                  </a:lnTo>
                  <a:lnTo>
                    <a:pt x="10692878" y="362454"/>
                  </a:lnTo>
                  <a:close/>
                  <a:moveTo>
                    <a:pt x="10652071" y="0"/>
                  </a:moveTo>
                  <a:lnTo>
                    <a:pt x="10756995" y="0"/>
                  </a:lnTo>
                  <a:lnTo>
                    <a:pt x="10592801" y="362454"/>
                  </a:lnTo>
                  <a:lnTo>
                    <a:pt x="10487877" y="362454"/>
                  </a:lnTo>
                  <a:close/>
                  <a:moveTo>
                    <a:pt x="10447070" y="0"/>
                  </a:moveTo>
                  <a:lnTo>
                    <a:pt x="10551994" y="0"/>
                  </a:lnTo>
                  <a:lnTo>
                    <a:pt x="10387800" y="362454"/>
                  </a:lnTo>
                  <a:lnTo>
                    <a:pt x="10282876" y="362454"/>
                  </a:lnTo>
                  <a:close/>
                  <a:moveTo>
                    <a:pt x="10242069" y="0"/>
                  </a:moveTo>
                  <a:lnTo>
                    <a:pt x="10346993" y="0"/>
                  </a:lnTo>
                  <a:lnTo>
                    <a:pt x="10182799" y="362454"/>
                  </a:lnTo>
                  <a:lnTo>
                    <a:pt x="10077875" y="362454"/>
                  </a:lnTo>
                  <a:close/>
                  <a:moveTo>
                    <a:pt x="10037068" y="0"/>
                  </a:moveTo>
                  <a:lnTo>
                    <a:pt x="10141992" y="0"/>
                  </a:lnTo>
                  <a:lnTo>
                    <a:pt x="9977798" y="362454"/>
                  </a:lnTo>
                  <a:lnTo>
                    <a:pt x="9872874" y="362454"/>
                  </a:lnTo>
                  <a:close/>
                  <a:moveTo>
                    <a:pt x="9845855" y="0"/>
                  </a:moveTo>
                  <a:lnTo>
                    <a:pt x="9950779" y="0"/>
                  </a:lnTo>
                  <a:lnTo>
                    <a:pt x="9786585" y="362454"/>
                  </a:lnTo>
                  <a:lnTo>
                    <a:pt x="9681661" y="362454"/>
                  </a:lnTo>
                  <a:close/>
                  <a:moveTo>
                    <a:pt x="9640856" y="0"/>
                  </a:moveTo>
                  <a:lnTo>
                    <a:pt x="9745780" y="0"/>
                  </a:lnTo>
                  <a:lnTo>
                    <a:pt x="9581586" y="362454"/>
                  </a:lnTo>
                  <a:lnTo>
                    <a:pt x="9476662" y="362454"/>
                  </a:lnTo>
                  <a:close/>
                  <a:moveTo>
                    <a:pt x="9435855" y="0"/>
                  </a:moveTo>
                  <a:lnTo>
                    <a:pt x="9540779" y="0"/>
                  </a:lnTo>
                  <a:lnTo>
                    <a:pt x="9376585" y="362454"/>
                  </a:lnTo>
                  <a:lnTo>
                    <a:pt x="9271661" y="362454"/>
                  </a:lnTo>
                  <a:close/>
                  <a:moveTo>
                    <a:pt x="9230854" y="0"/>
                  </a:moveTo>
                  <a:lnTo>
                    <a:pt x="9335778" y="0"/>
                  </a:lnTo>
                  <a:lnTo>
                    <a:pt x="9171584" y="362454"/>
                  </a:lnTo>
                  <a:lnTo>
                    <a:pt x="9066660" y="362454"/>
                  </a:lnTo>
                  <a:close/>
                  <a:moveTo>
                    <a:pt x="9025853" y="0"/>
                  </a:moveTo>
                  <a:lnTo>
                    <a:pt x="9130777" y="0"/>
                  </a:lnTo>
                  <a:lnTo>
                    <a:pt x="8966583" y="362454"/>
                  </a:lnTo>
                  <a:lnTo>
                    <a:pt x="8861659" y="362454"/>
                  </a:lnTo>
                  <a:close/>
                  <a:moveTo>
                    <a:pt x="8820852" y="0"/>
                  </a:moveTo>
                  <a:lnTo>
                    <a:pt x="8925776" y="0"/>
                  </a:lnTo>
                  <a:lnTo>
                    <a:pt x="8761582" y="362454"/>
                  </a:lnTo>
                  <a:lnTo>
                    <a:pt x="8656658" y="362454"/>
                  </a:lnTo>
                  <a:close/>
                  <a:moveTo>
                    <a:pt x="8615851" y="0"/>
                  </a:moveTo>
                  <a:lnTo>
                    <a:pt x="8720775" y="0"/>
                  </a:lnTo>
                  <a:lnTo>
                    <a:pt x="8556581" y="362454"/>
                  </a:lnTo>
                  <a:lnTo>
                    <a:pt x="8451657" y="362454"/>
                  </a:lnTo>
                  <a:close/>
                  <a:moveTo>
                    <a:pt x="8410850" y="0"/>
                  </a:moveTo>
                  <a:lnTo>
                    <a:pt x="8515774" y="0"/>
                  </a:lnTo>
                  <a:lnTo>
                    <a:pt x="8351580" y="362454"/>
                  </a:lnTo>
                  <a:lnTo>
                    <a:pt x="8246656" y="362454"/>
                  </a:lnTo>
                  <a:close/>
                  <a:moveTo>
                    <a:pt x="8205849" y="0"/>
                  </a:moveTo>
                  <a:lnTo>
                    <a:pt x="8310773" y="0"/>
                  </a:lnTo>
                  <a:lnTo>
                    <a:pt x="8146579" y="362454"/>
                  </a:lnTo>
                  <a:lnTo>
                    <a:pt x="8041655" y="362454"/>
                  </a:lnTo>
                  <a:close/>
                  <a:moveTo>
                    <a:pt x="8000848" y="0"/>
                  </a:moveTo>
                  <a:lnTo>
                    <a:pt x="8105772" y="0"/>
                  </a:lnTo>
                  <a:lnTo>
                    <a:pt x="7941578" y="362454"/>
                  </a:lnTo>
                  <a:lnTo>
                    <a:pt x="7836654" y="362454"/>
                  </a:lnTo>
                  <a:close/>
                  <a:moveTo>
                    <a:pt x="7795847" y="0"/>
                  </a:moveTo>
                  <a:lnTo>
                    <a:pt x="7900771" y="0"/>
                  </a:lnTo>
                  <a:lnTo>
                    <a:pt x="7736577" y="362454"/>
                  </a:lnTo>
                  <a:lnTo>
                    <a:pt x="7631653" y="362454"/>
                  </a:lnTo>
                  <a:close/>
                  <a:moveTo>
                    <a:pt x="7604637" y="0"/>
                  </a:moveTo>
                  <a:lnTo>
                    <a:pt x="7709561" y="0"/>
                  </a:lnTo>
                  <a:lnTo>
                    <a:pt x="7545367" y="362454"/>
                  </a:lnTo>
                  <a:lnTo>
                    <a:pt x="7440443" y="362454"/>
                  </a:lnTo>
                  <a:close/>
                  <a:moveTo>
                    <a:pt x="7399638" y="0"/>
                  </a:moveTo>
                  <a:lnTo>
                    <a:pt x="7504562" y="0"/>
                  </a:lnTo>
                  <a:lnTo>
                    <a:pt x="7340368" y="362454"/>
                  </a:lnTo>
                  <a:lnTo>
                    <a:pt x="7235444" y="362454"/>
                  </a:lnTo>
                  <a:close/>
                  <a:moveTo>
                    <a:pt x="7194637" y="0"/>
                  </a:moveTo>
                  <a:lnTo>
                    <a:pt x="7299561" y="0"/>
                  </a:lnTo>
                  <a:lnTo>
                    <a:pt x="7135367" y="362454"/>
                  </a:lnTo>
                  <a:lnTo>
                    <a:pt x="7030443" y="362454"/>
                  </a:lnTo>
                  <a:close/>
                  <a:moveTo>
                    <a:pt x="6989636" y="0"/>
                  </a:moveTo>
                  <a:lnTo>
                    <a:pt x="7094560" y="0"/>
                  </a:lnTo>
                  <a:lnTo>
                    <a:pt x="6930366" y="362454"/>
                  </a:lnTo>
                  <a:lnTo>
                    <a:pt x="6825442" y="362454"/>
                  </a:lnTo>
                  <a:close/>
                  <a:moveTo>
                    <a:pt x="6784635" y="0"/>
                  </a:moveTo>
                  <a:lnTo>
                    <a:pt x="6889559" y="0"/>
                  </a:lnTo>
                  <a:lnTo>
                    <a:pt x="6725365" y="362454"/>
                  </a:lnTo>
                  <a:lnTo>
                    <a:pt x="6620441" y="362454"/>
                  </a:lnTo>
                  <a:close/>
                  <a:moveTo>
                    <a:pt x="6579634" y="0"/>
                  </a:moveTo>
                  <a:lnTo>
                    <a:pt x="6684558" y="0"/>
                  </a:lnTo>
                  <a:lnTo>
                    <a:pt x="6520364" y="362454"/>
                  </a:lnTo>
                  <a:lnTo>
                    <a:pt x="6415440" y="362454"/>
                  </a:lnTo>
                  <a:close/>
                  <a:moveTo>
                    <a:pt x="6374633" y="0"/>
                  </a:moveTo>
                  <a:lnTo>
                    <a:pt x="6479557" y="0"/>
                  </a:lnTo>
                  <a:lnTo>
                    <a:pt x="6315363" y="362454"/>
                  </a:lnTo>
                  <a:lnTo>
                    <a:pt x="6210439" y="362454"/>
                  </a:lnTo>
                  <a:close/>
                  <a:moveTo>
                    <a:pt x="6169632" y="0"/>
                  </a:moveTo>
                  <a:lnTo>
                    <a:pt x="6274556" y="0"/>
                  </a:lnTo>
                  <a:lnTo>
                    <a:pt x="6110362" y="362454"/>
                  </a:lnTo>
                  <a:lnTo>
                    <a:pt x="6005438" y="362454"/>
                  </a:lnTo>
                  <a:close/>
                  <a:moveTo>
                    <a:pt x="5964632" y="0"/>
                  </a:moveTo>
                  <a:lnTo>
                    <a:pt x="6069556" y="0"/>
                  </a:lnTo>
                  <a:lnTo>
                    <a:pt x="5905362" y="362454"/>
                  </a:lnTo>
                  <a:lnTo>
                    <a:pt x="5800438" y="362454"/>
                  </a:lnTo>
                  <a:close/>
                  <a:moveTo>
                    <a:pt x="5759631" y="0"/>
                  </a:moveTo>
                  <a:lnTo>
                    <a:pt x="5864555" y="0"/>
                  </a:lnTo>
                  <a:lnTo>
                    <a:pt x="5700362" y="362454"/>
                  </a:lnTo>
                  <a:lnTo>
                    <a:pt x="5595439" y="362454"/>
                  </a:lnTo>
                  <a:close/>
                  <a:moveTo>
                    <a:pt x="5554631" y="0"/>
                  </a:moveTo>
                  <a:lnTo>
                    <a:pt x="5659555" y="0"/>
                  </a:lnTo>
                  <a:lnTo>
                    <a:pt x="5495362" y="362454"/>
                  </a:lnTo>
                  <a:lnTo>
                    <a:pt x="5390438" y="362454"/>
                  </a:lnTo>
                  <a:close/>
                  <a:moveTo>
                    <a:pt x="5363422" y="0"/>
                  </a:moveTo>
                  <a:lnTo>
                    <a:pt x="5468345" y="0"/>
                  </a:lnTo>
                  <a:lnTo>
                    <a:pt x="5304153" y="362454"/>
                  </a:lnTo>
                  <a:lnTo>
                    <a:pt x="5199228" y="362454"/>
                  </a:lnTo>
                  <a:close/>
                  <a:moveTo>
                    <a:pt x="5158423" y="0"/>
                  </a:moveTo>
                  <a:lnTo>
                    <a:pt x="5263348" y="0"/>
                  </a:lnTo>
                  <a:lnTo>
                    <a:pt x="5099154" y="362454"/>
                  </a:lnTo>
                  <a:lnTo>
                    <a:pt x="4994229" y="362454"/>
                  </a:lnTo>
                  <a:close/>
                  <a:moveTo>
                    <a:pt x="4953420" y="0"/>
                  </a:moveTo>
                  <a:lnTo>
                    <a:pt x="5058346" y="0"/>
                  </a:lnTo>
                  <a:lnTo>
                    <a:pt x="4894151" y="362454"/>
                  </a:lnTo>
                  <a:lnTo>
                    <a:pt x="4789227" y="362454"/>
                  </a:lnTo>
                  <a:close/>
                  <a:moveTo>
                    <a:pt x="4748421" y="0"/>
                  </a:moveTo>
                  <a:lnTo>
                    <a:pt x="4853343" y="0"/>
                  </a:lnTo>
                  <a:lnTo>
                    <a:pt x="4689151" y="362454"/>
                  </a:lnTo>
                  <a:lnTo>
                    <a:pt x="4584226" y="362454"/>
                  </a:lnTo>
                  <a:close/>
                  <a:moveTo>
                    <a:pt x="4543420" y="0"/>
                  </a:moveTo>
                  <a:lnTo>
                    <a:pt x="4648343" y="0"/>
                  </a:lnTo>
                  <a:lnTo>
                    <a:pt x="4484149" y="362454"/>
                  </a:lnTo>
                  <a:lnTo>
                    <a:pt x="4379225" y="362454"/>
                  </a:lnTo>
                  <a:close/>
                  <a:moveTo>
                    <a:pt x="4338417" y="0"/>
                  </a:moveTo>
                  <a:lnTo>
                    <a:pt x="4443341" y="0"/>
                  </a:lnTo>
                  <a:lnTo>
                    <a:pt x="4279148" y="362454"/>
                  </a:lnTo>
                  <a:lnTo>
                    <a:pt x="4174226" y="362454"/>
                  </a:lnTo>
                  <a:close/>
                  <a:moveTo>
                    <a:pt x="4133419" y="0"/>
                  </a:moveTo>
                  <a:lnTo>
                    <a:pt x="4238340" y="0"/>
                  </a:lnTo>
                  <a:lnTo>
                    <a:pt x="4074149" y="362454"/>
                  </a:lnTo>
                  <a:lnTo>
                    <a:pt x="3969225" y="362454"/>
                  </a:lnTo>
                  <a:close/>
                  <a:moveTo>
                    <a:pt x="3928418" y="0"/>
                  </a:moveTo>
                  <a:lnTo>
                    <a:pt x="4033341" y="0"/>
                  </a:lnTo>
                  <a:lnTo>
                    <a:pt x="3869147" y="362454"/>
                  </a:lnTo>
                  <a:lnTo>
                    <a:pt x="3764224" y="362454"/>
                  </a:lnTo>
                  <a:close/>
                  <a:moveTo>
                    <a:pt x="3723416" y="0"/>
                  </a:moveTo>
                  <a:lnTo>
                    <a:pt x="3828340" y="0"/>
                  </a:lnTo>
                  <a:lnTo>
                    <a:pt x="3664147" y="362454"/>
                  </a:lnTo>
                  <a:lnTo>
                    <a:pt x="3559223" y="362454"/>
                  </a:lnTo>
                  <a:close/>
                  <a:moveTo>
                    <a:pt x="3518417" y="0"/>
                  </a:moveTo>
                  <a:lnTo>
                    <a:pt x="3623339" y="0"/>
                  </a:lnTo>
                  <a:lnTo>
                    <a:pt x="3459146" y="362454"/>
                  </a:lnTo>
                  <a:lnTo>
                    <a:pt x="3354222" y="362454"/>
                  </a:lnTo>
                  <a:close/>
                  <a:moveTo>
                    <a:pt x="3313414" y="0"/>
                  </a:moveTo>
                  <a:lnTo>
                    <a:pt x="3418339" y="0"/>
                  </a:lnTo>
                  <a:lnTo>
                    <a:pt x="3254144" y="362454"/>
                  </a:lnTo>
                  <a:lnTo>
                    <a:pt x="3149221" y="362454"/>
                  </a:lnTo>
                  <a:close/>
                  <a:moveTo>
                    <a:pt x="3122204" y="0"/>
                  </a:moveTo>
                  <a:lnTo>
                    <a:pt x="3227129" y="0"/>
                  </a:lnTo>
                  <a:lnTo>
                    <a:pt x="3062934" y="362454"/>
                  </a:lnTo>
                  <a:lnTo>
                    <a:pt x="2958010" y="362454"/>
                  </a:lnTo>
                  <a:close/>
                  <a:moveTo>
                    <a:pt x="2917205" y="0"/>
                  </a:moveTo>
                  <a:lnTo>
                    <a:pt x="3022129" y="0"/>
                  </a:lnTo>
                  <a:lnTo>
                    <a:pt x="2857936" y="362454"/>
                  </a:lnTo>
                  <a:lnTo>
                    <a:pt x="2753011" y="362454"/>
                  </a:lnTo>
                  <a:close/>
                  <a:moveTo>
                    <a:pt x="2712204" y="0"/>
                  </a:moveTo>
                  <a:lnTo>
                    <a:pt x="2817128" y="0"/>
                  </a:lnTo>
                  <a:lnTo>
                    <a:pt x="2652933" y="362454"/>
                  </a:lnTo>
                  <a:lnTo>
                    <a:pt x="2548011" y="362454"/>
                  </a:lnTo>
                  <a:close/>
                  <a:moveTo>
                    <a:pt x="2507202" y="0"/>
                  </a:moveTo>
                  <a:lnTo>
                    <a:pt x="2612127" y="0"/>
                  </a:lnTo>
                  <a:lnTo>
                    <a:pt x="2447933" y="362454"/>
                  </a:lnTo>
                  <a:lnTo>
                    <a:pt x="2343010" y="362454"/>
                  </a:lnTo>
                  <a:close/>
                  <a:moveTo>
                    <a:pt x="2302202" y="0"/>
                  </a:moveTo>
                  <a:lnTo>
                    <a:pt x="2407125" y="0"/>
                  </a:lnTo>
                  <a:lnTo>
                    <a:pt x="2242932" y="362454"/>
                  </a:lnTo>
                  <a:lnTo>
                    <a:pt x="2138008" y="362454"/>
                  </a:lnTo>
                  <a:close/>
                  <a:moveTo>
                    <a:pt x="2097201" y="0"/>
                  </a:moveTo>
                  <a:lnTo>
                    <a:pt x="2202124" y="0"/>
                  </a:lnTo>
                  <a:lnTo>
                    <a:pt x="2037930" y="362454"/>
                  </a:lnTo>
                  <a:lnTo>
                    <a:pt x="1933006" y="362454"/>
                  </a:lnTo>
                  <a:close/>
                  <a:moveTo>
                    <a:pt x="1892198" y="0"/>
                  </a:moveTo>
                  <a:lnTo>
                    <a:pt x="1997122" y="0"/>
                  </a:lnTo>
                  <a:lnTo>
                    <a:pt x="1832930" y="362454"/>
                  </a:lnTo>
                  <a:lnTo>
                    <a:pt x="1728005" y="362454"/>
                  </a:lnTo>
                  <a:close/>
                  <a:moveTo>
                    <a:pt x="1687197" y="0"/>
                  </a:moveTo>
                  <a:lnTo>
                    <a:pt x="1792121" y="0"/>
                  </a:lnTo>
                  <a:lnTo>
                    <a:pt x="1627927" y="362454"/>
                  </a:lnTo>
                  <a:lnTo>
                    <a:pt x="1523003" y="362454"/>
                  </a:lnTo>
                  <a:close/>
                  <a:moveTo>
                    <a:pt x="1482196" y="0"/>
                  </a:moveTo>
                  <a:lnTo>
                    <a:pt x="1587120" y="0"/>
                  </a:lnTo>
                  <a:lnTo>
                    <a:pt x="1422926" y="362454"/>
                  </a:lnTo>
                  <a:lnTo>
                    <a:pt x="1318002" y="362454"/>
                  </a:lnTo>
                  <a:close/>
                  <a:moveTo>
                    <a:pt x="1277195" y="0"/>
                  </a:moveTo>
                  <a:lnTo>
                    <a:pt x="1382120" y="0"/>
                  </a:lnTo>
                  <a:lnTo>
                    <a:pt x="1217925" y="362454"/>
                  </a:lnTo>
                  <a:lnTo>
                    <a:pt x="1113001" y="362454"/>
                  </a:lnTo>
                  <a:close/>
                  <a:moveTo>
                    <a:pt x="1072194" y="0"/>
                  </a:moveTo>
                  <a:lnTo>
                    <a:pt x="1177118" y="0"/>
                  </a:lnTo>
                  <a:lnTo>
                    <a:pt x="1012924" y="362454"/>
                  </a:lnTo>
                  <a:lnTo>
                    <a:pt x="908000" y="362454"/>
                  </a:lnTo>
                  <a:close/>
                  <a:moveTo>
                    <a:pt x="880984" y="0"/>
                  </a:moveTo>
                  <a:lnTo>
                    <a:pt x="985908" y="0"/>
                  </a:lnTo>
                  <a:lnTo>
                    <a:pt x="821715" y="362454"/>
                  </a:lnTo>
                  <a:lnTo>
                    <a:pt x="716790" y="362454"/>
                  </a:lnTo>
                  <a:close/>
                  <a:moveTo>
                    <a:pt x="689773" y="0"/>
                  </a:moveTo>
                  <a:lnTo>
                    <a:pt x="794698" y="0"/>
                  </a:lnTo>
                  <a:lnTo>
                    <a:pt x="630504" y="362454"/>
                  </a:lnTo>
                  <a:lnTo>
                    <a:pt x="525580" y="362454"/>
                  </a:lnTo>
                  <a:close/>
                  <a:moveTo>
                    <a:pt x="498563" y="0"/>
                  </a:moveTo>
                  <a:lnTo>
                    <a:pt x="603487" y="0"/>
                  </a:lnTo>
                  <a:lnTo>
                    <a:pt x="439293" y="362454"/>
                  </a:lnTo>
                  <a:lnTo>
                    <a:pt x="334369" y="362454"/>
                  </a:lnTo>
                  <a:close/>
                  <a:moveTo>
                    <a:pt x="307353" y="0"/>
                  </a:moveTo>
                  <a:lnTo>
                    <a:pt x="412277" y="0"/>
                  </a:lnTo>
                  <a:lnTo>
                    <a:pt x="248083" y="362454"/>
                  </a:lnTo>
                  <a:lnTo>
                    <a:pt x="143159" y="362454"/>
                  </a:lnTo>
                  <a:close/>
                  <a:moveTo>
                    <a:pt x="116154" y="0"/>
                  </a:moveTo>
                  <a:lnTo>
                    <a:pt x="221078" y="0"/>
                  </a:lnTo>
                  <a:lnTo>
                    <a:pt x="56884" y="362454"/>
                  </a:lnTo>
                  <a:lnTo>
                    <a:pt x="0" y="362454"/>
                  </a:lnTo>
                  <a:lnTo>
                    <a:pt x="0" y="25640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9" name="Group 188">
            <a:extLst>
              <a:ext uri="{FF2B5EF4-FFF2-40B4-BE49-F238E27FC236}">
                <a16:creationId xmlns:a16="http://schemas.microsoft.com/office/drawing/2014/main" id="{5051466A-A203-4529-899E-424D880CDB5A}"/>
              </a:ext>
            </a:extLst>
          </p:cNvPr>
          <p:cNvGrpSpPr/>
          <p:nvPr/>
        </p:nvGrpSpPr>
        <p:grpSpPr>
          <a:xfrm>
            <a:off x="5251608" y="3766557"/>
            <a:ext cx="1592559" cy="1728262"/>
            <a:chOff x="6064791" y="2003286"/>
            <a:chExt cx="4244393" cy="4606061"/>
          </a:xfrm>
        </p:grpSpPr>
        <p:sp>
          <p:nvSpPr>
            <p:cNvPr id="190" name="Freeform: Shape 189">
              <a:extLst>
                <a:ext uri="{FF2B5EF4-FFF2-40B4-BE49-F238E27FC236}">
                  <a16:creationId xmlns:a16="http://schemas.microsoft.com/office/drawing/2014/main" id="{AF95DFBD-336F-4D44-92D6-A52E7EFF25AA}"/>
                </a:ext>
              </a:extLst>
            </p:cNvPr>
            <p:cNvSpPr/>
            <p:nvPr/>
          </p:nvSpPr>
          <p:spPr>
            <a:xfrm>
              <a:off x="6064791" y="5552161"/>
              <a:ext cx="4244393" cy="1057186"/>
            </a:xfrm>
            <a:custGeom>
              <a:avLst/>
              <a:gdLst>
                <a:gd name="connsiteX0" fmla="*/ 4229829 w 4244392"/>
                <a:gd name="connsiteY0" fmla="*/ 72820 h 1081903"/>
                <a:gd name="connsiteX1" fmla="*/ 4229829 w 4244392"/>
                <a:gd name="connsiteY1" fmla="*/ 31209 h 1081903"/>
                <a:gd name="connsiteX2" fmla="*/ 31209 w 4244392"/>
                <a:gd name="connsiteY2" fmla="*/ 31209 h 1081903"/>
                <a:gd name="connsiteX3" fmla="*/ 31209 w 4244392"/>
                <a:gd name="connsiteY3" fmla="*/ 72820 h 1081903"/>
                <a:gd name="connsiteX4" fmla="*/ 2132599 w 4244392"/>
                <a:gd name="connsiteY4" fmla="*/ 1054856 h 1081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4392" h="1081903">
                  <a:moveTo>
                    <a:pt x="4229829" y="72820"/>
                  </a:moveTo>
                  <a:lnTo>
                    <a:pt x="4229829" y="31209"/>
                  </a:lnTo>
                  <a:lnTo>
                    <a:pt x="31209" y="31209"/>
                  </a:lnTo>
                  <a:lnTo>
                    <a:pt x="31209" y="72820"/>
                  </a:lnTo>
                  <a:lnTo>
                    <a:pt x="2132599" y="1054856"/>
                  </a:lnTo>
                  <a:close/>
                </a:path>
              </a:pathLst>
            </a:custGeom>
            <a:gradFill>
              <a:gsLst>
                <a:gs pos="100000">
                  <a:srgbClr val="FF7F00">
                    <a:alpha val="77000"/>
                    <a:lumMod val="15000"/>
                  </a:srgbClr>
                </a:gs>
                <a:gs pos="0">
                  <a:srgbClr val="FF7F00">
                    <a:lumMod val="35000"/>
                  </a:srgbClr>
                </a:gs>
              </a:gsLst>
              <a:path path="circle">
                <a:fillToRect l="100000" t="100000"/>
              </a:path>
            </a:grad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3ECE2E61-01CA-4703-B690-3908F654F757}"/>
                </a:ext>
              </a:extLst>
            </p:cNvPr>
            <p:cNvSpPr/>
            <p:nvPr/>
          </p:nvSpPr>
          <p:spPr>
            <a:xfrm>
              <a:off x="6064791" y="4616500"/>
              <a:ext cx="4244393" cy="1955749"/>
            </a:xfrm>
            <a:custGeom>
              <a:avLst/>
              <a:gdLst>
                <a:gd name="connsiteX0" fmla="*/ 4229829 w 4244392"/>
                <a:gd name="connsiteY0" fmla="*/ 950827 h 1955749"/>
                <a:gd name="connsiteX1" fmla="*/ 2132599 w 4244392"/>
                <a:gd name="connsiteY1" fmla="*/ 31209 h 1955749"/>
                <a:gd name="connsiteX2" fmla="*/ 2132599 w 4244392"/>
                <a:gd name="connsiteY2" fmla="*/ 31209 h 1955749"/>
                <a:gd name="connsiteX3" fmla="*/ 2132599 w 4244392"/>
                <a:gd name="connsiteY3" fmla="*/ 31209 h 1955749"/>
                <a:gd name="connsiteX4" fmla="*/ 31209 w 4244392"/>
                <a:gd name="connsiteY4" fmla="*/ 950827 h 1955749"/>
                <a:gd name="connsiteX5" fmla="*/ 2132599 w 4244392"/>
                <a:gd name="connsiteY5" fmla="*/ 1928702 h 1955749"/>
                <a:gd name="connsiteX6" fmla="*/ 2132599 w 4244392"/>
                <a:gd name="connsiteY6" fmla="*/ 1928702 h 1955749"/>
                <a:gd name="connsiteX7" fmla="*/ 2132599 w 4244392"/>
                <a:gd name="connsiteY7" fmla="*/ 1928702 h 195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392" h="1955749">
                  <a:moveTo>
                    <a:pt x="4229829" y="950827"/>
                  </a:moveTo>
                  <a:lnTo>
                    <a:pt x="2132599" y="31209"/>
                  </a:lnTo>
                  <a:lnTo>
                    <a:pt x="2132599" y="31209"/>
                  </a:lnTo>
                  <a:lnTo>
                    <a:pt x="2132599" y="31209"/>
                  </a:lnTo>
                  <a:lnTo>
                    <a:pt x="31209" y="950827"/>
                  </a:lnTo>
                  <a:lnTo>
                    <a:pt x="2132599" y="1928702"/>
                  </a:lnTo>
                  <a:lnTo>
                    <a:pt x="2132599" y="1928702"/>
                  </a:lnTo>
                  <a:lnTo>
                    <a:pt x="2132599" y="1928702"/>
                  </a:lnTo>
                  <a:close/>
                </a:path>
              </a:pathLst>
            </a:custGeom>
            <a:solidFill>
              <a:schemeClr val="accent1"/>
            </a:solid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82B6A80-372B-4F9B-8099-C9F645137CB0}"/>
                </a:ext>
              </a:extLst>
            </p:cNvPr>
            <p:cNvSpPr/>
            <p:nvPr/>
          </p:nvSpPr>
          <p:spPr>
            <a:xfrm>
              <a:off x="6709772" y="2461015"/>
              <a:ext cx="2954430" cy="3412159"/>
            </a:xfrm>
            <a:custGeom>
              <a:avLst/>
              <a:gdLst>
                <a:gd name="connsiteX0" fmla="*/ 1845479 w 2954430"/>
                <a:gd name="connsiteY0" fmla="*/ 31209 h 3412158"/>
                <a:gd name="connsiteX1" fmla="*/ 1487618 w 2954430"/>
                <a:gd name="connsiteY1" fmla="*/ 56176 h 3412158"/>
                <a:gd name="connsiteX2" fmla="*/ 1129758 w 2954430"/>
                <a:gd name="connsiteY2" fmla="*/ 31209 h 3412158"/>
                <a:gd name="connsiteX3" fmla="*/ 31209 w 2954430"/>
                <a:gd name="connsiteY3" fmla="*/ 2993961 h 3412158"/>
                <a:gd name="connsiteX4" fmla="*/ 1487618 w 2954430"/>
                <a:gd name="connsiteY4" fmla="*/ 3405917 h 3412158"/>
                <a:gd name="connsiteX5" fmla="*/ 2944027 w 2954430"/>
                <a:gd name="connsiteY5" fmla="*/ 2993961 h 3412158"/>
                <a:gd name="connsiteX6" fmla="*/ 1845479 w 2954430"/>
                <a:gd name="connsiteY6" fmla="*/ 31209 h 341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430" h="3412158">
                  <a:moveTo>
                    <a:pt x="1845479" y="31209"/>
                  </a:moveTo>
                  <a:cubicBezTo>
                    <a:pt x="1724805" y="47853"/>
                    <a:pt x="1608292" y="56176"/>
                    <a:pt x="1487618" y="56176"/>
                  </a:cubicBezTo>
                  <a:cubicBezTo>
                    <a:pt x="1366944" y="56176"/>
                    <a:pt x="1246270" y="47853"/>
                    <a:pt x="1129758" y="31209"/>
                  </a:cubicBezTo>
                  <a:cubicBezTo>
                    <a:pt x="746930" y="1083985"/>
                    <a:pt x="372425" y="2099310"/>
                    <a:pt x="31209" y="2993961"/>
                  </a:cubicBezTo>
                  <a:cubicBezTo>
                    <a:pt x="476454" y="3268599"/>
                    <a:pt x="984117" y="3405917"/>
                    <a:pt x="1487618" y="3405917"/>
                  </a:cubicBezTo>
                  <a:cubicBezTo>
                    <a:pt x="1991120" y="3405917"/>
                    <a:pt x="2498782" y="3268599"/>
                    <a:pt x="2944027" y="2993961"/>
                  </a:cubicBezTo>
                  <a:cubicBezTo>
                    <a:pt x="2602812" y="2099310"/>
                    <a:pt x="2228306" y="1083985"/>
                    <a:pt x="1845479" y="31209"/>
                  </a:cubicBezTo>
                  <a:close/>
                </a:path>
              </a:pathLst>
            </a:custGeom>
            <a:solidFill>
              <a:schemeClr val="bg1"/>
            </a:solid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61CA8C6A-D849-4498-99F5-80BDE119B365}"/>
                </a:ext>
              </a:extLst>
            </p:cNvPr>
            <p:cNvSpPr/>
            <p:nvPr/>
          </p:nvSpPr>
          <p:spPr>
            <a:xfrm>
              <a:off x="6709772" y="4870332"/>
              <a:ext cx="2954430" cy="998681"/>
            </a:xfrm>
            <a:custGeom>
              <a:avLst/>
              <a:gdLst>
                <a:gd name="connsiteX0" fmla="*/ 31209 w 2954430"/>
                <a:gd name="connsiteY0" fmla="*/ 584644 h 998680"/>
                <a:gd name="connsiteX1" fmla="*/ 1487618 w 2954430"/>
                <a:gd name="connsiteY1" fmla="*/ 996600 h 998680"/>
                <a:gd name="connsiteX2" fmla="*/ 2944027 w 2954430"/>
                <a:gd name="connsiteY2" fmla="*/ 584644 h 998680"/>
                <a:gd name="connsiteX3" fmla="*/ 2731808 w 2954430"/>
                <a:gd name="connsiteY3" fmla="*/ 31209 h 998680"/>
                <a:gd name="connsiteX4" fmla="*/ 239267 w 2954430"/>
                <a:gd name="connsiteY4" fmla="*/ 31209 h 998680"/>
                <a:gd name="connsiteX5" fmla="*/ 31209 w 2954430"/>
                <a:gd name="connsiteY5" fmla="*/ 584644 h 9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4430" h="998680">
                  <a:moveTo>
                    <a:pt x="31209" y="584644"/>
                  </a:moveTo>
                  <a:cubicBezTo>
                    <a:pt x="476454" y="859282"/>
                    <a:pt x="984117" y="996600"/>
                    <a:pt x="1487618" y="996600"/>
                  </a:cubicBezTo>
                  <a:cubicBezTo>
                    <a:pt x="1991120" y="996600"/>
                    <a:pt x="2498782" y="859282"/>
                    <a:pt x="2944027" y="584644"/>
                  </a:cubicBezTo>
                  <a:cubicBezTo>
                    <a:pt x="2873288" y="405714"/>
                    <a:pt x="2806709" y="218461"/>
                    <a:pt x="2731808" y="31209"/>
                  </a:cubicBezTo>
                  <a:cubicBezTo>
                    <a:pt x="1949508" y="422359"/>
                    <a:pt x="1025728" y="422359"/>
                    <a:pt x="239267" y="31209"/>
                  </a:cubicBezTo>
                  <a:cubicBezTo>
                    <a:pt x="168527" y="222622"/>
                    <a:pt x="97787" y="405714"/>
                    <a:pt x="31209" y="584644"/>
                  </a:cubicBezTo>
                  <a:close/>
                </a:path>
              </a:pathLst>
            </a:custGeom>
            <a:solidFill>
              <a:schemeClr val="accent1"/>
            </a:solid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ADC0D5B-0BD1-4318-9D72-D33FAAD38B46}"/>
                </a:ext>
              </a:extLst>
            </p:cNvPr>
            <p:cNvSpPr/>
            <p:nvPr/>
          </p:nvSpPr>
          <p:spPr>
            <a:xfrm>
              <a:off x="7130051" y="3642787"/>
              <a:ext cx="2122196" cy="915457"/>
            </a:xfrm>
            <a:custGeom>
              <a:avLst/>
              <a:gdLst>
                <a:gd name="connsiteX0" fmla="*/ 31209 w 2122196"/>
                <a:gd name="connsiteY0" fmla="*/ 705318 h 915457"/>
                <a:gd name="connsiteX1" fmla="*/ 2099310 w 2122196"/>
                <a:gd name="connsiteY1" fmla="*/ 705318 h 915457"/>
                <a:gd name="connsiteX2" fmla="*/ 1874607 w 2122196"/>
                <a:gd name="connsiteY2" fmla="*/ 31209 h 915457"/>
                <a:gd name="connsiteX3" fmla="*/ 251751 w 2122196"/>
                <a:gd name="connsiteY3" fmla="*/ 31209 h 915457"/>
                <a:gd name="connsiteX4" fmla="*/ 31209 w 2122196"/>
                <a:gd name="connsiteY4" fmla="*/ 705318 h 91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96" h="915457">
                  <a:moveTo>
                    <a:pt x="31209" y="705318"/>
                  </a:moveTo>
                  <a:cubicBezTo>
                    <a:pt x="692835" y="971633"/>
                    <a:pt x="1437684" y="971633"/>
                    <a:pt x="2099310" y="705318"/>
                  </a:cubicBezTo>
                  <a:cubicBezTo>
                    <a:pt x="2024409" y="509743"/>
                    <a:pt x="1949508" y="230945"/>
                    <a:pt x="1874607" y="31209"/>
                  </a:cubicBezTo>
                  <a:cubicBezTo>
                    <a:pt x="1346138" y="193494"/>
                    <a:pt x="780219" y="193494"/>
                    <a:pt x="251751" y="31209"/>
                  </a:cubicBezTo>
                  <a:cubicBezTo>
                    <a:pt x="181011" y="230945"/>
                    <a:pt x="106110" y="509743"/>
                    <a:pt x="31209" y="705318"/>
                  </a:cubicBezTo>
                  <a:close/>
                </a:path>
              </a:pathLst>
            </a:custGeom>
            <a:solidFill>
              <a:schemeClr val="accent1"/>
            </a:solid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3557AFE-41D9-4626-9A94-B621EEDDA65F}"/>
                </a:ext>
              </a:extLst>
            </p:cNvPr>
            <p:cNvSpPr/>
            <p:nvPr/>
          </p:nvSpPr>
          <p:spPr>
            <a:xfrm>
              <a:off x="7579457" y="2461015"/>
              <a:ext cx="1206739" cy="749010"/>
            </a:xfrm>
            <a:custGeom>
              <a:avLst/>
              <a:gdLst>
                <a:gd name="connsiteX0" fmla="*/ 975794 w 1206739"/>
                <a:gd name="connsiteY0" fmla="*/ 31209 h 749010"/>
                <a:gd name="connsiteX1" fmla="*/ 617934 w 1206739"/>
                <a:gd name="connsiteY1" fmla="*/ 56176 h 749010"/>
                <a:gd name="connsiteX2" fmla="*/ 260073 w 1206739"/>
                <a:gd name="connsiteY2" fmla="*/ 31209 h 749010"/>
                <a:gd name="connsiteX3" fmla="*/ 31209 w 1206739"/>
                <a:gd name="connsiteY3" fmla="*/ 659545 h 749010"/>
                <a:gd name="connsiteX4" fmla="*/ 1208820 w 1206739"/>
                <a:gd name="connsiteY4" fmla="*/ 659545 h 749010"/>
                <a:gd name="connsiteX5" fmla="*/ 975794 w 1206739"/>
                <a:gd name="connsiteY5" fmla="*/ 31209 h 74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39" h="749010">
                  <a:moveTo>
                    <a:pt x="975794" y="31209"/>
                  </a:moveTo>
                  <a:cubicBezTo>
                    <a:pt x="855120" y="47853"/>
                    <a:pt x="738608" y="56176"/>
                    <a:pt x="617934" y="56176"/>
                  </a:cubicBezTo>
                  <a:cubicBezTo>
                    <a:pt x="497260" y="56176"/>
                    <a:pt x="376586" y="47853"/>
                    <a:pt x="260073" y="31209"/>
                  </a:cubicBezTo>
                  <a:cubicBezTo>
                    <a:pt x="181011" y="243428"/>
                    <a:pt x="106110" y="455648"/>
                    <a:pt x="31209" y="659545"/>
                  </a:cubicBezTo>
                  <a:cubicBezTo>
                    <a:pt x="418197" y="742769"/>
                    <a:pt x="821831" y="742769"/>
                    <a:pt x="1208820" y="659545"/>
                  </a:cubicBezTo>
                  <a:cubicBezTo>
                    <a:pt x="1129757" y="455648"/>
                    <a:pt x="1054856" y="243428"/>
                    <a:pt x="975794" y="31209"/>
                  </a:cubicBezTo>
                  <a:close/>
                </a:path>
              </a:pathLst>
            </a:custGeom>
            <a:solidFill>
              <a:schemeClr val="accent1"/>
            </a:solid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7C5355ED-645F-42C9-AB4E-099A961B1D02}"/>
                </a:ext>
              </a:extLst>
            </p:cNvPr>
            <p:cNvSpPr/>
            <p:nvPr/>
          </p:nvSpPr>
          <p:spPr>
            <a:xfrm>
              <a:off x="7807245" y="2003286"/>
              <a:ext cx="749010" cy="582564"/>
            </a:xfrm>
            <a:custGeom>
              <a:avLst/>
              <a:gdLst>
                <a:gd name="connsiteX0" fmla="*/ 748006 w 749010"/>
                <a:gd name="connsiteY0" fmla="*/ 488937 h 582563"/>
                <a:gd name="connsiteX1" fmla="*/ 390146 w 749010"/>
                <a:gd name="connsiteY1" fmla="*/ 572161 h 582563"/>
                <a:gd name="connsiteX2" fmla="*/ 32285 w 749010"/>
                <a:gd name="connsiteY2" fmla="*/ 488937 h 582563"/>
                <a:gd name="connsiteX3" fmla="*/ 390146 w 749010"/>
                <a:gd name="connsiteY3" fmla="*/ 31209 h 582563"/>
                <a:gd name="connsiteX4" fmla="*/ 748006 w 749010"/>
                <a:gd name="connsiteY4" fmla="*/ 488937 h 582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010" h="582563">
                  <a:moveTo>
                    <a:pt x="748006" y="488937"/>
                  </a:moveTo>
                  <a:cubicBezTo>
                    <a:pt x="764651" y="530549"/>
                    <a:pt x="585721" y="572161"/>
                    <a:pt x="390146" y="572161"/>
                  </a:cubicBezTo>
                  <a:cubicBezTo>
                    <a:pt x="194571" y="572161"/>
                    <a:pt x="15641" y="534710"/>
                    <a:pt x="32285" y="488937"/>
                  </a:cubicBezTo>
                  <a:cubicBezTo>
                    <a:pt x="53091" y="422359"/>
                    <a:pt x="194571" y="31209"/>
                    <a:pt x="390146" y="31209"/>
                  </a:cubicBezTo>
                  <a:cubicBezTo>
                    <a:pt x="585721" y="31209"/>
                    <a:pt x="689750" y="351619"/>
                    <a:pt x="748006" y="488937"/>
                  </a:cubicBezTo>
                  <a:close/>
                </a:path>
              </a:pathLst>
            </a:custGeom>
            <a:solidFill>
              <a:schemeClr val="accent1"/>
            </a:solidFill>
            <a:ln w="9525" cap="flat">
              <a:noFill/>
              <a:prstDash val="solid"/>
              <a:miter/>
            </a:ln>
          </p:spPr>
          <p:txBody>
            <a:bodyPr rtlCol="0" anchor="ctr"/>
            <a:lstStyle/>
            <a:p>
              <a:endParaRPr lang="en-US" dirty="0"/>
            </a:p>
          </p:txBody>
        </p:sp>
      </p:grpSp>
      <p:grpSp>
        <p:nvGrpSpPr>
          <p:cNvPr id="18" name="Group 11">
            <a:extLst>
              <a:ext uri="{FF2B5EF4-FFF2-40B4-BE49-F238E27FC236}">
                <a16:creationId xmlns:a16="http://schemas.microsoft.com/office/drawing/2014/main" id="{419C0589-0803-4B21-946F-B53086A820B7}"/>
              </a:ext>
            </a:extLst>
          </p:cNvPr>
          <p:cNvGrpSpPr/>
          <p:nvPr/>
        </p:nvGrpSpPr>
        <p:grpSpPr>
          <a:xfrm>
            <a:off x="6612907" y="4014318"/>
            <a:ext cx="631143" cy="641293"/>
            <a:chOff x="9271661" y="927087"/>
            <a:chExt cx="1690381" cy="1717565"/>
          </a:xfrm>
          <a:solidFill>
            <a:schemeClr val="tx1"/>
          </a:solidFill>
        </p:grpSpPr>
        <p:sp>
          <p:nvSpPr>
            <p:cNvPr id="19" name="Freeform: Shape 155">
              <a:extLst>
                <a:ext uri="{FF2B5EF4-FFF2-40B4-BE49-F238E27FC236}">
                  <a16:creationId xmlns:a16="http://schemas.microsoft.com/office/drawing/2014/main" id="{9C94B01A-D249-4CD2-969F-EE234E61CB41}"/>
                </a:ext>
              </a:extLst>
            </p:cNvPr>
            <p:cNvSpPr/>
            <p:nvPr/>
          </p:nvSpPr>
          <p:spPr>
            <a:xfrm rot="2411044">
              <a:off x="9825722" y="927087"/>
              <a:ext cx="487932" cy="1717565"/>
            </a:xfrm>
            <a:custGeom>
              <a:avLst/>
              <a:gdLst>
                <a:gd name="connsiteX0" fmla="*/ 398295 w 480600"/>
                <a:gd name="connsiteY0" fmla="*/ 1046026 h 1345680"/>
                <a:gd name="connsiteX1" fmla="*/ 348313 w 480600"/>
                <a:gd name="connsiteY1" fmla="*/ 1015268 h 1345680"/>
                <a:gd name="connsiteX2" fmla="*/ 329088 w 480600"/>
                <a:gd name="connsiteY2" fmla="*/ 334738 h 1345680"/>
                <a:gd name="connsiteX3" fmla="*/ 379071 w 480600"/>
                <a:gd name="connsiteY3" fmla="*/ 303980 h 1345680"/>
                <a:gd name="connsiteX4" fmla="*/ 440588 w 480600"/>
                <a:gd name="connsiteY4" fmla="*/ 167489 h 1345680"/>
                <a:gd name="connsiteX5" fmla="*/ 430976 w 480600"/>
                <a:gd name="connsiteY5" fmla="*/ 109817 h 1345680"/>
                <a:gd name="connsiteX6" fmla="*/ 334856 w 480600"/>
                <a:gd name="connsiteY6" fmla="*/ 29076 h 1345680"/>
                <a:gd name="connsiteX7" fmla="*/ 309864 w 480600"/>
                <a:gd name="connsiteY7" fmla="*/ 54068 h 1345680"/>
                <a:gd name="connsiteX8" fmla="*/ 309864 w 480600"/>
                <a:gd name="connsiteY8" fmla="*/ 173256 h 1345680"/>
                <a:gd name="connsiteX9" fmla="*/ 271416 w 480600"/>
                <a:gd name="connsiteY9" fmla="*/ 211704 h 1345680"/>
                <a:gd name="connsiteX10" fmla="*/ 219512 w 480600"/>
                <a:gd name="connsiteY10" fmla="*/ 211704 h 1345680"/>
                <a:gd name="connsiteX11" fmla="*/ 181064 w 480600"/>
                <a:gd name="connsiteY11" fmla="*/ 173256 h 1345680"/>
                <a:gd name="connsiteX12" fmla="*/ 181064 w 480600"/>
                <a:gd name="connsiteY12" fmla="*/ 55990 h 1345680"/>
                <a:gd name="connsiteX13" fmla="*/ 156072 w 480600"/>
                <a:gd name="connsiteY13" fmla="*/ 30999 h 1345680"/>
                <a:gd name="connsiteX14" fmla="*/ 59952 w 480600"/>
                <a:gd name="connsiteY14" fmla="*/ 111740 h 1345680"/>
                <a:gd name="connsiteX15" fmla="*/ 50340 w 480600"/>
                <a:gd name="connsiteY15" fmla="*/ 169412 h 1345680"/>
                <a:gd name="connsiteX16" fmla="*/ 111857 w 480600"/>
                <a:gd name="connsiteY16" fmla="*/ 305902 h 1345680"/>
                <a:gd name="connsiteX17" fmla="*/ 161840 w 480600"/>
                <a:gd name="connsiteY17" fmla="*/ 336660 h 1345680"/>
                <a:gd name="connsiteX18" fmla="*/ 142616 w 480600"/>
                <a:gd name="connsiteY18" fmla="*/ 1017190 h 1345680"/>
                <a:gd name="connsiteX19" fmla="*/ 92633 w 480600"/>
                <a:gd name="connsiteY19" fmla="*/ 1047949 h 1345680"/>
                <a:gd name="connsiteX20" fmla="*/ 31116 w 480600"/>
                <a:gd name="connsiteY20" fmla="*/ 1184439 h 1345680"/>
                <a:gd name="connsiteX21" fmla="*/ 40728 w 480600"/>
                <a:gd name="connsiteY21" fmla="*/ 1242111 h 1345680"/>
                <a:gd name="connsiteX22" fmla="*/ 136848 w 480600"/>
                <a:gd name="connsiteY22" fmla="*/ 1322852 h 1345680"/>
                <a:gd name="connsiteX23" fmla="*/ 161840 w 480600"/>
                <a:gd name="connsiteY23" fmla="*/ 1297861 h 1345680"/>
                <a:gd name="connsiteX24" fmla="*/ 161840 w 480600"/>
                <a:gd name="connsiteY24" fmla="*/ 1178672 h 1345680"/>
                <a:gd name="connsiteX25" fmla="*/ 200288 w 480600"/>
                <a:gd name="connsiteY25" fmla="*/ 1140224 h 1345680"/>
                <a:gd name="connsiteX26" fmla="*/ 290640 w 480600"/>
                <a:gd name="connsiteY26" fmla="*/ 1140224 h 1345680"/>
                <a:gd name="connsiteX27" fmla="*/ 329088 w 480600"/>
                <a:gd name="connsiteY27" fmla="*/ 1178672 h 1345680"/>
                <a:gd name="connsiteX28" fmla="*/ 329088 w 480600"/>
                <a:gd name="connsiteY28" fmla="*/ 1297861 h 1345680"/>
                <a:gd name="connsiteX29" fmla="*/ 354080 w 480600"/>
                <a:gd name="connsiteY29" fmla="*/ 1322852 h 1345680"/>
                <a:gd name="connsiteX30" fmla="*/ 450200 w 480600"/>
                <a:gd name="connsiteY30" fmla="*/ 1242111 h 1345680"/>
                <a:gd name="connsiteX31" fmla="*/ 459812 w 480600"/>
                <a:gd name="connsiteY31" fmla="*/ 1184439 h 1345680"/>
                <a:gd name="connsiteX32" fmla="*/ 398295 w 480600"/>
                <a:gd name="connsiteY32" fmla="*/ 1046026 h 13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0600" h="1345680">
                  <a:moveTo>
                    <a:pt x="398295" y="1046026"/>
                  </a:moveTo>
                  <a:lnTo>
                    <a:pt x="348313" y="1015268"/>
                  </a:lnTo>
                  <a:lnTo>
                    <a:pt x="329088" y="334738"/>
                  </a:lnTo>
                  <a:lnTo>
                    <a:pt x="379071" y="303980"/>
                  </a:lnTo>
                  <a:cubicBezTo>
                    <a:pt x="425209" y="275144"/>
                    <a:pt x="450200" y="221316"/>
                    <a:pt x="440588" y="167489"/>
                  </a:cubicBezTo>
                  <a:lnTo>
                    <a:pt x="430976" y="109817"/>
                  </a:lnTo>
                  <a:cubicBezTo>
                    <a:pt x="423286" y="63680"/>
                    <a:pt x="382916" y="29076"/>
                    <a:pt x="334856" y="29076"/>
                  </a:cubicBezTo>
                  <a:cubicBezTo>
                    <a:pt x="321399" y="29076"/>
                    <a:pt x="309864" y="40611"/>
                    <a:pt x="309864" y="54068"/>
                  </a:cubicBezTo>
                  <a:lnTo>
                    <a:pt x="309864" y="173256"/>
                  </a:lnTo>
                  <a:cubicBezTo>
                    <a:pt x="309864" y="194403"/>
                    <a:pt x="292563" y="211704"/>
                    <a:pt x="271416" y="211704"/>
                  </a:cubicBezTo>
                  <a:lnTo>
                    <a:pt x="219512" y="211704"/>
                  </a:lnTo>
                  <a:cubicBezTo>
                    <a:pt x="198365" y="211704"/>
                    <a:pt x="181064" y="194403"/>
                    <a:pt x="181064" y="173256"/>
                  </a:cubicBezTo>
                  <a:lnTo>
                    <a:pt x="181064" y="55990"/>
                  </a:lnTo>
                  <a:cubicBezTo>
                    <a:pt x="181064" y="42533"/>
                    <a:pt x="169529" y="30999"/>
                    <a:pt x="156072" y="30999"/>
                  </a:cubicBezTo>
                  <a:cubicBezTo>
                    <a:pt x="108012" y="30999"/>
                    <a:pt x="67642" y="65602"/>
                    <a:pt x="59952" y="111740"/>
                  </a:cubicBezTo>
                  <a:lnTo>
                    <a:pt x="50340" y="169412"/>
                  </a:lnTo>
                  <a:cubicBezTo>
                    <a:pt x="40728" y="223239"/>
                    <a:pt x="65720" y="277066"/>
                    <a:pt x="111857" y="305902"/>
                  </a:cubicBezTo>
                  <a:lnTo>
                    <a:pt x="161840" y="336660"/>
                  </a:lnTo>
                  <a:lnTo>
                    <a:pt x="142616" y="1017190"/>
                  </a:lnTo>
                  <a:lnTo>
                    <a:pt x="92633" y="1047949"/>
                  </a:lnTo>
                  <a:cubicBezTo>
                    <a:pt x="46496" y="1076785"/>
                    <a:pt x="21504" y="1130612"/>
                    <a:pt x="31116" y="1184439"/>
                  </a:cubicBezTo>
                  <a:lnTo>
                    <a:pt x="40728" y="1242111"/>
                  </a:lnTo>
                  <a:cubicBezTo>
                    <a:pt x="48418" y="1288249"/>
                    <a:pt x="88788" y="1322852"/>
                    <a:pt x="136848" y="1322852"/>
                  </a:cubicBezTo>
                  <a:cubicBezTo>
                    <a:pt x="150305" y="1322852"/>
                    <a:pt x="161840" y="1311317"/>
                    <a:pt x="161840" y="1297861"/>
                  </a:cubicBezTo>
                  <a:lnTo>
                    <a:pt x="161840" y="1178672"/>
                  </a:lnTo>
                  <a:cubicBezTo>
                    <a:pt x="161840" y="1157525"/>
                    <a:pt x="179141" y="1140224"/>
                    <a:pt x="200288" y="1140224"/>
                  </a:cubicBezTo>
                  <a:lnTo>
                    <a:pt x="290640" y="1140224"/>
                  </a:lnTo>
                  <a:cubicBezTo>
                    <a:pt x="311787" y="1140224"/>
                    <a:pt x="329088" y="1157525"/>
                    <a:pt x="329088" y="1178672"/>
                  </a:cubicBezTo>
                  <a:lnTo>
                    <a:pt x="329088" y="1297861"/>
                  </a:lnTo>
                  <a:cubicBezTo>
                    <a:pt x="329088" y="1311317"/>
                    <a:pt x="340623" y="1322852"/>
                    <a:pt x="354080" y="1322852"/>
                  </a:cubicBezTo>
                  <a:cubicBezTo>
                    <a:pt x="402140" y="1322852"/>
                    <a:pt x="442510" y="1288249"/>
                    <a:pt x="450200" y="1242111"/>
                  </a:cubicBezTo>
                  <a:lnTo>
                    <a:pt x="459812" y="1184439"/>
                  </a:lnTo>
                  <a:cubicBezTo>
                    <a:pt x="469424" y="1128689"/>
                    <a:pt x="446355" y="1074862"/>
                    <a:pt x="398295" y="1046026"/>
                  </a:cubicBezTo>
                  <a:close/>
                </a:path>
              </a:pathLst>
            </a:custGeom>
            <a:grpFill/>
            <a:ln w="19209" cap="flat">
              <a:noFill/>
              <a:prstDash val="solid"/>
              <a:miter/>
            </a:ln>
          </p:spPr>
          <p:txBody>
            <a:bodyPr rtlCol="0" anchor="ctr"/>
            <a:lstStyle/>
            <a:p>
              <a:endParaRPr lang="en-US" dirty="0"/>
            </a:p>
          </p:txBody>
        </p:sp>
        <p:sp>
          <p:nvSpPr>
            <p:cNvPr id="20" name="Freeform: Shape 159">
              <a:extLst>
                <a:ext uri="{FF2B5EF4-FFF2-40B4-BE49-F238E27FC236}">
                  <a16:creationId xmlns:a16="http://schemas.microsoft.com/office/drawing/2014/main" id="{F843E5C4-49C1-449B-B6A0-27CA193314F2}"/>
                </a:ext>
              </a:extLst>
            </p:cNvPr>
            <p:cNvSpPr/>
            <p:nvPr/>
          </p:nvSpPr>
          <p:spPr>
            <a:xfrm rot="18712925">
              <a:off x="9675227" y="1020217"/>
              <a:ext cx="883249" cy="1690381"/>
            </a:xfrm>
            <a:custGeom>
              <a:avLst/>
              <a:gdLst>
                <a:gd name="connsiteX0" fmla="*/ 335181 w 883249"/>
                <a:gd name="connsiteY0" fmla="*/ 0 h 1563687"/>
                <a:gd name="connsiteX1" fmla="*/ 631293 w 883249"/>
                <a:gd name="connsiteY1" fmla="*/ 0 h 1563687"/>
                <a:gd name="connsiteX2" fmla="*/ 665062 w 883249"/>
                <a:gd name="connsiteY2" fmla="*/ 49352 h 1563687"/>
                <a:gd name="connsiteX3" fmla="*/ 717011 w 883249"/>
                <a:gd name="connsiteY3" fmla="*/ 49352 h 1563687"/>
                <a:gd name="connsiteX4" fmla="*/ 750778 w 883249"/>
                <a:gd name="connsiteY4" fmla="*/ 0 h 1563687"/>
                <a:gd name="connsiteX5" fmla="*/ 844287 w 883249"/>
                <a:gd name="connsiteY5" fmla="*/ 0 h 1563687"/>
                <a:gd name="connsiteX6" fmla="*/ 883249 w 883249"/>
                <a:gd name="connsiteY6" fmla="*/ 111692 h 1563687"/>
                <a:gd name="connsiteX7" fmla="*/ 844287 w 883249"/>
                <a:gd name="connsiteY7" fmla="*/ 223384 h 1563687"/>
                <a:gd name="connsiteX8" fmla="*/ 750778 w 883249"/>
                <a:gd name="connsiteY8" fmla="*/ 223384 h 1563687"/>
                <a:gd name="connsiteX9" fmla="*/ 750777 w 883249"/>
                <a:gd name="connsiteY9" fmla="*/ 223384 h 1563687"/>
                <a:gd name="connsiteX10" fmla="*/ 748180 w 883249"/>
                <a:gd name="connsiteY10" fmla="*/ 223384 h 1563687"/>
                <a:gd name="connsiteX11" fmla="*/ 714413 w 883249"/>
                <a:gd name="connsiteY11" fmla="*/ 174032 h 1563687"/>
                <a:gd name="connsiteX12" fmla="*/ 665062 w 883249"/>
                <a:gd name="connsiteY12" fmla="*/ 174032 h 1563687"/>
                <a:gd name="connsiteX13" fmla="*/ 659785 w 883249"/>
                <a:gd name="connsiteY13" fmla="*/ 200372 h 1563687"/>
                <a:gd name="connsiteX14" fmla="*/ 631293 w 883249"/>
                <a:gd name="connsiteY14" fmla="*/ 223384 h 1563687"/>
                <a:gd name="connsiteX15" fmla="*/ 532589 w 883249"/>
                <a:gd name="connsiteY15" fmla="*/ 223384 h 1563687"/>
                <a:gd name="connsiteX16" fmla="*/ 532589 w 883249"/>
                <a:gd name="connsiteY16" fmla="*/ 737686 h 1563687"/>
                <a:gd name="connsiteX17" fmla="*/ 529992 w 883249"/>
                <a:gd name="connsiteY17" fmla="*/ 737686 h 1563687"/>
                <a:gd name="connsiteX18" fmla="*/ 529992 w 883249"/>
                <a:gd name="connsiteY18" fmla="*/ 748076 h 1563687"/>
                <a:gd name="connsiteX19" fmla="*/ 558564 w 883249"/>
                <a:gd name="connsiteY19" fmla="*/ 781843 h 1563687"/>
                <a:gd name="connsiteX20" fmla="*/ 581942 w 883249"/>
                <a:gd name="connsiteY20" fmla="*/ 1355888 h 1563687"/>
                <a:gd name="connsiteX21" fmla="*/ 537784 w 883249"/>
                <a:gd name="connsiteY21" fmla="*/ 1501346 h 1563687"/>
                <a:gd name="connsiteX22" fmla="*/ 467652 w 883249"/>
                <a:gd name="connsiteY22" fmla="*/ 1563687 h 1563687"/>
                <a:gd name="connsiteX23" fmla="*/ 397520 w 883249"/>
                <a:gd name="connsiteY23" fmla="*/ 1501346 h 1563687"/>
                <a:gd name="connsiteX24" fmla="*/ 353363 w 883249"/>
                <a:gd name="connsiteY24" fmla="*/ 1355888 h 1563687"/>
                <a:gd name="connsiteX25" fmla="*/ 376740 w 883249"/>
                <a:gd name="connsiteY25" fmla="*/ 781843 h 1563687"/>
                <a:gd name="connsiteX26" fmla="*/ 405313 w 883249"/>
                <a:gd name="connsiteY26" fmla="*/ 748076 h 1563687"/>
                <a:gd name="connsiteX27" fmla="*/ 405313 w 883249"/>
                <a:gd name="connsiteY27" fmla="*/ 225982 h 1563687"/>
                <a:gd name="connsiteX28" fmla="*/ 332583 w 883249"/>
                <a:gd name="connsiteY28" fmla="*/ 225982 h 1563687"/>
                <a:gd name="connsiteX29" fmla="*/ 327389 w 883249"/>
                <a:gd name="connsiteY29" fmla="*/ 223384 h 1563687"/>
                <a:gd name="connsiteX30" fmla="*/ 114395 w 883249"/>
                <a:gd name="connsiteY30" fmla="*/ 238969 h 1563687"/>
                <a:gd name="connsiteX31" fmla="*/ 41665 w 883249"/>
                <a:gd name="connsiteY31" fmla="*/ 277932 h 1563687"/>
                <a:gd name="connsiteX32" fmla="*/ 28678 w 883249"/>
                <a:gd name="connsiteY32" fmla="*/ 280529 h 1563687"/>
                <a:gd name="connsiteX33" fmla="*/ 2703 w 883249"/>
                <a:gd name="connsiteY33" fmla="*/ 262346 h 1563687"/>
                <a:gd name="connsiteX34" fmla="*/ 430 w 883249"/>
                <a:gd name="connsiteY34" fmla="*/ 245788 h 1563687"/>
                <a:gd name="connsiteX35" fmla="*/ 711 w 883249"/>
                <a:gd name="connsiteY35" fmla="*/ 245238 h 1563687"/>
                <a:gd name="connsiteX36" fmla="*/ 430 w 883249"/>
                <a:gd name="connsiteY36" fmla="*/ 243190 h 1563687"/>
                <a:gd name="connsiteX37" fmla="*/ 7897 w 883249"/>
                <a:gd name="connsiteY37" fmla="*/ 228579 h 1563687"/>
                <a:gd name="connsiteX38" fmla="*/ 54653 w 883249"/>
                <a:gd name="connsiteY38" fmla="*/ 176630 h 1563687"/>
                <a:gd name="connsiteX39" fmla="*/ 335181 w 883249"/>
                <a:gd name="connsiteY39" fmla="*/ 0 h 156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3249" h="1563687">
                  <a:moveTo>
                    <a:pt x="335181" y="0"/>
                  </a:moveTo>
                  <a:lnTo>
                    <a:pt x="631293" y="0"/>
                  </a:lnTo>
                  <a:cubicBezTo>
                    <a:pt x="646879" y="0"/>
                    <a:pt x="659866" y="5195"/>
                    <a:pt x="665062" y="49352"/>
                  </a:cubicBezTo>
                  <a:lnTo>
                    <a:pt x="717011" y="49352"/>
                  </a:lnTo>
                  <a:cubicBezTo>
                    <a:pt x="722205" y="5195"/>
                    <a:pt x="735193" y="0"/>
                    <a:pt x="750778" y="0"/>
                  </a:cubicBezTo>
                  <a:lnTo>
                    <a:pt x="844287" y="0"/>
                  </a:lnTo>
                  <a:cubicBezTo>
                    <a:pt x="865067" y="0"/>
                    <a:pt x="883249" y="36365"/>
                    <a:pt x="883249" y="111692"/>
                  </a:cubicBezTo>
                  <a:cubicBezTo>
                    <a:pt x="883249" y="187019"/>
                    <a:pt x="865067" y="223384"/>
                    <a:pt x="844287" y="223384"/>
                  </a:cubicBezTo>
                  <a:lnTo>
                    <a:pt x="750778" y="223384"/>
                  </a:lnTo>
                  <a:lnTo>
                    <a:pt x="750777" y="223384"/>
                  </a:lnTo>
                  <a:lnTo>
                    <a:pt x="748180" y="223384"/>
                  </a:lnTo>
                  <a:cubicBezTo>
                    <a:pt x="732596" y="223384"/>
                    <a:pt x="719608" y="218190"/>
                    <a:pt x="714413" y="174032"/>
                  </a:cubicBezTo>
                  <a:lnTo>
                    <a:pt x="665062" y="174032"/>
                  </a:lnTo>
                  <a:lnTo>
                    <a:pt x="659785" y="200372"/>
                  </a:lnTo>
                  <a:cubicBezTo>
                    <a:pt x="653210" y="220462"/>
                    <a:pt x="642982" y="223384"/>
                    <a:pt x="631293" y="223384"/>
                  </a:cubicBezTo>
                  <a:lnTo>
                    <a:pt x="532589" y="223384"/>
                  </a:lnTo>
                  <a:lnTo>
                    <a:pt x="532589" y="737686"/>
                  </a:lnTo>
                  <a:lnTo>
                    <a:pt x="529992" y="737686"/>
                  </a:lnTo>
                  <a:lnTo>
                    <a:pt x="529992" y="748076"/>
                  </a:lnTo>
                  <a:cubicBezTo>
                    <a:pt x="545576" y="750674"/>
                    <a:pt x="555967" y="763662"/>
                    <a:pt x="558564" y="781843"/>
                  </a:cubicBezTo>
                  <a:lnTo>
                    <a:pt x="581942" y="1355888"/>
                  </a:lnTo>
                  <a:cubicBezTo>
                    <a:pt x="584539" y="1410434"/>
                    <a:pt x="568954" y="1462384"/>
                    <a:pt x="537784" y="1501346"/>
                  </a:cubicBezTo>
                  <a:cubicBezTo>
                    <a:pt x="506614" y="1540309"/>
                    <a:pt x="514406" y="1563687"/>
                    <a:pt x="467652" y="1563687"/>
                  </a:cubicBezTo>
                  <a:cubicBezTo>
                    <a:pt x="420898" y="1563687"/>
                    <a:pt x="428690" y="1540309"/>
                    <a:pt x="397520" y="1501346"/>
                  </a:cubicBezTo>
                  <a:cubicBezTo>
                    <a:pt x="363753" y="1462384"/>
                    <a:pt x="348168" y="1407837"/>
                    <a:pt x="353363" y="1355888"/>
                  </a:cubicBezTo>
                  <a:lnTo>
                    <a:pt x="376740" y="781843"/>
                  </a:lnTo>
                  <a:cubicBezTo>
                    <a:pt x="376740" y="763662"/>
                    <a:pt x="389727" y="750674"/>
                    <a:pt x="405313" y="748076"/>
                  </a:cubicBezTo>
                  <a:lnTo>
                    <a:pt x="405313" y="225982"/>
                  </a:lnTo>
                  <a:lnTo>
                    <a:pt x="332583" y="225982"/>
                  </a:lnTo>
                  <a:lnTo>
                    <a:pt x="327389" y="223384"/>
                  </a:lnTo>
                  <a:cubicBezTo>
                    <a:pt x="241671" y="189617"/>
                    <a:pt x="197514" y="197409"/>
                    <a:pt x="114395" y="238969"/>
                  </a:cubicBezTo>
                  <a:lnTo>
                    <a:pt x="41665" y="277932"/>
                  </a:lnTo>
                  <a:cubicBezTo>
                    <a:pt x="39067" y="280529"/>
                    <a:pt x="33872" y="280529"/>
                    <a:pt x="28678" y="280529"/>
                  </a:cubicBezTo>
                  <a:cubicBezTo>
                    <a:pt x="18288" y="280529"/>
                    <a:pt x="7897" y="272737"/>
                    <a:pt x="2703" y="262346"/>
                  </a:cubicBezTo>
                  <a:cubicBezTo>
                    <a:pt x="106" y="257151"/>
                    <a:pt x="-544" y="251307"/>
                    <a:pt x="430" y="245788"/>
                  </a:cubicBezTo>
                  <a:lnTo>
                    <a:pt x="711" y="245238"/>
                  </a:lnTo>
                  <a:lnTo>
                    <a:pt x="430" y="243190"/>
                  </a:lnTo>
                  <a:cubicBezTo>
                    <a:pt x="1404" y="237670"/>
                    <a:pt x="4001" y="232475"/>
                    <a:pt x="7897" y="228579"/>
                  </a:cubicBezTo>
                  <a:lnTo>
                    <a:pt x="54653" y="176630"/>
                  </a:lnTo>
                  <a:cubicBezTo>
                    <a:pt x="145565" y="75327"/>
                    <a:pt x="207904" y="49352"/>
                    <a:pt x="335181" y="0"/>
                  </a:cubicBezTo>
                  <a:close/>
                </a:path>
              </a:pathLst>
            </a:custGeom>
            <a:grpFill/>
            <a:ln w="1920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857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chemeClr val="accent5">
                <a:lumMod val="20000"/>
                <a:lumOff val="80000"/>
              </a:schemeClr>
            </a:gs>
            <a:gs pos="85000">
              <a:schemeClr val="bg2">
                <a:shade val="98000"/>
                <a:satMod val="120000"/>
                <a:lumMod val="9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147A0EA-07C0-4EC6-8BFB-67C14BAA3009}"/>
              </a:ext>
            </a:extLst>
          </p:cNvPr>
          <p:cNvSpPr/>
          <p:nvPr/>
        </p:nvSpPr>
        <p:spPr>
          <a:xfrm>
            <a:off x="0" y="5812589"/>
            <a:ext cx="8832304" cy="182327"/>
          </a:xfrm>
          <a:custGeom>
            <a:avLst/>
            <a:gdLst/>
            <a:ahLst/>
            <a:cxnLst/>
            <a:rect l="l" t="t" r="r" b="b"/>
            <a:pathLst>
              <a:path w="7308304" h="182327">
                <a:moveTo>
                  <a:pt x="0" y="0"/>
                </a:moveTo>
                <a:lnTo>
                  <a:pt x="7308304" y="0"/>
                </a:lnTo>
                <a:lnTo>
                  <a:pt x="7308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ectangle 38">
            <a:extLst>
              <a:ext uri="{FF2B5EF4-FFF2-40B4-BE49-F238E27FC236}">
                <a16:creationId xmlns:a16="http://schemas.microsoft.com/office/drawing/2014/main" id="{149FE1D8-E92E-45EC-BC71-66F4B2182DFF}"/>
              </a:ext>
            </a:extLst>
          </p:cNvPr>
          <p:cNvSpPr/>
          <p:nvPr/>
        </p:nvSpPr>
        <p:spPr>
          <a:xfrm rot="16200000">
            <a:off x="8398618" y="5399752"/>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ectangle 41">
            <a:extLst>
              <a:ext uri="{FF2B5EF4-FFF2-40B4-BE49-F238E27FC236}">
                <a16:creationId xmlns:a16="http://schemas.microsoft.com/office/drawing/2014/main" id="{1C9E7CC9-DDA7-4837-BAD0-EC7E1687C379}"/>
              </a:ext>
            </a:extLst>
          </p:cNvPr>
          <p:cNvSpPr/>
          <p:nvPr/>
        </p:nvSpPr>
        <p:spPr>
          <a:xfrm>
            <a:off x="6240016" y="4986915"/>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Rectangle 38">
            <a:extLst>
              <a:ext uri="{FF2B5EF4-FFF2-40B4-BE49-F238E27FC236}">
                <a16:creationId xmlns:a16="http://schemas.microsoft.com/office/drawing/2014/main" id="{A64F08DD-D9E0-41B9-B812-EC1DE0D41E2E}"/>
              </a:ext>
            </a:extLst>
          </p:cNvPr>
          <p:cNvSpPr/>
          <p:nvPr/>
        </p:nvSpPr>
        <p:spPr>
          <a:xfrm rot="16200000">
            <a:off x="5827181" y="4577306"/>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8" name="Rectangle 41">
            <a:extLst>
              <a:ext uri="{FF2B5EF4-FFF2-40B4-BE49-F238E27FC236}">
                <a16:creationId xmlns:a16="http://schemas.microsoft.com/office/drawing/2014/main" id="{3F65F2BD-D25C-431A-8B04-5D2972EDBAC0}"/>
              </a:ext>
            </a:extLst>
          </p:cNvPr>
          <p:cNvSpPr/>
          <p:nvPr/>
        </p:nvSpPr>
        <p:spPr>
          <a:xfrm>
            <a:off x="6240016" y="4161240"/>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Rectangle 38">
            <a:extLst>
              <a:ext uri="{FF2B5EF4-FFF2-40B4-BE49-F238E27FC236}">
                <a16:creationId xmlns:a16="http://schemas.microsoft.com/office/drawing/2014/main" id="{47FE5C17-D79A-4B1A-96AF-810672250143}"/>
              </a:ext>
            </a:extLst>
          </p:cNvPr>
          <p:cNvSpPr/>
          <p:nvPr/>
        </p:nvSpPr>
        <p:spPr>
          <a:xfrm rot="16200000">
            <a:off x="8398618" y="3748404"/>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0" name="Rectangle 41">
            <a:extLst>
              <a:ext uri="{FF2B5EF4-FFF2-40B4-BE49-F238E27FC236}">
                <a16:creationId xmlns:a16="http://schemas.microsoft.com/office/drawing/2014/main" id="{4908146B-E1FA-4E7A-8989-9C753F5195FA}"/>
              </a:ext>
            </a:extLst>
          </p:cNvPr>
          <p:cNvSpPr/>
          <p:nvPr/>
        </p:nvSpPr>
        <p:spPr>
          <a:xfrm>
            <a:off x="6240016" y="3335567"/>
            <a:ext cx="273630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Rectangle 38">
            <a:extLst>
              <a:ext uri="{FF2B5EF4-FFF2-40B4-BE49-F238E27FC236}">
                <a16:creationId xmlns:a16="http://schemas.microsoft.com/office/drawing/2014/main" id="{F3943BDD-6326-46DE-86EE-E4ADD80640F6}"/>
              </a:ext>
            </a:extLst>
          </p:cNvPr>
          <p:cNvSpPr/>
          <p:nvPr/>
        </p:nvSpPr>
        <p:spPr>
          <a:xfrm rot="16200000">
            <a:off x="5827180" y="2922730"/>
            <a:ext cx="1008000" cy="182327"/>
          </a:xfrm>
          <a:custGeom>
            <a:avLst/>
            <a:gdLst/>
            <a:ahLst/>
            <a:cxnLst/>
            <a:rect l="l" t="t" r="r" b="b"/>
            <a:pathLst>
              <a:path w="1082428" h="182327">
                <a:moveTo>
                  <a:pt x="1082428" y="0"/>
                </a:moveTo>
                <a:lnTo>
                  <a:pt x="1082428" y="182327"/>
                </a:lnTo>
                <a:lnTo>
                  <a:pt x="0" y="18232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41">
            <a:extLst>
              <a:ext uri="{FF2B5EF4-FFF2-40B4-BE49-F238E27FC236}">
                <a16:creationId xmlns:a16="http://schemas.microsoft.com/office/drawing/2014/main" id="{0931C93E-A15A-4163-B9FA-273DFC793BA2}"/>
              </a:ext>
            </a:extLst>
          </p:cNvPr>
          <p:cNvSpPr/>
          <p:nvPr/>
        </p:nvSpPr>
        <p:spPr>
          <a:xfrm>
            <a:off x="6240016" y="2509893"/>
            <a:ext cx="5951984" cy="182327"/>
          </a:xfrm>
          <a:custGeom>
            <a:avLst/>
            <a:gdLst/>
            <a:ahLst/>
            <a:cxnLst/>
            <a:rect l="l" t="t" r="r" b="b"/>
            <a:pathLst>
              <a:path w="2736304" h="182327">
                <a:moveTo>
                  <a:pt x="0" y="0"/>
                </a:moveTo>
                <a:lnTo>
                  <a:pt x="2736304" y="0"/>
                </a:lnTo>
                <a:lnTo>
                  <a:pt x="2736304" y="182327"/>
                </a:lnTo>
                <a:lnTo>
                  <a:pt x="0" y="1823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extBox 12">
            <a:extLst>
              <a:ext uri="{FF2B5EF4-FFF2-40B4-BE49-F238E27FC236}">
                <a16:creationId xmlns:a16="http://schemas.microsoft.com/office/drawing/2014/main" id="{A8E73E2B-6EF7-496D-9FEE-AE885CA62F09}"/>
              </a:ext>
            </a:extLst>
          </p:cNvPr>
          <p:cNvSpPr txBox="1"/>
          <p:nvPr/>
        </p:nvSpPr>
        <p:spPr>
          <a:xfrm>
            <a:off x="6499105" y="5244694"/>
            <a:ext cx="1977065" cy="492443"/>
          </a:xfrm>
          <a:prstGeom prst="rect">
            <a:avLst/>
          </a:prstGeom>
          <a:noFill/>
        </p:spPr>
        <p:txBody>
          <a:bodyPr wrap="square" lIns="0" tIns="0" rIns="0" bIns="0" rtlCol="0">
            <a:spAutoFit/>
          </a:bodyPr>
          <a:lstStyle/>
          <a:p>
            <a:pPr algn="just"/>
            <a:r>
              <a:rPr lang="es-ES" sz="1600" b="1" dirty="0"/>
              <a:t>Pueden llevar al colapso  del mismo </a:t>
            </a:r>
            <a:endParaRPr lang="en-US" altLang="ko-KR" sz="1600" b="1" dirty="0">
              <a:solidFill>
                <a:schemeClr val="tx1">
                  <a:lumMod val="75000"/>
                  <a:lumOff val="25000"/>
                </a:schemeClr>
              </a:solidFill>
            </a:endParaRPr>
          </a:p>
        </p:txBody>
      </p:sp>
      <p:sp>
        <p:nvSpPr>
          <p:cNvPr id="14" name="Oval 13">
            <a:extLst>
              <a:ext uri="{FF2B5EF4-FFF2-40B4-BE49-F238E27FC236}">
                <a16:creationId xmlns:a16="http://schemas.microsoft.com/office/drawing/2014/main" id="{E4B31032-A60F-4236-9B5C-E3774F8DA51E}"/>
              </a:ext>
            </a:extLst>
          </p:cNvPr>
          <p:cNvSpPr/>
          <p:nvPr/>
        </p:nvSpPr>
        <p:spPr>
          <a:xfrm>
            <a:off x="8648176" y="5230022"/>
            <a:ext cx="521786" cy="521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Oval 17">
            <a:extLst>
              <a:ext uri="{FF2B5EF4-FFF2-40B4-BE49-F238E27FC236}">
                <a16:creationId xmlns:a16="http://schemas.microsoft.com/office/drawing/2014/main" id="{F74414C6-B31E-44A7-B60C-BFA7722A1143}"/>
              </a:ext>
            </a:extLst>
          </p:cNvPr>
          <p:cNvSpPr/>
          <p:nvPr/>
        </p:nvSpPr>
        <p:spPr>
          <a:xfrm>
            <a:off x="8648176" y="3578674"/>
            <a:ext cx="521786" cy="52178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TextBox 20">
            <a:extLst>
              <a:ext uri="{FF2B5EF4-FFF2-40B4-BE49-F238E27FC236}">
                <a16:creationId xmlns:a16="http://schemas.microsoft.com/office/drawing/2014/main" id="{20F12188-D5D8-4A0B-AF70-76919BC4B441}"/>
              </a:ext>
            </a:extLst>
          </p:cNvPr>
          <p:cNvSpPr txBox="1"/>
          <p:nvPr/>
        </p:nvSpPr>
        <p:spPr>
          <a:xfrm>
            <a:off x="9265126" y="3263313"/>
            <a:ext cx="2816945" cy="830997"/>
          </a:xfrm>
          <a:prstGeom prst="rect">
            <a:avLst/>
          </a:prstGeom>
          <a:noFill/>
        </p:spPr>
        <p:txBody>
          <a:bodyPr wrap="square" lIns="0" tIns="0" rIns="0" bIns="0" rtlCol="0" anchor="ctr">
            <a:spAutoFit/>
          </a:bodyPr>
          <a:lstStyle/>
          <a:p>
            <a:r>
              <a:rPr lang="es-ES" b="1" dirty="0"/>
              <a:t>Necesidad de realizar un correcto reforzamiento estructural</a:t>
            </a:r>
            <a:endParaRPr lang="en-US" altLang="ko-KR" b="1" dirty="0">
              <a:solidFill>
                <a:schemeClr val="tx1">
                  <a:lumMod val="75000"/>
                  <a:lumOff val="25000"/>
                </a:schemeClr>
              </a:solidFill>
            </a:endParaRPr>
          </a:p>
        </p:txBody>
      </p:sp>
      <p:sp>
        <p:nvSpPr>
          <p:cNvPr id="22" name="Oval 21">
            <a:extLst>
              <a:ext uri="{FF2B5EF4-FFF2-40B4-BE49-F238E27FC236}">
                <a16:creationId xmlns:a16="http://schemas.microsoft.com/office/drawing/2014/main" id="{F50ABC72-C02F-4437-A3DE-5FA9C663015E}"/>
              </a:ext>
            </a:extLst>
          </p:cNvPr>
          <p:cNvSpPr/>
          <p:nvPr/>
        </p:nvSpPr>
        <p:spPr>
          <a:xfrm>
            <a:off x="6089796" y="4407576"/>
            <a:ext cx="521786" cy="5217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TextBox 23">
            <a:extLst>
              <a:ext uri="{FF2B5EF4-FFF2-40B4-BE49-F238E27FC236}">
                <a16:creationId xmlns:a16="http://schemas.microsoft.com/office/drawing/2014/main" id="{83E12FCE-721F-46E9-8AEE-36604F2AAFCF}"/>
              </a:ext>
            </a:extLst>
          </p:cNvPr>
          <p:cNvSpPr txBox="1"/>
          <p:nvPr/>
        </p:nvSpPr>
        <p:spPr>
          <a:xfrm>
            <a:off x="9174024" y="4716209"/>
            <a:ext cx="2408901" cy="1107996"/>
          </a:xfrm>
          <a:prstGeom prst="rect">
            <a:avLst/>
          </a:prstGeom>
          <a:noFill/>
        </p:spPr>
        <p:txBody>
          <a:bodyPr wrap="square" lIns="0" tIns="0" rIns="0" bIns="0" rtlCol="0" anchor="ctr">
            <a:spAutoFit/>
          </a:bodyPr>
          <a:lstStyle/>
          <a:p>
            <a:pPr algn="just"/>
            <a:r>
              <a:rPr lang="es-ES" b="1" dirty="0"/>
              <a:t>Basado en estudios previos de materiales y de la estructura actual</a:t>
            </a:r>
            <a:endParaRPr lang="en-US" altLang="ko-KR" dirty="0">
              <a:solidFill>
                <a:schemeClr val="tx1">
                  <a:lumMod val="75000"/>
                  <a:lumOff val="25000"/>
                </a:schemeClr>
              </a:solidFill>
            </a:endParaRPr>
          </a:p>
        </p:txBody>
      </p:sp>
      <p:sp>
        <p:nvSpPr>
          <p:cNvPr id="26" name="Oval 25">
            <a:extLst>
              <a:ext uri="{FF2B5EF4-FFF2-40B4-BE49-F238E27FC236}">
                <a16:creationId xmlns:a16="http://schemas.microsoft.com/office/drawing/2014/main" id="{346789AF-45C9-403F-A5BA-BD84B082B453}"/>
              </a:ext>
            </a:extLst>
          </p:cNvPr>
          <p:cNvSpPr/>
          <p:nvPr/>
        </p:nvSpPr>
        <p:spPr>
          <a:xfrm>
            <a:off x="6076708" y="2753000"/>
            <a:ext cx="521786" cy="5217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9" name="TextBox 28">
            <a:extLst>
              <a:ext uri="{FF2B5EF4-FFF2-40B4-BE49-F238E27FC236}">
                <a16:creationId xmlns:a16="http://schemas.microsoft.com/office/drawing/2014/main" id="{CAA4E6EF-27A6-4E45-B264-BAA29B2F0982}"/>
              </a:ext>
            </a:extLst>
          </p:cNvPr>
          <p:cNvSpPr txBox="1"/>
          <p:nvPr/>
        </p:nvSpPr>
        <p:spPr>
          <a:xfrm>
            <a:off x="4360415" y="2847814"/>
            <a:ext cx="1571890" cy="1661993"/>
          </a:xfrm>
          <a:prstGeom prst="rect">
            <a:avLst/>
          </a:prstGeom>
          <a:noFill/>
        </p:spPr>
        <p:txBody>
          <a:bodyPr wrap="square" lIns="0" tIns="0" rIns="0" bIns="0" rtlCol="0" anchor="ctr">
            <a:spAutoFit/>
          </a:bodyPr>
          <a:lstStyle/>
          <a:p>
            <a:pPr algn="just"/>
            <a:r>
              <a:rPr lang="es-ES" b="1" dirty="0"/>
              <a:t>Propuesta insuficiente, basado en las normativas actuales de construcción</a:t>
            </a:r>
            <a:endParaRPr lang="es-EC" b="1" dirty="0"/>
          </a:p>
        </p:txBody>
      </p:sp>
      <p:sp>
        <p:nvSpPr>
          <p:cNvPr id="30" name="Oval 29">
            <a:extLst>
              <a:ext uri="{FF2B5EF4-FFF2-40B4-BE49-F238E27FC236}">
                <a16:creationId xmlns:a16="http://schemas.microsoft.com/office/drawing/2014/main" id="{453C5F97-BECD-437F-97EC-77F2F77DA535}"/>
              </a:ext>
            </a:extLst>
          </p:cNvPr>
          <p:cNvSpPr/>
          <p:nvPr/>
        </p:nvSpPr>
        <p:spPr>
          <a:xfrm>
            <a:off x="8634580" y="2345988"/>
            <a:ext cx="521786" cy="5217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3" name="TextBox 32">
            <a:extLst>
              <a:ext uri="{FF2B5EF4-FFF2-40B4-BE49-F238E27FC236}">
                <a16:creationId xmlns:a16="http://schemas.microsoft.com/office/drawing/2014/main" id="{CB6D0EA0-878E-4E09-8447-85D9CEDF2816}"/>
              </a:ext>
            </a:extLst>
          </p:cNvPr>
          <p:cNvSpPr txBox="1"/>
          <p:nvPr/>
        </p:nvSpPr>
        <p:spPr>
          <a:xfrm>
            <a:off x="7191346" y="1491051"/>
            <a:ext cx="3626780" cy="1046440"/>
          </a:xfrm>
          <a:prstGeom prst="rect">
            <a:avLst/>
          </a:prstGeom>
          <a:noFill/>
        </p:spPr>
        <p:txBody>
          <a:bodyPr wrap="square" lIns="0" tIns="0" rIns="0" bIns="0" rtlCol="0">
            <a:spAutoFit/>
          </a:bodyPr>
          <a:lstStyle/>
          <a:p>
            <a:pPr algn="just"/>
            <a:r>
              <a:rPr lang="en-US" altLang="ko-KR" b="1" dirty="0"/>
              <a:t>Edificio con daños severos en elementos  estructurales y mampostería</a:t>
            </a:r>
          </a:p>
          <a:p>
            <a:pPr algn="ctr"/>
            <a:endParaRPr lang="en-US" altLang="ko-KR" sz="1400" b="1" dirty="0">
              <a:solidFill>
                <a:schemeClr val="accent1"/>
              </a:solidFill>
            </a:endParaRPr>
          </a:p>
        </p:txBody>
      </p:sp>
      <p:grpSp>
        <p:nvGrpSpPr>
          <p:cNvPr id="46" name="Group 45">
            <a:extLst>
              <a:ext uri="{FF2B5EF4-FFF2-40B4-BE49-F238E27FC236}">
                <a16:creationId xmlns:a16="http://schemas.microsoft.com/office/drawing/2014/main" id="{AD52020E-F5F8-4A57-8F43-E15318C02713}"/>
              </a:ext>
            </a:extLst>
          </p:cNvPr>
          <p:cNvGrpSpPr/>
          <p:nvPr/>
        </p:nvGrpSpPr>
        <p:grpSpPr>
          <a:xfrm rot="2722666">
            <a:off x="8828312" y="3664169"/>
            <a:ext cx="216380" cy="354948"/>
            <a:chOff x="7997054" y="1606357"/>
            <a:chExt cx="796901" cy="1307232"/>
          </a:xfrm>
          <a:solidFill>
            <a:schemeClr val="bg1"/>
          </a:solidFill>
        </p:grpSpPr>
        <p:sp>
          <p:nvSpPr>
            <p:cNvPr id="47" name="Freeform: Shape 46">
              <a:extLst>
                <a:ext uri="{FF2B5EF4-FFF2-40B4-BE49-F238E27FC236}">
                  <a16:creationId xmlns:a16="http://schemas.microsoft.com/office/drawing/2014/main" id="{C4C60A34-D99A-41C0-BF1E-9769963A7902}"/>
                </a:ext>
              </a:extLst>
            </p:cNvPr>
            <p:cNvSpPr/>
            <p:nvPr/>
          </p:nvSpPr>
          <p:spPr>
            <a:xfrm>
              <a:off x="8198011" y="1606357"/>
              <a:ext cx="595944" cy="1307232"/>
            </a:xfrm>
            <a:custGeom>
              <a:avLst/>
              <a:gdLst>
                <a:gd name="connsiteX0" fmla="*/ 100198 w 595944"/>
                <a:gd name="connsiteY0" fmla="*/ 29076 h 1307232"/>
                <a:gd name="connsiteX1" fmla="*/ 148258 w 595944"/>
                <a:gd name="connsiteY1" fmla="*/ 540435 h 1307232"/>
                <a:gd name="connsiteX2" fmla="*/ 423161 w 595944"/>
                <a:gd name="connsiteY2" fmla="*/ 1178672 h 1307232"/>
                <a:gd name="connsiteX3" fmla="*/ 523126 w 595944"/>
                <a:gd name="connsiteY3" fmla="*/ 1278637 h 1307232"/>
                <a:gd name="connsiteX4" fmla="*/ 575031 w 595944"/>
                <a:gd name="connsiteY4" fmla="*/ 1145991 h 1307232"/>
                <a:gd name="connsiteX5" fmla="*/ 303972 w 595944"/>
                <a:gd name="connsiteY5" fmla="*/ 513521 h 1307232"/>
                <a:gd name="connsiteX6" fmla="*/ 169404 w 595944"/>
                <a:gd name="connsiteY6" fmla="*/ 267454 h 1307232"/>
                <a:gd name="connsiteX7" fmla="*/ 100198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100198" y="29076"/>
                  </a:moveTo>
                  <a:cubicBezTo>
                    <a:pt x="100198" y="29076"/>
                    <a:pt x="-88197" y="236696"/>
                    <a:pt x="148258" y="540435"/>
                  </a:cubicBezTo>
                  <a:cubicBezTo>
                    <a:pt x="384713" y="842252"/>
                    <a:pt x="398170" y="1046026"/>
                    <a:pt x="423161" y="1178672"/>
                  </a:cubicBezTo>
                  <a:cubicBezTo>
                    <a:pt x="446230" y="1311317"/>
                    <a:pt x="523126" y="1278637"/>
                    <a:pt x="523126" y="1278637"/>
                  </a:cubicBezTo>
                  <a:cubicBezTo>
                    <a:pt x="523126" y="1278637"/>
                    <a:pt x="584643" y="1255568"/>
                    <a:pt x="575031" y="1145991"/>
                  </a:cubicBezTo>
                  <a:cubicBezTo>
                    <a:pt x="565419" y="1036414"/>
                    <a:pt x="500057" y="805726"/>
                    <a:pt x="303972" y="513521"/>
                  </a:cubicBezTo>
                  <a:cubicBezTo>
                    <a:pt x="303972" y="513521"/>
                    <a:pt x="350110" y="303980"/>
                    <a:pt x="169404" y="267454"/>
                  </a:cubicBezTo>
                  <a:lnTo>
                    <a:pt x="100198" y="29076"/>
                  </a:lnTo>
                  <a:close/>
                </a:path>
              </a:pathLst>
            </a:custGeom>
            <a:grpFill/>
            <a:ln w="19209"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27D7F710-E0CE-4DFD-A4CA-B402C874958C}"/>
                </a:ext>
              </a:extLst>
            </p:cNvPr>
            <p:cNvSpPr/>
            <p:nvPr/>
          </p:nvSpPr>
          <p:spPr>
            <a:xfrm>
              <a:off x="7997054" y="1606357"/>
              <a:ext cx="595944" cy="1307232"/>
            </a:xfrm>
            <a:custGeom>
              <a:avLst/>
              <a:gdLst>
                <a:gd name="connsiteX0" fmla="*/ 504929 w 595944"/>
                <a:gd name="connsiteY0" fmla="*/ 29076 h 1307232"/>
                <a:gd name="connsiteX1" fmla="*/ 456869 w 595944"/>
                <a:gd name="connsiteY1" fmla="*/ 540435 h 1307232"/>
                <a:gd name="connsiteX2" fmla="*/ 181966 w 595944"/>
                <a:gd name="connsiteY2" fmla="*/ 1178672 h 1307232"/>
                <a:gd name="connsiteX3" fmla="*/ 82001 w 595944"/>
                <a:gd name="connsiteY3" fmla="*/ 1278637 h 1307232"/>
                <a:gd name="connsiteX4" fmla="*/ 30096 w 595944"/>
                <a:gd name="connsiteY4" fmla="*/ 1145991 h 1307232"/>
                <a:gd name="connsiteX5" fmla="*/ 301154 w 595944"/>
                <a:gd name="connsiteY5" fmla="*/ 513521 h 1307232"/>
                <a:gd name="connsiteX6" fmla="*/ 435722 w 595944"/>
                <a:gd name="connsiteY6" fmla="*/ 267454 h 1307232"/>
                <a:gd name="connsiteX7" fmla="*/ 504929 w 595944"/>
                <a:gd name="connsiteY7" fmla="*/ 29076 h 130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944" h="1307232">
                  <a:moveTo>
                    <a:pt x="504929" y="29076"/>
                  </a:moveTo>
                  <a:cubicBezTo>
                    <a:pt x="504929" y="29076"/>
                    <a:pt x="693324" y="236696"/>
                    <a:pt x="456869" y="540435"/>
                  </a:cubicBezTo>
                  <a:cubicBezTo>
                    <a:pt x="220414" y="842252"/>
                    <a:pt x="206957" y="1046026"/>
                    <a:pt x="181966" y="1178672"/>
                  </a:cubicBezTo>
                  <a:cubicBezTo>
                    <a:pt x="158897" y="1311317"/>
                    <a:pt x="82001" y="1278637"/>
                    <a:pt x="82001" y="1278637"/>
                  </a:cubicBezTo>
                  <a:cubicBezTo>
                    <a:pt x="82001" y="1278637"/>
                    <a:pt x="20484" y="1255568"/>
                    <a:pt x="30096" y="1145991"/>
                  </a:cubicBezTo>
                  <a:cubicBezTo>
                    <a:pt x="39708" y="1036414"/>
                    <a:pt x="105070" y="805726"/>
                    <a:pt x="301154" y="513521"/>
                  </a:cubicBezTo>
                  <a:cubicBezTo>
                    <a:pt x="301154" y="513521"/>
                    <a:pt x="255017" y="303980"/>
                    <a:pt x="435722" y="267454"/>
                  </a:cubicBezTo>
                  <a:lnTo>
                    <a:pt x="504929" y="29076"/>
                  </a:lnTo>
                  <a:close/>
                </a:path>
              </a:pathLst>
            </a:custGeom>
            <a:grpFill/>
            <a:ln w="19209"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3C755D26-FF41-4ACC-9E10-98EEE47FDA5B}"/>
                </a:ext>
              </a:extLst>
            </p:cNvPr>
            <p:cNvSpPr/>
            <p:nvPr/>
          </p:nvSpPr>
          <p:spPr>
            <a:xfrm>
              <a:off x="8324882" y="1938932"/>
              <a:ext cx="134568" cy="134568"/>
            </a:xfrm>
            <a:custGeom>
              <a:avLst/>
              <a:gdLst>
                <a:gd name="connsiteX0" fmla="*/ 121352 w 134568"/>
                <a:gd name="connsiteY0" fmla="*/ 75214 h 134568"/>
                <a:gd name="connsiteX1" fmla="*/ 75214 w 134568"/>
                <a:gd name="connsiteY1" fmla="*/ 121352 h 134568"/>
                <a:gd name="connsiteX2" fmla="*/ 29077 w 134568"/>
                <a:gd name="connsiteY2" fmla="*/ 75214 h 134568"/>
                <a:gd name="connsiteX3" fmla="*/ 75214 w 134568"/>
                <a:gd name="connsiteY3" fmla="*/ 29076 h 134568"/>
                <a:gd name="connsiteX4" fmla="*/ 121352 w 134568"/>
                <a:gd name="connsiteY4" fmla="*/ 75214 h 134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68" h="134568">
                  <a:moveTo>
                    <a:pt x="121352" y="75214"/>
                  </a:moveTo>
                  <a:cubicBezTo>
                    <a:pt x="121352" y="100695"/>
                    <a:pt x="100695" y="121352"/>
                    <a:pt x="75214" y="121352"/>
                  </a:cubicBezTo>
                  <a:cubicBezTo>
                    <a:pt x="49733" y="121352"/>
                    <a:pt x="29077" y="100695"/>
                    <a:pt x="29077" y="75214"/>
                  </a:cubicBezTo>
                  <a:cubicBezTo>
                    <a:pt x="29077" y="49733"/>
                    <a:pt x="49733" y="29076"/>
                    <a:pt x="75214" y="29076"/>
                  </a:cubicBezTo>
                  <a:cubicBezTo>
                    <a:pt x="100695" y="29076"/>
                    <a:pt x="121352" y="49733"/>
                    <a:pt x="121352" y="75214"/>
                  </a:cubicBezTo>
                  <a:close/>
                </a:path>
              </a:pathLst>
            </a:custGeom>
            <a:grpFill/>
            <a:ln w="19209"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74DB72D2-5167-4EBD-871C-5083F72461A4}"/>
                </a:ext>
              </a:extLst>
            </p:cNvPr>
            <p:cNvSpPr/>
            <p:nvPr/>
          </p:nvSpPr>
          <p:spPr>
            <a:xfrm>
              <a:off x="8013970" y="2257330"/>
              <a:ext cx="288360" cy="634392"/>
            </a:xfrm>
            <a:custGeom>
              <a:avLst/>
              <a:gdLst>
                <a:gd name="connsiteX0" fmla="*/ 193887 w 288360"/>
                <a:gd name="connsiteY0" fmla="*/ 14418 h 634392"/>
                <a:gd name="connsiteX1" fmla="*/ 15103 w 288360"/>
                <a:gd name="connsiteY1" fmla="*/ 496940 h 634392"/>
                <a:gd name="connsiteX2" fmla="*/ 67008 w 288360"/>
                <a:gd name="connsiteY2" fmla="*/ 629586 h 634392"/>
                <a:gd name="connsiteX3" fmla="*/ 166972 w 288360"/>
                <a:gd name="connsiteY3" fmla="*/ 529621 h 634392"/>
                <a:gd name="connsiteX4" fmla="*/ 282316 w 288360"/>
                <a:gd name="connsiteY4" fmla="*/ 135529 h 634392"/>
                <a:gd name="connsiteX5" fmla="*/ 193887 w 288360"/>
                <a:gd name="connsiteY5" fmla="*/ 14418 h 63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34392">
                  <a:moveTo>
                    <a:pt x="193887" y="14418"/>
                  </a:moveTo>
                  <a:cubicBezTo>
                    <a:pt x="72775" y="214348"/>
                    <a:pt x="20870" y="416200"/>
                    <a:pt x="15103" y="496940"/>
                  </a:cubicBezTo>
                  <a:cubicBezTo>
                    <a:pt x="7413" y="606517"/>
                    <a:pt x="67008" y="629586"/>
                    <a:pt x="67008" y="629586"/>
                  </a:cubicBezTo>
                  <a:cubicBezTo>
                    <a:pt x="67008" y="629586"/>
                    <a:pt x="141981" y="662267"/>
                    <a:pt x="166972" y="529621"/>
                  </a:cubicBezTo>
                  <a:cubicBezTo>
                    <a:pt x="184275" y="437346"/>
                    <a:pt x="195808" y="308545"/>
                    <a:pt x="282316" y="135529"/>
                  </a:cubicBezTo>
                  <a:lnTo>
                    <a:pt x="193887" y="14418"/>
                  </a:ln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CB4473D-AC99-4D84-8F9D-FBC0842B2D05}"/>
                </a:ext>
              </a:extLst>
            </p:cNvPr>
            <p:cNvSpPr/>
            <p:nvPr/>
          </p:nvSpPr>
          <p:spPr>
            <a:xfrm>
              <a:off x="8489488" y="2284243"/>
              <a:ext cx="288360" cy="615168"/>
            </a:xfrm>
            <a:custGeom>
              <a:avLst/>
              <a:gdLst>
                <a:gd name="connsiteX0" fmla="*/ 122073 w 288360"/>
                <a:gd name="connsiteY0" fmla="*/ 14418 h 615168"/>
                <a:gd name="connsiteX1" fmla="*/ 14418 w 288360"/>
                <a:gd name="connsiteY1" fmla="*/ 108616 h 615168"/>
                <a:gd name="connsiteX2" fmla="*/ 129762 w 288360"/>
                <a:gd name="connsiteY2" fmla="*/ 502708 h 615168"/>
                <a:gd name="connsiteX3" fmla="*/ 229727 w 288360"/>
                <a:gd name="connsiteY3" fmla="*/ 602673 h 615168"/>
                <a:gd name="connsiteX4" fmla="*/ 281632 w 288360"/>
                <a:gd name="connsiteY4" fmla="*/ 470027 h 615168"/>
                <a:gd name="connsiteX5" fmla="*/ 122073 w 288360"/>
                <a:gd name="connsiteY5" fmla="*/ 14418 h 61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360" h="615168">
                  <a:moveTo>
                    <a:pt x="122073" y="14418"/>
                  </a:moveTo>
                  <a:lnTo>
                    <a:pt x="14418" y="108616"/>
                  </a:lnTo>
                  <a:cubicBezTo>
                    <a:pt x="100926" y="281632"/>
                    <a:pt x="114382" y="408510"/>
                    <a:pt x="129762" y="502708"/>
                  </a:cubicBezTo>
                  <a:cubicBezTo>
                    <a:pt x="152830" y="635353"/>
                    <a:pt x="229727" y="602673"/>
                    <a:pt x="229727" y="602673"/>
                  </a:cubicBezTo>
                  <a:cubicBezTo>
                    <a:pt x="229727" y="602673"/>
                    <a:pt x="289321" y="579604"/>
                    <a:pt x="281632" y="470027"/>
                  </a:cubicBezTo>
                  <a:cubicBezTo>
                    <a:pt x="275865" y="360450"/>
                    <a:pt x="214348" y="179744"/>
                    <a:pt x="122073" y="14418"/>
                  </a:cubicBezTo>
                  <a:close/>
                </a:path>
              </a:pathLst>
            </a:custGeom>
            <a:grpFill/>
            <a:ln w="9525" cap="flat">
              <a:noFill/>
              <a:prstDash val="solid"/>
              <a:miter/>
            </a:ln>
          </p:spPr>
          <p:txBody>
            <a:bodyPr rtlCol="0" anchor="ctr"/>
            <a:lstStyle/>
            <a:p>
              <a:endParaRPr lang="en-US" dirty="0"/>
            </a:p>
          </p:txBody>
        </p:sp>
      </p:grpSp>
      <p:grpSp>
        <p:nvGrpSpPr>
          <p:cNvPr id="52" name="Group 51">
            <a:extLst>
              <a:ext uri="{FF2B5EF4-FFF2-40B4-BE49-F238E27FC236}">
                <a16:creationId xmlns:a16="http://schemas.microsoft.com/office/drawing/2014/main" id="{C1E38C3E-34ED-4646-BCB5-9890EBECC827}"/>
              </a:ext>
            </a:extLst>
          </p:cNvPr>
          <p:cNvGrpSpPr/>
          <p:nvPr/>
        </p:nvGrpSpPr>
        <p:grpSpPr>
          <a:xfrm rot="2218954">
            <a:off x="6226852" y="2821227"/>
            <a:ext cx="174044" cy="384710"/>
            <a:chOff x="9501391" y="4122779"/>
            <a:chExt cx="922752" cy="2039667"/>
          </a:xfrm>
          <a:solidFill>
            <a:schemeClr val="bg1"/>
          </a:solidFill>
        </p:grpSpPr>
        <p:sp>
          <p:nvSpPr>
            <p:cNvPr id="53" name="Freeform: Shape 52">
              <a:extLst>
                <a:ext uri="{FF2B5EF4-FFF2-40B4-BE49-F238E27FC236}">
                  <a16:creationId xmlns:a16="http://schemas.microsoft.com/office/drawing/2014/main" id="{63838180-9CD6-47B6-BC9A-5E33DBABB111}"/>
                </a:ext>
              </a:extLst>
            </p:cNvPr>
            <p:cNvSpPr/>
            <p:nvPr/>
          </p:nvSpPr>
          <p:spPr>
            <a:xfrm>
              <a:off x="9501391" y="4122779"/>
              <a:ext cx="922752" cy="999648"/>
            </a:xfrm>
            <a:custGeom>
              <a:avLst/>
              <a:gdLst>
                <a:gd name="connsiteX0" fmla="*/ 907614 w 922752"/>
                <a:gd name="connsiteY0" fmla="*/ 924915 h 999648"/>
                <a:gd name="connsiteX1" fmla="*/ 898002 w 922752"/>
                <a:gd name="connsiteY1" fmla="*/ 957596 h 999648"/>
                <a:gd name="connsiteX2" fmla="*/ 842252 w 922752"/>
                <a:gd name="connsiteY2" fmla="*/ 986432 h 999648"/>
                <a:gd name="connsiteX3" fmla="*/ 94438 w 922752"/>
                <a:gd name="connsiteY3" fmla="*/ 986432 h 999648"/>
                <a:gd name="connsiteX4" fmla="*/ 38688 w 922752"/>
                <a:gd name="connsiteY4" fmla="*/ 957596 h 999648"/>
                <a:gd name="connsiteX5" fmla="*/ 29076 w 922752"/>
                <a:gd name="connsiteY5" fmla="*/ 924915 h 999648"/>
                <a:gd name="connsiteX6" fmla="*/ 34843 w 922752"/>
                <a:gd name="connsiteY6" fmla="*/ 898001 h 999648"/>
                <a:gd name="connsiteX7" fmla="*/ 407789 w 922752"/>
                <a:gd name="connsiteY7" fmla="*/ 65602 h 999648"/>
                <a:gd name="connsiteX8" fmla="*/ 467383 w 922752"/>
                <a:gd name="connsiteY8" fmla="*/ 29076 h 999648"/>
                <a:gd name="connsiteX9" fmla="*/ 526979 w 922752"/>
                <a:gd name="connsiteY9" fmla="*/ 65602 h 999648"/>
                <a:gd name="connsiteX10" fmla="*/ 899924 w 922752"/>
                <a:gd name="connsiteY10" fmla="*/ 898001 h 999648"/>
                <a:gd name="connsiteX11" fmla="*/ 907614 w 922752"/>
                <a:gd name="connsiteY11" fmla="*/ 924915 h 99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2752" h="999648">
                  <a:moveTo>
                    <a:pt x="907614" y="924915"/>
                  </a:moveTo>
                  <a:cubicBezTo>
                    <a:pt x="907614" y="936449"/>
                    <a:pt x="903769" y="947984"/>
                    <a:pt x="898002" y="957596"/>
                  </a:cubicBezTo>
                  <a:cubicBezTo>
                    <a:pt x="886466" y="974897"/>
                    <a:pt x="865321" y="986432"/>
                    <a:pt x="842252" y="986432"/>
                  </a:cubicBezTo>
                  <a:lnTo>
                    <a:pt x="94438" y="986432"/>
                  </a:lnTo>
                  <a:cubicBezTo>
                    <a:pt x="71369" y="986432"/>
                    <a:pt x="52145" y="974897"/>
                    <a:pt x="38688" y="957596"/>
                  </a:cubicBezTo>
                  <a:cubicBezTo>
                    <a:pt x="32921" y="947984"/>
                    <a:pt x="29076" y="936449"/>
                    <a:pt x="29076" y="924915"/>
                  </a:cubicBezTo>
                  <a:cubicBezTo>
                    <a:pt x="29076" y="915303"/>
                    <a:pt x="30999" y="905691"/>
                    <a:pt x="34843" y="898001"/>
                  </a:cubicBezTo>
                  <a:lnTo>
                    <a:pt x="407789" y="65602"/>
                  </a:lnTo>
                  <a:cubicBezTo>
                    <a:pt x="419323" y="44456"/>
                    <a:pt x="442392" y="29076"/>
                    <a:pt x="467383" y="29076"/>
                  </a:cubicBezTo>
                  <a:cubicBezTo>
                    <a:pt x="492374" y="29076"/>
                    <a:pt x="515443" y="42533"/>
                    <a:pt x="526979" y="65602"/>
                  </a:cubicBezTo>
                  <a:lnTo>
                    <a:pt x="899924" y="898001"/>
                  </a:lnTo>
                  <a:cubicBezTo>
                    <a:pt x="905690" y="905691"/>
                    <a:pt x="907614" y="915303"/>
                    <a:pt x="907614" y="924915"/>
                  </a:cubicBezTo>
                  <a:close/>
                </a:path>
              </a:pathLst>
            </a:custGeom>
            <a:grpFill/>
            <a:ln w="19209"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467F4590-72AA-47F6-8C00-E828B7FF299A}"/>
                </a:ext>
              </a:extLst>
            </p:cNvPr>
            <p:cNvSpPr/>
            <p:nvPr/>
          </p:nvSpPr>
          <p:spPr>
            <a:xfrm>
              <a:off x="9912785" y="4907118"/>
              <a:ext cx="115344" cy="480600"/>
            </a:xfrm>
            <a:custGeom>
              <a:avLst/>
              <a:gdLst>
                <a:gd name="connsiteX0" fmla="*/ 29076 w 115344"/>
                <a:gd name="connsiteY0" fmla="*/ 57912 h 480600"/>
                <a:gd name="connsiteX1" fmla="*/ 29076 w 115344"/>
                <a:gd name="connsiteY1" fmla="*/ 457772 h 480600"/>
                <a:gd name="connsiteX2" fmla="*/ 88671 w 115344"/>
                <a:gd name="connsiteY2" fmla="*/ 457772 h 480600"/>
                <a:gd name="connsiteX3" fmla="*/ 88671 w 115344"/>
                <a:gd name="connsiteY3" fmla="*/ 57912 h 480600"/>
                <a:gd name="connsiteX4" fmla="*/ 59835 w 115344"/>
                <a:gd name="connsiteY4" fmla="*/ 29076 h 480600"/>
                <a:gd name="connsiteX5" fmla="*/ 29076 w 115344"/>
                <a:gd name="connsiteY5" fmla="*/ 57912 h 48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44" h="480600">
                  <a:moveTo>
                    <a:pt x="29076" y="57912"/>
                  </a:moveTo>
                  <a:lnTo>
                    <a:pt x="29076" y="457772"/>
                  </a:lnTo>
                  <a:lnTo>
                    <a:pt x="88671" y="457772"/>
                  </a:lnTo>
                  <a:lnTo>
                    <a:pt x="88671" y="57912"/>
                  </a:lnTo>
                  <a:cubicBezTo>
                    <a:pt x="88671" y="42533"/>
                    <a:pt x="75214" y="29076"/>
                    <a:pt x="59835" y="29076"/>
                  </a:cubicBezTo>
                  <a:cubicBezTo>
                    <a:pt x="40611" y="29076"/>
                    <a:pt x="29076" y="42533"/>
                    <a:pt x="29076" y="57912"/>
                  </a:cubicBezTo>
                  <a:close/>
                </a:path>
              </a:pathLst>
            </a:custGeom>
            <a:grpFill/>
            <a:ln w="19209"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5C6A14E4-5C91-48AD-AFE8-A56A104AE5AE}"/>
                </a:ext>
              </a:extLst>
            </p:cNvPr>
            <p:cNvSpPr/>
            <p:nvPr/>
          </p:nvSpPr>
          <p:spPr>
            <a:xfrm>
              <a:off x="9839425" y="5355038"/>
              <a:ext cx="249912" cy="807408"/>
            </a:xfrm>
            <a:custGeom>
              <a:avLst/>
              <a:gdLst>
                <a:gd name="connsiteX0" fmla="*/ 233159 w 249912"/>
                <a:gd name="connsiteY0" fmla="*/ 86748 h 807408"/>
                <a:gd name="connsiteX1" fmla="*/ 200478 w 249912"/>
                <a:gd name="connsiteY1" fmla="*/ 29076 h 807408"/>
                <a:gd name="connsiteX2" fmla="*/ 131272 w 249912"/>
                <a:gd name="connsiteY2" fmla="*/ 29076 h 807408"/>
                <a:gd name="connsiteX3" fmla="*/ 62065 w 249912"/>
                <a:gd name="connsiteY3" fmla="*/ 29076 h 807408"/>
                <a:gd name="connsiteX4" fmla="*/ 29385 w 249912"/>
                <a:gd name="connsiteY4" fmla="*/ 86748 h 807408"/>
                <a:gd name="connsiteX5" fmla="*/ 35152 w 249912"/>
                <a:gd name="connsiteY5" fmla="*/ 698072 h 807408"/>
                <a:gd name="connsiteX6" fmla="*/ 131272 w 249912"/>
                <a:gd name="connsiteY6" fmla="*/ 778812 h 807408"/>
                <a:gd name="connsiteX7" fmla="*/ 227392 w 249912"/>
                <a:gd name="connsiteY7" fmla="*/ 698072 h 807408"/>
                <a:gd name="connsiteX8" fmla="*/ 233159 w 249912"/>
                <a:gd name="connsiteY8" fmla="*/ 86748 h 8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912" h="807408">
                  <a:moveTo>
                    <a:pt x="233159" y="86748"/>
                  </a:moveTo>
                  <a:cubicBezTo>
                    <a:pt x="229314" y="52145"/>
                    <a:pt x="210090" y="29076"/>
                    <a:pt x="200478" y="29076"/>
                  </a:cubicBezTo>
                  <a:lnTo>
                    <a:pt x="131272" y="29076"/>
                  </a:lnTo>
                  <a:lnTo>
                    <a:pt x="62065" y="29076"/>
                  </a:lnTo>
                  <a:cubicBezTo>
                    <a:pt x="52453" y="29076"/>
                    <a:pt x="33229" y="52145"/>
                    <a:pt x="29385" y="86748"/>
                  </a:cubicBezTo>
                  <a:cubicBezTo>
                    <a:pt x="27462" y="113662"/>
                    <a:pt x="35152" y="673080"/>
                    <a:pt x="35152" y="698072"/>
                  </a:cubicBezTo>
                  <a:cubicBezTo>
                    <a:pt x="35152" y="749976"/>
                    <a:pt x="42841" y="778812"/>
                    <a:pt x="131272" y="778812"/>
                  </a:cubicBezTo>
                  <a:cubicBezTo>
                    <a:pt x="221624" y="778812"/>
                    <a:pt x="227392" y="749976"/>
                    <a:pt x="227392" y="698072"/>
                  </a:cubicBezTo>
                  <a:cubicBezTo>
                    <a:pt x="227392" y="673080"/>
                    <a:pt x="235081" y="111740"/>
                    <a:pt x="233159" y="86748"/>
                  </a:cubicBezTo>
                  <a:close/>
                </a:path>
              </a:pathLst>
            </a:custGeom>
            <a:grpFill/>
            <a:ln w="19209"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AE325276-DD5B-4BC1-AFAC-0E1A8B18631E}"/>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29A407BC-C38A-4E28-BDE6-600DCAE2EEF2}"/>
                </a:ext>
              </a:extLst>
            </p:cNvPr>
            <p:cNvSpPr/>
            <p:nvPr/>
          </p:nvSpPr>
          <p:spPr>
            <a:xfrm>
              <a:off x="9882026" y="5328124"/>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1C334CE-9A52-4053-A114-5C60054C1C2D}"/>
                </a:ext>
              </a:extLst>
            </p:cNvPr>
            <p:cNvSpPr/>
            <p:nvPr/>
          </p:nvSpPr>
          <p:spPr>
            <a:xfrm>
              <a:off x="9882026" y="5308900"/>
              <a:ext cx="173016" cy="96120"/>
            </a:xfrm>
            <a:custGeom>
              <a:avLst/>
              <a:gdLst>
                <a:gd name="connsiteX0" fmla="*/ 148265 w 173016"/>
                <a:gd name="connsiteY0" fmla="*/ 44456 h 96120"/>
                <a:gd name="connsiteX1" fmla="*/ 132886 w 173016"/>
                <a:gd name="connsiteY1" fmla="*/ 29076 h 96120"/>
                <a:gd name="connsiteX2" fmla="*/ 88671 w 173016"/>
                <a:gd name="connsiteY2" fmla="*/ 29076 h 96120"/>
                <a:gd name="connsiteX3" fmla="*/ 44456 w 173016"/>
                <a:gd name="connsiteY3" fmla="*/ 29076 h 96120"/>
                <a:gd name="connsiteX4" fmla="*/ 29076 w 173016"/>
                <a:gd name="connsiteY4" fmla="*/ 44456 h 96120"/>
                <a:gd name="connsiteX5" fmla="*/ 29076 w 173016"/>
                <a:gd name="connsiteY5" fmla="*/ 67524 h 96120"/>
                <a:gd name="connsiteX6" fmla="*/ 88671 w 173016"/>
                <a:gd name="connsiteY6" fmla="*/ 67524 h 96120"/>
                <a:gd name="connsiteX7" fmla="*/ 148265 w 173016"/>
                <a:gd name="connsiteY7" fmla="*/ 67524 h 96120"/>
                <a:gd name="connsiteX8" fmla="*/ 148265 w 173016"/>
                <a:gd name="connsiteY8" fmla="*/ 44456 h 9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16" h="96120">
                  <a:moveTo>
                    <a:pt x="148265" y="44456"/>
                  </a:moveTo>
                  <a:cubicBezTo>
                    <a:pt x="148265" y="36766"/>
                    <a:pt x="142498" y="29076"/>
                    <a:pt x="132886" y="29076"/>
                  </a:cubicBezTo>
                  <a:lnTo>
                    <a:pt x="88671" y="29076"/>
                  </a:lnTo>
                  <a:lnTo>
                    <a:pt x="44456" y="29076"/>
                  </a:lnTo>
                  <a:cubicBezTo>
                    <a:pt x="36766" y="29076"/>
                    <a:pt x="29076" y="34844"/>
                    <a:pt x="29076" y="44456"/>
                  </a:cubicBezTo>
                  <a:lnTo>
                    <a:pt x="29076" y="67524"/>
                  </a:lnTo>
                  <a:lnTo>
                    <a:pt x="88671" y="67524"/>
                  </a:lnTo>
                  <a:lnTo>
                    <a:pt x="148265" y="67524"/>
                  </a:lnTo>
                  <a:lnTo>
                    <a:pt x="148265" y="44456"/>
                  </a:lnTo>
                  <a:close/>
                </a:path>
              </a:pathLst>
            </a:custGeom>
            <a:grpFill/>
            <a:ln w="19209" cap="flat">
              <a:noFill/>
              <a:prstDash val="solid"/>
              <a:miter/>
            </a:ln>
          </p:spPr>
          <p:txBody>
            <a:bodyPr rtlCol="0" anchor="ctr"/>
            <a:lstStyle/>
            <a:p>
              <a:endParaRPr lang="en-US" dirty="0"/>
            </a:p>
          </p:txBody>
        </p:sp>
      </p:grpSp>
      <p:grpSp>
        <p:nvGrpSpPr>
          <p:cNvPr id="59" name="Group 58">
            <a:extLst>
              <a:ext uri="{FF2B5EF4-FFF2-40B4-BE49-F238E27FC236}">
                <a16:creationId xmlns:a16="http://schemas.microsoft.com/office/drawing/2014/main" id="{1A6E51B6-C14F-4A76-9F79-56B0DFF21B7A}"/>
              </a:ext>
            </a:extLst>
          </p:cNvPr>
          <p:cNvGrpSpPr/>
          <p:nvPr/>
        </p:nvGrpSpPr>
        <p:grpSpPr>
          <a:xfrm rot="2078969">
            <a:off x="8799974" y="2432793"/>
            <a:ext cx="205289" cy="336527"/>
            <a:chOff x="8457528" y="4216977"/>
            <a:chExt cx="1076544" cy="1764763"/>
          </a:xfrm>
          <a:solidFill>
            <a:schemeClr val="bg1"/>
          </a:solidFill>
        </p:grpSpPr>
        <p:sp>
          <p:nvSpPr>
            <p:cNvPr id="60" name="Freeform: Shape 59">
              <a:extLst>
                <a:ext uri="{FF2B5EF4-FFF2-40B4-BE49-F238E27FC236}">
                  <a16:creationId xmlns:a16="http://schemas.microsoft.com/office/drawing/2014/main" id="{CB6D7AA7-91AA-4090-8558-53A9CD9FF108}"/>
                </a:ext>
              </a:extLst>
            </p:cNvPr>
            <p:cNvSpPr/>
            <p:nvPr/>
          </p:nvSpPr>
          <p:spPr>
            <a:xfrm>
              <a:off x="8457528" y="5212780"/>
              <a:ext cx="1076544" cy="768960"/>
            </a:xfrm>
            <a:custGeom>
              <a:avLst/>
              <a:gdLst>
                <a:gd name="connsiteX0" fmla="*/ 905690 w 1076544"/>
                <a:gd name="connsiteY0" fmla="*/ 29076 h 768960"/>
                <a:gd name="connsiteX1" fmla="*/ 538512 w 1076544"/>
                <a:gd name="connsiteY1" fmla="*/ 29076 h 768960"/>
                <a:gd name="connsiteX2" fmla="*/ 171334 w 1076544"/>
                <a:gd name="connsiteY2" fmla="*/ 29076 h 768960"/>
                <a:gd name="connsiteX3" fmla="*/ 29076 w 1076544"/>
                <a:gd name="connsiteY3" fmla="*/ 755744 h 768960"/>
                <a:gd name="connsiteX4" fmla="*/ 538512 w 1076544"/>
                <a:gd name="connsiteY4" fmla="*/ 755744 h 768960"/>
                <a:gd name="connsiteX5" fmla="*/ 1047949 w 1076544"/>
                <a:gd name="connsiteY5" fmla="*/ 755744 h 768960"/>
                <a:gd name="connsiteX6" fmla="*/ 905690 w 1076544"/>
                <a:gd name="connsiteY6" fmla="*/ 29076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544" h="768960">
                  <a:moveTo>
                    <a:pt x="905690" y="29076"/>
                  </a:moveTo>
                  <a:lnTo>
                    <a:pt x="538512" y="29076"/>
                  </a:lnTo>
                  <a:lnTo>
                    <a:pt x="171334" y="29076"/>
                  </a:lnTo>
                  <a:cubicBezTo>
                    <a:pt x="109817" y="159800"/>
                    <a:pt x="29076" y="423168"/>
                    <a:pt x="29076" y="755744"/>
                  </a:cubicBezTo>
                  <a:lnTo>
                    <a:pt x="538512" y="755744"/>
                  </a:lnTo>
                  <a:lnTo>
                    <a:pt x="1047949" y="755744"/>
                  </a:lnTo>
                  <a:cubicBezTo>
                    <a:pt x="1049871" y="423168"/>
                    <a:pt x="967208" y="159800"/>
                    <a:pt x="905690" y="29076"/>
                  </a:cubicBezTo>
                  <a:close/>
                </a:path>
              </a:pathLst>
            </a:custGeom>
            <a:grpFill/>
            <a:ln w="19209"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8E69F70D-F5DD-407E-B5DC-A3FB48C2D8BC}"/>
                </a:ext>
              </a:extLst>
            </p:cNvPr>
            <p:cNvSpPr/>
            <p:nvPr/>
          </p:nvSpPr>
          <p:spPr>
            <a:xfrm>
              <a:off x="8601708" y="4216977"/>
              <a:ext cx="788184" cy="1038096"/>
            </a:xfrm>
            <a:custGeom>
              <a:avLst/>
              <a:gdLst>
                <a:gd name="connsiteX0" fmla="*/ 759589 w 788184"/>
                <a:gd name="connsiteY0" fmla="*/ 1024880 h 1038096"/>
                <a:gd name="connsiteX1" fmla="*/ 394332 w 788184"/>
                <a:gd name="connsiteY1" fmla="*/ 1024880 h 1038096"/>
                <a:gd name="connsiteX2" fmla="*/ 29076 w 788184"/>
                <a:gd name="connsiteY2" fmla="*/ 1024880 h 1038096"/>
                <a:gd name="connsiteX3" fmla="*/ 61757 w 788184"/>
                <a:gd name="connsiteY3" fmla="*/ 899923 h 1038096"/>
                <a:gd name="connsiteX4" fmla="*/ 277066 w 788184"/>
                <a:gd name="connsiteY4" fmla="*/ 849941 h 1038096"/>
                <a:gd name="connsiteX5" fmla="*/ 236695 w 788184"/>
                <a:gd name="connsiteY5" fmla="*/ 436625 h 1038096"/>
                <a:gd name="connsiteX6" fmla="*/ 394332 w 788184"/>
                <a:gd name="connsiteY6" fmla="*/ 29076 h 1038096"/>
                <a:gd name="connsiteX7" fmla="*/ 551969 w 788184"/>
                <a:gd name="connsiteY7" fmla="*/ 436625 h 1038096"/>
                <a:gd name="connsiteX8" fmla="*/ 511598 w 788184"/>
                <a:gd name="connsiteY8" fmla="*/ 849941 h 1038096"/>
                <a:gd name="connsiteX9" fmla="*/ 726907 w 788184"/>
                <a:gd name="connsiteY9" fmla="*/ 899923 h 1038096"/>
                <a:gd name="connsiteX10" fmla="*/ 759589 w 788184"/>
                <a:gd name="connsiteY10" fmla="*/ 1024880 h 1038096"/>
                <a:gd name="connsiteX11" fmla="*/ 394332 w 788184"/>
                <a:gd name="connsiteY11" fmla="*/ 190558 h 1038096"/>
                <a:gd name="connsiteX12" fmla="*/ 332815 w 788184"/>
                <a:gd name="connsiteY12" fmla="*/ 303979 h 1038096"/>
                <a:gd name="connsiteX13" fmla="*/ 400099 w 788184"/>
                <a:gd name="connsiteY13" fmla="*/ 402022 h 1038096"/>
                <a:gd name="connsiteX14" fmla="*/ 457771 w 788184"/>
                <a:gd name="connsiteY14" fmla="*/ 303979 h 1038096"/>
                <a:gd name="connsiteX15" fmla="*/ 394332 w 788184"/>
                <a:gd name="connsiteY15" fmla="*/ 190558 h 103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8184" h="1038096">
                  <a:moveTo>
                    <a:pt x="759589" y="1024880"/>
                  </a:moveTo>
                  <a:lnTo>
                    <a:pt x="394332" y="1024880"/>
                  </a:lnTo>
                  <a:lnTo>
                    <a:pt x="29076" y="1024880"/>
                  </a:lnTo>
                  <a:cubicBezTo>
                    <a:pt x="29076" y="1024880"/>
                    <a:pt x="29076" y="936449"/>
                    <a:pt x="61757" y="899923"/>
                  </a:cubicBezTo>
                  <a:cubicBezTo>
                    <a:pt x="107894" y="849941"/>
                    <a:pt x="244385" y="884545"/>
                    <a:pt x="277066" y="849941"/>
                  </a:cubicBezTo>
                  <a:cubicBezTo>
                    <a:pt x="309746" y="815338"/>
                    <a:pt x="236695" y="607719"/>
                    <a:pt x="236695" y="436625"/>
                  </a:cubicBezTo>
                  <a:cubicBezTo>
                    <a:pt x="236695" y="265531"/>
                    <a:pt x="240540" y="29076"/>
                    <a:pt x="394332" y="29076"/>
                  </a:cubicBezTo>
                  <a:cubicBezTo>
                    <a:pt x="548124" y="29076"/>
                    <a:pt x="551969" y="265531"/>
                    <a:pt x="551969" y="436625"/>
                  </a:cubicBezTo>
                  <a:cubicBezTo>
                    <a:pt x="551969" y="607719"/>
                    <a:pt x="478918" y="815338"/>
                    <a:pt x="511598" y="849941"/>
                  </a:cubicBezTo>
                  <a:cubicBezTo>
                    <a:pt x="544279" y="884545"/>
                    <a:pt x="680770" y="849941"/>
                    <a:pt x="726907" y="899923"/>
                  </a:cubicBezTo>
                  <a:cubicBezTo>
                    <a:pt x="761510" y="936449"/>
                    <a:pt x="759589" y="1024880"/>
                    <a:pt x="759589" y="1024880"/>
                  </a:cubicBezTo>
                  <a:close/>
                  <a:moveTo>
                    <a:pt x="394332" y="190558"/>
                  </a:moveTo>
                  <a:cubicBezTo>
                    <a:pt x="359729" y="190558"/>
                    <a:pt x="332815" y="221316"/>
                    <a:pt x="332815" y="303979"/>
                  </a:cubicBezTo>
                  <a:cubicBezTo>
                    <a:pt x="332815" y="386643"/>
                    <a:pt x="365496" y="402022"/>
                    <a:pt x="400099" y="402022"/>
                  </a:cubicBezTo>
                  <a:cubicBezTo>
                    <a:pt x="434702" y="402022"/>
                    <a:pt x="457771" y="388565"/>
                    <a:pt x="457771" y="303979"/>
                  </a:cubicBezTo>
                  <a:cubicBezTo>
                    <a:pt x="457771" y="221316"/>
                    <a:pt x="428935" y="190558"/>
                    <a:pt x="394332" y="190558"/>
                  </a:cubicBezTo>
                  <a:close/>
                </a:path>
              </a:pathLst>
            </a:custGeom>
            <a:grpFill/>
            <a:ln w="19209" cap="flat">
              <a:noFill/>
              <a:prstDash val="solid"/>
              <a:miter/>
            </a:ln>
          </p:spPr>
          <p:txBody>
            <a:bodyPr rtlCol="0" anchor="ctr"/>
            <a:lstStyle/>
            <a:p>
              <a:endParaRPr lang="en-US" dirty="0"/>
            </a:p>
          </p:txBody>
        </p:sp>
      </p:grpSp>
      <p:grpSp>
        <p:nvGrpSpPr>
          <p:cNvPr id="62" name="Group 61">
            <a:extLst>
              <a:ext uri="{FF2B5EF4-FFF2-40B4-BE49-F238E27FC236}">
                <a16:creationId xmlns:a16="http://schemas.microsoft.com/office/drawing/2014/main" id="{92ED7C32-5686-4C71-85CC-EE3D0852E3FE}"/>
              </a:ext>
            </a:extLst>
          </p:cNvPr>
          <p:cNvGrpSpPr/>
          <p:nvPr/>
        </p:nvGrpSpPr>
        <p:grpSpPr>
          <a:xfrm rot="3120492">
            <a:off x="8765327" y="5270881"/>
            <a:ext cx="244172" cy="416412"/>
            <a:chOff x="4877940" y="1698632"/>
            <a:chExt cx="711288" cy="1213035"/>
          </a:xfrm>
          <a:solidFill>
            <a:schemeClr val="bg1"/>
          </a:solidFill>
        </p:grpSpPr>
        <p:sp>
          <p:nvSpPr>
            <p:cNvPr id="63" name="Freeform: Shape 62">
              <a:extLst>
                <a:ext uri="{FF2B5EF4-FFF2-40B4-BE49-F238E27FC236}">
                  <a16:creationId xmlns:a16="http://schemas.microsoft.com/office/drawing/2014/main" id="{6FDE0B8A-D209-4462-9388-377FB8666257}"/>
                </a:ext>
              </a:extLst>
            </p:cNvPr>
            <p:cNvSpPr/>
            <p:nvPr/>
          </p:nvSpPr>
          <p:spPr>
            <a:xfrm>
              <a:off x="4877940" y="1700555"/>
              <a:ext cx="692064" cy="1211112"/>
            </a:xfrm>
            <a:custGeom>
              <a:avLst/>
              <a:gdLst>
                <a:gd name="connsiteX0" fmla="*/ 653934 w 692064"/>
                <a:gd name="connsiteY0" fmla="*/ 29076 h 1211112"/>
                <a:gd name="connsiteX1" fmla="*/ 584728 w 692064"/>
                <a:gd name="connsiteY1" fmla="*/ 29076 h 1211112"/>
                <a:gd name="connsiteX2" fmla="*/ 559737 w 692064"/>
                <a:gd name="connsiteY2" fmla="*/ 65602 h 1211112"/>
                <a:gd name="connsiteX3" fmla="*/ 521289 w 692064"/>
                <a:gd name="connsiteY3" fmla="*/ 65602 h 1211112"/>
                <a:gd name="connsiteX4" fmla="*/ 496297 w 692064"/>
                <a:gd name="connsiteY4" fmla="*/ 29076 h 1211112"/>
                <a:gd name="connsiteX5" fmla="*/ 277144 w 692064"/>
                <a:gd name="connsiteY5" fmla="*/ 29076 h 1211112"/>
                <a:gd name="connsiteX6" fmla="*/ 69525 w 692064"/>
                <a:gd name="connsiteY6" fmla="*/ 159800 h 1211112"/>
                <a:gd name="connsiteX7" fmla="*/ 34921 w 692064"/>
                <a:gd name="connsiteY7" fmla="*/ 198248 h 1211112"/>
                <a:gd name="connsiteX8" fmla="*/ 31077 w 692064"/>
                <a:gd name="connsiteY8" fmla="*/ 221316 h 1211112"/>
                <a:gd name="connsiteX9" fmla="*/ 50301 w 692064"/>
                <a:gd name="connsiteY9" fmla="*/ 234773 h 1211112"/>
                <a:gd name="connsiteX10" fmla="*/ 59913 w 692064"/>
                <a:gd name="connsiteY10" fmla="*/ 232851 h 1211112"/>
                <a:gd name="connsiteX11" fmla="*/ 113740 w 692064"/>
                <a:gd name="connsiteY11" fmla="*/ 204015 h 1211112"/>
                <a:gd name="connsiteX12" fmla="*/ 271377 w 692064"/>
                <a:gd name="connsiteY12" fmla="*/ 192480 h 1211112"/>
                <a:gd name="connsiteX13" fmla="*/ 275221 w 692064"/>
                <a:gd name="connsiteY13" fmla="*/ 194403 h 1211112"/>
                <a:gd name="connsiteX14" fmla="*/ 329049 w 692064"/>
                <a:gd name="connsiteY14" fmla="*/ 194403 h 1211112"/>
                <a:gd name="connsiteX15" fmla="*/ 329049 w 692064"/>
                <a:gd name="connsiteY15" fmla="*/ 580805 h 1211112"/>
                <a:gd name="connsiteX16" fmla="*/ 307902 w 692064"/>
                <a:gd name="connsiteY16" fmla="*/ 605796 h 1211112"/>
                <a:gd name="connsiteX17" fmla="*/ 290601 w 692064"/>
                <a:gd name="connsiteY17" fmla="*/ 1030647 h 1211112"/>
                <a:gd name="connsiteX18" fmla="*/ 323281 w 692064"/>
                <a:gd name="connsiteY18" fmla="*/ 1138301 h 1211112"/>
                <a:gd name="connsiteX19" fmla="*/ 375186 w 692064"/>
                <a:gd name="connsiteY19" fmla="*/ 1184439 h 1211112"/>
                <a:gd name="connsiteX20" fmla="*/ 427091 w 692064"/>
                <a:gd name="connsiteY20" fmla="*/ 1138301 h 1211112"/>
                <a:gd name="connsiteX21" fmla="*/ 459772 w 692064"/>
                <a:gd name="connsiteY21" fmla="*/ 1030647 h 1211112"/>
                <a:gd name="connsiteX22" fmla="*/ 442470 w 692064"/>
                <a:gd name="connsiteY22" fmla="*/ 605796 h 1211112"/>
                <a:gd name="connsiteX23" fmla="*/ 421324 w 692064"/>
                <a:gd name="connsiteY23" fmla="*/ 580805 h 1211112"/>
                <a:gd name="connsiteX24" fmla="*/ 421324 w 692064"/>
                <a:gd name="connsiteY24" fmla="*/ 192480 h 1211112"/>
                <a:gd name="connsiteX25" fmla="*/ 494375 w 692064"/>
                <a:gd name="connsiteY25" fmla="*/ 192480 h 1211112"/>
                <a:gd name="connsiteX26" fmla="*/ 519366 w 692064"/>
                <a:gd name="connsiteY26" fmla="*/ 155955 h 1211112"/>
                <a:gd name="connsiteX27" fmla="*/ 557814 w 692064"/>
                <a:gd name="connsiteY27" fmla="*/ 155955 h 1211112"/>
                <a:gd name="connsiteX28" fmla="*/ 582805 w 692064"/>
                <a:gd name="connsiteY28" fmla="*/ 192480 h 1211112"/>
                <a:gd name="connsiteX29" fmla="*/ 652012 w 692064"/>
                <a:gd name="connsiteY29" fmla="*/ 192480 h 1211112"/>
                <a:gd name="connsiteX30" fmla="*/ 680848 w 692064"/>
                <a:gd name="connsiteY30" fmla="*/ 109817 h 1211112"/>
                <a:gd name="connsiteX31" fmla="*/ 653934 w 692064"/>
                <a:gd name="connsiteY31" fmla="*/ 29076 h 121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2064" h="1211112">
                  <a:moveTo>
                    <a:pt x="653934" y="29076"/>
                  </a:move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3740" y="204015"/>
                  </a:lnTo>
                  <a:cubicBezTo>
                    <a:pt x="175257" y="173256"/>
                    <a:pt x="207937" y="167489"/>
                    <a:pt x="271377" y="192480"/>
                  </a:cubicBezTo>
                  <a:lnTo>
                    <a:pt x="275221" y="194403"/>
                  </a:lnTo>
                  <a:lnTo>
                    <a:pt x="329049" y="194403"/>
                  </a:lnTo>
                  <a:lnTo>
                    <a:pt x="329049" y="580805"/>
                  </a:lnTo>
                  <a:cubicBezTo>
                    <a:pt x="317514" y="582728"/>
                    <a:pt x="307902" y="592340"/>
                    <a:pt x="307902" y="605796"/>
                  </a:cubicBezTo>
                  <a:lnTo>
                    <a:pt x="290601" y="1030647"/>
                  </a:lnTo>
                  <a:cubicBezTo>
                    <a:pt x="286756" y="1069095"/>
                    <a:pt x="298290" y="1109465"/>
                    <a:pt x="323281" y="1138301"/>
                  </a:cubicBezTo>
                  <a:cubicBezTo>
                    <a:pt x="346350" y="1167137"/>
                    <a:pt x="340583" y="1184439"/>
                    <a:pt x="375186" y="1184439"/>
                  </a:cubicBezTo>
                  <a:cubicBezTo>
                    <a:pt x="409789" y="1184439"/>
                    <a:pt x="404022" y="1167137"/>
                    <a:pt x="427091" y="1138301"/>
                  </a:cubicBezTo>
                  <a:cubicBezTo>
                    <a:pt x="450160" y="1109465"/>
                    <a:pt x="461694" y="1071017"/>
                    <a:pt x="459772" y="1030647"/>
                  </a:cubicBezTo>
                  <a:lnTo>
                    <a:pt x="442470" y="605796"/>
                  </a:lnTo>
                  <a:cubicBezTo>
                    <a:pt x="440548" y="592340"/>
                    <a:pt x="432858" y="582728"/>
                    <a:pt x="421324" y="580805"/>
                  </a:cubicBezTo>
                  <a:lnTo>
                    <a:pt x="421324" y="192480"/>
                  </a:lnTo>
                  <a:lnTo>
                    <a:pt x="494375" y="192480"/>
                  </a:lnTo>
                  <a:cubicBezTo>
                    <a:pt x="505909" y="192480"/>
                    <a:pt x="515521" y="188636"/>
                    <a:pt x="519366" y="155955"/>
                  </a:cubicBezTo>
                  <a:lnTo>
                    <a:pt x="557814" y="155955"/>
                  </a:lnTo>
                  <a:cubicBezTo>
                    <a:pt x="561659" y="188636"/>
                    <a:pt x="571271" y="192480"/>
                    <a:pt x="582805" y="192480"/>
                  </a:cubicBezTo>
                  <a:lnTo>
                    <a:pt x="652012" y="192480"/>
                  </a:lnTo>
                  <a:cubicBezTo>
                    <a:pt x="667391" y="192480"/>
                    <a:pt x="680848" y="165567"/>
                    <a:pt x="680848" y="109817"/>
                  </a:cubicBezTo>
                  <a:cubicBezTo>
                    <a:pt x="682770" y="54068"/>
                    <a:pt x="669313" y="29076"/>
                    <a:pt x="653934" y="29076"/>
                  </a:cubicBezTo>
                  <a:close/>
                </a:path>
              </a:pathLst>
            </a:custGeom>
            <a:grpFill/>
            <a:ln w="19209"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2BA6A482-5417-4954-B128-1B0763142DF9}"/>
                </a:ext>
              </a:extLst>
            </p:cNvPr>
            <p:cNvSpPr/>
            <p:nvPr/>
          </p:nvSpPr>
          <p:spPr>
            <a:xfrm>
              <a:off x="4877940" y="1698632"/>
              <a:ext cx="711288" cy="595944"/>
            </a:xfrm>
            <a:custGeom>
              <a:avLst/>
              <a:gdLst>
                <a:gd name="connsiteX0" fmla="*/ 115662 w 711288"/>
                <a:gd name="connsiteY0" fmla="*/ 204015 h 595944"/>
                <a:gd name="connsiteX1" fmla="*/ 273299 w 711288"/>
                <a:gd name="connsiteY1" fmla="*/ 192480 h 595944"/>
                <a:gd name="connsiteX2" fmla="*/ 277144 w 711288"/>
                <a:gd name="connsiteY2" fmla="*/ 194403 h 595944"/>
                <a:gd name="connsiteX3" fmla="*/ 330971 w 711288"/>
                <a:gd name="connsiteY3" fmla="*/ 194403 h 595944"/>
                <a:gd name="connsiteX4" fmla="*/ 330971 w 711288"/>
                <a:gd name="connsiteY4" fmla="*/ 575038 h 595944"/>
                <a:gd name="connsiteX5" fmla="*/ 423246 w 711288"/>
                <a:gd name="connsiteY5" fmla="*/ 575038 h 595944"/>
                <a:gd name="connsiteX6" fmla="*/ 423246 w 711288"/>
                <a:gd name="connsiteY6" fmla="*/ 194403 h 595944"/>
                <a:gd name="connsiteX7" fmla="*/ 496297 w 711288"/>
                <a:gd name="connsiteY7" fmla="*/ 194403 h 595944"/>
                <a:gd name="connsiteX8" fmla="*/ 521289 w 711288"/>
                <a:gd name="connsiteY8" fmla="*/ 157877 h 595944"/>
                <a:gd name="connsiteX9" fmla="*/ 559737 w 711288"/>
                <a:gd name="connsiteY9" fmla="*/ 157877 h 595944"/>
                <a:gd name="connsiteX10" fmla="*/ 584728 w 711288"/>
                <a:gd name="connsiteY10" fmla="*/ 194403 h 595944"/>
                <a:gd name="connsiteX11" fmla="*/ 653934 w 711288"/>
                <a:gd name="connsiteY11" fmla="*/ 194403 h 595944"/>
                <a:gd name="connsiteX12" fmla="*/ 682770 w 711288"/>
                <a:gd name="connsiteY12" fmla="*/ 111740 h 595944"/>
                <a:gd name="connsiteX13" fmla="*/ 653934 w 711288"/>
                <a:gd name="connsiteY13" fmla="*/ 29076 h 595944"/>
                <a:gd name="connsiteX14" fmla="*/ 584728 w 711288"/>
                <a:gd name="connsiteY14" fmla="*/ 29076 h 595944"/>
                <a:gd name="connsiteX15" fmla="*/ 559737 w 711288"/>
                <a:gd name="connsiteY15" fmla="*/ 65602 h 595944"/>
                <a:gd name="connsiteX16" fmla="*/ 521289 w 711288"/>
                <a:gd name="connsiteY16" fmla="*/ 65602 h 595944"/>
                <a:gd name="connsiteX17" fmla="*/ 496297 w 711288"/>
                <a:gd name="connsiteY17" fmla="*/ 29076 h 595944"/>
                <a:gd name="connsiteX18" fmla="*/ 277144 w 711288"/>
                <a:gd name="connsiteY18" fmla="*/ 29076 h 595944"/>
                <a:gd name="connsiteX19" fmla="*/ 69525 w 711288"/>
                <a:gd name="connsiteY19" fmla="*/ 159800 h 595944"/>
                <a:gd name="connsiteX20" fmla="*/ 34921 w 711288"/>
                <a:gd name="connsiteY20" fmla="*/ 198248 h 595944"/>
                <a:gd name="connsiteX21" fmla="*/ 31077 w 711288"/>
                <a:gd name="connsiteY21" fmla="*/ 221316 h 595944"/>
                <a:gd name="connsiteX22" fmla="*/ 50301 w 711288"/>
                <a:gd name="connsiteY22" fmla="*/ 234773 h 595944"/>
                <a:gd name="connsiteX23" fmla="*/ 59913 w 711288"/>
                <a:gd name="connsiteY23" fmla="*/ 232851 h 595944"/>
                <a:gd name="connsiteX24" fmla="*/ 115662 w 711288"/>
                <a:gd name="connsiteY24" fmla="*/ 204015 h 59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1288" h="595944">
                  <a:moveTo>
                    <a:pt x="115662" y="204015"/>
                  </a:moveTo>
                  <a:cubicBezTo>
                    <a:pt x="177179" y="173256"/>
                    <a:pt x="209860" y="167489"/>
                    <a:pt x="273299" y="192480"/>
                  </a:cubicBezTo>
                  <a:lnTo>
                    <a:pt x="277144" y="194403"/>
                  </a:lnTo>
                  <a:lnTo>
                    <a:pt x="330971" y="194403"/>
                  </a:lnTo>
                  <a:lnTo>
                    <a:pt x="330971" y="575038"/>
                  </a:lnTo>
                  <a:lnTo>
                    <a:pt x="423246" y="575038"/>
                  </a:lnTo>
                  <a:lnTo>
                    <a:pt x="423246" y="194403"/>
                  </a:lnTo>
                  <a:lnTo>
                    <a:pt x="496297" y="194403"/>
                  </a:lnTo>
                  <a:cubicBezTo>
                    <a:pt x="507832" y="194403"/>
                    <a:pt x="517444" y="190558"/>
                    <a:pt x="521289" y="157877"/>
                  </a:cubicBezTo>
                  <a:lnTo>
                    <a:pt x="559737" y="157877"/>
                  </a:lnTo>
                  <a:cubicBezTo>
                    <a:pt x="563581" y="190558"/>
                    <a:pt x="573193" y="194403"/>
                    <a:pt x="584728" y="194403"/>
                  </a:cubicBezTo>
                  <a:lnTo>
                    <a:pt x="653934" y="194403"/>
                  </a:lnTo>
                  <a:cubicBezTo>
                    <a:pt x="669313" y="194403"/>
                    <a:pt x="682770" y="167489"/>
                    <a:pt x="682770" y="111740"/>
                  </a:cubicBezTo>
                  <a:cubicBezTo>
                    <a:pt x="682770" y="55990"/>
                    <a:pt x="669313" y="29076"/>
                    <a:pt x="653934" y="29076"/>
                  </a:cubicBezTo>
                  <a:lnTo>
                    <a:pt x="584728" y="29076"/>
                  </a:lnTo>
                  <a:cubicBezTo>
                    <a:pt x="573193" y="29076"/>
                    <a:pt x="563581" y="32921"/>
                    <a:pt x="559737" y="65602"/>
                  </a:cubicBezTo>
                  <a:lnTo>
                    <a:pt x="521289" y="65602"/>
                  </a:lnTo>
                  <a:cubicBezTo>
                    <a:pt x="517444" y="32921"/>
                    <a:pt x="507832" y="29076"/>
                    <a:pt x="496297" y="29076"/>
                  </a:cubicBezTo>
                  <a:lnTo>
                    <a:pt x="277144" y="29076"/>
                  </a:lnTo>
                  <a:cubicBezTo>
                    <a:pt x="182946" y="65602"/>
                    <a:pt x="136809" y="84826"/>
                    <a:pt x="69525" y="159800"/>
                  </a:cubicBezTo>
                  <a:lnTo>
                    <a:pt x="34921" y="198248"/>
                  </a:lnTo>
                  <a:cubicBezTo>
                    <a:pt x="29154" y="204015"/>
                    <a:pt x="27232" y="213627"/>
                    <a:pt x="31077" y="221316"/>
                  </a:cubicBezTo>
                  <a:cubicBezTo>
                    <a:pt x="34921" y="229006"/>
                    <a:pt x="42611" y="234773"/>
                    <a:pt x="50301" y="234773"/>
                  </a:cubicBezTo>
                  <a:cubicBezTo>
                    <a:pt x="54145" y="234773"/>
                    <a:pt x="57990" y="234773"/>
                    <a:pt x="59913" y="232851"/>
                  </a:cubicBezTo>
                  <a:lnTo>
                    <a:pt x="115662" y="204015"/>
                  </a:lnTo>
                  <a:close/>
                </a:path>
              </a:pathLst>
            </a:custGeom>
            <a:grpFill/>
            <a:ln w="19209" cap="flat">
              <a:noFill/>
              <a:prstDash val="solid"/>
              <a:miter/>
            </a:ln>
          </p:spPr>
          <p:txBody>
            <a:bodyPr rtlCol="0" anchor="ctr"/>
            <a:lstStyle/>
            <a:p>
              <a:endParaRPr lang="en-US" dirty="0"/>
            </a:p>
          </p:txBody>
        </p:sp>
      </p:grpSp>
      <p:grpSp>
        <p:nvGrpSpPr>
          <p:cNvPr id="65" name="Group 64">
            <a:extLst>
              <a:ext uri="{FF2B5EF4-FFF2-40B4-BE49-F238E27FC236}">
                <a16:creationId xmlns:a16="http://schemas.microsoft.com/office/drawing/2014/main" id="{7EB3E209-9864-4A69-BD28-D9E28086093A}"/>
              </a:ext>
            </a:extLst>
          </p:cNvPr>
          <p:cNvGrpSpPr/>
          <p:nvPr/>
        </p:nvGrpSpPr>
        <p:grpSpPr>
          <a:xfrm rot="18900000">
            <a:off x="6163768" y="4600356"/>
            <a:ext cx="403203" cy="122303"/>
            <a:chOff x="115511" y="1655618"/>
            <a:chExt cx="2541413" cy="770883"/>
          </a:xfrm>
          <a:solidFill>
            <a:schemeClr val="bg1"/>
          </a:solidFill>
        </p:grpSpPr>
        <p:sp>
          <p:nvSpPr>
            <p:cNvPr id="66" name="Freeform: Shape 65">
              <a:extLst>
                <a:ext uri="{FF2B5EF4-FFF2-40B4-BE49-F238E27FC236}">
                  <a16:creationId xmlns:a16="http://schemas.microsoft.com/office/drawing/2014/main" id="{37193A69-0329-4818-9AD9-C4781B34D17D}"/>
                </a:ext>
              </a:extLst>
            </p:cNvPr>
            <p:cNvSpPr/>
            <p:nvPr/>
          </p:nvSpPr>
          <p:spPr>
            <a:xfrm>
              <a:off x="115511" y="1655618"/>
              <a:ext cx="1749384" cy="730512"/>
            </a:xfrm>
            <a:custGeom>
              <a:avLst/>
              <a:gdLst>
                <a:gd name="connsiteX0" fmla="*/ 1575407 w 1749384"/>
                <a:gd name="connsiteY0" fmla="*/ 685336 h 730512"/>
                <a:gd name="connsiteX1" fmla="*/ 1536959 w 1749384"/>
                <a:gd name="connsiteY1" fmla="*/ 641121 h 730512"/>
                <a:gd name="connsiteX2" fmla="*/ 1435072 w 1749384"/>
                <a:gd name="connsiteY2" fmla="*/ 637276 h 730512"/>
                <a:gd name="connsiteX3" fmla="*/ 1427382 w 1749384"/>
                <a:gd name="connsiteY3" fmla="*/ 639198 h 730512"/>
                <a:gd name="connsiteX4" fmla="*/ 1369710 w 1749384"/>
                <a:gd name="connsiteY4" fmla="*/ 689181 h 730512"/>
                <a:gd name="connsiteX5" fmla="*/ 1363943 w 1749384"/>
                <a:gd name="connsiteY5" fmla="*/ 691103 h 730512"/>
                <a:gd name="connsiteX6" fmla="*/ 1358176 w 1749384"/>
                <a:gd name="connsiteY6" fmla="*/ 687258 h 730512"/>
                <a:gd name="connsiteX7" fmla="*/ 1313961 w 1749384"/>
                <a:gd name="connsiteY7" fmla="*/ 627664 h 730512"/>
                <a:gd name="connsiteX8" fmla="*/ 1304349 w 1749384"/>
                <a:gd name="connsiteY8" fmla="*/ 625741 h 730512"/>
                <a:gd name="connsiteX9" fmla="*/ 1238987 w 1749384"/>
                <a:gd name="connsiteY9" fmla="*/ 662267 h 730512"/>
                <a:gd name="connsiteX10" fmla="*/ 1233220 w 1749384"/>
                <a:gd name="connsiteY10" fmla="*/ 662267 h 730512"/>
                <a:gd name="connsiteX11" fmla="*/ 1229375 w 1749384"/>
                <a:gd name="connsiteY11" fmla="*/ 658422 h 730512"/>
                <a:gd name="connsiteX12" fmla="*/ 1135178 w 1749384"/>
                <a:gd name="connsiteY12" fmla="*/ 575759 h 730512"/>
                <a:gd name="connsiteX13" fmla="*/ 1129410 w 1749384"/>
                <a:gd name="connsiteY13" fmla="*/ 571914 h 730512"/>
                <a:gd name="connsiteX14" fmla="*/ 1121721 w 1749384"/>
                <a:gd name="connsiteY14" fmla="*/ 575759 h 730512"/>
                <a:gd name="connsiteX15" fmla="*/ 1033290 w 1749384"/>
                <a:gd name="connsiteY15" fmla="*/ 616129 h 730512"/>
                <a:gd name="connsiteX16" fmla="*/ 1027523 w 1749384"/>
                <a:gd name="connsiteY16" fmla="*/ 619974 h 730512"/>
                <a:gd name="connsiteX17" fmla="*/ 1021756 w 1749384"/>
                <a:gd name="connsiteY17" fmla="*/ 616129 h 730512"/>
                <a:gd name="connsiteX18" fmla="*/ 987153 w 1749384"/>
                <a:gd name="connsiteY18" fmla="*/ 560380 h 730512"/>
                <a:gd name="connsiteX19" fmla="*/ 981385 w 1749384"/>
                <a:gd name="connsiteY19" fmla="*/ 556535 h 730512"/>
                <a:gd name="connsiteX20" fmla="*/ 917946 w 1749384"/>
                <a:gd name="connsiteY20" fmla="*/ 558457 h 730512"/>
                <a:gd name="connsiteX21" fmla="*/ 864119 w 1749384"/>
                <a:gd name="connsiteY21" fmla="*/ 593061 h 730512"/>
                <a:gd name="connsiteX22" fmla="*/ 858352 w 1749384"/>
                <a:gd name="connsiteY22" fmla="*/ 594983 h 730512"/>
                <a:gd name="connsiteX23" fmla="*/ 852585 w 1749384"/>
                <a:gd name="connsiteY23" fmla="*/ 591138 h 730512"/>
                <a:gd name="connsiteX24" fmla="*/ 812214 w 1749384"/>
                <a:gd name="connsiteY24" fmla="*/ 521932 h 730512"/>
                <a:gd name="connsiteX25" fmla="*/ 806447 w 1749384"/>
                <a:gd name="connsiteY25" fmla="*/ 518087 h 730512"/>
                <a:gd name="connsiteX26" fmla="*/ 798757 w 1749384"/>
                <a:gd name="connsiteY26" fmla="*/ 520009 h 730512"/>
                <a:gd name="connsiteX27" fmla="*/ 712249 w 1749384"/>
                <a:gd name="connsiteY27" fmla="*/ 564225 h 730512"/>
                <a:gd name="connsiteX28" fmla="*/ 633431 w 1749384"/>
                <a:gd name="connsiteY28" fmla="*/ 468105 h 730512"/>
                <a:gd name="connsiteX29" fmla="*/ 625741 w 1749384"/>
                <a:gd name="connsiteY29" fmla="*/ 466182 h 730512"/>
                <a:gd name="connsiteX30" fmla="*/ 514242 w 1749384"/>
                <a:gd name="connsiteY30" fmla="*/ 510397 h 730512"/>
                <a:gd name="connsiteX31" fmla="*/ 506553 w 1749384"/>
                <a:gd name="connsiteY31" fmla="*/ 508475 h 730512"/>
                <a:gd name="connsiteX32" fmla="*/ 445036 w 1749384"/>
                <a:gd name="connsiteY32" fmla="*/ 420045 h 730512"/>
                <a:gd name="connsiteX33" fmla="*/ 439269 w 1749384"/>
                <a:gd name="connsiteY33" fmla="*/ 418122 h 730512"/>
                <a:gd name="connsiteX34" fmla="*/ 343149 w 1749384"/>
                <a:gd name="connsiteY34" fmla="*/ 473872 h 730512"/>
                <a:gd name="connsiteX35" fmla="*/ 337381 w 1749384"/>
                <a:gd name="connsiteY35" fmla="*/ 471949 h 730512"/>
                <a:gd name="connsiteX36" fmla="*/ 250873 w 1749384"/>
                <a:gd name="connsiteY36" fmla="*/ 379674 h 730512"/>
                <a:gd name="connsiteX37" fmla="*/ 241261 w 1749384"/>
                <a:gd name="connsiteY37" fmla="*/ 379674 h 730512"/>
                <a:gd name="connsiteX38" fmla="*/ 152831 w 1749384"/>
                <a:gd name="connsiteY38" fmla="*/ 429657 h 730512"/>
                <a:gd name="connsiteX39" fmla="*/ 148986 w 1749384"/>
                <a:gd name="connsiteY39" fmla="*/ 429657 h 730512"/>
                <a:gd name="connsiteX40" fmla="*/ 68245 w 1749384"/>
                <a:gd name="connsiteY40" fmla="*/ 404665 h 730512"/>
                <a:gd name="connsiteX41" fmla="*/ 14418 w 1749384"/>
                <a:gd name="connsiteY41" fmla="*/ 333536 h 730512"/>
                <a:gd name="connsiteX42" fmla="*/ 16340 w 1749384"/>
                <a:gd name="connsiteY42" fmla="*/ 85547 h 730512"/>
                <a:gd name="connsiteX43" fmla="*/ 87469 w 1749384"/>
                <a:gd name="connsiteY43" fmla="*/ 14418 h 730512"/>
                <a:gd name="connsiteX44" fmla="*/ 1665760 w 1749384"/>
                <a:gd name="connsiteY44" fmla="*/ 22108 h 730512"/>
                <a:gd name="connsiteX45" fmla="*/ 1715743 w 1749384"/>
                <a:gd name="connsiteY45" fmla="*/ 43254 h 730512"/>
                <a:gd name="connsiteX46" fmla="*/ 1736889 w 1749384"/>
                <a:gd name="connsiteY46" fmla="*/ 93236 h 730512"/>
                <a:gd name="connsiteX47" fmla="*/ 1733044 w 1749384"/>
                <a:gd name="connsiteY47" fmla="*/ 654577 h 730512"/>
                <a:gd name="connsiteX48" fmla="*/ 1706131 w 1749384"/>
                <a:gd name="connsiteY48" fmla="*/ 710327 h 730512"/>
                <a:gd name="connsiteX49" fmla="*/ 1625390 w 1749384"/>
                <a:gd name="connsiteY49" fmla="*/ 716094 h 7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9384" h="730512">
                  <a:moveTo>
                    <a:pt x="1575407" y="685336"/>
                  </a:moveTo>
                  <a:lnTo>
                    <a:pt x="1536959" y="641121"/>
                  </a:lnTo>
                  <a:cubicBezTo>
                    <a:pt x="1535037" y="639198"/>
                    <a:pt x="1436994" y="637276"/>
                    <a:pt x="1435072" y="637276"/>
                  </a:cubicBezTo>
                  <a:cubicBezTo>
                    <a:pt x="1433150" y="637276"/>
                    <a:pt x="1429305" y="637276"/>
                    <a:pt x="1427382" y="639198"/>
                  </a:cubicBezTo>
                  <a:lnTo>
                    <a:pt x="1369710" y="689181"/>
                  </a:lnTo>
                  <a:cubicBezTo>
                    <a:pt x="1367788" y="691103"/>
                    <a:pt x="1365866" y="691103"/>
                    <a:pt x="1363943" y="691103"/>
                  </a:cubicBezTo>
                  <a:cubicBezTo>
                    <a:pt x="1362021" y="691103"/>
                    <a:pt x="1360098" y="689181"/>
                    <a:pt x="1358176" y="687258"/>
                  </a:cubicBezTo>
                  <a:lnTo>
                    <a:pt x="1313961" y="627664"/>
                  </a:lnTo>
                  <a:cubicBezTo>
                    <a:pt x="1312038" y="623819"/>
                    <a:pt x="1308194" y="623819"/>
                    <a:pt x="1304349" y="625741"/>
                  </a:cubicBezTo>
                  <a:lnTo>
                    <a:pt x="1238987" y="662267"/>
                  </a:lnTo>
                  <a:cubicBezTo>
                    <a:pt x="1237065" y="664189"/>
                    <a:pt x="1235142" y="664189"/>
                    <a:pt x="1233220" y="662267"/>
                  </a:cubicBezTo>
                  <a:cubicBezTo>
                    <a:pt x="1231298" y="662267"/>
                    <a:pt x="1229375" y="660345"/>
                    <a:pt x="1229375" y="658422"/>
                  </a:cubicBezTo>
                  <a:lnTo>
                    <a:pt x="1135178" y="575759"/>
                  </a:lnTo>
                  <a:cubicBezTo>
                    <a:pt x="1117876" y="556535"/>
                    <a:pt x="1142867" y="594983"/>
                    <a:pt x="1129410" y="571914"/>
                  </a:cubicBezTo>
                  <a:cubicBezTo>
                    <a:pt x="1127488" y="569992"/>
                    <a:pt x="1123643" y="573837"/>
                    <a:pt x="1121721" y="575759"/>
                  </a:cubicBezTo>
                  <a:lnTo>
                    <a:pt x="1033290" y="616129"/>
                  </a:lnTo>
                  <a:cubicBezTo>
                    <a:pt x="1031368" y="618052"/>
                    <a:pt x="1029445" y="619974"/>
                    <a:pt x="1027523" y="619974"/>
                  </a:cubicBezTo>
                  <a:cubicBezTo>
                    <a:pt x="1025601" y="619974"/>
                    <a:pt x="1021756" y="618052"/>
                    <a:pt x="1021756" y="616129"/>
                  </a:cubicBezTo>
                  <a:lnTo>
                    <a:pt x="987153" y="560380"/>
                  </a:lnTo>
                  <a:cubicBezTo>
                    <a:pt x="985230" y="558457"/>
                    <a:pt x="983308" y="556535"/>
                    <a:pt x="981385" y="556535"/>
                  </a:cubicBezTo>
                  <a:cubicBezTo>
                    <a:pt x="979463" y="556535"/>
                    <a:pt x="919869" y="556535"/>
                    <a:pt x="917946" y="558457"/>
                  </a:cubicBezTo>
                  <a:lnTo>
                    <a:pt x="864119" y="593061"/>
                  </a:lnTo>
                  <a:cubicBezTo>
                    <a:pt x="862197" y="594983"/>
                    <a:pt x="860274" y="594983"/>
                    <a:pt x="858352" y="594983"/>
                  </a:cubicBezTo>
                  <a:cubicBezTo>
                    <a:pt x="856429" y="594983"/>
                    <a:pt x="854507" y="593061"/>
                    <a:pt x="852585" y="591138"/>
                  </a:cubicBezTo>
                  <a:lnTo>
                    <a:pt x="812214" y="521932"/>
                  </a:lnTo>
                  <a:cubicBezTo>
                    <a:pt x="810292" y="520009"/>
                    <a:pt x="808369" y="518087"/>
                    <a:pt x="806447" y="518087"/>
                  </a:cubicBezTo>
                  <a:cubicBezTo>
                    <a:pt x="804525" y="518087"/>
                    <a:pt x="800680" y="518087"/>
                    <a:pt x="798757" y="520009"/>
                  </a:cubicBezTo>
                  <a:lnTo>
                    <a:pt x="712249" y="564225"/>
                  </a:lnTo>
                  <a:lnTo>
                    <a:pt x="633431" y="468105"/>
                  </a:lnTo>
                  <a:cubicBezTo>
                    <a:pt x="631509" y="466182"/>
                    <a:pt x="629586" y="466182"/>
                    <a:pt x="625741" y="466182"/>
                  </a:cubicBezTo>
                  <a:lnTo>
                    <a:pt x="514242" y="510397"/>
                  </a:lnTo>
                  <a:cubicBezTo>
                    <a:pt x="512320" y="510397"/>
                    <a:pt x="508475" y="510397"/>
                    <a:pt x="506553" y="508475"/>
                  </a:cubicBezTo>
                  <a:lnTo>
                    <a:pt x="445036" y="420045"/>
                  </a:lnTo>
                  <a:cubicBezTo>
                    <a:pt x="443113" y="418122"/>
                    <a:pt x="441191" y="418122"/>
                    <a:pt x="439269" y="418122"/>
                  </a:cubicBezTo>
                  <a:lnTo>
                    <a:pt x="343149" y="473872"/>
                  </a:lnTo>
                  <a:cubicBezTo>
                    <a:pt x="341226" y="473872"/>
                    <a:pt x="337381" y="473872"/>
                    <a:pt x="337381" y="471949"/>
                  </a:cubicBezTo>
                  <a:lnTo>
                    <a:pt x="250873" y="379674"/>
                  </a:lnTo>
                  <a:cubicBezTo>
                    <a:pt x="247028" y="377752"/>
                    <a:pt x="245106" y="377752"/>
                    <a:pt x="241261" y="379674"/>
                  </a:cubicBezTo>
                  <a:lnTo>
                    <a:pt x="152831" y="429657"/>
                  </a:lnTo>
                  <a:cubicBezTo>
                    <a:pt x="150908" y="429657"/>
                    <a:pt x="148986" y="429657"/>
                    <a:pt x="148986" y="429657"/>
                  </a:cubicBezTo>
                  <a:lnTo>
                    <a:pt x="68245" y="404665"/>
                  </a:lnTo>
                  <a:cubicBezTo>
                    <a:pt x="37487" y="396976"/>
                    <a:pt x="14418" y="368140"/>
                    <a:pt x="14418" y="333536"/>
                  </a:cubicBezTo>
                  <a:lnTo>
                    <a:pt x="16340" y="85547"/>
                  </a:lnTo>
                  <a:cubicBezTo>
                    <a:pt x="16340" y="47099"/>
                    <a:pt x="49021" y="14418"/>
                    <a:pt x="87469" y="14418"/>
                  </a:cubicBezTo>
                  <a:lnTo>
                    <a:pt x="1665760" y="22108"/>
                  </a:lnTo>
                  <a:cubicBezTo>
                    <a:pt x="1684984" y="22108"/>
                    <a:pt x="1702286" y="29797"/>
                    <a:pt x="1715743" y="43254"/>
                  </a:cubicBezTo>
                  <a:cubicBezTo>
                    <a:pt x="1729199" y="56711"/>
                    <a:pt x="1736889" y="74012"/>
                    <a:pt x="1736889" y="93236"/>
                  </a:cubicBezTo>
                  <a:lnTo>
                    <a:pt x="1733044" y="654577"/>
                  </a:lnTo>
                  <a:cubicBezTo>
                    <a:pt x="1733044" y="675724"/>
                    <a:pt x="1723432" y="696870"/>
                    <a:pt x="1706131" y="710327"/>
                  </a:cubicBezTo>
                  <a:cubicBezTo>
                    <a:pt x="1688829" y="723784"/>
                    <a:pt x="1646536" y="721861"/>
                    <a:pt x="1625390" y="716094"/>
                  </a:cubicBezTo>
                </a:path>
              </a:pathLst>
            </a:custGeom>
            <a:grpFill/>
            <a:ln w="19050"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9C1F6C9D-A7B0-4E4E-9485-761A6229F6E9}"/>
                </a:ext>
              </a:extLst>
            </p:cNvPr>
            <p:cNvSpPr/>
            <p:nvPr/>
          </p:nvSpPr>
          <p:spPr>
            <a:xfrm>
              <a:off x="1830292" y="1657541"/>
              <a:ext cx="826632" cy="768960"/>
            </a:xfrm>
            <a:custGeom>
              <a:avLst/>
              <a:gdLst>
                <a:gd name="connsiteX0" fmla="*/ 750697 w 826632"/>
                <a:gd name="connsiteY0" fmla="*/ 18263 h 768960"/>
                <a:gd name="connsiteX1" fmla="*/ 93237 w 826632"/>
                <a:gd name="connsiteY1" fmla="*/ 14418 h 768960"/>
                <a:gd name="connsiteX2" fmla="*/ 41332 w 826632"/>
                <a:gd name="connsiteY2" fmla="*/ 35564 h 768960"/>
                <a:gd name="connsiteX3" fmla="*/ 18263 w 826632"/>
                <a:gd name="connsiteY3" fmla="*/ 87469 h 768960"/>
                <a:gd name="connsiteX4" fmla="*/ 14418 w 826632"/>
                <a:gd name="connsiteY4" fmla="*/ 693025 h 768960"/>
                <a:gd name="connsiteX5" fmla="*/ 35565 w 826632"/>
                <a:gd name="connsiteY5" fmla="*/ 744930 h 768960"/>
                <a:gd name="connsiteX6" fmla="*/ 87469 w 826632"/>
                <a:gd name="connsiteY6" fmla="*/ 767999 h 768960"/>
                <a:gd name="connsiteX7" fmla="*/ 744930 w 826632"/>
                <a:gd name="connsiteY7" fmla="*/ 771844 h 768960"/>
                <a:gd name="connsiteX8" fmla="*/ 744930 w 826632"/>
                <a:gd name="connsiteY8" fmla="*/ 771844 h 768960"/>
                <a:gd name="connsiteX9" fmla="*/ 819904 w 826632"/>
                <a:gd name="connsiteY9" fmla="*/ 696870 h 768960"/>
                <a:gd name="connsiteX10" fmla="*/ 823749 w 826632"/>
                <a:gd name="connsiteY10" fmla="*/ 91314 h 768960"/>
                <a:gd name="connsiteX11" fmla="*/ 750697 w 826632"/>
                <a:gd name="connsiteY11" fmla="*/ 18263 h 768960"/>
                <a:gd name="connsiteX12" fmla="*/ 671879 w 826632"/>
                <a:gd name="connsiteY12" fmla="*/ 623819 h 768960"/>
                <a:gd name="connsiteX13" fmla="*/ 435424 w 826632"/>
                <a:gd name="connsiteY13" fmla="*/ 621897 h 768960"/>
                <a:gd name="connsiteX14" fmla="*/ 437346 w 826632"/>
                <a:gd name="connsiteY14" fmla="*/ 164365 h 768960"/>
                <a:gd name="connsiteX15" fmla="*/ 673801 w 826632"/>
                <a:gd name="connsiteY15" fmla="*/ 166288 h 768960"/>
                <a:gd name="connsiteX16" fmla="*/ 671879 w 826632"/>
                <a:gd name="connsiteY16" fmla="*/ 623819 h 7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6632" h="768960">
                  <a:moveTo>
                    <a:pt x="750697" y="18263"/>
                  </a:moveTo>
                  <a:lnTo>
                    <a:pt x="93237" y="14418"/>
                  </a:lnTo>
                  <a:cubicBezTo>
                    <a:pt x="74013" y="14418"/>
                    <a:pt x="54789" y="22108"/>
                    <a:pt x="41332" y="35564"/>
                  </a:cubicBezTo>
                  <a:cubicBezTo>
                    <a:pt x="27875" y="49021"/>
                    <a:pt x="20185" y="68245"/>
                    <a:pt x="18263" y="87469"/>
                  </a:cubicBezTo>
                  <a:lnTo>
                    <a:pt x="14418" y="693025"/>
                  </a:lnTo>
                  <a:cubicBezTo>
                    <a:pt x="14418" y="712249"/>
                    <a:pt x="22108" y="731473"/>
                    <a:pt x="35565" y="744930"/>
                  </a:cubicBezTo>
                  <a:cubicBezTo>
                    <a:pt x="49021" y="758387"/>
                    <a:pt x="68245" y="766077"/>
                    <a:pt x="87469" y="767999"/>
                  </a:cubicBezTo>
                  <a:lnTo>
                    <a:pt x="744930" y="771844"/>
                  </a:lnTo>
                  <a:cubicBezTo>
                    <a:pt x="744930" y="771844"/>
                    <a:pt x="744930" y="771844"/>
                    <a:pt x="744930" y="771844"/>
                  </a:cubicBezTo>
                  <a:cubicBezTo>
                    <a:pt x="785301" y="771844"/>
                    <a:pt x="819904" y="739163"/>
                    <a:pt x="819904" y="696870"/>
                  </a:cubicBezTo>
                  <a:lnTo>
                    <a:pt x="823749" y="91314"/>
                  </a:lnTo>
                  <a:cubicBezTo>
                    <a:pt x="825671" y="52866"/>
                    <a:pt x="791068" y="18263"/>
                    <a:pt x="750697" y="18263"/>
                  </a:cubicBezTo>
                  <a:close/>
                  <a:moveTo>
                    <a:pt x="671879" y="623819"/>
                  </a:moveTo>
                  <a:lnTo>
                    <a:pt x="435424" y="621897"/>
                  </a:lnTo>
                  <a:lnTo>
                    <a:pt x="437346" y="164365"/>
                  </a:lnTo>
                  <a:lnTo>
                    <a:pt x="673801" y="166288"/>
                  </a:lnTo>
                  <a:lnTo>
                    <a:pt x="671879" y="623819"/>
                  </a:lnTo>
                  <a:close/>
                </a:path>
              </a:pathLst>
            </a:custGeom>
            <a:grpFill/>
            <a:ln w="19050" cap="flat">
              <a:noFill/>
              <a:prstDash val="solid"/>
              <a:miter/>
            </a:ln>
          </p:spPr>
          <p:txBody>
            <a:bodyPr rtlCol="0" anchor="ctr"/>
            <a:lstStyle/>
            <a:p>
              <a:endParaRPr lang="en-US" dirty="0"/>
            </a:p>
          </p:txBody>
        </p:sp>
      </p:grpSp>
      <p:sp>
        <p:nvSpPr>
          <p:cNvPr id="69" name="TextBox 12">
            <a:extLst>
              <a:ext uri="{FF2B5EF4-FFF2-40B4-BE49-F238E27FC236}">
                <a16:creationId xmlns:a16="http://schemas.microsoft.com/office/drawing/2014/main" id="{A8E73E2B-6EF7-496D-9FEE-AE885CA62F09}"/>
              </a:ext>
            </a:extLst>
          </p:cNvPr>
          <p:cNvSpPr txBox="1"/>
          <p:nvPr/>
        </p:nvSpPr>
        <p:spPr>
          <a:xfrm>
            <a:off x="6701140" y="6066811"/>
            <a:ext cx="1814055" cy="492443"/>
          </a:xfrm>
          <a:prstGeom prst="rect">
            <a:avLst/>
          </a:prstGeom>
          <a:noFill/>
        </p:spPr>
        <p:txBody>
          <a:bodyPr wrap="square" lIns="0" tIns="0" rIns="0" bIns="0" rtlCol="0">
            <a:spAutoFit/>
          </a:bodyPr>
          <a:lstStyle/>
          <a:p>
            <a:pPr algn="just"/>
            <a:r>
              <a:rPr lang="es-ES" sz="1600" b="1" dirty="0"/>
              <a:t>Causar pérdidas humanas</a:t>
            </a:r>
            <a:endParaRPr lang="en-US" altLang="ko-KR" sz="1600" b="1" dirty="0">
              <a:solidFill>
                <a:schemeClr val="tx1">
                  <a:lumMod val="75000"/>
                  <a:lumOff val="25000"/>
                </a:schemeClr>
              </a:solidFill>
            </a:endParaRPr>
          </a:p>
        </p:txBody>
      </p:sp>
      <p:sp>
        <p:nvSpPr>
          <p:cNvPr id="70" name="Round Same Side Corner Rectangle 8">
            <a:extLst>
              <a:ext uri="{FF2B5EF4-FFF2-40B4-BE49-F238E27FC236}">
                <a16:creationId xmlns:a16="http://schemas.microsoft.com/office/drawing/2014/main" id="{DB67113F-D303-42DA-95BD-610BBED8BE92}"/>
              </a:ext>
            </a:extLst>
          </p:cNvPr>
          <p:cNvSpPr/>
          <p:nvPr/>
        </p:nvSpPr>
        <p:spPr>
          <a:xfrm>
            <a:off x="6038592" y="6050150"/>
            <a:ext cx="177224" cy="58488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71" name="Round Same Side Corner Rectangle 20">
            <a:extLst>
              <a:ext uri="{FF2B5EF4-FFF2-40B4-BE49-F238E27FC236}">
                <a16:creationId xmlns:a16="http://schemas.microsoft.com/office/drawing/2014/main" id="{64493E6A-B33B-4279-A44A-DC445D86772A}"/>
              </a:ext>
            </a:extLst>
          </p:cNvPr>
          <p:cNvSpPr/>
          <p:nvPr/>
        </p:nvSpPr>
        <p:spPr>
          <a:xfrm rot="10800000">
            <a:off x="6303981" y="6036830"/>
            <a:ext cx="220831" cy="590288"/>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pic>
        <p:nvPicPr>
          <p:cNvPr id="35" name="Imagen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507" y="1339262"/>
            <a:ext cx="2504960" cy="4174935"/>
          </a:xfrm>
          <a:prstGeom prst="rect">
            <a:avLst/>
          </a:prstGeom>
          <a:ln>
            <a:noFill/>
          </a:ln>
          <a:effectLst>
            <a:outerShdw blurRad="292100" dist="139700" dir="2700000" algn="tl" rotWithShape="0">
              <a:srgbClr val="333333">
                <a:alpha val="65000"/>
              </a:srgbClr>
            </a:outerShdw>
          </a:effectLst>
        </p:spPr>
      </p:pic>
      <p:grpSp>
        <p:nvGrpSpPr>
          <p:cNvPr id="72" name="Group 53">
            <a:extLst>
              <a:ext uri="{FF2B5EF4-FFF2-40B4-BE49-F238E27FC236}">
                <a16:creationId xmlns:a16="http://schemas.microsoft.com/office/drawing/2014/main" id="{0B9FA517-9A29-4766-8EE8-6A4FD77AC185}"/>
              </a:ext>
            </a:extLst>
          </p:cNvPr>
          <p:cNvGrpSpPr/>
          <p:nvPr/>
        </p:nvGrpSpPr>
        <p:grpSpPr>
          <a:xfrm>
            <a:off x="4879173" y="647262"/>
            <a:ext cx="1264604" cy="911660"/>
            <a:chOff x="4263494" y="4311143"/>
            <a:chExt cx="1499472" cy="876646"/>
          </a:xfrm>
          <a:solidFill>
            <a:schemeClr val="accent1"/>
          </a:solidFill>
        </p:grpSpPr>
        <p:sp>
          <p:nvSpPr>
            <p:cNvPr id="73" name="Freeform: Shape 24">
              <a:extLst>
                <a:ext uri="{FF2B5EF4-FFF2-40B4-BE49-F238E27FC236}">
                  <a16:creationId xmlns:a16="http://schemas.microsoft.com/office/drawing/2014/main" id="{22F5A121-7D48-46D5-8D67-DDE18E80D170}"/>
                </a:ext>
              </a:extLst>
            </p:cNvPr>
            <p:cNvSpPr/>
            <p:nvPr/>
          </p:nvSpPr>
          <p:spPr>
            <a:xfrm>
              <a:off x="4566589" y="4311143"/>
              <a:ext cx="961200" cy="403704"/>
            </a:xfrm>
            <a:custGeom>
              <a:avLst/>
              <a:gdLst>
                <a:gd name="connsiteX0" fmla="*/ 947984 w 961200"/>
                <a:gd name="connsiteY0" fmla="*/ 236726 h 403704"/>
                <a:gd name="connsiteX1" fmla="*/ 938372 w 961200"/>
                <a:gd name="connsiteY1" fmla="*/ 198278 h 403704"/>
                <a:gd name="connsiteX2" fmla="*/ 730752 w 961200"/>
                <a:gd name="connsiteY2" fmla="*/ 67555 h 403704"/>
                <a:gd name="connsiteX3" fmla="*/ 327048 w 961200"/>
                <a:gd name="connsiteY3" fmla="*/ 52176 h 403704"/>
                <a:gd name="connsiteX4" fmla="*/ 92516 w 961200"/>
                <a:gd name="connsiteY4" fmla="*/ 148296 h 403704"/>
                <a:gd name="connsiteX5" fmla="*/ 29076 w 961200"/>
                <a:gd name="connsiteY5" fmla="*/ 382829 h 403704"/>
                <a:gd name="connsiteX6" fmla="*/ 947984 w 961200"/>
                <a:gd name="connsiteY6" fmla="*/ 236726 h 40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200" h="403704">
                  <a:moveTo>
                    <a:pt x="947984" y="236726"/>
                  </a:moveTo>
                  <a:cubicBezTo>
                    <a:pt x="947984" y="236726"/>
                    <a:pt x="944139" y="204046"/>
                    <a:pt x="938372" y="198278"/>
                  </a:cubicBezTo>
                  <a:cubicBezTo>
                    <a:pt x="932604" y="192511"/>
                    <a:pt x="848019" y="107926"/>
                    <a:pt x="730752" y="67555"/>
                  </a:cubicBezTo>
                  <a:cubicBezTo>
                    <a:pt x="621176" y="29107"/>
                    <a:pt x="475073" y="11806"/>
                    <a:pt x="327048" y="52176"/>
                  </a:cubicBezTo>
                  <a:cubicBezTo>
                    <a:pt x="180946" y="90624"/>
                    <a:pt x="102128" y="127150"/>
                    <a:pt x="92516" y="148296"/>
                  </a:cubicBezTo>
                  <a:cubicBezTo>
                    <a:pt x="88671" y="159830"/>
                    <a:pt x="29076" y="382829"/>
                    <a:pt x="29076" y="382829"/>
                  </a:cubicBezTo>
                  <a:lnTo>
                    <a:pt x="947984" y="236726"/>
                  </a:lnTo>
                  <a:close/>
                </a:path>
              </a:pathLst>
            </a:custGeom>
            <a:solidFill>
              <a:schemeClr val="bg1"/>
            </a:solidFill>
            <a:ln w="19209" cap="flat">
              <a:solidFill>
                <a:srgbClr val="606060"/>
              </a:solidFill>
              <a:prstDash val="solid"/>
              <a:miter/>
            </a:ln>
          </p:spPr>
          <p:txBody>
            <a:bodyPr rtlCol="0" anchor="ctr"/>
            <a:lstStyle/>
            <a:p>
              <a:endParaRPr lang="en-US" dirty="0"/>
            </a:p>
          </p:txBody>
        </p:sp>
        <p:sp>
          <p:nvSpPr>
            <p:cNvPr id="74" name="Freeform: Shape 25">
              <a:extLst>
                <a:ext uri="{FF2B5EF4-FFF2-40B4-BE49-F238E27FC236}">
                  <a16:creationId xmlns:a16="http://schemas.microsoft.com/office/drawing/2014/main" id="{AC4B8C23-2EE6-40CD-B1E1-AB988CB8B554}"/>
                </a:ext>
              </a:extLst>
            </p:cNvPr>
            <p:cNvSpPr/>
            <p:nvPr/>
          </p:nvSpPr>
          <p:spPr>
            <a:xfrm>
              <a:off x="4482003" y="4344471"/>
              <a:ext cx="1249560" cy="749736"/>
            </a:xfrm>
            <a:custGeom>
              <a:avLst/>
              <a:gdLst>
                <a:gd name="connsiteX0" fmla="*/ 29076 w 1249560"/>
                <a:gd name="connsiteY0" fmla="*/ 722447 h 749736"/>
                <a:gd name="connsiteX1" fmla="*/ 46378 w 1249560"/>
                <a:gd name="connsiteY1" fmla="*/ 585956 h 749736"/>
                <a:gd name="connsiteX2" fmla="*/ 146343 w 1249560"/>
                <a:gd name="connsiteY2" fmla="*/ 287984 h 749736"/>
                <a:gd name="connsiteX3" fmla="*/ 544280 w 1249560"/>
                <a:gd name="connsiteY3" fmla="*/ 34227 h 749736"/>
                <a:gd name="connsiteX4" fmla="*/ 1019113 w 1249560"/>
                <a:gd name="connsiteY4" fmla="*/ 191864 h 749736"/>
                <a:gd name="connsiteX5" fmla="*/ 1220965 w 1249560"/>
                <a:gd name="connsiteY5" fmla="*/ 733981 h 749736"/>
                <a:gd name="connsiteX6" fmla="*/ 29076 w 1249560"/>
                <a:gd name="connsiteY6" fmla="*/ 722447 h 74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560" h="749736">
                  <a:moveTo>
                    <a:pt x="29076" y="722447"/>
                  </a:moveTo>
                  <a:cubicBezTo>
                    <a:pt x="29076" y="722447"/>
                    <a:pt x="34844" y="662852"/>
                    <a:pt x="46378" y="585956"/>
                  </a:cubicBezTo>
                  <a:cubicBezTo>
                    <a:pt x="61757" y="487914"/>
                    <a:pt x="102128" y="359113"/>
                    <a:pt x="146343" y="287984"/>
                  </a:cubicBezTo>
                  <a:cubicBezTo>
                    <a:pt x="232851" y="149571"/>
                    <a:pt x="398177" y="53451"/>
                    <a:pt x="544280" y="34227"/>
                  </a:cubicBezTo>
                  <a:cubicBezTo>
                    <a:pt x="692305" y="15003"/>
                    <a:pt x="873010" y="45762"/>
                    <a:pt x="1019113" y="191864"/>
                  </a:cubicBezTo>
                  <a:cubicBezTo>
                    <a:pt x="1172905" y="345656"/>
                    <a:pt x="1220965" y="687844"/>
                    <a:pt x="1220965" y="733981"/>
                  </a:cubicBezTo>
                  <a:lnTo>
                    <a:pt x="29076" y="722447"/>
                  </a:lnTo>
                  <a:close/>
                </a:path>
              </a:pathLst>
            </a:custGeom>
            <a:solidFill>
              <a:schemeClr val="bg1"/>
            </a:solidFill>
            <a:ln w="19209" cap="flat">
              <a:solidFill>
                <a:srgbClr val="606060"/>
              </a:solidFill>
              <a:prstDash val="solid"/>
              <a:miter/>
            </a:ln>
          </p:spPr>
          <p:txBody>
            <a:bodyPr rtlCol="0" anchor="ctr"/>
            <a:lstStyle/>
            <a:p>
              <a:endParaRPr lang="en-US" dirty="0"/>
            </a:p>
          </p:txBody>
        </p:sp>
        <p:sp>
          <p:nvSpPr>
            <p:cNvPr id="75" name="Freeform: Shape 26">
              <a:extLst>
                <a:ext uri="{FF2B5EF4-FFF2-40B4-BE49-F238E27FC236}">
                  <a16:creationId xmlns:a16="http://schemas.microsoft.com/office/drawing/2014/main" id="{FB850C3B-10D6-49DF-B321-75109B84E3CD}"/>
                </a:ext>
              </a:extLst>
            </p:cNvPr>
            <p:cNvSpPr/>
            <p:nvPr/>
          </p:nvSpPr>
          <p:spPr>
            <a:xfrm>
              <a:off x="4263494" y="4899429"/>
              <a:ext cx="1499472" cy="288360"/>
            </a:xfrm>
            <a:custGeom>
              <a:avLst/>
              <a:gdLst>
                <a:gd name="connsiteX0" fmla="*/ 264887 w 1499472"/>
                <a:gd name="connsiteY0" fmla="*/ 29076 h 288360"/>
                <a:gd name="connsiteX1" fmla="*/ 36121 w 1499472"/>
                <a:gd name="connsiteY1" fmla="*/ 217471 h 288360"/>
                <a:gd name="connsiteX2" fmla="*/ 80337 w 1499472"/>
                <a:gd name="connsiteY2" fmla="*/ 250152 h 288360"/>
                <a:gd name="connsiteX3" fmla="*/ 493653 w 1499472"/>
                <a:gd name="connsiteY3" fmla="*/ 230928 h 288360"/>
                <a:gd name="connsiteX4" fmla="*/ 1081907 w 1499472"/>
                <a:gd name="connsiteY4" fmla="*/ 246307 h 288360"/>
                <a:gd name="connsiteX5" fmla="*/ 1472155 w 1499472"/>
                <a:gd name="connsiteY5" fmla="*/ 200170 h 288360"/>
                <a:gd name="connsiteX6" fmla="*/ 1433707 w 1499472"/>
                <a:gd name="connsiteY6" fmla="*/ 125196 h 288360"/>
                <a:gd name="connsiteX7" fmla="*/ 1095364 w 1499472"/>
                <a:gd name="connsiteY7" fmla="*/ 154032 h 288360"/>
                <a:gd name="connsiteX8" fmla="*/ 382153 w 1499472"/>
                <a:gd name="connsiteY8" fmla="*/ 136731 h 288360"/>
                <a:gd name="connsiteX9" fmla="*/ 264887 w 1499472"/>
                <a:gd name="connsiteY9" fmla="*/ 29076 h 2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472" h="288360">
                  <a:moveTo>
                    <a:pt x="264887" y="29076"/>
                  </a:moveTo>
                  <a:cubicBezTo>
                    <a:pt x="239896" y="104050"/>
                    <a:pt x="216827" y="111739"/>
                    <a:pt x="36121" y="217471"/>
                  </a:cubicBezTo>
                  <a:cubicBezTo>
                    <a:pt x="20742" y="225161"/>
                    <a:pt x="28432" y="244385"/>
                    <a:pt x="80337" y="250152"/>
                  </a:cubicBezTo>
                  <a:cubicBezTo>
                    <a:pt x="130319" y="255919"/>
                    <a:pt x="234129" y="282833"/>
                    <a:pt x="493653" y="230928"/>
                  </a:cubicBezTo>
                  <a:cubicBezTo>
                    <a:pt x="610919" y="242463"/>
                    <a:pt x="905047" y="250152"/>
                    <a:pt x="1081907" y="246307"/>
                  </a:cubicBezTo>
                  <a:cubicBezTo>
                    <a:pt x="1226087" y="242463"/>
                    <a:pt x="1458698" y="211704"/>
                    <a:pt x="1472155" y="200170"/>
                  </a:cubicBezTo>
                  <a:cubicBezTo>
                    <a:pt x="1472155" y="200170"/>
                    <a:pt x="1451008" y="165567"/>
                    <a:pt x="1433707" y="125196"/>
                  </a:cubicBezTo>
                  <a:cubicBezTo>
                    <a:pt x="1433707" y="125196"/>
                    <a:pt x="1285682" y="148265"/>
                    <a:pt x="1095364" y="154032"/>
                  </a:cubicBezTo>
                  <a:cubicBezTo>
                    <a:pt x="939650" y="159799"/>
                    <a:pt x="464817" y="142498"/>
                    <a:pt x="382153" y="136731"/>
                  </a:cubicBezTo>
                  <a:cubicBezTo>
                    <a:pt x="291801" y="130963"/>
                    <a:pt x="264887" y="29076"/>
                    <a:pt x="264887" y="29076"/>
                  </a:cubicBezTo>
                  <a:close/>
                </a:path>
              </a:pathLst>
            </a:custGeom>
            <a:solidFill>
              <a:schemeClr val="bg1"/>
            </a:solidFill>
            <a:ln w="19209" cap="flat">
              <a:solidFill>
                <a:srgbClr val="606060"/>
              </a:solidFill>
              <a:prstDash val="solid"/>
              <a:miter/>
            </a:ln>
          </p:spPr>
          <p:txBody>
            <a:bodyPr rtlCol="0" anchor="ctr"/>
            <a:lstStyle/>
            <a:p>
              <a:endParaRPr lang="en-US" dirty="0"/>
            </a:p>
          </p:txBody>
        </p:sp>
        <p:sp>
          <p:nvSpPr>
            <p:cNvPr id="76" name="Freeform: Shape 27">
              <a:extLst>
                <a:ext uri="{FF2B5EF4-FFF2-40B4-BE49-F238E27FC236}">
                  <a16:creationId xmlns:a16="http://schemas.microsoft.com/office/drawing/2014/main" id="{10EABE3C-1C5A-4B3A-A3FA-EED72A30DB2D}"/>
                </a:ext>
              </a:extLst>
            </p:cNvPr>
            <p:cNvSpPr/>
            <p:nvPr/>
          </p:nvSpPr>
          <p:spPr>
            <a:xfrm>
              <a:off x="4970293" y="4895584"/>
              <a:ext cx="307584" cy="211464"/>
            </a:xfrm>
            <a:custGeom>
              <a:avLst/>
              <a:gdLst>
                <a:gd name="connsiteX0" fmla="*/ 278988 w 307584"/>
                <a:gd name="connsiteY0" fmla="*/ 94438 h 211464"/>
                <a:gd name="connsiteX1" fmla="*/ 213627 w 307584"/>
                <a:gd name="connsiteY1" fmla="*/ 29076 h 211464"/>
                <a:gd name="connsiteX2" fmla="*/ 94438 w 307584"/>
                <a:gd name="connsiteY2" fmla="*/ 29076 h 211464"/>
                <a:gd name="connsiteX3" fmla="*/ 29076 w 307584"/>
                <a:gd name="connsiteY3" fmla="*/ 94438 h 211464"/>
                <a:gd name="connsiteX4" fmla="*/ 29076 w 307584"/>
                <a:gd name="connsiteY4" fmla="*/ 144420 h 211464"/>
                <a:gd name="connsiteX5" fmla="*/ 69447 w 307584"/>
                <a:gd name="connsiteY5" fmla="*/ 184791 h 211464"/>
                <a:gd name="connsiteX6" fmla="*/ 236696 w 307584"/>
                <a:gd name="connsiteY6" fmla="*/ 184791 h 211464"/>
                <a:gd name="connsiteX7" fmla="*/ 277066 w 307584"/>
                <a:gd name="connsiteY7" fmla="*/ 144420 h 211464"/>
                <a:gd name="connsiteX8" fmla="*/ 277066 w 307584"/>
                <a:gd name="connsiteY8" fmla="*/ 94438 h 2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584" h="211464">
                  <a:moveTo>
                    <a:pt x="278988" y="94438"/>
                  </a:moveTo>
                  <a:cubicBezTo>
                    <a:pt x="278988" y="57912"/>
                    <a:pt x="250152" y="29076"/>
                    <a:pt x="213627" y="29076"/>
                  </a:cubicBezTo>
                  <a:lnTo>
                    <a:pt x="94438" y="29076"/>
                  </a:lnTo>
                  <a:cubicBezTo>
                    <a:pt x="57912" y="29076"/>
                    <a:pt x="29076" y="57912"/>
                    <a:pt x="29076" y="94438"/>
                  </a:cubicBezTo>
                  <a:lnTo>
                    <a:pt x="29076" y="144420"/>
                  </a:lnTo>
                  <a:cubicBezTo>
                    <a:pt x="29076" y="167489"/>
                    <a:pt x="48300" y="184791"/>
                    <a:pt x="69447" y="184791"/>
                  </a:cubicBezTo>
                  <a:lnTo>
                    <a:pt x="236696" y="184791"/>
                  </a:lnTo>
                  <a:cubicBezTo>
                    <a:pt x="259764" y="184791"/>
                    <a:pt x="277066" y="165567"/>
                    <a:pt x="277066" y="144420"/>
                  </a:cubicBezTo>
                  <a:lnTo>
                    <a:pt x="277066" y="94438"/>
                  </a:lnTo>
                  <a:close/>
                </a:path>
              </a:pathLst>
            </a:custGeom>
            <a:solidFill>
              <a:schemeClr val="bg1"/>
            </a:solidFill>
            <a:ln w="19209" cap="flat">
              <a:solidFill>
                <a:srgbClr val="606060"/>
              </a:solidFill>
              <a:prstDash val="solid"/>
              <a:miter/>
            </a:ln>
          </p:spPr>
          <p:txBody>
            <a:bodyPr rtlCol="0" anchor="ctr"/>
            <a:lstStyle/>
            <a:p>
              <a:endParaRPr lang="en-US" dirty="0"/>
            </a:p>
          </p:txBody>
        </p:sp>
      </p:grpSp>
    </p:spTree>
    <p:extLst>
      <p:ext uri="{BB962C8B-B14F-4D97-AF65-F5344CB8AC3E}">
        <p14:creationId xmlns:p14="http://schemas.microsoft.com/office/powerpoint/2010/main" val="196282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550" t="9181" r="-2550" b="19563"/>
          <a:stretch/>
        </p:blipFill>
        <p:spPr>
          <a:xfrm>
            <a:off x="318978" y="1258304"/>
            <a:ext cx="4114800" cy="4886793"/>
          </a:xfrm>
          <a:prstGeom prst="rect">
            <a:avLst/>
          </a:prstGeom>
          <a:ln>
            <a:noFill/>
          </a:ln>
          <a:effectLst>
            <a:outerShdw blurRad="292100" dist="139700" dir="2700000" algn="tl" rotWithShape="0">
              <a:srgbClr val="333333">
                <a:alpha val="65000"/>
              </a:srgbClr>
            </a:outerShdw>
          </a:effectLst>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b="6842"/>
          <a:stretch/>
        </p:blipFill>
        <p:spPr>
          <a:xfrm>
            <a:off x="8548578" y="287632"/>
            <a:ext cx="3224634" cy="5006715"/>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8153" t="-2842" r="8153" b="12350"/>
          <a:stretch/>
        </p:blipFill>
        <p:spPr>
          <a:xfrm>
            <a:off x="4433778" y="407554"/>
            <a:ext cx="3434487" cy="5520452"/>
          </a:xfrm>
          <a:prstGeom prst="rect">
            <a:avLst/>
          </a:prstGeom>
          <a:ln>
            <a:noFill/>
          </a:ln>
          <a:effectLst>
            <a:outerShdw blurRad="292100" dist="139700" dir="2700000" algn="tl" rotWithShape="0">
              <a:srgbClr val="333333">
                <a:alpha val="65000"/>
              </a:srgbClr>
            </a:outerShdw>
          </a:effectLst>
        </p:spPr>
      </p:pic>
      <p:sp>
        <p:nvSpPr>
          <p:cNvPr id="7" name="Freeform 5">
            <a:extLst>
              <a:ext uri="{FF2B5EF4-FFF2-40B4-BE49-F238E27FC236}">
                <a16:creationId xmlns:a16="http://schemas.microsoft.com/office/drawing/2014/main" id="{4EC905E7-44E2-4312-8B50-C75C5073816A}"/>
              </a:ext>
            </a:extLst>
          </p:cNvPr>
          <p:cNvSpPr>
            <a:spLocks noEditPoints="1"/>
          </p:cNvSpPr>
          <p:nvPr/>
        </p:nvSpPr>
        <p:spPr bwMode="auto">
          <a:xfrm>
            <a:off x="7501818" y="5521265"/>
            <a:ext cx="4690182" cy="1365845"/>
          </a:xfrm>
          <a:custGeom>
            <a:avLst/>
            <a:gdLst>
              <a:gd name="T0" fmla="*/ 692 w 2980"/>
              <a:gd name="T1" fmla="*/ 625 h 1086"/>
              <a:gd name="T2" fmla="*/ 1350 w 2980"/>
              <a:gd name="T3" fmla="*/ 765 h 1086"/>
              <a:gd name="T4" fmla="*/ 1662 w 2980"/>
              <a:gd name="T5" fmla="*/ 831 h 1086"/>
              <a:gd name="T6" fmla="*/ 1686 w 2980"/>
              <a:gd name="T7" fmla="*/ 716 h 1086"/>
              <a:gd name="T8" fmla="*/ 1668 w 2980"/>
              <a:gd name="T9" fmla="*/ 547 h 1086"/>
              <a:gd name="T10" fmla="*/ 1693 w 2980"/>
              <a:gd name="T11" fmla="*/ 451 h 1086"/>
              <a:gd name="T12" fmla="*/ 1732 w 2980"/>
              <a:gd name="T13" fmla="*/ 173 h 1086"/>
              <a:gd name="T14" fmla="*/ 1836 w 2980"/>
              <a:gd name="T15" fmla="*/ 22 h 1086"/>
              <a:gd name="T16" fmla="*/ 1949 w 2980"/>
              <a:gd name="T17" fmla="*/ 123 h 1086"/>
              <a:gd name="T18" fmla="*/ 1876 w 2980"/>
              <a:gd name="T19" fmla="*/ 190 h 1086"/>
              <a:gd name="T20" fmla="*/ 1876 w 2980"/>
              <a:gd name="T21" fmla="*/ 315 h 1086"/>
              <a:gd name="T22" fmla="*/ 1959 w 2980"/>
              <a:gd name="T23" fmla="*/ 445 h 1086"/>
              <a:gd name="T24" fmla="*/ 1963 w 2980"/>
              <a:gd name="T25" fmla="*/ 549 h 1086"/>
              <a:gd name="T26" fmla="*/ 1947 w 2980"/>
              <a:gd name="T27" fmla="*/ 572 h 1086"/>
              <a:gd name="T28" fmla="*/ 1921 w 2980"/>
              <a:gd name="T29" fmla="*/ 587 h 1086"/>
              <a:gd name="T30" fmla="*/ 1880 w 2980"/>
              <a:gd name="T31" fmla="*/ 612 h 1086"/>
              <a:gd name="T32" fmla="*/ 2031 w 2980"/>
              <a:gd name="T33" fmla="*/ 662 h 1086"/>
              <a:gd name="T34" fmla="*/ 2195 w 2980"/>
              <a:gd name="T35" fmla="*/ 411 h 1086"/>
              <a:gd name="T36" fmla="*/ 2174 w 2980"/>
              <a:gd name="T37" fmla="*/ 364 h 1086"/>
              <a:gd name="T38" fmla="*/ 2163 w 2980"/>
              <a:gd name="T39" fmla="*/ 250 h 1086"/>
              <a:gd name="T40" fmla="*/ 2289 w 2980"/>
              <a:gd name="T41" fmla="*/ 309 h 1086"/>
              <a:gd name="T42" fmla="*/ 2341 w 2980"/>
              <a:gd name="T43" fmla="*/ 468 h 1086"/>
              <a:gd name="T44" fmla="*/ 2382 w 2980"/>
              <a:gd name="T45" fmla="*/ 504 h 1086"/>
              <a:gd name="T46" fmla="*/ 2451 w 2980"/>
              <a:gd name="T47" fmla="*/ 331 h 1086"/>
              <a:gd name="T48" fmla="*/ 2514 w 2980"/>
              <a:gd name="T49" fmla="*/ 246 h 1086"/>
              <a:gd name="T50" fmla="*/ 2622 w 2980"/>
              <a:gd name="T51" fmla="*/ 226 h 1086"/>
              <a:gd name="T52" fmla="*/ 2684 w 2980"/>
              <a:gd name="T53" fmla="*/ 335 h 1086"/>
              <a:gd name="T54" fmla="*/ 2710 w 2980"/>
              <a:gd name="T55" fmla="*/ 558 h 1086"/>
              <a:gd name="T56" fmla="*/ 2757 w 2980"/>
              <a:gd name="T57" fmla="*/ 626 h 1086"/>
              <a:gd name="T58" fmla="*/ 2773 w 2980"/>
              <a:gd name="T59" fmla="*/ 697 h 1086"/>
              <a:gd name="T60" fmla="*/ 2727 w 2980"/>
              <a:gd name="T61" fmla="*/ 770 h 1086"/>
              <a:gd name="T62" fmla="*/ 2664 w 2980"/>
              <a:gd name="T63" fmla="*/ 906 h 1086"/>
              <a:gd name="T64" fmla="*/ 2980 w 2980"/>
              <a:gd name="T65" fmla="*/ 998 h 1086"/>
              <a:gd name="T66" fmla="*/ 2343 w 2980"/>
              <a:gd name="T67" fmla="*/ 754 h 1086"/>
              <a:gd name="T68" fmla="*/ 2434 w 2980"/>
              <a:gd name="T69" fmla="*/ 842 h 1086"/>
              <a:gd name="T70" fmla="*/ 2466 w 2980"/>
              <a:gd name="T71" fmla="*/ 584 h 1086"/>
              <a:gd name="T72" fmla="*/ 2476 w 2980"/>
              <a:gd name="T73" fmla="*/ 480 h 1086"/>
              <a:gd name="T74" fmla="*/ 2385 w 2980"/>
              <a:gd name="T75" fmla="*/ 557 h 1086"/>
              <a:gd name="T76" fmla="*/ 2337 w 2980"/>
              <a:gd name="T77" fmla="*/ 621 h 1086"/>
              <a:gd name="T78" fmla="*/ 2338 w 2980"/>
              <a:gd name="T79" fmla="*/ 706 h 1086"/>
              <a:gd name="T80" fmla="*/ 2101 w 2980"/>
              <a:gd name="T81" fmla="*/ 618 h 1086"/>
              <a:gd name="T82" fmla="*/ 2156 w 2980"/>
              <a:gd name="T83" fmla="*/ 738 h 1086"/>
              <a:gd name="T84" fmla="*/ 2186 w 2980"/>
              <a:gd name="T85" fmla="*/ 671 h 1086"/>
              <a:gd name="T86" fmla="*/ 2185 w 2980"/>
              <a:gd name="T87" fmla="*/ 524 h 1086"/>
              <a:gd name="T88" fmla="*/ 1875 w 2980"/>
              <a:gd name="T89" fmla="*/ 494 h 1086"/>
              <a:gd name="T90" fmla="*/ 1898 w 2980"/>
              <a:gd name="T91" fmla="*/ 550 h 1086"/>
              <a:gd name="T92" fmla="*/ 1900 w 2980"/>
              <a:gd name="T93" fmla="*/ 515 h 1086"/>
              <a:gd name="T94" fmla="*/ 2712 w 2980"/>
              <a:gd name="T95" fmla="*/ 705 h 1086"/>
              <a:gd name="T96" fmla="*/ 2681 w 2980"/>
              <a:gd name="T97" fmla="*/ 766 h 1086"/>
              <a:gd name="T98" fmla="*/ 2717 w 2980"/>
              <a:gd name="T99" fmla="*/ 679 h 1086"/>
              <a:gd name="T100" fmla="*/ 1878 w 2980"/>
              <a:gd name="T101" fmla="*/ 592 h 1086"/>
              <a:gd name="T102" fmla="*/ 2768 w 2980"/>
              <a:gd name="T103" fmla="*/ 671 h 1086"/>
              <a:gd name="T104" fmla="*/ 2724 w 2980"/>
              <a:gd name="T105" fmla="*/ 758 h 1086"/>
              <a:gd name="T106" fmla="*/ 2714 w 2980"/>
              <a:gd name="T107" fmla="*/ 764 h 1086"/>
              <a:gd name="T108" fmla="*/ 2697 w 2980"/>
              <a:gd name="T109" fmla="*/ 805 h 1086"/>
              <a:gd name="T110" fmla="*/ 2360 w 2980"/>
              <a:gd name="T111" fmla="*/ 608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80" h="1086">
                <a:moveTo>
                  <a:pt x="0" y="806"/>
                </a:moveTo>
                <a:cubicBezTo>
                  <a:pt x="23" y="800"/>
                  <a:pt x="45" y="795"/>
                  <a:pt x="68" y="789"/>
                </a:cubicBezTo>
                <a:cubicBezTo>
                  <a:pt x="216" y="750"/>
                  <a:pt x="364" y="710"/>
                  <a:pt x="513" y="671"/>
                </a:cubicBezTo>
                <a:cubicBezTo>
                  <a:pt x="568" y="656"/>
                  <a:pt x="624" y="641"/>
                  <a:pt x="680" y="626"/>
                </a:cubicBezTo>
                <a:cubicBezTo>
                  <a:pt x="684" y="625"/>
                  <a:pt x="688" y="624"/>
                  <a:pt x="692" y="625"/>
                </a:cubicBezTo>
                <a:cubicBezTo>
                  <a:pt x="739" y="636"/>
                  <a:pt x="785" y="647"/>
                  <a:pt x="832" y="657"/>
                </a:cubicBezTo>
                <a:cubicBezTo>
                  <a:pt x="902" y="673"/>
                  <a:pt x="972" y="689"/>
                  <a:pt x="1041" y="705"/>
                </a:cubicBezTo>
                <a:cubicBezTo>
                  <a:pt x="1096" y="717"/>
                  <a:pt x="1151" y="729"/>
                  <a:pt x="1205" y="742"/>
                </a:cubicBezTo>
                <a:cubicBezTo>
                  <a:pt x="1243" y="750"/>
                  <a:pt x="1280" y="760"/>
                  <a:pt x="1318" y="767"/>
                </a:cubicBezTo>
                <a:cubicBezTo>
                  <a:pt x="1328" y="769"/>
                  <a:pt x="1340" y="766"/>
                  <a:pt x="1350" y="765"/>
                </a:cubicBezTo>
                <a:cubicBezTo>
                  <a:pt x="1396" y="759"/>
                  <a:pt x="1441" y="755"/>
                  <a:pt x="1486" y="770"/>
                </a:cubicBezTo>
                <a:cubicBezTo>
                  <a:pt x="1508" y="778"/>
                  <a:pt x="1528" y="788"/>
                  <a:pt x="1541" y="808"/>
                </a:cubicBezTo>
                <a:cubicBezTo>
                  <a:pt x="1549" y="821"/>
                  <a:pt x="1562" y="822"/>
                  <a:pt x="1574" y="825"/>
                </a:cubicBezTo>
                <a:cubicBezTo>
                  <a:pt x="1599" y="830"/>
                  <a:pt x="1623" y="835"/>
                  <a:pt x="1647" y="840"/>
                </a:cubicBezTo>
                <a:cubicBezTo>
                  <a:pt x="1655" y="842"/>
                  <a:pt x="1661" y="839"/>
                  <a:pt x="1662" y="831"/>
                </a:cubicBezTo>
                <a:cubicBezTo>
                  <a:pt x="1663" y="826"/>
                  <a:pt x="1662" y="821"/>
                  <a:pt x="1663" y="816"/>
                </a:cubicBezTo>
                <a:cubicBezTo>
                  <a:pt x="1665" y="808"/>
                  <a:pt x="1667" y="799"/>
                  <a:pt x="1672" y="792"/>
                </a:cubicBezTo>
                <a:cubicBezTo>
                  <a:pt x="1678" y="781"/>
                  <a:pt x="1686" y="770"/>
                  <a:pt x="1692" y="760"/>
                </a:cubicBezTo>
                <a:cubicBezTo>
                  <a:pt x="1694" y="757"/>
                  <a:pt x="1694" y="753"/>
                  <a:pt x="1694" y="750"/>
                </a:cubicBezTo>
                <a:cubicBezTo>
                  <a:pt x="1691" y="739"/>
                  <a:pt x="1687" y="727"/>
                  <a:pt x="1686" y="716"/>
                </a:cubicBezTo>
                <a:cubicBezTo>
                  <a:pt x="1685" y="707"/>
                  <a:pt x="1689" y="698"/>
                  <a:pt x="1690" y="690"/>
                </a:cubicBezTo>
                <a:cubicBezTo>
                  <a:pt x="1690" y="685"/>
                  <a:pt x="1691" y="679"/>
                  <a:pt x="1690" y="675"/>
                </a:cubicBezTo>
                <a:cubicBezTo>
                  <a:pt x="1683" y="649"/>
                  <a:pt x="1674" y="624"/>
                  <a:pt x="1675" y="597"/>
                </a:cubicBezTo>
                <a:cubicBezTo>
                  <a:pt x="1676" y="585"/>
                  <a:pt x="1675" y="572"/>
                  <a:pt x="1674" y="559"/>
                </a:cubicBezTo>
                <a:cubicBezTo>
                  <a:pt x="1674" y="555"/>
                  <a:pt x="1671" y="551"/>
                  <a:pt x="1668" y="547"/>
                </a:cubicBezTo>
                <a:cubicBezTo>
                  <a:pt x="1665" y="542"/>
                  <a:pt x="1658" y="536"/>
                  <a:pt x="1659" y="532"/>
                </a:cubicBezTo>
                <a:cubicBezTo>
                  <a:pt x="1661" y="523"/>
                  <a:pt x="1667" y="515"/>
                  <a:pt x="1671" y="506"/>
                </a:cubicBezTo>
                <a:cubicBezTo>
                  <a:pt x="1674" y="501"/>
                  <a:pt x="1679" y="496"/>
                  <a:pt x="1681" y="491"/>
                </a:cubicBezTo>
                <a:cubicBezTo>
                  <a:pt x="1687" y="480"/>
                  <a:pt x="1692" y="468"/>
                  <a:pt x="1698" y="454"/>
                </a:cubicBezTo>
                <a:cubicBezTo>
                  <a:pt x="1697" y="454"/>
                  <a:pt x="1695" y="452"/>
                  <a:pt x="1693" y="451"/>
                </a:cubicBezTo>
                <a:cubicBezTo>
                  <a:pt x="1689" y="447"/>
                  <a:pt x="1687" y="443"/>
                  <a:pt x="1692" y="438"/>
                </a:cubicBezTo>
                <a:cubicBezTo>
                  <a:pt x="1706" y="422"/>
                  <a:pt x="1708" y="404"/>
                  <a:pt x="1704" y="384"/>
                </a:cubicBezTo>
                <a:cubicBezTo>
                  <a:pt x="1699" y="365"/>
                  <a:pt x="1694" y="346"/>
                  <a:pt x="1692" y="327"/>
                </a:cubicBezTo>
                <a:cubicBezTo>
                  <a:pt x="1690" y="298"/>
                  <a:pt x="1695" y="269"/>
                  <a:pt x="1701" y="241"/>
                </a:cubicBezTo>
                <a:cubicBezTo>
                  <a:pt x="1707" y="216"/>
                  <a:pt x="1715" y="192"/>
                  <a:pt x="1732" y="173"/>
                </a:cubicBezTo>
                <a:cubicBezTo>
                  <a:pt x="1738" y="167"/>
                  <a:pt x="1744" y="161"/>
                  <a:pt x="1752" y="156"/>
                </a:cubicBezTo>
                <a:cubicBezTo>
                  <a:pt x="1761" y="149"/>
                  <a:pt x="1772" y="146"/>
                  <a:pt x="1780" y="138"/>
                </a:cubicBezTo>
                <a:cubicBezTo>
                  <a:pt x="1794" y="126"/>
                  <a:pt x="1803" y="111"/>
                  <a:pt x="1806" y="92"/>
                </a:cubicBezTo>
                <a:cubicBezTo>
                  <a:pt x="1808" y="76"/>
                  <a:pt x="1811" y="60"/>
                  <a:pt x="1822" y="47"/>
                </a:cubicBezTo>
                <a:cubicBezTo>
                  <a:pt x="1828" y="40"/>
                  <a:pt x="1832" y="31"/>
                  <a:pt x="1836" y="22"/>
                </a:cubicBezTo>
                <a:cubicBezTo>
                  <a:pt x="1845" y="5"/>
                  <a:pt x="1860" y="0"/>
                  <a:pt x="1876" y="10"/>
                </a:cubicBezTo>
                <a:cubicBezTo>
                  <a:pt x="1898" y="23"/>
                  <a:pt x="1919" y="38"/>
                  <a:pt x="1939" y="53"/>
                </a:cubicBezTo>
                <a:cubicBezTo>
                  <a:pt x="1950" y="61"/>
                  <a:pt x="1949" y="72"/>
                  <a:pt x="1942" y="84"/>
                </a:cubicBezTo>
                <a:cubicBezTo>
                  <a:pt x="1933" y="97"/>
                  <a:pt x="1933" y="101"/>
                  <a:pt x="1940" y="111"/>
                </a:cubicBezTo>
                <a:cubicBezTo>
                  <a:pt x="1943" y="115"/>
                  <a:pt x="1946" y="119"/>
                  <a:pt x="1949" y="123"/>
                </a:cubicBezTo>
                <a:cubicBezTo>
                  <a:pt x="1955" y="132"/>
                  <a:pt x="1952" y="138"/>
                  <a:pt x="1940" y="138"/>
                </a:cubicBezTo>
                <a:cubicBezTo>
                  <a:pt x="1935" y="138"/>
                  <a:pt x="1930" y="136"/>
                  <a:pt x="1924" y="135"/>
                </a:cubicBezTo>
                <a:cubicBezTo>
                  <a:pt x="1919" y="142"/>
                  <a:pt x="1908" y="145"/>
                  <a:pt x="1907" y="157"/>
                </a:cubicBezTo>
                <a:cubicBezTo>
                  <a:pt x="1907" y="161"/>
                  <a:pt x="1899" y="163"/>
                  <a:pt x="1895" y="167"/>
                </a:cubicBezTo>
                <a:cubicBezTo>
                  <a:pt x="1889" y="175"/>
                  <a:pt x="1883" y="183"/>
                  <a:pt x="1876" y="190"/>
                </a:cubicBezTo>
                <a:cubicBezTo>
                  <a:pt x="1869" y="198"/>
                  <a:pt x="1860" y="195"/>
                  <a:pt x="1851" y="194"/>
                </a:cubicBezTo>
                <a:cubicBezTo>
                  <a:pt x="1849" y="193"/>
                  <a:pt x="1847" y="194"/>
                  <a:pt x="1844" y="194"/>
                </a:cubicBezTo>
                <a:cubicBezTo>
                  <a:pt x="1844" y="196"/>
                  <a:pt x="1844" y="199"/>
                  <a:pt x="1845" y="201"/>
                </a:cubicBezTo>
                <a:cubicBezTo>
                  <a:pt x="1845" y="204"/>
                  <a:pt x="1847" y="206"/>
                  <a:pt x="1849" y="209"/>
                </a:cubicBezTo>
                <a:cubicBezTo>
                  <a:pt x="1873" y="240"/>
                  <a:pt x="1878" y="277"/>
                  <a:pt x="1876" y="315"/>
                </a:cubicBezTo>
                <a:cubicBezTo>
                  <a:pt x="1875" y="331"/>
                  <a:pt x="1878" y="347"/>
                  <a:pt x="1879" y="362"/>
                </a:cubicBezTo>
                <a:cubicBezTo>
                  <a:pt x="1879" y="384"/>
                  <a:pt x="1894" y="395"/>
                  <a:pt x="1909" y="407"/>
                </a:cubicBezTo>
                <a:cubicBezTo>
                  <a:pt x="1916" y="413"/>
                  <a:pt x="1925" y="418"/>
                  <a:pt x="1933" y="423"/>
                </a:cubicBezTo>
                <a:cubicBezTo>
                  <a:pt x="1935" y="425"/>
                  <a:pt x="1938" y="427"/>
                  <a:pt x="1938" y="429"/>
                </a:cubicBezTo>
                <a:cubicBezTo>
                  <a:pt x="1941" y="439"/>
                  <a:pt x="1950" y="442"/>
                  <a:pt x="1959" y="445"/>
                </a:cubicBezTo>
                <a:cubicBezTo>
                  <a:pt x="1962" y="447"/>
                  <a:pt x="1965" y="449"/>
                  <a:pt x="1969" y="449"/>
                </a:cubicBezTo>
                <a:cubicBezTo>
                  <a:pt x="1986" y="453"/>
                  <a:pt x="1992" y="465"/>
                  <a:pt x="1995" y="480"/>
                </a:cubicBezTo>
                <a:cubicBezTo>
                  <a:pt x="1998" y="493"/>
                  <a:pt x="1989" y="511"/>
                  <a:pt x="1977" y="517"/>
                </a:cubicBezTo>
                <a:cubicBezTo>
                  <a:pt x="1971" y="520"/>
                  <a:pt x="1967" y="521"/>
                  <a:pt x="1970" y="530"/>
                </a:cubicBezTo>
                <a:cubicBezTo>
                  <a:pt x="1971" y="535"/>
                  <a:pt x="1965" y="542"/>
                  <a:pt x="1963" y="549"/>
                </a:cubicBezTo>
                <a:cubicBezTo>
                  <a:pt x="1962" y="549"/>
                  <a:pt x="1961" y="549"/>
                  <a:pt x="1959" y="548"/>
                </a:cubicBezTo>
                <a:cubicBezTo>
                  <a:pt x="1961" y="551"/>
                  <a:pt x="1963" y="553"/>
                  <a:pt x="1965" y="555"/>
                </a:cubicBezTo>
                <a:cubicBezTo>
                  <a:pt x="1966" y="557"/>
                  <a:pt x="1967" y="560"/>
                  <a:pt x="1968" y="563"/>
                </a:cubicBezTo>
                <a:cubicBezTo>
                  <a:pt x="1965" y="564"/>
                  <a:pt x="1962" y="566"/>
                  <a:pt x="1959" y="565"/>
                </a:cubicBezTo>
                <a:cubicBezTo>
                  <a:pt x="1953" y="564"/>
                  <a:pt x="1949" y="566"/>
                  <a:pt x="1947" y="572"/>
                </a:cubicBezTo>
                <a:cubicBezTo>
                  <a:pt x="1942" y="586"/>
                  <a:pt x="1935" y="599"/>
                  <a:pt x="1928" y="612"/>
                </a:cubicBezTo>
                <a:cubicBezTo>
                  <a:pt x="1927" y="614"/>
                  <a:pt x="1927" y="617"/>
                  <a:pt x="1925" y="619"/>
                </a:cubicBezTo>
                <a:cubicBezTo>
                  <a:pt x="1922" y="621"/>
                  <a:pt x="1918" y="621"/>
                  <a:pt x="1914" y="622"/>
                </a:cubicBezTo>
                <a:cubicBezTo>
                  <a:pt x="1913" y="619"/>
                  <a:pt x="1911" y="616"/>
                  <a:pt x="1912" y="613"/>
                </a:cubicBezTo>
                <a:cubicBezTo>
                  <a:pt x="1914" y="604"/>
                  <a:pt x="1918" y="596"/>
                  <a:pt x="1921" y="587"/>
                </a:cubicBezTo>
                <a:cubicBezTo>
                  <a:pt x="1922" y="585"/>
                  <a:pt x="1922" y="583"/>
                  <a:pt x="1923" y="582"/>
                </a:cubicBezTo>
                <a:cubicBezTo>
                  <a:pt x="1922" y="581"/>
                  <a:pt x="1922" y="581"/>
                  <a:pt x="1921" y="580"/>
                </a:cubicBezTo>
                <a:cubicBezTo>
                  <a:pt x="1918" y="582"/>
                  <a:pt x="1915" y="585"/>
                  <a:pt x="1912" y="587"/>
                </a:cubicBezTo>
                <a:cubicBezTo>
                  <a:pt x="1903" y="593"/>
                  <a:pt x="1894" y="600"/>
                  <a:pt x="1885" y="606"/>
                </a:cubicBezTo>
                <a:cubicBezTo>
                  <a:pt x="1883" y="608"/>
                  <a:pt x="1880" y="611"/>
                  <a:pt x="1880" y="612"/>
                </a:cubicBezTo>
                <a:cubicBezTo>
                  <a:pt x="1881" y="617"/>
                  <a:pt x="1883" y="623"/>
                  <a:pt x="1887" y="624"/>
                </a:cubicBezTo>
                <a:cubicBezTo>
                  <a:pt x="1899" y="631"/>
                  <a:pt x="1913" y="636"/>
                  <a:pt x="1926" y="642"/>
                </a:cubicBezTo>
                <a:cubicBezTo>
                  <a:pt x="1957" y="654"/>
                  <a:pt x="1987" y="666"/>
                  <a:pt x="2017" y="679"/>
                </a:cubicBezTo>
                <a:cubicBezTo>
                  <a:pt x="2024" y="682"/>
                  <a:pt x="2027" y="681"/>
                  <a:pt x="2027" y="673"/>
                </a:cubicBezTo>
                <a:cubicBezTo>
                  <a:pt x="2027" y="669"/>
                  <a:pt x="2030" y="666"/>
                  <a:pt x="2031" y="662"/>
                </a:cubicBezTo>
                <a:cubicBezTo>
                  <a:pt x="2045" y="633"/>
                  <a:pt x="2059" y="604"/>
                  <a:pt x="2075" y="575"/>
                </a:cubicBezTo>
                <a:cubicBezTo>
                  <a:pt x="2085" y="557"/>
                  <a:pt x="2098" y="540"/>
                  <a:pt x="2112" y="523"/>
                </a:cubicBezTo>
                <a:cubicBezTo>
                  <a:pt x="2128" y="503"/>
                  <a:pt x="2146" y="485"/>
                  <a:pt x="2162" y="465"/>
                </a:cubicBezTo>
                <a:cubicBezTo>
                  <a:pt x="2167" y="459"/>
                  <a:pt x="2170" y="452"/>
                  <a:pt x="2174" y="446"/>
                </a:cubicBezTo>
                <a:cubicBezTo>
                  <a:pt x="2181" y="434"/>
                  <a:pt x="2187" y="422"/>
                  <a:pt x="2195" y="411"/>
                </a:cubicBezTo>
                <a:cubicBezTo>
                  <a:pt x="2200" y="406"/>
                  <a:pt x="2207" y="402"/>
                  <a:pt x="2212" y="397"/>
                </a:cubicBezTo>
                <a:cubicBezTo>
                  <a:pt x="2215" y="395"/>
                  <a:pt x="2216" y="391"/>
                  <a:pt x="2218" y="388"/>
                </a:cubicBezTo>
                <a:cubicBezTo>
                  <a:pt x="2214" y="386"/>
                  <a:pt x="2209" y="383"/>
                  <a:pt x="2205" y="381"/>
                </a:cubicBezTo>
                <a:cubicBezTo>
                  <a:pt x="2204" y="381"/>
                  <a:pt x="2203" y="382"/>
                  <a:pt x="2202" y="382"/>
                </a:cubicBezTo>
                <a:cubicBezTo>
                  <a:pt x="2188" y="385"/>
                  <a:pt x="2183" y="382"/>
                  <a:pt x="2174" y="364"/>
                </a:cubicBezTo>
                <a:cubicBezTo>
                  <a:pt x="2170" y="357"/>
                  <a:pt x="2167" y="348"/>
                  <a:pt x="2156" y="348"/>
                </a:cubicBezTo>
                <a:cubicBezTo>
                  <a:pt x="2159" y="339"/>
                  <a:pt x="2154" y="337"/>
                  <a:pt x="2147" y="335"/>
                </a:cubicBezTo>
                <a:cubicBezTo>
                  <a:pt x="2128" y="330"/>
                  <a:pt x="2126" y="327"/>
                  <a:pt x="2139" y="312"/>
                </a:cubicBezTo>
                <a:cubicBezTo>
                  <a:pt x="2151" y="298"/>
                  <a:pt x="2151" y="282"/>
                  <a:pt x="2154" y="266"/>
                </a:cubicBezTo>
                <a:cubicBezTo>
                  <a:pt x="2155" y="260"/>
                  <a:pt x="2159" y="253"/>
                  <a:pt x="2163" y="250"/>
                </a:cubicBezTo>
                <a:cubicBezTo>
                  <a:pt x="2182" y="239"/>
                  <a:pt x="2204" y="234"/>
                  <a:pt x="2225" y="233"/>
                </a:cubicBezTo>
                <a:cubicBezTo>
                  <a:pt x="2237" y="233"/>
                  <a:pt x="2249" y="238"/>
                  <a:pt x="2255" y="249"/>
                </a:cubicBezTo>
                <a:cubicBezTo>
                  <a:pt x="2259" y="256"/>
                  <a:pt x="2261" y="265"/>
                  <a:pt x="2261" y="273"/>
                </a:cubicBezTo>
                <a:cubicBezTo>
                  <a:pt x="2261" y="282"/>
                  <a:pt x="2265" y="285"/>
                  <a:pt x="2271" y="290"/>
                </a:cubicBezTo>
                <a:cubicBezTo>
                  <a:pt x="2277" y="294"/>
                  <a:pt x="2282" y="301"/>
                  <a:pt x="2289" y="309"/>
                </a:cubicBezTo>
                <a:cubicBezTo>
                  <a:pt x="2280" y="313"/>
                  <a:pt x="2274" y="316"/>
                  <a:pt x="2267" y="319"/>
                </a:cubicBezTo>
                <a:cubicBezTo>
                  <a:pt x="2261" y="322"/>
                  <a:pt x="2260" y="327"/>
                  <a:pt x="2262" y="333"/>
                </a:cubicBezTo>
                <a:cubicBezTo>
                  <a:pt x="2266" y="348"/>
                  <a:pt x="2271" y="362"/>
                  <a:pt x="2284" y="372"/>
                </a:cubicBezTo>
                <a:cubicBezTo>
                  <a:pt x="2292" y="379"/>
                  <a:pt x="2299" y="388"/>
                  <a:pt x="2306" y="395"/>
                </a:cubicBezTo>
                <a:cubicBezTo>
                  <a:pt x="2329" y="414"/>
                  <a:pt x="2337" y="441"/>
                  <a:pt x="2341" y="468"/>
                </a:cubicBezTo>
                <a:cubicBezTo>
                  <a:pt x="2343" y="487"/>
                  <a:pt x="2341" y="506"/>
                  <a:pt x="2340" y="525"/>
                </a:cubicBezTo>
                <a:cubicBezTo>
                  <a:pt x="2340" y="539"/>
                  <a:pt x="2338" y="553"/>
                  <a:pt x="2338" y="566"/>
                </a:cubicBezTo>
                <a:cubicBezTo>
                  <a:pt x="2338" y="567"/>
                  <a:pt x="2339" y="568"/>
                  <a:pt x="2341" y="571"/>
                </a:cubicBezTo>
                <a:cubicBezTo>
                  <a:pt x="2348" y="562"/>
                  <a:pt x="2355" y="553"/>
                  <a:pt x="2360" y="544"/>
                </a:cubicBezTo>
                <a:cubicBezTo>
                  <a:pt x="2368" y="531"/>
                  <a:pt x="2375" y="518"/>
                  <a:pt x="2382" y="504"/>
                </a:cubicBezTo>
                <a:cubicBezTo>
                  <a:pt x="2389" y="491"/>
                  <a:pt x="2396" y="478"/>
                  <a:pt x="2403" y="465"/>
                </a:cubicBezTo>
                <a:cubicBezTo>
                  <a:pt x="2416" y="441"/>
                  <a:pt x="2430" y="418"/>
                  <a:pt x="2443" y="395"/>
                </a:cubicBezTo>
                <a:cubicBezTo>
                  <a:pt x="2448" y="387"/>
                  <a:pt x="2451" y="378"/>
                  <a:pt x="2455" y="370"/>
                </a:cubicBezTo>
                <a:cubicBezTo>
                  <a:pt x="2456" y="368"/>
                  <a:pt x="2456" y="366"/>
                  <a:pt x="2456" y="363"/>
                </a:cubicBezTo>
                <a:cubicBezTo>
                  <a:pt x="2454" y="352"/>
                  <a:pt x="2452" y="342"/>
                  <a:pt x="2451" y="331"/>
                </a:cubicBezTo>
                <a:cubicBezTo>
                  <a:pt x="2450" y="328"/>
                  <a:pt x="2452" y="326"/>
                  <a:pt x="2453" y="323"/>
                </a:cubicBezTo>
                <a:cubicBezTo>
                  <a:pt x="2457" y="315"/>
                  <a:pt x="2462" y="307"/>
                  <a:pt x="2466" y="298"/>
                </a:cubicBezTo>
                <a:cubicBezTo>
                  <a:pt x="2474" y="280"/>
                  <a:pt x="2486" y="268"/>
                  <a:pt x="2508" y="271"/>
                </a:cubicBezTo>
                <a:cubicBezTo>
                  <a:pt x="2513" y="271"/>
                  <a:pt x="2518" y="271"/>
                  <a:pt x="2524" y="271"/>
                </a:cubicBezTo>
                <a:cubicBezTo>
                  <a:pt x="2520" y="261"/>
                  <a:pt x="2517" y="253"/>
                  <a:pt x="2514" y="246"/>
                </a:cubicBezTo>
                <a:cubicBezTo>
                  <a:pt x="2521" y="240"/>
                  <a:pt x="2523" y="224"/>
                  <a:pt x="2518" y="213"/>
                </a:cubicBezTo>
                <a:cubicBezTo>
                  <a:pt x="2513" y="200"/>
                  <a:pt x="2514" y="196"/>
                  <a:pt x="2524" y="187"/>
                </a:cubicBezTo>
                <a:cubicBezTo>
                  <a:pt x="2546" y="166"/>
                  <a:pt x="2571" y="161"/>
                  <a:pt x="2600" y="170"/>
                </a:cubicBezTo>
                <a:cubicBezTo>
                  <a:pt x="2612" y="173"/>
                  <a:pt x="2617" y="183"/>
                  <a:pt x="2619" y="193"/>
                </a:cubicBezTo>
                <a:cubicBezTo>
                  <a:pt x="2621" y="204"/>
                  <a:pt x="2620" y="215"/>
                  <a:pt x="2622" y="226"/>
                </a:cubicBezTo>
                <a:cubicBezTo>
                  <a:pt x="2623" y="233"/>
                  <a:pt x="2628" y="240"/>
                  <a:pt x="2631" y="247"/>
                </a:cubicBezTo>
                <a:cubicBezTo>
                  <a:pt x="2625" y="246"/>
                  <a:pt x="2621" y="245"/>
                  <a:pt x="2621" y="254"/>
                </a:cubicBezTo>
                <a:cubicBezTo>
                  <a:pt x="2621" y="261"/>
                  <a:pt x="2619" y="268"/>
                  <a:pt x="2617" y="274"/>
                </a:cubicBezTo>
                <a:cubicBezTo>
                  <a:pt x="2615" y="285"/>
                  <a:pt x="2623" y="291"/>
                  <a:pt x="2630" y="296"/>
                </a:cubicBezTo>
                <a:cubicBezTo>
                  <a:pt x="2648" y="309"/>
                  <a:pt x="2667" y="321"/>
                  <a:pt x="2684" y="335"/>
                </a:cubicBezTo>
                <a:cubicBezTo>
                  <a:pt x="2698" y="346"/>
                  <a:pt x="2710" y="359"/>
                  <a:pt x="2710" y="379"/>
                </a:cubicBezTo>
                <a:cubicBezTo>
                  <a:pt x="2710" y="382"/>
                  <a:pt x="2711" y="385"/>
                  <a:pt x="2712" y="388"/>
                </a:cubicBezTo>
                <a:cubicBezTo>
                  <a:pt x="2721" y="410"/>
                  <a:pt x="2717" y="431"/>
                  <a:pt x="2715" y="453"/>
                </a:cubicBezTo>
                <a:cubicBezTo>
                  <a:pt x="2712" y="481"/>
                  <a:pt x="2705" y="508"/>
                  <a:pt x="2708" y="537"/>
                </a:cubicBezTo>
                <a:cubicBezTo>
                  <a:pt x="2709" y="544"/>
                  <a:pt x="2710" y="551"/>
                  <a:pt x="2710" y="558"/>
                </a:cubicBezTo>
                <a:cubicBezTo>
                  <a:pt x="2709" y="592"/>
                  <a:pt x="2707" y="626"/>
                  <a:pt x="2706" y="660"/>
                </a:cubicBezTo>
                <a:cubicBezTo>
                  <a:pt x="2706" y="664"/>
                  <a:pt x="2705" y="668"/>
                  <a:pt x="2704" y="673"/>
                </a:cubicBezTo>
                <a:cubicBezTo>
                  <a:pt x="2706" y="673"/>
                  <a:pt x="2707" y="674"/>
                  <a:pt x="2708" y="674"/>
                </a:cubicBezTo>
                <a:cubicBezTo>
                  <a:pt x="2712" y="669"/>
                  <a:pt x="2716" y="664"/>
                  <a:pt x="2720" y="660"/>
                </a:cubicBezTo>
                <a:cubicBezTo>
                  <a:pt x="2732" y="648"/>
                  <a:pt x="2743" y="635"/>
                  <a:pt x="2757" y="626"/>
                </a:cubicBezTo>
                <a:cubicBezTo>
                  <a:pt x="2770" y="618"/>
                  <a:pt x="2777" y="607"/>
                  <a:pt x="2788" y="598"/>
                </a:cubicBezTo>
                <a:cubicBezTo>
                  <a:pt x="2797" y="590"/>
                  <a:pt x="2804" y="592"/>
                  <a:pt x="2811" y="602"/>
                </a:cubicBezTo>
                <a:cubicBezTo>
                  <a:pt x="2812" y="605"/>
                  <a:pt x="2814" y="609"/>
                  <a:pt x="2816" y="612"/>
                </a:cubicBezTo>
                <a:cubicBezTo>
                  <a:pt x="2821" y="619"/>
                  <a:pt x="2818" y="625"/>
                  <a:pt x="2814" y="631"/>
                </a:cubicBezTo>
                <a:cubicBezTo>
                  <a:pt x="2800" y="653"/>
                  <a:pt x="2787" y="675"/>
                  <a:pt x="2773" y="697"/>
                </a:cubicBezTo>
                <a:cubicBezTo>
                  <a:pt x="2771" y="702"/>
                  <a:pt x="2770" y="708"/>
                  <a:pt x="2770" y="711"/>
                </a:cubicBezTo>
                <a:cubicBezTo>
                  <a:pt x="2766" y="713"/>
                  <a:pt x="2761" y="715"/>
                  <a:pt x="2760" y="718"/>
                </a:cubicBezTo>
                <a:cubicBezTo>
                  <a:pt x="2757" y="722"/>
                  <a:pt x="2751" y="726"/>
                  <a:pt x="2759" y="734"/>
                </a:cubicBezTo>
                <a:cubicBezTo>
                  <a:pt x="2754" y="739"/>
                  <a:pt x="2747" y="743"/>
                  <a:pt x="2742" y="749"/>
                </a:cubicBezTo>
                <a:cubicBezTo>
                  <a:pt x="2736" y="755"/>
                  <a:pt x="2732" y="763"/>
                  <a:pt x="2727" y="770"/>
                </a:cubicBezTo>
                <a:cubicBezTo>
                  <a:pt x="2713" y="792"/>
                  <a:pt x="2700" y="814"/>
                  <a:pt x="2686" y="836"/>
                </a:cubicBezTo>
                <a:cubicBezTo>
                  <a:pt x="2681" y="844"/>
                  <a:pt x="2672" y="850"/>
                  <a:pt x="2664" y="857"/>
                </a:cubicBezTo>
                <a:cubicBezTo>
                  <a:pt x="2660" y="861"/>
                  <a:pt x="2659" y="864"/>
                  <a:pt x="2661" y="870"/>
                </a:cubicBezTo>
                <a:cubicBezTo>
                  <a:pt x="2665" y="878"/>
                  <a:pt x="2666" y="887"/>
                  <a:pt x="2663" y="896"/>
                </a:cubicBezTo>
                <a:cubicBezTo>
                  <a:pt x="2662" y="899"/>
                  <a:pt x="2663" y="903"/>
                  <a:pt x="2664" y="906"/>
                </a:cubicBezTo>
                <a:cubicBezTo>
                  <a:pt x="2668" y="918"/>
                  <a:pt x="2672" y="931"/>
                  <a:pt x="2677" y="943"/>
                </a:cubicBezTo>
                <a:cubicBezTo>
                  <a:pt x="2679" y="949"/>
                  <a:pt x="2683" y="955"/>
                  <a:pt x="2688" y="957"/>
                </a:cubicBezTo>
                <a:cubicBezTo>
                  <a:pt x="2720" y="971"/>
                  <a:pt x="2752" y="984"/>
                  <a:pt x="2784" y="997"/>
                </a:cubicBezTo>
                <a:cubicBezTo>
                  <a:pt x="2788" y="999"/>
                  <a:pt x="2793" y="998"/>
                  <a:pt x="2797" y="998"/>
                </a:cubicBezTo>
                <a:cubicBezTo>
                  <a:pt x="2858" y="998"/>
                  <a:pt x="2918" y="998"/>
                  <a:pt x="2980" y="998"/>
                </a:cubicBezTo>
                <a:cubicBezTo>
                  <a:pt x="2980" y="1027"/>
                  <a:pt x="2980" y="1056"/>
                  <a:pt x="2980" y="1086"/>
                </a:cubicBezTo>
                <a:cubicBezTo>
                  <a:pt x="1987" y="1086"/>
                  <a:pt x="994" y="1086"/>
                  <a:pt x="0" y="1086"/>
                </a:cubicBezTo>
                <a:cubicBezTo>
                  <a:pt x="0" y="992"/>
                  <a:pt x="0" y="899"/>
                  <a:pt x="0" y="806"/>
                </a:cubicBezTo>
                <a:close/>
                <a:moveTo>
                  <a:pt x="2347" y="754"/>
                </a:moveTo>
                <a:cubicBezTo>
                  <a:pt x="2345" y="754"/>
                  <a:pt x="2344" y="754"/>
                  <a:pt x="2343" y="754"/>
                </a:cubicBezTo>
                <a:cubicBezTo>
                  <a:pt x="2339" y="757"/>
                  <a:pt x="2333" y="761"/>
                  <a:pt x="2331" y="765"/>
                </a:cubicBezTo>
                <a:cubicBezTo>
                  <a:pt x="2326" y="774"/>
                  <a:pt x="2323" y="784"/>
                  <a:pt x="2318" y="793"/>
                </a:cubicBezTo>
                <a:cubicBezTo>
                  <a:pt x="2314" y="801"/>
                  <a:pt x="2317" y="804"/>
                  <a:pt x="2324" y="807"/>
                </a:cubicBezTo>
                <a:cubicBezTo>
                  <a:pt x="2357" y="821"/>
                  <a:pt x="2390" y="835"/>
                  <a:pt x="2423" y="848"/>
                </a:cubicBezTo>
                <a:cubicBezTo>
                  <a:pt x="2430" y="852"/>
                  <a:pt x="2433" y="850"/>
                  <a:pt x="2434" y="842"/>
                </a:cubicBezTo>
                <a:cubicBezTo>
                  <a:pt x="2435" y="825"/>
                  <a:pt x="2436" y="808"/>
                  <a:pt x="2438" y="791"/>
                </a:cubicBezTo>
                <a:cubicBezTo>
                  <a:pt x="2438" y="789"/>
                  <a:pt x="2437" y="786"/>
                  <a:pt x="2436" y="784"/>
                </a:cubicBezTo>
                <a:cubicBezTo>
                  <a:pt x="2429" y="769"/>
                  <a:pt x="2430" y="753"/>
                  <a:pt x="2433" y="737"/>
                </a:cubicBezTo>
                <a:cubicBezTo>
                  <a:pt x="2439" y="704"/>
                  <a:pt x="2445" y="671"/>
                  <a:pt x="2451" y="638"/>
                </a:cubicBezTo>
                <a:cubicBezTo>
                  <a:pt x="2455" y="620"/>
                  <a:pt x="2462" y="602"/>
                  <a:pt x="2466" y="584"/>
                </a:cubicBezTo>
                <a:cubicBezTo>
                  <a:pt x="2468" y="579"/>
                  <a:pt x="2469" y="572"/>
                  <a:pt x="2467" y="569"/>
                </a:cubicBezTo>
                <a:cubicBezTo>
                  <a:pt x="2460" y="560"/>
                  <a:pt x="2462" y="552"/>
                  <a:pt x="2468" y="544"/>
                </a:cubicBezTo>
                <a:cubicBezTo>
                  <a:pt x="2470" y="541"/>
                  <a:pt x="2472" y="538"/>
                  <a:pt x="2472" y="534"/>
                </a:cubicBezTo>
                <a:cubicBezTo>
                  <a:pt x="2473" y="526"/>
                  <a:pt x="2473" y="518"/>
                  <a:pt x="2473" y="510"/>
                </a:cubicBezTo>
                <a:cubicBezTo>
                  <a:pt x="2474" y="500"/>
                  <a:pt x="2476" y="490"/>
                  <a:pt x="2476" y="480"/>
                </a:cubicBezTo>
                <a:cubicBezTo>
                  <a:pt x="2477" y="478"/>
                  <a:pt x="2474" y="475"/>
                  <a:pt x="2473" y="472"/>
                </a:cubicBezTo>
                <a:cubicBezTo>
                  <a:pt x="2471" y="474"/>
                  <a:pt x="2469" y="475"/>
                  <a:pt x="2467" y="477"/>
                </a:cubicBezTo>
                <a:cubicBezTo>
                  <a:pt x="2456" y="487"/>
                  <a:pt x="2447" y="497"/>
                  <a:pt x="2436" y="506"/>
                </a:cubicBezTo>
                <a:cubicBezTo>
                  <a:pt x="2423" y="518"/>
                  <a:pt x="2408" y="528"/>
                  <a:pt x="2395" y="540"/>
                </a:cubicBezTo>
                <a:cubicBezTo>
                  <a:pt x="2390" y="544"/>
                  <a:pt x="2384" y="552"/>
                  <a:pt x="2385" y="557"/>
                </a:cubicBezTo>
                <a:cubicBezTo>
                  <a:pt x="2388" y="569"/>
                  <a:pt x="2383" y="578"/>
                  <a:pt x="2376" y="588"/>
                </a:cubicBezTo>
                <a:cubicBezTo>
                  <a:pt x="2374" y="590"/>
                  <a:pt x="2374" y="593"/>
                  <a:pt x="2373" y="596"/>
                </a:cubicBezTo>
                <a:cubicBezTo>
                  <a:pt x="2370" y="606"/>
                  <a:pt x="2367" y="616"/>
                  <a:pt x="2364" y="626"/>
                </a:cubicBezTo>
                <a:cubicBezTo>
                  <a:pt x="2363" y="628"/>
                  <a:pt x="2360" y="629"/>
                  <a:pt x="2357" y="630"/>
                </a:cubicBezTo>
                <a:cubicBezTo>
                  <a:pt x="2349" y="633"/>
                  <a:pt x="2345" y="627"/>
                  <a:pt x="2337" y="621"/>
                </a:cubicBezTo>
                <a:cubicBezTo>
                  <a:pt x="2338" y="630"/>
                  <a:pt x="2338" y="637"/>
                  <a:pt x="2339" y="643"/>
                </a:cubicBezTo>
                <a:cubicBezTo>
                  <a:pt x="2340" y="647"/>
                  <a:pt x="2340" y="652"/>
                  <a:pt x="2342" y="654"/>
                </a:cubicBezTo>
                <a:cubicBezTo>
                  <a:pt x="2351" y="664"/>
                  <a:pt x="2350" y="667"/>
                  <a:pt x="2338" y="671"/>
                </a:cubicBezTo>
                <a:cubicBezTo>
                  <a:pt x="2336" y="672"/>
                  <a:pt x="2333" y="676"/>
                  <a:pt x="2333" y="678"/>
                </a:cubicBezTo>
                <a:cubicBezTo>
                  <a:pt x="2334" y="687"/>
                  <a:pt x="2337" y="696"/>
                  <a:pt x="2338" y="706"/>
                </a:cubicBezTo>
                <a:cubicBezTo>
                  <a:pt x="2341" y="722"/>
                  <a:pt x="2344" y="738"/>
                  <a:pt x="2347" y="754"/>
                </a:cubicBezTo>
                <a:close/>
                <a:moveTo>
                  <a:pt x="2185" y="524"/>
                </a:moveTo>
                <a:cubicBezTo>
                  <a:pt x="2174" y="534"/>
                  <a:pt x="2160" y="543"/>
                  <a:pt x="2151" y="556"/>
                </a:cubicBezTo>
                <a:cubicBezTo>
                  <a:pt x="2137" y="576"/>
                  <a:pt x="2125" y="599"/>
                  <a:pt x="2104" y="614"/>
                </a:cubicBezTo>
                <a:cubicBezTo>
                  <a:pt x="2103" y="615"/>
                  <a:pt x="2102" y="616"/>
                  <a:pt x="2101" y="618"/>
                </a:cubicBezTo>
                <a:cubicBezTo>
                  <a:pt x="2094" y="628"/>
                  <a:pt x="2086" y="638"/>
                  <a:pt x="2079" y="649"/>
                </a:cubicBezTo>
                <a:cubicBezTo>
                  <a:pt x="2076" y="653"/>
                  <a:pt x="2075" y="659"/>
                  <a:pt x="2075" y="664"/>
                </a:cubicBezTo>
                <a:cubicBezTo>
                  <a:pt x="2073" y="673"/>
                  <a:pt x="2073" y="683"/>
                  <a:pt x="2071" y="692"/>
                </a:cubicBezTo>
                <a:cubicBezTo>
                  <a:pt x="2069" y="699"/>
                  <a:pt x="2070" y="702"/>
                  <a:pt x="2077" y="704"/>
                </a:cubicBezTo>
                <a:cubicBezTo>
                  <a:pt x="2103" y="715"/>
                  <a:pt x="2130" y="726"/>
                  <a:pt x="2156" y="738"/>
                </a:cubicBezTo>
                <a:cubicBezTo>
                  <a:pt x="2162" y="740"/>
                  <a:pt x="2165" y="739"/>
                  <a:pt x="2167" y="733"/>
                </a:cubicBezTo>
                <a:cubicBezTo>
                  <a:pt x="2169" y="729"/>
                  <a:pt x="2172" y="724"/>
                  <a:pt x="2174" y="719"/>
                </a:cubicBezTo>
                <a:cubicBezTo>
                  <a:pt x="2179" y="711"/>
                  <a:pt x="2189" y="705"/>
                  <a:pt x="2183" y="693"/>
                </a:cubicBezTo>
                <a:cubicBezTo>
                  <a:pt x="2182" y="692"/>
                  <a:pt x="2183" y="689"/>
                  <a:pt x="2184" y="688"/>
                </a:cubicBezTo>
                <a:cubicBezTo>
                  <a:pt x="2190" y="683"/>
                  <a:pt x="2201" y="679"/>
                  <a:pt x="2186" y="671"/>
                </a:cubicBezTo>
                <a:cubicBezTo>
                  <a:pt x="2186" y="671"/>
                  <a:pt x="2187" y="671"/>
                  <a:pt x="2186" y="670"/>
                </a:cubicBezTo>
                <a:cubicBezTo>
                  <a:pt x="2182" y="652"/>
                  <a:pt x="2178" y="635"/>
                  <a:pt x="2185" y="616"/>
                </a:cubicBezTo>
                <a:cubicBezTo>
                  <a:pt x="2186" y="613"/>
                  <a:pt x="2186" y="609"/>
                  <a:pt x="2186" y="605"/>
                </a:cubicBezTo>
                <a:cubicBezTo>
                  <a:pt x="2186" y="589"/>
                  <a:pt x="2186" y="573"/>
                  <a:pt x="2192" y="558"/>
                </a:cubicBezTo>
                <a:cubicBezTo>
                  <a:pt x="2197" y="547"/>
                  <a:pt x="2199" y="534"/>
                  <a:pt x="2185" y="524"/>
                </a:cubicBezTo>
                <a:close/>
                <a:moveTo>
                  <a:pt x="1366" y="777"/>
                </a:moveTo>
                <a:cubicBezTo>
                  <a:pt x="1379" y="785"/>
                  <a:pt x="1522" y="814"/>
                  <a:pt x="1529" y="811"/>
                </a:cubicBezTo>
                <a:cubicBezTo>
                  <a:pt x="1499" y="768"/>
                  <a:pt x="1404" y="762"/>
                  <a:pt x="1366" y="777"/>
                </a:cubicBezTo>
                <a:close/>
                <a:moveTo>
                  <a:pt x="1885" y="487"/>
                </a:moveTo>
                <a:cubicBezTo>
                  <a:pt x="1880" y="491"/>
                  <a:pt x="1878" y="493"/>
                  <a:pt x="1875" y="494"/>
                </a:cubicBezTo>
                <a:cubicBezTo>
                  <a:pt x="1867" y="498"/>
                  <a:pt x="1866" y="504"/>
                  <a:pt x="1870" y="512"/>
                </a:cubicBezTo>
                <a:cubicBezTo>
                  <a:pt x="1872" y="518"/>
                  <a:pt x="1872" y="524"/>
                  <a:pt x="1873" y="530"/>
                </a:cubicBezTo>
                <a:cubicBezTo>
                  <a:pt x="1874" y="536"/>
                  <a:pt x="1874" y="542"/>
                  <a:pt x="1875" y="548"/>
                </a:cubicBezTo>
                <a:cubicBezTo>
                  <a:pt x="1876" y="551"/>
                  <a:pt x="1879" y="555"/>
                  <a:pt x="1881" y="555"/>
                </a:cubicBezTo>
                <a:cubicBezTo>
                  <a:pt x="1887" y="554"/>
                  <a:pt x="1896" y="554"/>
                  <a:pt x="1898" y="550"/>
                </a:cubicBezTo>
                <a:cubicBezTo>
                  <a:pt x="1906" y="538"/>
                  <a:pt x="1910" y="523"/>
                  <a:pt x="1918" y="511"/>
                </a:cubicBezTo>
                <a:cubicBezTo>
                  <a:pt x="1923" y="501"/>
                  <a:pt x="1919" y="494"/>
                  <a:pt x="1913" y="487"/>
                </a:cubicBezTo>
                <a:cubicBezTo>
                  <a:pt x="1912" y="485"/>
                  <a:pt x="1908" y="484"/>
                  <a:pt x="1906" y="484"/>
                </a:cubicBezTo>
                <a:cubicBezTo>
                  <a:pt x="1905" y="485"/>
                  <a:pt x="1903" y="488"/>
                  <a:pt x="1903" y="491"/>
                </a:cubicBezTo>
                <a:cubicBezTo>
                  <a:pt x="1902" y="499"/>
                  <a:pt x="1902" y="507"/>
                  <a:pt x="1900" y="515"/>
                </a:cubicBezTo>
                <a:cubicBezTo>
                  <a:pt x="1900" y="518"/>
                  <a:pt x="1896" y="521"/>
                  <a:pt x="1894" y="523"/>
                </a:cubicBezTo>
                <a:cubicBezTo>
                  <a:pt x="1891" y="521"/>
                  <a:pt x="1887" y="518"/>
                  <a:pt x="1887" y="515"/>
                </a:cubicBezTo>
                <a:cubicBezTo>
                  <a:pt x="1886" y="510"/>
                  <a:pt x="1887" y="505"/>
                  <a:pt x="1887" y="499"/>
                </a:cubicBezTo>
                <a:cubicBezTo>
                  <a:pt x="1887" y="496"/>
                  <a:pt x="1886" y="492"/>
                  <a:pt x="1885" y="487"/>
                </a:cubicBezTo>
                <a:close/>
                <a:moveTo>
                  <a:pt x="2712" y="705"/>
                </a:moveTo>
                <a:cubicBezTo>
                  <a:pt x="2710" y="705"/>
                  <a:pt x="2709" y="704"/>
                  <a:pt x="2707" y="704"/>
                </a:cubicBezTo>
                <a:cubicBezTo>
                  <a:pt x="2705" y="708"/>
                  <a:pt x="2703" y="713"/>
                  <a:pt x="2700" y="717"/>
                </a:cubicBezTo>
                <a:cubicBezTo>
                  <a:pt x="2695" y="725"/>
                  <a:pt x="2690" y="735"/>
                  <a:pt x="2683" y="741"/>
                </a:cubicBezTo>
                <a:cubicBezTo>
                  <a:pt x="2675" y="749"/>
                  <a:pt x="2672" y="761"/>
                  <a:pt x="2679" y="767"/>
                </a:cubicBezTo>
                <a:cubicBezTo>
                  <a:pt x="2680" y="766"/>
                  <a:pt x="2681" y="766"/>
                  <a:pt x="2681" y="766"/>
                </a:cubicBezTo>
                <a:cubicBezTo>
                  <a:pt x="2691" y="749"/>
                  <a:pt x="2702" y="733"/>
                  <a:pt x="2711" y="716"/>
                </a:cubicBezTo>
                <a:cubicBezTo>
                  <a:pt x="2713" y="713"/>
                  <a:pt x="2712" y="709"/>
                  <a:pt x="2712" y="705"/>
                </a:cubicBezTo>
                <a:close/>
                <a:moveTo>
                  <a:pt x="2759" y="641"/>
                </a:moveTo>
                <a:cubicBezTo>
                  <a:pt x="2758" y="640"/>
                  <a:pt x="2756" y="639"/>
                  <a:pt x="2755" y="638"/>
                </a:cubicBezTo>
                <a:cubicBezTo>
                  <a:pt x="2743" y="652"/>
                  <a:pt x="2730" y="665"/>
                  <a:pt x="2717" y="679"/>
                </a:cubicBezTo>
                <a:cubicBezTo>
                  <a:pt x="2721" y="683"/>
                  <a:pt x="2724" y="687"/>
                  <a:pt x="2728" y="692"/>
                </a:cubicBezTo>
                <a:cubicBezTo>
                  <a:pt x="2739" y="674"/>
                  <a:pt x="2749" y="657"/>
                  <a:pt x="2759" y="641"/>
                </a:cubicBezTo>
                <a:close/>
                <a:moveTo>
                  <a:pt x="1911" y="568"/>
                </a:moveTo>
                <a:cubicBezTo>
                  <a:pt x="1902" y="564"/>
                  <a:pt x="1879" y="565"/>
                  <a:pt x="1879" y="570"/>
                </a:cubicBezTo>
                <a:cubicBezTo>
                  <a:pt x="1877" y="577"/>
                  <a:pt x="1878" y="585"/>
                  <a:pt x="1878" y="592"/>
                </a:cubicBezTo>
                <a:cubicBezTo>
                  <a:pt x="1879" y="593"/>
                  <a:pt x="1880" y="593"/>
                  <a:pt x="1881" y="593"/>
                </a:cubicBezTo>
                <a:cubicBezTo>
                  <a:pt x="1891" y="585"/>
                  <a:pt x="1900" y="577"/>
                  <a:pt x="1911" y="568"/>
                </a:cubicBezTo>
                <a:close/>
                <a:moveTo>
                  <a:pt x="2789" y="650"/>
                </a:moveTo>
                <a:cubicBezTo>
                  <a:pt x="2787" y="649"/>
                  <a:pt x="2785" y="649"/>
                  <a:pt x="2784" y="648"/>
                </a:cubicBezTo>
                <a:cubicBezTo>
                  <a:pt x="2778" y="656"/>
                  <a:pt x="2772" y="663"/>
                  <a:pt x="2768" y="671"/>
                </a:cubicBezTo>
                <a:cubicBezTo>
                  <a:pt x="2766" y="674"/>
                  <a:pt x="2769" y="680"/>
                  <a:pt x="2770" y="684"/>
                </a:cubicBezTo>
                <a:cubicBezTo>
                  <a:pt x="2773" y="682"/>
                  <a:pt x="2776" y="680"/>
                  <a:pt x="2779" y="678"/>
                </a:cubicBezTo>
                <a:cubicBezTo>
                  <a:pt x="2781" y="674"/>
                  <a:pt x="2784" y="670"/>
                  <a:pt x="2785" y="666"/>
                </a:cubicBezTo>
                <a:cubicBezTo>
                  <a:pt x="2787" y="661"/>
                  <a:pt x="2788" y="655"/>
                  <a:pt x="2789" y="650"/>
                </a:cubicBezTo>
                <a:close/>
                <a:moveTo>
                  <a:pt x="2724" y="758"/>
                </a:moveTo>
                <a:cubicBezTo>
                  <a:pt x="2738" y="748"/>
                  <a:pt x="2743" y="734"/>
                  <a:pt x="2736" y="726"/>
                </a:cubicBezTo>
                <a:cubicBezTo>
                  <a:pt x="2721" y="740"/>
                  <a:pt x="2718" y="749"/>
                  <a:pt x="2724" y="758"/>
                </a:cubicBezTo>
                <a:close/>
                <a:moveTo>
                  <a:pt x="2714" y="764"/>
                </a:moveTo>
                <a:cubicBezTo>
                  <a:pt x="2699" y="777"/>
                  <a:pt x="2696" y="788"/>
                  <a:pt x="2704" y="793"/>
                </a:cubicBezTo>
                <a:cubicBezTo>
                  <a:pt x="2718" y="778"/>
                  <a:pt x="2720" y="773"/>
                  <a:pt x="2714" y="764"/>
                </a:cubicBezTo>
                <a:close/>
                <a:moveTo>
                  <a:pt x="2747" y="723"/>
                </a:moveTo>
                <a:cubicBezTo>
                  <a:pt x="2761" y="711"/>
                  <a:pt x="2763" y="703"/>
                  <a:pt x="2756" y="696"/>
                </a:cubicBezTo>
                <a:cubicBezTo>
                  <a:pt x="2742" y="708"/>
                  <a:pt x="2740" y="712"/>
                  <a:pt x="2747" y="723"/>
                </a:cubicBezTo>
                <a:close/>
                <a:moveTo>
                  <a:pt x="2687" y="826"/>
                </a:moveTo>
                <a:cubicBezTo>
                  <a:pt x="2690" y="818"/>
                  <a:pt x="2694" y="811"/>
                  <a:pt x="2697" y="805"/>
                </a:cubicBezTo>
                <a:cubicBezTo>
                  <a:pt x="2683" y="811"/>
                  <a:pt x="2680" y="819"/>
                  <a:pt x="2687" y="826"/>
                </a:cubicBezTo>
                <a:close/>
                <a:moveTo>
                  <a:pt x="2360" y="608"/>
                </a:moveTo>
                <a:cubicBezTo>
                  <a:pt x="2361" y="600"/>
                  <a:pt x="2361" y="595"/>
                  <a:pt x="2362" y="590"/>
                </a:cubicBezTo>
                <a:cubicBezTo>
                  <a:pt x="2360" y="590"/>
                  <a:pt x="2356" y="590"/>
                  <a:pt x="2355" y="591"/>
                </a:cubicBezTo>
                <a:cubicBezTo>
                  <a:pt x="2351" y="596"/>
                  <a:pt x="2352" y="601"/>
                  <a:pt x="2360" y="6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46827934"/>
      </p:ext>
    </p:extLst>
  </p:cSld>
  <p:clrMapOvr>
    <a:masterClrMapping/>
  </p:clrMapOvr>
</p:sld>
</file>

<file path=ppt/theme/theme1.xml><?xml version="1.0" encoding="utf-8"?>
<a:theme xmlns:a="http://schemas.openxmlformats.org/drawingml/2006/main" name="Cover and End Slide Master">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nstruction">
      <a:dk1>
        <a:sysClr val="windowText" lastClr="000000"/>
      </a:dk1>
      <a:lt1>
        <a:sysClr val="window" lastClr="FFFFFF"/>
      </a:lt1>
      <a:dk2>
        <a:srgbClr val="44546A"/>
      </a:dk2>
      <a:lt2>
        <a:srgbClr val="E7E6E6"/>
      </a:lt2>
      <a:accent1>
        <a:srgbClr val="F27900"/>
      </a:accent1>
      <a:accent2>
        <a:srgbClr val="E7E5E6"/>
      </a:accent2>
      <a:accent3>
        <a:srgbClr val="BBC0C3"/>
      </a:accent3>
      <a:accent4>
        <a:srgbClr val="A0A5AA"/>
      </a:accent4>
      <a:accent5>
        <a:srgbClr val="7D7D7D"/>
      </a:accent5>
      <a:accent6>
        <a:srgbClr val="5E5E5E"/>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5819</TotalTime>
  <Words>1796</Words>
  <Application>Microsoft Office PowerPoint</Application>
  <PresentationFormat>Panorámica</PresentationFormat>
  <Paragraphs>436</Paragraphs>
  <Slides>47</Slides>
  <Notes>0</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47</vt:i4>
      </vt:variant>
    </vt:vector>
  </HeadingPairs>
  <TitlesOfParts>
    <vt:vector size="58" baseType="lpstr">
      <vt:lpstr>Arial</vt:lpstr>
      <vt:lpstr>Arial Black</vt:lpstr>
      <vt:lpstr>Calibri</vt:lpstr>
      <vt:lpstr>Cambria Math</vt:lpstr>
      <vt:lpstr>Century Gothic</vt:lpstr>
      <vt:lpstr>Times New Roman</vt:lpstr>
      <vt:lpstr>Wingdings 3</vt:lpstr>
      <vt:lpstr>Cover and End Slide Master</vt:lpstr>
      <vt:lpstr>Contents Slide Master</vt:lpstr>
      <vt:lpstr>Section Break Slide Master</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Sebas</cp:lastModifiedBy>
  <cp:revision>235</cp:revision>
  <dcterms:created xsi:type="dcterms:W3CDTF">2018-04-24T17:14:44Z</dcterms:created>
  <dcterms:modified xsi:type="dcterms:W3CDTF">2021-02-18T11:08:47Z</dcterms:modified>
</cp:coreProperties>
</file>