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58" r:id="rId3"/>
    <p:sldId id="269" r:id="rId4"/>
    <p:sldId id="272" r:id="rId5"/>
    <p:sldId id="273" r:id="rId6"/>
    <p:sldId id="275" r:id="rId7"/>
    <p:sldId id="274" r:id="rId8"/>
    <p:sldId id="277" r:id="rId9"/>
    <p:sldId id="280" r:id="rId10"/>
    <p:sldId id="282" r:id="rId11"/>
    <p:sldId id="285" r:id="rId12"/>
    <p:sldId id="286" r:id="rId13"/>
    <p:sldId id="259" r:id="rId14"/>
    <p:sldId id="290" r:id="rId15"/>
    <p:sldId id="291" r:id="rId16"/>
    <p:sldId id="292" r:id="rId17"/>
    <p:sldId id="294" r:id="rId18"/>
    <p:sldId id="288" r:id="rId19"/>
    <p:sldId id="266"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C3"/>
    <a:srgbClr val="6B8DE1"/>
    <a:srgbClr val="827DDF"/>
    <a:srgbClr val="2B03BD"/>
    <a:srgbClr val="6524DE"/>
    <a:srgbClr val="030553"/>
    <a:srgbClr val="6C92E1"/>
    <a:srgbClr val="7D4BC9"/>
    <a:srgbClr val="7BEBD8"/>
    <a:srgbClr val="833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2" autoAdjust="0"/>
  </p:normalViewPr>
  <p:slideViewPr>
    <p:cSldViewPr snapToGrid="0" showGuides="1">
      <p:cViewPr varScale="1">
        <p:scale>
          <a:sx n="41" d="100"/>
          <a:sy n="41" d="100"/>
        </p:scale>
        <p:origin x="456" y="34"/>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46D38-4019-4C8C-8628-453724F30A0D}"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s-EC"/>
        </a:p>
      </dgm:t>
    </dgm:pt>
    <dgm:pt modelId="{28A151EF-9344-4552-91AB-2296800948FE}">
      <dgm:prSet phldrT="[Texto]" custT="1"/>
      <dgm:spPr/>
      <dgm:t>
        <a:bodyPr/>
        <a:lstStyle/>
        <a:p>
          <a:r>
            <a:rPr lang="es-EC" sz="2000" dirty="0">
              <a:latin typeface="Arial" panose="020B0604020202020204" pitchFamily="34" charset="0"/>
              <a:cs typeface="Arial" panose="020B0604020202020204" pitchFamily="34" charset="0"/>
            </a:rPr>
            <a:t>CAPITULO I</a:t>
          </a:r>
        </a:p>
      </dgm:t>
    </dgm:pt>
    <dgm:pt modelId="{19A440F2-9595-4DDE-BAEA-3E84BF892C40}" type="parTrans" cxnId="{33A0FF92-656E-4629-A47E-824445FB491B}">
      <dgm:prSet/>
      <dgm:spPr/>
      <dgm:t>
        <a:bodyPr/>
        <a:lstStyle/>
        <a:p>
          <a:endParaRPr lang="es-EC" sz="2000">
            <a:latin typeface="Arial" panose="020B0604020202020204" pitchFamily="34" charset="0"/>
            <a:cs typeface="Arial" panose="020B0604020202020204" pitchFamily="34" charset="0"/>
          </a:endParaRPr>
        </a:p>
      </dgm:t>
    </dgm:pt>
    <dgm:pt modelId="{0762FB14-74E7-4AEB-BD2D-846D73CF1C3A}" type="sibTrans" cxnId="{33A0FF92-656E-4629-A47E-824445FB491B}">
      <dgm:prSet/>
      <dgm:spPr/>
      <dgm:t>
        <a:bodyPr/>
        <a:lstStyle/>
        <a:p>
          <a:endParaRPr lang="es-EC" sz="2000">
            <a:latin typeface="Arial" panose="020B0604020202020204" pitchFamily="34" charset="0"/>
            <a:cs typeface="Arial" panose="020B0604020202020204" pitchFamily="34" charset="0"/>
          </a:endParaRPr>
        </a:p>
      </dgm:t>
    </dgm:pt>
    <dgm:pt modelId="{750BBDDB-0D66-4AAD-A319-458CD76D363C}">
      <dgm:prSet phldrT="[Texto]"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274956" tIns="0" rIns="274956" bIns="0" numCol="1" spcCol="1270" anchor="ctr" anchorCtr="0"/>
        <a:lstStyle/>
        <a:p>
          <a:pPr marL="0" lvl="0" indent="0" algn="l" defTabSz="889000">
            <a:lnSpc>
              <a:spcPct val="90000"/>
            </a:lnSpc>
            <a:spcBef>
              <a:spcPct val="0"/>
            </a:spcBef>
            <a:spcAft>
              <a:spcPct val="35000"/>
            </a:spcAft>
            <a:buNone/>
          </a:pPr>
          <a:r>
            <a:rPr lang="es-EC" sz="2000" kern="1200" dirty="0">
              <a:solidFill>
                <a:prstClr val="white"/>
              </a:solidFill>
              <a:latin typeface="Arial" panose="020B0604020202020204" pitchFamily="34" charset="0"/>
              <a:ea typeface="+mn-ea"/>
              <a:cs typeface="Arial" panose="020B0604020202020204" pitchFamily="34" charset="0"/>
            </a:rPr>
            <a:t>CAPITULO II</a:t>
          </a:r>
        </a:p>
      </dgm:t>
    </dgm:pt>
    <dgm:pt modelId="{D46ADA33-F4FA-4AF5-8B6B-0D613BA6B162}" type="parTrans" cxnId="{FE161180-55A4-4B5E-B9C4-4A0B67CF5616}">
      <dgm:prSet/>
      <dgm:spPr/>
      <dgm:t>
        <a:bodyPr/>
        <a:lstStyle/>
        <a:p>
          <a:endParaRPr lang="es-EC" sz="2000">
            <a:latin typeface="Arial" panose="020B0604020202020204" pitchFamily="34" charset="0"/>
            <a:cs typeface="Arial" panose="020B0604020202020204" pitchFamily="34" charset="0"/>
          </a:endParaRPr>
        </a:p>
      </dgm:t>
    </dgm:pt>
    <dgm:pt modelId="{C91CFD24-D1E0-420E-BF1A-D6D1339A3706}" type="sibTrans" cxnId="{FE161180-55A4-4B5E-B9C4-4A0B67CF5616}">
      <dgm:prSet/>
      <dgm:spPr/>
      <dgm:t>
        <a:bodyPr/>
        <a:lstStyle/>
        <a:p>
          <a:endParaRPr lang="es-EC" sz="2000">
            <a:latin typeface="Arial" panose="020B0604020202020204" pitchFamily="34" charset="0"/>
            <a:cs typeface="Arial" panose="020B0604020202020204" pitchFamily="34" charset="0"/>
          </a:endParaRPr>
        </a:p>
      </dgm:t>
    </dgm:pt>
    <dgm:pt modelId="{E6B064C9-54E5-4C76-9059-696E6C948067}">
      <dgm:prSet phldrT="[Texto]" custT="1"/>
      <dgm:spPr>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274956" tIns="0" rIns="274956" bIns="0" numCol="1" spcCol="1270" anchor="ctr" anchorCtr="0"/>
        <a:lstStyle/>
        <a:p>
          <a:pPr marL="0" lvl="0" indent="0" algn="l" defTabSz="889000">
            <a:lnSpc>
              <a:spcPct val="90000"/>
            </a:lnSpc>
            <a:spcBef>
              <a:spcPct val="0"/>
            </a:spcBef>
            <a:spcAft>
              <a:spcPct val="35000"/>
            </a:spcAft>
            <a:buNone/>
          </a:pPr>
          <a:r>
            <a:rPr lang="es-EC" sz="2000" kern="1200" dirty="0">
              <a:solidFill>
                <a:prstClr val="white"/>
              </a:solidFill>
              <a:latin typeface="Arial" panose="020B0604020202020204" pitchFamily="34" charset="0"/>
              <a:ea typeface="+mn-ea"/>
              <a:cs typeface="Arial" panose="020B0604020202020204" pitchFamily="34" charset="0"/>
            </a:rPr>
            <a:t>CAPITULO III</a:t>
          </a:r>
        </a:p>
      </dgm:t>
    </dgm:pt>
    <dgm:pt modelId="{F3BC1900-10BD-4591-916F-1C5FF5DE06A2}" type="parTrans" cxnId="{01B60A1F-6DC3-4AEC-8994-DE03A7857F88}">
      <dgm:prSet/>
      <dgm:spPr/>
      <dgm:t>
        <a:bodyPr/>
        <a:lstStyle/>
        <a:p>
          <a:endParaRPr lang="es-EC" sz="2000">
            <a:latin typeface="Arial" panose="020B0604020202020204" pitchFamily="34" charset="0"/>
            <a:cs typeface="Arial" panose="020B0604020202020204" pitchFamily="34" charset="0"/>
          </a:endParaRPr>
        </a:p>
      </dgm:t>
    </dgm:pt>
    <dgm:pt modelId="{B1B44FB5-9494-4671-B11B-31EC9173A7C3}" type="sibTrans" cxnId="{01B60A1F-6DC3-4AEC-8994-DE03A7857F88}">
      <dgm:prSet/>
      <dgm:spPr/>
      <dgm:t>
        <a:bodyPr/>
        <a:lstStyle/>
        <a:p>
          <a:endParaRPr lang="es-EC" sz="2000">
            <a:latin typeface="Arial" panose="020B0604020202020204" pitchFamily="34" charset="0"/>
            <a:cs typeface="Arial" panose="020B0604020202020204" pitchFamily="34" charset="0"/>
          </a:endParaRPr>
        </a:p>
      </dgm:t>
    </dgm:pt>
    <dgm:pt modelId="{DC72F979-C4C5-4F5F-B0D5-8476EC076526}">
      <dgm:prSet phldrT="[Texto]" custT="1"/>
      <dgm:spPr/>
      <dgm:t>
        <a:bodyPr/>
        <a:lstStyle/>
        <a:p>
          <a:r>
            <a:rPr lang="es-EC" sz="2000" dirty="0">
              <a:latin typeface="Arial" panose="020B0604020202020204" pitchFamily="34" charset="0"/>
              <a:cs typeface="Arial" panose="020B0604020202020204" pitchFamily="34" charset="0"/>
            </a:rPr>
            <a:t>CAPITULO IV</a:t>
          </a:r>
        </a:p>
      </dgm:t>
    </dgm:pt>
    <dgm:pt modelId="{480AD823-5786-499D-B5A3-5AAF56E375D9}" type="parTrans" cxnId="{589ED1A5-79CA-4CBB-B9FE-4150F53385FB}">
      <dgm:prSet/>
      <dgm:spPr/>
      <dgm:t>
        <a:bodyPr/>
        <a:lstStyle/>
        <a:p>
          <a:endParaRPr lang="es-EC" sz="2000">
            <a:latin typeface="Arial" panose="020B0604020202020204" pitchFamily="34" charset="0"/>
            <a:cs typeface="Arial" panose="020B0604020202020204" pitchFamily="34" charset="0"/>
          </a:endParaRPr>
        </a:p>
      </dgm:t>
    </dgm:pt>
    <dgm:pt modelId="{169EC662-DA3F-4CA2-82B7-394D82180503}" type="sibTrans" cxnId="{589ED1A5-79CA-4CBB-B9FE-4150F53385FB}">
      <dgm:prSet/>
      <dgm:spPr/>
      <dgm:t>
        <a:bodyPr/>
        <a:lstStyle/>
        <a:p>
          <a:endParaRPr lang="es-EC" sz="2000">
            <a:latin typeface="Arial" panose="020B0604020202020204" pitchFamily="34" charset="0"/>
            <a:cs typeface="Arial" panose="020B0604020202020204" pitchFamily="34" charset="0"/>
          </a:endParaRPr>
        </a:p>
      </dgm:t>
    </dgm:pt>
    <dgm:pt modelId="{812F215B-E14E-4DCE-A791-D98B0E2FAEF2}">
      <dgm:prSet phldrT="[Texto]" custT="1"/>
      <dgm:spPr/>
      <dgm:t>
        <a:bodyPr/>
        <a:lstStyle/>
        <a:p>
          <a:r>
            <a:rPr lang="es-EC" sz="2000" dirty="0">
              <a:latin typeface="Arial" panose="020B0604020202020204" pitchFamily="34" charset="0"/>
              <a:cs typeface="Arial" panose="020B0604020202020204" pitchFamily="34" charset="0"/>
            </a:rPr>
            <a:t>CAPITULO V</a:t>
          </a:r>
        </a:p>
      </dgm:t>
    </dgm:pt>
    <dgm:pt modelId="{5553C22A-BFC6-41D8-9E0B-0B28AF31A1F0}" type="parTrans" cxnId="{EACC5434-E8E9-4C12-A84B-541C84545B98}">
      <dgm:prSet/>
      <dgm:spPr/>
      <dgm:t>
        <a:bodyPr/>
        <a:lstStyle/>
        <a:p>
          <a:endParaRPr lang="es-EC" sz="2000">
            <a:latin typeface="Arial" panose="020B0604020202020204" pitchFamily="34" charset="0"/>
            <a:cs typeface="Arial" panose="020B0604020202020204" pitchFamily="34" charset="0"/>
          </a:endParaRPr>
        </a:p>
      </dgm:t>
    </dgm:pt>
    <dgm:pt modelId="{BD8F179D-0C60-498A-988B-0F1DB4B5CCD2}" type="sibTrans" cxnId="{EACC5434-E8E9-4C12-A84B-541C84545B98}">
      <dgm:prSet/>
      <dgm:spPr/>
      <dgm:t>
        <a:bodyPr/>
        <a:lstStyle/>
        <a:p>
          <a:endParaRPr lang="es-EC" sz="2000">
            <a:latin typeface="Arial" panose="020B0604020202020204" pitchFamily="34" charset="0"/>
            <a:cs typeface="Arial" panose="020B0604020202020204" pitchFamily="34" charset="0"/>
          </a:endParaRPr>
        </a:p>
      </dgm:t>
    </dgm:pt>
    <dgm:pt modelId="{F0C6D3D4-9E8C-4D06-AB0B-052A26176104}">
      <dgm:prSet phldrT="[Texto]" custT="1"/>
      <dgm:spPr/>
      <dgm:t>
        <a:bodyPr/>
        <a:lstStyle/>
        <a:p>
          <a:r>
            <a:rPr lang="es-EC" sz="2000" dirty="0">
              <a:latin typeface="Arial" panose="020B0604020202020204" pitchFamily="34" charset="0"/>
              <a:cs typeface="Arial" panose="020B0604020202020204" pitchFamily="34" charset="0"/>
            </a:rPr>
            <a:t>CAPITULO VI</a:t>
          </a:r>
        </a:p>
      </dgm:t>
    </dgm:pt>
    <dgm:pt modelId="{42181234-F6DF-43C3-829A-3634A7D13C90}" type="parTrans" cxnId="{49474918-2AB9-4EF3-AA6C-69FBD5871D27}">
      <dgm:prSet/>
      <dgm:spPr/>
      <dgm:t>
        <a:bodyPr/>
        <a:lstStyle/>
        <a:p>
          <a:endParaRPr lang="es-EC" sz="2000">
            <a:latin typeface="Arial" panose="020B0604020202020204" pitchFamily="34" charset="0"/>
            <a:cs typeface="Arial" panose="020B0604020202020204" pitchFamily="34" charset="0"/>
          </a:endParaRPr>
        </a:p>
      </dgm:t>
    </dgm:pt>
    <dgm:pt modelId="{D1E08179-EF4A-4A4E-B796-3AE18E4E5680}" type="sibTrans" cxnId="{49474918-2AB9-4EF3-AA6C-69FBD5871D27}">
      <dgm:prSet/>
      <dgm:spPr/>
      <dgm:t>
        <a:bodyPr/>
        <a:lstStyle/>
        <a:p>
          <a:endParaRPr lang="es-EC" sz="2000">
            <a:latin typeface="Arial" panose="020B0604020202020204" pitchFamily="34" charset="0"/>
            <a:cs typeface="Arial" panose="020B0604020202020204" pitchFamily="34" charset="0"/>
          </a:endParaRPr>
        </a:p>
      </dgm:t>
    </dgm:pt>
    <dgm:pt modelId="{A36D71C5-0CAA-42A4-9ED5-89762BF9A6AD}" type="pres">
      <dgm:prSet presAssocID="{C4C46D38-4019-4C8C-8628-453724F30A0D}" presName="linear" presStyleCnt="0">
        <dgm:presLayoutVars>
          <dgm:dir/>
          <dgm:animLvl val="lvl"/>
          <dgm:resizeHandles val="exact"/>
        </dgm:presLayoutVars>
      </dgm:prSet>
      <dgm:spPr/>
      <dgm:t>
        <a:bodyPr/>
        <a:lstStyle/>
        <a:p>
          <a:endParaRPr lang="es-EC"/>
        </a:p>
      </dgm:t>
    </dgm:pt>
    <dgm:pt modelId="{79DC9926-C761-4787-8CA8-096A82FE9CC7}" type="pres">
      <dgm:prSet presAssocID="{28A151EF-9344-4552-91AB-2296800948FE}" presName="parentLin" presStyleCnt="0"/>
      <dgm:spPr/>
    </dgm:pt>
    <dgm:pt modelId="{3724B959-CAE0-4C1F-91AA-F5213C2C1C92}" type="pres">
      <dgm:prSet presAssocID="{28A151EF-9344-4552-91AB-2296800948FE}" presName="parentLeftMargin" presStyleLbl="node1" presStyleIdx="0" presStyleCnt="6"/>
      <dgm:spPr/>
      <dgm:t>
        <a:bodyPr/>
        <a:lstStyle/>
        <a:p>
          <a:endParaRPr lang="es-EC"/>
        </a:p>
      </dgm:t>
    </dgm:pt>
    <dgm:pt modelId="{64B0CF32-A8AA-4538-BAFF-DF607AF6582C}" type="pres">
      <dgm:prSet presAssocID="{28A151EF-9344-4552-91AB-2296800948FE}" presName="parentText" presStyleLbl="node1" presStyleIdx="0" presStyleCnt="6" custScaleX="34642" custScaleY="83440">
        <dgm:presLayoutVars>
          <dgm:chMax val="0"/>
          <dgm:bulletEnabled val="1"/>
        </dgm:presLayoutVars>
      </dgm:prSet>
      <dgm:spPr/>
      <dgm:t>
        <a:bodyPr/>
        <a:lstStyle/>
        <a:p>
          <a:endParaRPr lang="es-EC"/>
        </a:p>
      </dgm:t>
    </dgm:pt>
    <dgm:pt modelId="{11FFAFDE-B491-4CD4-A5BB-3A29E9816787}" type="pres">
      <dgm:prSet presAssocID="{28A151EF-9344-4552-91AB-2296800948FE}" presName="negativeSpace" presStyleCnt="0"/>
      <dgm:spPr/>
    </dgm:pt>
    <dgm:pt modelId="{9F06E489-B096-4ECE-AE9D-1B6E1DC75632}" type="pres">
      <dgm:prSet presAssocID="{28A151EF-9344-4552-91AB-2296800948FE}" presName="childText" presStyleLbl="conFgAcc1" presStyleIdx="0" presStyleCnt="6">
        <dgm:presLayoutVars>
          <dgm:bulletEnabled val="1"/>
        </dgm:presLayoutVars>
      </dgm:prSet>
      <dgm:spPr/>
    </dgm:pt>
    <dgm:pt modelId="{F7CBBCCA-AA0C-46B7-9DE6-C24517789B11}" type="pres">
      <dgm:prSet presAssocID="{0762FB14-74E7-4AEB-BD2D-846D73CF1C3A}" presName="spaceBetweenRectangles" presStyleCnt="0"/>
      <dgm:spPr/>
    </dgm:pt>
    <dgm:pt modelId="{3047ABE8-CE37-475C-B1B1-C445716EBD2C}" type="pres">
      <dgm:prSet presAssocID="{750BBDDB-0D66-4AAD-A319-458CD76D363C}" presName="parentLin" presStyleCnt="0"/>
      <dgm:spPr/>
    </dgm:pt>
    <dgm:pt modelId="{7105E0D8-BEB5-41F3-89E5-888DE48227AB}" type="pres">
      <dgm:prSet presAssocID="{750BBDDB-0D66-4AAD-A319-458CD76D363C}" presName="parentLeftMargin" presStyleLbl="node1" presStyleIdx="0" presStyleCnt="6"/>
      <dgm:spPr/>
      <dgm:t>
        <a:bodyPr/>
        <a:lstStyle/>
        <a:p>
          <a:endParaRPr lang="es-EC"/>
        </a:p>
      </dgm:t>
    </dgm:pt>
    <dgm:pt modelId="{EA01A308-D817-4FFB-A372-F0244F671C33}" type="pres">
      <dgm:prSet presAssocID="{750BBDDB-0D66-4AAD-A319-458CD76D363C}" presName="parentText" presStyleLbl="node1" presStyleIdx="1" presStyleCnt="6" custScaleX="34642" custScaleY="83440">
        <dgm:presLayoutVars>
          <dgm:chMax val="0"/>
          <dgm:bulletEnabled val="1"/>
        </dgm:presLayoutVars>
      </dgm:prSet>
      <dgm:spPr>
        <a:xfrm>
          <a:off x="519602" y="908745"/>
          <a:ext cx="2656258" cy="531360"/>
        </a:xfrm>
        <a:prstGeom prst="roundRect">
          <a:avLst/>
        </a:prstGeom>
      </dgm:spPr>
      <dgm:t>
        <a:bodyPr/>
        <a:lstStyle/>
        <a:p>
          <a:endParaRPr lang="es-EC"/>
        </a:p>
      </dgm:t>
    </dgm:pt>
    <dgm:pt modelId="{0EDA0A5D-CF45-425F-B98F-E9836B73FEB5}" type="pres">
      <dgm:prSet presAssocID="{750BBDDB-0D66-4AAD-A319-458CD76D363C}" presName="negativeSpace" presStyleCnt="0"/>
      <dgm:spPr/>
    </dgm:pt>
    <dgm:pt modelId="{90115705-667F-4842-AAD1-BBF91AAF3F0B}" type="pres">
      <dgm:prSet presAssocID="{750BBDDB-0D66-4AAD-A319-458CD76D363C}" presName="childText" presStyleLbl="conFgAcc1" presStyleIdx="1" presStyleCnt="6">
        <dgm:presLayoutVars>
          <dgm:bulletEnabled val="1"/>
        </dgm:presLayoutVars>
      </dgm:prSet>
      <dgm:spPr/>
    </dgm:pt>
    <dgm:pt modelId="{9EBC5A82-4FF7-48E9-83B7-E0250E696213}" type="pres">
      <dgm:prSet presAssocID="{C91CFD24-D1E0-420E-BF1A-D6D1339A3706}" presName="spaceBetweenRectangles" presStyleCnt="0"/>
      <dgm:spPr/>
    </dgm:pt>
    <dgm:pt modelId="{E2BE9BA6-509D-4D89-B5B2-2CEF619B008B}" type="pres">
      <dgm:prSet presAssocID="{E6B064C9-54E5-4C76-9059-696E6C948067}" presName="parentLin" presStyleCnt="0"/>
      <dgm:spPr/>
    </dgm:pt>
    <dgm:pt modelId="{09D69B5E-C867-49EE-A752-677C853311F5}" type="pres">
      <dgm:prSet presAssocID="{E6B064C9-54E5-4C76-9059-696E6C948067}" presName="parentLeftMargin" presStyleLbl="node1" presStyleIdx="1" presStyleCnt="6"/>
      <dgm:spPr/>
      <dgm:t>
        <a:bodyPr/>
        <a:lstStyle/>
        <a:p>
          <a:endParaRPr lang="es-EC"/>
        </a:p>
      </dgm:t>
    </dgm:pt>
    <dgm:pt modelId="{E382684F-A018-412F-949D-B31F0AF35225}" type="pres">
      <dgm:prSet presAssocID="{E6B064C9-54E5-4C76-9059-696E6C948067}" presName="parentText" presStyleLbl="node1" presStyleIdx="2" presStyleCnt="6" custScaleX="34642" custScaleY="83440">
        <dgm:presLayoutVars>
          <dgm:chMax val="0"/>
          <dgm:bulletEnabled val="1"/>
        </dgm:presLayoutVars>
      </dgm:prSet>
      <dgm:spPr>
        <a:xfrm>
          <a:off x="519602" y="1725225"/>
          <a:ext cx="7274430" cy="531360"/>
        </a:xfrm>
        <a:prstGeom prst="roundRect">
          <a:avLst/>
        </a:prstGeom>
      </dgm:spPr>
      <dgm:t>
        <a:bodyPr/>
        <a:lstStyle/>
        <a:p>
          <a:endParaRPr lang="es-EC"/>
        </a:p>
      </dgm:t>
    </dgm:pt>
    <dgm:pt modelId="{A942DD3E-1011-47BD-BF42-7C63B5983CDE}" type="pres">
      <dgm:prSet presAssocID="{E6B064C9-54E5-4C76-9059-696E6C948067}" presName="negativeSpace" presStyleCnt="0"/>
      <dgm:spPr/>
    </dgm:pt>
    <dgm:pt modelId="{1E870DF3-1DBF-4EB5-91FD-8122A9BC2F10}" type="pres">
      <dgm:prSet presAssocID="{E6B064C9-54E5-4C76-9059-696E6C948067}" presName="childText" presStyleLbl="conFgAcc1" presStyleIdx="2" presStyleCnt="6">
        <dgm:presLayoutVars>
          <dgm:bulletEnabled val="1"/>
        </dgm:presLayoutVars>
      </dgm:prSet>
      <dgm:spPr/>
    </dgm:pt>
    <dgm:pt modelId="{BD38FD3E-87D8-47FC-AF05-744E323B3BB5}" type="pres">
      <dgm:prSet presAssocID="{B1B44FB5-9494-4671-B11B-31EC9173A7C3}" presName="spaceBetweenRectangles" presStyleCnt="0"/>
      <dgm:spPr/>
    </dgm:pt>
    <dgm:pt modelId="{5312237E-4629-40A4-8F7A-C6B76E83BD6E}" type="pres">
      <dgm:prSet presAssocID="{DC72F979-C4C5-4F5F-B0D5-8476EC076526}" presName="parentLin" presStyleCnt="0"/>
      <dgm:spPr/>
    </dgm:pt>
    <dgm:pt modelId="{EE254E76-8CE2-4631-B8B6-41C049CCDF6F}" type="pres">
      <dgm:prSet presAssocID="{DC72F979-C4C5-4F5F-B0D5-8476EC076526}" presName="parentLeftMargin" presStyleLbl="node1" presStyleIdx="2" presStyleCnt="6"/>
      <dgm:spPr/>
      <dgm:t>
        <a:bodyPr/>
        <a:lstStyle/>
        <a:p>
          <a:endParaRPr lang="es-EC"/>
        </a:p>
      </dgm:t>
    </dgm:pt>
    <dgm:pt modelId="{2BDEF335-039A-429F-A4AB-62A01F053EA7}" type="pres">
      <dgm:prSet presAssocID="{DC72F979-C4C5-4F5F-B0D5-8476EC076526}" presName="parentText" presStyleLbl="node1" presStyleIdx="3" presStyleCnt="6" custScaleX="34642" custScaleY="79268">
        <dgm:presLayoutVars>
          <dgm:chMax val="0"/>
          <dgm:bulletEnabled val="1"/>
        </dgm:presLayoutVars>
      </dgm:prSet>
      <dgm:spPr/>
      <dgm:t>
        <a:bodyPr/>
        <a:lstStyle/>
        <a:p>
          <a:endParaRPr lang="es-EC"/>
        </a:p>
      </dgm:t>
    </dgm:pt>
    <dgm:pt modelId="{EA89C98D-3499-40A4-8058-72DB5894715C}" type="pres">
      <dgm:prSet presAssocID="{DC72F979-C4C5-4F5F-B0D5-8476EC076526}" presName="negativeSpace" presStyleCnt="0"/>
      <dgm:spPr/>
    </dgm:pt>
    <dgm:pt modelId="{5EAA1F50-72FD-44B3-AE47-016ED93FFEAB}" type="pres">
      <dgm:prSet presAssocID="{DC72F979-C4C5-4F5F-B0D5-8476EC076526}" presName="childText" presStyleLbl="conFgAcc1" presStyleIdx="3" presStyleCnt="6">
        <dgm:presLayoutVars>
          <dgm:bulletEnabled val="1"/>
        </dgm:presLayoutVars>
      </dgm:prSet>
      <dgm:spPr/>
    </dgm:pt>
    <dgm:pt modelId="{81FE022E-184E-48F4-A1F4-C2CEDDF3CC8E}" type="pres">
      <dgm:prSet presAssocID="{169EC662-DA3F-4CA2-82B7-394D82180503}" presName="spaceBetweenRectangles" presStyleCnt="0"/>
      <dgm:spPr/>
    </dgm:pt>
    <dgm:pt modelId="{AD1B3074-6271-4522-BAC4-15F723FF8EA1}" type="pres">
      <dgm:prSet presAssocID="{812F215B-E14E-4DCE-A791-D98B0E2FAEF2}" presName="parentLin" presStyleCnt="0"/>
      <dgm:spPr/>
    </dgm:pt>
    <dgm:pt modelId="{BCB82EA2-EBCF-4F28-9E21-6D8AFAF1F1AD}" type="pres">
      <dgm:prSet presAssocID="{812F215B-E14E-4DCE-A791-D98B0E2FAEF2}" presName="parentLeftMargin" presStyleLbl="node1" presStyleIdx="3" presStyleCnt="6"/>
      <dgm:spPr/>
      <dgm:t>
        <a:bodyPr/>
        <a:lstStyle/>
        <a:p>
          <a:endParaRPr lang="es-EC"/>
        </a:p>
      </dgm:t>
    </dgm:pt>
    <dgm:pt modelId="{E7426544-1C55-4ADA-B475-A91AF6430AEC}" type="pres">
      <dgm:prSet presAssocID="{812F215B-E14E-4DCE-A791-D98B0E2FAEF2}" presName="parentText" presStyleLbl="node1" presStyleIdx="4" presStyleCnt="6" custScaleX="34642" custScaleY="79268">
        <dgm:presLayoutVars>
          <dgm:chMax val="0"/>
          <dgm:bulletEnabled val="1"/>
        </dgm:presLayoutVars>
      </dgm:prSet>
      <dgm:spPr/>
      <dgm:t>
        <a:bodyPr/>
        <a:lstStyle/>
        <a:p>
          <a:endParaRPr lang="es-EC"/>
        </a:p>
      </dgm:t>
    </dgm:pt>
    <dgm:pt modelId="{6E85EA80-90CD-4A38-8400-74F079EF7517}" type="pres">
      <dgm:prSet presAssocID="{812F215B-E14E-4DCE-A791-D98B0E2FAEF2}" presName="negativeSpace" presStyleCnt="0"/>
      <dgm:spPr/>
    </dgm:pt>
    <dgm:pt modelId="{2A64F021-0DCD-40E6-97FA-1F68B799D308}" type="pres">
      <dgm:prSet presAssocID="{812F215B-E14E-4DCE-A791-D98B0E2FAEF2}" presName="childText" presStyleLbl="conFgAcc1" presStyleIdx="4" presStyleCnt="6">
        <dgm:presLayoutVars>
          <dgm:bulletEnabled val="1"/>
        </dgm:presLayoutVars>
      </dgm:prSet>
      <dgm:spPr/>
    </dgm:pt>
    <dgm:pt modelId="{978EC8C0-7703-4259-A136-3BBDFC72589F}" type="pres">
      <dgm:prSet presAssocID="{BD8F179D-0C60-498A-988B-0F1DB4B5CCD2}" presName="spaceBetweenRectangles" presStyleCnt="0"/>
      <dgm:spPr/>
    </dgm:pt>
    <dgm:pt modelId="{F63E3DAC-ED41-495B-B363-59BD0A04686D}" type="pres">
      <dgm:prSet presAssocID="{F0C6D3D4-9E8C-4D06-AB0B-052A26176104}" presName="parentLin" presStyleCnt="0"/>
      <dgm:spPr/>
    </dgm:pt>
    <dgm:pt modelId="{9F290283-3477-4E81-B2AE-D214774FCEA9}" type="pres">
      <dgm:prSet presAssocID="{F0C6D3D4-9E8C-4D06-AB0B-052A26176104}" presName="parentLeftMargin" presStyleLbl="node1" presStyleIdx="4" presStyleCnt="6"/>
      <dgm:spPr/>
      <dgm:t>
        <a:bodyPr/>
        <a:lstStyle/>
        <a:p>
          <a:endParaRPr lang="es-EC"/>
        </a:p>
      </dgm:t>
    </dgm:pt>
    <dgm:pt modelId="{18D20FA0-2D35-46C9-8CEB-EF35FFECE405}" type="pres">
      <dgm:prSet presAssocID="{F0C6D3D4-9E8C-4D06-AB0B-052A26176104}" presName="parentText" presStyleLbl="node1" presStyleIdx="5" presStyleCnt="6" custScaleX="34642" custScaleY="75494">
        <dgm:presLayoutVars>
          <dgm:chMax val="0"/>
          <dgm:bulletEnabled val="1"/>
        </dgm:presLayoutVars>
      </dgm:prSet>
      <dgm:spPr/>
      <dgm:t>
        <a:bodyPr/>
        <a:lstStyle/>
        <a:p>
          <a:endParaRPr lang="es-EC"/>
        </a:p>
      </dgm:t>
    </dgm:pt>
    <dgm:pt modelId="{7F0B87FD-51D8-425E-BD5C-AC01816D6264}" type="pres">
      <dgm:prSet presAssocID="{F0C6D3D4-9E8C-4D06-AB0B-052A26176104}" presName="negativeSpace" presStyleCnt="0"/>
      <dgm:spPr/>
    </dgm:pt>
    <dgm:pt modelId="{AE2CB79D-84F1-4C17-B771-1F16146520F1}" type="pres">
      <dgm:prSet presAssocID="{F0C6D3D4-9E8C-4D06-AB0B-052A26176104}" presName="childText" presStyleLbl="conFgAcc1" presStyleIdx="5" presStyleCnt="6">
        <dgm:presLayoutVars>
          <dgm:bulletEnabled val="1"/>
        </dgm:presLayoutVars>
      </dgm:prSet>
      <dgm:spPr/>
    </dgm:pt>
  </dgm:ptLst>
  <dgm:cxnLst>
    <dgm:cxn modelId="{01B60A1F-6DC3-4AEC-8994-DE03A7857F88}" srcId="{C4C46D38-4019-4C8C-8628-453724F30A0D}" destId="{E6B064C9-54E5-4C76-9059-696E6C948067}" srcOrd="2" destOrd="0" parTransId="{F3BC1900-10BD-4591-916F-1C5FF5DE06A2}" sibTransId="{B1B44FB5-9494-4671-B11B-31EC9173A7C3}"/>
    <dgm:cxn modelId="{25B70CCC-D2F6-4A81-9E03-CE04B627FC6B}" type="presOf" srcId="{F0C6D3D4-9E8C-4D06-AB0B-052A26176104}" destId="{18D20FA0-2D35-46C9-8CEB-EF35FFECE405}" srcOrd="1" destOrd="0" presId="urn:microsoft.com/office/officeart/2005/8/layout/list1"/>
    <dgm:cxn modelId="{49474918-2AB9-4EF3-AA6C-69FBD5871D27}" srcId="{C4C46D38-4019-4C8C-8628-453724F30A0D}" destId="{F0C6D3D4-9E8C-4D06-AB0B-052A26176104}" srcOrd="5" destOrd="0" parTransId="{42181234-F6DF-43C3-829A-3634A7D13C90}" sibTransId="{D1E08179-EF4A-4A4E-B796-3AE18E4E5680}"/>
    <dgm:cxn modelId="{A40270A9-1B14-4F5A-9F12-8BE4486A7006}" type="presOf" srcId="{F0C6D3D4-9E8C-4D06-AB0B-052A26176104}" destId="{9F290283-3477-4E81-B2AE-D214774FCEA9}" srcOrd="0" destOrd="0" presId="urn:microsoft.com/office/officeart/2005/8/layout/list1"/>
    <dgm:cxn modelId="{18876CFC-88D0-4856-8323-88C905097C6E}" type="presOf" srcId="{C4C46D38-4019-4C8C-8628-453724F30A0D}" destId="{A36D71C5-0CAA-42A4-9ED5-89762BF9A6AD}" srcOrd="0" destOrd="0" presId="urn:microsoft.com/office/officeart/2005/8/layout/list1"/>
    <dgm:cxn modelId="{94FBB320-65D0-4E9B-990D-E21C85564C4D}" type="presOf" srcId="{812F215B-E14E-4DCE-A791-D98B0E2FAEF2}" destId="{BCB82EA2-EBCF-4F28-9E21-6D8AFAF1F1AD}" srcOrd="0" destOrd="0" presId="urn:microsoft.com/office/officeart/2005/8/layout/list1"/>
    <dgm:cxn modelId="{EACC5434-E8E9-4C12-A84B-541C84545B98}" srcId="{C4C46D38-4019-4C8C-8628-453724F30A0D}" destId="{812F215B-E14E-4DCE-A791-D98B0E2FAEF2}" srcOrd="4" destOrd="0" parTransId="{5553C22A-BFC6-41D8-9E0B-0B28AF31A1F0}" sibTransId="{BD8F179D-0C60-498A-988B-0F1DB4B5CCD2}"/>
    <dgm:cxn modelId="{589ED1A5-79CA-4CBB-B9FE-4150F53385FB}" srcId="{C4C46D38-4019-4C8C-8628-453724F30A0D}" destId="{DC72F979-C4C5-4F5F-B0D5-8476EC076526}" srcOrd="3" destOrd="0" parTransId="{480AD823-5786-499D-B5A3-5AAF56E375D9}" sibTransId="{169EC662-DA3F-4CA2-82B7-394D82180503}"/>
    <dgm:cxn modelId="{3EAF4CAC-235B-4E03-93A9-D75065761823}" type="presOf" srcId="{DC72F979-C4C5-4F5F-B0D5-8476EC076526}" destId="{EE254E76-8CE2-4631-B8B6-41C049CCDF6F}" srcOrd="0" destOrd="0" presId="urn:microsoft.com/office/officeart/2005/8/layout/list1"/>
    <dgm:cxn modelId="{AE2BA647-95CE-4B60-85DC-C717A53E322E}" type="presOf" srcId="{812F215B-E14E-4DCE-A791-D98B0E2FAEF2}" destId="{E7426544-1C55-4ADA-B475-A91AF6430AEC}" srcOrd="1" destOrd="0" presId="urn:microsoft.com/office/officeart/2005/8/layout/list1"/>
    <dgm:cxn modelId="{FBA87497-B897-4828-B819-DAFB335395BF}" type="presOf" srcId="{DC72F979-C4C5-4F5F-B0D5-8476EC076526}" destId="{2BDEF335-039A-429F-A4AB-62A01F053EA7}" srcOrd="1" destOrd="0" presId="urn:microsoft.com/office/officeart/2005/8/layout/list1"/>
    <dgm:cxn modelId="{FE161180-55A4-4B5E-B9C4-4A0B67CF5616}" srcId="{C4C46D38-4019-4C8C-8628-453724F30A0D}" destId="{750BBDDB-0D66-4AAD-A319-458CD76D363C}" srcOrd="1" destOrd="0" parTransId="{D46ADA33-F4FA-4AF5-8B6B-0D613BA6B162}" sibTransId="{C91CFD24-D1E0-420E-BF1A-D6D1339A3706}"/>
    <dgm:cxn modelId="{DC3C3DEF-C6EB-43BE-A132-17C43628DC42}" type="presOf" srcId="{750BBDDB-0D66-4AAD-A319-458CD76D363C}" destId="{EA01A308-D817-4FFB-A372-F0244F671C33}" srcOrd="1" destOrd="0" presId="urn:microsoft.com/office/officeart/2005/8/layout/list1"/>
    <dgm:cxn modelId="{196849BD-3ECE-4C0F-AA21-712E8E1A2F0B}" type="presOf" srcId="{28A151EF-9344-4552-91AB-2296800948FE}" destId="{64B0CF32-A8AA-4538-BAFF-DF607AF6582C}" srcOrd="1" destOrd="0" presId="urn:microsoft.com/office/officeart/2005/8/layout/list1"/>
    <dgm:cxn modelId="{1105B355-DB47-4506-B10D-8D6C1068744D}" type="presOf" srcId="{28A151EF-9344-4552-91AB-2296800948FE}" destId="{3724B959-CAE0-4C1F-91AA-F5213C2C1C92}" srcOrd="0" destOrd="0" presId="urn:microsoft.com/office/officeart/2005/8/layout/list1"/>
    <dgm:cxn modelId="{3DFCA0A5-E9C3-4078-9E0B-13A9BA5C2546}" type="presOf" srcId="{E6B064C9-54E5-4C76-9059-696E6C948067}" destId="{09D69B5E-C867-49EE-A752-677C853311F5}" srcOrd="0" destOrd="0" presId="urn:microsoft.com/office/officeart/2005/8/layout/list1"/>
    <dgm:cxn modelId="{540F1A79-6610-41B7-8E87-C56509195434}" type="presOf" srcId="{E6B064C9-54E5-4C76-9059-696E6C948067}" destId="{E382684F-A018-412F-949D-B31F0AF35225}" srcOrd="1" destOrd="0" presId="urn:microsoft.com/office/officeart/2005/8/layout/list1"/>
    <dgm:cxn modelId="{5B1CB338-538F-4738-90ED-63E241FC0B12}" type="presOf" srcId="{750BBDDB-0D66-4AAD-A319-458CD76D363C}" destId="{7105E0D8-BEB5-41F3-89E5-888DE48227AB}" srcOrd="0" destOrd="0" presId="urn:microsoft.com/office/officeart/2005/8/layout/list1"/>
    <dgm:cxn modelId="{33A0FF92-656E-4629-A47E-824445FB491B}" srcId="{C4C46D38-4019-4C8C-8628-453724F30A0D}" destId="{28A151EF-9344-4552-91AB-2296800948FE}" srcOrd="0" destOrd="0" parTransId="{19A440F2-9595-4DDE-BAEA-3E84BF892C40}" sibTransId="{0762FB14-74E7-4AEB-BD2D-846D73CF1C3A}"/>
    <dgm:cxn modelId="{3D446C72-37E9-4F2C-9BBA-145302B2421F}" type="presParOf" srcId="{A36D71C5-0CAA-42A4-9ED5-89762BF9A6AD}" destId="{79DC9926-C761-4787-8CA8-096A82FE9CC7}" srcOrd="0" destOrd="0" presId="urn:microsoft.com/office/officeart/2005/8/layout/list1"/>
    <dgm:cxn modelId="{2AB11F73-1CAA-49B0-A971-8ABACFB842F2}" type="presParOf" srcId="{79DC9926-C761-4787-8CA8-096A82FE9CC7}" destId="{3724B959-CAE0-4C1F-91AA-F5213C2C1C92}" srcOrd="0" destOrd="0" presId="urn:microsoft.com/office/officeart/2005/8/layout/list1"/>
    <dgm:cxn modelId="{41327678-3279-4A72-B60B-C0A32925B600}" type="presParOf" srcId="{79DC9926-C761-4787-8CA8-096A82FE9CC7}" destId="{64B0CF32-A8AA-4538-BAFF-DF607AF6582C}" srcOrd="1" destOrd="0" presId="urn:microsoft.com/office/officeart/2005/8/layout/list1"/>
    <dgm:cxn modelId="{4CB018D4-DB41-42E4-9173-792237042A2B}" type="presParOf" srcId="{A36D71C5-0CAA-42A4-9ED5-89762BF9A6AD}" destId="{11FFAFDE-B491-4CD4-A5BB-3A29E9816787}" srcOrd="1" destOrd="0" presId="urn:microsoft.com/office/officeart/2005/8/layout/list1"/>
    <dgm:cxn modelId="{A72C4ADD-3D21-46BF-9281-C2483BAA8D28}" type="presParOf" srcId="{A36D71C5-0CAA-42A4-9ED5-89762BF9A6AD}" destId="{9F06E489-B096-4ECE-AE9D-1B6E1DC75632}" srcOrd="2" destOrd="0" presId="urn:microsoft.com/office/officeart/2005/8/layout/list1"/>
    <dgm:cxn modelId="{880C59AE-9FC6-4404-B151-5753ADDB3CB2}" type="presParOf" srcId="{A36D71C5-0CAA-42A4-9ED5-89762BF9A6AD}" destId="{F7CBBCCA-AA0C-46B7-9DE6-C24517789B11}" srcOrd="3" destOrd="0" presId="urn:microsoft.com/office/officeart/2005/8/layout/list1"/>
    <dgm:cxn modelId="{E6EE98EA-8D8B-4EBA-9496-37A00A14E048}" type="presParOf" srcId="{A36D71C5-0CAA-42A4-9ED5-89762BF9A6AD}" destId="{3047ABE8-CE37-475C-B1B1-C445716EBD2C}" srcOrd="4" destOrd="0" presId="urn:microsoft.com/office/officeart/2005/8/layout/list1"/>
    <dgm:cxn modelId="{182B4A5F-0894-4DC3-B24C-E5D4D61716DA}" type="presParOf" srcId="{3047ABE8-CE37-475C-B1B1-C445716EBD2C}" destId="{7105E0D8-BEB5-41F3-89E5-888DE48227AB}" srcOrd="0" destOrd="0" presId="urn:microsoft.com/office/officeart/2005/8/layout/list1"/>
    <dgm:cxn modelId="{CA951ED5-5E66-4CEA-847D-33503B6ABD6F}" type="presParOf" srcId="{3047ABE8-CE37-475C-B1B1-C445716EBD2C}" destId="{EA01A308-D817-4FFB-A372-F0244F671C33}" srcOrd="1" destOrd="0" presId="urn:microsoft.com/office/officeart/2005/8/layout/list1"/>
    <dgm:cxn modelId="{F2CDF54B-F661-415D-8F61-E09E3B39F14C}" type="presParOf" srcId="{A36D71C5-0CAA-42A4-9ED5-89762BF9A6AD}" destId="{0EDA0A5D-CF45-425F-B98F-E9836B73FEB5}" srcOrd="5" destOrd="0" presId="urn:microsoft.com/office/officeart/2005/8/layout/list1"/>
    <dgm:cxn modelId="{8C7733C1-6A86-4C45-96D5-81938DB2E819}" type="presParOf" srcId="{A36D71C5-0CAA-42A4-9ED5-89762BF9A6AD}" destId="{90115705-667F-4842-AAD1-BBF91AAF3F0B}" srcOrd="6" destOrd="0" presId="urn:microsoft.com/office/officeart/2005/8/layout/list1"/>
    <dgm:cxn modelId="{33ABA4A2-A4B8-4DE0-97D8-4627FADE16B0}" type="presParOf" srcId="{A36D71C5-0CAA-42A4-9ED5-89762BF9A6AD}" destId="{9EBC5A82-4FF7-48E9-83B7-E0250E696213}" srcOrd="7" destOrd="0" presId="urn:microsoft.com/office/officeart/2005/8/layout/list1"/>
    <dgm:cxn modelId="{704235C8-3286-41E4-8523-D2D094931B9D}" type="presParOf" srcId="{A36D71C5-0CAA-42A4-9ED5-89762BF9A6AD}" destId="{E2BE9BA6-509D-4D89-B5B2-2CEF619B008B}" srcOrd="8" destOrd="0" presId="urn:microsoft.com/office/officeart/2005/8/layout/list1"/>
    <dgm:cxn modelId="{20E74BCF-A9F4-4ABB-A712-76126EFD3005}" type="presParOf" srcId="{E2BE9BA6-509D-4D89-B5B2-2CEF619B008B}" destId="{09D69B5E-C867-49EE-A752-677C853311F5}" srcOrd="0" destOrd="0" presId="urn:microsoft.com/office/officeart/2005/8/layout/list1"/>
    <dgm:cxn modelId="{FE0E74C8-1B4E-4B0C-9AC0-05C755AEF47E}" type="presParOf" srcId="{E2BE9BA6-509D-4D89-B5B2-2CEF619B008B}" destId="{E382684F-A018-412F-949D-B31F0AF35225}" srcOrd="1" destOrd="0" presId="urn:microsoft.com/office/officeart/2005/8/layout/list1"/>
    <dgm:cxn modelId="{7D6C565F-49A2-4AD5-ACD0-7FC6383D8DC7}" type="presParOf" srcId="{A36D71C5-0CAA-42A4-9ED5-89762BF9A6AD}" destId="{A942DD3E-1011-47BD-BF42-7C63B5983CDE}" srcOrd="9" destOrd="0" presId="urn:microsoft.com/office/officeart/2005/8/layout/list1"/>
    <dgm:cxn modelId="{96D0A208-9851-414A-A17A-B93BEC1B193C}" type="presParOf" srcId="{A36D71C5-0CAA-42A4-9ED5-89762BF9A6AD}" destId="{1E870DF3-1DBF-4EB5-91FD-8122A9BC2F10}" srcOrd="10" destOrd="0" presId="urn:microsoft.com/office/officeart/2005/8/layout/list1"/>
    <dgm:cxn modelId="{59541D93-28DB-4008-80C8-D30AA3F89C5A}" type="presParOf" srcId="{A36D71C5-0CAA-42A4-9ED5-89762BF9A6AD}" destId="{BD38FD3E-87D8-47FC-AF05-744E323B3BB5}" srcOrd="11" destOrd="0" presId="urn:microsoft.com/office/officeart/2005/8/layout/list1"/>
    <dgm:cxn modelId="{0907A0CB-BC90-45D9-BDE4-BB91157046EF}" type="presParOf" srcId="{A36D71C5-0CAA-42A4-9ED5-89762BF9A6AD}" destId="{5312237E-4629-40A4-8F7A-C6B76E83BD6E}" srcOrd="12" destOrd="0" presId="urn:microsoft.com/office/officeart/2005/8/layout/list1"/>
    <dgm:cxn modelId="{8F1414D0-ACDE-4018-B385-3509A62E5C7F}" type="presParOf" srcId="{5312237E-4629-40A4-8F7A-C6B76E83BD6E}" destId="{EE254E76-8CE2-4631-B8B6-41C049CCDF6F}" srcOrd="0" destOrd="0" presId="urn:microsoft.com/office/officeart/2005/8/layout/list1"/>
    <dgm:cxn modelId="{C7DBF7BE-FEC6-446D-BB81-EC0D5F7F972E}" type="presParOf" srcId="{5312237E-4629-40A4-8F7A-C6B76E83BD6E}" destId="{2BDEF335-039A-429F-A4AB-62A01F053EA7}" srcOrd="1" destOrd="0" presId="urn:microsoft.com/office/officeart/2005/8/layout/list1"/>
    <dgm:cxn modelId="{CF4F6CFA-BACC-463F-9970-4F78D9F070E2}" type="presParOf" srcId="{A36D71C5-0CAA-42A4-9ED5-89762BF9A6AD}" destId="{EA89C98D-3499-40A4-8058-72DB5894715C}" srcOrd="13" destOrd="0" presId="urn:microsoft.com/office/officeart/2005/8/layout/list1"/>
    <dgm:cxn modelId="{6BFA4E03-6890-44CB-9AA3-0E897E1F2EE1}" type="presParOf" srcId="{A36D71C5-0CAA-42A4-9ED5-89762BF9A6AD}" destId="{5EAA1F50-72FD-44B3-AE47-016ED93FFEAB}" srcOrd="14" destOrd="0" presId="urn:microsoft.com/office/officeart/2005/8/layout/list1"/>
    <dgm:cxn modelId="{DFA8AB05-A200-459D-838C-9BB8226B496C}" type="presParOf" srcId="{A36D71C5-0CAA-42A4-9ED5-89762BF9A6AD}" destId="{81FE022E-184E-48F4-A1F4-C2CEDDF3CC8E}" srcOrd="15" destOrd="0" presId="urn:microsoft.com/office/officeart/2005/8/layout/list1"/>
    <dgm:cxn modelId="{1ED1142E-2E71-4796-BBE3-2493C54E3791}" type="presParOf" srcId="{A36D71C5-0CAA-42A4-9ED5-89762BF9A6AD}" destId="{AD1B3074-6271-4522-BAC4-15F723FF8EA1}" srcOrd="16" destOrd="0" presId="urn:microsoft.com/office/officeart/2005/8/layout/list1"/>
    <dgm:cxn modelId="{D0E04761-02E5-4633-B9A7-A7FCBC4D98D9}" type="presParOf" srcId="{AD1B3074-6271-4522-BAC4-15F723FF8EA1}" destId="{BCB82EA2-EBCF-4F28-9E21-6D8AFAF1F1AD}" srcOrd="0" destOrd="0" presId="urn:microsoft.com/office/officeart/2005/8/layout/list1"/>
    <dgm:cxn modelId="{BB2F635F-82F5-46ED-91D3-733B72993089}" type="presParOf" srcId="{AD1B3074-6271-4522-BAC4-15F723FF8EA1}" destId="{E7426544-1C55-4ADA-B475-A91AF6430AEC}" srcOrd="1" destOrd="0" presId="urn:microsoft.com/office/officeart/2005/8/layout/list1"/>
    <dgm:cxn modelId="{8095DC64-67DD-4187-9020-429161B328AE}" type="presParOf" srcId="{A36D71C5-0CAA-42A4-9ED5-89762BF9A6AD}" destId="{6E85EA80-90CD-4A38-8400-74F079EF7517}" srcOrd="17" destOrd="0" presId="urn:microsoft.com/office/officeart/2005/8/layout/list1"/>
    <dgm:cxn modelId="{5E9DD185-AF69-47A6-9BDB-BEAEA7BC1361}" type="presParOf" srcId="{A36D71C5-0CAA-42A4-9ED5-89762BF9A6AD}" destId="{2A64F021-0DCD-40E6-97FA-1F68B799D308}" srcOrd="18" destOrd="0" presId="urn:microsoft.com/office/officeart/2005/8/layout/list1"/>
    <dgm:cxn modelId="{ADD28582-DB89-44F6-9BC8-555BCC458F48}" type="presParOf" srcId="{A36D71C5-0CAA-42A4-9ED5-89762BF9A6AD}" destId="{978EC8C0-7703-4259-A136-3BBDFC72589F}" srcOrd="19" destOrd="0" presId="urn:microsoft.com/office/officeart/2005/8/layout/list1"/>
    <dgm:cxn modelId="{7AC5C671-38E8-4DE2-8E02-4578EB3D9967}" type="presParOf" srcId="{A36D71C5-0CAA-42A4-9ED5-89762BF9A6AD}" destId="{F63E3DAC-ED41-495B-B363-59BD0A04686D}" srcOrd="20" destOrd="0" presId="urn:microsoft.com/office/officeart/2005/8/layout/list1"/>
    <dgm:cxn modelId="{2297D07C-8A5C-4899-8EA4-59DAEA41D85E}" type="presParOf" srcId="{F63E3DAC-ED41-495B-B363-59BD0A04686D}" destId="{9F290283-3477-4E81-B2AE-D214774FCEA9}" srcOrd="0" destOrd="0" presId="urn:microsoft.com/office/officeart/2005/8/layout/list1"/>
    <dgm:cxn modelId="{52F96235-1B99-4C44-8958-F420A13B8F50}" type="presParOf" srcId="{F63E3DAC-ED41-495B-B363-59BD0A04686D}" destId="{18D20FA0-2D35-46C9-8CEB-EF35FFECE405}" srcOrd="1" destOrd="0" presId="urn:microsoft.com/office/officeart/2005/8/layout/list1"/>
    <dgm:cxn modelId="{7270C958-95C8-4C05-B7E8-710704AF5275}" type="presParOf" srcId="{A36D71C5-0CAA-42A4-9ED5-89762BF9A6AD}" destId="{7F0B87FD-51D8-425E-BD5C-AC01816D6264}" srcOrd="21" destOrd="0" presId="urn:microsoft.com/office/officeart/2005/8/layout/list1"/>
    <dgm:cxn modelId="{7A488771-BAA0-43FD-B85C-9F0666BBC4F1}" type="presParOf" srcId="{A36D71C5-0CAA-42A4-9ED5-89762BF9A6AD}" destId="{AE2CB79D-84F1-4C17-B771-1F16146520F1}"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914D95-4AAF-464E-8854-A7B7DDAE6444}"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s-EC"/>
        </a:p>
      </dgm:t>
    </dgm:pt>
    <dgm:pt modelId="{7FE4BAEA-8AAE-4DC0-9A28-FA59A1C08885}" type="asst">
      <dgm:prSet phldrT="[Texto]" custT="1"/>
      <dgm:spPr/>
      <dgm:t>
        <a:bodyPr/>
        <a:lstStyle/>
        <a:p>
          <a:r>
            <a:rPr lang="es-EC" sz="1600" b="1"/>
            <a:t>Las finanzas son una rama de la economía la cual se encarga de la obtención y administración del dinero a través del tiempo con la finalidad de cumplir con los objetivos personales, empresariales o estatales, estos objetivos pueden ser de financiación, inversión o ahorro</a:t>
          </a:r>
          <a:endParaRPr lang="es-EC" sz="1600" b="1" dirty="0"/>
        </a:p>
      </dgm:t>
    </dgm:pt>
    <dgm:pt modelId="{1CDD1388-1F7B-45CE-9A54-FD02FA282637}" type="parTrans" cxnId="{C6592E1A-A4B0-4C94-89EB-1FB0DD139D84}">
      <dgm:prSet/>
      <dgm:spPr/>
      <dgm:t>
        <a:bodyPr/>
        <a:lstStyle/>
        <a:p>
          <a:endParaRPr lang="es-EC"/>
        </a:p>
      </dgm:t>
    </dgm:pt>
    <dgm:pt modelId="{E6BA20F1-9DB6-4C1C-81C6-DF5B071FEEDB}" type="sibTrans" cxnId="{C6592E1A-A4B0-4C94-89EB-1FB0DD139D84}">
      <dgm:prSet/>
      <dgm:spPr/>
      <dgm:t>
        <a:bodyPr/>
        <a:lstStyle/>
        <a:p>
          <a:endParaRPr lang="es-EC"/>
        </a:p>
      </dgm:t>
    </dgm:pt>
    <dgm:pt modelId="{734A2F0D-6F42-4248-A844-78A90E8887FE}">
      <dgm:prSet phldrT="[Texto]" custT="1"/>
      <dgm:spPr/>
      <dgm:t>
        <a:bodyPr/>
        <a:lstStyle/>
        <a:p>
          <a:pPr>
            <a:buSzPts val="1200"/>
            <a:buFont typeface="+mj-lt"/>
            <a:buAutoNum type="arabicPeriod"/>
          </a:pPr>
          <a:r>
            <a:rPr lang="es-EC" sz="1400" b="1"/>
            <a:t>Finanzas Personales</a:t>
          </a:r>
          <a:endParaRPr lang="es-EC" sz="1400" dirty="0"/>
        </a:p>
      </dgm:t>
    </dgm:pt>
    <dgm:pt modelId="{8A3900C3-8744-4E4A-80D6-FB8FF2C43DE7}" type="parTrans" cxnId="{48D67993-E5FA-464C-972D-CA6FC8DCE4BD}">
      <dgm:prSet/>
      <dgm:spPr/>
      <dgm:t>
        <a:bodyPr/>
        <a:lstStyle/>
        <a:p>
          <a:endParaRPr lang="es-EC"/>
        </a:p>
      </dgm:t>
    </dgm:pt>
    <dgm:pt modelId="{25C7B7A4-50A1-4B12-9D34-6BDAB2DA51D1}" type="sibTrans" cxnId="{48D67993-E5FA-464C-972D-CA6FC8DCE4BD}">
      <dgm:prSet/>
      <dgm:spPr/>
      <dgm:t>
        <a:bodyPr/>
        <a:lstStyle/>
        <a:p>
          <a:endParaRPr lang="es-EC"/>
        </a:p>
      </dgm:t>
    </dgm:pt>
    <dgm:pt modelId="{C32CF710-708A-44F2-9168-542737E9DB86}">
      <dgm:prSet phldrT="[Texto]" custT="1"/>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SzPts val="1200"/>
            <a:buFont typeface="+mj-lt"/>
            <a:buNone/>
          </a:pPr>
          <a:r>
            <a:rPr lang="es-EC" sz="1400" b="1" kern="1200">
              <a:latin typeface="Calibri" panose="020F0502020204030204"/>
              <a:ea typeface="+mn-ea"/>
              <a:cs typeface="+mn-cs"/>
            </a:rPr>
            <a:t>Finanzas Corporativas</a:t>
          </a:r>
          <a:endParaRPr lang="es-EC" sz="1400" b="1" kern="1200" dirty="0">
            <a:latin typeface="Calibri" panose="020F0502020204030204"/>
            <a:ea typeface="+mn-ea"/>
            <a:cs typeface="+mn-cs"/>
          </a:endParaRPr>
        </a:p>
      </dgm:t>
    </dgm:pt>
    <dgm:pt modelId="{50CB02FA-3B25-4953-A96C-AF6281D30C88}" type="parTrans" cxnId="{7CDAE90C-5A50-4EFE-9CC1-03538FCFF1C5}">
      <dgm:prSet/>
      <dgm:spPr/>
      <dgm:t>
        <a:bodyPr/>
        <a:lstStyle/>
        <a:p>
          <a:endParaRPr lang="es-EC"/>
        </a:p>
      </dgm:t>
    </dgm:pt>
    <dgm:pt modelId="{B5441778-1923-4C18-8194-B70DFA5BEFD1}" type="sibTrans" cxnId="{7CDAE90C-5A50-4EFE-9CC1-03538FCFF1C5}">
      <dgm:prSet/>
      <dgm:spPr/>
      <dgm:t>
        <a:bodyPr/>
        <a:lstStyle/>
        <a:p>
          <a:endParaRPr lang="es-EC"/>
        </a:p>
      </dgm:t>
    </dgm:pt>
    <dgm:pt modelId="{027A053F-0DD2-41D1-8E1E-44CF4BDACF67}">
      <dgm:prSet phldrT="[Texto]" custT="1"/>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SzPts val="1200"/>
            <a:buFont typeface="+mj-lt"/>
            <a:buNone/>
          </a:pPr>
          <a:r>
            <a:rPr lang="es-EC" sz="1400" b="1" kern="1200">
              <a:latin typeface="Calibri" panose="020F0502020204030204"/>
              <a:ea typeface="+mn-ea"/>
              <a:cs typeface="+mn-cs"/>
            </a:rPr>
            <a:t>Finanzas Públicas</a:t>
          </a:r>
          <a:endParaRPr lang="es-EC" sz="1400" b="1" kern="1200" dirty="0">
            <a:latin typeface="Calibri" panose="020F0502020204030204"/>
            <a:ea typeface="+mn-ea"/>
            <a:cs typeface="+mn-cs"/>
          </a:endParaRPr>
        </a:p>
      </dgm:t>
    </dgm:pt>
    <dgm:pt modelId="{A39F7260-D3B6-46BB-B818-6E7653A5B8BA}" type="parTrans" cxnId="{A6CE110B-EEFE-4B3A-8E10-FDB56B71985E}">
      <dgm:prSet/>
      <dgm:spPr/>
      <dgm:t>
        <a:bodyPr/>
        <a:lstStyle/>
        <a:p>
          <a:endParaRPr lang="es-EC"/>
        </a:p>
      </dgm:t>
    </dgm:pt>
    <dgm:pt modelId="{B0C858A4-9CE2-487E-8A85-8F5E649DE86A}" type="sibTrans" cxnId="{A6CE110B-EEFE-4B3A-8E10-FDB56B71985E}">
      <dgm:prSet/>
      <dgm:spPr/>
      <dgm:t>
        <a:bodyPr/>
        <a:lstStyle/>
        <a:p>
          <a:endParaRPr lang="es-EC"/>
        </a:p>
      </dgm:t>
    </dgm:pt>
    <dgm:pt modelId="{5DF18A42-D429-4E2F-9554-E9EA28B729B6}" type="pres">
      <dgm:prSet presAssocID="{17914D95-4AAF-464E-8854-A7B7DDAE6444}" presName="hierChild1" presStyleCnt="0">
        <dgm:presLayoutVars>
          <dgm:orgChart val="1"/>
          <dgm:chPref val="1"/>
          <dgm:dir/>
          <dgm:animOne val="branch"/>
          <dgm:animLvl val="lvl"/>
          <dgm:resizeHandles/>
        </dgm:presLayoutVars>
      </dgm:prSet>
      <dgm:spPr/>
      <dgm:t>
        <a:bodyPr/>
        <a:lstStyle/>
        <a:p>
          <a:endParaRPr lang="es-EC"/>
        </a:p>
      </dgm:t>
    </dgm:pt>
    <dgm:pt modelId="{2A6A2DA5-3033-4121-B0D5-8073FA97C3E0}" type="pres">
      <dgm:prSet presAssocID="{7FE4BAEA-8AAE-4DC0-9A28-FA59A1C08885}" presName="hierRoot1" presStyleCnt="0">
        <dgm:presLayoutVars>
          <dgm:hierBranch val="init"/>
        </dgm:presLayoutVars>
      </dgm:prSet>
      <dgm:spPr/>
    </dgm:pt>
    <dgm:pt modelId="{16D9C68F-86BF-4373-9F70-E6B7109FAE6E}" type="pres">
      <dgm:prSet presAssocID="{7FE4BAEA-8AAE-4DC0-9A28-FA59A1C08885}" presName="rootComposite1" presStyleCnt="0"/>
      <dgm:spPr/>
    </dgm:pt>
    <dgm:pt modelId="{34B7FE5D-1377-4BEB-950D-14DD7EBC95A9}" type="pres">
      <dgm:prSet presAssocID="{7FE4BAEA-8AAE-4DC0-9A28-FA59A1C08885}" presName="rootText1" presStyleLbl="node0" presStyleIdx="0" presStyleCnt="1" custScaleX="307843" custScaleY="143157" custLinFactNeighborX="753" custLinFactNeighborY="-1505">
        <dgm:presLayoutVars>
          <dgm:chPref val="3"/>
        </dgm:presLayoutVars>
      </dgm:prSet>
      <dgm:spPr/>
      <dgm:t>
        <a:bodyPr/>
        <a:lstStyle/>
        <a:p>
          <a:endParaRPr lang="es-EC"/>
        </a:p>
      </dgm:t>
    </dgm:pt>
    <dgm:pt modelId="{30850630-4B62-4567-9C8B-42AA33937AF9}" type="pres">
      <dgm:prSet presAssocID="{7FE4BAEA-8AAE-4DC0-9A28-FA59A1C08885}" presName="rootConnector1" presStyleLbl="asst0" presStyleIdx="0" presStyleCnt="0"/>
      <dgm:spPr/>
      <dgm:t>
        <a:bodyPr/>
        <a:lstStyle/>
        <a:p>
          <a:endParaRPr lang="es-EC"/>
        </a:p>
      </dgm:t>
    </dgm:pt>
    <dgm:pt modelId="{83D4172B-986F-4674-AFD7-DBA3ADDF1174}" type="pres">
      <dgm:prSet presAssocID="{7FE4BAEA-8AAE-4DC0-9A28-FA59A1C08885}" presName="hierChild2" presStyleCnt="0"/>
      <dgm:spPr/>
    </dgm:pt>
    <dgm:pt modelId="{BB717552-A671-4665-B6C6-08267D6F819B}" type="pres">
      <dgm:prSet presAssocID="{8A3900C3-8744-4E4A-80D6-FB8FF2C43DE7}" presName="Name37" presStyleLbl="parChTrans1D2" presStyleIdx="0" presStyleCnt="3"/>
      <dgm:spPr/>
      <dgm:t>
        <a:bodyPr/>
        <a:lstStyle/>
        <a:p>
          <a:endParaRPr lang="es-EC"/>
        </a:p>
      </dgm:t>
    </dgm:pt>
    <dgm:pt modelId="{9FDF595F-B79A-49BC-9831-BAFB7C361B45}" type="pres">
      <dgm:prSet presAssocID="{734A2F0D-6F42-4248-A844-78A90E8887FE}" presName="hierRoot2" presStyleCnt="0">
        <dgm:presLayoutVars>
          <dgm:hierBranch val="init"/>
        </dgm:presLayoutVars>
      </dgm:prSet>
      <dgm:spPr/>
    </dgm:pt>
    <dgm:pt modelId="{4A861A7A-6B6C-41DA-A371-F30E1F761973}" type="pres">
      <dgm:prSet presAssocID="{734A2F0D-6F42-4248-A844-78A90E8887FE}" presName="rootComposite" presStyleCnt="0"/>
      <dgm:spPr/>
    </dgm:pt>
    <dgm:pt modelId="{881E6681-B529-4FAE-B278-EADA73BDAA1F}" type="pres">
      <dgm:prSet presAssocID="{734A2F0D-6F42-4248-A844-78A90E8887FE}" presName="rootText" presStyleLbl="node2" presStyleIdx="0" presStyleCnt="3" custScaleY="55467">
        <dgm:presLayoutVars>
          <dgm:chPref val="3"/>
        </dgm:presLayoutVars>
      </dgm:prSet>
      <dgm:spPr/>
      <dgm:t>
        <a:bodyPr/>
        <a:lstStyle/>
        <a:p>
          <a:endParaRPr lang="es-EC"/>
        </a:p>
      </dgm:t>
    </dgm:pt>
    <dgm:pt modelId="{6031819F-F3B7-4A28-9662-EA966EFD3575}" type="pres">
      <dgm:prSet presAssocID="{734A2F0D-6F42-4248-A844-78A90E8887FE}" presName="rootConnector" presStyleLbl="node2" presStyleIdx="0" presStyleCnt="3"/>
      <dgm:spPr/>
      <dgm:t>
        <a:bodyPr/>
        <a:lstStyle/>
        <a:p>
          <a:endParaRPr lang="es-EC"/>
        </a:p>
      </dgm:t>
    </dgm:pt>
    <dgm:pt modelId="{2B7ECD70-28EA-4028-AC0F-AEB32DE5C951}" type="pres">
      <dgm:prSet presAssocID="{734A2F0D-6F42-4248-A844-78A90E8887FE}" presName="hierChild4" presStyleCnt="0"/>
      <dgm:spPr/>
    </dgm:pt>
    <dgm:pt modelId="{9CC1D115-DE84-4FD9-AF6F-72DCD05A198E}" type="pres">
      <dgm:prSet presAssocID="{734A2F0D-6F42-4248-A844-78A90E8887FE}" presName="hierChild5" presStyleCnt="0"/>
      <dgm:spPr/>
    </dgm:pt>
    <dgm:pt modelId="{3AABDE9F-5965-4ACC-A3F6-4B011C2E9338}" type="pres">
      <dgm:prSet presAssocID="{50CB02FA-3B25-4953-A96C-AF6281D30C88}" presName="Name37" presStyleLbl="parChTrans1D2" presStyleIdx="1" presStyleCnt="3"/>
      <dgm:spPr/>
      <dgm:t>
        <a:bodyPr/>
        <a:lstStyle/>
        <a:p>
          <a:endParaRPr lang="es-EC"/>
        </a:p>
      </dgm:t>
    </dgm:pt>
    <dgm:pt modelId="{FC1B39D9-16C1-4B45-9553-A6BAD74D5EB7}" type="pres">
      <dgm:prSet presAssocID="{C32CF710-708A-44F2-9168-542737E9DB86}" presName="hierRoot2" presStyleCnt="0">
        <dgm:presLayoutVars>
          <dgm:hierBranch val="init"/>
        </dgm:presLayoutVars>
      </dgm:prSet>
      <dgm:spPr/>
    </dgm:pt>
    <dgm:pt modelId="{4B012764-74CC-4BF7-BE51-8256D20E2696}" type="pres">
      <dgm:prSet presAssocID="{C32CF710-708A-44F2-9168-542737E9DB86}" presName="rootComposite" presStyleCnt="0"/>
      <dgm:spPr/>
    </dgm:pt>
    <dgm:pt modelId="{96E06FC2-5669-42AB-B804-4BDEA5FA0969}" type="pres">
      <dgm:prSet presAssocID="{C32CF710-708A-44F2-9168-542737E9DB86}" presName="rootText" presStyleLbl="node2" presStyleIdx="1" presStyleCnt="3" custScaleY="55467">
        <dgm:presLayoutVars>
          <dgm:chPref val="3"/>
        </dgm:presLayoutVars>
      </dgm:prSet>
      <dgm:spPr>
        <a:xfrm>
          <a:off x="2042232" y="1787323"/>
          <a:ext cx="1687475" cy="467995"/>
        </a:xfrm>
        <a:prstGeom prst="rect">
          <a:avLst/>
        </a:prstGeom>
      </dgm:spPr>
      <dgm:t>
        <a:bodyPr/>
        <a:lstStyle/>
        <a:p>
          <a:endParaRPr lang="es-EC"/>
        </a:p>
      </dgm:t>
    </dgm:pt>
    <dgm:pt modelId="{93843CF1-EBD2-4929-8112-8AF56DF0609B}" type="pres">
      <dgm:prSet presAssocID="{C32CF710-708A-44F2-9168-542737E9DB86}" presName="rootConnector" presStyleLbl="node2" presStyleIdx="1" presStyleCnt="3"/>
      <dgm:spPr/>
      <dgm:t>
        <a:bodyPr/>
        <a:lstStyle/>
        <a:p>
          <a:endParaRPr lang="es-EC"/>
        </a:p>
      </dgm:t>
    </dgm:pt>
    <dgm:pt modelId="{CB65AE29-52CC-4776-A84F-E7BB172A0435}" type="pres">
      <dgm:prSet presAssocID="{C32CF710-708A-44F2-9168-542737E9DB86}" presName="hierChild4" presStyleCnt="0"/>
      <dgm:spPr/>
    </dgm:pt>
    <dgm:pt modelId="{9830E845-6EBE-4B08-85FF-F29D5E5D834B}" type="pres">
      <dgm:prSet presAssocID="{C32CF710-708A-44F2-9168-542737E9DB86}" presName="hierChild5" presStyleCnt="0"/>
      <dgm:spPr/>
    </dgm:pt>
    <dgm:pt modelId="{8A352A42-2B65-4ED9-A450-14E9D66DFD20}" type="pres">
      <dgm:prSet presAssocID="{A39F7260-D3B6-46BB-B818-6E7653A5B8BA}" presName="Name37" presStyleLbl="parChTrans1D2" presStyleIdx="2" presStyleCnt="3"/>
      <dgm:spPr/>
      <dgm:t>
        <a:bodyPr/>
        <a:lstStyle/>
        <a:p>
          <a:endParaRPr lang="es-EC"/>
        </a:p>
      </dgm:t>
    </dgm:pt>
    <dgm:pt modelId="{C5672296-3A11-422B-BA58-B71521021C99}" type="pres">
      <dgm:prSet presAssocID="{027A053F-0DD2-41D1-8E1E-44CF4BDACF67}" presName="hierRoot2" presStyleCnt="0">
        <dgm:presLayoutVars>
          <dgm:hierBranch val="init"/>
        </dgm:presLayoutVars>
      </dgm:prSet>
      <dgm:spPr/>
    </dgm:pt>
    <dgm:pt modelId="{C199AE7A-5E33-4798-A4F5-2D1F39EA3D99}" type="pres">
      <dgm:prSet presAssocID="{027A053F-0DD2-41D1-8E1E-44CF4BDACF67}" presName="rootComposite" presStyleCnt="0"/>
      <dgm:spPr/>
    </dgm:pt>
    <dgm:pt modelId="{F8110C39-BDCE-4944-970D-E1C5D2A6CB11}" type="pres">
      <dgm:prSet presAssocID="{027A053F-0DD2-41D1-8E1E-44CF4BDACF67}" presName="rootText" presStyleLbl="node2" presStyleIdx="2" presStyleCnt="3" custScaleY="55467">
        <dgm:presLayoutVars>
          <dgm:chPref val="3"/>
        </dgm:presLayoutVars>
      </dgm:prSet>
      <dgm:spPr>
        <a:xfrm>
          <a:off x="4084077" y="1787323"/>
          <a:ext cx="1687475" cy="467995"/>
        </a:xfrm>
        <a:prstGeom prst="rect">
          <a:avLst/>
        </a:prstGeom>
      </dgm:spPr>
      <dgm:t>
        <a:bodyPr/>
        <a:lstStyle/>
        <a:p>
          <a:endParaRPr lang="es-EC"/>
        </a:p>
      </dgm:t>
    </dgm:pt>
    <dgm:pt modelId="{8385B94A-94AF-4AC1-813D-26EF63F4833E}" type="pres">
      <dgm:prSet presAssocID="{027A053F-0DD2-41D1-8E1E-44CF4BDACF67}" presName="rootConnector" presStyleLbl="node2" presStyleIdx="2" presStyleCnt="3"/>
      <dgm:spPr/>
      <dgm:t>
        <a:bodyPr/>
        <a:lstStyle/>
        <a:p>
          <a:endParaRPr lang="es-EC"/>
        </a:p>
      </dgm:t>
    </dgm:pt>
    <dgm:pt modelId="{E32AA944-5480-4F2C-A699-8E1051FD9A1F}" type="pres">
      <dgm:prSet presAssocID="{027A053F-0DD2-41D1-8E1E-44CF4BDACF67}" presName="hierChild4" presStyleCnt="0"/>
      <dgm:spPr/>
    </dgm:pt>
    <dgm:pt modelId="{E2350408-D6D6-4DCC-BBD8-8AB45C0DEA8E}" type="pres">
      <dgm:prSet presAssocID="{027A053F-0DD2-41D1-8E1E-44CF4BDACF67}" presName="hierChild5" presStyleCnt="0"/>
      <dgm:spPr/>
    </dgm:pt>
    <dgm:pt modelId="{9736F46A-3ADF-46DC-A769-F6614C20C722}" type="pres">
      <dgm:prSet presAssocID="{7FE4BAEA-8AAE-4DC0-9A28-FA59A1C08885}" presName="hierChild3" presStyleCnt="0"/>
      <dgm:spPr/>
    </dgm:pt>
  </dgm:ptLst>
  <dgm:cxnLst>
    <dgm:cxn modelId="{BD6234D6-93DE-474A-83EA-244B9EC9BF27}" type="presOf" srcId="{C32CF710-708A-44F2-9168-542737E9DB86}" destId="{96E06FC2-5669-42AB-B804-4BDEA5FA0969}" srcOrd="0" destOrd="0" presId="urn:microsoft.com/office/officeart/2005/8/layout/orgChart1"/>
    <dgm:cxn modelId="{BFC73497-513D-4210-B12E-DB5CA937A46E}" type="presOf" srcId="{734A2F0D-6F42-4248-A844-78A90E8887FE}" destId="{881E6681-B529-4FAE-B278-EADA73BDAA1F}" srcOrd="0" destOrd="0" presId="urn:microsoft.com/office/officeart/2005/8/layout/orgChart1"/>
    <dgm:cxn modelId="{DD356B23-2321-43EC-A3ED-7765AE63505B}" type="presOf" srcId="{027A053F-0DD2-41D1-8E1E-44CF4BDACF67}" destId="{8385B94A-94AF-4AC1-813D-26EF63F4833E}" srcOrd="1" destOrd="0" presId="urn:microsoft.com/office/officeart/2005/8/layout/orgChart1"/>
    <dgm:cxn modelId="{AF925407-18B8-424F-9F73-312AE1E3CCBB}" type="presOf" srcId="{50CB02FA-3B25-4953-A96C-AF6281D30C88}" destId="{3AABDE9F-5965-4ACC-A3F6-4B011C2E9338}" srcOrd="0" destOrd="0" presId="urn:microsoft.com/office/officeart/2005/8/layout/orgChart1"/>
    <dgm:cxn modelId="{48D67993-E5FA-464C-972D-CA6FC8DCE4BD}" srcId="{7FE4BAEA-8AAE-4DC0-9A28-FA59A1C08885}" destId="{734A2F0D-6F42-4248-A844-78A90E8887FE}" srcOrd="0" destOrd="0" parTransId="{8A3900C3-8744-4E4A-80D6-FB8FF2C43DE7}" sibTransId="{25C7B7A4-50A1-4B12-9D34-6BDAB2DA51D1}"/>
    <dgm:cxn modelId="{9A517BFD-8639-4EAE-B4E5-552D192C8B53}" type="presOf" srcId="{7FE4BAEA-8AAE-4DC0-9A28-FA59A1C08885}" destId="{30850630-4B62-4567-9C8B-42AA33937AF9}" srcOrd="1" destOrd="0" presId="urn:microsoft.com/office/officeart/2005/8/layout/orgChart1"/>
    <dgm:cxn modelId="{B788DF55-634E-4F08-9F9E-B24C7336E590}" type="presOf" srcId="{A39F7260-D3B6-46BB-B818-6E7653A5B8BA}" destId="{8A352A42-2B65-4ED9-A450-14E9D66DFD20}" srcOrd="0" destOrd="0" presId="urn:microsoft.com/office/officeart/2005/8/layout/orgChart1"/>
    <dgm:cxn modelId="{AABB180E-3653-4151-94D8-1EF81C6CB829}" type="presOf" srcId="{7FE4BAEA-8AAE-4DC0-9A28-FA59A1C08885}" destId="{34B7FE5D-1377-4BEB-950D-14DD7EBC95A9}" srcOrd="0" destOrd="0" presId="urn:microsoft.com/office/officeart/2005/8/layout/orgChart1"/>
    <dgm:cxn modelId="{4BACD1B3-4E7C-469C-A014-6B6721047BF3}" type="presOf" srcId="{734A2F0D-6F42-4248-A844-78A90E8887FE}" destId="{6031819F-F3B7-4A28-9662-EA966EFD3575}" srcOrd="1" destOrd="0" presId="urn:microsoft.com/office/officeart/2005/8/layout/orgChart1"/>
    <dgm:cxn modelId="{C6592E1A-A4B0-4C94-89EB-1FB0DD139D84}" srcId="{17914D95-4AAF-464E-8854-A7B7DDAE6444}" destId="{7FE4BAEA-8AAE-4DC0-9A28-FA59A1C08885}" srcOrd="0" destOrd="0" parTransId="{1CDD1388-1F7B-45CE-9A54-FD02FA282637}" sibTransId="{E6BA20F1-9DB6-4C1C-81C6-DF5B071FEEDB}"/>
    <dgm:cxn modelId="{9EBD88A5-589F-4AD5-9939-2385C7DE727D}" type="presOf" srcId="{C32CF710-708A-44F2-9168-542737E9DB86}" destId="{93843CF1-EBD2-4929-8112-8AF56DF0609B}" srcOrd="1" destOrd="0" presId="urn:microsoft.com/office/officeart/2005/8/layout/orgChart1"/>
    <dgm:cxn modelId="{A6CE110B-EEFE-4B3A-8E10-FDB56B71985E}" srcId="{7FE4BAEA-8AAE-4DC0-9A28-FA59A1C08885}" destId="{027A053F-0DD2-41D1-8E1E-44CF4BDACF67}" srcOrd="2" destOrd="0" parTransId="{A39F7260-D3B6-46BB-B818-6E7653A5B8BA}" sibTransId="{B0C858A4-9CE2-487E-8A85-8F5E649DE86A}"/>
    <dgm:cxn modelId="{7CDAE90C-5A50-4EFE-9CC1-03538FCFF1C5}" srcId="{7FE4BAEA-8AAE-4DC0-9A28-FA59A1C08885}" destId="{C32CF710-708A-44F2-9168-542737E9DB86}" srcOrd="1" destOrd="0" parTransId="{50CB02FA-3B25-4953-A96C-AF6281D30C88}" sibTransId="{B5441778-1923-4C18-8194-B70DFA5BEFD1}"/>
    <dgm:cxn modelId="{5764CD67-14C3-4387-AD9B-818176A93C3E}" type="presOf" srcId="{17914D95-4AAF-464E-8854-A7B7DDAE6444}" destId="{5DF18A42-D429-4E2F-9554-E9EA28B729B6}" srcOrd="0" destOrd="0" presId="urn:microsoft.com/office/officeart/2005/8/layout/orgChart1"/>
    <dgm:cxn modelId="{5B3A15AF-9AA2-482B-A38D-36E338FC2F50}" type="presOf" srcId="{027A053F-0DD2-41D1-8E1E-44CF4BDACF67}" destId="{F8110C39-BDCE-4944-970D-E1C5D2A6CB11}" srcOrd="0" destOrd="0" presId="urn:microsoft.com/office/officeart/2005/8/layout/orgChart1"/>
    <dgm:cxn modelId="{0CBBCEFA-7087-4259-968A-74636BE7383A}" type="presOf" srcId="{8A3900C3-8744-4E4A-80D6-FB8FF2C43DE7}" destId="{BB717552-A671-4665-B6C6-08267D6F819B}" srcOrd="0" destOrd="0" presId="urn:microsoft.com/office/officeart/2005/8/layout/orgChart1"/>
    <dgm:cxn modelId="{3C5BE076-05C1-4BA4-A9B4-5FFC1D249258}" type="presParOf" srcId="{5DF18A42-D429-4E2F-9554-E9EA28B729B6}" destId="{2A6A2DA5-3033-4121-B0D5-8073FA97C3E0}" srcOrd="0" destOrd="0" presId="urn:microsoft.com/office/officeart/2005/8/layout/orgChart1"/>
    <dgm:cxn modelId="{29AF8FA4-DB97-406E-831C-32AA32C612E1}" type="presParOf" srcId="{2A6A2DA5-3033-4121-B0D5-8073FA97C3E0}" destId="{16D9C68F-86BF-4373-9F70-E6B7109FAE6E}" srcOrd="0" destOrd="0" presId="urn:microsoft.com/office/officeart/2005/8/layout/orgChart1"/>
    <dgm:cxn modelId="{1B8434F7-91F2-42F0-94F4-4ED4764D2BA6}" type="presParOf" srcId="{16D9C68F-86BF-4373-9F70-E6B7109FAE6E}" destId="{34B7FE5D-1377-4BEB-950D-14DD7EBC95A9}" srcOrd="0" destOrd="0" presId="urn:microsoft.com/office/officeart/2005/8/layout/orgChart1"/>
    <dgm:cxn modelId="{62EFF24C-7306-46BC-8B37-9A40F0ECE920}" type="presParOf" srcId="{16D9C68F-86BF-4373-9F70-E6B7109FAE6E}" destId="{30850630-4B62-4567-9C8B-42AA33937AF9}" srcOrd="1" destOrd="0" presId="urn:microsoft.com/office/officeart/2005/8/layout/orgChart1"/>
    <dgm:cxn modelId="{53DB73B6-7EBA-476D-BBC9-DDD27B3A0DF2}" type="presParOf" srcId="{2A6A2DA5-3033-4121-B0D5-8073FA97C3E0}" destId="{83D4172B-986F-4674-AFD7-DBA3ADDF1174}" srcOrd="1" destOrd="0" presId="urn:microsoft.com/office/officeart/2005/8/layout/orgChart1"/>
    <dgm:cxn modelId="{1ED27097-E88E-49B6-9FBB-43432C0DE0D5}" type="presParOf" srcId="{83D4172B-986F-4674-AFD7-DBA3ADDF1174}" destId="{BB717552-A671-4665-B6C6-08267D6F819B}" srcOrd="0" destOrd="0" presId="urn:microsoft.com/office/officeart/2005/8/layout/orgChart1"/>
    <dgm:cxn modelId="{D0ACAEA9-A8AC-4D97-9B51-EDA6F7E8B0FE}" type="presParOf" srcId="{83D4172B-986F-4674-AFD7-DBA3ADDF1174}" destId="{9FDF595F-B79A-49BC-9831-BAFB7C361B45}" srcOrd="1" destOrd="0" presId="urn:microsoft.com/office/officeart/2005/8/layout/orgChart1"/>
    <dgm:cxn modelId="{9A43178D-E070-4E2F-9F0D-854C93F769E2}" type="presParOf" srcId="{9FDF595F-B79A-49BC-9831-BAFB7C361B45}" destId="{4A861A7A-6B6C-41DA-A371-F30E1F761973}" srcOrd="0" destOrd="0" presId="urn:microsoft.com/office/officeart/2005/8/layout/orgChart1"/>
    <dgm:cxn modelId="{07FADADE-5A06-4C84-8F67-F7E62247C232}" type="presParOf" srcId="{4A861A7A-6B6C-41DA-A371-F30E1F761973}" destId="{881E6681-B529-4FAE-B278-EADA73BDAA1F}" srcOrd="0" destOrd="0" presId="urn:microsoft.com/office/officeart/2005/8/layout/orgChart1"/>
    <dgm:cxn modelId="{56CCF442-FCBF-4117-B45C-450DAF2FCE49}" type="presParOf" srcId="{4A861A7A-6B6C-41DA-A371-F30E1F761973}" destId="{6031819F-F3B7-4A28-9662-EA966EFD3575}" srcOrd="1" destOrd="0" presId="urn:microsoft.com/office/officeart/2005/8/layout/orgChart1"/>
    <dgm:cxn modelId="{442147B6-B0C8-4B52-A5FC-150EE505C8B2}" type="presParOf" srcId="{9FDF595F-B79A-49BC-9831-BAFB7C361B45}" destId="{2B7ECD70-28EA-4028-AC0F-AEB32DE5C951}" srcOrd="1" destOrd="0" presId="urn:microsoft.com/office/officeart/2005/8/layout/orgChart1"/>
    <dgm:cxn modelId="{EBD17F89-DB21-4B0E-AA76-DC910991CC4C}" type="presParOf" srcId="{9FDF595F-B79A-49BC-9831-BAFB7C361B45}" destId="{9CC1D115-DE84-4FD9-AF6F-72DCD05A198E}" srcOrd="2" destOrd="0" presId="urn:microsoft.com/office/officeart/2005/8/layout/orgChart1"/>
    <dgm:cxn modelId="{EA4EE5FB-5DEA-4F5E-BCAF-D0EB9100C17F}" type="presParOf" srcId="{83D4172B-986F-4674-AFD7-DBA3ADDF1174}" destId="{3AABDE9F-5965-4ACC-A3F6-4B011C2E9338}" srcOrd="2" destOrd="0" presId="urn:microsoft.com/office/officeart/2005/8/layout/orgChart1"/>
    <dgm:cxn modelId="{98DF16C6-F3F9-494C-B66E-024D5D9C21F4}" type="presParOf" srcId="{83D4172B-986F-4674-AFD7-DBA3ADDF1174}" destId="{FC1B39D9-16C1-4B45-9553-A6BAD74D5EB7}" srcOrd="3" destOrd="0" presId="urn:microsoft.com/office/officeart/2005/8/layout/orgChart1"/>
    <dgm:cxn modelId="{7F283A3A-4065-4CDA-BD15-8ACF29E2CEAE}" type="presParOf" srcId="{FC1B39D9-16C1-4B45-9553-A6BAD74D5EB7}" destId="{4B012764-74CC-4BF7-BE51-8256D20E2696}" srcOrd="0" destOrd="0" presId="urn:microsoft.com/office/officeart/2005/8/layout/orgChart1"/>
    <dgm:cxn modelId="{240235C1-CE34-40DC-81A2-554F52AA876D}" type="presParOf" srcId="{4B012764-74CC-4BF7-BE51-8256D20E2696}" destId="{96E06FC2-5669-42AB-B804-4BDEA5FA0969}" srcOrd="0" destOrd="0" presId="urn:microsoft.com/office/officeart/2005/8/layout/orgChart1"/>
    <dgm:cxn modelId="{159989BC-2339-491C-B1EB-79A7C2536184}" type="presParOf" srcId="{4B012764-74CC-4BF7-BE51-8256D20E2696}" destId="{93843CF1-EBD2-4929-8112-8AF56DF0609B}" srcOrd="1" destOrd="0" presId="urn:microsoft.com/office/officeart/2005/8/layout/orgChart1"/>
    <dgm:cxn modelId="{94DF1244-7456-4D9B-B9D1-824B867332E5}" type="presParOf" srcId="{FC1B39D9-16C1-4B45-9553-A6BAD74D5EB7}" destId="{CB65AE29-52CC-4776-A84F-E7BB172A0435}" srcOrd="1" destOrd="0" presId="urn:microsoft.com/office/officeart/2005/8/layout/orgChart1"/>
    <dgm:cxn modelId="{1C1E393D-B6D2-4F7E-872A-495553B5AE3D}" type="presParOf" srcId="{FC1B39D9-16C1-4B45-9553-A6BAD74D5EB7}" destId="{9830E845-6EBE-4B08-85FF-F29D5E5D834B}" srcOrd="2" destOrd="0" presId="urn:microsoft.com/office/officeart/2005/8/layout/orgChart1"/>
    <dgm:cxn modelId="{FE1A271B-96B0-4EF4-AA72-3A1C4D2E4DA4}" type="presParOf" srcId="{83D4172B-986F-4674-AFD7-DBA3ADDF1174}" destId="{8A352A42-2B65-4ED9-A450-14E9D66DFD20}" srcOrd="4" destOrd="0" presId="urn:microsoft.com/office/officeart/2005/8/layout/orgChart1"/>
    <dgm:cxn modelId="{C3B4147E-8AA4-44D6-BF82-C30D7665CEA0}" type="presParOf" srcId="{83D4172B-986F-4674-AFD7-DBA3ADDF1174}" destId="{C5672296-3A11-422B-BA58-B71521021C99}" srcOrd="5" destOrd="0" presId="urn:microsoft.com/office/officeart/2005/8/layout/orgChart1"/>
    <dgm:cxn modelId="{7C463B97-AA99-49F3-BC5C-43D259F9FF97}" type="presParOf" srcId="{C5672296-3A11-422B-BA58-B71521021C99}" destId="{C199AE7A-5E33-4798-A4F5-2D1F39EA3D99}" srcOrd="0" destOrd="0" presId="urn:microsoft.com/office/officeart/2005/8/layout/orgChart1"/>
    <dgm:cxn modelId="{79A1AC16-9AB8-4E5D-A8D8-5C0C883913DE}" type="presParOf" srcId="{C199AE7A-5E33-4798-A4F5-2D1F39EA3D99}" destId="{F8110C39-BDCE-4944-970D-E1C5D2A6CB11}" srcOrd="0" destOrd="0" presId="urn:microsoft.com/office/officeart/2005/8/layout/orgChart1"/>
    <dgm:cxn modelId="{74389CAA-AA4B-46F1-90B3-E7071C92507D}" type="presParOf" srcId="{C199AE7A-5E33-4798-A4F5-2D1F39EA3D99}" destId="{8385B94A-94AF-4AC1-813D-26EF63F4833E}" srcOrd="1" destOrd="0" presId="urn:microsoft.com/office/officeart/2005/8/layout/orgChart1"/>
    <dgm:cxn modelId="{62AA2080-4CC9-45B3-B86E-E040A64B333A}" type="presParOf" srcId="{C5672296-3A11-422B-BA58-B71521021C99}" destId="{E32AA944-5480-4F2C-A699-8E1051FD9A1F}" srcOrd="1" destOrd="0" presId="urn:microsoft.com/office/officeart/2005/8/layout/orgChart1"/>
    <dgm:cxn modelId="{00ED3993-65B6-4A7E-8D4E-99C3BAAB8740}" type="presParOf" srcId="{C5672296-3A11-422B-BA58-B71521021C99}" destId="{E2350408-D6D6-4DCC-BBD8-8AB45C0DEA8E}" srcOrd="2" destOrd="0" presId="urn:microsoft.com/office/officeart/2005/8/layout/orgChart1"/>
    <dgm:cxn modelId="{C92F7A81-43E5-4E4B-A246-11B7B98BE93A}" type="presParOf" srcId="{2A6A2DA5-3033-4121-B0D5-8073FA97C3E0}" destId="{9736F46A-3ADF-46DC-A769-F6614C20C7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6F0489DD-0D43-46E0-804F-3028AC3063B2}" type="doc">
      <dgm:prSet loTypeId="urn:microsoft.com/office/officeart/2005/8/layout/orgChart1" loCatId="hierarchy" qsTypeId="urn:microsoft.com/office/officeart/2005/8/quickstyle/simple4" qsCatId="simple" csTypeId="urn:microsoft.com/office/officeart/2005/8/colors/accent0_2" csCatId="mainScheme" phldr="1"/>
      <dgm:spPr/>
      <dgm:t>
        <a:bodyPr/>
        <a:lstStyle/>
        <a:p>
          <a:endParaRPr lang="es-EC"/>
        </a:p>
      </dgm:t>
    </dgm:pt>
    <dgm:pt modelId="{C97863FF-8F26-49F6-8FF8-061DEB497915}">
      <dgm:prSet phldrT="[Texto]" custT="1"/>
      <dgm:spPr/>
      <dgm:t>
        <a:bodyPr/>
        <a:lstStyle/>
        <a:p>
          <a:pPr>
            <a:buSzPts val="1200"/>
            <a:buFont typeface="+mj-lt"/>
            <a:buAutoNum type="arabicPeriod"/>
          </a:pPr>
          <a:r>
            <a:rPr lang="es-EC" sz="1800" b="1" dirty="0">
              <a:solidFill>
                <a:schemeClr val="tx1"/>
              </a:solidFill>
            </a:rPr>
            <a:t>Objetivo del presupuesto familiar </a:t>
          </a:r>
          <a:endParaRPr lang="es-EC" sz="1800" dirty="0">
            <a:solidFill>
              <a:schemeClr val="tx1"/>
            </a:solidFill>
          </a:endParaRPr>
        </a:p>
      </dgm:t>
    </dgm:pt>
    <dgm:pt modelId="{F7FA64B0-33A2-48D5-B24D-1FDDA073ED87}" type="parTrans" cxnId="{89A96553-AE48-4584-BE36-AB58109461DF}">
      <dgm:prSet/>
      <dgm:spPr/>
      <dgm:t>
        <a:bodyPr/>
        <a:lstStyle/>
        <a:p>
          <a:endParaRPr lang="es-EC">
            <a:solidFill>
              <a:schemeClr val="tx1"/>
            </a:solidFill>
          </a:endParaRPr>
        </a:p>
      </dgm:t>
    </dgm:pt>
    <dgm:pt modelId="{D3DFEE11-9921-4E1F-9186-FF1A209D9A9D}" type="sibTrans" cxnId="{89A96553-AE48-4584-BE36-AB58109461DF}">
      <dgm:prSet/>
      <dgm:spPr/>
      <dgm:t>
        <a:bodyPr/>
        <a:lstStyle/>
        <a:p>
          <a:endParaRPr lang="es-EC">
            <a:solidFill>
              <a:schemeClr val="tx1"/>
            </a:solidFill>
          </a:endParaRPr>
        </a:p>
      </dgm:t>
    </dgm:pt>
    <dgm:pt modelId="{7F9511B2-5F7C-4052-8B93-F3F18DEAA9FC}" type="asst">
      <dgm:prSet phldrT="[Texto]"/>
      <dgm:spPr/>
      <dgm:t>
        <a:bodyPr/>
        <a:lstStyle/>
        <a:p>
          <a:r>
            <a:rPr lang="es-EC">
              <a:solidFill>
                <a:schemeClr val="tx1"/>
              </a:solidFill>
            </a:rPr>
            <a:t>El principal objetivo de elaborar un presupuesto familiar es tener un mayor control de nuestros egresos, procurando siempre que la diferencia entre los ingresos y egresos sea la mayor posible para acumular un fundo para emergencias</a:t>
          </a:r>
          <a:endParaRPr lang="es-EC" dirty="0">
            <a:solidFill>
              <a:schemeClr val="tx1"/>
            </a:solidFill>
          </a:endParaRPr>
        </a:p>
      </dgm:t>
    </dgm:pt>
    <dgm:pt modelId="{2F694182-85CC-4E50-8DFD-4679F7E55576}" type="parTrans" cxnId="{F36D2854-E23D-42B3-A236-CADB083B2E26}">
      <dgm:prSet/>
      <dgm:spPr/>
      <dgm:t>
        <a:bodyPr/>
        <a:lstStyle/>
        <a:p>
          <a:endParaRPr lang="es-EC">
            <a:solidFill>
              <a:schemeClr val="tx1"/>
            </a:solidFill>
          </a:endParaRPr>
        </a:p>
      </dgm:t>
    </dgm:pt>
    <dgm:pt modelId="{B8F0DBF5-9792-454C-A23B-CD8613E3529F}" type="sibTrans" cxnId="{F36D2854-E23D-42B3-A236-CADB083B2E26}">
      <dgm:prSet/>
      <dgm:spPr/>
      <dgm:t>
        <a:bodyPr/>
        <a:lstStyle/>
        <a:p>
          <a:endParaRPr lang="es-EC">
            <a:solidFill>
              <a:schemeClr val="tx1"/>
            </a:solidFill>
          </a:endParaRPr>
        </a:p>
      </dgm:t>
    </dgm:pt>
    <dgm:pt modelId="{A0A26F77-7EFA-4E28-99F5-D3B168A60094}" type="pres">
      <dgm:prSet presAssocID="{6F0489DD-0D43-46E0-804F-3028AC3063B2}" presName="hierChild1" presStyleCnt="0">
        <dgm:presLayoutVars>
          <dgm:orgChart val="1"/>
          <dgm:chPref val="1"/>
          <dgm:dir/>
          <dgm:animOne val="branch"/>
          <dgm:animLvl val="lvl"/>
          <dgm:resizeHandles/>
        </dgm:presLayoutVars>
      </dgm:prSet>
      <dgm:spPr/>
      <dgm:t>
        <a:bodyPr/>
        <a:lstStyle/>
        <a:p>
          <a:endParaRPr lang="es-EC"/>
        </a:p>
      </dgm:t>
    </dgm:pt>
    <dgm:pt modelId="{217E98BB-A106-4369-BE04-2431551118B0}" type="pres">
      <dgm:prSet presAssocID="{C97863FF-8F26-49F6-8FF8-061DEB497915}" presName="hierRoot1" presStyleCnt="0">
        <dgm:presLayoutVars>
          <dgm:hierBranch val="init"/>
        </dgm:presLayoutVars>
      </dgm:prSet>
      <dgm:spPr/>
    </dgm:pt>
    <dgm:pt modelId="{C4ED6B4C-7F5A-41B9-8E9A-4E7FA1ED320E}" type="pres">
      <dgm:prSet presAssocID="{C97863FF-8F26-49F6-8FF8-061DEB497915}" presName="rootComposite1" presStyleCnt="0"/>
      <dgm:spPr/>
    </dgm:pt>
    <dgm:pt modelId="{91549A9D-0709-4EC0-99FF-26E07E631729}" type="pres">
      <dgm:prSet presAssocID="{C97863FF-8F26-49F6-8FF8-061DEB497915}" presName="rootText1" presStyleLbl="node0" presStyleIdx="0" presStyleCnt="1" custFlipVert="0" custScaleX="82843" custScaleY="44235" custLinFactNeighborX="-68746" custLinFactNeighborY="13190">
        <dgm:presLayoutVars>
          <dgm:chPref val="3"/>
        </dgm:presLayoutVars>
      </dgm:prSet>
      <dgm:spPr/>
      <dgm:t>
        <a:bodyPr/>
        <a:lstStyle/>
        <a:p>
          <a:endParaRPr lang="es-EC"/>
        </a:p>
      </dgm:t>
    </dgm:pt>
    <dgm:pt modelId="{9B70D1CF-3532-4363-98E2-A18EDBFE2A0E}" type="pres">
      <dgm:prSet presAssocID="{C97863FF-8F26-49F6-8FF8-061DEB497915}" presName="rootConnector1" presStyleLbl="node1" presStyleIdx="0" presStyleCnt="0"/>
      <dgm:spPr/>
      <dgm:t>
        <a:bodyPr/>
        <a:lstStyle/>
        <a:p>
          <a:endParaRPr lang="es-EC"/>
        </a:p>
      </dgm:t>
    </dgm:pt>
    <dgm:pt modelId="{A1F36EB0-E2CE-41C0-BCBC-7693F38DEA2B}" type="pres">
      <dgm:prSet presAssocID="{C97863FF-8F26-49F6-8FF8-061DEB497915}" presName="hierChild2" presStyleCnt="0"/>
      <dgm:spPr/>
    </dgm:pt>
    <dgm:pt modelId="{E6A64C50-C682-4271-B0E6-C355CA9A4B28}" type="pres">
      <dgm:prSet presAssocID="{C97863FF-8F26-49F6-8FF8-061DEB497915}" presName="hierChild3" presStyleCnt="0"/>
      <dgm:spPr/>
    </dgm:pt>
    <dgm:pt modelId="{5CD63936-32AC-4787-8481-2451FB21B1F0}" type="pres">
      <dgm:prSet presAssocID="{2F694182-85CC-4E50-8DFD-4679F7E55576}" presName="Name111" presStyleLbl="parChTrans1D2" presStyleIdx="0" presStyleCnt="1"/>
      <dgm:spPr/>
      <dgm:t>
        <a:bodyPr/>
        <a:lstStyle/>
        <a:p>
          <a:endParaRPr lang="es-EC"/>
        </a:p>
      </dgm:t>
    </dgm:pt>
    <dgm:pt modelId="{5C471F49-EFF1-46A2-8F0F-7E9826268D0D}" type="pres">
      <dgm:prSet presAssocID="{7F9511B2-5F7C-4052-8B93-F3F18DEAA9FC}" presName="hierRoot3" presStyleCnt="0">
        <dgm:presLayoutVars>
          <dgm:hierBranch val="init"/>
        </dgm:presLayoutVars>
      </dgm:prSet>
      <dgm:spPr/>
    </dgm:pt>
    <dgm:pt modelId="{846F77FF-4F34-4C93-AC9E-4A0A5FB4F24C}" type="pres">
      <dgm:prSet presAssocID="{7F9511B2-5F7C-4052-8B93-F3F18DEAA9FC}" presName="rootComposite3" presStyleCnt="0"/>
      <dgm:spPr/>
    </dgm:pt>
    <dgm:pt modelId="{2A8A1DD4-C1A1-4040-A896-F08B03FF950D}" type="pres">
      <dgm:prSet presAssocID="{7F9511B2-5F7C-4052-8B93-F3F18DEAA9FC}" presName="rootText3" presStyleLbl="asst1" presStyleIdx="0" presStyleCnt="1" custLinFactNeighborX="84128" custLinFactNeighborY="-20327">
        <dgm:presLayoutVars>
          <dgm:chPref val="3"/>
        </dgm:presLayoutVars>
      </dgm:prSet>
      <dgm:spPr/>
      <dgm:t>
        <a:bodyPr/>
        <a:lstStyle/>
        <a:p>
          <a:endParaRPr lang="es-EC"/>
        </a:p>
      </dgm:t>
    </dgm:pt>
    <dgm:pt modelId="{13A18BB7-690E-4612-BE60-17862B56C57B}" type="pres">
      <dgm:prSet presAssocID="{7F9511B2-5F7C-4052-8B93-F3F18DEAA9FC}" presName="rootConnector3" presStyleLbl="asst1" presStyleIdx="0" presStyleCnt="1"/>
      <dgm:spPr/>
      <dgm:t>
        <a:bodyPr/>
        <a:lstStyle/>
        <a:p>
          <a:endParaRPr lang="es-EC"/>
        </a:p>
      </dgm:t>
    </dgm:pt>
    <dgm:pt modelId="{55B89E0A-192D-44CF-A4F1-1D84F157E26C}" type="pres">
      <dgm:prSet presAssocID="{7F9511B2-5F7C-4052-8B93-F3F18DEAA9FC}" presName="hierChild6" presStyleCnt="0"/>
      <dgm:spPr/>
    </dgm:pt>
    <dgm:pt modelId="{FB081CB4-C22E-4663-9CE3-4B4E7F7D3AF3}" type="pres">
      <dgm:prSet presAssocID="{7F9511B2-5F7C-4052-8B93-F3F18DEAA9FC}" presName="hierChild7" presStyleCnt="0"/>
      <dgm:spPr/>
    </dgm:pt>
  </dgm:ptLst>
  <dgm:cxnLst>
    <dgm:cxn modelId="{B5CCD00C-763C-4AD2-A029-3701768A05AC}" type="presOf" srcId="{7F9511B2-5F7C-4052-8B93-F3F18DEAA9FC}" destId="{2A8A1DD4-C1A1-4040-A896-F08B03FF950D}" srcOrd="0" destOrd="0" presId="urn:microsoft.com/office/officeart/2005/8/layout/orgChart1"/>
    <dgm:cxn modelId="{602358D5-C259-453B-80F0-F9AD3992C49E}" type="presOf" srcId="{C97863FF-8F26-49F6-8FF8-061DEB497915}" destId="{91549A9D-0709-4EC0-99FF-26E07E631729}" srcOrd="0" destOrd="0" presId="urn:microsoft.com/office/officeart/2005/8/layout/orgChart1"/>
    <dgm:cxn modelId="{89A96553-AE48-4584-BE36-AB58109461DF}" srcId="{6F0489DD-0D43-46E0-804F-3028AC3063B2}" destId="{C97863FF-8F26-49F6-8FF8-061DEB497915}" srcOrd="0" destOrd="0" parTransId="{F7FA64B0-33A2-48D5-B24D-1FDDA073ED87}" sibTransId="{D3DFEE11-9921-4E1F-9186-FF1A209D9A9D}"/>
    <dgm:cxn modelId="{D2EC6FDC-0828-4B3E-B375-68602F74254B}" type="presOf" srcId="{7F9511B2-5F7C-4052-8B93-F3F18DEAA9FC}" destId="{13A18BB7-690E-4612-BE60-17862B56C57B}" srcOrd="1" destOrd="0" presId="urn:microsoft.com/office/officeart/2005/8/layout/orgChart1"/>
    <dgm:cxn modelId="{9F7DCEFF-1669-45E9-A914-8816FDA3C3A0}" type="presOf" srcId="{C97863FF-8F26-49F6-8FF8-061DEB497915}" destId="{9B70D1CF-3532-4363-98E2-A18EDBFE2A0E}" srcOrd="1" destOrd="0" presId="urn:microsoft.com/office/officeart/2005/8/layout/orgChart1"/>
    <dgm:cxn modelId="{6D7D9128-4230-4599-8BF2-25C6117B424D}" type="presOf" srcId="{2F694182-85CC-4E50-8DFD-4679F7E55576}" destId="{5CD63936-32AC-4787-8481-2451FB21B1F0}" srcOrd="0" destOrd="0" presId="urn:microsoft.com/office/officeart/2005/8/layout/orgChart1"/>
    <dgm:cxn modelId="{F36D2854-E23D-42B3-A236-CADB083B2E26}" srcId="{C97863FF-8F26-49F6-8FF8-061DEB497915}" destId="{7F9511B2-5F7C-4052-8B93-F3F18DEAA9FC}" srcOrd="0" destOrd="0" parTransId="{2F694182-85CC-4E50-8DFD-4679F7E55576}" sibTransId="{B8F0DBF5-9792-454C-A23B-CD8613E3529F}"/>
    <dgm:cxn modelId="{39800CB5-6A8C-4BFC-8E23-BE283A6ED7CF}" type="presOf" srcId="{6F0489DD-0D43-46E0-804F-3028AC3063B2}" destId="{A0A26F77-7EFA-4E28-99F5-D3B168A60094}" srcOrd="0" destOrd="0" presId="urn:microsoft.com/office/officeart/2005/8/layout/orgChart1"/>
    <dgm:cxn modelId="{4F5B8C9C-5F82-4569-B88F-F51A37A28985}" type="presParOf" srcId="{A0A26F77-7EFA-4E28-99F5-D3B168A60094}" destId="{217E98BB-A106-4369-BE04-2431551118B0}" srcOrd="0" destOrd="0" presId="urn:microsoft.com/office/officeart/2005/8/layout/orgChart1"/>
    <dgm:cxn modelId="{EF8F8F89-398E-4225-93B2-9836FDD40754}" type="presParOf" srcId="{217E98BB-A106-4369-BE04-2431551118B0}" destId="{C4ED6B4C-7F5A-41B9-8E9A-4E7FA1ED320E}" srcOrd="0" destOrd="0" presId="urn:microsoft.com/office/officeart/2005/8/layout/orgChart1"/>
    <dgm:cxn modelId="{6EFCD242-B7BE-4893-A052-97ECA4E9951B}" type="presParOf" srcId="{C4ED6B4C-7F5A-41B9-8E9A-4E7FA1ED320E}" destId="{91549A9D-0709-4EC0-99FF-26E07E631729}" srcOrd="0" destOrd="0" presId="urn:microsoft.com/office/officeart/2005/8/layout/orgChart1"/>
    <dgm:cxn modelId="{4AB4D958-80FC-4574-A2D4-92026E71CC7C}" type="presParOf" srcId="{C4ED6B4C-7F5A-41B9-8E9A-4E7FA1ED320E}" destId="{9B70D1CF-3532-4363-98E2-A18EDBFE2A0E}" srcOrd="1" destOrd="0" presId="urn:microsoft.com/office/officeart/2005/8/layout/orgChart1"/>
    <dgm:cxn modelId="{33E3120F-FD9D-4098-B0C3-2F5D2CCE562C}" type="presParOf" srcId="{217E98BB-A106-4369-BE04-2431551118B0}" destId="{A1F36EB0-E2CE-41C0-BCBC-7693F38DEA2B}" srcOrd="1" destOrd="0" presId="urn:microsoft.com/office/officeart/2005/8/layout/orgChart1"/>
    <dgm:cxn modelId="{BF6A0BE6-2CD6-40EF-A2E2-FFD12381A584}" type="presParOf" srcId="{217E98BB-A106-4369-BE04-2431551118B0}" destId="{E6A64C50-C682-4271-B0E6-C355CA9A4B28}" srcOrd="2" destOrd="0" presId="urn:microsoft.com/office/officeart/2005/8/layout/orgChart1"/>
    <dgm:cxn modelId="{F6831C87-99A3-4A1F-8BB7-CC0CB9DD7B51}" type="presParOf" srcId="{E6A64C50-C682-4271-B0E6-C355CA9A4B28}" destId="{5CD63936-32AC-4787-8481-2451FB21B1F0}" srcOrd="0" destOrd="0" presId="urn:microsoft.com/office/officeart/2005/8/layout/orgChart1"/>
    <dgm:cxn modelId="{2EABD603-EAC4-4602-99B9-23586C67EBA9}" type="presParOf" srcId="{E6A64C50-C682-4271-B0E6-C355CA9A4B28}" destId="{5C471F49-EFF1-46A2-8F0F-7E9826268D0D}" srcOrd="1" destOrd="0" presId="urn:microsoft.com/office/officeart/2005/8/layout/orgChart1"/>
    <dgm:cxn modelId="{71CEF4EB-6C70-4CE6-A4B8-3C0FC817242D}" type="presParOf" srcId="{5C471F49-EFF1-46A2-8F0F-7E9826268D0D}" destId="{846F77FF-4F34-4C93-AC9E-4A0A5FB4F24C}" srcOrd="0" destOrd="0" presId="urn:microsoft.com/office/officeart/2005/8/layout/orgChart1"/>
    <dgm:cxn modelId="{471E3BFC-D338-4F94-93F1-5FC02B49C59E}" type="presParOf" srcId="{846F77FF-4F34-4C93-AC9E-4A0A5FB4F24C}" destId="{2A8A1DD4-C1A1-4040-A896-F08B03FF950D}" srcOrd="0" destOrd="0" presId="urn:microsoft.com/office/officeart/2005/8/layout/orgChart1"/>
    <dgm:cxn modelId="{69EDB608-37E2-4742-9095-AFB9C02608A9}" type="presParOf" srcId="{846F77FF-4F34-4C93-AC9E-4A0A5FB4F24C}" destId="{13A18BB7-690E-4612-BE60-17862B56C57B}" srcOrd="1" destOrd="0" presId="urn:microsoft.com/office/officeart/2005/8/layout/orgChart1"/>
    <dgm:cxn modelId="{ED8EBC3D-D8D7-4242-BC2F-ED52319C2F3F}" type="presParOf" srcId="{5C471F49-EFF1-46A2-8F0F-7E9826268D0D}" destId="{55B89E0A-192D-44CF-A4F1-1D84F157E26C}" srcOrd="1" destOrd="0" presId="urn:microsoft.com/office/officeart/2005/8/layout/orgChart1"/>
    <dgm:cxn modelId="{197FADA9-73C4-42EA-AD42-728A6F04AD37}" type="presParOf" srcId="{5C471F49-EFF1-46A2-8F0F-7E9826268D0D}" destId="{FB081CB4-C22E-4663-9CE3-4B4E7F7D3AF3}"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EF9984-A407-4AD3-A13C-37D344B32935}" type="doc">
      <dgm:prSet loTypeId="urn:microsoft.com/office/officeart/2005/8/layout/chart3" loCatId="cycle" qsTypeId="urn:microsoft.com/office/officeart/2005/8/quickstyle/simple5" qsCatId="simple" csTypeId="urn:microsoft.com/office/officeart/2005/8/colors/accent0_2" csCatId="mainScheme" phldr="1"/>
      <dgm:spPr/>
      <dgm:t>
        <a:bodyPr/>
        <a:lstStyle/>
        <a:p>
          <a:endParaRPr lang="es-EC"/>
        </a:p>
      </dgm:t>
    </dgm:pt>
    <dgm:pt modelId="{88E83ADE-29E0-4AF2-B0E8-A2A3C6707BF5}">
      <dgm:prSet phldrT="[Texto]" custT="1"/>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EC" sz="1100" b="0" i="1" kern="1200">
              <a:solidFill>
                <a:schemeClr val="tx1"/>
              </a:solidFill>
              <a:latin typeface="Arial" panose="020B0604020202020204" pitchFamily="34" charset="0"/>
              <a:ea typeface="+mn-ea"/>
              <a:cs typeface="Arial" panose="020B0604020202020204" pitchFamily="34" charset="0"/>
            </a:rPr>
            <a:t>Ajustar el nivel de vida</a:t>
          </a:r>
          <a:endParaRPr lang="es-EC" sz="1100" b="0" i="1" kern="1200" dirty="0">
            <a:solidFill>
              <a:schemeClr val="tx1"/>
            </a:solidFill>
            <a:latin typeface="Arial" panose="020B0604020202020204" pitchFamily="34" charset="0"/>
            <a:ea typeface="+mn-ea"/>
            <a:cs typeface="Arial" panose="020B0604020202020204" pitchFamily="34" charset="0"/>
          </a:endParaRPr>
        </a:p>
      </dgm:t>
    </dgm:pt>
    <dgm:pt modelId="{A16A534C-69FC-487E-A93A-248C6643912D}" type="parTrans" cxnId="{4E9C1417-D13E-4D50-9939-0E21C3C2E5D7}">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3CF0306C-19D2-49AA-84BF-0CE8219301E2}" type="sibTrans" cxnId="{4E9C1417-D13E-4D50-9939-0E21C3C2E5D7}">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3247414B-8B93-4D47-B630-16E56D6B6E43}">
      <dgm:prSet phldrT="[Texto]" custT="1"/>
      <dgm:spPr/>
      <dgm:t>
        <a:bodyPr/>
        <a:lstStyle/>
        <a:p>
          <a:r>
            <a:rPr lang="es-EC" sz="1100" b="0" i="1">
              <a:solidFill>
                <a:schemeClr val="tx1"/>
              </a:solidFill>
              <a:latin typeface="Arial" panose="020B0604020202020204" pitchFamily="34" charset="0"/>
              <a:cs typeface="Arial" panose="020B0604020202020204" pitchFamily="34" charset="0"/>
            </a:rPr>
            <a:t>Realizar previsiones para el futuro. </a:t>
          </a:r>
          <a:endParaRPr lang="es-EC" sz="1100" b="0" dirty="0">
            <a:solidFill>
              <a:schemeClr val="tx1"/>
            </a:solidFill>
            <a:latin typeface="Arial" panose="020B0604020202020204" pitchFamily="34" charset="0"/>
            <a:cs typeface="Arial" panose="020B0604020202020204" pitchFamily="34" charset="0"/>
          </a:endParaRPr>
        </a:p>
      </dgm:t>
    </dgm:pt>
    <dgm:pt modelId="{05F47962-CD13-41BE-8F3A-BBB135E619BB}" type="parTrans" cxnId="{82F7C958-BAFD-4120-A975-292311E8E22C}">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9C736644-C624-44D8-B338-92D6BB674C0C}" type="sibTrans" cxnId="{82F7C958-BAFD-4120-A975-292311E8E22C}">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099CFB4B-C6EA-411C-9845-0B674507B2CE}">
      <dgm:prSet phldrT="[Texto]" custT="1"/>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EC" sz="1100" b="0" i="1" kern="1200">
              <a:solidFill>
                <a:schemeClr val="tx1"/>
              </a:solidFill>
              <a:latin typeface="Arial" panose="020B0604020202020204" pitchFamily="34" charset="0"/>
              <a:ea typeface="+mn-ea"/>
              <a:cs typeface="Arial" panose="020B0604020202020204" pitchFamily="34" charset="0"/>
            </a:rPr>
            <a:t>Planear el ahorro</a:t>
          </a:r>
          <a:endParaRPr lang="es-EC" sz="1100" b="0" i="1" kern="1200" dirty="0">
            <a:solidFill>
              <a:schemeClr val="tx1"/>
            </a:solidFill>
            <a:latin typeface="Arial" panose="020B0604020202020204" pitchFamily="34" charset="0"/>
            <a:ea typeface="+mn-ea"/>
            <a:cs typeface="Arial" panose="020B0604020202020204" pitchFamily="34" charset="0"/>
          </a:endParaRPr>
        </a:p>
      </dgm:t>
    </dgm:pt>
    <dgm:pt modelId="{A76A9DC2-A73D-4B15-8CD1-105A039A3B79}" type="parTrans" cxnId="{A6442D00-9434-413C-A8BF-8A4A5B2CB0D8}">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8EC46536-0DBE-4792-8CBA-570E977BE39B}" type="sibTrans" cxnId="{A6442D00-9434-413C-A8BF-8A4A5B2CB0D8}">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F9C7EA16-EBCC-472C-AF00-AD7BA19F2392}">
      <dgm:prSet phldrT="[Texto]" custT="1"/>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EC" sz="1100" b="0" i="1" kern="1200">
              <a:solidFill>
                <a:schemeClr val="tx1"/>
              </a:solidFill>
              <a:latin typeface="Arial" panose="020B0604020202020204" pitchFamily="34" charset="0"/>
              <a:ea typeface="+mn-ea"/>
              <a:cs typeface="Arial" panose="020B0604020202020204" pitchFamily="34" charset="0"/>
            </a:rPr>
            <a:t>Controlar el gasto</a:t>
          </a:r>
          <a:endParaRPr lang="es-EC" sz="1100" b="0" i="1" kern="1200" dirty="0">
            <a:solidFill>
              <a:schemeClr val="tx1"/>
            </a:solidFill>
            <a:latin typeface="Arial" panose="020B0604020202020204" pitchFamily="34" charset="0"/>
            <a:ea typeface="+mn-ea"/>
            <a:cs typeface="Arial" panose="020B0604020202020204" pitchFamily="34" charset="0"/>
          </a:endParaRPr>
        </a:p>
      </dgm:t>
    </dgm:pt>
    <dgm:pt modelId="{28512F83-C762-4B12-A388-7488C658BD30}" type="parTrans" cxnId="{2E3A7F95-6B0B-40C9-8311-AD6F758DB984}">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41C4544E-CBD0-4494-BD43-29765B4F5E38}" type="sibTrans" cxnId="{2E3A7F95-6B0B-40C9-8311-AD6F758DB984}">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E2E79C0B-EDDB-4E3C-A285-93DA40DAC0ED}">
      <dgm:prSet phldrT="[Texto]" custT="1"/>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EC" sz="1100" b="0" i="1" kern="1200">
              <a:solidFill>
                <a:schemeClr val="tx1"/>
              </a:solidFill>
              <a:latin typeface="Arial" panose="020B0604020202020204" pitchFamily="34" charset="0"/>
              <a:ea typeface="+mn-ea"/>
              <a:cs typeface="Arial" panose="020B0604020202020204" pitchFamily="34" charset="0"/>
            </a:rPr>
            <a:t>Priorizar y disminuir los gastos. </a:t>
          </a:r>
          <a:endParaRPr lang="es-EC" sz="1100" b="0" i="1" kern="1200" dirty="0">
            <a:solidFill>
              <a:schemeClr val="tx1"/>
            </a:solidFill>
            <a:latin typeface="Arial" panose="020B0604020202020204" pitchFamily="34" charset="0"/>
            <a:ea typeface="+mn-ea"/>
            <a:cs typeface="Arial" panose="020B0604020202020204" pitchFamily="34" charset="0"/>
          </a:endParaRPr>
        </a:p>
      </dgm:t>
    </dgm:pt>
    <dgm:pt modelId="{16007B69-2759-407F-919A-1A0B7CDD9413}" type="parTrans" cxnId="{11E21D0A-2B24-4E0A-8C7E-1C19B3A75A8F}">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B3F9A354-33D1-4B2D-81BA-CFB4AB46ECAA}" type="sibTrans" cxnId="{11E21D0A-2B24-4E0A-8C7E-1C19B3A75A8F}">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4954D442-D3D6-44AA-96F0-D489CAB83013}">
      <dgm:prSet custT="1"/>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None/>
          </a:pPr>
          <a:r>
            <a:rPr lang="es-EC" sz="1100" b="0" i="1" kern="1200" dirty="0">
              <a:solidFill>
                <a:schemeClr val="tx1"/>
              </a:solidFill>
              <a:latin typeface="Arial" panose="020B0604020202020204" pitchFamily="34" charset="0"/>
              <a:ea typeface="+mn-ea"/>
              <a:cs typeface="Arial" panose="020B0604020202020204" pitchFamily="34" charset="0"/>
            </a:rPr>
            <a:t>Determinar gastos</a:t>
          </a:r>
        </a:p>
      </dgm:t>
    </dgm:pt>
    <dgm:pt modelId="{FDCF97FB-2D8B-4225-9C59-F0FC1526178D}" type="parTrans" cxnId="{4E3E229D-69D5-41F9-8753-B169FF62FA7C}">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416B3F8D-386A-406C-B397-499201873FC4}" type="sibTrans" cxnId="{4E3E229D-69D5-41F9-8753-B169FF62FA7C}">
      <dgm:prSet/>
      <dgm:spPr/>
      <dgm:t>
        <a:bodyPr/>
        <a:lstStyle/>
        <a:p>
          <a:endParaRPr lang="es-EC" sz="1100">
            <a:solidFill>
              <a:schemeClr val="tx1"/>
            </a:solidFill>
            <a:latin typeface="Arial" panose="020B0604020202020204" pitchFamily="34" charset="0"/>
            <a:cs typeface="Arial" panose="020B0604020202020204" pitchFamily="34" charset="0"/>
          </a:endParaRPr>
        </a:p>
      </dgm:t>
    </dgm:pt>
    <dgm:pt modelId="{2AF60B5C-569B-43D2-86D0-104E4433CA4D}" type="pres">
      <dgm:prSet presAssocID="{7FEF9984-A407-4AD3-A13C-37D344B32935}" presName="compositeShape" presStyleCnt="0">
        <dgm:presLayoutVars>
          <dgm:chMax val="7"/>
          <dgm:dir/>
          <dgm:resizeHandles val="exact"/>
        </dgm:presLayoutVars>
      </dgm:prSet>
      <dgm:spPr/>
      <dgm:t>
        <a:bodyPr/>
        <a:lstStyle/>
        <a:p>
          <a:endParaRPr lang="es-EC"/>
        </a:p>
      </dgm:t>
    </dgm:pt>
    <dgm:pt modelId="{8D257B3A-6AA2-4C99-A43D-806F9AA6CBA2}" type="pres">
      <dgm:prSet presAssocID="{7FEF9984-A407-4AD3-A13C-37D344B32935}" presName="wedge1" presStyleLbl="node1" presStyleIdx="0" presStyleCnt="6"/>
      <dgm:spPr/>
      <dgm:t>
        <a:bodyPr/>
        <a:lstStyle/>
        <a:p>
          <a:endParaRPr lang="es-EC"/>
        </a:p>
      </dgm:t>
    </dgm:pt>
    <dgm:pt modelId="{D5E73F79-6057-4CB8-890B-EFBE9C443C2E}" type="pres">
      <dgm:prSet presAssocID="{7FEF9984-A407-4AD3-A13C-37D344B32935}" presName="wedge1Tx" presStyleLbl="node1" presStyleIdx="0" presStyleCnt="6">
        <dgm:presLayoutVars>
          <dgm:chMax val="0"/>
          <dgm:chPref val="0"/>
          <dgm:bulletEnabled val="1"/>
        </dgm:presLayoutVars>
      </dgm:prSet>
      <dgm:spPr/>
      <dgm:t>
        <a:bodyPr/>
        <a:lstStyle/>
        <a:p>
          <a:endParaRPr lang="es-EC"/>
        </a:p>
      </dgm:t>
    </dgm:pt>
    <dgm:pt modelId="{5D0166D1-8CB2-48D8-B81D-229AE9D2495A}" type="pres">
      <dgm:prSet presAssocID="{7FEF9984-A407-4AD3-A13C-37D344B32935}" presName="wedge2" presStyleLbl="node1" presStyleIdx="1" presStyleCnt="6"/>
      <dgm:spPr/>
      <dgm:t>
        <a:bodyPr/>
        <a:lstStyle/>
        <a:p>
          <a:endParaRPr lang="es-EC"/>
        </a:p>
      </dgm:t>
    </dgm:pt>
    <dgm:pt modelId="{3BBCB6FF-35FF-42FE-8309-CD2ADEACE4B1}" type="pres">
      <dgm:prSet presAssocID="{7FEF9984-A407-4AD3-A13C-37D344B32935}" presName="wedge2Tx" presStyleLbl="node1" presStyleIdx="1" presStyleCnt="6">
        <dgm:presLayoutVars>
          <dgm:chMax val="0"/>
          <dgm:chPref val="0"/>
          <dgm:bulletEnabled val="1"/>
        </dgm:presLayoutVars>
      </dgm:prSet>
      <dgm:spPr/>
      <dgm:t>
        <a:bodyPr/>
        <a:lstStyle/>
        <a:p>
          <a:endParaRPr lang="es-EC"/>
        </a:p>
      </dgm:t>
    </dgm:pt>
    <dgm:pt modelId="{48F7C386-FC90-4D95-BD04-6BF1E80F4C7F}" type="pres">
      <dgm:prSet presAssocID="{7FEF9984-A407-4AD3-A13C-37D344B32935}" presName="wedge3" presStyleLbl="node1" presStyleIdx="2" presStyleCnt="6"/>
      <dgm:spPr/>
      <dgm:t>
        <a:bodyPr/>
        <a:lstStyle/>
        <a:p>
          <a:endParaRPr lang="es-EC"/>
        </a:p>
      </dgm:t>
    </dgm:pt>
    <dgm:pt modelId="{5C75F815-02DD-4882-9072-7321F4058581}" type="pres">
      <dgm:prSet presAssocID="{7FEF9984-A407-4AD3-A13C-37D344B32935}" presName="wedge3Tx" presStyleLbl="node1" presStyleIdx="2" presStyleCnt="6">
        <dgm:presLayoutVars>
          <dgm:chMax val="0"/>
          <dgm:chPref val="0"/>
          <dgm:bulletEnabled val="1"/>
        </dgm:presLayoutVars>
      </dgm:prSet>
      <dgm:spPr/>
      <dgm:t>
        <a:bodyPr/>
        <a:lstStyle/>
        <a:p>
          <a:endParaRPr lang="es-EC"/>
        </a:p>
      </dgm:t>
    </dgm:pt>
    <dgm:pt modelId="{D45D8F58-491C-4333-AABD-54D3BEA4D37D}" type="pres">
      <dgm:prSet presAssocID="{7FEF9984-A407-4AD3-A13C-37D344B32935}" presName="wedge4" presStyleLbl="node1" presStyleIdx="3" presStyleCnt="6"/>
      <dgm:spPr/>
      <dgm:t>
        <a:bodyPr/>
        <a:lstStyle/>
        <a:p>
          <a:endParaRPr lang="es-EC"/>
        </a:p>
      </dgm:t>
    </dgm:pt>
    <dgm:pt modelId="{89B95F7A-EC10-4089-8FA1-CD0CDC512E45}" type="pres">
      <dgm:prSet presAssocID="{7FEF9984-A407-4AD3-A13C-37D344B32935}" presName="wedge4Tx" presStyleLbl="node1" presStyleIdx="3" presStyleCnt="6">
        <dgm:presLayoutVars>
          <dgm:chMax val="0"/>
          <dgm:chPref val="0"/>
          <dgm:bulletEnabled val="1"/>
        </dgm:presLayoutVars>
      </dgm:prSet>
      <dgm:spPr/>
      <dgm:t>
        <a:bodyPr/>
        <a:lstStyle/>
        <a:p>
          <a:endParaRPr lang="es-EC"/>
        </a:p>
      </dgm:t>
    </dgm:pt>
    <dgm:pt modelId="{E02FB792-A31E-4BCA-8D94-F8ED3242420D}" type="pres">
      <dgm:prSet presAssocID="{7FEF9984-A407-4AD3-A13C-37D344B32935}" presName="wedge5" presStyleLbl="node1" presStyleIdx="4" presStyleCnt="6"/>
      <dgm:spPr/>
      <dgm:t>
        <a:bodyPr/>
        <a:lstStyle/>
        <a:p>
          <a:endParaRPr lang="es-EC"/>
        </a:p>
      </dgm:t>
    </dgm:pt>
    <dgm:pt modelId="{D9BA1174-B4D8-4AC4-979E-362319D943C6}" type="pres">
      <dgm:prSet presAssocID="{7FEF9984-A407-4AD3-A13C-37D344B32935}" presName="wedge5Tx" presStyleLbl="node1" presStyleIdx="4" presStyleCnt="6">
        <dgm:presLayoutVars>
          <dgm:chMax val="0"/>
          <dgm:chPref val="0"/>
          <dgm:bulletEnabled val="1"/>
        </dgm:presLayoutVars>
      </dgm:prSet>
      <dgm:spPr/>
      <dgm:t>
        <a:bodyPr/>
        <a:lstStyle/>
        <a:p>
          <a:endParaRPr lang="es-EC"/>
        </a:p>
      </dgm:t>
    </dgm:pt>
    <dgm:pt modelId="{33909205-0B31-453D-9BD3-F8414AE439F8}" type="pres">
      <dgm:prSet presAssocID="{7FEF9984-A407-4AD3-A13C-37D344B32935}" presName="wedge6" presStyleLbl="node1" presStyleIdx="5" presStyleCnt="6"/>
      <dgm:spPr/>
      <dgm:t>
        <a:bodyPr/>
        <a:lstStyle/>
        <a:p>
          <a:endParaRPr lang="es-EC"/>
        </a:p>
      </dgm:t>
    </dgm:pt>
    <dgm:pt modelId="{58537C3F-3764-47EA-BEAA-8BA92F7748D8}" type="pres">
      <dgm:prSet presAssocID="{7FEF9984-A407-4AD3-A13C-37D344B32935}" presName="wedge6Tx" presStyleLbl="node1" presStyleIdx="5" presStyleCnt="6">
        <dgm:presLayoutVars>
          <dgm:chMax val="0"/>
          <dgm:chPref val="0"/>
          <dgm:bulletEnabled val="1"/>
        </dgm:presLayoutVars>
      </dgm:prSet>
      <dgm:spPr/>
      <dgm:t>
        <a:bodyPr/>
        <a:lstStyle/>
        <a:p>
          <a:endParaRPr lang="es-EC"/>
        </a:p>
      </dgm:t>
    </dgm:pt>
  </dgm:ptLst>
  <dgm:cxnLst>
    <dgm:cxn modelId="{A6442D00-9434-413C-A8BF-8A4A5B2CB0D8}" srcId="{7FEF9984-A407-4AD3-A13C-37D344B32935}" destId="{099CFB4B-C6EA-411C-9845-0B674507B2CE}" srcOrd="2" destOrd="0" parTransId="{A76A9DC2-A73D-4B15-8CD1-105A039A3B79}" sibTransId="{8EC46536-0DBE-4792-8CBA-570E977BE39B}"/>
    <dgm:cxn modelId="{5BCA00D6-A624-4A34-A70C-8948B77A2A01}" type="presOf" srcId="{E2E79C0B-EDDB-4E3C-A285-93DA40DAC0ED}" destId="{E02FB792-A31E-4BCA-8D94-F8ED3242420D}" srcOrd="0" destOrd="0" presId="urn:microsoft.com/office/officeart/2005/8/layout/chart3"/>
    <dgm:cxn modelId="{4E3E229D-69D5-41F9-8753-B169FF62FA7C}" srcId="{7FEF9984-A407-4AD3-A13C-37D344B32935}" destId="{4954D442-D3D6-44AA-96F0-D489CAB83013}" srcOrd="5" destOrd="0" parTransId="{FDCF97FB-2D8B-4225-9C59-F0FC1526178D}" sibTransId="{416B3F8D-386A-406C-B397-499201873FC4}"/>
    <dgm:cxn modelId="{2E3A7F95-6B0B-40C9-8311-AD6F758DB984}" srcId="{7FEF9984-A407-4AD3-A13C-37D344B32935}" destId="{F9C7EA16-EBCC-472C-AF00-AD7BA19F2392}" srcOrd="3" destOrd="0" parTransId="{28512F83-C762-4B12-A388-7488C658BD30}" sibTransId="{41C4544E-CBD0-4494-BD43-29765B4F5E38}"/>
    <dgm:cxn modelId="{BEA3255D-4FD1-42E4-9EAB-F85D1DD823F5}" type="presOf" srcId="{88E83ADE-29E0-4AF2-B0E8-A2A3C6707BF5}" destId="{D5E73F79-6057-4CB8-890B-EFBE9C443C2E}" srcOrd="1" destOrd="0" presId="urn:microsoft.com/office/officeart/2005/8/layout/chart3"/>
    <dgm:cxn modelId="{26C8F849-369E-4234-93D8-F2D6313BD557}" type="presOf" srcId="{F9C7EA16-EBCC-472C-AF00-AD7BA19F2392}" destId="{D45D8F58-491C-4333-AABD-54D3BEA4D37D}" srcOrd="0" destOrd="0" presId="urn:microsoft.com/office/officeart/2005/8/layout/chart3"/>
    <dgm:cxn modelId="{2AE80584-B6DF-444E-9CCD-638253915617}" type="presOf" srcId="{3247414B-8B93-4D47-B630-16E56D6B6E43}" destId="{5D0166D1-8CB2-48D8-B81D-229AE9D2495A}" srcOrd="0" destOrd="0" presId="urn:microsoft.com/office/officeart/2005/8/layout/chart3"/>
    <dgm:cxn modelId="{2BF0BDE2-89F4-4CBB-88CC-C3FC56F4DB91}" type="presOf" srcId="{4954D442-D3D6-44AA-96F0-D489CAB83013}" destId="{33909205-0B31-453D-9BD3-F8414AE439F8}" srcOrd="0" destOrd="0" presId="urn:microsoft.com/office/officeart/2005/8/layout/chart3"/>
    <dgm:cxn modelId="{B07FA8FF-1518-46BA-8420-03D25CC9ABF6}" type="presOf" srcId="{4954D442-D3D6-44AA-96F0-D489CAB83013}" destId="{58537C3F-3764-47EA-BEAA-8BA92F7748D8}" srcOrd="1" destOrd="0" presId="urn:microsoft.com/office/officeart/2005/8/layout/chart3"/>
    <dgm:cxn modelId="{B6005086-022B-44B8-80D1-C7C10B29994E}" type="presOf" srcId="{88E83ADE-29E0-4AF2-B0E8-A2A3C6707BF5}" destId="{8D257B3A-6AA2-4C99-A43D-806F9AA6CBA2}" srcOrd="0" destOrd="0" presId="urn:microsoft.com/office/officeart/2005/8/layout/chart3"/>
    <dgm:cxn modelId="{7B324BC6-A802-4451-84D6-F936F73EB5DE}" type="presOf" srcId="{099CFB4B-C6EA-411C-9845-0B674507B2CE}" destId="{5C75F815-02DD-4882-9072-7321F4058581}" srcOrd="1" destOrd="0" presId="urn:microsoft.com/office/officeart/2005/8/layout/chart3"/>
    <dgm:cxn modelId="{4E9C1417-D13E-4D50-9939-0E21C3C2E5D7}" srcId="{7FEF9984-A407-4AD3-A13C-37D344B32935}" destId="{88E83ADE-29E0-4AF2-B0E8-A2A3C6707BF5}" srcOrd="0" destOrd="0" parTransId="{A16A534C-69FC-487E-A93A-248C6643912D}" sibTransId="{3CF0306C-19D2-49AA-84BF-0CE8219301E2}"/>
    <dgm:cxn modelId="{B6900BCB-C513-4171-AADB-ABE1EF401A63}" type="presOf" srcId="{3247414B-8B93-4D47-B630-16E56D6B6E43}" destId="{3BBCB6FF-35FF-42FE-8309-CD2ADEACE4B1}" srcOrd="1" destOrd="0" presId="urn:microsoft.com/office/officeart/2005/8/layout/chart3"/>
    <dgm:cxn modelId="{51B973C1-3294-414B-955F-A1DC27E14B2B}" type="presOf" srcId="{7FEF9984-A407-4AD3-A13C-37D344B32935}" destId="{2AF60B5C-569B-43D2-86D0-104E4433CA4D}" srcOrd="0" destOrd="0" presId="urn:microsoft.com/office/officeart/2005/8/layout/chart3"/>
    <dgm:cxn modelId="{C4818EBF-8F21-4893-8E7F-82152E351802}" type="presOf" srcId="{E2E79C0B-EDDB-4E3C-A285-93DA40DAC0ED}" destId="{D9BA1174-B4D8-4AC4-979E-362319D943C6}" srcOrd="1" destOrd="0" presId="urn:microsoft.com/office/officeart/2005/8/layout/chart3"/>
    <dgm:cxn modelId="{A080CCBC-BDEB-4136-9219-E663C3F6F4F2}" type="presOf" srcId="{099CFB4B-C6EA-411C-9845-0B674507B2CE}" destId="{48F7C386-FC90-4D95-BD04-6BF1E80F4C7F}" srcOrd="0" destOrd="0" presId="urn:microsoft.com/office/officeart/2005/8/layout/chart3"/>
    <dgm:cxn modelId="{C69BFAC8-272C-4841-BAEB-C6D4F7A97F63}" type="presOf" srcId="{F9C7EA16-EBCC-472C-AF00-AD7BA19F2392}" destId="{89B95F7A-EC10-4089-8FA1-CD0CDC512E45}" srcOrd="1" destOrd="0" presId="urn:microsoft.com/office/officeart/2005/8/layout/chart3"/>
    <dgm:cxn modelId="{11E21D0A-2B24-4E0A-8C7E-1C19B3A75A8F}" srcId="{7FEF9984-A407-4AD3-A13C-37D344B32935}" destId="{E2E79C0B-EDDB-4E3C-A285-93DA40DAC0ED}" srcOrd="4" destOrd="0" parTransId="{16007B69-2759-407F-919A-1A0B7CDD9413}" sibTransId="{B3F9A354-33D1-4B2D-81BA-CFB4AB46ECAA}"/>
    <dgm:cxn modelId="{82F7C958-BAFD-4120-A975-292311E8E22C}" srcId="{7FEF9984-A407-4AD3-A13C-37D344B32935}" destId="{3247414B-8B93-4D47-B630-16E56D6B6E43}" srcOrd="1" destOrd="0" parTransId="{05F47962-CD13-41BE-8F3A-BBB135E619BB}" sibTransId="{9C736644-C624-44D8-B338-92D6BB674C0C}"/>
    <dgm:cxn modelId="{F8B40352-BEB9-4449-AD11-7B9953F47C96}" type="presParOf" srcId="{2AF60B5C-569B-43D2-86D0-104E4433CA4D}" destId="{8D257B3A-6AA2-4C99-A43D-806F9AA6CBA2}" srcOrd="0" destOrd="0" presId="urn:microsoft.com/office/officeart/2005/8/layout/chart3"/>
    <dgm:cxn modelId="{A42A888C-30CA-4BFF-B261-0826C8E8B8FB}" type="presParOf" srcId="{2AF60B5C-569B-43D2-86D0-104E4433CA4D}" destId="{D5E73F79-6057-4CB8-890B-EFBE9C443C2E}" srcOrd="1" destOrd="0" presId="urn:microsoft.com/office/officeart/2005/8/layout/chart3"/>
    <dgm:cxn modelId="{617980E7-5C5A-4BCF-92A4-9534DB4669AA}" type="presParOf" srcId="{2AF60B5C-569B-43D2-86D0-104E4433CA4D}" destId="{5D0166D1-8CB2-48D8-B81D-229AE9D2495A}" srcOrd="2" destOrd="0" presId="urn:microsoft.com/office/officeart/2005/8/layout/chart3"/>
    <dgm:cxn modelId="{5ABEFA1A-2EDC-4847-AA7D-89A5172DCF16}" type="presParOf" srcId="{2AF60B5C-569B-43D2-86D0-104E4433CA4D}" destId="{3BBCB6FF-35FF-42FE-8309-CD2ADEACE4B1}" srcOrd="3" destOrd="0" presId="urn:microsoft.com/office/officeart/2005/8/layout/chart3"/>
    <dgm:cxn modelId="{610D132F-9AB4-4D02-87C0-FD4D687D7E0F}" type="presParOf" srcId="{2AF60B5C-569B-43D2-86D0-104E4433CA4D}" destId="{48F7C386-FC90-4D95-BD04-6BF1E80F4C7F}" srcOrd="4" destOrd="0" presId="urn:microsoft.com/office/officeart/2005/8/layout/chart3"/>
    <dgm:cxn modelId="{19E9A933-72B7-49A0-87A4-D7A955AB7FB7}" type="presParOf" srcId="{2AF60B5C-569B-43D2-86D0-104E4433CA4D}" destId="{5C75F815-02DD-4882-9072-7321F4058581}" srcOrd="5" destOrd="0" presId="urn:microsoft.com/office/officeart/2005/8/layout/chart3"/>
    <dgm:cxn modelId="{745A75EC-C381-4A6C-B2E8-13646F035A9D}" type="presParOf" srcId="{2AF60B5C-569B-43D2-86D0-104E4433CA4D}" destId="{D45D8F58-491C-4333-AABD-54D3BEA4D37D}" srcOrd="6" destOrd="0" presId="urn:microsoft.com/office/officeart/2005/8/layout/chart3"/>
    <dgm:cxn modelId="{0768614E-20D7-4263-B24C-154EF00A23F4}" type="presParOf" srcId="{2AF60B5C-569B-43D2-86D0-104E4433CA4D}" destId="{89B95F7A-EC10-4089-8FA1-CD0CDC512E45}" srcOrd="7" destOrd="0" presId="urn:microsoft.com/office/officeart/2005/8/layout/chart3"/>
    <dgm:cxn modelId="{46775A15-F93C-4B36-8779-92003199CE4E}" type="presParOf" srcId="{2AF60B5C-569B-43D2-86D0-104E4433CA4D}" destId="{E02FB792-A31E-4BCA-8D94-F8ED3242420D}" srcOrd="8" destOrd="0" presId="urn:microsoft.com/office/officeart/2005/8/layout/chart3"/>
    <dgm:cxn modelId="{90EB03A3-42DB-4125-B08F-28FD253C6149}" type="presParOf" srcId="{2AF60B5C-569B-43D2-86D0-104E4433CA4D}" destId="{D9BA1174-B4D8-4AC4-979E-362319D943C6}" srcOrd="9" destOrd="0" presId="urn:microsoft.com/office/officeart/2005/8/layout/chart3"/>
    <dgm:cxn modelId="{B6B4DD7D-6821-492B-9AFC-55FC1204FF3F}" type="presParOf" srcId="{2AF60B5C-569B-43D2-86D0-104E4433CA4D}" destId="{33909205-0B31-453D-9BD3-F8414AE439F8}" srcOrd="10" destOrd="0" presId="urn:microsoft.com/office/officeart/2005/8/layout/chart3"/>
    <dgm:cxn modelId="{CF27DE24-BC15-4E2E-AE3B-C287C86863CD}" type="presParOf" srcId="{2AF60B5C-569B-43D2-86D0-104E4433CA4D}" destId="{58537C3F-3764-47EA-BEAA-8BA92F7748D8}" srcOrd="11" destOrd="0" presId="urn:microsoft.com/office/officeart/2005/8/layout/char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0C8FC0-E2D0-4F82-8373-2A06DDDF0E97}" type="doc">
      <dgm:prSet loTypeId="urn:microsoft.com/office/officeart/2005/8/layout/list1" loCatId="list" qsTypeId="urn:microsoft.com/office/officeart/2005/8/quickstyle/simple3" qsCatId="simple" csTypeId="urn:microsoft.com/office/officeart/2005/8/colors/accent1_4" csCatId="accent1" phldr="1"/>
      <dgm:spPr/>
      <dgm:t>
        <a:bodyPr/>
        <a:lstStyle/>
        <a:p>
          <a:endParaRPr lang="es-EC"/>
        </a:p>
      </dgm:t>
    </dgm:pt>
    <dgm:pt modelId="{FB8B1AE3-94A7-46DB-94F5-D029510744F7}">
      <dgm:prSet phldrT="[Texto]" custT="1"/>
      <dgm:spPr/>
      <dgm:t>
        <a:bodyPr/>
        <a:lstStyle/>
        <a:p>
          <a:r>
            <a:rPr lang="es-EC" sz="1600"/>
            <a:t>INGRESO</a:t>
          </a:r>
          <a:endParaRPr lang="es-EC" sz="1600" dirty="0"/>
        </a:p>
      </dgm:t>
    </dgm:pt>
    <dgm:pt modelId="{A6556AD8-AD8E-41B3-8130-728FBD873DEF}" type="parTrans" cxnId="{052667E0-B9CD-44C1-8238-6EEC9129E496}">
      <dgm:prSet/>
      <dgm:spPr/>
      <dgm:t>
        <a:bodyPr/>
        <a:lstStyle/>
        <a:p>
          <a:endParaRPr lang="es-EC" sz="2400">
            <a:solidFill>
              <a:schemeClr val="tx1"/>
            </a:solidFill>
          </a:endParaRPr>
        </a:p>
      </dgm:t>
    </dgm:pt>
    <dgm:pt modelId="{EBB81AE5-780A-405B-A9A4-9BDD3B45179F}" type="sibTrans" cxnId="{052667E0-B9CD-44C1-8238-6EEC9129E496}">
      <dgm:prSet/>
      <dgm:spPr/>
      <dgm:t>
        <a:bodyPr/>
        <a:lstStyle/>
        <a:p>
          <a:endParaRPr lang="es-EC" sz="2400">
            <a:solidFill>
              <a:schemeClr val="tx1"/>
            </a:solidFill>
          </a:endParaRPr>
        </a:p>
      </dgm:t>
    </dgm:pt>
    <dgm:pt modelId="{87AD338C-CBA9-4AAF-95FB-2B3D09596E5D}">
      <dgm:prSet phldrT="[Texto]" custT="1"/>
      <dgm:spPr/>
      <dgm:t>
        <a:bodyPr/>
        <a:lstStyle/>
        <a:p>
          <a:r>
            <a:rPr lang="es-EC" sz="1600"/>
            <a:t>GASTO</a:t>
          </a:r>
          <a:endParaRPr lang="es-EC" sz="1600" dirty="0"/>
        </a:p>
      </dgm:t>
    </dgm:pt>
    <dgm:pt modelId="{E362F6D9-814E-4F90-9918-251EC5C2F0E3}" type="parTrans" cxnId="{430AB2D4-D97D-4730-A27A-D9698623CE9A}">
      <dgm:prSet/>
      <dgm:spPr/>
      <dgm:t>
        <a:bodyPr/>
        <a:lstStyle/>
        <a:p>
          <a:endParaRPr lang="es-EC" sz="2400">
            <a:solidFill>
              <a:schemeClr val="tx1"/>
            </a:solidFill>
          </a:endParaRPr>
        </a:p>
      </dgm:t>
    </dgm:pt>
    <dgm:pt modelId="{A0310E38-B248-434C-A4D4-91FCE4CDCB63}" type="sibTrans" cxnId="{430AB2D4-D97D-4730-A27A-D9698623CE9A}">
      <dgm:prSet/>
      <dgm:spPr/>
      <dgm:t>
        <a:bodyPr/>
        <a:lstStyle/>
        <a:p>
          <a:endParaRPr lang="es-EC" sz="2400">
            <a:solidFill>
              <a:schemeClr val="tx1"/>
            </a:solidFill>
          </a:endParaRPr>
        </a:p>
      </dgm:t>
    </dgm:pt>
    <dgm:pt modelId="{916F56A2-B1F0-48E1-A40D-BD79977FB69B}">
      <dgm:prSet phldrT="[Texto]" custT="1"/>
      <dgm:spPr/>
      <dgm:t>
        <a:bodyPr/>
        <a:lstStyle/>
        <a:p>
          <a:r>
            <a:rPr lang="es-EC" sz="1600" dirty="0"/>
            <a:t>AHORRO</a:t>
          </a:r>
        </a:p>
      </dgm:t>
    </dgm:pt>
    <dgm:pt modelId="{39817E03-89DB-477D-BF75-939EFBAACB85}" type="parTrans" cxnId="{22EDB99D-F445-4708-8D7B-151E7AC5D7D7}">
      <dgm:prSet/>
      <dgm:spPr/>
      <dgm:t>
        <a:bodyPr/>
        <a:lstStyle/>
        <a:p>
          <a:endParaRPr lang="es-EC" sz="2400">
            <a:solidFill>
              <a:schemeClr val="tx1"/>
            </a:solidFill>
          </a:endParaRPr>
        </a:p>
      </dgm:t>
    </dgm:pt>
    <dgm:pt modelId="{DEEE6F91-B8CA-4079-A5FB-AE628E3E2506}" type="sibTrans" cxnId="{22EDB99D-F445-4708-8D7B-151E7AC5D7D7}">
      <dgm:prSet/>
      <dgm:spPr/>
      <dgm:t>
        <a:bodyPr/>
        <a:lstStyle/>
        <a:p>
          <a:endParaRPr lang="es-EC" sz="2400">
            <a:solidFill>
              <a:schemeClr val="tx1"/>
            </a:solidFill>
          </a:endParaRPr>
        </a:p>
      </dgm:t>
    </dgm:pt>
    <dgm:pt modelId="{DA2CF220-17CC-4205-94D7-F3950EC2981E}" type="pres">
      <dgm:prSet presAssocID="{140C8FC0-E2D0-4F82-8373-2A06DDDF0E97}" presName="linear" presStyleCnt="0">
        <dgm:presLayoutVars>
          <dgm:dir/>
          <dgm:animLvl val="lvl"/>
          <dgm:resizeHandles val="exact"/>
        </dgm:presLayoutVars>
      </dgm:prSet>
      <dgm:spPr/>
      <dgm:t>
        <a:bodyPr/>
        <a:lstStyle/>
        <a:p>
          <a:endParaRPr lang="es-EC"/>
        </a:p>
      </dgm:t>
    </dgm:pt>
    <dgm:pt modelId="{22B73201-66FB-4F65-9E0A-BBF1A20AA339}" type="pres">
      <dgm:prSet presAssocID="{FB8B1AE3-94A7-46DB-94F5-D029510744F7}" presName="parentLin" presStyleCnt="0"/>
      <dgm:spPr/>
    </dgm:pt>
    <dgm:pt modelId="{73D0A324-2ED0-4846-AE50-AD565032B6EC}" type="pres">
      <dgm:prSet presAssocID="{FB8B1AE3-94A7-46DB-94F5-D029510744F7}" presName="parentLeftMargin" presStyleLbl="node1" presStyleIdx="0" presStyleCnt="3"/>
      <dgm:spPr/>
      <dgm:t>
        <a:bodyPr/>
        <a:lstStyle/>
        <a:p>
          <a:endParaRPr lang="es-EC"/>
        </a:p>
      </dgm:t>
    </dgm:pt>
    <dgm:pt modelId="{B2539FFC-11AF-4909-BFF8-ED27D5C3F888}" type="pres">
      <dgm:prSet presAssocID="{FB8B1AE3-94A7-46DB-94F5-D029510744F7}" presName="parentText" presStyleLbl="node1" presStyleIdx="0" presStyleCnt="3">
        <dgm:presLayoutVars>
          <dgm:chMax val="0"/>
          <dgm:bulletEnabled val="1"/>
        </dgm:presLayoutVars>
      </dgm:prSet>
      <dgm:spPr/>
      <dgm:t>
        <a:bodyPr/>
        <a:lstStyle/>
        <a:p>
          <a:endParaRPr lang="es-EC"/>
        </a:p>
      </dgm:t>
    </dgm:pt>
    <dgm:pt modelId="{B398D413-9433-490A-BC5A-AD2FFA09196E}" type="pres">
      <dgm:prSet presAssocID="{FB8B1AE3-94A7-46DB-94F5-D029510744F7}" presName="negativeSpace" presStyleCnt="0"/>
      <dgm:spPr/>
    </dgm:pt>
    <dgm:pt modelId="{860278B3-5F75-40B2-8D78-7F082B4F04D2}" type="pres">
      <dgm:prSet presAssocID="{FB8B1AE3-94A7-46DB-94F5-D029510744F7}" presName="childText" presStyleLbl="conFgAcc1" presStyleIdx="0" presStyleCnt="3">
        <dgm:presLayoutVars>
          <dgm:bulletEnabled val="1"/>
        </dgm:presLayoutVars>
      </dgm:prSet>
      <dgm:spPr/>
    </dgm:pt>
    <dgm:pt modelId="{1B7DA824-0AAD-4483-931C-9693C8E38744}" type="pres">
      <dgm:prSet presAssocID="{EBB81AE5-780A-405B-A9A4-9BDD3B45179F}" presName="spaceBetweenRectangles" presStyleCnt="0"/>
      <dgm:spPr/>
    </dgm:pt>
    <dgm:pt modelId="{8D4F58E0-7118-464D-A2D9-F90C40F48889}" type="pres">
      <dgm:prSet presAssocID="{87AD338C-CBA9-4AAF-95FB-2B3D09596E5D}" presName="parentLin" presStyleCnt="0"/>
      <dgm:spPr/>
    </dgm:pt>
    <dgm:pt modelId="{67D2273D-E0D2-41DB-B2CE-834D1062DF20}" type="pres">
      <dgm:prSet presAssocID="{87AD338C-CBA9-4AAF-95FB-2B3D09596E5D}" presName="parentLeftMargin" presStyleLbl="node1" presStyleIdx="0" presStyleCnt="3"/>
      <dgm:spPr/>
      <dgm:t>
        <a:bodyPr/>
        <a:lstStyle/>
        <a:p>
          <a:endParaRPr lang="es-EC"/>
        </a:p>
      </dgm:t>
    </dgm:pt>
    <dgm:pt modelId="{78B55F57-896E-404E-92FA-87DCD23372AB}" type="pres">
      <dgm:prSet presAssocID="{87AD338C-CBA9-4AAF-95FB-2B3D09596E5D}" presName="parentText" presStyleLbl="node1" presStyleIdx="1" presStyleCnt="3">
        <dgm:presLayoutVars>
          <dgm:chMax val="0"/>
          <dgm:bulletEnabled val="1"/>
        </dgm:presLayoutVars>
      </dgm:prSet>
      <dgm:spPr/>
      <dgm:t>
        <a:bodyPr/>
        <a:lstStyle/>
        <a:p>
          <a:endParaRPr lang="es-EC"/>
        </a:p>
      </dgm:t>
    </dgm:pt>
    <dgm:pt modelId="{1B5AE4B5-84D2-4FAF-B852-3F23EC34068C}" type="pres">
      <dgm:prSet presAssocID="{87AD338C-CBA9-4AAF-95FB-2B3D09596E5D}" presName="negativeSpace" presStyleCnt="0"/>
      <dgm:spPr/>
    </dgm:pt>
    <dgm:pt modelId="{A9AC132E-DE64-4222-9E5E-46E73A54C240}" type="pres">
      <dgm:prSet presAssocID="{87AD338C-CBA9-4AAF-95FB-2B3D09596E5D}" presName="childText" presStyleLbl="conFgAcc1" presStyleIdx="1" presStyleCnt="3">
        <dgm:presLayoutVars>
          <dgm:bulletEnabled val="1"/>
        </dgm:presLayoutVars>
      </dgm:prSet>
      <dgm:spPr/>
    </dgm:pt>
    <dgm:pt modelId="{2CB3645D-F49A-4D4F-B3A8-3040861736C3}" type="pres">
      <dgm:prSet presAssocID="{A0310E38-B248-434C-A4D4-91FCE4CDCB63}" presName="spaceBetweenRectangles" presStyleCnt="0"/>
      <dgm:spPr/>
    </dgm:pt>
    <dgm:pt modelId="{A5D1B312-6F64-4E3B-952E-AF1EA99B64E8}" type="pres">
      <dgm:prSet presAssocID="{916F56A2-B1F0-48E1-A40D-BD79977FB69B}" presName="parentLin" presStyleCnt="0"/>
      <dgm:spPr/>
    </dgm:pt>
    <dgm:pt modelId="{7D4B30BE-A910-4411-A352-297A8D1DC939}" type="pres">
      <dgm:prSet presAssocID="{916F56A2-B1F0-48E1-A40D-BD79977FB69B}" presName="parentLeftMargin" presStyleLbl="node1" presStyleIdx="1" presStyleCnt="3"/>
      <dgm:spPr/>
      <dgm:t>
        <a:bodyPr/>
        <a:lstStyle/>
        <a:p>
          <a:endParaRPr lang="es-EC"/>
        </a:p>
      </dgm:t>
    </dgm:pt>
    <dgm:pt modelId="{4AA3865C-3DA0-427F-B72D-FA8194DAE5CB}" type="pres">
      <dgm:prSet presAssocID="{916F56A2-B1F0-48E1-A40D-BD79977FB69B}" presName="parentText" presStyleLbl="node1" presStyleIdx="2" presStyleCnt="3">
        <dgm:presLayoutVars>
          <dgm:chMax val="0"/>
          <dgm:bulletEnabled val="1"/>
        </dgm:presLayoutVars>
      </dgm:prSet>
      <dgm:spPr/>
      <dgm:t>
        <a:bodyPr/>
        <a:lstStyle/>
        <a:p>
          <a:endParaRPr lang="es-EC"/>
        </a:p>
      </dgm:t>
    </dgm:pt>
    <dgm:pt modelId="{9B0EB4A4-B410-4110-A1B1-116BC44F31D3}" type="pres">
      <dgm:prSet presAssocID="{916F56A2-B1F0-48E1-A40D-BD79977FB69B}" presName="negativeSpace" presStyleCnt="0"/>
      <dgm:spPr/>
    </dgm:pt>
    <dgm:pt modelId="{78A9CD41-A0C0-4205-A146-F503FA60CBE4}" type="pres">
      <dgm:prSet presAssocID="{916F56A2-B1F0-48E1-A40D-BD79977FB69B}" presName="childText" presStyleLbl="conFgAcc1" presStyleIdx="2" presStyleCnt="3">
        <dgm:presLayoutVars>
          <dgm:bulletEnabled val="1"/>
        </dgm:presLayoutVars>
      </dgm:prSet>
      <dgm:spPr/>
    </dgm:pt>
  </dgm:ptLst>
  <dgm:cxnLst>
    <dgm:cxn modelId="{052667E0-B9CD-44C1-8238-6EEC9129E496}" srcId="{140C8FC0-E2D0-4F82-8373-2A06DDDF0E97}" destId="{FB8B1AE3-94A7-46DB-94F5-D029510744F7}" srcOrd="0" destOrd="0" parTransId="{A6556AD8-AD8E-41B3-8130-728FBD873DEF}" sibTransId="{EBB81AE5-780A-405B-A9A4-9BDD3B45179F}"/>
    <dgm:cxn modelId="{430AB2D4-D97D-4730-A27A-D9698623CE9A}" srcId="{140C8FC0-E2D0-4F82-8373-2A06DDDF0E97}" destId="{87AD338C-CBA9-4AAF-95FB-2B3D09596E5D}" srcOrd="1" destOrd="0" parTransId="{E362F6D9-814E-4F90-9918-251EC5C2F0E3}" sibTransId="{A0310E38-B248-434C-A4D4-91FCE4CDCB63}"/>
    <dgm:cxn modelId="{D4E2F04B-6C39-47DC-99C5-21F6FD4F3FCC}" type="presOf" srcId="{916F56A2-B1F0-48E1-A40D-BD79977FB69B}" destId="{4AA3865C-3DA0-427F-B72D-FA8194DAE5CB}" srcOrd="1" destOrd="0" presId="urn:microsoft.com/office/officeart/2005/8/layout/list1"/>
    <dgm:cxn modelId="{C454BB1A-93CF-4FC0-B96B-12FA537B5BE7}" type="presOf" srcId="{140C8FC0-E2D0-4F82-8373-2A06DDDF0E97}" destId="{DA2CF220-17CC-4205-94D7-F3950EC2981E}" srcOrd="0" destOrd="0" presId="urn:microsoft.com/office/officeart/2005/8/layout/list1"/>
    <dgm:cxn modelId="{A746733E-F2F8-4995-AC48-C44D948246F8}" type="presOf" srcId="{87AD338C-CBA9-4AAF-95FB-2B3D09596E5D}" destId="{67D2273D-E0D2-41DB-B2CE-834D1062DF20}" srcOrd="0" destOrd="0" presId="urn:microsoft.com/office/officeart/2005/8/layout/list1"/>
    <dgm:cxn modelId="{165C8B9B-1352-440F-B01E-EF144B0FCCD3}" type="presOf" srcId="{FB8B1AE3-94A7-46DB-94F5-D029510744F7}" destId="{73D0A324-2ED0-4846-AE50-AD565032B6EC}" srcOrd="0" destOrd="0" presId="urn:microsoft.com/office/officeart/2005/8/layout/list1"/>
    <dgm:cxn modelId="{E53E0F8B-0B8B-4413-AF8E-C8B1A1C0208B}" type="presOf" srcId="{FB8B1AE3-94A7-46DB-94F5-D029510744F7}" destId="{B2539FFC-11AF-4909-BFF8-ED27D5C3F888}" srcOrd="1" destOrd="0" presId="urn:microsoft.com/office/officeart/2005/8/layout/list1"/>
    <dgm:cxn modelId="{22EDB99D-F445-4708-8D7B-151E7AC5D7D7}" srcId="{140C8FC0-E2D0-4F82-8373-2A06DDDF0E97}" destId="{916F56A2-B1F0-48E1-A40D-BD79977FB69B}" srcOrd="2" destOrd="0" parTransId="{39817E03-89DB-477D-BF75-939EFBAACB85}" sibTransId="{DEEE6F91-B8CA-4079-A5FB-AE628E3E2506}"/>
    <dgm:cxn modelId="{5F40E100-7B6B-4018-BE50-0619E37525E8}" type="presOf" srcId="{916F56A2-B1F0-48E1-A40D-BD79977FB69B}" destId="{7D4B30BE-A910-4411-A352-297A8D1DC939}" srcOrd="0" destOrd="0" presId="urn:microsoft.com/office/officeart/2005/8/layout/list1"/>
    <dgm:cxn modelId="{DFB955B1-7617-4258-BD80-AD4ABDF3818C}" type="presOf" srcId="{87AD338C-CBA9-4AAF-95FB-2B3D09596E5D}" destId="{78B55F57-896E-404E-92FA-87DCD23372AB}" srcOrd="1" destOrd="0" presId="urn:microsoft.com/office/officeart/2005/8/layout/list1"/>
    <dgm:cxn modelId="{8B994F15-2E5E-4A0D-BF45-628E59A7B1FD}" type="presParOf" srcId="{DA2CF220-17CC-4205-94D7-F3950EC2981E}" destId="{22B73201-66FB-4F65-9E0A-BBF1A20AA339}" srcOrd="0" destOrd="0" presId="urn:microsoft.com/office/officeart/2005/8/layout/list1"/>
    <dgm:cxn modelId="{4D007CF4-01F8-4FB7-B81F-AA99DD3916AD}" type="presParOf" srcId="{22B73201-66FB-4F65-9E0A-BBF1A20AA339}" destId="{73D0A324-2ED0-4846-AE50-AD565032B6EC}" srcOrd="0" destOrd="0" presId="urn:microsoft.com/office/officeart/2005/8/layout/list1"/>
    <dgm:cxn modelId="{AED92B8E-FAFF-4ADC-B935-2DB01AD08343}" type="presParOf" srcId="{22B73201-66FB-4F65-9E0A-BBF1A20AA339}" destId="{B2539FFC-11AF-4909-BFF8-ED27D5C3F888}" srcOrd="1" destOrd="0" presId="urn:microsoft.com/office/officeart/2005/8/layout/list1"/>
    <dgm:cxn modelId="{15992E96-5C64-4507-89BB-358479775F61}" type="presParOf" srcId="{DA2CF220-17CC-4205-94D7-F3950EC2981E}" destId="{B398D413-9433-490A-BC5A-AD2FFA09196E}" srcOrd="1" destOrd="0" presId="urn:microsoft.com/office/officeart/2005/8/layout/list1"/>
    <dgm:cxn modelId="{EF9E0264-328E-4D21-9F59-4BAD20A185A8}" type="presParOf" srcId="{DA2CF220-17CC-4205-94D7-F3950EC2981E}" destId="{860278B3-5F75-40B2-8D78-7F082B4F04D2}" srcOrd="2" destOrd="0" presId="urn:microsoft.com/office/officeart/2005/8/layout/list1"/>
    <dgm:cxn modelId="{2DA1B461-BFF0-4427-AC3B-BCB7C9403BAE}" type="presParOf" srcId="{DA2CF220-17CC-4205-94D7-F3950EC2981E}" destId="{1B7DA824-0AAD-4483-931C-9693C8E38744}" srcOrd="3" destOrd="0" presId="urn:microsoft.com/office/officeart/2005/8/layout/list1"/>
    <dgm:cxn modelId="{411459E0-329C-4867-87EB-2AF01DAFF7DC}" type="presParOf" srcId="{DA2CF220-17CC-4205-94D7-F3950EC2981E}" destId="{8D4F58E0-7118-464D-A2D9-F90C40F48889}" srcOrd="4" destOrd="0" presId="urn:microsoft.com/office/officeart/2005/8/layout/list1"/>
    <dgm:cxn modelId="{C5463A51-1C5A-4E9C-A400-00E7D4E100C3}" type="presParOf" srcId="{8D4F58E0-7118-464D-A2D9-F90C40F48889}" destId="{67D2273D-E0D2-41DB-B2CE-834D1062DF20}" srcOrd="0" destOrd="0" presId="urn:microsoft.com/office/officeart/2005/8/layout/list1"/>
    <dgm:cxn modelId="{BF2D8264-FAF5-4680-A786-30AF407F849F}" type="presParOf" srcId="{8D4F58E0-7118-464D-A2D9-F90C40F48889}" destId="{78B55F57-896E-404E-92FA-87DCD23372AB}" srcOrd="1" destOrd="0" presId="urn:microsoft.com/office/officeart/2005/8/layout/list1"/>
    <dgm:cxn modelId="{00184C52-8C4C-4B73-968D-0911D6241583}" type="presParOf" srcId="{DA2CF220-17CC-4205-94D7-F3950EC2981E}" destId="{1B5AE4B5-84D2-4FAF-B852-3F23EC34068C}" srcOrd="5" destOrd="0" presId="urn:microsoft.com/office/officeart/2005/8/layout/list1"/>
    <dgm:cxn modelId="{084429BB-152D-4C5C-BF83-2F2F34F4D6F4}" type="presParOf" srcId="{DA2CF220-17CC-4205-94D7-F3950EC2981E}" destId="{A9AC132E-DE64-4222-9E5E-46E73A54C240}" srcOrd="6" destOrd="0" presId="urn:microsoft.com/office/officeart/2005/8/layout/list1"/>
    <dgm:cxn modelId="{8BA016A7-94AC-4D5A-B488-B2394E74FC57}" type="presParOf" srcId="{DA2CF220-17CC-4205-94D7-F3950EC2981E}" destId="{2CB3645D-F49A-4D4F-B3A8-3040861736C3}" srcOrd="7" destOrd="0" presId="urn:microsoft.com/office/officeart/2005/8/layout/list1"/>
    <dgm:cxn modelId="{B4780F5D-E0E2-4741-BF82-580D83080946}" type="presParOf" srcId="{DA2CF220-17CC-4205-94D7-F3950EC2981E}" destId="{A5D1B312-6F64-4E3B-952E-AF1EA99B64E8}" srcOrd="8" destOrd="0" presId="urn:microsoft.com/office/officeart/2005/8/layout/list1"/>
    <dgm:cxn modelId="{941CBF62-39DC-4A1F-8237-77B906FF9FA2}" type="presParOf" srcId="{A5D1B312-6F64-4E3B-952E-AF1EA99B64E8}" destId="{7D4B30BE-A910-4411-A352-297A8D1DC939}" srcOrd="0" destOrd="0" presId="urn:microsoft.com/office/officeart/2005/8/layout/list1"/>
    <dgm:cxn modelId="{5893A483-667F-470A-BBD8-E514A65BA8FA}" type="presParOf" srcId="{A5D1B312-6F64-4E3B-952E-AF1EA99B64E8}" destId="{4AA3865C-3DA0-427F-B72D-FA8194DAE5CB}" srcOrd="1" destOrd="0" presId="urn:microsoft.com/office/officeart/2005/8/layout/list1"/>
    <dgm:cxn modelId="{AB074EF7-B076-4B49-B0D3-4C138DFD45EE}" type="presParOf" srcId="{DA2CF220-17CC-4205-94D7-F3950EC2981E}" destId="{9B0EB4A4-B410-4110-A1B1-116BC44F31D3}" srcOrd="9" destOrd="0" presId="urn:microsoft.com/office/officeart/2005/8/layout/list1"/>
    <dgm:cxn modelId="{AA21FBFD-CC17-4F4A-AB0B-406F950C6EF4}" type="presParOf" srcId="{DA2CF220-17CC-4205-94D7-F3950EC2981E}" destId="{78A9CD41-A0C0-4205-A146-F503FA60CBE4}" srcOrd="10" destOrd="0" presId="urn:microsoft.com/office/officeart/2005/8/layout/list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914D95-4AAF-464E-8854-A7B7DDAE6444}"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s-EC"/>
        </a:p>
      </dgm:t>
    </dgm:pt>
    <dgm:pt modelId="{7FE4BAEA-8AAE-4DC0-9A28-FA59A1C08885}" type="asst">
      <dgm:prSet phldrT="[Texto]" custT="1"/>
      <dgm:spPr/>
      <dgm:t>
        <a:bodyPr/>
        <a:lstStyle/>
        <a:p>
          <a:r>
            <a:rPr lang="es-EC" sz="1600" b="1" dirty="0">
              <a:latin typeface="Arial" panose="020B0604020202020204" pitchFamily="34" charset="0"/>
              <a:cs typeface="Arial" panose="020B0604020202020204" pitchFamily="34" charset="0"/>
            </a:rPr>
            <a:t>Un crédito es una operación financiera a través de la que una persona o normalmente una entidad cede a otra un monto de dinero, a cambio de que este último se lo devuelva, junto con los intereses generados y devengados, en los términos y condiciones establecidos por el préstamo.</a:t>
          </a:r>
        </a:p>
      </dgm:t>
    </dgm:pt>
    <dgm:pt modelId="{1CDD1388-1F7B-45CE-9A54-FD02FA282637}" type="parTrans" cxnId="{C6592E1A-A4B0-4C94-89EB-1FB0DD139D84}">
      <dgm:prSet/>
      <dgm:spPr/>
      <dgm:t>
        <a:bodyPr/>
        <a:lstStyle/>
        <a:p>
          <a:endParaRPr lang="es-EC" sz="1800">
            <a:latin typeface="Arial" panose="020B0604020202020204" pitchFamily="34" charset="0"/>
            <a:cs typeface="Arial" panose="020B0604020202020204" pitchFamily="34" charset="0"/>
          </a:endParaRPr>
        </a:p>
      </dgm:t>
    </dgm:pt>
    <dgm:pt modelId="{E6BA20F1-9DB6-4C1C-81C6-DF5B071FEEDB}" type="sibTrans" cxnId="{C6592E1A-A4B0-4C94-89EB-1FB0DD139D84}">
      <dgm:prSet/>
      <dgm:spPr/>
      <dgm:t>
        <a:bodyPr/>
        <a:lstStyle/>
        <a:p>
          <a:endParaRPr lang="es-EC" sz="1800">
            <a:latin typeface="Arial" panose="020B0604020202020204" pitchFamily="34" charset="0"/>
            <a:cs typeface="Arial" panose="020B0604020202020204" pitchFamily="34" charset="0"/>
          </a:endParaRPr>
        </a:p>
      </dgm:t>
    </dgm:pt>
    <dgm:pt modelId="{734A2F0D-6F42-4248-A844-78A90E8887FE}">
      <dgm:prSet phldrT="[Texto]" custT="1"/>
      <dgm:spPr/>
      <dgm:t>
        <a:bodyPr/>
        <a:lstStyle/>
        <a:p>
          <a:pPr>
            <a:buSzPts val="1200"/>
            <a:buFont typeface="+mj-lt"/>
            <a:buAutoNum type="arabicPeriod"/>
          </a:pPr>
          <a:r>
            <a:rPr lang="es-EC" sz="1400" b="1" dirty="0">
              <a:latin typeface="Arial" panose="020B0604020202020204" pitchFamily="34" charset="0"/>
              <a:cs typeface="Arial" panose="020B0604020202020204" pitchFamily="34" charset="0"/>
            </a:rPr>
            <a:t>Crédito Bancario </a:t>
          </a:r>
          <a:endParaRPr lang="es-EC" sz="1400" dirty="0">
            <a:latin typeface="Arial" panose="020B0604020202020204" pitchFamily="34" charset="0"/>
            <a:cs typeface="Arial" panose="020B0604020202020204" pitchFamily="34" charset="0"/>
          </a:endParaRPr>
        </a:p>
      </dgm:t>
    </dgm:pt>
    <dgm:pt modelId="{8A3900C3-8744-4E4A-80D6-FB8FF2C43DE7}" type="parTrans" cxnId="{48D67993-E5FA-464C-972D-CA6FC8DCE4BD}">
      <dgm:prSet/>
      <dgm:spPr/>
      <dgm:t>
        <a:bodyPr/>
        <a:lstStyle/>
        <a:p>
          <a:endParaRPr lang="es-EC" sz="1800">
            <a:latin typeface="Arial" panose="020B0604020202020204" pitchFamily="34" charset="0"/>
            <a:cs typeface="Arial" panose="020B0604020202020204" pitchFamily="34" charset="0"/>
          </a:endParaRPr>
        </a:p>
      </dgm:t>
    </dgm:pt>
    <dgm:pt modelId="{25C7B7A4-50A1-4B12-9D34-6BDAB2DA51D1}" type="sibTrans" cxnId="{48D67993-E5FA-464C-972D-CA6FC8DCE4BD}">
      <dgm:prSet/>
      <dgm:spPr/>
      <dgm:t>
        <a:bodyPr/>
        <a:lstStyle/>
        <a:p>
          <a:endParaRPr lang="es-EC" sz="1800">
            <a:latin typeface="Arial" panose="020B0604020202020204" pitchFamily="34" charset="0"/>
            <a:cs typeface="Arial" panose="020B0604020202020204" pitchFamily="34" charset="0"/>
          </a:endParaRPr>
        </a:p>
      </dgm:t>
    </dgm:pt>
    <dgm:pt modelId="{027A053F-0DD2-41D1-8E1E-44CF4BDACF67}">
      <dgm:prSet phldrT="[Texto]" custT="1"/>
      <dgm:spPr/>
      <dgm:t>
        <a:bodyPr/>
        <a:lstStyle/>
        <a:p>
          <a:pPr marL="0" lvl="0" indent="0" algn="ctr" defTabSz="622300">
            <a:lnSpc>
              <a:spcPct val="90000"/>
            </a:lnSpc>
            <a:spcBef>
              <a:spcPct val="0"/>
            </a:spcBef>
            <a:spcAft>
              <a:spcPct val="35000"/>
            </a:spcAft>
            <a:buSzPts val="1200"/>
            <a:buFont typeface="+mj-lt"/>
            <a:buAutoNum type="arabicPeriod"/>
          </a:pPr>
          <a:r>
            <a:rPr lang="es-EC" sz="1400" b="1" kern="1200" dirty="0">
              <a:latin typeface="Arial" panose="020B0604020202020204" pitchFamily="34" charset="0"/>
              <a:cs typeface="Arial" panose="020B0604020202020204" pitchFamily="34" charset="0"/>
            </a:rPr>
            <a:t>Crédito </a:t>
          </a:r>
          <a:r>
            <a:rPr lang="es-EC" sz="1400" b="1" kern="1200" dirty="0" err="1">
              <a:latin typeface="Arial" panose="020B0604020202020204" pitchFamily="34" charset="0"/>
              <a:cs typeface="Arial" panose="020B0604020202020204" pitchFamily="34" charset="0"/>
            </a:rPr>
            <a:t>Revolving</a:t>
          </a:r>
          <a:r>
            <a:rPr lang="es-EC" sz="1400" b="1" kern="1200" dirty="0">
              <a:latin typeface="Arial" panose="020B0604020202020204" pitchFamily="34" charset="0"/>
              <a:cs typeface="Arial" panose="020B0604020202020204" pitchFamily="34" charset="0"/>
            </a:rPr>
            <a:t> </a:t>
          </a:r>
          <a:endParaRPr lang="es-EC" sz="1400" b="1" kern="1200" dirty="0">
            <a:latin typeface="Arial" panose="020B0604020202020204" pitchFamily="34" charset="0"/>
            <a:ea typeface="+mn-ea"/>
            <a:cs typeface="Arial" panose="020B0604020202020204" pitchFamily="34" charset="0"/>
          </a:endParaRPr>
        </a:p>
      </dgm:t>
    </dgm:pt>
    <dgm:pt modelId="{A39F7260-D3B6-46BB-B818-6E7653A5B8BA}" type="parTrans" cxnId="{A6CE110B-EEFE-4B3A-8E10-FDB56B71985E}">
      <dgm:prSet/>
      <dgm:spPr/>
      <dgm:t>
        <a:bodyPr/>
        <a:lstStyle/>
        <a:p>
          <a:endParaRPr lang="es-EC" sz="1800">
            <a:latin typeface="Arial" panose="020B0604020202020204" pitchFamily="34" charset="0"/>
            <a:cs typeface="Arial" panose="020B0604020202020204" pitchFamily="34" charset="0"/>
          </a:endParaRPr>
        </a:p>
      </dgm:t>
    </dgm:pt>
    <dgm:pt modelId="{B0C858A4-9CE2-487E-8A85-8F5E649DE86A}" type="sibTrans" cxnId="{A6CE110B-EEFE-4B3A-8E10-FDB56B71985E}">
      <dgm:prSet/>
      <dgm:spPr/>
      <dgm:t>
        <a:bodyPr/>
        <a:lstStyle/>
        <a:p>
          <a:endParaRPr lang="es-EC" sz="1800">
            <a:latin typeface="Arial" panose="020B0604020202020204" pitchFamily="34" charset="0"/>
            <a:cs typeface="Arial" panose="020B0604020202020204" pitchFamily="34" charset="0"/>
          </a:endParaRPr>
        </a:p>
      </dgm:t>
    </dgm:pt>
    <dgm:pt modelId="{C32CF710-708A-44F2-9168-542737E9DB86}">
      <dgm:prSet phldrT="[Texto]" custT="1"/>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SzPts val="1200"/>
            <a:buFont typeface="+mj-lt"/>
            <a:buNone/>
          </a:pPr>
          <a:r>
            <a:rPr lang="es-EC" sz="1400" b="1" kern="1200" dirty="0">
              <a:latin typeface="Arial" panose="020B0604020202020204" pitchFamily="34" charset="0"/>
              <a:cs typeface="Arial" panose="020B0604020202020204" pitchFamily="34" charset="0"/>
            </a:rPr>
            <a:t>Crédito Comercial</a:t>
          </a:r>
          <a:endParaRPr lang="es-EC" sz="1400" b="1" kern="1200" dirty="0">
            <a:latin typeface="Arial" panose="020B0604020202020204" pitchFamily="34" charset="0"/>
            <a:ea typeface="+mn-ea"/>
            <a:cs typeface="Arial" panose="020B0604020202020204" pitchFamily="34" charset="0"/>
          </a:endParaRPr>
        </a:p>
      </dgm:t>
    </dgm:pt>
    <dgm:pt modelId="{B5441778-1923-4C18-8194-B70DFA5BEFD1}" type="sibTrans" cxnId="{7CDAE90C-5A50-4EFE-9CC1-03538FCFF1C5}">
      <dgm:prSet/>
      <dgm:spPr/>
      <dgm:t>
        <a:bodyPr/>
        <a:lstStyle/>
        <a:p>
          <a:endParaRPr lang="es-EC" sz="1800">
            <a:latin typeface="Arial" panose="020B0604020202020204" pitchFamily="34" charset="0"/>
            <a:cs typeface="Arial" panose="020B0604020202020204" pitchFamily="34" charset="0"/>
          </a:endParaRPr>
        </a:p>
      </dgm:t>
    </dgm:pt>
    <dgm:pt modelId="{50CB02FA-3B25-4953-A96C-AF6281D30C88}" type="parTrans" cxnId="{7CDAE90C-5A50-4EFE-9CC1-03538FCFF1C5}">
      <dgm:prSet/>
      <dgm:spPr/>
      <dgm:t>
        <a:bodyPr/>
        <a:lstStyle/>
        <a:p>
          <a:endParaRPr lang="es-EC" sz="1800">
            <a:latin typeface="Arial" panose="020B0604020202020204" pitchFamily="34" charset="0"/>
            <a:cs typeface="Arial" panose="020B0604020202020204" pitchFamily="34" charset="0"/>
          </a:endParaRPr>
        </a:p>
      </dgm:t>
    </dgm:pt>
    <dgm:pt modelId="{5DF18A42-D429-4E2F-9554-E9EA28B729B6}" type="pres">
      <dgm:prSet presAssocID="{17914D95-4AAF-464E-8854-A7B7DDAE6444}" presName="hierChild1" presStyleCnt="0">
        <dgm:presLayoutVars>
          <dgm:orgChart val="1"/>
          <dgm:chPref val="1"/>
          <dgm:dir/>
          <dgm:animOne val="branch"/>
          <dgm:animLvl val="lvl"/>
          <dgm:resizeHandles/>
        </dgm:presLayoutVars>
      </dgm:prSet>
      <dgm:spPr/>
      <dgm:t>
        <a:bodyPr/>
        <a:lstStyle/>
        <a:p>
          <a:endParaRPr lang="es-EC"/>
        </a:p>
      </dgm:t>
    </dgm:pt>
    <dgm:pt modelId="{2A6A2DA5-3033-4121-B0D5-8073FA97C3E0}" type="pres">
      <dgm:prSet presAssocID="{7FE4BAEA-8AAE-4DC0-9A28-FA59A1C08885}" presName="hierRoot1" presStyleCnt="0">
        <dgm:presLayoutVars>
          <dgm:hierBranch val="init"/>
        </dgm:presLayoutVars>
      </dgm:prSet>
      <dgm:spPr/>
    </dgm:pt>
    <dgm:pt modelId="{16D9C68F-86BF-4373-9F70-E6B7109FAE6E}" type="pres">
      <dgm:prSet presAssocID="{7FE4BAEA-8AAE-4DC0-9A28-FA59A1C08885}" presName="rootComposite1" presStyleCnt="0"/>
      <dgm:spPr/>
    </dgm:pt>
    <dgm:pt modelId="{34B7FE5D-1377-4BEB-950D-14DD7EBC95A9}" type="pres">
      <dgm:prSet presAssocID="{7FE4BAEA-8AAE-4DC0-9A28-FA59A1C08885}" presName="rootText1" presStyleLbl="node0" presStyleIdx="0" presStyleCnt="1" custScaleX="309406" custScaleY="100079" custLinFactNeighborX="753" custLinFactNeighborY="-1505">
        <dgm:presLayoutVars>
          <dgm:chPref val="3"/>
        </dgm:presLayoutVars>
      </dgm:prSet>
      <dgm:spPr/>
      <dgm:t>
        <a:bodyPr/>
        <a:lstStyle/>
        <a:p>
          <a:endParaRPr lang="es-EC"/>
        </a:p>
      </dgm:t>
    </dgm:pt>
    <dgm:pt modelId="{30850630-4B62-4567-9C8B-42AA33937AF9}" type="pres">
      <dgm:prSet presAssocID="{7FE4BAEA-8AAE-4DC0-9A28-FA59A1C08885}" presName="rootConnector1" presStyleLbl="asst0" presStyleIdx="0" presStyleCnt="0"/>
      <dgm:spPr/>
      <dgm:t>
        <a:bodyPr/>
        <a:lstStyle/>
        <a:p>
          <a:endParaRPr lang="es-EC"/>
        </a:p>
      </dgm:t>
    </dgm:pt>
    <dgm:pt modelId="{83D4172B-986F-4674-AFD7-DBA3ADDF1174}" type="pres">
      <dgm:prSet presAssocID="{7FE4BAEA-8AAE-4DC0-9A28-FA59A1C08885}" presName="hierChild2" presStyleCnt="0"/>
      <dgm:spPr/>
    </dgm:pt>
    <dgm:pt modelId="{BB717552-A671-4665-B6C6-08267D6F819B}" type="pres">
      <dgm:prSet presAssocID="{8A3900C3-8744-4E4A-80D6-FB8FF2C43DE7}" presName="Name37" presStyleLbl="parChTrans1D2" presStyleIdx="0" presStyleCnt="3"/>
      <dgm:spPr/>
      <dgm:t>
        <a:bodyPr/>
        <a:lstStyle/>
        <a:p>
          <a:endParaRPr lang="es-EC"/>
        </a:p>
      </dgm:t>
    </dgm:pt>
    <dgm:pt modelId="{9FDF595F-B79A-49BC-9831-BAFB7C361B45}" type="pres">
      <dgm:prSet presAssocID="{734A2F0D-6F42-4248-A844-78A90E8887FE}" presName="hierRoot2" presStyleCnt="0">
        <dgm:presLayoutVars>
          <dgm:hierBranch val="init"/>
        </dgm:presLayoutVars>
      </dgm:prSet>
      <dgm:spPr/>
    </dgm:pt>
    <dgm:pt modelId="{4A861A7A-6B6C-41DA-A371-F30E1F761973}" type="pres">
      <dgm:prSet presAssocID="{734A2F0D-6F42-4248-A844-78A90E8887FE}" presName="rootComposite" presStyleCnt="0"/>
      <dgm:spPr/>
    </dgm:pt>
    <dgm:pt modelId="{881E6681-B529-4FAE-B278-EADA73BDAA1F}" type="pres">
      <dgm:prSet presAssocID="{734A2F0D-6F42-4248-A844-78A90E8887FE}" presName="rootText" presStyleLbl="node2" presStyleIdx="0" presStyleCnt="3" custScaleY="42578">
        <dgm:presLayoutVars>
          <dgm:chPref val="3"/>
        </dgm:presLayoutVars>
      </dgm:prSet>
      <dgm:spPr/>
      <dgm:t>
        <a:bodyPr/>
        <a:lstStyle/>
        <a:p>
          <a:endParaRPr lang="es-EC"/>
        </a:p>
      </dgm:t>
    </dgm:pt>
    <dgm:pt modelId="{6031819F-F3B7-4A28-9662-EA966EFD3575}" type="pres">
      <dgm:prSet presAssocID="{734A2F0D-6F42-4248-A844-78A90E8887FE}" presName="rootConnector" presStyleLbl="node2" presStyleIdx="0" presStyleCnt="3"/>
      <dgm:spPr/>
      <dgm:t>
        <a:bodyPr/>
        <a:lstStyle/>
        <a:p>
          <a:endParaRPr lang="es-EC"/>
        </a:p>
      </dgm:t>
    </dgm:pt>
    <dgm:pt modelId="{2B7ECD70-28EA-4028-AC0F-AEB32DE5C951}" type="pres">
      <dgm:prSet presAssocID="{734A2F0D-6F42-4248-A844-78A90E8887FE}" presName="hierChild4" presStyleCnt="0"/>
      <dgm:spPr/>
    </dgm:pt>
    <dgm:pt modelId="{9CC1D115-DE84-4FD9-AF6F-72DCD05A198E}" type="pres">
      <dgm:prSet presAssocID="{734A2F0D-6F42-4248-A844-78A90E8887FE}" presName="hierChild5" presStyleCnt="0"/>
      <dgm:spPr/>
    </dgm:pt>
    <dgm:pt modelId="{3AABDE9F-5965-4ACC-A3F6-4B011C2E9338}" type="pres">
      <dgm:prSet presAssocID="{50CB02FA-3B25-4953-A96C-AF6281D30C88}" presName="Name37" presStyleLbl="parChTrans1D2" presStyleIdx="1" presStyleCnt="3"/>
      <dgm:spPr/>
      <dgm:t>
        <a:bodyPr/>
        <a:lstStyle/>
        <a:p>
          <a:endParaRPr lang="es-EC"/>
        </a:p>
      </dgm:t>
    </dgm:pt>
    <dgm:pt modelId="{FC1B39D9-16C1-4B45-9553-A6BAD74D5EB7}" type="pres">
      <dgm:prSet presAssocID="{C32CF710-708A-44F2-9168-542737E9DB86}" presName="hierRoot2" presStyleCnt="0">
        <dgm:presLayoutVars>
          <dgm:hierBranch val="init"/>
        </dgm:presLayoutVars>
      </dgm:prSet>
      <dgm:spPr/>
    </dgm:pt>
    <dgm:pt modelId="{4B012764-74CC-4BF7-BE51-8256D20E2696}" type="pres">
      <dgm:prSet presAssocID="{C32CF710-708A-44F2-9168-542737E9DB86}" presName="rootComposite" presStyleCnt="0"/>
      <dgm:spPr/>
    </dgm:pt>
    <dgm:pt modelId="{96E06FC2-5669-42AB-B804-4BDEA5FA0969}" type="pres">
      <dgm:prSet presAssocID="{C32CF710-708A-44F2-9168-542737E9DB86}" presName="rootText" presStyleLbl="node2" presStyleIdx="1" presStyleCnt="3" custScaleY="42578">
        <dgm:presLayoutVars>
          <dgm:chPref val="3"/>
        </dgm:presLayoutVars>
      </dgm:prSet>
      <dgm:spPr>
        <a:xfrm>
          <a:off x="2042232" y="1787323"/>
          <a:ext cx="1687475" cy="467995"/>
        </a:xfrm>
        <a:prstGeom prst="rect">
          <a:avLst/>
        </a:prstGeom>
      </dgm:spPr>
      <dgm:t>
        <a:bodyPr/>
        <a:lstStyle/>
        <a:p>
          <a:endParaRPr lang="es-EC"/>
        </a:p>
      </dgm:t>
    </dgm:pt>
    <dgm:pt modelId="{93843CF1-EBD2-4929-8112-8AF56DF0609B}" type="pres">
      <dgm:prSet presAssocID="{C32CF710-708A-44F2-9168-542737E9DB86}" presName="rootConnector" presStyleLbl="node2" presStyleIdx="1" presStyleCnt="3"/>
      <dgm:spPr/>
      <dgm:t>
        <a:bodyPr/>
        <a:lstStyle/>
        <a:p>
          <a:endParaRPr lang="es-EC"/>
        </a:p>
      </dgm:t>
    </dgm:pt>
    <dgm:pt modelId="{CB65AE29-52CC-4776-A84F-E7BB172A0435}" type="pres">
      <dgm:prSet presAssocID="{C32CF710-708A-44F2-9168-542737E9DB86}" presName="hierChild4" presStyleCnt="0"/>
      <dgm:spPr/>
    </dgm:pt>
    <dgm:pt modelId="{9830E845-6EBE-4B08-85FF-F29D5E5D834B}" type="pres">
      <dgm:prSet presAssocID="{C32CF710-708A-44F2-9168-542737E9DB86}" presName="hierChild5" presStyleCnt="0"/>
      <dgm:spPr/>
    </dgm:pt>
    <dgm:pt modelId="{8A352A42-2B65-4ED9-A450-14E9D66DFD20}" type="pres">
      <dgm:prSet presAssocID="{A39F7260-D3B6-46BB-B818-6E7653A5B8BA}" presName="Name37" presStyleLbl="parChTrans1D2" presStyleIdx="2" presStyleCnt="3"/>
      <dgm:spPr/>
      <dgm:t>
        <a:bodyPr/>
        <a:lstStyle/>
        <a:p>
          <a:endParaRPr lang="es-EC"/>
        </a:p>
      </dgm:t>
    </dgm:pt>
    <dgm:pt modelId="{C5672296-3A11-422B-BA58-B71521021C99}" type="pres">
      <dgm:prSet presAssocID="{027A053F-0DD2-41D1-8E1E-44CF4BDACF67}" presName="hierRoot2" presStyleCnt="0">
        <dgm:presLayoutVars>
          <dgm:hierBranch val="init"/>
        </dgm:presLayoutVars>
      </dgm:prSet>
      <dgm:spPr/>
    </dgm:pt>
    <dgm:pt modelId="{C199AE7A-5E33-4798-A4F5-2D1F39EA3D99}" type="pres">
      <dgm:prSet presAssocID="{027A053F-0DD2-41D1-8E1E-44CF4BDACF67}" presName="rootComposite" presStyleCnt="0"/>
      <dgm:spPr/>
    </dgm:pt>
    <dgm:pt modelId="{F8110C39-BDCE-4944-970D-E1C5D2A6CB11}" type="pres">
      <dgm:prSet presAssocID="{027A053F-0DD2-41D1-8E1E-44CF4BDACF67}" presName="rootText" presStyleLbl="node2" presStyleIdx="2" presStyleCnt="3" custScaleY="42578">
        <dgm:presLayoutVars>
          <dgm:chPref val="3"/>
        </dgm:presLayoutVars>
      </dgm:prSet>
      <dgm:spPr>
        <a:xfrm>
          <a:off x="4084077" y="1787323"/>
          <a:ext cx="1687475" cy="467995"/>
        </a:xfrm>
        <a:prstGeom prst="rect">
          <a:avLst/>
        </a:prstGeom>
      </dgm:spPr>
      <dgm:t>
        <a:bodyPr/>
        <a:lstStyle/>
        <a:p>
          <a:endParaRPr lang="es-EC"/>
        </a:p>
      </dgm:t>
    </dgm:pt>
    <dgm:pt modelId="{8385B94A-94AF-4AC1-813D-26EF63F4833E}" type="pres">
      <dgm:prSet presAssocID="{027A053F-0DD2-41D1-8E1E-44CF4BDACF67}" presName="rootConnector" presStyleLbl="node2" presStyleIdx="2" presStyleCnt="3"/>
      <dgm:spPr/>
      <dgm:t>
        <a:bodyPr/>
        <a:lstStyle/>
        <a:p>
          <a:endParaRPr lang="es-EC"/>
        </a:p>
      </dgm:t>
    </dgm:pt>
    <dgm:pt modelId="{E32AA944-5480-4F2C-A699-8E1051FD9A1F}" type="pres">
      <dgm:prSet presAssocID="{027A053F-0DD2-41D1-8E1E-44CF4BDACF67}" presName="hierChild4" presStyleCnt="0"/>
      <dgm:spPr/>
    </dgm:pt>
    <dgm:pt modelId="{E2350408-D6D6-4DCC-BBD8-8AB45C0DEA8E}" type="pres">
      <dgm:prSet presAssocID="{027A053F-0DD2-41D1-8E1E-44CF4BDACF67}" presName="hierChild5" presStyleCnt="0"/>
      <dgm:spPr/>
    </dgm:pt>
    <dgm:pt modelId="{9736F46A-3ADF-46DC-A769-F6614C20C722}" type="pres">
      <dgm:prSet presAssocID="{7FE4BAEA-8AAE-4DC0-9A28-FA59A1C08885}" presName="hierChild3" presStyleCnt="0"/>
      <dgm:spPr/>
    </dgm:pt>
  </dgm:ptLst>
  <dgm:cxnLst>
    <dgm:cxn modelId="{BD6234D6-93DE-474A-83EA-244B9EC9BF27}" type="presOf" srcId="{C32CF710-708A-44F2-9168-542737E9DB86}" destId="{96E06FC2-5669-42AB-B804-4BDEA5FA0969}" srcOrd="0" destOrd="0" presId="urn:microsoft.com/office/officeart/2005/8/layout/orgChart1"/>
    <dgm:cxn modelId="{BFC73497-513D-4210-B12E-DB5CA937A46E}" type="presOf" srcId="{734A2F0D-6F42-4248-A844-78A90E8887FE}" destId="{881E6681-B529-4FAE-B278-EADA73BDAA1F}" srcOrd="0" destOrd="0" presId="urn:microsoft.com/office/officeart/2005/8/layout/orgChart1"/>
    <dgm:cxn modelId="{DD356B23-2321-43EC-A3ED-7765AE63505B}" type="presOf" srcId="{027A053F-0DD2-41D1-8E1E-44CF4BDACF67}" destId="{8385B94A-94AF-4AC1-813D-26EF63F4833E}" srcOrd="1" destOrd="0" presId="urn:microsoft.com/office/officeart/2005/8/layout/orgChart1"/>
    <dgm:cxn modelId="{AF925407-18B8-424F-9F73-312AE1E3CCBB}" type="presOf" srcId="{50CB02FA-3B25-4953-A96C-AF6281D30C88}" destId="{3AABDE9F-5965-4ACC-A3F6-4B011C2E9338}" srcOrd="0" destOrd="0" presId="urn:microsoft.com/office/officeart/2005/8/layout/orgChart1"/>
    <dgm:cxn modelId="{48D67993-E5FA-464C-972D-CA6FC8DCE4BD}" srcId="{7FE4BAEA-8AAE-4DC0-9A28-FA59A1C08885}" destId="{734A2F0D-6F42-4248-A844-78A90E8887FE}" srcOrd="0" destOrd="0" parTransId="{8A3900C3-8744-4E4A-80D6-FB8FF2C43DE7}" sibTransId="{25C7B7A4-50A1-4B12-9D34-6BDAB2DA51D1}"/>
    <dgm:cxn modelId="{9A517BFD-8639-4EAE-B4E5-552D192C8B53}" type="presOf" srcId="{7FE4BAEA-8AAE-4DC0-9A28-FA59A1C08885}" destId="{30850630-4B62-4567-9C8B-42AA33937AF9}" srcOrd="1" destOrd="0" presId="urn:microsoft.com/office/officeart/2005/8/layout/orgChart1"/>
    <dgm:cxn modelId="{B788DF55-634E-4F08-9F9E-B24C7336E590}" type="presOf" srcId="{A39F7260-D3B6-46BB-B818-6E7653A5B8BA}" destId="{8A352A42-2B65-4ED9-A450-14E9D66DFD20}" srcOrd="0" destOrd="0" presId="urn:microsoft.com/office/officeart/2005/8/layout/orgChart1"/>
    <dgm:cxn modelId="{AABB180E-3653-4151-94D8-1EF81C6CB829}" type="presOf" srcId="{7FE4BAEA-8AAE-4DC0-9A28-FA59A1C08885}" destId="{34B7FE5D-1377-4BEB-950D-14DD7EBC95A9}" srcOrd="0" destOrd="0" presId="urn:microsoft.com/office/officeart/2005/8/layout/orgChart1"/>
    <dgm:cxn modelId="{4BACD1B3-4E7C-469C-A014-6B6721047BF3}" type="presOf" srcId="{734A2F0D-6F42-4248-A844-78A90E8887FE}" destId="{6031819F-F3B7-4A28-9662-EA966EFD3575}" srcOrd="1" destOrd="0" presId="urn:microsoft.com/office/officeart/2005/8/layout/orgChart1"/>
    <dgm:cxn modelId="{C6592E1A-A4B0-4C94-89EB-1FB0DD139D84}" srcId="{17914D95-4AAF-464E-8854-A7B7DDAE6444}" destId="{7FE4BAEA-8AAE-4DC0-9A28-FA59A1C08885}" srcOrd="0" destOrd="0" parTransId="{1CDD1388-1F7B-45CE-9A54-FD02FA282637}" sibTransId="{E6BA20F1-9DB6-4C1C-81C6-DF5B071FEEDB}"/>
    <dgm:cxn modelId="{9EBD88A5-589F-4AD5-9939-2385C7DE727D}" type="presOf" srcId="{C32CF710-708A-44F2-9168-542737E9DB86}" destId="{93843CF1-EBD2-4929-8112-8AF56DF0609B}" srcOrd="1" destOrd="0" presId="urn:microsoft.com/office/officeart/2005/8/layout/orgChart1"/>
    <dgm:cxn modelId="{A6CE110B-EEFE-4B3A-8E10-FDB56B71985E}" srcId="{7FE4BAEA-8AAE-4DC0-9A28-FA59A1C08885}" destId="{027A053F-0DD2-41D1-8E1E-44CF4BDACF67}" srcOrd="2" destOrd="0" parTransId="{A39F7260-D3B6-46BB-B818-6E7653A5B8BA}" sibTransId="{B0C858A4-9CE2-487E-8A85-8F5E649DE86A}"/>
    <dgm:cxn modelId="{7CDAE90C-5A50-4EFE-9CC1-03538FCFF1C5}" srcId="{7FE4BAEA-8AAE-4DC0-9A28-FA59A1C08885}" destId="{C32CF710-708A-44F2-9168-542737E9DB86}" srcOrd="1" destOrd="0" parTransId="{50CB02FA-3B25-4953-A96C-AF6281D30C88}" sibTransId="{B5441778-1923-4C18-8194-B70DFA5BEFD1}"/>
    <dgm:cxn modelId="{5764CD67-14C3-4387-AD9B-818176A93C3E}" type="presOf" srcId="{17914D95-4AAF-464E-8854-A7B7DDAE6444}" destId="{5DF18A42-D429-4E2F-9554-E9EA28B729B6}" srcOrd="0" destOrd="0" presId="urn:microsoft.com/office/officeart/2005/8/layout/orgChart1"/>
    <dgm:cxn modelId="{5B3A15AF-9AA2-482B-A38D-36E338FC2F50}" type="presOf" srcId="{027A053F-0DD2-41D1-8E1E-44CF4BDACF67}" destId="{F8110C39-BDCE-4944-970D-E1C5D2A6CB11}" srcOrd="0" destOrd="0" presId="urn:microsoft.com/office/officeart/2005/8/layout/orgChart1"/>
    <dgm:cxn modelId="{0CBBCEFA-7087-4259-968A-74636BE7383A}" type="presOf" srcId="{8A3900C3-8744-4E4A-80D6-FB8FF2C43DE7}" destId="{BB717552-A671-4665-B6C6-08267D6F819B}" srcOrd="0" destOrd="0" presId="urn:microsoft.com/office/officeart/2005/8/layout/orgChart1"/>
    <dgm:cxn modelId="{3C5BE076-05C1-4BA4-A9B4-5FFC1D249258}" type="presParOf" srcId="{5DF18A42-D429-4E2F-9554-E9EA28B729B6}" destId="{2A6A2DA5-3033-4121-B0D5-8073FA97C3E0}" srcOrd="0" destOrd="0" presId="urn:microsoft.com/office/officeart/2005/8/layout/orgChart1"/>
    <dgm:cxn modelId="{29AF8FA4-DB97-406E-831C-32AA32C612E1}" type="presParOf" srcId="{2A6A2DA5-3033-4121-B0D5-8073FA97C3E0}" destId="{16D9C68F-86BF-4373-9F70-E6B7109FAE6E}" srcOrd="0" destOrd="0" presId="urn:microsoft.com/office/officeart/2005/8/layout/orgChart1"/>
    <dgm:cxn modelId="{1B8434F7-91F2-42F0-94F4-4ED4764D2BA6}" type="presParOf" srcId="{16D9C68F-86BF-4373-9F70-E6B7109FAE6E}" destId="{34B7FE5D-1377-4BEB-950D-14DD7EBC95A9}" srcOrd="0" destOrd="0" presId="urn:microsoft.com/office/officeart/2005/8/layout/orgChart1"/>
    <dgm:cxn modelId="{62EFF24C-7306-46BC-8B37-9A40F0ECE920}" type="presParOf" srcId="{16D9C68F-86BF-4373-9F70-E6B7109FAE6E}" destId="{30850630-4B62-4567-9C8B-42AA33937AF9}" srcOrd="1" destOrd="0" presId="urn:microsoft.com/office/officeart/2005/8/layout/orgChart1"/>
    <dgm:cxn modelId="{53DB73B6-7EBA-476D-BBC9-DDD27B3A0DF2}" type="presParOf" srcId="{2A6A2DA5-3033-4121-B0D5-8073FA97C3E0}" destId="{83D4172B-986F-4674-AFD7-DBA3ADDF1174}" srcOrd="1" destOrd="0" presId="urn:microsoft.com/office/officeart/2005/8/layout/orgChart1"/>
    <dgm:cxn modelId="{1ED27097-E88E-49B6-9FBB-43432C0DE0D5}" type="presParOf" srcId="{83D4172B-986F-4674-AFD7-DBA3ADDF1174}" destId="{BB717552-A671-4665-B6C6-08267D6F819B}" srcOrd="0" destOrd="0" presId="urn:microsoft.com/office/officeart/2005/8/layout/orgChart1"/>
    <dgm:cxn modelId="{D0ACAEA9-A8AC-4D97-9B51-EDA6F7E8B0FE}" type="presParOf" srcId="{83D4172B-986F-4674-AFD7-DBA3ADDF1174}" destId="{9FDF595F-B79A-49BC-9831-BAFB7C361B45}" srcOrd="1" destOrd="0" presId="urn:microsoft.com/office/officeart/2005/8/layout/orgChart1"/>
    <dgm:cxn modelId="{9A43178D-E070-4E2F-9F0D-854C93F769E2}" type="presParOf" srcId="{9FDF595F-B79A-49BC-9831-BAFB7C361B45}" destId="{4A861A7A-6B6C-41DA-A371-F30E1F761973}" srcOrd="0" destOrd="0" presId="urn:microsoft.com/office/officeart/2005/8/layout/orgChart1"/>
    <dgm:cxn modelId="{07FADADE-5A06-4C84-8F67-F7E62247C232}" type="presParOf" srcId="{4A861A7A-6B6C-41DA-A371-F30E1F761973}" destId="{881E6681-B529-4FAE-B278-EADA73BDAA1F}" srcOrd="0" destOrd="0" presId="urn:microsoft.com/office/officeart/2005/8/layout/orgChart1"/>
    <dgm:cxn modelId="{56CCF442-FCBF-4117-B45C-450DAF2FCE49}" type="presParOf" srcId="{4A861A7A-6B6C-41DA-A371-F30E1F761973}" destId="{6031819F-F3B7-4A28-9662-EA966EFD3575}" srcOrd="1" destOrd="0" presId="urn:microsoft.com/office/officeart/2005/8/layout/orgChart1"/>
    <dgm:cxn modelId="{442147B6-B0C8-4B52-A5FC-150EE505C8B2}" type="presParOf" srcId="{9FDF595F-B79A-49BC-9831-BAFB7C361B45}" destId="{2B7ECD70-28EA-4028-AC0F-AEB32DE5C951}" srcOrd="1" destOrd="0" presId="urn:microsoft.com/office/officeart/2005/8/layout/orgChart1"/>
    <dgm:cxn modelId="{EBD17F89-DB21-4B0E-AA76-DC910991CC4C}" type="presParOf" srcId="{9FDF595F-B79A-49BC-9831-BAFB7C361B45}" destId="{9CC1D115-DE84-4FD9-AF6F-72DCD05A198E}" srcOrd="2" destOrd="0" presId="urn:microsoft.com/office/officeart/2005/8/layout/orgChart1"/>
    <dgm:cxn modelId="{EA4EE5FB-5DEA-4F5E-BCAF-D0EB9100C17F}" type="presParOf" srcId="{83D4172B-986F-4674-AFD7-DBA3ADDF1174}" destId="{3AABDE9F-5965-4ACC-A3F6-4B011C2E9338}" srcOrd="2" destOrd="0" presId="urn:microsoft.com/office/officeart/2005/8/layout/orgChart1"/>
    <dgm:cxn modelId="{98DF16C6-F3F9-494C-B66E-024D5D9C21F4}" type="presParOf" srcId="{83D4172B-986F-4674-AFD7-DBA3ADDF1174}" destId="{FC1B39D9-16C1-4B45-9553-A6BAD74D5EB7}" srcOrd="3" destOrd="0" presId="urn:microsoft.com/office/officeart/2005/8/layout/orgChart1"/>
    <dgm:cxn modelId="{7F283A3A-4065-4CDA-BD15-8ACF29E2CEAE}" type="presParOf" srcId="{FC1B39D9-16C1-4B45-9553-A6BAD74D5EB7}" destId="{4B012764-74CC-4BF7-BE51-8256D20E2696}" srcOrd="0" destOrd="0" presId="urn:microsoft.com/office/officeart/2005/8/layout/orgChart1"/>
    <dgm:cxn modelId="{240235C1-CE34-40DC-81A2-554F52AA876D}" type="presParOf" srcId="{4B012764-74CC-4BF7-BE51-8256D20E2696}" destId="{96E06FC2-5669-42AB-B804-4BDEA5FA0969}" srcOrd="0" destOrd="0" presId="urn:microsoft.com/office/officeart/2005/8/layout/orgChart1"/>
    <dgm:cxn modelId="{159989BC-2339-491C-B1EB-79A7C2536184}" type="presParOf" srcId="{4B012764-74CC-4BF7-BE51-8256D20E2696}" destId="{93843CF1-EBD2-4929-8112-8AF56DF0609B}" srcOrd="1" destOrd="0" presId="urn:microsoft.com/office/officeart/2005/8/layout/orgChart1"/>
    <dgm:cxn modelId="{94DF1244-7456-4D9B-B9D1-824B867332E5}" type="presParOf" srcId="{FC1B39D9-16C1-4B45-9553-A6BAD74D5EB7}" destId="{CB65AE29-52CC-4776-A84F-E7BB172A0435}" srcOrd="1" destOrd="0" presId="urn:microsoft.com/office/officeart/2005/8/layout/orgChart1"/>
    <dgm:cxn modelId="{1C1E393D-B6D2-4F7E-872A-495553B5AE3D}" type="presParOf" srcId="{FC1B39D9-16C1-4B45-9553-A6BAD74D5EB7}" destId="{9830E845-6EBE-4B08-85FF-F29D5E5D834B}" srcOrd="2" destOrd="0" presId="urn:microsoft.com/office/officeart/2005/8/layout/orgChart1"/>
    <dgm:cxn modelId="{FE1A271B-96B0-4EF4-AA72-3A1C4D2E4DA4}" type="presParOf" srcId="{83D4172B-986F-4674-AFD7-DBA3ADDF1174}" destId="{8A352A42-2B65-4ED9-A450-14E9D66DFD20}" srcOrd="4" destOrd="0" presId="urn:microsoft.com/office/officeart/2005/8/layout/orgChart1"/>
    <dgm:cxn modelId="{C3B4147E-8AA4-44D6-BF82-C30D7665CEA0}" type="presParOf" srcId="{83D4172B-986F-4674-AFD7-DBA3ADDF1174}" destId="{C5672296-3A11-422B-BA58-B71521021C99}" srcOrd="5" destOrd="0" presId="urn:microsoft.com/office/officeart/2005/8/layout/orgChart1"/>
    <dgm:cxn modelId="{7C463B97-AA99-49F3-BC5C-43D259F9FF97}" type="presParOf" srcId="{C5672296-3A11-422B-BA58-B71521021C99}" destId="{C199AE7A-5E33-4798-A4F5-2D1F39EA3D99}" srcOrd="0" destOrd="0" presId="urn:microsoft.com/office/officeart/2005/8/layout/orgChart1"/>
    <dgm:cxn modelId="{79A1AC16-9AB8-4E5D-A8D8-5C0C883913DE}" type="presParOf" srcId="{C199AE7A-5E33-4798-A4F5-2D1F39EA3D99}" destId="{F8110C39-BDCE-4944-970D-E1C5D2A6CB11}" srcOrd="0" destOrd="0" presId="urn:microsoft.com/office/officeart/2005/8/layout/orgChart1"/>
    <dgm:cxn modelId="{74389CAA-AA4B-46F1-90B3-E7071C92507D}" type="presParOf" srcId="{C199AE7A-5E33-4798-A4F5-2D1F39EA3D99}" destId="{8385B94A-94AF-4AC1-813D-26EF63F4833E}" srcOrd="1" destOrd="0" presId="urn:microsoft.com/office/officeart/2005/8/layout/orgChart1"/>
    <dgm:cxn modelId="{62AA2080-4CC9-45B3-B86E-E040A64B333A}" type="presParOf" srcId="{C5672296-3A11-422B-BA58-B71521021C99}" destId="{E32AA944-5480-4F2C-A699-8E1051FD9A1F}" srcOrd="1" destOrd="0" presId="urn:microsoft.com/office/officeart/2005/8/layout/orgChart1"/>
    <dgm:cxn modelId="{00ED3993-65B6-4A7E-8D4E-99C3BAAB8740}" type="presParOf" srcId="{C5672296-3A11-422B-BA58-B71521021C99}" destId="{E2350408-D6D6-4DCC-BBD8-8AB45C0DEA8E}" srcOrd="2" destOrd="0" presId="urn:microsoft.com/office/officeart/2005/8/layout/orgChart1"/>
    <dgm:cxn modelId="{C92F7A81-43E5-4E4B-A246-11B7B98BE93A}" type="presParOf" srcId="{2A6A2DA5-3033-4121-B0D5-8073FA97C3E0}" destId="{9736F46A-3ADF-46DC-A769-F6614C20C7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9E1121E3-3E38-40CB-94DA-EF894BB30531}">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r>
            <a:rPr lang="es-EC" sz="1400" b="1" kern="1200" dirty="0">
              <a:solidFill>
                <a:prstClr val="black"/>
              </a:solidFill>
              <a:latin typeface="Calibri" panose="020F0502020204030204"/>
              <a:ea typeface="+mn-ea"/>
              <a:cs typeface="+mn-cs"/>
            </a:rPr>
            <a:t>Créditos</a:t>
          </a:r>
          <a:r>
            <a:rPr lang="es-EC" sz="1400" b="1" kern="1200" dirty="0">
              <a:solidFill>
                <a:schemeClr val="tx1"/>
              </a:solidFill>
            </a:rPr>
            <a:t> de consumo prioritario</a:t>
          </a:r>
        </a:p>
      </dgm:t>
    </dgm:pt>
    <dgm:pt modelId="{F8E9B394-1EBB-4D0F-80C9-2A3679F675EB}" type="parTrans" cxnId="{B1BF990E-914D-4E37-B9A3-73AF3ACC21D4}">
      <dgm:prSet/>
      <dgm:spPr/>
      <dgm:t>
        <a:bodyPr/>
        <a:lstStyle/>
        <a:p>
          <a:endParaRPr lang="es-EC" b="1">
            <a:solidFill>
              <a:schemeClr val="tx1"/>
            </a:solidFill>
          </a:endParaRPr>
        </a:p>
      </dgm:t>
    </dgm:pt>
    <dgm:pt modelId="{C891E809-ABEB-4D67-9835-A64688F3DFF2}" type="sibTrans" cxnId="{B1BF990E-914D-4E37-B9A3-73AF3ACC21D4}">
      <dgm:prSet/>
      <dgm:spPr/>
      <dgm:t>
        <a:bodyPr/>
        <a:lstStyle/>
        <a:p>
          <a:endParaRPr lang="es-EC" b="1">
            <a:solidFill>
              <a:schemeClr val="tx1"/>
            </a:solidFill>
          </a:endParaRPr>
        </a:p>
      </dgm:t>
    </dgm:pt>
    <dgm:pt modelId="{C8A52BA0-F3C0-4563-9572-150574D21A1D}">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EC" sz="1400" b="1" kern="1200" dirty="0">
              <a:solidFill>
                <a:prstClr val="black"/>
              </a:solidFill>
              <a:latin typeface="Calibri" panose="020F0502020204030204"/>
              <a:ea typeface="+mn-ea"/>
              <a:cs typeface="+mn-cs"/>
            </a:rPr>
            <a:t>Crédito inmobiliario</a:t>
          </a:r>
        </a:p>
      </dgm:t>
    </dgm:pt>
    <dgm:pt modelId="{FE9A8CF2-D7CF-49B5-A45C-97D9309407C0}" type="parTrans" cxnId="{3A40A895-4B51-4AF7-94D8-E3C6734942EA}">
      <dgm:prSet/>
      <dgm:spPr/>
      <dgm:t>
        <a:bodyPr/>
        <a:lstStyle/>
        <a:p>
          <a:endParaRPr lang="es-EC" b="1">
            <a:solidFill>
              <a:schemeClr val="tx1"/>
            </a:solidFill>
          </a:endParaRPr>
        </a:p>
      </dgm:t>
    </dgm:pt>
    <dgm:pt modelId="{9E61BD16-3B59-49DC-BF8D-C14FC430CDD6}" type="sibTrans" cxnId="{3A40A895-4B51-4AF7-94D8-E3C6734942EA}">
      <dgm:prSet/>
      <dgm:spPr/>
      <dgm:t>
        <a:bodyPr/>
        <a:lstStyle/>
        <a:p>
          <a:endParaRPr lang="es-EC" b="1">
            <a:solidFill>
              <a:schemeClr val="tx1"/>
            </a:solidFill>
          </a:endParaRPr>
        </a:p>
      </dgm:t>
    </dgm:pt>
    <dgm:pt modelId="{2F42E661-6BF8-4AAD-A949-0D533F85B77B}">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r>
            <a:rPr lang="es-EC" sz="1400" b="1" kern="1200" dirty="0">
              <a:solidFill>
                <a:schemeClr val="tx1"/>
              </a:solidFill>
            </a:rPr>
            <a:t>Créditos para la </a:t>
          </a:r>
          <a:r>
            <a:rPr lang="es-EC" sz="1400" b="1" kern="1200" dirty="0">
              <a:solidFill>
                <a:prstClr val="black"/>
              </a:solidFill>
              <a:latin typeface="Calibri" panose="020F0502020204030204"/>
              <a:ea typeface="+mn-ea"/>
              <a:cs typeface="+mn-cs"/>
            </a:rPr>
            <a:t>microempresa</a:t>
          </a:r>
        </a:p>
      </dgm:t>
    </dgm:pt>
    <dgm:pt modelId="{10E9BC05-E75C-4409-940E-07FC67F482D8}" type="parTrans" cxnId="{99B5CB18-0E2C-4C37-9256-8FA24BECD258}">
      <dgm:prSet/>
      <dgm:spPr/>
      <dgm:t>
        <a:bodyPr/>
        <a:lstStyle/>
        <a:p>
          <a:endParaRPr lang="es-EC" b="1">
            <a:solidFill>
              <a:schemeClr val="tx1"/>
            </a:solidFill>
          </a:endParaRPr>
        </a:p>
      </dgm:t>
    </dgm:pt>
    <dgm:pt modelId="{6931D726-F701-4D68-A341-69AFA8CB0D71}" type="sibTrans" cxnId="{99B5CB18-0E2C-4C37-9256-8FA24BECD258}">
      <dgm:prSet/>
      <dgm:spPr/>
      <dgm:t>
        <a:bodyPr/>
        <a:lstStyle/>
        <a:p>
          <a:endParaRPr lang="es-EC" b="1">
            <a:solidFill>
              <a:schemeClr val="tx1"/>
            </a:solidFill>
          </a:endParaRPr>
        </a:p>
      </dgm:t>
    </dgm:pt>
    <dgm:pt modelId="{672BB1C4-8258-47E2-820F-15E7AAF01A24}">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s-EC" sz="1400" b="1" kern="1200">
              <a:solidFill>
                <a:prstClr val="black"/>
              </a:solidFill>
              <a:latin typeface="Calibri" panose="020F0502020204030204"/>
              <a:ea typeface="+mn-ea"/>
              <a:cs typeface="+mn-cs"/>
            </a:rPr>
            <a:t>Crédito productivo</a:t>
          </a:r>
          <a:endParaRPr lang="es-EC" sz="1400" b="1" kern="1200" dirty="0">
            <a:solidFill>
              <a:prstClr val="black"/>
            </a:solidFill>
            <a:latin typeface="Calibri" panose="020F0502020204030204"/>
            <a:ea typeface="+mn-ea"/>
            <a:cs typeface="+mn-cs"/>
          </a:endParaRPr>
        </a:p>
      </dgm:t>
    </dgm:pt>
    <dgm:pt modelId="{704A1847-70F2-49A7-A9E5-FC00E335FC3B}" type="parTrans" cxnId="{6B4470AE-FCFF-494D-8B9D-2B0194232EFC}">
      <dgm:prSet/>
      <dgm:spPr/>
      <dgm:t>
        <a:bodyPr/>
        <a:lstStyle/>
        <a:p>
          <a:endParaRPr lang="es-EC" b="1">
            <a:solidFill>
              <a:schemeClr val="tx1"/>
            </a:solidFill>
          </a:endParaRPr>
        </a:p>
      </dgm:t>
    </dgm:pt>
    <dgm:pt modelId="{F735605C-EA00-4076-A802-8D7071DC0F6B}" type="sibTrans" cxnId="{6B4470AE-FCFF-494D-8B9D-2B0194232EFC}">
      <dgm:prSet/>
      <dgm:spPr/>
      <dgm:t>
        <a:bodyPr/>
        <a:lstStyle/>
        <a:p>
          <a:endParaRPr lang="es-EC" b="1">
            <a:solidFill>
              <a:schemeClr val="tx1"/>
            </a:solidFill>
          </a:endParaRPr>
        </a:p>
      </dgm:t>
    </dgm:pt>
    <dgm:pt modelId="{6FA22A0D-2A76-409D-895A-8D638075BFF3}">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r>
            <a:rPr lang="es-EC" sz="1400" b="1" kern="1200" dirty="0">
              <a:solidFill>
                <a:schemeClr val="tx1"/>
              </a:solidFill>
            </a:rPr>
            <a:t>Créditos comercial </a:t>
          </a:r>
          <a:r>
            <a:rPr lang="es-EC" sz="1400" b="1" kern="1200" dirty="0">
              <a:solidFill>
                <a:prstClr val="black"/>
              </a:solidFill>
              <a:latin typeface="Calibri" panose="020F0502020204030204"/>
              <a:ea typeface="+mn-ea"/>
              <a:cs typeface="+mn-cs"/>
            </a:rPr>
            <a:t>ordinario</a:t>
          </a:r>
        </a:p>
      </dgm:t>
    </dgm:pt>
    <dgm:pt modelId="{07788DEC-8770-4D9B-8618-25E40D2D777F}" type="parTrans" cxnId="{87C7393C-D83E-4EFC-894A-6C1BBF1E709F}">
      <dgm:prSet/>
      <dgm:spPr/>
      <dgm:t>
        <a:bodyPr/>
        <a:lstStyle/>
        <a:p>
          <a:endParaRPr lang="es-EC" b="1">
            <a:solidFill>
              <a:schemeClr val="tx1"/>
            </a:solidFill>
          </a:endParaRPr>
        </a:p>
      </dgm:t>
    </dgm:pt>
    <dgm:pt modelId="{FBBB3EF1-C8DA-437C-A8FC-865C3850E00F}" type="sibTrans" cxnId="{87C7393C-D83E-4EFC-894A-6C1BBF1E709F}">
      <dgm:prSet/>
      <dgm:spPr/>
      <dgm:t>
        <a:bodyPr/>
        <a:lstStyle/>
        <a:p>
          <a:endParaRPr lang="es-EC" b="1">
            <a:solidFill>
              <a:schemeClr val="tx1"/>
            </a:solidFill>
          </a:endParaRPr>
        </a:p>
      </dgm:t>
    </dgm:pt>
    <dgm:pt modelId="{B451312B-C20B-436C-BA6A-B5246348F207}" type="asst">
      <dgm:prSet phldrT="[Texto]">
        <dgm:style>
          <a:lnRef idx="2">
            <a:schemeClr val="accent5"/>
          </a:lnRef>
          <a:fillRef idx="1">
            <a:schemeClr val="lt1"/>
          </a:fillRef>
          <a:effectRef idx="0">
            <a:schemeClr val="accent5"/>
          </a:effectRef>
          <a:fontRef idx="minor">
            <a:schemeClr val="dk1"/>
          </a:fontRef>
        </dgm:style>
      </dgm:prSet>
      <dgm:spPr>
        <a:ln>
          <a:solidFill>
            <a:srgbClr val="6B8DE1"/>
          </a:solidFill>
        </a:ln>
      </dgm:spPr>
      <dgm:t>
        <a:bodyPr/>
        <a:lstStyle/>
        <a:p>
          <a:r>
            <a:rPr lang="es-EC" b="1" dirty="0">
              <a:solidFill>
                <a:schemeClr val="tx1"/>
              </a:solidFill>
            </a:rPr>
            <a:t>Crédito Comercial Prioritario</a:t>
          </a:r>
        </a:p>
      </dgm:t>
    </dgm:pt>
    <dgm:pt modelId="{3CBF59CA-1051-4227-9690-8C92D098BDE8}" type="sibTrans" cxnId="{67D38C74-6834-459D-A3BD-BFC6AE766321}">
      <dgm:prSet/>
      <dgm:spPr/>
      <dgm:t>
        <a:bodyPr/>
        <a:lstStyle/>
        <a:p>
          <a:endParaRPr lang="es-EC" b="1">
            <a:solidFill>
              <a:schemeClr val="tx1"/>
            </a:solidFill>
          </a:endParaRPr>
        </a:p>
      </dgm:t>
    </dgm:pt>
    <dgm:pt modelId="{7AE654BE-C620-4386-A57A-9C7660FB2D5A}" type="parTrans" cxnId="{67D38C74-6834-459D-A3BD-BFC6AE766321}">
      <dgm:prSet/>
      <dgm:spPr/>
      <dgm:t>
        <a:bodyPr/>
        <a:lstStyle/>
        <a:p>
          <a:endParaRPr lang="es-EC" b="1">
            <a:solidFill>
              <a:schemeClr val="tx1"/>
            </a:solidFill>
          </a:endParaRPr>
        </a:p>
      </dgm:t>
    </dgm:pt>
    <dgm:pt modelId="{AFD95AB7-22FC-40FA-B289-D28F137A2695}">
      <dgm:prSet phldrT="[Texto]" custT="1">
        <dgm:style>
          <a:lnRef idx="2">
            <a:schemeClr val="accent5"/>
          </a:lnRef>
          <a:fillRef idx="1">
            <a:schemeClr val="lt1"/>
          </a:fillRef>
          <a:effectRef idx="0">
            <a:schemeClr val="accent5"/>
          </a:effectRef>
          <a:fontRef idx="minor">
            <a:schemeClr val="dk1"/>
          </a:fontRef>
        </dgm:style>
      </dgm:prSet>
      <dgm:spPr>
        <a:ln/>
      </dgm:spPr>
      <dgm:t>
        <a:bodyPr spcFirstLastPara="0" vert="horz" wrap="square" lIns="53340" tIns="53340" rIns="53340" bIns="53340" numCol="1" spcCol="1270" anchor="ctr" anchorCtr="0"/>
        <a:lstStyle/>
        <a:p>
          <a:r>
            <a:rPr lang="es-EC" sz="1400" b="1" kern="1200" dirty="0">
              <a:solidFill>
                <a:schemeClr val="tx1"/>
              </a:solidFill>
            </a:rPr>
            <a:t>Créditos de </a:t>
          </a:r>
          <a:r>
            <a:rPr lang="es-EC" sz="1400" b="1" kern="1200" dirty="0">
              <a:solidFill>
                <a:prstClr val="black"/>
              </a:solidFill>
              <a:latin typeface="Calibri" panose="020F0502020204030204"/>
              <a:ea typeface="+mn-ea"/>
              <a:cs typeface="+mn-cs"/>
            </a:rPr>
            <a:t>consumo</a:t>
          </a:r>
          <a:r>
            <a:rPr lang="es-EC" sz="1400" b="1" kern="1200" dirty="0">
              <a:solidFill>
                <a:schemeClr val="tx1"/>
              </a:solidFill>
            </a:rPr>
            <a:t> ordinario</a:t>
          </a:r>
        </a:p>
      </dgm:t>
    </dgm:pt>
    <dgm:pt modelId="{FBBD4976-DC40-4BDB-BEF4-41E50A182771}" type="sibTrans" cxnId="{9846F56F-A8E5-43C5-92CF-346AA220B5B6}">
      <dgm:prSet/>
      <dgm:spPr/>
      <dgm:t>
        <a:bodyPr/>
        <a:lstStyle/>
        <a:p>
          <a:endParaRPr lang="es-EC" b="1">
            <a:solidFill>
              <a:schemeClr val="tx1"/>
            </a:solidFill>
          </a:endParaRPr>
        </a:p>
      </dgm:t>
    </dgm:pt>
    <dgm:pt modelId="{3DCDE5C8-39D0-4B01-8140-F35243DCACE6}" type="parTrans" cxnId="{9846F56F-A8E5-43C5-92CF-346AA220B5B6}">
      <dgm:prSet/>
      <dgm:spPr/>
      <dgm:t>
        <a:bodyPr/>
        <a:lstStyle/>
        <a:p>
          <a:endParaRPr lang="es-EC" b="1">
            <a:solidFill>
              <a:schemeClr val="tx1"/>
            </a:solidFill>
          </a:endParaRPr>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 modelId="{9761B98A-FB97-4939-A498-86E0A2A86956}" type="pres">
      <dgm:prSet presAssocID="{B451312B-C20B-436C-BA6A-B5246348F207}" presName="node" presStyleLbl="asst0" presStyleIdx="0" presStyleCnt="1">
        <dgm:presLayoutVars>
          <dgm:bulletEnabled val="1"/>
        </dgm:presLayoutVars>
      </dgm:prSet>
      <dgm:spPr/>
      <dgm:t>
        <a:bodyPr/>
        <a:lstStyle/>
        <a:p>
          <a:endParaRPr lang="es-EC"/>
        </a:p>
      </dgm:t>
    </dgm:pt>
    <dgm:pt modelId="{E306D7D2-E306-4614-8089-49953602B4E7}" type="pres">
      <dgm:prSet presAssocID="{3CBF59CA-1051-4227-9690-8C92D098BDE8}" presName="sibTrans" presStyleCnt="0"/>
      <dgm:spPr/>
    </dgm:pt>
    <dgm:pt modelId="{40F4993B-AB04-46CA-A9DB-756F28241F47}" type="pres">
      <dgm:prSet presAssocID="{9E1121E3-3E38-40CB-94DA-EF894BB30531}" presName="node" presStyleLbl="node1" presStyleIdx="0" presStyleCnt="6">
        <dgm:presLayoutVars>
          <dgm:bulletEnabled val="1"/>
        </dgm:presLayoutVars>
      </dgm:prSet>
      <dgm:spPr>
        <a:xfrm>
          <a:off x="1287754" y="89494"/>
          <a:ext cx="1169345" cy="701607"/>
        </a:xfrm>
        <a:prstGeom prst="rect">
          <a:avLst/>
        </a:prstGeom>
      </dgm:spPr>
      <dgm:t>
        <a:bodyPr/>
        <a:lstStyle/>
        <a:p>
          <a:endParaRPr lang="es-EC"/>
        </a:p>
      </dgm:t>
    </dgm:pt>
    <dgm:pt modelId="{C2CEDE52-0625-4B67-92F4-E6B62B4FA363}" type="pres">
      <dgm:prSet presAssocID="{C891E809-ABEB-4D67-9835-A64688F3DFF2}" presName="sibTrans" presStyleCnt="0"/>
      <dgm:spPr/>
    </dgm:pt>
    <dgm:pt modelId="{DF3DD9B8-E07F-41C4-A042-77C9584BBB45}" type="pres">
      <dgm:prSet presAssocID="{C8A52BA0-F3C0-4563-9572-150574D21A1D}" presName="node" presStyleLbl="node1" presStyleIdx="1" presStyleCnt="6">
        <dgm:presLayoutVars>
          <dgm:bulletEnabled val="1"/>
        </dgm:presLayoutVars>
      </dgm:prSet>
      <dgm:spPr>
        <a:xfrm>
          <a:off x="2574034" y="89494"/>
          <a:ext cx="1169345" cy="701607"/>
        </a:xfrm>
        <a:prstGeom prst="rect">
          <a:avLst/>
        </a:prstGeom>
      </dgm:spPr>
      <dgm:t>
        <a:bodyPr/>
        <a:lstStyle/>
        <a:p>
          <a:endParaRPr lang="es-EC"/>
        </a:p>
      </dgm:t>
    </dgm:pt>
    <dgm:pt modelId="{E9FE4AAA-3C0E-4DC4-B5C9-E6F15CC09D48}" type="pres">
      <dgm:prSet presAssocID="{9E61BD16-3B59-49DC-BF8D-C14FC430CDD6}" presName="sibTrans" presStyleCnt="0"/>
      <dgm:spPr/>
    </dgm:pt>
    <dgm:pt modelId="{CC988B3A-6FF2-4EF3-9B61-544A2AEE1D60}" type="pres">
      <dgm:prSet presAssocID="{2F42E661-6BF8-4AAD-A949-0D533F85B77B}" presName="node" presStyleLbl="node1" presStyleIdx="2" presStyleCnt="6">
        <dgm:presLayoutVars>
          <dgm:bulletEnabled val="1"/>
        </dgm:presLayoutVars>
      </dgm:prSet>
      <dgm:spPr>
        <a:xfrm>
          <a:off x="3860314" y="89494"/>
          <a:ext cx="1169345" cy="701607"/>
        </a:xfrm>
        <a:prstGeom prst="rect">
          <a:avLst/>
        </a:prstGeom>
      </dgm:spPr>
      <dgm:t>
        <a:bodyPr/>
        <a:lstStyle/>
        <a:p>
          <a:endParaRPr lang="es-EC"/>
        </a:p>
      </dgm:t>
    </dgm:pt>
    <dgm:pt modelId="{E4CE35A1-665C-42B0-91E3-EA3CDC4A0544}" type="pres">
      <dgm:prSet presAssocID="{6931D726-F701-4D68-A341-69AFA8CB0D71}" presName="sibTrans" presStyleCnt="0"/>
      <dgm:spPr/>
    </dgm:pt>
    <dgm:pt modelId="{F90065CD-2EBD-4FF4-9326-9E90A34E3F90}" type="pres">
      <dgm:prSet presAssocID="{672BB1C4-8258-47E2-820F-15E7AAF01A24}" presName="node" presStyleLbl="node1" presStyleIdx="3" presStyleCnt="6">
        <dgm:presLayoutVars>
          <dgm:bulletEnabled val="1"/>
        </dgm:presLayoutVars>
      </dgm:prSet>
      <dgm:spPr>
        <a:xfrm>
          <a:off x="644614" y="908036"/>
          <a:ext cx="1169345" cy="701607"/>
        </a:xfrm>
        <a:prstGeom prst="rect">
          <a:avLst/>
        </a:prstGeom>
      </dgm:spPr>
      <dgm:t>
        <a:bodyPr/>
        <a:lstStyle/>
        <a:p>
          <a:endParaRPr lang="es-EC"/>
        </a:p>
      </dgm:t>
    </dgm:pt>
    <dgm:pt modelId="{B430E4C3-AA7B-42A7-9249-CF50B7E223B6}" type="pres">
      <dgm:prSet presAssocID="{F735605C-EA00-4076-A802-8D7071DC0F6B}" presName="sibTrans" presStyleCnt="0"/>
      <dgm:spPr/>
    </dgm:pt>
    <dgm:pt modelId="{CAF4D446-D00C-4900-B335-500D72B53ABC}" type="pres">
      <dgm:prSet presAssocID="{6FA22A0D-2A76-409D-895A-8D638075BFF3}" presName="node" presStyleLbl="node1" presStyleIdx="4" presStyleCnt="6">
        <dgm:presLayoutVars>
          <dgm:bulletEnabled val="1"/>
        </dgm:presLayoutVars>
      </dgm:prSet>
      <dgm:spPr>
        <a:xfrm>
          <a:off x="1930894" y="908036"/>
          <a:ext cx="1169345" cy="701607"/>
        </a:xfrm>
        <a:prstGeom prst="rect">
          <a:avLst/>
        </a:prstGeom>
      </dgm:spPr>
      <dgm:t>
        <a:bodyPr/>
        <a:lstStyle/>
        <a:p>
          <a:endParaRPr lang="es-EC"/>
        </a:p>
      </dgm:t>
    </dgm:pt>
    <dgm:pt modelId="{77D7A34D-4E98-47B9-BDBE-1ABCC3A0D570}" type="pres">
      <dgm:prSet presAssocID="{FBBB3EF1-C8DA-437C-A8FC-865C3850E00F}" presName="sibTrans" presStyleCnt="0"/>
      <dgm:spPr/>
    </dgm:pt>
    <dgm:pt modelId="{B22B45F5-2EE2-4805-9ED7-65B243698597}" type="pres">
      <dgm:prSet presAssocID="{AFD95AB7-22FC-40FA-B289-D28F137A2695}" presName="node" presStyleLbl="node1" presStyleIdx="5" presStyleCnt="6">
        <dgm:presLayoutVars>
          <dgm:bulletEnabled val="1"/>
        </dgm:presLayoutVars>
      </dgm:prSet>
      <dgm:spPr>
        <a:xfrm>
          <a:off x="3217174" y="908036"/>
          <a:ext cx="1169345" cy="701607"/>
        </a:xfrm>
        <a:prstGeom prst="rect">
          <a:avLst/>
        </a:prstGeom>
      </dgm:spPr>
      <dgm:t>
        <a:bodyPr/>
        <a:lstStyle/>
        <a:p>
          <a:endParaRPr lang="es-EC"/>
        </a:p>
      </dgm:t>
    </dgm:pt>
  </dgm:ptLst>
  <dgm:cxnLst>
    <dgm:cxn modelId="{B1BF990E-914D-4E37-B9A3-73AF3ACC21D4}" srcId="{82DED177-C181-4F4C-84AA-87FB5E25F7B8}" destId="{9E1121E3-3E38-40CB-94DA-EF894BB30531}" srcOrd="1" destOrd="0" parTransId="{F8E9B394-1EBB-4D0F-80C9-2A3679F675EB}" sibTransId="{C891E809-ABEB-4D67-9835-A64688F3DFF2}"/>
    <dgm:cxn modelId="{87C7393C-D83E-4EFC-894A-6C1BBF1E709F}" srcId="{82DED177-C181-4F4C-84AA-87FB5E25F7B8}" destId="{6FA22A0D-2A76-409D-895A-8D638075BFF3}" srcOrd="5" destOrd="0" parTransId="{07788DEC-8770-4D9B-8618-25E40D2D777F}" sibTransId="{FBBB3EF1-C8DA-437C-A8FC-865C3850E00F}"/>
    <dgm:cxn modelId="{6B4470AE-FCFF-494D-8B9D-2B0194232EFC}" srcId="{82DED177-C181-4F4C-84AA-87FB5E25F7B8}" destId="{672BB1C4-8258-47E2-820F-15E7AAF01A24}" srcOrd="4" destOrd="0" parTransId="{704A1847-70F2-49A7-A9E5-FC00E335FC3B}" sibTransId="{F735605C-EA00-4076-A802-8D7071DC0F6B}"/>
    <dgm:cxn modelId="{562C41DF-B54A-4B20-81EB-895BB10A5E2E}" type="presOf" srcId="{AFD95AB7-22FC-40FA-B289-D28F137A2695}" destId="{B22B45F5-2EE2-4805-9ED7-65B243698597}" srcOrd="0" destOrd="0" presId="urn:microsoft.com/office/officeart/2005/8/layout/default"/>
    <dgm:cxn modelId="{A4D1566A-98D1-4D9A-92DE-BD3DF3EF6C5F}" type="presOf" srcId="{9E1121E3-3E38-40CB-94DA-EF894BB30531}" destId="{40F4993B-AB04-46CA-A9DB-756F28241F47}" srcOrd="0" destOrd="0" presId="urn:microsoft.com/office/officeart/2005/8/layout/default"/>
    <dgm:cxn modelId="{BE630852-4A88-449D-BEBE-403D5E6791EE}" type="presOf" srcId="{672BB1C4-8258-47E2-820F-15E7AAF01A24}" destId="{F90065CD-2EBD-4FF4-9326-9E90A34E3F90}" srcOrd="0" destOrd="0" presId="urn:microsoft.com/office/officeart/2005/8/layout/default"/>
    <dgm:cxn modelId="{9846F56F-A8E5-43C5-92CF-346AA220B5B6}" srcId="{82DED177-C181-4F4C-84AA-87FB5E25F7B8}" destId="{AFD95AB7-22FC-40FA-B289-D28F137A2695}" srcOrd="6" destOrd="0" parTransId="{3DCDE5C8-39D0-4B01-8140-F35243DCACE6}" sibTransId="{FBBD4976-DC40-4BDB-BEF4-41E50A182771}"/>
    <dgm:cxn modelId="{943E9C96-0272-4539-8382-0547EA28FFD7}" type="presOf" srcId="{C8A52BA0-F3C0-4563-9572-150574D21A1D}" destId="{DF3DD9B8-E07F-41C4-A042-77C9584BBB45}" srcOrd="0" destOrd="0" presId="urn:microsoft.com/office/officeart/2005/8/layout/default"/>
    <dgm:cxn modelId="{99B5CB18-0E2C-4C37-9256-8FA24BECD258}" srcId="{82DED177-C181-4F4C-84AA-87FB5E25F7B8}" destId="{2F42E661-6BF8-4AAD-A949-0D533F85B77B}" srcOrd="3" destOrd="0" parTransId="{10E9BC05-E75C-4409-940E-07FC67F482D8}" sibTransId="{6931D726-F701-4D68-A341-69AFA8CB0D71}"/>
    <dgm:cxn modelId="{3D69C60C-3760-48C6-B6DA-1F3883DFD414}" type="presOf" srcId="{B451312B-C20B-436C-BA6A-B5246348F207}" destId="{9761B98A-FB97-4939-A498-86E0A2A86956}" srcOrd="0" destOrd="0" presId="urn:microsoft.com/office/officeart/2005/8/layout/default"/>
    <dgm:cxn modelId="{4DC039C9-8854-4CEE-B0F7-E1E461A8748B}" type="presOf" srcId="{2F42E661-6BF8-4AAD-A949-0D533F85B77B}" destId="{CC988B3A-6FF2-4EF3-9B61-544A2AEE1D60}" srcOrd="0" destOrd="0" presId="urn:microsoft.com/office/officeart/2005/8/layout/default"/>
    <dgm:cxn modelId="{F49B6A15-6B86-44C5-841D-958433B6CAD5}" type="presOf" srcId="{6FA22A0D-2A76-409D-895A-8D638075BFF3}" destId="{CAF4D446-D00C-4900-B335-500D72B53ABC}" srcOrd="0" destOrd="0" presId="urn:microsoft.com/office/officeart/2005/8/layout/default"/>
    <dgm:cxn modelId="{67D38C74-6834-459D-A3BD-BFC6AE766321}" srcId="{82DED177-C181-4F4C-84AA-87FB5E25F7B8}" destId="{B451312B-C20B-436C-BA6A-B5246348F207}" srcOrd="0" destOrd="0" parTransId="{7AE654BE-C620-4386-A57A-9C7660FB2D5A}" sibTransId="{3CBF59CA-1051-4227-9690-8C92D098BDE8}"/>
    <dgm:cxn modelId="{3A40A895-4B51-4AF7-94D8-E3C6734942EA}" srcId="{82DED177-C181-4F4C-84AA-87FB5E25F7B8}" destId="{C8A52BA0-F3C0-4563-9572-150574D21A1D}" srcOrd="2" destOrd="0" parTransId="{FE9A8CF2-D7CF-49B5-A45C-97D9309407C0}" sibTransId="{9E61BD16-3B59-49DC-BF8D-C14FC430CDD6}"/>
    <dgm:cxn modelId="{9BADE765-E1D9-4590-B896-3C5E65BB28D4}" type="presOf" srcId="{82DED177-C181-4F4C-84AA-87FB5E25F7B8}" destId="{6B9A0A9F-5570-454F-AA37-81900757FBE9}" srcOrd="0" destOrd="0" presId="urn:microsoft.com/office/officeart/2005/8/layout/default"/>
    <dgm:cxn modelId="{270EFEDD-75E3-45B5-A47D-F605F67B0EA1}" type="presParOf" srcId="{6B9A0A9F-5570-454F-AA37-81900757FBE9}" destId="{9761B98A-FB97-4939-A498-86E0A2A86956}" srcOrd="0" destOrd="0" presId="urn:microsoft.com/office/officeart/2005/8/layout/default"/>
    <dgm:cxn modelId="{FCF2ADED-9DFC-420F-B208-124E8C4B525A}" type="presParOf" srcId="{6B9A0A9F-5570-454F-AA37-81900757FBE9}" destId="{E306D7D2-E306-4614-8089-49953602B4E7}" srcOrd="1" destOrd="0" presId="urn:microsoft.com/office/officeart/2005/8/layout/default"/>
    <dgm:cxn modelId="{316737F3-F6DF-4737-8719-50EE95C7C498}" type="presParOf" srcId="{6B9A0A9F-5570-454F-AA37-81900757FBE9}" destId="{40F4993B-AB04-46CA-A9DB-756F28241F47}" srcOrd="2" destOrd="0" presId="urn:microsoft.com/office/officeart/2005/8/layout/default"/>
    <dgm:cxn modelId="{E5BD22A3-7BB4-4C58-9B81-1B9631988E35}" type="presParOf" srcId="{6B9A0A9F-5570-454F-AA37-81900757FBE9}" destId="{C2CEDE52-0625-4B67-92F4-E6B62B4FA363}" srcOrd="3" destOrd="0" presId="urn:microsoft.com/office/officeart/2005/8/layout/default"/>
    <dgm:cxn modelId="{1CDE9300-74AE-45FA-97AC-125869CAEC3D}" type="presParOf" srcId="{6B9A0A9F-5570-454F-AA37-81900757FBE9}" destId="{DF3DD9B8-E07F-41C4-A042-77C9584BBB45}" srcOrd="4" destOrd="0" presId="urn:microsoft.com/office/officeart/2005/8/layout/default"/>
    <dgm:cxn modelId="{E23BCD10-3E91-4145-88DB-B80EC8253017}" type="presParOf" srcId="{6B9A0A9F-5570-454F-AA37-81900757FBE9}" destId="{E9FE4AAA-3C0E-4DC4-B5C9-E6F15CC09D48}" srcOrd="5" destOrd="0" presId="urn:microsoft.com/office/officeart/2005/8/layout/default"/>
    <dgm:cxn modelId="{46111D1A-890C-44CD-9C70-CDB8AEA82D3A}" type="presParOf" srcId="{6B9A0A9F-5570-454F-AA37-81900757FBE9}" destId="{CC988B3A-6FF2-4EF3-9B61-544A2AEE1D60}" srcOrd="6" destOrd="0" presId="urn:microsoft.com/office/officeart/2005/8/layout/default"/>
    <dgm:cxn modelId="{5F53EAFE-056E-45FE-A935-EE6E5EFE5855}" type="presParOf" srcId="{6B9A0A9F-5570-454F-AA37-81900757FBE9}" destId="{E4CE35A1-665C-42B0-91E3-EA3CDC4A0544}" srcOrd="7" destOrd="0" presId="urn:microsoft.com/office/officeart/2005/8/layout/default"/>
    <dgm:cxn modelId="{A68C48DF-59BB-4CB6-9302-A5B8181C21AA}" type="presParOf" srcId="{6B9A0A9F-5570-454F-AA37-81900757FBE9}" destId="{F90065CD-2EBD-4FF4-9326-9E90A34E3F90}" srcOrd="8" destOrd="0" presId="urn:microsoft.com/office/officeart/2005/8/layout/default"/>
    <dgm:cxn modelId="{01E91508-07DF-4F8D-B1CF-17B8CE26C83B}" type="presParOf" srcId="{6B9A0A9F-5570-454F-AA37-81900757FBE9}" destId="{B430E4C3-AA7B-42A7-9249-CF50B7E223B6}" srcOrd="9" destOrd="0" presId="urn:microsoft.com/office/officeart/2005/8/layout/default"/>
    <dgm:cxn modelId="{2E75E718-3772-42FE-AB55-3E33C39F8EEC}" type="presParOf" srcId="{6B9A0A9F-5570-454F-AA37-81900757FBE9}" destId="{CAF4D446-D00C-4900-B335-500D72B53ABC}" srcOrd="10" destOrd="0" presId="urn:microsoft.com/office/officeart/2005/8/layout/default"/>
    <dgm:cxn modelId="{921C2C37-2151-476D-A650-61B8ADEEAE1A}" type="presParOf" srcId="{6B9A0A9F-5570-454F-AA37-81900757FBE9}" destId="{77D7A34D-4E98-47B9-BDBE-1ABCC3A0D570}" srcOrd="11" destOrd="0" presId="urn:microsoft.com/office/officeart/2005/8/layout/default"/>
    <dgm:cxn modelId="{A7676EE2-1BB0-47CB-8BAB-F43DA2F73076}" type="presParOf" srcId="{6B9A0A9F-5570-454F-AA37-81900757FBE9}" destId="{B22B45F5-2EE2-4805-9ED7-65B243698597}" srcOrd="1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B451312B-C20B-436C-BA6A-B5246348F207}" type="asst">
      <dgm:prSet phldrT="[Texto]" custT="1">
        <dgm:style>
          <a:lnRef idx="2">
            <a:schemeClr val="accent5"/>
          </a:lnRef>
          <a:fillRef idx="1">
            <a:schemeClr val="lt1"/>
          </a:fillRef>
          <a:effectRef idx="0">
            <a:schemeClr val="accent5"/>
          </a:effectRef>
          <a:fontRef idx="minor">
            <a:schemeClr val="dk1"/>
          </a:fontRef>
        </dgm:style>
      </dgm:prSet>
      <dgm:spPr>
        <a:ln w="28575">
          <a:solidFill>
            <a:srgbClr val="6B8DE1"/>
          </a:solidFill>
        </a:ln>
      </dgm:spPr>
      <dgm:t>
        <a:bodyPr/>
        <a:lstStyle/>
        <a:p>
          <a:r>
            <a:rPr lang="es-EC" sz="1800" dirty="0">
              <a:solidFill>
                <a:schemeClr val="tx1"/>
              </a:solidFill>
            </a:rPr>
            <a:t>Cuantitativa - Descriptiva</a:t>
          </a:r>
          <a:endParaRPr lang="es-EC" sz="1800" b="1" dirty="0">
            <a:solidFill>
              <a:schemeClr val="tx1"/>
            </a:solidFill>
          </a:endParaRPr>
        </a:p>
      </dgm:t>
    </dgm:pt>
    <dgm:pt modelId="{3CBF59CA-1051-4227-9690-8C92D098BDE8}" type="sibTrans" cxnId="{67D38C74-6834-459D-A3BD-BFC6AE766321}">
      <dgm:prSet/>
      <dgm:spPr/>
      <dgm:t>
        <a:bodyPr/>
        <a:lstStyle/>
        <a:p>
          <a:endParaRPr lang="es-EC" sz="1000" b="1">
            <a:solidFill>
              <a:schemeClr val="tx1"/>
            </a:solidFill>
          </a:endParaRPr>
        </a:p>
      </dgm:t>
    </dgm:pt>
    <dgm:pt modelId="{7AE654BE-C620-4386-A57A-9C7660FB2D5A}" type="parTrans" cxnId="{67D38C74-6834-459D-A3BD-BFC6AE766321}">
      <dgm:prSet/>
      <dgm:spPr/>
      <dgm:t>
        <a:bodyPr/>
        <a:lstStyle/>
        <a:p>
          <a:endParaRPr lang="es-EC" sz="1000" b="1">
            <a:solidFill>
              <a:schemeClr val="tx1"/>
            </a:solidFill>
          </a:endParaRPr>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 modelId="{9761B98A-FB97-4939-A498-86E0A2A86956}" type="pres">
      <dgm:prSet presAssocID="{B451312B-C20B-436C-BA6A-B5246348F207}" presName="node" presStyleLbl="asst0" presStyleIdx="0" presStyleCnt="1" custScaleX="315497" custLinFactX="7912" custLinFactNeighborX="100000" custLinFactNeighborY="17089">
        <dgm:presLayoutVars>
          <dgm:bulletEnabled val="1"/>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 modelId="{3D69C60C-3760-48C6-B6DA-1F3883DFD414}" type="presOf" srcId="{B451312B-C20B-436C-BA6A-B5246348F207}" destId="{9761B98A-FB97-4939-A498-86E0A2A86956}" srcOrd="0" destOrd="0" presId="urn:microsoft.com/office/officeart/2005/8/layout/default"/>
    <dgm:cxn modelId="{67D38C74-6834-459D-A3BD-BFC6AE766321}" srcId="{82DED177-C181-4F4C-84AA-87FB5E25F7B8}" destId="{B451312B-C20B-436C-BA6A-B5246348F207}" srcOrd="0" destOrd="0" parTransId="{7AE654BE-C620-4386-A57A-9C7660FB2D5A}" sibTransId="{3CBF59CA-1051-4227-9690-8C92D098BDE8}"/>
    <dgm:cxn modelId="{270EFEDD-75E3-45B5-A47D-F605F67B0EA1}" type="presParOf" srcId="{6B9A0A9F-5570-454F-AA37-81900757FBE9}" destId="{9761B98A-FB97-4939-A498-86E0A2A86956}"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B451312B-C20B-436C-BA6A-B5246348F207}" type="asst">
      <dgm:prSet phldrT="[Texto]" custT="1"/>
      <dgm:spPr/>
      <dgm:t>
        <a:bodyPr wrap="square"/>
        <a:lstStyle/>
        <a:p>
          <a:pPr marL="0" algn="ctr" defTabSz="914400" rtl="0" eaLnBrk="1" latinLnBrk="0" hangingPunct="1"/>
          <a:r>
            <a:rPr lang="es-EC" sz="1600" b="0" i="0" kern="1200">
              <a:solidFill>
                <a:schemeClr val="tx1"/>
              </a:solidFill>
              <a:latin typeface="Arial" panose="020B0604020202020204" pitchFamily="34" charset="0"/>
              <a:ea typeface="+mn-ea"/>
              <a:cs typeface="Arial" panose="020B0604020202020204" pitchFamily="34" charset="0"/>
            </a:rPr>
            <a:t>Encuesta</a:t>
          </a:r>
          <a:endParaRPr lang="es-EC" sz="1600" b="0" i="0" kern="1200" dirty="0">
            <a:solidFill>
              <a:schemeClr val="tx1"/>
            </a:solidFill>
            <a:latin typeface="Arial" panose="020B0604020202020204" pitchFamily="34" charset="0"/>
            <a:ea typeface="+mn-ea"/>
            <a:cs typeface="Arial" panose="020B0604020202020204" pitchFamily="34" charset="0"/>
          </a:endParaRPr>
        </a:p>
      </dgm:t>
    </dgm:pt>
    <dgm:pt modelId="{3CBF59CA-1051-4227-9690-8C92D098BDE8}" type="sibTrans" cxnId="{67D38C74-6834-459D-A3BD-BFC6AE766321}">
      <dgm:prSet/>
      <dgm:spPr/>
      <dgm:t>
        <a:bodyPr/>
        <a:lstStyle/>
        <a:p>
          <a:endParaRPr lang="es-EC" sz="1000" b="1">
            <a:solidFill>
              <a:schemeClr val="tx1"/>
            </a:solidFill>
          </a:endParaRPr>
        </a:p>
      </dgm:t>
    </dgm:pt>
    <dgm:pt modelId="{7AE654BE-C620-4386-A57A-9C7660FB2D5A}" type="parTrans" cxnId="{67D38C74-6834-459D-A3BD-BFC6AE766321}">
      <dgm:prSet/>
      <dgm:spPr/>
      <dgm:t>
        <a:bodyPr/>
        <a:lstStyle/>
        <a:p>
          <a:endParaRPr lang="es-EC" sz="1000" b="1">
            <a:solidFill>
              <a:schemeClr val="tx1"/>
            </a:solidFill>
          </a:endParaRPr>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 modelId="{9761B98A-FB97-4939-A498-86E0A2A86956}" type="pres">
      <dgm:prSet presAssocID="{B451312B-C20B-436C-BA6A-B5246348F207}" presName="node" presStyleLbl="asst0" presStyleIdx="0" presStyleCnt="1" custScaleX="270908" custLinFactX="38635" custLinFactNeighborX="100000" custLinFactNeighborY="2551">
        <dgm:presLayoutVars>
          <dgm:bulletEnabled val="1"/>
        </dgm:presLayoutVars>
      </dgm:prSet>
      <dgm:spPr>
        <a:xfrm>
          <a:off x="3684105" y="0"/>
          <a:ext cx="2721764" cy="517614"/>
        </a:xfrm>
        <a:prstGeom prst="rect">
          <a:avLst/>
        </a:prstGeom>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 modelId="{3D69C60C-3760-48C6-B6DA-1F3883DFD414}" type="presOf" srcId="{B451312B-C20B-436C-BA6A-B5246348F207}" destId="{9761B98A-FB97-4939-A498-86E0A2A86956}" srcOrd="0" destOrd="0" presId="urn:microsoft.com/office/officeart/2005/8/layout/default"/>
    <dgm:cxn modelId="{67D38C74-6834-459D-A3BD-BFC6AE766321}" srcId="{82DED177-C181-4F4C-84AA-87FB5E25F7B8}" destId="{B451312B-C20B-436C-BA6A-B5246348F207}" srcOrd="0" destOrd="0" parTransId="{7AE654BE-C620-4386-A57A-9C7660FB2D5A}" sibTransId="{3CBF59CA-1051-4227-9690-8C92D098BDE8}"/>
    <dgm:cxn modelId="{270EFEDD-75E3-45B5-A47D-F605F67B0EA1}" type="presParOf" srcId="{6B9A0A9F-5570-454F-AA37-81900757FBE9}" destId="{9761B98A-FB97-4939-A498-86E0A2A86956}" srcOrd="0" destOrd="0" presId="urn:microsoft.com/office/officeart/2005/8/layout/default"/>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6CDDE-A970-4B0B-B933-7BFA8F1D246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12290750-6166-43E4-88D3-BD88C225F671}">
      <dgm:prSet phldrT="[Texto]" custT="1"/>
      <dgm:spPr/>
      <dgm:t>
        <a:bodyPr/>
        <a:lstStyle/>
        <a:p>
          <a:r>
            <a:rPr lang="es-EC" sz="1600" dirty="0"/>
            <a:t>Por lo general los únicos que llevan el control de los ingresos y gastos son las empresas y personas naturales obligadas a llevar contabilidad o microempresarios debido al monto de dinero que manejan.</a:t>
          </a:r>
        </a:p>
      </dgm:t>
    </dgm:pt>
    <dgm:pt modelId="{65C54123-608A-486A-A938-1492A9E26C86}" type="parTrans" cxnId="{0B33AC57-50BC-4C9E-A3D0-5930E0AECA1F}">
      <dgm:prSet/>
      <dgm:spPr/>
      <dgm:t>
        <a:bodyPr/>
        <a:lstStyle/>
        <a:p>
          <a:endParaRPr lang="es-EC" sz="2400"/>
        </a:p>
      </dgm:t>
    </dgm:pt>
    <dgm:pt modelId="{FF0ED1F1-2646-4BA0-AEFF-8B8BBE5E08E7}" type="sibTrans" cxnId="{0B33AC57-50BC-4C9E-A3D0-5930E0AECA1F}">
      <dgm:prSet/>
      <dgm:spPr/>
      <dgm:t>
        <a:bodyPr/>
        <a:lstStyle/>
        <a:p>
          <a:endParaRPr lang="es-EC" sz="2400"/>
        </a:p>
      </dgm:t>
    </dgm:pt>
    <dgm:pt modelId="{8EDCE8F5-4561-4006-A513-FB8865A9F647}">
      <dgm:prSet phldrT="[Texto]" custT="1"/>
      <dgm:spPr/>
      <dgm:t>
        <a:bodyPr/>
        <a:lstStyle/>
        <a:p>
          <a:r>
            <a:rPr lang="es-EC" sz="1600" dirty="0"/>
            <a:t>Las personas buscan complacer sus gustos y deseos que para la vida diría no son indispensables, ya sea que lo haga por seguir una moda o simplemente impulso</a:t>
          </a:r>
        </a:p>
      </dgm:t>
    </dgm:pt>
    <dgm:pt modelId="{2683BC73-4839-45A7-B4A2-C04FF12C7883}" type="parTrans" cxnId="{25462E6B-271C-4ABE-B515-4E5E838A0D42}">
      <dgm:prSet/>
      <dgm:spPr/>
      <dgm:t>
        <a:bodyPr/>
        <a:lstStyle/>
        <a:p>
          <a:endParaRPr lang="es-EC" sz="2400"/>
        </a:p>
      </dgm:t>
    </dgm:pt>
    <dgm:pt modelId="{993FAC60-77EA-4A27-9636-44272AC46263}" type="sibTrans" cxnId="{25462E6B-271C-4ABE-B515-4E5E838A0D42}">
      <dgm:prSet/>
      <dgm:spPr/>
      <dgm:t>
        <a:bodyPr/>
        <a:lstStyle/>
        <a:p>
          <a:endParaRPr lang="es-EC" sz="2400"/>
        </a:p>
      </dgm:t>
    </dgm:pt>
    <dgm:pt modelId="{B5170DE4-90AB-43E6-9DF7-5255FFA70282}">
      <dgm:prSet phldrT="[Texto]" custT="1"/>
      <dgm:spPr/>
      <dgm:t>
        <a:bodyPr/>
        <a:lstStyle/>
        <a:p>
          <a:r>
            <a:rPr lang="es-EC" sz="1600" dirty="0"/>
            <a:t>El endeudamiento se lo puede definir a la acción de mantener una deuda que no puede ser cancela con el nivel de ingresos que se posee en la actualidad</a:t>
          </a:r>
        </a:p>
      </dgm:t>
    </dgm:pt>
    <dgm:pt modelId="{72F12CB0-DAE0-47F8-A14C-CE6456769FF2}" type="parTrans" cxnId="{136480E8-895C-48D2-9DC5-F7C9C024A10A}">
      <dgm:prSet/>
      <dgm:spPr/>
      <dgm:t>
        <a:bodyPr/>
        <a:lstStyle/>
        <a:p>
          <a:endParaRPr lang="es-EC" sz="2400"/>
        </a:p>
      </dgm:t>
    </dgm:pt>
    <dgm:pt modelId="{FEC80248-7D39-4429-A62E-FE97CAD50E4C}" type="sibTrans" cxnId="{136480E8-895C-48D2-9DC5-F7C9C024A10A}">
      <dgm:prSet/>
      <dgm:spPr/>
      <dgm:t>
        <a:bodyPr/>
        <a:lstStyle/>
        <a:p>
          <a:endParaRPr lang="es-EC" sz="2400"/>
        </a:p>
      </dgm:t>
    </dgm:pt>
    <dgm:pt modelId="{EDA925CF-3397-4289-9474-40020FAFCAF7}" type="pres">
      <dgm:prSet presAssocID="{BA16CDDE-A970-4B0B-B933-7BFA8F1D2463}" presName="Name0" presStyleCnt="0">
        <dgm:presLayoutVars>
          <dgm:dir/>
          <dgm:resizeHandles val="exact"/>
        </dgm:presLayoutVars>
      </dgm:prSet>
      <dgm:spPr/>
      <dgm:t>
        <a:bodyPr/>
        <a:lstStyle/>
        <a:p>
          <a:endParaRPr lang="es-EC"/>
        </a:p>
      </dgm:t>
    </dgm:pt>
    <dgm:pt modelId="{4BE458A7-CB13-4621-A54E-1AEC07E2B681}" type="pres">
      <dgm:prSet presAssocID="{12290750-6166-43E4-88D3-BD88C225F671}" presName="composite" presStyleCnt="0"/>
      <dgm:spPr/>
    </dgm:pt>
    <dgm:pt modelId="{1C3F7295-9E56-426C-9FBD-07F2B803403E}" type="pres">
      <dgm:prSet presAssocID="{12290750-6166-43E4-88D3-BD88C225F671}" presName="rect1" presStyleLbl="trAlignAcc1" presStyleIdx="0" presStyleCnt="3">
        <dgm:presLayoutVars>
          <dgm:bulletEnabled val="1"/>
        </dgm:presLayoutVars>
      </dgm:prSet>
      <dgm:spPr/>
      <dgm:t>
        <a:bodyPr/>
        <a:lstStyle/>
        <a:p>
          <a:endParaRPr lang="es-EC"/>
        </a:p>
      </dgm:t>
    </dgm:pt>
    <dgm:pt modelId="{C70242F1-5561-4E92-B404-12505D6AB98B}" type="pres">
      <dgm:prSet presAssocID="{12290750-6166-43E4-88D3-BD88C225F671}" presName="rect2" presStyleLbl="fgImgPlace1" presStyleIdx="0" presStyleCnt="3"/>
      <dgm:spPr>
        <a:solidFill>
          <a:schemeClr val="accent6">
            <a:lumMod val="40000"/>
            <a:lumOff val="60000"/>
          </a:schemeClr>
        </a:solidFill>
      </dgm:spPr>
    </dgm:pt>
    <dgm:pt modelId="{D18B2818-9236-4A9C-A5EB-C77619EA60BB}" type="pres">
      <dgm:prSet presAssocID="{FF0ED1F1-2646-4BA0-AEFF-8B8BBE5E08E7}" presName="sibTrans" presStyleCnt="0"/>
      <dgm:spPr/>
    </dgm:pt>
    <dgm:pt modelId="{E899A69C-E7D8-4480-83E2-0A9116257BA7}" type="pres">
      <dgm:prSet presAssocID="{8EDCE8F5-4561-4006-A513-FB8865A9F647}" presName="composite" presStyleCnt="0"/>
      <dgm:spPr/>
    </dgm:pt>
    <dgm:pt modelId="{CB210EF1-48D2-49A4-AFB2-72D5A0F9C34A}" type="pres">
      <dgm:prSet presAssocID="{8EDCE8F5-4561-4006-A513-FB8865A9F647}" presName="rect1" presStyleLbl="trAlignAcc1" presStyleIdx="1" presStyleCnt="3">
        <dgm:presLayoutVars>
          <dgm:bulletEnabled val="1"/>
        </dgm:presLayoutVars>
      </dgm:prSet>
      <dgm:spPr/>
      <dgm:t>
        <a:bodyPr/>
        <a:lstStyle/>
        <a:p>
          <a:endParaRPr lang="es-EC"/>
        </a:p>
      </dgm:t>
    </dgm:pt>
    <dgm:pt modelId="{60A67E4F-1A76-42CA-87FF-0DF8719A617F}" type="pres">
      <dgm:prSet presAssocID="{8EDCE8F5-4561-4006-A513-FB8865A9F647}" presName="rect2" presStyleLbl="fgImgPlace1" presStyleIdx="1" presStyleCnt="3"/>
      <dgm:spPr>
        <a:solidFill>
          <a:schemeClr val="accent4">
            <a:lumMod val="40000"/>
            <a:lumOff val="60000"/>
          </a:schemeClr>
        </a:solidFill>
      </dgm:spPr>
    </dgm:pt>
    <dgm:pt modelId="{B54BF2C2-84E9-4517-9439-ED01D6DAC571}" type="pres">
      <dgm:prSet presAssocID="{993FAC60-77EA-4A27-9636-44272AC46263}" presName="sibTrans" presStyleCnt="0"/>
      <dgm:spPr/>
    </dgm:pt>
    <dgm:pt modelId="{26E007A6-7398-414C-B205-5F186E6D755F}" type="pres">
      <dgm:prSet presAssocID="{B5170DE4-90AB-43E6-9DF7-5255FFA70282}" presName="composite" presStyleCnt="0"/>
      <dgm:spPr/>
    </dgm:pt>
    <dgm:pt modelId="{DA4C6646-1B21-4129-A543-AB68A10EF5F3}" type="pres">
      <dgm:prSet presAssocID="{B5170DE4-90AB-43E6-9DF7-5255FFA70282}" presName="rect1" presStyleLbl="trAlignAcc1" presStyleIdx="2" presStyleCnt="3">
        <dgm:presLayoutVars>
          <dgm:bulletEnabled val="1"/>
        </dgm:presLayoutVars>
      </dgm:prSet>
      <dgm:spPr/>
      <dgm:t>
        <a:bodyPr/>
        <a:lstStyle/>
        <a:p>
          <a:endParaRPr lang="es-EC"/>
        </a:p>
      </dgm:t>
    </dgm:pt>
    <dgm:pt modelId="{A28AAB8C-CAC3-4BAD-818B-8C5015E5ADDA}" type="pres">
      <dgm:prSet presAssocID="{B5170DE4-90AB-43E6-9DF7-5255FFA70282}" presName="rect2" presStyleLbl="fgImgPlace1" presStyleIdx="2" presStyleCnt="3"/>
      <dgm:spPr>
        <a:solidFill>
          <a:schemeClr val="accent2">
            <a:lumMod val="40000"/>
            <a:lumOff val="60000"/>
          </a:schemeClr>
        </a:solidFill>
      </dgm:spPr>
    </dgm:pt>
  </dgm:ptLst>
  <dgm:cxnLst>
    <dgm:cxn modelId="{136480E8-895C-48D2-9DC5-F7C9C024A10A}" srcId="{BA16CDDE-A970-4B0B-B933-7BFA8F1D2463}" destId="{B5170DE4-90AB-43E6-9DF7-5255FFA70282}" srcOrd="2" destOrd="0" parTransId="{72F12CB0-DAE0-47F8-A14C-CE6456769FF2}" sibTransId="{FEC80248-7D39-4429-A62E-FE97CAD50E4C}"/>
    <dgm:cxn modelId="{09910A3D-94D8-4EBC-A74E-BC37E55A5C3A}" type="presOf" srcId="{B5170DE4-90AB-43E6-9DF7-5255FFA70282}" destId="{DA4C6646-1B21-4129-A543-AB68A10EF5F3}" srcOrd="0" destOrd="0" presId="urn:microsoft.com/office/officeart/2008/layout/PictureStrips"/>
    <dgm:cxn modelId="{25462E6B-271C-4ABE-B515-4E5E838A0D42}" srcId="{BA16CDDE-A970-4B0B-B933-7BFA8F1D2463}" destId="{8EDCE8F5-4561-4006-A513-FB8865A9F647}" srcOrd="1" destOrd="0" parTransId="{2683BC73-4839-45A7-B4A2-C04FF12C7883}" sibTransId="{993FAC60-77EA-4A27-9636-44272AC46263}"/>
    <dgm:cxn modelId="{299C95F9-AFB4-4877-8158-270633091172}" type="presOf" srcId="{BA16CDDE-A970-4B0B-B933-7BFA8F1D2463}" destId="{EDA925CF-3397-4289-9474-40020FAFCAF7}" srcOrd="0" destOrd="0" presId="urn:microsoft.com/office/officeart/2008/layout/PictureStrips"/>
    <dgm:cxn modelId="{E9F1B891-0CBB-497C-9AE4-C16C501123B5}" type="presOf" srcId="{8EDCE8F5-4561-4006-A513-FB8865A9F647}" destId="{CB210EF1-48D2-49A4-AFB2-72D5A0F9C34A}" srcOrd="0" destOrd="0" presId="urn:microsoft.com/office/officeart/2008/layout/PictureStrips"/>
    <dgm:cxn modelId="{42B2AD15-EFBC-4A08-824C-3A38AE43EA68}" type="presOf" srcId="{12290750-6166-43E4-88D3-BD88C225F671}" destId="{1C3F7295-9E56-426C-9FBD-07F2B803403E}" srcOrd="0" destOrd="0" presId="urn:microsoft.com/office/officeart/2008/layout/PictureStrips"/>
    <dgm:cxn modelId="{0B33AC57-50BC-4C9E-A3D0-5930E0AECA1F}" srcId="{BA16CDDE-A970-4B0B-B933-7BFA8F1D2463}" destId="{12290750-6166-43E4-88D3-BD88C225F671}" srcOrd="0" destOrd="0" parTransId="{65C54123-608A-486A-A938-1492A9E26C86}" sibTransId="{FF0ED1F1-2646-4BA0-AEFF-8B8BBE5E08E7}"/>
    <dgm:cxn modelId="{A1F3C408-EF71-48FD-B37C-95FE1B40F95E}" type="presParOf" srcId="{EDA925CF-3397-4289-9474-40020FAFCAF7}" destId="{4BE458A7-CB13-4621-A54E-1AEC07E2B681}" srcOrd="0" destOrd="0" presId="urn:microsoft.com/office/officeart/2008/layout/PictureStrips"/>
    <dgm:cxn modelId="{25051BA8-AB2C-4C3A-94AA-735437565BBA}" type="presParOf" srcId="{4BE458A7-CB13-4621-A54E-1AEC07E2B681}" destId="{1C3F7295-9E56-426C-9FBD-07F2B803403E}" srcOrd="0" destOrd="0" presId="urn:microsoft.com/office/officeart/2008/layout/PictureStrips"/>
    <dgm:cxn modelId="{999800C6-ABAF-4E93-8C03-E75B6FA3ABAA}" type="presParOf" srcId="{4BE458A7-CB13-4621-A54E-1AEC07E2B681}" destId="{C70242F1-5561-4E92-B404-12505D6AB98B}" srcOrd="1" destOrd="0" presId="urn:microsoft.com/office/officeart/2008/layout/PictureStrips"/>
    <dgm:cxn modelId="{DDA9739F-414B-4AC8-8B09-76644C11322F}" type="presParOf" srcId="{EDA925CF-3397-4289-9474-40020FAFCAF7}" destId="{D18B2818-9236-4A9C-A5EB-C77619EA60BB}" srcOrd="1" destOrd="0" presId="urn:microsoft.com/office/officeart/2008/layout/PictureStrips"/>
    <dgm:cxn modelId="{0D9A1728-1AF0-420C-B9B2-2D94F346125E}" type="presParOf" srcId="{EDA925CF-3397-4289-9474-40020FAFCAF7}" destId="{E899A69C-E7D8-4480-83E2-0A9116257BA7}" srcOrd="2" destOrd="0" presId="urn:microsoft.com/office/officeart/2008/layout/PictureStrips"/>
    <dgm:cxn modelId="{2AB0B1C8-1CB4-4BE8-97D4-0E9443618718}" type="presParOf" srcId="{E899A69C-E7D8-4480-83E2-0A9116257BA7}" destId="{CB210EF1-48D2-49A4-AFB2-72D5A0F9C34A}" srcOrd="0" destOrd="0" presId="urn:microsoft.com/office/officeart/2008/layout/PictureStrips"/>
    <dgm:cxn modelId="{58090A68-2E70-44AE-8EB7-564E1B0BA8D5}" type="presParOf" srcId="{E899A69C-E7D8-4480-83E2-0A9116257BA7}" destId="{60A67E4F-1A76-42CA-87FF-0DF8719A617F}" srcOrd="1" destOrd="0" presId="urn:microsoft.com/office/officeart/2008/layout/PictureStrips"/>
    <dgm:cxn modelId="{14C8BED2-0FBA-4B67-8E20-3431D7A05F81}" type="presParOf" srcId="{EDA925CF-3397-4289-9474-40020FAFCAF7}" destId="{B54BF2C2-84E9-4517-9439-ED01D6DAC571}" srcOrd="3" destOrd="0" presId="urn:microsoft.com/office/officeart/2008/layout/PictureStrips"/>
    <dgm:cxn modelId="{541876DE-8F99-4714-B33A-A456350EAD6E}" type="presParOf" srcId="{EDA925CF-3397-4289-9474-40020FAFCAF7}" destId="{26E007A6-7398-414C-B205-5F186E6D755F}" srcOrd="4" destOrd="0" presId="urn:microsoft.com/office/officeart/2008/layout/PictureStrips"/>
    <dgm:cxn modelId="{422B3FC7-F561-4C02-80EA-05DC251BC058}" type="presParOf" srcId="{26E007A6-7398-414C-B205-5F186E6D755F}" destId="{DA4C6646-1B21-4129-A543-AB68A10EF5F3}" srcOrd="0" destOrd="0" presId="urn:microsoft.com/office/officeart/2008/layout/PictureStrips"/>
    <dgm:cxn modelId="{6991188E-2EF1-4A82-A998-F3D9767EC263}" type="presParOf" srcId="{26E007A6-7398-414C-B205-5F186E6D755F}" destId="{A28AAB8C-CAC3-4BAD-818B-8C5015E5ADDA}"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2DED177-C181-4F4C-84AA-87FB5E25F7B8}"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s-EC"/>
        </a:p>
      </dgm:t>
    </dgm:pt>
    <dgm:pt modelId="{6B9A0A9F-5570-454F-AA37-81900757FBE9}" type="pres">
      <dgm:prSet presAssocID="{82DED177-C181-4F4C-84AA-87FB5E25F7B8}" presName="diagram" presStyleCnt="0">
        <dgm:presLayoutVars>
          <dgm:dir/>
          <dgm:resizeHandles val="exact"/>
        </dgm:presLayoutVars>
      </dgm:prSet>
      <dgm:spPr/>
      <dgm:t>
        <a:bodyPr/>
        <a:lstStyle/>
        <a:p>
          <a:endParaRPr lang="es-EC"/>
        </a:p>
      </dgm:t>
    </dgm:pt>
  </dgm:ptLst>
  <dgm:cxnLst>
    <dgm:cxn modelId="{9BADE765-E1D9-4590-B896-3C5E65BB28D4}" type="presOf" srcId="{82DED177-C181-4F4C-84AA-87FB5E25F7B8}" destId="{6B9A0A9F-5570-454F-AA37-81900757FBE9}" srcOrd="0"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16CDDE-A970-4B0B-B933-7BFA8F1D2463}"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s-EC"/>
        </a:p>
      </dgm:t>
    </dgm:pt>
    <dgm:pt modelId="{12290750-6166-43E4-88D3-BD88C225F671}">
      <dgm:prSet phldrT="[Texto]" custT="1"/>
      <dgm:spPr/>
      <dgm:t>
        <a:bodyPr/>
        <a:lstStyle/>
        <a:p>
          <a:r>
            <a:rPr lang="es-EC" sz="1600" b="1" dirty="0">
              <a:solidFill>
                <a:schemeClr val="tx1"/>
              </a:solidFill>
            </a:rPr>
            <a:t>En la actualidad no se les ha tomado mucha importancia a las finanzas personales.</a:t>
          </a:r>
        </a:p>
      </dgm:t>
    </dgm:pt>
    <dgm:pt modelId="{65C54123-608A-486A-A938-1492A9E26C86}" type="parTrans" cxnId="{0B33AC57-50BC-4C9E-A3D0-5930E0AECA1F}">
      <dgm:prSet/>
      <dgm:spPr/>
      <dgm:t>
        <a:bodyPr/>
        <a:lstStyle/>
        <a:p>
          <a:endParaRPr lang="es-EC" sz="1600" b="1">
            <a:solidFill>
              <a:schemeClr val="tx1"/>
            </a:solidFill>
          </a:endParaRPr>
        </a:p>
      </dgm:t>
    </dgm:pt>
    <dgm:pt modelId="{FF0ED1F1-2646-4BA0-AEFF-8B8BBE5E08E7}" type="sibTrans" cxnId="{0B33AC57-50BC-4C9E-A3D0-5930E0AECA1F}">
      <dgm:prSet/>
      <dgm:spPr/>
      <dgm:t>
        <a:bodyPr/>
        <a:lstStyle/>
        <a:p>
          <a:endParaRPr lang="es-EC" sz="1600" b="1">
            <a:solidFill>
              <a:schemeClr val="tx1"/>
            </a:solidFill>
          </a:endParaRPr>
        </a:p>
      </dgm:t>
    </dgm:pt>
    <dgm:pt modelId="{8EDCE8F5-4561-4006-A513-FB8865A9F647}">
      <dgm:prSet phldrT="[Texto]" custT="1"/>
      <dgm:spPr/>
      <dgm:t>
        <a:bodyPr/>
        <a:lstStyle/>
        <a:p>
          <a:r>
            <a:rPr lang="es-EC" sz="1600" b="1" dirty="0">
              <a:solidFill>
                <a:schemeClr val="tx1"/>
              </a:solidFill>
            </a:rPr>
            <a:t>El presupuesto es la herramienta que más utilizada por las personas para el manejo sus finanzas, de la muestra tomada el 63,6% del total llevan un presupuesto.</a:t>
          </a:r>
        </a:p>
      </dgm:t>
    </dgm:pt>
    <dgm:pt modelId="{2683BC73-4839-45A7-B4A2-C04FF12C7883}" type="parTrans" cxnId="{25462E6B-271C-4ABE-B515-4E5E838A0D42}">
      <dgm:prSet/>
      <dgm:spPr/>
      <dgm:t>
        <a:bodyPr/>
        <a:lstStyle/>
        <a:p>
          <a:endParaRPr lang="es-EC" sz="1600" b="1">
            <a:solidFill>
              <a:schemeClr val="tx1"/>
            </a:solidFill>
          </a:endParaRPr>
        </a:p>
      </dgm:t>
    </dgm:pt>
    <dgm:pt modelId="{993FAC60-77EA-4A27-9636-44272AC46263}" type="sibTrans" cxnId="{25462E6B-271C-4ABE-B515-4E5E838A0D42}">
      <dgm:prSet/>
      <dgm:spPr/>
      <dgm:t>
        <a:bodyPr/>
        <a:lstStyle/>
        <a:p>
          <a:endParaRPr lang="es-EC" sz="1600" b="1">
            <a:solidFill>
              <a:schemeClr val="tx1"/>
            </a:solidFill>
          </a:endParaRPr>
        </a:p>
      </dgm:t>
    </dgm:pt>
    <dgm:pt modelId="{B5170DE4-90AB-43E6-9DF7-5255FFA70282}">
      <dgm:prSet phldrT="[Texto]" custT="1"/>
      <dgm:spPr/>
      <dgm:t>
        <a:bodyPr/>
        <a:lstStyle/>
        <a:p>
          <a:r>
            <a:rPr lang="es-EC" sz="1600" b="1" dirty="0">
              <a:solidFill>
                <a:schemeClr val="tx1"/>
              </a:solidFill>
            </a:rPr>
            <a:t>El llevar un presupuesto es solamente el primer paso para tener el control de nuestras finanzas bajo control ya que se debe realizar el seguimiento al mismo ya que si iniciamos con un presupuesto debemos ser constantes.</a:t>
          </a:r>
        </a:p>
      </dgm:t>
    </dgm:pt>
    <dgm:pt modelId="{72F12CB0-DAE0-47F8-A14C-CE6456769FF2}" type="parTrans" cxnId="{136480E8-895C-48D2-9DC5-F7C9C024A10A}">
      <dgm:prSet/>
      <dgm:spPr/>
      <dgm:t>
        <a:bodyPr/>
        <a:lstStyle/>
        <a:p>
          <a:endParaRPr lang="es-EC" sz="1600" b="1">
            <a:solidFill>
              <a:schemeClr val="tx1"/>
            </a:solidFill>
          </a:endParaRPr>
        </a:p>
      </dgm:t>
    </dgm:pt>
    <dgm:pt modelId="{FEC80248-7D39-4429-A62E-FE97CAD50E4C}" type="sibTrans" cxnId="{136480E8-895C-48D2-9DC5-F7C9C024A10A}">
      <dgm:prSet/>
      <dgm:spPr/>
      <dgm:t>
        <a:bodyPr/>
        <a:lstStyle/>
        <a:p>
          <a:endParaRPr lang="es-EC" sz="1600" b="1">
            <a:solidFill>
              <a:schemeClr val="tx1"/>
            </a:solidFill>
          </a:endParaRPr>
        </a:p>
      </dgm:t>
    </dgm:pt>
    <dgm:pt modelId="{1856698C-8977-4E6D-9B1D-63525A94C93E}">
      <dgm:prSet phldrT="[Texto]" custT="1"/>
      <dgm:spPr/>
      <dgm:t>
        <a:bodyPr/>
        <a:lstStyle/>
        <a:p>
          <a:r>
            <a:rPr lang="es-EC" sz="1600" b="1" dirty="0">
              <a:solidFill>
                <a:schemeClr val="tx1"/>
              </a:solidFill>
            </a:rPr>
            <a:t>En la actualidad la tecnología se ha vuelto una parte indispensable para realizar las actividades cotidianas es por esto que se ha llevado la tecnología básicamente a todo.</a:t>
          </a:r>
        </a:p>
      </dgm:t>
    </dgm:pt>
    <dgm:pt modelId="{23243B98-D525-4B5A-B7DB-551BC9003AFA}" type="parTrans" cxnId="{7B8ADF2B-58DB-4118-8959-2AD4199A721F}">
      <dgm:prSet/>
      <dgm:spPr/>
      <dgm:t>
        <a:bodyPr/>
        <a:lstStyle/>
        <a:p>
          <a:endParaRPr lang="es-EC" sz="1600" b="1">
            <a:solidFill>
              <a:schemeClr val="tx1"/>
            </a:solidFill>
          </a:endParaRPr>
        </a:p>
      </dgm:t>
    </dgm:pt>
    <dgm:pt modelId="{2FC72429-AA7E-4242-9C43-A30E6E84133F}" type="sibTrans" cxnId="{7B8ADF2B-58DB-4118-8959-2AD4199A721F}">
      <dgm:prSet/>
      <dgm:spPr/>
      <dgm:t>
        <a:bodyPr/>
        <a:lstStyle/>
        <a:p>
          <a:endParaRPr lang="es-EC" sz="1600" b="1">
            <a:solidFill>
              <a:schemeClr val="tx1"/>
            </a:solidFill>
          </a:endParaRPr>
        </a:p>
      </dgm:t>
    </dgm:pt>
    <dgm:pt modelId="{D8F0E4E3-D932-4B09-9083-365C1193F523}" type="pres">
      <dgm:prSet presAssocID="{BA16CDDE-A970-4B0B-B933-7BFA8F1D2463}" presName="linear" presStyleCnt="0">
        <dgm:presLayoutVars>
          <dgm:animLvl val="lvl"/>
          <dgm:resizeHandles val="exact"/>
        </dgm:presLayoutVars>
      </dgm:prSet>
      <dgm:spPr/>
      <dgm:t>
        <a:bodyPr/>
        <a:lstStyle/>
        <a:p>
          <a:endParaRPr lang="es-EC"/>
        </a:p>
      </dgm:t>
    </dgm:pt>
    <dgm:pt modelId="{1C8F2043-D3A6-4BA7-A80C-7B00C9AC493F}" type="pres">
      <dgm:prSet presAssocID="{12290750-6166-43E4-88D3-BD88C225F671}" presName="parentText" presStyleLbl="node1" presStyleIdx="0" presStyleCnt="4" custScaleY="74908">
        <dgm:presLayoutVars>
          <dgm:chMax val="0"/>
          <dgm:bulletEnabled val="1"/>
        </dgm:presLayoutVars>
      </dgm:prSet>
      <dgm:spPr/>
      <dgm:t>
        <a:bodyPr/>
        <a:lstStyle/>
        <a:p>
          <a:endParaRPr lang="es-EC"/>
        </a:p>
      </dgm:t>
    </dgm:pt>
    <dgm:pt modelId="{02D88F66-7624-44C2-9822-CF939CFDBC45}" type="pres">
      <dgm:prSet presAssocID="{FF0ED1F1-2646-4BA0-AEFF-8B8BBE5E08E7}" presName="spacer" presStyleCnt="0"/>
      <dgm:spPr/>
    </dgm:pt>
    <dgm:pt modelId="{AD2F627A-129C-4C6A-A20B-72CFFBA941A0}" type="pres">
      <dgm:prSet presAssocID="{8EDCE8F5-4561-4006-A513-FB8865A9F647}" presName="parentText" presStyleLbl="node1" presStyleIdx="1" presStyleCnt="4">
        <dgm:presLayoutVars>
          <dgm:chMax val="0"/>
          <dgm:bulletEnabled val="1"/>
        </dgm:presLayoutVars>
      </dgm:prSet>
      <dgm:spPr/>
      <dgm:t>
        <a:bodyPr/>
        <a:lstStyle/>
        <a:p>
          <a:endParaRPr lang="es-EC"/>
        </a:p>
      </dgm:t>
    </dgm:pt>
    <dgm:pt modelId="{6709E59D-64FF-496E-88FB-E10C8E8981E7}" type="pres">
      <dgm:prSet presAssocID="{993FAC60-77EA-4A27-9636-44272AC46263}" presName="spacer" presStyleCnt="0"/>
      <dgm:spPr/>
    </dgm:pt>
    <dgm:pt modelId="{D9A9BE9F-C6C0-4561-95DA-AB0AFBA190B9}" type="pres">
      <dgm:prSet presAssocID="{B5170DE4-90AB-43E6-9DF7-5255FFA70282}" presName="parentText" presStyleLbl="node1" presStyleIdx="2" presStyleCnt="4">
        <dgm:presLayoutVars>
          <dgm:chMax val="0"/>
          <dgm:bulletEnabled val="1"/>
        </dgm:presLayoutVars>
      </dgm:prSet>
      <dgm:spPr/>
      <dgm:t>
        <a:bodyPr/>
        <a:lstStyle/>
        <a:p>
          <a:endParaRPr lang="es-EC"/>
        </a:p>
      </dgm:t>
    </dgm:pt>
    <dgm:pt modelId="{94C64605-DD4F-4D13-95FB-2F5D6DD2BCAC}" type="pres">
      <dgm:prSet presAssocID="{FEC80248-7D39-4429-A62E-FE97CAD50E4C}" presName="spacer" presStyleCnt="0"/>
      <dgm:spPr/>
    </dgm:pt>
    <dgm:pt modelId="{A3FF9482-B8D5-47C5-92B6-218DE650F3DE}" type="pres">
      <dgm:prSet presAssocID="{1856698C-8977-4E6D-9B1D-63525A94C93E}" presName="parentText" presStyleLbl="node1" presStyleIdx="3" presStyleCnt="4">
        <dgm:presLayoutVars>
          <dgm:chMax val="0"/>
          <dgm:bulletEnabled val="1"/>
        </dgm:presLayoutVars>
      </dgm:prSet>
      <dgm:spPr/>
      <dgm:t>
        <a:bodyPr/>
        <a:lstStyle/>
        <a:p>
          <a:endParaRPr lang="es-EC"/>
        </a:p>
      </dgm:t>
    </dgm:pt>
  </dgm:ptLst>
  <dgm:cxnLst>
    <dgm:cxn modelId="{FEE79FB3-9C30-4101-BC13-057702E16505}" type="presOf" srcId="{B5170DE4-90AB-43E6-9DF7-5255FFA70282}" destId="{D9A9BE9F-C6C0-4561-95DA-AB0AFBA190B9}" srcOrd="0" destOrd="0" presId="urn:microsoft.com/office/officeart/2005/8/layout/vList2"/>
    <dgm:cxn modelId="{136480E8-895C-48D2-9DC5-F7C9C024A10A}" srcId="{BA16CDDE-A970-4B0B-B933-7BFA8F1D2463}" destId="{B5170DE4-90AB-43E6-9DF7-5255FFA70282}" srcOrd="2" destOrd="0" parTransId="{72F12CB0-DAE0-47F8-A14C-CE6456769FF2}" sibTransId="{FEC80248-7D39-4429-A62E-FE97CAD50E4C}"/>
    <dgm:cxn modelId="{6740EE7F-0577-4754-BF42-FCF9AF3EDE9E}" type="presOf" srcId="{1856698C-8977-4E6D-9B1D-63525A94C93E}" destId="{A3FF9482-B8D5-47C5-92B6-218DE650F3DE}" srcOrd="0" destOrd="0" presId="urn:microsoft.com/office/officeart/2005/8/layout/vList2"/>
    <dgm:cxn modelId="{AF17BB44-DB73-4FA9-92F4-08E2F7C8BA1E}" type="presOf" srcId="{8EDCE8F5-4561-4006-A513-FB8865A9F647}" destId="{AD2F627A-129C-4C6A-A20B-72CFFBA941A0}" srcOrd="0" destOrd="0" presId="urn:microsoft.com/office/officeart/2005/8/layout/vList2"/>
    <dgm:cxn modelId="{25462E6B-271C-4ABE-B515-4E5E838A0D42}" srcId="{BA16CDDE-A970-4B0B-B933-7BFA8F1D2463}" destId="{8EDCE8F5-4561-4006-A513-FB8865A9F647}" srcOrd="1" destOrd="0" parTransId="{2683BC73-4839-45A7-B4A2-C04FF12C7883}" sibTransId="{993FAC60-77EA-4A27-9636-44272AC46263}"/>
    <dgm:cxn modelId="{C50AE2CF-FF7C-4F08-9471-D26F8974B547}" type="presOf" srcId="{12290750-6166-43E4-88D3-BD88C225F671}" destId="{1C8F2043-D3A6-4BA7-A80C-7B00C9AC493F}" srcOrd="0" destOrd="0" presId="urn:microsoft.com/office/officeart/2005/8/layout/vList2"/>
    <dgm:cxn modelId="{7B8ADF2B-58DB-4118-8959-2AD4199A721F}" srcId="{BA16CDDE-A970-4B0B-B933-7BFA8F1D2463}" destId="{1856698C-8977-4E6D-9B1D-63525A94C93E}" srcOrd="3" destOrd="0" parTransId="{23243B98-D525-4B5A-B7DB-551BC9003AFA}" sibTransId="{2FC72429-AA7E-4242-9C43-A30E6E84133F}"/>
    <dgm:cxn modelId="{0B33AC57-50BC-4C9E-A3D0-5930E0AECA1F}" srcId="{BA16CDDE-A970-4B0B-B933-7BFA8F1D2463}" destId="{12290750-6166-43E4-88D3-BD88C225F671}" srcOrd="0" destOrd="0" parTransId="{65C54123-608A-486A-A938-1492A9E26C86}" sibTransId="{FF0ED1F1-2646-4BA0-AEFF-8B8BBE5E08E7}"/>
    <dgm:cxn modelId="{5C902363-95F1-4C3C-967D-6233E49751D8}" type="presOf" srcId="{BA16CDDE-A970-4B0B-B933-7BFA8F1D2463}" destId="{D8F0E4E3-D932-4B09-9083-365C1193F523}" srcOrd="0" destOrd="0" presId="urn:microsoft.com/office/officeart/2005/8/layout/vList2"/>
    <dgm:cxn modelId="{084EB6A1-94EC-43D5-9A2D-0474DD9879B8}" type="presParOf" srcId="{D8F0E4E3-D932-4B09-9083-365C1193F523}" destId="{1C8F2043-D3A6-4BA7-A80C-7B00C9AC493F}" srcOrd="0" destOrd="0" presId="urn:microsoft.com/office/officeart/2005/8/layout/vList2"/>
    <dgm:cxn modelId="{85394B36-5445-4007-B766-73233AD7EF21}" type="presParOf" srcId="{D8F0E4E3-D932-4B09-9083-365C1193F523}" destId="{02D88F66-7624-44C2-9822-CF939CFDBC45}" srcOrd="1" destOrd="0" presId="urn:microsoft.com/office/officeart/2005/8/layout/vList2"/>
    <dgm:cxn modelId="{560E9D05-D20C-470C-8633-C40303E73E1B}" type="presParOf" srcId="{D8F0E4E3-D932-4B09-9083-365C1193F523}" destId="{AD2F627A-129C-4C6A-A20B-72CFFBA941A0}" srcOrd="2" destOrd="0" presId="urn:microsoft.com/office/officeart/2005/8/layout/vList2"/>
    <dgm:cxn modelId="{46F42504-3CA9-4645-B55A-F746342BD443}" type="presParOf" srcId="{D8F0E4E3-D932-4B09-9083-365C1193F523}" destId="{6709E59D-64FF-496E-88FB-E10C8E8981E7}" srcOrd="3" destOrd="0" presId="urn:microsoft.com/office/officeart/2005/8/layout/vList2"/>
    <dgm:cxn modelId="{47216DE0-724D-4587-989F-BA89D6E35FDD}" type="presParOf" srcId="{D8F0E4E3-D932-4B09-9083-365C1193F523}" destId="{D9A9BE9F-C6C0-4561-95DA-AB0AFBA190B9}" srcOrd="4" destOrd="0" presId="urn:microsoft.com/office/officeart/2005/8/layout/vList2"/>
    <dgm:cxn modelId="{2D438D52-8A05-45C0-A738-6B1180672DA7}" type="presParOf" srcId="{D8F0E4E3-D932-4B09-9083-365C1193F523}" destId="{94C64605-DD4F-4D13-95FB-2F5D6DD2BCAC}" srcOrd="5" destOrd="0" presId="urn:microsoft.com/office/officeart/2005/8/layout/vList2"/>
    <dgm:cxn modelId="{8C844BC6-A5BA-4722-AB46-B30F64F43DFC}" type="presParOf" srcId="{D8F0E4E3-D932-4B09-9083-365C1193F523}" destId="{A3FF9482-B8D5-47C5-92B6-218DE650F3D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16CDDE-A970-4B0B-B933-7BFA8F1D2463}"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s-EC"/>
        </a:p>
      </dgm:t>
    </dgm:pt>
    <dgm:pt modelId="{12290750-6166-43E4-88D3-BD88C225F671}">
      <dgm:prSet phldrT="[Texto]" custT="1"/>
      <dgm:spPr/>
      <dgm:t>
        <a:bodyPr/>
        <a:lstStyle/>
        <a:p>
          <a:r>
            <a:rPr lang="es-EC" sz="1600" b="1" dirty="0">
              <a:solidFill>
                <a:schemeClr val="tx1"/>
              </a:solidFill>
            </a:rPr>
            <a:t>El nivel de educación financiero es un problema demasiado grave en esta economía que nos manejamos ya que la correcta toma de decisiones viene en base al conocimiento por lo que se debería implementar en escuelas y colegios </a:t>
          </a:r>
        </a:p>
      </dgm:t>
    </dgm:pt>
    <dgm:pt modelId="{65C54123-608A-486A-A938-1492A9E26C86}" type="parTrans" cxnId="{0B33AC57-50BC-4C9E-A3D0-5930E0AECA1F}">
      <dgm:prSet/>
      <dgm:spPr/>
      <dgm:t>
        <a:bodyPr/>
        <a:lstStyle/>
        <a:p>
          <a:endParaRPr lang="es-EC" sz="1600" b="1">
            <a:solidFill>
              <a:schemeClr val="tx1"/>
            </a:solidFill>
          </a:endParaRPr>
        </a:p>
      </dgm:t>
    </dgm:pt>
    <dgm:pt modelId="{FF0ED1F1-2646-4BA0-AEFF-8B8BBE5E08E7}" type="sibTrans" cxnId="{0B33AC57-50BC-4C9E-A3D0-5930E0AECA1F}">
      <dgm:prSet/>
      <dgm:spPr/>
      <dgm:t>
        <a:bodyPr/>
        <a:lstStyle/>
        <a:p>
          <a:endParaRPr lang="es-EC" sz="1600" b="1">
            <a:solidFill>
              <a:schemeClr val="tx1"/>
            </a:solidFill>
          </a:endParaRPr>
        </a:p>
      </dgm:t>
    </dgm:pt>
    <dgm:pt modelId="{8EDCE8F5-4561-4006-A513-FB8865A9F647}">
      <dgm:prSet phldrT="[Texto]" custT="1"/>
      <dgm:spPr/>
      <dgm:t>
        <a:bodyPr/>
        <a:lstStyle/>
        <a:p>
          <a:r>
            <a:rPr lang="es-EC" sz="1600" b="1" dirty="0">
              <a:solidFill>
                <a:schemeClr val="tx1"/>
              </a:solidFill>
            </a:rPr>
            <a:t>Ser constante en el ingreso de los gastos que vamos realizando día a día ya que esto no nos tomará más de 5 minutos de nuestro tiempo</a:t>
          </a:r>
        </a:p>
      </dgm:t>
    </dgm:pt>
    <dgm:pt modelId="{2683BC73-4839-45A7-B4A2-C04FF12C7883}" type="parTrans" cxnId="{25462E6B-271C-4ABE-B515-4E5E838A0D42}">
      <dgm:prSet/>
      <dgm:spPr/>
      <dgm:t>
        <a:bodyPr/>
        <a:lstStyle/>
        <a:p>
          <a:endParaRPr lang="es-EC" sz="1600" b="1">
            <a:solidFill>
              <a:schemeClr val="tx1"/>
            </a:solidFill>
          </a:endParaRPr>
        </a:p>
      </dgm:t>
    </dgm:pt>
    <dgm:pt modelId="{993FAC60-77EA-4A27-9636-44272AC46263}" type="sibTrans" cxnId="{25462E6B-271C-4ABE-B515-4E5E838A0D42}">
      <dgm:prSet/>
      <dgm:spPr/>
      <dgm:t>
        <a:bodyPr/>
        <a:lstStyle/>
        <a:p>
          <a:endParaRPr lang="es-EC" sz="1600" b="1">
            <a:solidFill>
              <a:schemeClr val="tx1"/>
            </a:solidFill>
          </a:endParaRPr>
        </a:p>
      </dgm:t>
    </dgm:pt>
    <dgm:pt modelId="{B5170DE4-90AB-43E6-9DF7-5255FFA70282}">
      <dgm:prSet phldrT="[Texto]" custT="1"/>
      <dgm:spPr/>
      <dgm:t>
        <a:bodyPr/>
        <a:lstStyle/>
        <a:p>
          <a:r>
            <a:rPr lang="es-EC" sz="1600" b="1" dirty="0">
              <a:solidFill>
                <a:schemeClr val="tx1"/>
              </a:solidFill>
            </a:rPr>
            <a:t>Crear cursos en los cuales se explique la funcionalidad de aparatos y sistemas electrónicos a las personas de edad avanzada ya que son ellas las que tienen más problemas con la tecnología </a:t>
          </a:r>
        </a:p>
      </dgm:t>
    </dgm:pt>
    <dgm:pt modelId="{72F12CB0-DAE0-47F8-A14C-CE6456769FF2}" type="parTrans" cxnId="{136480E8-895C-48D2-9DC5-F7C9C024A10A}">
      <dgm:prSet/>
      <dgm:spPr/>
      <dgm:t>
        <a:bodyPr/>
        <a:lstStyle/>
        <a:p>
          <a:endParaRPr lang="es-EC" sz="1600" b="1">
            <a:solidFill>
              <a:schemeClr val="tx1"/>
            </a:solidFill>
          </a:endParaRPr>
        </a:p>
      </dgm:t>
    </dgm:pt>
    <dgm:pt modelId="{FEC80248-7D39-4429-A62E-FE97CAD50E4C}" type="sibTrans" cxnId="{136480E8-895C-48D2-9DC5-F7C9C024A10A}">
      <dgm:prSet/>
      <dgm:spPr/>
      <dgm:t>
        <a:bodyPr/>
        <a:lstStyle/>
        <a:p>
          <a:endParaRPr lang="es-EC" sz="1600" b="1">
            <a:solidFill>
              <a:schemeClr val="tx1"/>
            </a:solidFill>
          </a:endParaRPr>
        </a:p>
      </dgm:t>
    </dgm:pt>
    <dgm:pt modelId="{C3ABA048-1EE9-428B-9695-E698E95E0E56}" type="pres">
      <dgm:prSet presAssocID="{BA16CDDE-A970-4B0B-B933-7BFA8F1D2463}" presName="linear" presStyleCnt="0">
        <dgm:presLayoutVars>
          <dgm:animLvl val="lvl"/>
          <dgm:resizeHandles val="exact"/>
        </dgm:presLayoutVars>
      </dgm:prSet>
      <dgm:spPr/>
      <dgm:t>
        <a:bodyPr/>
        <a:lstStyle/>
        <a:p>
          <a:endParaRPr lang="es-EC"/>
        </a:p>
      </dgm:t>
    </dgm:pt>
    <dgm:pt modelId="{E673367E-0925-478A-BE83-4D90D8231786}" type="pres">
      <dgm:prSet presAssocID="{12290750-6166-43E4-88D3-BD88C225F671}" presName="parentText" presStyleLbl="node1" presStyleIdx="0" presStyleCnt="3">
        <dgm:presLayoutVars>
          <dgm:chMax val="0"/>
          <dgm:bulletEnabled val="1"/>
        </dgm:presLayoutVars>
      </dgm:prSet>
      <dgm:spPr/>
      <dgm:t>
        <a:bodyPr/>
        <a:lstStyle/>
        <a:p>
          <a:endParaRPr lang="es-EC"/>
        </a:p>
      </dgm:t>
    </dgm:pt>
    <dgm:pt modelId="{69E50811-01F6-48DF-9F5A-AF7C70B0C1E1}" type="pres">
      <dgm:prSet presAssocID="{FF0ED1F1-2646-4BA0-AEFF-8B8BBE5E08E7}" presName="spacer" presStyleCnt="0"/>
      <dgm:spPr/>
    </dgm:pt>
    <dgm:pt modelId="{BF55E25A-0599-4A2B-ADFB-25BA54B97688}" type="pres">
      <dgm:prSet presAssocID="{8EDCE8F5-4561-4006-A513-FB8865A9F647}" presName="parentText" presStyleLbl="node1" presStyleIdx="1" presStyleCnt="3" custScaleY="95029">
        <dgm:presLayoutVars>
          <dgm:chMax val="0"/>
          <dgm:bulletEnabled val="1"/>
        </dgm:presLayoutVars>
      </dgm:prSet>
      <dgm:spPr/>
      <dgm:t>
        <a:bodyPr/>
        <a:lstStyle/>
        <a:p>
          <a:endParaRPr lang="es-EC"/>
        </a:p>
      </dgm:t>
    </dgm:pt>
    <dgm:pt modelId="{6FB01161-7E20-4F09-AEFE-60A8DF0FA1D8}" type="pres">
      <dgm:prSet presAssocID="{993FAC60-77EA-4A27-9636-44272AC46263}" presName="spacer" presStyleCnt="0"/>
      <dgm:spPr/>
    </dgm:pt>
    <dgm:pt modelId="{3297EB6F-1083-4E42-8206-22E6317F6D92}" type="pres">
      <dgm:prSet presAssocID="{B5170DE4-90AB-43E6-9DF7-5255FFA70282}" presName="parentText" presStyleLbl="node1" presStyleIdx="2" presStyleCnt="3">
        <dgm:presLayoutVars>
          <dgm:chMax val="0"/>
          <dgm:bulletEnabled val="1"/>
        </dgm:presLayoutVars>
      </dgm:prSet>
      <dgm:spPr/>
      <dgm:t>
        <a:bodyPr/>
        <a:lstStyle/>
        <a:p>
          <a:endParaRPr lang="es-EC"/>
        </a:p>
      </dgm:t>
    </dgm:pt>
  </dgm:ptLst>
  <dgm:cxnLst>
    <dgm:cxn modelId="{08446BE9-FF5B-49E8-B1C8-CDC24F766806}" type="presOf" srcId="{12290750-6166-43E4-88D3-BD88C225F671}" destId="{E673367E-0925-478A-BE83-4D90D8231786}" srcOrd="0" destOrd="0" presId="urn:microsoft.com/office/officeart/2005/8/layout/vList2"/>
    <dgm:cxn modelId="{6457C3D7-5C70-4D88-BE2F-94E3762A89BD}" type="presOf" srcId="{BA16CDDE-A970-4B0B-B933-7BFA8F1D2463}" destId="{C3ABA048-1EE9-428B-9695-E698E95E0E56}" srcOrd="0" destOrd="0" presId="urn:microsoft.com/office/officeart/2005/8/layout/vList2"/>
    <dgm:cxn modelId="{CFC32A79-EE4A-43E5-BE4E-BF1FA4D01D7C}" type="presOf" srcId="{8EDCE8F5-4561-4006-A513-FB8865A9F647}" destId="{BF55E25A-0599-4A2B-ADFB-25BA54B97688}" srcOrd="0" destOrd="0" presId="urn:microsoft.com/office/officeart/2005/8/layout/vList2"/>
    <dgm:cxn modelId="{136480E8-895C-48D2-9DC5-F7C9C024A10A}" srcId="{BA16CDDE-A970-4B0B-B933-7BFA8F1D2463}" destId="{B5170DE4-90AB-43E6-9DF7-5255FFA70282}" srcOrd="2" destOrd="0" parTransId="{72F12CB0-DAE0-47F8-A14C-CE6456769FF2}" sibTransId="{FEC80248-7D39-4429-A62E-FE97CAD50E4C}"/>
    <dgm:cxn modelId="{B20359C8-CBE6-4944-970E-E63D9A123DE3}" type="presOf" srcId="{B5170DE4-90AB-43E6-9DF7-5255FFA70282}" destId="{3297EB6F-1083-4E42-8206-22E6317F6D92}" srcOrd="0" destOrd="0" presId="urn:microsoft.com/office/officeart/2005/8/layout/vList2"/>
    <dgm:cxn modelId="{25462E6B-271C-4ABE-B515-4E5E838A0D42}" srcId="{BA16CDDE-A970-4B0B-B933-7BFA8F1D2463}" destId="{8EDCE8F5-4561-4006-A513-FB8865A9F647}" srcOrd="1" destOrd="0" parTransId="{2683BC73-4839-45A7-B4A2-C04FF12C7883}" sibTransId="{993FAC60-77EA-4A27-9636-44272AC46263}"/>
    <dgm:cxn modelId="{0B33AC57-50BC-4C9E-A3D0-5930E0AECA1F}" srcId="{BA16CDDE-A970-4B0B-B933-7BFA8F1D2463}" destId="{12290750-6166-43E4-88D3-BD88C225F671}" srcOrd="0" destOrd="0" parTransId="{65C54123-608A-486A-A938-1492A9E26C86}" sibTransId="{FF0ED1F1-2646-4BA0-AEFF-8B8BBE5E08E7}"/>
    <dgm:cxn modelId="{49AE641B-0E2F-4FBF-8D3F-274B0BFC2B6B}" type="presParOf" srcId="{C3ABA048-1EE9-428B-9695-E698E95E0E56}" destId="{E673367E-0925-478A-BE83-4D90D8231786}" srcOrd="0" destOrd="0" presId="urn:microsoft.com/office/officeart/2005/8/layout/vList2"/>
    <dgm:cxn modelId="{911D48B7-09E9-473E-A436-A8B8AD3D1494}" type="presParOf" srcId="{C3ABA048-1EE9-428B-9695-E698E95E0E56}" destId="{69E50811-01F6-48DF-9F5A-AF7C70B0C1E1}" srcOrd="1" destOrd="0" presId="urn:microsoft.com/office/officeart/2005/8/layout/vList2"/>
    <dgm:cxn modelId="{80F7034C-FC5C-4FC3-A87A-5FB2320CAB8D}" type="presParOf" srcId="{C3ABA048-1EE9-428B-9695-E698E95E0E56}" destId="{BF55E25A-0599-4A2B-ADFB-25BA54B97688}" srcOrd="2" destOrd="0" presId="urn:microsoft.com/office/officeart/2005/8/layout/vList2"/>
    <dgm:cxn modelId="{853E4903-1C18-4961-8909-22C39DFCA3B1}" type="presParOf" srcId="{C3ABA048-1EE9-428B-9695-E698E95E0E56}" destId="{6FB01161-7E20-4F09-AEFE-60A8DF0FA1D8}" srcOrd="3" destOrd="0" presId="urn:microsoft.com/office/officeart/2005/8/layout/vList2"/>
    <dgm:cxn modelId="{E663F93E-E1F6-4168-AD49-61C245C307DC}" type="presParOf" srcId="{C3ABA048-1EE9-428B-9695-E698E95E0E56}" destId="{3297EB6F-1083-4E42-8206-22E6317F6D92}"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16CDDE-A970-4B0B-B933-7BFA8F1D2463}" type="doc">
      <dgm:prSet loTypeId="urn:microsoft.com/office/officeart/2005/8/layout/hList7" loCatId="process" qsTypeId="urn:microsoft.com/office/officeart/2005/8/quickstyle/simple1" qsCatId="simple" csTypeId="urn:microsoft.com/office/officeart/2005/8/colors/accent0_1" csCatId="mainScheme" phldr="1"/>
      <dgm:spPr/>
      <dgm:t>
        <a:bodyPr/>
        <a:lstStyle/>
        <a:p>
          <a:endParaRPr lang="es-EC"/>
        </a:p>
      </dgm:t>
    </dgm:pt>
    <dgm:pt modelId="{12290750-6166-43E4-88D3-BD88C225F671}">
      <dgm:prSet phldrT="[Texto]" custT="1"/>
      <dgm:spPr/>
      <dgm:t>
        <a:bodyPr/>
        <a:lstStyle/>
        <a:p>
          <a:r>
            <a:rPr lang="es-EC" sz="1800"/>
            <a:t>Desde la creación de la moneda e incluso antes la humanidad se ha encontrado con varias decisiones difíciles conforme al manejo de los recursos que poseen.</a:t>
          </a:r>
          <a:endParaRPr lang="es-EC" sz="1800" b="1" dirty="0"/>
        </a:p>
      </dgm:t>
    </dgm:pt>
    <dgm:pt modelId="{65C54123-608A-486A-A938-1492A9E26C86}" type="parTrans" cxnId="{0B33AC57-50BC-4C9E-A3D0-5930E0AECA1F}">
      <dgm:prSet/>
      <dgm:spPr/>
      <dgm:t>
        <a:bodyPr/>
        <a:lstStyle/>
        <a:p>
          <a:endParaRPr lang="es-EC" sz="2800" b="1">
            <a:solidFill>
              <a:schemeClr val="tx1"/>
            </a:solidFill>
          </a:endParaRPr>
        </a:p>
      </dgm:t>
    </dgm:pt>
    <dgm:pt modelId="{FF0ED1F1-2646-4BA0-AEFF-8B8BBE5E08E7}" type="sibTrans" cxnId="{0B33AC57-50BC-4C9E-A3D0-5930E0AECA1F}">
      <dgm:prSet/>
      <dgm:spPr/>
      <dgm:t>
        <a:bodyPr/>
        <a:lstStyle/>
        <a:p>
          <a:endParaRPr lang="es-EC" sz="2800" b="1">
            <a:solidFill>
              <a:schemeClr val="tx1"/>
            </a:solidFill>
          </a:endParaRPr>
        </a:p>
      </dgm:t>
    </dgm:pt>
    <dgm:pt modelId="{8EDCE8F5-4561-4006-A513-FB8865A9F647}">
      <dgm:prSet phldrT="[Texto]" custT="1"/>
      <dgm:spPr/>
      <dgm:t>
        <a:bodyPr/>
        <a:lstStyle/>
        <a:p>
          <a:r>
            <a:rPr lang="es-EC" sz="1800"/>
            <a:t>Las personas que no tienen un control sobre sus gastos generados y terminan consumiendo todo su sueldo antes de que empiece el nuevo mes</a:t>
          </a:r>
          <a:endParaRPr lang="es-EC" sz="1800" b="1" dirty="0"/>
        </a:p>
      </dgm:t>
    </dgm:pt>
    <dgm:pt modelId="{2683BC73-4839-45A7-B4A2-C04FF12C7883}" type="parTrans" cxnId="{25462E6B-271C-4ABE-B515-4E5E838A0D42}">
      <dgm:prSet/>
      <dgm:spPr/>
      <dgm:t>
        <a:bodyPr/>
        <a:lstStyle/>
        <a:p>
          <a:endParaRPr lang="es-EC" sz="2800" b="1">
            <a:solidFill>
              <a:schemeClr val="tx1"/>
            </a:solidFill>
          </a:endParaRPr>
        </a:p>
      </dgm:t>
    </dgm:pt>
    <dgm:pt modelId="{993FAC60-77EA-4A27-9636-44272AC46263}" type="sibTrans" cxnId="{25462E6B-271C-4ABE-B515-4E5E838A0D42}">
      <dgm:prSet/>
      <dgm:spPr/>
      <dgm:t>
        <a:bodyPr/>
        <a:lstStyle/>
        <a:p>
          <a:endParaRPr lang="es-EC" sz="2800" b="1">
            <a:solidFill>
              <a:schemeClr val="tx1"/>
            </a:solidFill>
          </a:endParaRPr>
        </a:p>
      </dgm:t>
    </dgm:pt>
    <dgm:pt modelId="{4C84E126-D277-4EB0-8FA9-8E615F1D8467}" type="pres">
      <dgm:prSet presAssocID="{BA16CDDE-A970-4B0B-B933-7BFA8F1D2463}" presName="Name0" presStyleCnt="0">
        <dgm:presLayoutVars>
          <dgm:dir/>
          <dgm:resizeHandles val="exact"/>
        </dgm:presLayoutVars>
      </dgm:prSet>
      <dgm:spPr/>
      <dgm:t>
        <a:bodyPr/>
        <a:lstStyle/>
        <a:p>
          <a:endParaRPr lang="es-EC"/>
        </a:p>
      </dgm:t>
    </dgm:pt>
    <dgm:pt modelId="{73C9B37B-C3A3-4225-8354-D42A197EE3C2}" type="pres">
      <dgm:prSet presAssocID="{BA16CDDE-A970-4B0B-B933-7BFA8F1D2463}" presName="fgShape" presStyleLbl="fgShp" presStyleIdx="0" presStyleCnt="1"/>
      <dgm:spPr/>
    </dgm:pt>
    <dgm:pt modelId="{16A6470A-D181-499E-ACA3-1266C7F36A1E}" type="pres">
      <dgm:prSet presAssocID="{BA16CDDE-A970-4B0B-B933-7BFA8F1D2463}" presName="linComp" presStyleCnt="0"/>
      <dgm:spPr/>
    </dgm:pt>
    <dgm:pt modelId="{0BB62FA7-D1F9-4186-9C28-0751928B959E}" type="pres">
      <dgm:prSet presAssocID="{12290750-6166-43E4-88D3-BD88C225F671}" presName="compNode" presStyleCnt="0"/>
      <dgm:spPr/>
    </dgm:pt>
    <dgm:pt modelId="{11B1A071-CE36-4E4F-8DDF-885F63068AC0}" type="pres">
      <dgm:prSet presAssocID="{12290750-6166-43E4-88D3-BD88C225F671}" presName="bkgdShape" presStyleLbl="node1" presStyleIdx="0" presStyleCnt="2"/>
      <dgm:spPr/>
      <dgm:t>
        <a:bodyPr/>
        <a:lstStyle/>
        <a:p>
          <a:endParaRPr lang="es-EC"/>
        </a:p>
      </dgm:t>
    </dgm:pt>
    <dgm:pt modelId="{D484678C-85ED-46EE-B0D3-DB7CD91A7507}" type="pres">
      <dgm:prSet presAssocID="{12290750-6166-43E4-88D3-BD88C225F671}" presName="nodeTx" presStyleLbl="node1" presStyleIdx="0" presStyleCnt="2">
        <dgm:presLayoutVars>
          <dgm:bulletEnabled val="1"/>
        </dgm:presLayoutVars>
      </dgm:prSet>
      <dgm:spPr/>
      <dgm:t>
        <a:bodyPr/>
        <a:lstStyle/>
        <a:p>
          <a:endParaRPr lang="es-EC"/>
        </a:p>
      </dgm:t>
    </dgm:pt>
    <dgm:pt modelId="{174E6BFB-0753-402D-8505-EB4266AE1D46}" type="pres">
      <dgm:prSet presAssocID="{12290750-6166-43E4-88D3-BD88C225F671}" presName="invisiNode" presStyleLbl="node1" presStyleIdx="0" presStyleCnt="2"/>
      <dgm:spPr/>
    </dgm:pt>
    <dgm:pt modelId="{88EC69B2-4A41-41D4-8B2E-A069460AA132}" type="pres">
      <dgm:prSet presAssocID="{12290750-6166-43E4-88D3-BD88C225F671}" presName="imagNode" presStyleLbl="fgImgPlace1" presStyleIdx="0" presStyleCnt="2"/>
      <dgm:spPr>
        <a:solidFill>
          <a:schemeClr val="accent6">
            <a:lumMod val="20000"/>
            <a:lumOff val="80000"/>
          </a:schemeClr>
        </a:solidFill>
      </dgm:spPr>
    </dgm:pt>
    <dgm:pt modelId="{691DC096-7A88-4DB6-81C1-522B158EC1BD}" type="pres">
      <dgm:prSet presAssocID="{FF0ED1F1-2646-4BA0-AEFF-8B8BBE5E08E7}" presName="sibTrans" presStyleLbl="sibTrans2D1" presStyleIdx="0" presStyleCnt="0"/>
      <dgm:spPr/>
      <dgm:t>
        <a:bodyPr/>
        <a:lstStyle/>
        <a:p>
          <a:endParaRPr lang="es-EC"/>
        </a:p>
      </dgm:t>
    </dgm:pt>
    <dgm:pt modelId="{8D669CB4-FA9A-4126-BCB6-DE3F89C6BA7D}" type="pres">
      <dgm:prSet presAssocID="{8EDCE8F5-4561-4006-A513-FB8865A9F647}" presName="compNode" presStyleCnt="0"/>
      <dgm:spPr/>
    </dgm:pt>
    <dgm:pt modelId="{8E7AF059-A8D7-4874-A592-BE48E629266A}" type="pres">
      <dgm:prSet presAssocID="{8EDCE8F5-4561-4006-A513-FB8865A9F647}" presName="bkgdShape" presStyleLbl="node1" presStyleIdx="1" presStyleCnt="2"/>
      <dgm:spPr/>
      <dgm:t>
        <a:bodyPr/>
        <a:lstStyle/>
        <a:p>
          <a:endParaRPr lang="es-EC"/>
        </a:p>
      </dgm:t>
    </dgm:pt>
    <dgm:pt modelId="{0B2F5217-C66F-455A-A343-7F12379137E6}" type="pres">
      <dgm:prSet presAssocID="{8EDCE8F5-4561-4006-A513-FB8865A9F647}" presName="nodeTx" presStyleLbl="node1" presStyleIdx="1" presStyleCnt="2">
        <dgm:presLayoutVars>
          <dgm:bulletEnabled val="1"/>
        </dgm:presLayoutVars>
      </dgm:prSet>
      <dgm:spPr/>
      <dgm:t>
        <a:bodyPr/>
        <a:lstStyle/>
        <a:p>
          <a:endParaRPr lang="es-EC"/>
        </a:p>
      </dgm:t>
    </dgm:pt>
    <dgm:pt modelId="{2BF2D58F-412F-4DB1-B506-65D3E5645853}" type="pres">
      <dgm:prSet presAssocID="{8EDCE8F5-4561-4006-A513-FB8865A9F647}" presName="invisiNode" presStyleLbl="node1" presStyleIdx="1" presStyleCnt="2"/>
      <dgm:spPr/>
    </dgm:pt>
    <dgm:pt modelId="{76031904-E6E0-468D-A0B9-EFC1F504AE7D}" type="pres">
      <dgm:prSet presAssocID="{8EDCE8F5-4561-4006-A513-FB8865A9F647}" presName="imagNode" presStyleLbl="fgImgPlace1" presStyleIdx="1" presStyleCnt="2"/>
      <dgm:spPr>
        <a:solidFill>
          <a:schemeClr val="accent2">
            <a:lumMod val="40000"/>
            <a:lumOff val="60000"/>
          </a:schemeClr>
        </a:solidFill>
      </dgm:spPr>
    </dgm:pt>
  </dgm:ptLst>
  <dgm:cxnLst>
    <dgm:cxn modelId="{4B80E623-84C2-4393-A9C5-2CDE39013AB3}" type="presOf" srcId="{FF0ED1F1-2646-4BA0-AEFF-8B8BBE5E08E7}" destId="{691DC096-7A88-4DB6-81C1-522B158EC1BD}" srcOrd="0" destOrd="0" presId="urn:microsoft.com/office/officeart/2005/8/layout/hList7"/>
    <dgm:cxn modelId="{8D6C9BA4-0C5C-4D78-8C28-0EEB8CF87B84}" type="presOf" srcId="{BA16CDDE-A970-4B0B-B933-7BFA8F1D2463}" destId="{4C84E126-D277-4EB0-8FA9-8E615F1D8467}" srcOrd="0" destOrd="0" presId="urn:microsoft.com/office/officeart/2005/8/layout/hList7"/>
    <dgm:cxn modelId="{3C7E537B-804F-4A5E-ACB7-7359583EF25F}" type="presOf" srcId="{8EDCE8F5-4561-4006-A513-FB8865A9F647}" destId="{0B2F5217-C66F-455A-A343-7F12379137E6}" srcOrd="1" destOrd="0" presId="urn:microsoft.com/office/officeart/2005/8/layout/hList7"/>
    <dgm:cxn modelId="{B703290E-07D5-40AA-A281-EB1D1D9A933D}" type="presOf" srcId="{12290750-6166-43E4-88D3-BD88C225F671}" destId="{11B1A071-CE36-4E4F-8DDF-885F63068AC0}" srcOrd="0" destOrd="0" presId="urn:microsoft.com/office/officeart/2005/8/layout/hList7"/>
    <dgm:cxn modelId="{5849C05D-7915-4F64-B94F-9E086B772D75}" type="presOf" srcId="{12290750-6166-43E4-88D3-BD88C225F671}" destId="{D484678C-85ED-46EE-B0D3-DB7CD91A7507}" srcOrd="1" destOrd="0" presId="urn:microsoft.com/office/officeart/2005/8/layout/hList7"/>
    <dgm:cxn modelId="{0B33AC57-50BC-4C9E-A3D0-5930E0AECA1F}" srcId="{BA16CDDE-A970-4B0B-B933-7BFA8F1D2463}" destId="{12290750-6166-43E4-88D3-BD88C225F671}" srcOrd="0" destOrd="0" parTransId="{65C54123-608A-486A-A938-1492A9E26C86}" sibTransId="{FF0ED1F1-2646-4BA0-AEFF-8B8BBE5E08E7}"/>
    <dgm:cxn modelId="{96A39B4E-B659-4473-9157-24AD9320F9BC}" type="presOf" srcId="{8EDCE8F5-4561-4006-A513-FB8865A9F647}" destId="{8E7AF059-A8D7-4874-A592-BE48E629266A}" srcOrd="0" destOrd="0" presId="urn:microsoft.com/office/officeart/2005/8/layout/hList7"/>
    <dgm:cxn modelId="{25462E6B-271C-4ABE-B515-4E5E838A0D42}" srcId="{BA16CDDE-A970-4B0B-B933-7BFA8F1D2463}" destId="{8EDCE8F5-4561-4006-A513-FB8865A9F647}" srcOrd="1" destOrd="0" parTransId="{2683BC73-4839-45A7-B4A2-C04FF12C7883}" sibTransId="{993FAC60-77EA-4A27-9636-44272AC46263}"/>
    <dgm:cxn modelId="{7C2C09C4-A927-4E64-B812-17C93F4A2687}" type="presParOf" srcId="{4C84E126-D277-4EB0-8FA9-8E615F1D8467}" destId="{73C9B37B-C3A3-4225-8354-D42A197EE3C2}" srcOrd="0" destOrd="0" presId="urn:microsoft.com/office/officeart/2005/8/layout/hList7"/>
    <dgm:cxn modelId="{3B5AF078-7BCB-4088-A873-0BDDB844C3C4}" type="presParOf" srcId="{4C84E126-D277-4EB0-8FA9-8E615F1D8467}" destId="{16A6470A-D181-499E-ACA3-1266C7F36A1E}" srcOrd="1" destOrd="0" presId="urn:microsoft.com/office/officeart/2005/8/layout/hList7"/>
    <dgm:cxn modelId="{D984DE66-CE5A-43E2-9B55-F48C9D92A415}" type="presParOf" srcId="{16A6470A-D181-499E-ACA3-1266C7F36A1E}" destId="{0BB62FA7-D1F9-4186-9C28-0751928B959E}" srcOrd="0" destOrd="0" presId="urn:microsoft.com/office/officeart/2005/8/layout/hList7"/>
    <dgm:cxn modelId="{3F2EF388-EE90-4F51-8C11-90AD1B50AECA}" type="presParOf" srcId="{0BB62FA7-D1F9-4186-9C28-0751928B959E}" destId="{11B1A071-CE36-4E4F-8DDF-885F63068AC0}" srcOrd="0" destOrd="0" presId="urn:microsoft.com/office/officeart/2005/8/layout/hList7"/>
    <dgm:cxn modelId="{30BE5FD5-463B-47F7-BAAB-5DBEF33D93B8}" type="presParOf" srcId="{0BB62FA7-D1F9-4186-9C28-0751928B959E}" destId="{D484678C-85ED-46EE-B0D3-DB7CD91A7507}" srcOrd="1" destOrd="0" presId="urn:microsoft.com/office/officeart/2005/8/layout/hList7"/>
    <dgm:cxn modelId="{A20194E5-0B3F-4817-B11F-56592757E4F9}" type="presParOf" srcId="{0BB62FA7-D1F9-4186-9C28-0751928B959E}" destId="{174E6BFB-0753-402D-8505-EB4266AE1D46}" srcOrd="2" destOrd="0" presId="urn:microsoft.com/office/officeart/2005/8/layout/hList7"/>
    <dgm:cxn modelId="{82B9ABF2-B7E9-4EDB-9837-1F8C232C3392}" type="presParOf" srcId="{0BB62FA7-D1F9-4186-9C28-0751928B959E}" destId="{88EC69B2-4A41-41D4-8B2E-A069460AA132}" srcOrd="3" destOrd="0" presId="urn:microsoft.com/office/officeart/2005/8/layout/hList7"/>
    <dgm:cxn modelId="{F71AA9A1-1D99-4C8F-A63E-E42DE5B5D82D}" type="presParOf" srcId="{16A6470A-D181-499E-ACA3-1266C7F36A1E}" destId="{691DC096-7A88-4DB6-81C1-522B158EC1BD}" srcOrd="1" destOrd="0" presId="urn:microsoft.com/office/officeart/2005/8/layout/hList7"/>
    <dgm:cxn modelId="{C55BC8B0-C27B-4CFA-984D-2EE1D42AF0E4}" type="presParOf" srcId="{16A6470A-D181-499E-ACA3-1266C7F36A1E}" destId="{8D669CB4-FA9A-4126-BCB6-DE3F89C6BA7D}" srcOrd="2" destOrd="0" presId="urn:microsoft.com/office/officeart/2005/8/layout/hList7"/>
    <dgm:cxn modelId="{C4F6D2BE-BAD5-4AFE-99A3-E1A5AC2656EF}" type="presParOf" srcId="{8D669CB4-FA9A-4126-BCB6-DE3F89C6BA7D}" destId="{8E7AF059-A8D7-4874-A592-BE48E629266A}" srcOrd="0" destOrd="0" presId="urn:microsoft.com/office/officeart/2005/8/layout/hList7"/>
    <dgm:cxn modelId="{DE0A3AA9-BA53-476D-8F90-317F739B70A6}" type="presParOf" srcId="{8D669CB4-FA9A-4126-BCB6-DE3F89C6BA7D}" destId="{0B2F5217-C66F-455A-A343-7F12379137E6}" srcOrd="1" destOrd="0" presId="urn:microsoft.com/office/officeart/2005/8/layout/hList7"/>
    <dgm:cxn modelId="{2A96B915-F9A7-41E4-907C-FB64ACCBC669}" type="presParOf" srcId="{8D669CB4-FA9A-4126-BCB6-DE3F89C6BA7D}" destId="{2BF2D58F-412F-4DB1-B506-65D3E5645853}" srcOrd="2" destOrd="0" presId="urn:microsoft.com/office/officeart/2005/8/layout/hList7"/>
    <dgm:cxn modelId="{7D54D490-A69C-47E3-B33B-7A54AE8EC894}" type="presParOf" srcId="{8D669CB4-FA9A-4126-BCB6-DE3F89C6BA7D}" destId="{76031904-E6E0-468D-A0B9-EFC1F504AE7D}" srcOrd="3" destOrd="0" presId="urn:microsoft.com/office/officeart/2005/8/layout/hList7"/>
  </dgm:cxnLst>
  <dgm:bg>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16CDDE-A970-4B0B-B933-7BFA8F1D24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2290750-6166-43E4-88D3-BD88C225F671}">
      <dgm:prSet phldrT="[Texto]" custT="1"/>
      <dgm:spPr/>
      <dgm:t>
        <a:bodyPr/>
        <a:lstStyle/>
        <a:p>
          <a:pPr>
            <a:buSzPts val="1200"/>
            <a:buFont typeface="+mj-lt"/>
            <a:buAutoNum type="arabicPeriod"/>
          </a:pPr>
          <a:r>
            <a:rPr lang="es-EC" sz="1800" b="1" dirty="0"/>
            <a:t>Objetivo General</a:t>
          </a:r>
          <a:endParaRPr lang="es-EC" sz="1800" dirty="0"/>
        </a:p>
      </dgm:t>
    </dgm:pt>
    <dgm:pt modelId="{65C54123-608A-486A-A938-1492A9E26C86}" type="parTrans" cxnId="{0B33AC57-50BC-4C9E-A3D0-5930E0AECA1F}">
      <dgm:prSet/>
      <dgm:spPr/>
      <dgm:t>
        <a:bodyPr/>
        <a:lstStyle/>
        <a:p>
          <a:endParaRPr lang="es-EC" sz="1600"/>
        </a:p>
      </dgm:t>
    </dgm:pt>
    <dgm:pt modelId="{FF0ED1F1-2646-4BA0-AEFF-8B8BBE5E08E7}" type="sibTrans" cxnId="{0B33AC57-50BC-4C9E-A3D0-5930E0AECA1F}">
      <dgm:prSet/>
      <dgm:spPr/>
      <dgm:t>
        <a:bodyPr/>
        <a:lstStyle/>
        <a:p>
          <a:endParaRPr lang="es-EC" sz="1600"/>
        </a:p>
      </dgm:t>
    </dgm:pt>
    <dgm:pt modelId="{51334B76-1545-4528-9F6A-15909F751FC7}">
      <dgm:prSet phldrT="[Texto]" custT="1"/>
      <dgm:spPr/>
      <dgm:t>
        <a:bodyPr/>
        <a:lstStyle/>
        <a:p>
          <a:pPr>
            <a:buSzPts val="1200"/>
            <a:buFont typeface="+mj-lt"/>
            <a:buAutoNum type="arabicPeriod"/>
          </a:pPr>
          <a:r>
            <a:rPr lang="es-EC" sz="1800" b="1" dirty="0"/>
            <a:t>Objetivos específicos</a:t>
          </a:r>
          <a:endParaRPr lang="es-EC" sz="1800" dirty="0"/>
        </a:p>
      </dgm:t>
    </dgm:pt>
    <dgm:pt modelId="{B15924A2-76EF-4362-840C-B17697C671DE}" type="parTrans" cxnId="{CE0C7E66-41B5-4135-B287-734C0EF7B385}">
      <dgm:prSet/>
      <dgm:spPr/>
      <dgm:t>
        <a:bodyPr/>
        <a:lstStyle/>
        <a:p>
          <a:endParaRPr lang="es-EC" sz="1600"/>
        </a:p>
      </dgm:t>
    </dgm:pt>
    <dgm:pt modelId="{00860437-C430-4F61-BADE-A207F72E3E08}" type="sibTrans" cxnId="{CE0C7E66-41B5-4135-B287-734C0EF7B385}">
      <dgm:prSet/>
      <dgm:spPr/>
      <dgm:t>
        <a:bodyPr/>
        <a:lstStyle/>
        <a:p>
          <a:endParaRPr lang="es-EC" sz="1600"/>
        </a:p>
      </dgm:t>
    </dgm:pt>
    <dgm:pt modelId="{672020B0-D3B4-4F72-BA0D-815AC6EB08F1}">
      <dgm:prSet phldrT="[Texto]" custT="1"/>
      <dgm:spPr/>
      <dgm:t>
        <a:bodyPr/>
        <a:lstStyle/>
        <a:p>
          <a:r>
            <a:rPr lang="es-EC" sz="1600" dirty="0">
              <a:latin typeface="Arial" panose="020B0604020202020204" pitchFamily="34" charset="0"/>
              <a:cs typeface="Arial" panose="020B0604020202020204" pitchFamily="34" charset="0"/>
            </a:rPr>
            <a:t>Diseñar un simulador financiero para control de las finanzas personales de las personas económicamente activas que cuentan con un empleo adecuado/ pleno en el año 2019 en el cantón Quito.</a:t>
          </a:r>
        </a:p>
      </dgm:t>
    </dgm:pt>
    <dgm:pt modelId="{1B8F72F6-EA4A-4310-A1D7-496792B7DED4}" type="parTrans" cxnId="{FC2AB6EE-BC4F-4F64-99BB-3EDF1F653F7D}">
      <dgm:prSet/>
      <dgm:spPr/>
      <dgm:t>
        <a:bodyPr/>
        <a:lstStyle/>
        <a:p>
          <a:endParaRPr lang="es-EC" sz="1600"/>
        </a:p>
      </dgm:t>
    </dgm:pt>
    <dgm:pt modelId="{8342785C-B863-43EC-9471-DDC2753ADA94}" type="sibTrans" cxnId="{FC2AB6EE-BC4F-4F64-99BB-3EDF1F653F7D}">
      <dgm:prSet/>
      <dgm:spPr/>
      <dgm:t>
        <a:bodyPr/>
        <a:lstStyle/>
        <a:p>
          <a:endParaRPr lang="es-EC" sz="1600"/>
        </a:p>
      </dgm:t>
    </dgm:pt>
    <dgm:pt modelId="{8B28715D-24AA-433F-882F-7518C3310371}">
      <dgm:prSet phldrT="[Texto]" custT="1"/>
      <dgm:spPr/>
      <dgm:t>
        <a:bodyPr/>
        <a:lstStyle/>
        <a:p>
          <a:pPr>
            <a:buFont typeface="Symbol" panose="05050102010706020507" pitchFamily="18" charset="2"/>
            <a:buChar char=""/>
          </a:pPr>
          <a:r>
            <a:rPr lang="es-EC" sz="1600" dirty="0"/>
            <a:t>Elaborar un marco teórico y referencial basado en estudios previos para sustentar el trabajo de investigación y determinar si existe relación entre las variables de estudio.</a:t>
          </a:r>
        </a:p>
      </dgm:t>
    </dgm:pt>
    <dgm:pt modelId="{AAFF6C28-A308-4A78-AC9A-77749F97F10C}" type="parTrans" cxnId="{4E8BF76E-94BA-4FC5-A885-415D2ED3E785}">
      <dgm:prSet/>
      <dgm:spPr/>
      <dgm:t>
        <a:bodyPr/>
        <a:lstStyle/>
        <a:p>
          <a:endParaRPr lang="es-EC" sz="1800"/>
        </a:p>
      </dgm:t>
    </dgm:pt>
    <dgm:pt modelId="{F46BDC03-10D4-4BCF-B61C-913E1EA746EA}" type="sibTrans" cxnId="{4E8BF76E-94BA-4FC5-A885-415D2ED3E785}">
      <dgm:prSet/>
      <dgm:spPr/>
      <dgm:t>
        <a:bodyPr/>
        <a:lstStyle/>
        <a:p>
          <a:endParaRPr lang="es-EC" sz="1800"/>
        </a:p>
      </dgm:t>
    </dgm:pt>
    <dgm:pt modelId="{EB8C6784-06A4-4A2E-901B-98E319C3CA29}">
      <dgm:prSet custT="1"/>
      <dgm:spPr/>
      <dgm:t>
        <a:bodyPr/>
        <a:lstStyle/>
        <a:p>
          <a:pPr>
            <a:buFont typeface="Symbol" panose="05050102010706020507" pitchFamily="18" charset="2"/>
            <a:buChar char=""/>
          </a:pPr>
          <a:r>
            <a:rPr lang="es-EC" sz="1600" dirty="0"/>
            <a:t>Analizar la relación entre la utilización de un presupuesto y el ahorro de las personas económicamente activas que cuentan con un empleo adecuado/pleno en el cantón Quito al año 2019.</a:t>
          </a:r>
        </a:p>
      </dgm:t>
    </dgm:pt>
    <dgm:pt modelId="{02AABD4C-B7D4-4D00-B218-644FF79C278A}" type="parTrans" cxnId="{0CD4591C-69DE-40FE-A3A1-3E470483A320}">
      <dgm:prSet/>
      <dgm:spPr/>
      <dgm:t>
        <a:bodyPr/>
        <a:lstStyle/>
        <a:p>
          <a:endParaRPr lang="es-EC" sz="1800"/>
        </a:p>
      </dgm:t>
    </dgm:pt>
    <dgm:pt modelId="{FEB8D061-4777-4896-AE00-FB2C724138BF}" type="sibTrans" cxnId="{0CD4591C-69DE-40FE-A3A1-3E470483A320}">
      <dgm:prSet/>
      <dgm:spPr/>
      <dgm:t>
        <a:bodyPr/>
        <a:lstStyle/>
        <a:p>
          <a:endParaRPr lang="es-EC" sz="1800"/>
        </a:p>
      </dgm:t>
    </dgm:pt>
    <dgm:pt modelId="{DEBA4BC1-05F7-48F9-9F0B-9153795A1254}">
      <dgm:prSet custT="1"/>
      <dgm:spPr/>
      <dgm:t>
        <a:bodyPr/>
        <a:lstStyle/>
        <a:p>
          <a:pPr>
            <a:buFont typeface="Symbol" panose="05050102010706020507" pitchFamily="18" charset="2"/>
            <a:buChar char=""/>
          </a:pPr>
          <a:r>
            <a:rPr lang="es-EC" sz="1600" dirty="0"/>
            <a:t>Determinar la importancia de llevar seguimiento al presupuesto para el control de los recursos disponibles. </a:t>
          </a:r>
        </a:p>
      </dgm:t>
    </dgm:pt>
    <dgm:pt modelId="{5AD41849-BCC9-4192-9D94-62B03176E3B2}" type="parTrans" cxnId="{27629242-8971-4B5B-822F-477A580FB5E9}">
      <dgm:prSet/>
      <dgm:spPr/>
      <dgm:t>
        <a:bodyPr/>
        <a:lstStyle/>
        <a:p>
          <a:endParaRPr lang="es-EC" sz="1800"/>
        </a:p>
      </dgm:t>
    </dgm:pt>
    <dgm:pt modelId="{48B052F2-44DA-415F-B8E5-C17CDC8E5B6A}" type="sibTrans" cxnId="{27629242-8971-4B5B-822F-477A580FB5E9}">
      <dgm:prSet/>
      <dgm:spPr/>
      <dgm:t>
        <a:bodyPr/>
        <a:lstStyle/>
        <a:p>
          <a:endParaRPr lang="es-EC" sz="1800"/>
        </a:p>
      </dgm:t>
    </dgm:pt>
    <dgm:pt modelId="{4C22153E-4140-4C15-8940-8F1A651BB4D0}">
      <dgm:prSet custT="1"/>
      <dgm:spPr/>
      <dgm:t>
        <a:bodyPr/>
        <a:lstStyle/>
        <a:p>
          <a:pPr>
            <a:buFont typeface="Symbol" panose="05050102010706020507" pitchFamily="18" charset="2"/>
            <a:buChar char=""/>
          </a:pPr>
          <a:r>
            <a:rPr lang="es-EC" sz="1600" dirty="0"/>
            <a:t>Determinar la aceptación del uso de la tecnología para el manejo de las finanzas personales.</a:t>
          </a:r>
        </a:p>
      </dgm:t>
    </dgm:pt>
    <dgm:pt modelId="{41319674-AA55-4320-B5DC-20B2125666B0}" type="parTrans" cxnId="{8D20D753-2DEF-49A4-8FB7-49B1CDA3CBB2}">
      <dgm:prSet/>
      <dgm:spPr/>
      <dgm:t>
        <a:bodyPr/>
        <a:lstStyle/>
        <a:p>
          <a:endParaRPr lang="es-EC" sz="1800"/>
        </a:p>
      </dgm:t>
    </dgm:pt>
    <dgm:pt modelId="{E21074CD-4D7C-45D4-9CFA-F4EC35456312}" type="sibTrans" cxnId="{8D20D753-2DEF-49A4-8FB7-49B1CDA3CBB2}">
      <dgm:prSet/>
      <dgm:spPr/>
      <dgm:t>
        <a:bodyPr/>
        <a:lstStyle/>
        <a:p>
          <a:endParaRPr lang="es-EC" sz="1800"/>
        </a:p>
      </dgm:t>
    </dgm:pt>
    <dgm:pt modelId="{757EBE01-D872-4A02-B931-8D1C621795B3}" type="pres">
      <dgm:prSet presAssocID="{BA16CDDE-A970-4B0B-B933-7BFA8F1D2463}" presName="linear" presStyleCnt="0">
        <dgm:presLayoutVars>
          <dgm:dir/>
          <dgm:animLvl val="lvl"/>
          <dgm:resizeHandles val="exact"/>
        </dgm:presLayoutVars>
      </dgm:prSet>
      <dgm:spPr/>
      <dgm:t>
        <a:bodyPr/>
        <a:lstStyle/>
        <a:p>
          <a:endParaRPr lang="es-EC"/>
        </a:p>
      </dgm:t>
    </dgm:pt>
    <dgm:pt modelId="{F3C58C0D-DEF5-4CE0-B6E5-B4C314B647E7}" type="pres">
      <dgm:prSet presAssocID="{12290750-6166-43E4-88D3-BD88C225F671}" presName="parentLin" presStyleCnt="0"/>
      <dgm:spPr/>
    </dgm:pt>
    <dgm:pt modelId="{AD104B2D-FA26-4D86-B108-46B20E68AF0E}" type="pres">
      <dgm:prSet presAssocID="{12290750-6166-43E4-88D3-BD88C225F671}" presName="parentLeftMargin" presStyleLbl="node1" presStyleIdx="0" presStyleCnt="2"/>
      <dgm:spPr/>
      <dgm:t>
        <a:bodyPr/>
        <a:lstStyle/>
        <a:p>
          <a:endParaRPr lang="es-EC"/>
        </a:p>
      </dgm:t>
    </dgm:pt>
    <dgm:pt modelId="{A9B21554-8F8B-4EA3-B2EF-A161A35A08F9}" type="pres">
      <dgm:prSet presAssocID="{12290750-6166-43E4-88D3-BD88C225F671}" presName="parentText" presStyleLbl="node1" presStyleIdx="0" presStyleCnt="2" custScaleX="55251" custScaleY="42052">
        <dgm:presLayoutVars>
          <dgm:chMax val="0"/>
          <dgm:bulletEnabled val="1"/>
        </dgm:presLayoutVars>
      </dgm:prSet>
      <dgm:spPr/>
      <dgm:t>
        <a:bodyPr/>
        <a:lstStyle/>
        <a:p>
          <a:endParaRPr lang="es-EC"/>
        </a:p>
      </dgm:t>
    </dgm:pt>
    <dgm:pt modelId="{9095E749-421A-40EC-9E5B-109F5A9F640B}" type="pres">
      <dgm:prSet presAssocID="{12290750-6166-43E4-88D3-BD88C225F671}" presName="negativeSpace" presStyleCnt="0"/>
      <dgm:spPr/>
    </dgm:pt>
    <dgm:pt modelId="{495ABB65-C646-42D9-BF77-9A8E8B3368CF}" type="pres">
      <dgm:prSet presAssocID="{12290750-6166-43E4-88D3-BD88C225F671}" presName="childText" presStyleLbl="conFgAcc1" presStyleIdx="0" presStyleCnt="2">
        <dgm:presLayoutVars>
          <dgm:bulletEnabled val="1"/>
        </dgm:presLayoutVars>
      </dgm:prSet>
      <dgm:spPr/>
      <dgm:t>
        <a:bodyPr/>
        <a:lstStyle/>
        <a:p>
          <a:endParaRPr lang="es-EC"/>
        </a:p>
      </dgm:t>
    </dgm:pt>
    <dgm:pt modelId="{86F39793-6AF1-4C32-8CC1-B40CD4913B13}" type="pres">
      <dgm:prSet presAssocID="{FF0ED1F1-2646-4BA0-AEFF-8B8BBE5E08E7}" presName="spaceBetweenRectangles" presStyleCnt="0"/>
      <dgm:spPr/>
    </dgm:pt>
    <dgm:pt modelId="{0695BE90-0F24-4DF3-AF73-E5E56B72FF54}" type="pres">
      <dgm:prSet presAssocID="{51334B76-1545-4528-9F6A-15909F751FC7}" presName="parentLin" presStyleCnt="0"/>
      <dgm:spPr/>
    </dgm:pt>
    <dgm:pt modelId="{913DD583-4AFA-45D2-B5D4-ACA155F6456F}" type="pres">
      <dgm:prSet presAssocID="{51334B76-1545-4528-9F6A-15909F751FC7}" presName="parentLeftMargin" presStyleLbl="node1" presStyleIdx="0" presStyleCnt="2"/>
      <dgm:spPr/>
      <dgm:t>
        <a:bodyPr/>
        <a:lstStyle/>
        <a:p>
          <a:endParaRPr lang="es-EC"/>
        </a:p>
      </dgm:t>
    </dgm:pt>
    <dgm:pt modelId="{665FFC3F-6536-49B0-A735-AF9A0EFF4AFE}" type="pres">
      <dgm:prSet presAssocID="{51334B76-1545-4528-9F6A-15909F751FC7}" presName="parentText" presStyleLbl="node1" presStyleIdx="1" presStyleCnt="2" custScaleX="55251" custScaleY="42052">
        <dgm:presLayoutVars>
          <dgm:chMax val="0"/>
          <dgm:bulletEnabled val="1"/>
        </dgm:presLayoutVars>
      </dgm:prSet>
      <dgm:spPr/>
      <dgm:t>
        <a:bodyPr/>
        <a:lstStyle/>
        <a:p>
          <a:endParaRPr lang="es-EC"/>
        </a:p>
      </dgm:t>
    </dgm:pt>
    <dgm:pt modelId="{00A8F039-39BC-4B18-8C70-0DD42604F270}" type="pres">
      <dgm:prSet presAssocID="{51334B76-1545-4528-9F6A-15909F751FC7}" presName="negativeSpace" presStyleCnt="0"/>
      <dgm:spPr/>
    </dgm:pt>
    <dgm:pt modelId="{329A7E45-EEF2-450E-90DA-E2BD61A8F80E}" type="pres">
      <dgm:prSet presAssocID="{51334B76-1545-4528-9F6A-15909F751FC7}" presName="childText" presStyleLbl="conFgAcc1" presStyleIdx="1" presStyleCnt="2">
        <dgm:presLayoutVars>
          <dgm:bulletEnabled val="1"/>
        </dgm:presLayoutVars>
      </dgm:prSet>
      <dgm:spPr/>
      <dgm:t>
        <a:bodyPr/>
        <a:lstStyle/>
        <a:p>
          <a:endParaRPr lang="es-EC"/>
        </a:p>
      </dgm:t>
    </dgm:pt>
  </dgm:ptLst>
  <dgm:cxnLst>
    <dgm:cxn modelId="{0CD4591C-69DE-40FE-A3A1-3E470483A320}" srcId="{51334B76-1545-4528-9F6A-15909F751FC7}" destId="{EB8C6784-06A4-4A2E-901B-98E319C3CA29}" srcOrd="1" destOrd="0" parTransId="{02AABD4C-B7D4-4D00-B218-644FF79C278A}" sibTransId="{FEB8D061-4777-4896-AE00-FB2C724138BF}"/>
    <dgm:cxn modelId="{F9A35B94-D51E-450E-AEB1-BB03DD0D93FB}" type="presOf" srcId="{672020B0-D3B4-4F72-BA0D-815AC6EB08F1}" destId="{495ABB65-C646-42D9-BF77-9A8E8B3368CF}" srcOrd="0" destOrd="0" presId="urn:microsoft.com/office/officeart/2005/8/layout/list1"/>
    <dgm:cxn modelId="{D06CD2ED-3993-4627-BC2B-8FE25F676B01}" type="presOf" srcId="{51334B76-1545-4528-9F6A-15909F751FC7}" destId="{665FFC3F-6536-49B0-A735-AF9A0EFF4AFE}" srcOrd="1" destOrd="0" presId="urn:microsoft.com/office/officeart/2005/8/layout/list1"/>
    <dgm:cxn modelId="{FC2AB6EE-BC4F-4F64-99BB-3EDF1F653F7D}" srcId="{12290750-6166-43E4-88D3-BD88C225F671}" destId="{672020B0-D3B4-4F72-BA0D-815AC6EB08F1}" srcOrd="0" destOrd="0" parTransId="{1B8F72F6-EA4A-4310-A1D7-496792B7DED4}" sibTransId="{8342785C-B863-43EC-9471-DDC2753ADA94}"/>
    <dgm:cxn modelId="{08505C13-B224-4897-9171-6293E0A685B9}" type="presOf" srcId="{12290750-6166-43E4-88D3-BD88C225F671}" destId="{AD104B2D-FA26-4D86-B108-46B20E68AF0E}" srcOrd="0" destOrd="0" presId="urn:microsoft.com/office/officeart/2005/8/layout/list1"/>
    <dgm:cxn modelId="{93CB0FE5-9F01-469D-AD87-D8D210679A51}" type="presOf" srcId="{DEBA4BC1-05F7-48F9-9F0B-9153795A1254}" destId="{329A7E45-EEF2-450E-90DA-E2BD61A8F80E}" srcOrd="0" destOrd="2" presId="urn:microsoft.com/office/officeart/2005/8/layout/list1"/>
    <dgm:cxn modelId="{21569EA0-D469-47CF-8437-A5E805524071}" type="presOf" srcId="{4C22153E-4140-4C15-8940-8F1A651BB4D0}" destId="{329A7E45-EEF2-450E-90DA-E2BD61A8F80E}" srcOrd="0" destOrd="3" presId="urn:microsoft.com/office/officeart/2005/8/layout/list1"/>
    <dgm:cxn modelId="{CE0C7E66-41B5-4135-B287-734C0EF7B385}" srcId="{BA16CDDE-A970-4B0B-B933-7BFA8F1D2463}" destId="{51334B76-1545-4528-9F6A-15909F751FC7}" srcOrd="1" destOrd="0" parTransId="{B15924A2-76EF-4362-840C-B17697C671DE}" sibTransId="{00860437-C430-4F61-BADE-A207F72E3E08}"/>
    <dgm:cxn modelId="{1B169338-5687-4F44-B941-CC50EB5C31CB}" type="presOf" srcId="{BA16CDDE-A970-4B0B-B933-7BFA8F1D2463}" destId="{757EBE01-D872-4A02-B931-8D1C621795B3}" srcOrd="0" destOrd="0" presId="urn:microsoft.com/office/officeart/2005/8/layout/list1"/>
    <dgm:cxn modelId="{4E8BF76E-94BA-4FC5-A885-415D2ED3E785}" srcId="{51334B76-1545-4528-9F6A-15909F751FC7}" destId="{8B28715D-24AA-433F-882F-7518C3310371}" srcOrd="0" destOrd="0" parTransId="{AAFF6C28-A308-4A78-AC9A-77749F97F10C}" sibTransId="{F46BDC03-10D4-4BCF-B61C-913E1EA746EA}"/>
    <dgm:cxn modelId="{9E01636A-AADE-4D8A-8481-E9628269885E}" type="presOf" srcId="{12290750-6166-43E4-88D3-BD88C225F671}" destId="{A9B21554-8F8B-4EA3-B2EF-A161A35A08F9}" srcOrd="1" destOrd="0" presId="urn:microsoft.com/office/officeart/2005/8/layout/list1"/>
    <dgm:cxn modelId="{27629242-8971-4B5B-822F-477A580FB5E9}" srcId="{51334B76-1545-4528-9F6A-15909F751FC7}" destId="{DEBA4BC1-05F7-48F9-9F0B-9153795A1254}" srcOrd="2" destOrd="0" parTransId="{5AD41849-BCC9-4192-9D94-62B03176E3B2}" sibTransId="{48B052F2-44DA-415F-B8E5-C17CDC8E5B6A}"/>
    <dgm:cxn modelId="{8D20D753-2DEF-49A4-8FB7-49B1CDA3CBB2}" srcId="{51334B76-1545-4528-9F6A-15909F751FC7}" destId="{4C22153E-4140-4C15-8940-8F1A651BB4D0}" srcOrd="3" destOrd="0" parTransId="{41319674-AA55-4320-B5DC-20B2125666B0}" sibTransId="{E21074CD-4D7C-45D4-9CFA-F4EC35456312}"/>
    <dgm:cxn modelId="{0B33AC57-50BC-4C9E-A3D0-5930E0AECA1F}" srcId="{BA16CDDE-A970-4B0B-B933-7BFA8F1D2463}" destId="{12290750-6166-43E4-88D3-BD88C225F671}" srcOrd="0" destOrd="0" parTransId="{65C54123-608A-486A-A938-1492A9E26C86}" sibTransId="{FF0ED1F1-2646-4BA0-AEFF-8B8BBE5E08E7}"/>
    <dgm:cxn modelId="{3E7EE101-5572-49E0-8CB8-B27A207A744F}" type="presOf" srcId="{8B28715D-24AA-433F-882F-7518C3310371}" destId="{329A7E45-EEF2-450E-90DA-E2BD61A8F80E}" srcOrd="0" destOrd="0" presId="urn:microsoft.com/office/officeart/2005/8/layout/list1"/>
    <dgm:cxn modelId="{902F889D-F13F-4364-8F6A-E24F125C6DB8}" type="presOf" srcId="{51334B76-1545-4528-9F6A-15909F751FC7}" destId="{913DD583-4AFA-45D2-B5D4-ACA155F6456F}" srcOrd="0" destOrd="0" presId="urn:microsoft.com/office/officeart/2005/8/layout/list1"/>
    <dgm:cxn modelId="{6B805B08-738E-4CCA-ADD8-7BF74D725EB0}" type="presOf" srcId="{EB8C6784-06A4-4A2E-901B-98E319C3CA29}" destId="{329A7E45-EEF2-450E-90DA-E2BD61A8F80E}" srcOrd="0" destOrd="1" presId="urn:microsoft.com/office/officeart/2005/8/layout/list1"/>
    <dgm:cxn modelId="{F6A28E7D-C144-44FB-BA54-B65E69934738}" type="presParOf" srcId="{757EBE01-D872-4A02-B931-8D1C621795B3}" destId="{F3C58C0D-DEF5-4CE0-B6E5-B4C314B647E7}" srcOrd="0" destOrd="0" presId="urn:microsoft.com/office/officeart/2005/8/layout/list1"/>
    <dgm:cxn modelId="{7CE8C257-D1C0-4CEE-9B78-94F887156A98}" type="presParOf" srcId="{F3C58C0D-DEF5-4CE0-B6E5-B4C314B647E7}" destId="{AD104B2D-FA26-4D86-B108-46B20E68AF0E}" srcOrd="0" destOrd="0" presId="urn:microsoft.com/office/officeart/2005/8/layout/list1"/>
    <dgm:cxn modelId="{34B21584-FAF7-45CD-A2E3-AB69C37DAFD9}" type="presParOf" srcId="{F3C58C0D-DEF5-4CE0-B6E5-B4C314B647E7}" destId="{A9B21554-8F8B-4EA3-B2EF-A161A35A08F9}" srcOrd="1" destOrd="0" presId="urn:microsoft.com/office/officeart/2005/8/layout/list1"/>
    <dgm:cxn modelId="{B364835B-8AA8-4672-98DC-F1A1E3921A5B}" type="presParOf" srcId="{757EBE01-D872-4A02-B931-8D1C621795B3}" destId="{9095E749-421A-40EC-9E5B-109F5A9F640B}" srcOrd="1" destOrd="0" presId="urn:microsoft.com/office/officeart/2005/8/layout/list1"/>
    <dgm:cxn modelId="{F603F0CC-314F-4AF8-B326-8283F09E4C83}" type="presParOf" srcId="{757EBE01-D872-4A02-B931-8D1C621795B3}" destId="{495ABB65-C646-42D9-BF77-9A8E8B3368CF}" srcOrd="2" destOrd="0" presId="urn:microsoft.com/office/officeart/2005/8/layout/list1"/>
    <dgm:cxn modelId="{4E608B07-1CE5-431E-BBA7-7650EC0F1BE9}" type="presParOf" srcId="{757EBE01-D872-4A02-B931-8D1C621795B3}" destId="{86F39793-6AF1-4C32-8CC1-B40CD4913B13}" srcOrd="3" destOrd="0" presId="urn:microsoft.com/office/officeart/2005/8/layout/list1"/>
    <dgm:cxn modelId="{035A293E-2D06-4DFF-BD0B-D00768A2D983}" type="presParOf" srcId="{757EBE01-D872-4A02-B931-8D1C621795B3}" destId="{0695BE90-0F24-4DF3-AF73-E5E56B72FF54}" srcOrd="4" destOrd="0" presId="urn:microsoft.com/office/officeart/2005/8/layout/list1"/>
    <dgm:cxn modelId="{0D846836-0D8A-473A-9C13-D1F84900DC33}" type="presParOf" srcId="{0695BE90-0F24-4DF3-AF73-E5E56B72FF54}" destId="{913DD583-4AFA-45D2-B5D4-ACA155F6456F}" srcOrd="0" destOrd="0" presId="urn:microsoft.com/office/officeart/2005/8/layout/list1"/>
    <dgm:cxn modelId="{E7E33316-621F-4068-A17C-DFD9B9619E58}" type="presParOf" srcId="{0695BE90-0F24-4DF3-AF73-E5E56B72FF54}" destId="{665FFC3F-6536-49B0-A735-AF9A0EFF4AFE}" srcOrd="1" destOrd="0" presId="urn:microsoft.com/office/officeart/2005/8/layout/list1"/>
    <dgm:cxn modelId="{B1333430-25DA-404E-807F-2079DA24515B}" type="presParOf" srcId="{757EBE01-D872-4A02-B931-8D1C621795B3}" destId="{00A8F039-39BC-4B18-8C70-0DD42604F270}" srcOrd="5" destOrd="0" presId="urn:microsoft.com/office/officeart/2005/8/layout/list1"/>
    <dgm:cxn modelId="{ED8FC4D8-F6E5-4998-8BC7-C130A80EBEFE}" type="presParOf" srcId="{757EBE01-D872-4A02-B931-8D1C621795B3}" destId="{329A7E45-EEF2-450E-90DA-E2BD61A8F80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29E40D-668F-4254-B73C-FD6409C4875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021A928C-A38F-4D11-B0D6-D5C6FC0A987F}">
      <dgm:prSet phldrT="[Texto]" custT="1"/>
      <dgm:spPr/>
      <dgm:t>
        <a:bodyPr/>
        <a:lstStyle/>
        <a:p>
          <a:pPr>
            <a:buSzPts val="1200"/>
            <a:buFont typeface="+mj-lt"/>
            <a:buAutoNum type="arabicPeriod"/>
          </a:pPr>
          <a:r>
            <a:rPr lang="es-EC" sz="1600" b="1" dirty="0">
              <a:latin typeface="Arial" panose="020B0604020202020204" pitchFamily="34" charset="0"/>
              <a:cs typeface="Arial" panose="020B0604020202020204" pitchFamily="34" charset="0"/>
            </a:rPr>
            <a:t>Variable dependiente</a:t>
          </a:r>
        </a:p>
      </dgm:t>
    </dgm:pt>
    <dgm:pt modelId="{ECEEE523-64E6-44D0-8E73-4C1538FFADA6}" type="sibTrans" cxnId="{815C04E8-A573-4444-A5FC-ED027FAFD343}">
      <dgm:prSet/>
      <dgm:spPr/>
      <dgm:t>
        <a:bodyPr/>
        <a:lstStyle/>
        <a:p>
          <a:endParaRPr lang="es-EC" sz="2800" b="1">
            <a:latin typeface="Arial" panose="020B0604020202020204" pitchFamily="34" charset="0"/>
            <a:cs typeface="Arial" panose="020B0604020202020204" pitchFamily="34" charset="0"/>
          </a:endParaRPr>
        </a:p>
      </dgm:t>
    </dgm:pt>
    <dgm:pt modelId="{89BA10CD-8C39-4C8E-AD6F-E5A539D65FB0}" type="parTrans" cxnId="{815C04E8-A573-4444-A5FC-ED027FAFD343}">
      <dgm:prSet/>
      <dgm:spPr/>
      <dgm:t>
        <a:bodyPr/>
        <a:lstStyle/>
        <a:p>
          <a:endParaRPr lang="es-EC" sz="2800" b="1">
            <a:latin typeface="Arial" panose="020B0604020202020204" pitchFamily="34" charset="0"/>
            <a:cs typeface="Arial" panose="020B0604020202020204" pitchFamily="34" charset="0"/>
          </a:endParaRPr>
        </a:p>
      </dgm:t>
    </dgm:pt>
    <dgm:pt modelId="{852199F9-CC99-460E-ADC1-69EFBCEF9FB7}">
      <dgm:prSet custT="1"/>
      <dgm:spPr/>
      <dgm:t>
        <a:bodyPr/>
        <a:lstStyle/>
        <a:p>
          <a:pPr>
            <a:buFont typeface="Times New Roman" panose="02020603050405020304" pitchFamily="18" charset="0"/>
            <a:buChar char="-"/>
          </a:pPr>
          <a:r>
            <a:rPr lang="es-EC" sz="1600" dirty="0">
              <a:latin typeface="Arial" panose="020B0604020202020204" pitchFamily="34" charset="0"/>
              <a:cs typeface="Arial" panose="020B0604020202020204" pitchFamily="34" charset="0"/>
            </a:rPr>
            <a:t>Endeudamiento</a:t>
          </a:r>
        </a:p>
      </dgm:t>
    </dgm:pt>
    <dgm:pt modelId="{5A1183E5-64A8-41F6-BA4B-09253300B2A4}" type="parTrans" cxnId="{281831E2-DF72-42F5-B62F-A7177DFF591E}">
      <dgm:prSet/>
      <dgm:spPr/>
      <dgm:t>
        <a:bodyPr/>
        <a:lstStyle/>
        <a:p>
          <a:endParaRPr lang="es-EC" sz="2000">
            <a:latin typeface="Arial" panose="020B0604020202020204" pitchFamily="34" charset="0"/>
            <a:cs typeface="Arial" panose="020B0604020202020204" pitchFamily="34" charset="0"/>
          </a:endParaRPr>
        </a:p>
      </dgm:t>
    </dgm:pt>
    <dgm:pt modelId="{30381329-9752-43FD-AE7C-3DE8879DD475}" type="sibTrans" cxnId="{281831E2-DF72-42F5-B62F-A7177DFF591E}">
      <dgm:prSet/>
      <dgm:spPr/>
      <dgm:t>
        <a:bodyPr/>
        <a:lstStyle/>
        <a:p>
          <a:endParaRPr lang="es-EC" sz="2000">
            <a:latin typeface="Arial" panose="020B0604020202020204" pitchFamily="34" charset="0"/>
            <a:cs typeface="Arial" panose="020B0604020202020204" pitchFamily="34" charset="0"/>
          </a:endParaRPr>
        </a:p>
      </dgm:t>
    </dgm:pt>
    <dgm:pt modelId="{63749599-DBD0-47AE-A70E-E8BF83CD0F08}">
      <dgm:prSet custT="1"/>
      <dgm:spPr/>
      <dgm:t>
        <a:bodyPr/>
        <a:lstStyle/>
        <a:p>
          <a:pPr>
            <a:buFont typeface="Times New Roman" panose="02020603050405020304" pitchFamily="18" charset="0"/>
            <a:buChar char="-"/>
          </a:pPr>
          <a:r>
            <a:rPr lang="es-EC" sz="1600" dirty="0">
              <a:latin typeface="Arial" panose="020B0604020202020204" pitchFamily="34" charset="0"/>
              <a:cs typeface="Arial" panose="020B0604020202020204" pitchFamily="34" charset="0"/>
            </a:rPr>
            <a:t>Ahorro </a:t>
          </a:r>
        </a:p>
      </dgm:t>
    </dgm:pt>
    <dgm:pt modelId="{4C4EED4F-881D-4BF4-89C1-5950CDCE6681}" type="parTrans" cxnId="{FB47ABF9-97A9-438F-88BF-C4477227D260}">
      <dgm:prSet/>
      <dgm:spPr/>
      <dgm:t>
        <a:bodyPr/>
        <a:lstStyle/>
        <a:p>
          <a:endParaRPr lang="es-EC" sz="2000">
            <a:latin typeface="Arial" panose="020B0604020202020204" pitchFamily="34" charset="0"/>
            <a:cs typeface="Arial" panose="020B0604020202020204" pitchFamily="34" charset="0"/>
          </a:endParaRPr>
        </a:p>
      </dgm:t>
    </dgm:pt>
    <dgm:pt modelId="{A9A998DA-1C5A-42C6-83A6-5CE32B094326}" type="sibTrans" cxnId="{FB47ABF9-97A9-438F-88BF-C4477227D260}">
      <dgm:prSet/>
      <dgm:spPr/>
      <dgm:t>
        <a:bodyPr/>
        <a:lstStyle/>
        <a:p>
          <a:endParaRPr lang="es-EC" sz="2000">
            <a:latin typeface="Arial" panose="020B0604020202020204" pitchFamily="34" charset="0"/>
            <a:cs typeface="Arial" panose="020B0604020202020204" pitchFamily="34" charset="0"/>
          </a:endParaRPr>
        </a:p>
      </dgm:t>
    </dgm:pt>
    <dgm:pt modelId="{D47B9C1C-991E-4E19-8EA6-9B61F1C67024}">
      <dgm:prSet custT="1"/>
      <dgm:spPr/>
      <dgm:t>
        <a:bodyPr/>
        <a:lstStyle/>
        <a:p>
          <a:pPr>
            <a:buSzPts val="1200"/>
            <a:buFont typeface="+mj-lt"/>
            <a:buAutoNum type="arabicPeriod"/>
          </a:pPr>
          <a:r>
            <a:rPr lang="es-EC" sz="1600" b="1">
              <a:latin typeface="Arial" panose="020B0604020202020204" pitchFamily="34" charset="0"/>
              <a:cs typeface="Arial" panose="020B0604020202020204" pitchFamily="34" charset="0"/>
            </a:rPr>
            <a:t>Variable independiente</a:t>
          </a:r>
          <a:endParaRPr lang="es-EC" sz="1600">
            <a:latin typeface="Arial" panose="020B0604020202020204" pitchFamily="34" charset="0"/>
            <a:cs typeface="Arial" panose="020B0604020202020204" pitchFamily="34" charset="0"/>
          </a:endParaRPr>
        </a:p>
      </dgm:t>
    </dgm:pt>
    <dgm:pt modelId="{005E4240-5D62-446C-BB28-309B0ED0241A}" type="parTrans" cxnId="{9E493BC3-0DF3-4F21-9F77-76704115E513}">
      <dgm:prSet/>
      <dgm:spPr/>
      <dgm:t>
        <a:bodyPr/>
        <a:lstStyle/>
        <a:p>
          <a:endParaRPr lang="es-EC" sz="2000">
            <a:latin typeface="Arial" panose="020B0604020202020204" pitchFamily="34" charset="0"/>
            <a:cs typeface="Arial" panose="020B0604020202020204" pitchFamily="34" charset="0"/>
          </a:endParaRPr>
        </a:p>
      </dgm:t>
    </dgm:pt>
    <dgm:pt modelId="{CD4F0B43-8B07-4B60-98A2-1AA48AE827E0}" type="sibTrans" cxnId="{9E493BC3-0DF3-4F21-9F77-76704115E513}">
      <dgm:prSet/>
      <dgm:spPr/>
      <dgm:t>
        <a:bodyPr/>
        <a:lstStyle/>
        <a:p>
          <a:endParaRPr lang="es-EC" sz="2000">
            <a:latin typeface="Arial" panose="020B0604020202020204" pitchFamily="34" charset="0"/>
            <a:cs typeface="Arial" panose="020B0604020202020204" pitchFamily="34" charset="0"/>
          </a:endParaRPr>
        </a:p>
      </dgm:t>
    </dgm:pt>
    <dgm:pt modelId="{0E0B7E70-3CF2-46F0-9E13-3F496C3EC099}">
      <dgm:prSet custT="1"/>
      <dgm:spPr/>
      <dgm:t>
        <a:bodyPr/>
        <a:lstStyle/>
        <a:p>
          <a:pPr>
            <a:buFont typeface="Calibri" panose="020F0502020204030204" pitchFamily="34" charset="0"/>
            <a:buChar char="-"/>
          </a:pPr>
          <a:r>
            <a:rPr lang="es-EC" sz="1600" dirty="0">
              <a:latin typeface="Arial" panose="020B0604020202020204" pitchFamily="34" charset="0"/>
              <a:cs typeface="Arial" panose="020B0604020202020204" pitchFamily="34" charset="0"/>
            </a:rPr>
            <a:t>Planificación financiera </a:t>
          </a:r>
        </a:p>
      </dgm:t>
    </dgm:pt>
    <dgm:pt modelId="{2C04AC90-3B36-478C-9D1F-C292BF831F66}" type="parTrans" cxnId="{6F9F2BC9-C772-4D14-9EC1-CC248A77D1F8}">
      <dgm:prSet/>
      <dgm:spPr/>
      <dgm:t>
        <a:bodyPr/>
        <a:lstStyle/>
        <a:p>
          <a:endParaRPr lang="es-EC" sz="2000">
            <a:latin typeface="Arial" panose="020B0604020202020204" pitchFamily="34" charset="0"/>
            <a:cs typeface="Arial" panose="020B0604020202020204" pitchFamily="34" charset="0"/>
          </a:endParaRPr>
        </a:p>
      </dgm:t>
    </dgm:pt>
    <dgm:pt modelId="{3AE6B579-E29E-4549-8F92-F1AEECC820ED}" type="sibTrans" cxnId="{6F9F2BC9-C772-4D14-9EC1-CC248A77D1F8}">
      <dgm:prSet/>
      <dgm:spPr/>
      <dgm:t>
        <a:bodyPr/>
        <a:lstStyle/>
        <a:p>
          <a:endParaRPr lang="es-EC" sz="2000">
            <a:latin typeface="Arial" panose="020B0604020202020204" pitchFamily="34" charset="0"/>
            <a:cs typeface="Arial" panose="020B0604020202020204" pitchFamily="34" charset="0"/>
          </a:endParaRPr>
        </a:p>
      </dgm:t>
    </dgm:pt>
    <dgm:pt modelId="{813CEAEA-20CA-4123-8594-5798A6931976}" type="pres">
      <dgm:prSet presAssocID="{4C29E40D-668F-4254-B73C-FD6409C4875D}" presName="linear" presStyleCnt="0">
        <dgm:presLayoutVars>
          <dgm:dir/>
          <dgm:animLvl val="lvl"/>
          <dgm:resizeHandles val="exact"/>
        </dgm:presLayoutVars>
      </dgm:prSet>
      <dgm:spPr/>
      <dgm:t>
        <a:bodyPr/>
        <a:lstStyle/>
        <a:p>
          <a:endParaRPr lang="es-EC"/>
        </a:p>
      </dgm:t>
    </dgm:pt>
    <dgm:pt modelId="{1B0A4573-DD62-46E0-8CB2-17890CB09A1E}" type="pres">
      <dgm:prSet presAssocID="{021A928C-A38F-4D11-B0D6-D5C6FC0A987F}" presName="parentLin" presStyleCnt="0"/>
      <dgm:spPr/>
    </dgm:pt>
    <dgm:pt modelId="{1DA4F5E2-0F45-4F40-99C0-AB503B5AE695}" type="pres">
      <dgm:prSet presAssocID="{021A928C-A38F-4D11-B0D6-D5C6FC0A987F}" presName="parentLeftMargin" presStyleLbl="node1" presStyleIdx="0" presStyleCnt="2"/>
      <dgm:spPr/>
      <dgm:t>
        <a:bodyPr/>
        <a:lstStyle/>
        <a:p>
          <a:endParaRPr lang="es-EC"/>
        </a:p>
      </dgm:t>
    </dgm:pt>
    <dgm:pt modelId="{6B64C3A5-680C-46E5-85F4-642F3D2EE2EB}" type="pres">
      <dgm:prSet presAssocID="{021A928C-A38F-4D11-B0D6-D5C6FC0A987F}" presName="parentText" presStyleLbl="node1" presStyleIdx="0" presStyleCnt="2">
        <dgm:presLayoutVars>
          <dgm:chMax val="0"/>
          <dgm:bulletEnabled val="1"/>
        </dgm:presLayoutVars>
      </dgm:prSet>
      <dgm:spPr/>
      <dgm:t>
        <a:bodyPr/>
        <a:lstStyle/>
        <a:p>
          <a:endParaRPr lang="es-EC"/>
        </a:p>
      </dgm:t>
    </dgm:pt>
    <dgm:pt modelId="{75B84027-1686-4B01-ADB8-40139B989B00}" type="pres">
      <dgm:prSet presAssocID="{021A928C-A38F-4D11-B0D6-D5C6FC0A987F}" presName="negativeSpace" presStyleCnt="0"/>
      <dgm:spPr/>
    </dgm:pt>
    <dgm:pt modelId="{A813D5D7-B07B-4559-A3A0-7D1489FE4A7F}" type="pres">
      <dgm:prSet presAssocID="{021A928C-A38F-4D11-B0D6-D5C6FC0A987F}" presName="childText" presStyleLbl="conFgAcc1" presStyleIdx="0" presStyleCnt="2">
        <dgm:presLayoutVars>
          <dgm:bulletEnabled val="1"/>
        </dgm:presLayoutVars>
      </dgm:prSet>
      <dgm:spPr/>
      <dgm:t>
        <a:bodyPr/>
        <a:lstStyle/>
        <a:p>
          <a:endParaRPr lang="es-EC"/>
        </a:p>
      </dgm:t>
    </dgm:pt>
    <dgm:pt modelId="{647F2E68-9B70-4EE2-B0AA-639C714D85CF}" type="pres">
      <dgm:prSet presAssocID="{ECEEE523-64E6-44D0-8E73-4C1538FFADA6}" presName="spaceBetweenRectangles" presStyleCnt="0"/>
      <dgm:spPr/>
    </dgm:pt>
    <dgm:pt modelId="{5CA6581A-6C1E-4C55-A9FA-53D21442902B}" type="pres">
      <dgm:prSet presAssocID="{D47B9C1C-991E-4E19-8EA6-9B61F1C67024}" presName="parentLin" presStyleCnt="0"/>
      <dgm:spPr/>
    </dgm:pt>
    <dgm:pt modelId="{2AA0EFAF-4B9E-474D-BBF1-113D057DDC8D}" type="pres">
      <dgm:prSet presAssocID="{D47B9C1C-991E-4E19-8EA6-9B61F1C67024}" presName="parentLeftMargin" presStyleLbl="node1" presStyleIdx="0" presStyleCnt="2"/>
      <dgm:spPr/>
      <dgm:t>
        <a:bodyPr/>
        <a:lstStyle/>
        <a:p>
          <a:endParaRPr lang="es-EC"/>
        </a:p>
      </dgm:t>
    </dgm:pt>
    <dgm:pt modelId="{AD642B0D-0AB0-4DD9-8E23-737120271A2B}" type="pres">
      <dgm:prSet presAssocID="{D47B9C1C-991E-4E19-8EA6-9B61F1C67024}" presName="parentText" presStyleLbl="node1" presStyleIdx="1" presStyleCnt="2">
        <dgm:presLayoutVars>
          <dgm:chMax val="0"/>
          <dgm:bulletEnabled val="1"/>
        </dgm:presLayoutVars>
      </dgm:prSet>
      <dgm:spPr/>
      <dgm:t>
        <a:bodyPr/>
        <a:lstStyle/>
        <a:p>
          <a:endParaRPr lang="es-EC"/>
        </a:p>
      </dgm:t>
    </dgm:pt>
    <dgm:pt modelId="{7440E171-8081-481B-B79C-411A169B37CF}" type="pres">
      <dgm:prSet presAssocID="{D47B9C1C-991E-4E19-8EA6-9B61F1C67024}" presName="negativeSpace" presStyleCnt="0"/>
      <dgm:spPr/>
    </dgm:pt>
    <dgm:pt modelId="{4A708B19-DE33-47DF-8DD3-D9E37B4BB282}" type="pres">
      <dgm:prSet presAssocID="{D47B9C1C-991E-4E19-8EA6-9B61F1C67024}" presName="childText" presStyleLbl="conFgAcc1" presStyleIdx="1" presStyleCnt="2">
        <dgm:presLayoutVars>
          <dgm:bulletEnabled val="1"/>
        </dgm:presLayoutVars>
      </dgm:prSet>
      <dgm:spPr/>
      <dgm:t>
        <a:bodyPr/>
        <a:lstStyle/>
        <a:p>
          <a:endParaRPr lang="es-EC"/>
        </a:p>
      </dgm:t>
    </dgm:pt>
  </dgm:ptLst>
  <dgm:cxnLst>
    <dgm:cxn modelId="{82751287-6109-497C-A35C-E3BA50F919AC}" type="presOf" srcId="{021A928C-A38F-4D11-B0D6-D5C6FC0A987F}" destId="{6B64C3A5-680C-46E5-85F4-642F3D2EE2EB}" srcOrd="1" destOrd="0" presId="urn:microsoft.com/office/officeart/2005/8/layout/list1"/>
    <dgm:cxn modelId="{18C8F2B2-487E-496C-ACFD-E4E2FD69EE7F}" type="presOf" srcId="{4C29E40D-668F-4254-B73C-FD6409C4875D}" destId="{813CEAEA-20CA-4123-8594-5798A6931976}" srcOrd="0" destOrd="0" presId="urn:microsoft.com/office/officeart/2005/8/layout/list1"/>
    <dgm:cxn modelId="{D9BBE5CB-D520-42E7-8723-1088E94745A0}" type="presOf" srcId="{D47B9C1C-991E-4E19-8EA6-9B61F1C67024}" destId="{2AA0EFAF-4B9E-474D-BBF1-113D057DDC8D}" srcOrd="0" destOrd="0" presId="urn:microsoft.com/office/officeart/2005/8/layout/list1"/>
    <dgm:cxn modelId="{3556A040-B648-4480-AF19-BA49C9D25ECA}" type="presOf" srcId="{852199F9-CC99-460E-ADC1-69EFBCEF9FB7}" destId="{A813D5D7-B07B-4559-A3A0-7D1489FE4A7F}" srcOrd="0" destOrd="0" presId="urn:microsoft.com/office/officeart/2005/8/layout/list1"/>
    <dgm:cxn modelId="{9E493BC3-0DF3-4F21-9F77-76704115E513}" srcId="{4C29E40D-668F-4254-B73C-FD6409C4875D}" destId="{D47B9C1C-991E-4E19-8EA6-9B61F1C67024}" srcOrd="1" destOrd="0" parTransId="{005E4240-5D62-446C-BB28-309B0ED0241A}" sibTransId="{CD4F0B43-8B07-4B60-98A2-1AA48AE827E0}"/>
    <dgm:cxn modelId="{BFB60C67-B769-4825-BA17-594C50356C35}" type="presOf" srcId="{63749599-DBD0-47AE-A70E-E8BF83CD0F08}" destId="{A813D5D7-B07B-4559-A3A0-7D1489FE4A7F}" srcOrd="0" destOrd="1" presId="urn:microsoft.com/office/officeart/2005/8/layout/list1"/>
    <dgm:cxn modelId="{A04CF216-A5C5-4F63-99DC-640A8A18708D}" type="presOf" srcId="{021A928C-A38F-4D11-B0D6-D5C6FC0A987F}" destId="{1DA4F5E2-0F45-4F40-99C0-AB503B5AE695}" srcOrd="0" destOrd="0" presId="urn:microsoft.com/office/officeart/2005/8/layout/list1"/>
    <dgm:cxn modelId="{029E9231-C334-4B07-A362-1F5B566A92AB}" type="presOf" srcId="{D47B9C1C-991E-4E19-8EA6-9B61F1C67024}" destId="{AD642B0D-0AB0-4DD9-8E23-737120271A2B}" srcOrd="1" destOrd="0" presId="urn:microsoft.com/office/officeart/2005/8/layout/list1"/>
    <dgm:cxn modelId="{FB47ABF9-97A9-438F-88BF-C4477227D260}" srcId="{021A928C-A38F-4D11-B0D6-D5C6FC0A987F}" destId="{63749599-DBD0-47AE-A70E-E8BF83CD0F08}" srcOrd="1" destOrd="0" parTransId="{4C4EED4F-881D-4BF4-89C1-5950CDCE6681}" sibTransId="{A9A998DA-1C5A-42C6-83A6-5CE32B094326}"/>
    <dgm:cxn modelId="{815C04E8-A573-4444-A5FC-ED027FAFD343}" srcId="{4C29E40D-668F-4254-B73C-FD6409C4875D}" destId="{021A928C-A38F-4D11-B0D6-D5C6FC0A987F}" srcOrd="0" destOrd="0" parTransId="{89BA10CD-8C39-4C8E-AD6F-E5A539D65FB0}" sibTransId="{ECEEE523-64E6-44D0-8E73-4C1538FFADA6}"/>
    <dgm:cxn modelId="{281831E2-DF72-42F5-B62F-A7177DFF591E}" srcId="{021A928C-A38F-4D11-B0D6-D5C6FC0A987F}" destId="{852199F9-CC99-460E-ADC1-69EFBCEF9FB7}" srcOrd="0" destOrd="0" parTransId="{5A1183E5-64A8-41F6-BA4B-09253300B2A4}" sibTransId="{30381329-9752-43FD-AE7C-3DE8879DD475}"/>
    <dgm:cxn modelId="{6F9F2BC9-C772-4D14-9EC1-CC248A77D1F8}" srcId="{D47B9C1C-991E-4E19-8EA6-9B61F1C67024}" destId="{0E0B7E70-3CF2-46F0-9E13-3F496C3EC099}" srcOrd="0" destOrd="0" parTransId="{2C04AC90-3B36-478C-9D1F-C292BF831F66}" sibTransId="{3AE6B579-E29E-4549-8F92-F1AEECC820ED}"/>
    <dgm:cxn modelId="{4755CC9F-9883-46E7-93A0-49AF316E85AF}" type="presOf" srcId="{0E0B7E70-3CF2-46F0-9E13-3F496C3EC099}" destId="{4A708B19-DE33-47DF-8DD3-D9E37B4BB282}" srcOrd="0" destOrd="0" presId="urn:microsoft.com/office/officeart/2005/8/layout/list1"/>
    <dgm:cxn modelId="{EB86F001-DF03-4064-AB83-A9DC6F37E407}" type="presParOf" srcId="{813CEAEA-20CA-4123-8594-5798A6931976}" destId="{1B0A4573-DD62-46E0-8CB2-17890CB09A1E}" srcOrd="0" destOrd="0" presId="urn:microsoft.com/office/officeart/2005/8/layout/list1"/>
    <dgm:cxn modelId="{63956BB7-CED5-4CF5-9596-C1E288B4AA80}" type="presParOf" srcId="{1B0A4573-DD62-46E0-8CB2-17890CB09A1E}" destId="{1DA4F5E2-0F45-4F40-99C0-AB503B5AE695}" srcOrd="0" destOrd="0" presId="urn:microsoft.com/office/officeart/2005/8/layout/list1"/>
    <dgm:cxn modelId="{AF2AEB82-D5FF-47E5-A38B-C33A8649BA17}" type="presParOf" srcId="{1B0A4573-DD62-46E0-8CB2-17890CB09A1E}" destId="{6B64C3A5-680C-46E5-85F4-642F3D2EE2EB}" srcOrd="1" destOrd="0" presId="urn:microsoft.com/office/officeart/2005/8/layout/list1"/>
    <dgm:cxn modelId="{A855C349-2FE7-4F84-9C6B-452C35E0D142}" type="presParOf" srcId="{813CEAEA-20CA-4123-8594-5798A6931976}" destId="{75B84027-1686-4B01-ADB8-40139B989B00}" srcOrd="1" destOrd="0" presId="urn:microsoft.com/office/officeart/2005/8/layout/list1"/>
    <dgm:cxn modelId="{41A6D232-2356-4183-A65A-58C0281DA8C7}" type="presParOf" srcId="{813CEAEA-20CA-4123-8594-5798A6931976}" destId="{A813D5D7-B07B-4559-A3A0-7D1489FE4A7F}" srcOrd="2" destOrd="0" presId="urn:microsoft.com/office/officeart/2005/8/layout/list1"/>
    <dgm:cxn modelId="{9B8E3804-A7AB-4929-A421-AAB1455823A2}" type="presParOf" srcId="{813CEAEA-20CA-4123-8594-5798A6931976}" destId="{647F2E68-9B70-4EE2-B0AA-639C714D85CF}" srcOrd="3" destOrd="0" presId="urn:microsoft.com/office/officeart/2005/8/layout/list1"/>
    <dgm:cxn modelId="{F106D54D-1EA4-4FEA-B999-BEF349782944}" type="presParOf" srcId="{813CEAEA-20CA-4123-8594-5798A6931976}" destId="{5CA6581A-6C1E-4C55-A9FA-53D21442902B}" srcOrd="4" destOrd="0" presId="urn:microsoft.com/office/officeart/2005/8/layout/list1"/>
    <dgm:cxn modelId="{376BD147-4247-44FC-982B-CA3C105FB8EB}" type="presParOf" srcId="{5CA6581A-6C1E-4C55-A9FA-53D21442902B}" destId="{2AA0EFAF-4B9E-474D-BBF1-113D057DDC8D}" srcOrd="0" destOrd="0" presId="urn:microsoft.com/office/officeart/2005/8/layout/list1"/>
    <dgm:cxn modelId="{8925D7A0-0AA5-4933-AE0D-6CDCACF5433D}" type="presParOf" srcId="{5CA6581A-6C1E-4C55-A9FA-53D21442902B}" destId="{AD642B0D-0AB0-4DD9-8E23-737120271A2B}" srcOrd="1" destOrd="0" presId="urn:microsoft.com/office/officeart/2005/8/layout/list1"/>
    <dgm:cxn modelId="{0C1E321C-4734-4C02-90A2-A5E8FC512EF0}" type="presParOf" srcId="{813CEAEA-20CA-4123-8594-5798A6931976}" destId="{7440E171-8081-481B-B79C-411A169B37CF}" srcOrd="5" destOrd="0" presId="urn:microsoft.com/office/officeart/2005/8/layout/list1"/>
    <dgm:cxn modelId="{32862C1A-8B53-4252-821B-6F1CD4B9DC06}" type="presParOf" srcId="{813CEAEA-20CA-4123-8594-5798A6931976}" destId="{4A708B19-DE33-47DF-8DD3-D9E37B4BB282}"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29E40D-668F-4254-B73C-FD6409C4875D}" type="doc">
      <dgm:prSet loTypeId="urn:microsoft.com/office/officeart/2005/8/layout/hierarchy3" loCatId="list" qsTypeId="urn:microsoft.com/office/officeart/2005/8/quickstyle/simple5" qsCatId="simple" csTypeId="urn:microsoft.com/office/officeart/2005/8/colors/accent0_2" csCatId="mainScheme" phldr="1"/>
      <dgm:spPr/>
      <dgm:t>
        <a:bodyPr/>
        <a:lstStyle/>
        <a:p>
          <a:endParaRPr lang="es-EC"/>
        </a:p>
      </dgm:t>
    </dgm:pt>
    <dgm:pt modelId="{C4D81776-5D9B-4B5B-8CFA-D4D96AAA7D80}">
      <dgm:prSet phldrT="[Texto]" custT="1"/>
      <dgm:spPr/>
      <dgm:t>
        <a:bodyPr/>
        <a:lstStyle/>
        <a:p>
          <a:r>
            <a:rPr lang="es-EC" sz="1500" b="0" dirty="0">
              <a:solidFill>
                <a:schemeClr val="tx1"/>
              </a:solidFill>
              <a:latin typeface="Arial" panose="020B0604020202020204" pitchFamily="34" charset="0"/>
              <a:cs typeface="Arial" panose="020B0604020202020204" pitchFamily="34" charset="0"/>
            </a:rPr>
            <a:t>H1: El uso de un simulador financiero para el manejo de las finanzas ayuda a las personas ecónomamente activas que tienen un empleo pleno/adecuado a controlar sus finanzas.</a:t>
          </a:r>
        </a:p>
      </dgm:t>
    </dgm:pt>
    <dgm:pt modelId="{084D6DB8-D085-42EE-ADF2-D416751F45C5}" type="parTrans" cxnId="{C06924D4-7DF4-4F2D-A6D2-B19F8EBE1EC6}">
      <dgm:prSet/>
      <dgm:spPr/>
      <dgm:t>
        <a:bodyPr/>
        <a:lstStyle/>
        <a:p>
          <a:endParaRPr lang="es-EC" sz="1500" b="0">
            <a:solidFill>
              <a:schemeClr val="tx1"/>
            </a:solidFill>
            <a:latin typeface="Arial" panose="020B0604020202020204" pitchFamily="34" charset="0"/>
            <a:cs typeface="Arial" panose="020B0604020202020204" pitchFamily="34" charset="0"/>
          </a:endParaRPr>
        </a:p>
      </dgm:t>
    </dgm:pt>
    <dgm:pt modelId="{0D8749F2-290E-42DF-8848-A02E0C1BBE23}" type="sibTrans" cxnId="{C06924D4-7DF4-4F2D-A6D2-B19F8EBE1EC6}">
      <dgm:prSet/>
      <dgm:spPr/>
      <dgm:t>
        <a:bodyPr/>
        <a:lstStyle/>
        <a:p>
          <a:endParaRPr lang="es-EC" sz="1500" b="0">
            <a:solidFill>
              <a:schemeClr val="tx1"/>
            </a:solidFill>
            <a:latin typeface="Arial" panose="020B0604020202020204" pitchFamily="34" charset="0"/>
            <a:cs typeface="Arial" panose="020B0604020202020204" pitchFamily="34" charset="0"/>
          </a:endParaRPr>
        </a:p>
      </dgm:t>
    </dgm:pt>
    <dgm:pt modelId="{021A928C-A38F-4D11-B0D6-D5C6FC0A987F}">
      <dgm:prSet phldrT="[Texto]" custT="1"/>
      <dgm:spPr/>
      <dgm:t>
        <a:bodyPr/>
        <a:lstStyle/>
        <a:p>
          <a:r>
            <a:rPr lang="es-EC" sz="1500" b="0" dirty="0">
              <a:solidFill>
                <a:schemeClr val="tx1"/>
              </a:solidFill>
              <a:latin typeface="Arial" panose="020B0604020202020204" pitchFamily="34" charset="0"/>
              <a:cs typeface="Arial" panose="020B0604020202020204" pitchFamily="34" charset="0"/>
            </a:rPr>
            <a:t>H0: El uso de un simulador financiero para el manejo de las finanzas no ayuda a las personas ecónomamente activas que tienen un empleo pleno/adecuado a controlar sus finanzas.</a:t>
          </a:r>
        </a:p>
      </dgm:t>
    </dgm:pt>
    <dgm:pt modelId="{ECEEE523-64E6-44D0-8E73-4C1538FFADA6}" type="sibTrans" cxnId="{815C04E8-A573-4444-A5FC-ED027FAFD343}">
      <dgm:prSet/>
      <dgm:spPr/>
      <dgm:t>
        <a:bodyPr/>
        <a:lstStyle/>
        <a:p>
          <a:endParaRPr lang="es-EC" sz="1500" b="0">
            <a:solidFill>
              <a:schemeClr val="tx1"/>
            </a:solidFill>
            <a:latin typeface="Arial" panose="020B0604020202020204" pitchFamily="34" charset="0"/>
            <a:cs typeface="Arial" panose="020B0604020202020204" pitchFamily="34" charset="0"/>
          </a:endParaRPr>
        </a:p>
      </dgm:t>
    </dgm:pt>
    <dgm:pt modelId="{89BA10CD-8C39-4C8E-AD6F-E5A539D65FB0}" type="parTrans" cxnId="{815C04E8-A573-4444-A5FC-ED027FAFD343}">
      <dgm:prSet/>
      <dgm:spPr/>
      <dgm:t>
        <a:bodyPr/>
        <a:lstStyle/>
        <a:p>
          <a:endParaRPr lang="es-EC" sz="1500" b="0">
            <a:solidFill>
              <a:schemeClr val="tx1"/>
            </a:solidFill>
            <a:latin typeface="Arial" panose="020B0604020202020204" pitchFamily="34" charset="0"/>
            <a:cs typeface="Arial" panose="020B0604020202020204" pitchFamily="34" charset="0"/>
          </a:endParaRPr>
        </a:p>
      </dgm:t>
    </dgm:pt>
    <dgm:pt modelId="{7F72E5CD-54CF-4256-B5E6-C7BA6EC8B4A7}" type="pres">
      <dgm:prSet presAssocID="{4C29E40D-668F-4254-B73C-FD6409C4875D}" presName="diagram" presStyleCnt="0">
        <dgm:presLayoutVars>
          <dgm:chPref val="1"/>
          <dgm:dir/>
          <dgm:animOne val="branch"/>
          <dgm:animLvl val="lvl"/>
          <dgm:resizeHandles/>
        </dgm:presLayoutVars>
      </dgm:prSet>
      <dgm:spPr/>
      <dgm:t>
        <a:bodyPr/>
        <a:lstStyle/>
        <a:p>
          <a:endParaRPr lang="es-EC"/>
        </a:p>
      </dgm:t>
    </dgm:pt>
    <dgm:pt modelId="{91A173A8-A832-4050-B654-D9AE4E9CACDA}" type="pres">
      <dgm:prSet presAssocID="{021A928C-A38F-4D11-B0D6-D5C6FC0A987F}" presName="root" presStyleCnt="0"/>
      <dgm:spPr/>
    </dgm:pt>
    <dgm:pt modelId="{7E353FFA-BF52-4B0B-9CB1-0AD04C47F8AD}" type="pres">
      <dgm:prSet presAssocID="{021A928C-A38F-4D11-B0D6-D5C6FC0A987F}" presName="rootComposite" presStyleCnt="0"/>
      <dgm:spPr/>
    </dgm:pt>
    <dgm:pt modelId="{BE7E4E6F-47FD-45C9-8EFA-84292EE29795}" type="pres">
      <dgm:prSet presAssocID="{021A928C-A38F-4D11-B0D6-D5C6FC0A987F}" presName="rootText" presStyleLbl="node1" presStyleIdx="0" presStyleCnt="2" custLinFactNeighborX="27537" custLinFactNeighborY="-69805"/>
      <dgm:spPr/>
      <dgm:t>
        <a:bodyPr/>
        <a:lstStyle/>
        <a:p>
          <a:endParaRPr lang="es-EC"/>
        </a:p>
      </dgm:t>
    </dgm:pt>
    <dgm:pt modelId="{B84952BB-A547-4913-98C8-6CB2ACEAD5DB}" type="pres">
      <dgm:prSet presAssocID="{021A928C-A38F-4D11-B0D6-D5C6FC0A987F}" presName="rootConnector" presStyleLbl="node1" presStyleIdx="0" presStyleCnt="2"/>
      <dgm:spPr/>
      <dgm:t>
        <a:bodyPr/>
        <a:lstStyle/>
        <a:p>
          <a:endParaRPr lang="es-EC"/>
        </a:p>
      </dgm:t>
    </dgm:pt>
    <dgm:pt modelId="{7D8216D0-F7B0-489A-A55B-F7E47D64DD7B}" type="pres">
      <dgm:prSet presAssocID="{021A928C-A38F-4D11-B0D6-D5C6FC0A987F}" presName="childShape" presStyleCnt="0"/>
      <dgm:spPr/>
    </dgm:pt>
    <dgm:pt modelId="{867C3300-C509-4380-95FD-B3E8127D3CF7}" type="pres">
      <dgm:prSet presAssocID="{C4D81776-5D9B-4B5B-8CFA-D4D96AAA7D80}" presName="root" presStyleCnt="0"/>
      <dgm:spPr/>
    </dgm:pt>
    <dgm:pt modelId="{D877E3F2-3B44-458C-8BEF-06474B3468AA}" type="pres">
      <dgm:prSet presAssocID="{C4D81776-5D9B-4B5B-8CFA-D4D96AAA7D80}" presName="rootComposite" presStyleCnt="0"/>
      <dgm:spPr/>
    </dgm:pt>
    <dgm:pt modelId="{F33B8239-AA2B-4705-AC82-5E4C08EF12FE}" type="pres">
      <dgm:prSet presAssocID="{C4D81776-5D9B-4B5B-8CFA-D4D96AAA7D80}" presName="rootText" presStyleLbl="node1" presStyleIdx="1" presStyleCnt="2" custLinFactNeighborX="-34387" custLinFactNeighborY="33077"/>
      <dgm:spPr/>
      <dgm:t>
        <a:bodyPr/>
        <a:lstStyle/>
        <a:p>
          <a:endParaRPr lang="es-EC"/>
        </a:p>
      </dgm:t>
    </dgm:pt>
    <dgm:pt modelId="{D4929D2C-B1BD-4A21-8DD2-C56315CB4101}" type="pres">
      <dgm:prSet presAssocID="{C4D81776-5D9B-4B5B-8CFA-D4D96AAA7D80}" presName="rootConnector" presStyleLbl="node1" presStyleIdx="1" presStyleCnt="2"/>
      <dgm:spPr/>
      <dgm:t>
        <a:bodyPr/>
        <a:lstStyle/>
        <a:p>
          <a:endParaRPr lang="es-EC"/>
        </a:p>
      </dgm:t>
    </dgm:pt>
    <dgm:pt modelId="{BDA03B8F-1A23-4E33-A745-B8BBDE5767E3}" type="pres">
      <dgm:prSet presAssocID="{C4D81776-5D9B-4B5B-8CFA-D4D96AAA7D80}" presName="childShape" presStyleCnt="0"/>
      <dgm:spPr/>
    </dgm:pt>
  </dgm:ptLst>
  <dgm:cxnLst>
    <dgm:cxn modelId="{E489DC01-6DFC-41DE-9F60-BCB279DBDC67}" type="presOf" srcId="{C4D81776-5D9B-4B5B-8CFA-D4D96AAA7D80}" destId="{D4929D2C-B1BD-4A21-8DD2-C56315CB4101}" srcOrd="1" destOrd="0" presId="urn:microsoft.com/office/officeart/2005/8/layout/hierarchy3"/>
    <dgm:cxn modelId="{0393478E-759C-4597-8BF9-E73EFA11BA18}" type="presOf" srcId="{021A928C-A38F-4D11-B0D6-D5C6FC0A987F}" destId="{B84952BB-A547-4913-98C8-6CB2ACEAD5DB}" srcOrd="1" destOrd="0" presId="urn:microsoft.com/office/officeart/2005/8/layout/hierarchy3"/>
    <dgm:cxn modelId="{62BBD37D-B5CD-447E-957D-71C4CFAF8D37}" type="presOf" srcId="{021A928C-A38F-4D11-B0D6-D5C6FC0A987F}" destId="{BE7E4E6F-47FD-45C9-8EFA-84292EE29795}" srcOrd="0" destOrd="0" presId="urn:microsoft.com/office/officeart/2005/8/layout/hierarchy3"/>
    <dgm:cxn modelId="{C06924D4-7DF4-4F2D-A6D2-B19F8EBE1EC6}" srcId="{4C29E40D-668F-4254-B73C-FD6409C4875D}" destId="{C4D81776-5D9B-4B5B-8CFA-D4D96AAA7D80}" srcOrd="1" destOrd="0" parTransId="{084D6DB8-D085-42EE-ADF2-D416751F45C5}" sibTransId="{0D8749F2-290E-42DF-8848-A02E0C1BBE23}"/>
    <dgm:cxn modelId="{EA45EDF9-067F-442F-B825-126EB1F94FB7}" type="presOf" srcId="{C4D81776-5D9B-4B5B-8CFA-D4D96AAA7D80}" destId="{F33B8239-AA2B-4705-AC82-5E4C08EF12FE}" srcOrd="0" destOrd="0" presId="urn:microsoft.com/office/officeart/2005/8/layout/hierarchy3"/>
    <dgm:cxn modelId="{815C04E8-A573-4444-A5FC-ED027FAFD343}" srcId="{4C29E40D-668F-4254-B73C-FD6409C4875D}" destId="{021A928C-A38F-4D11-B0D6-D5C6FC0A987F}" srcOrd="0" destOrd="0" parTransId="{89BA10CD-8C39-4C8E-AD6F-E5A539D65FB0}" sibTransId="{ECEEE523-64E6-44D0-8E73-4C1538FFADA6}"/>
    <dgm:cxn modelId="{F035D1BB-9301-4179-8A3C-89AFC14EBF50}" type="presOf" srcId="{4C29E40D-668F-4254-B73C-FD6409C4875D}" destId="{7F72E5CD-54CF-4256-B5E6-C7BA6EC8B4A7}" srcOrd="0" destOrd="0" presId="urn:microsoft.com/office/officeart/2005/8/layout/hierarchy3"/>
    <dgm:cxn modelId="{C6D2CA89-B640-4333-B330-3CD7EE2C7391}" type="presParOf" srcId="{7F72E5CD-54CF-4256-B5E6-C7BA6EC8B4A7}" destId="{91A173A8-A832-4050-B654-D9AE4E9CACDA}" srcOrd="0" destOrd="0" presId="urn:microsoft.com/office/officeart/2005/8/layout/hierarchy3"/>
    <dgm:cxn modelId="{4777FCB0-A56D-4EBC-BF42-85369276479E}" type="presParOf" srcId="{91A173A8-A832-4050-B654-D9AE4E9CACDA}" destId="{7E353FFA-BF52-4B0B-9CB1-0AD04C47F8AD}" srcOrd="0" destOrd="0" presId="urn:microsoft.com/office/officeart/2005/8/layout/hierarchy3"/>
    <dgm:cxn modelId="{62163639-0745-450C-90D4-BAEA8C391939}" type="presParOf" srcId="{7E353FFA-BF52-4B0B-9CB1-0AD04C47F8AD}" destId="{BE7E4E6F-47FD-45C9-8EFA-84292EE29795}" srcOrd="0" destOrd="0" presId="urn:microsoft.com/office/officeart/2005/8/layout/hierarchy3"/>
    <dgm:cxn modelId="{48DB60AC-5084-494C-85C7-9C096AEA1991}" type="presParOf" srcId="{7E353FFA-BF52-4B0B-9CB1-0AD04C47F8AD}" destId="{B84952BB-A547-4913-98C8-6CB2ACEAD5DB}" srcOrd="1" destOrd="0" presId="urn:microsoft.com/office/officeart/2005/8/layout/hierarchy3"/>
    <dgm:cxn modelId="{FC0597D0-F9AB-4F2D-BBB9-E6BF19D916C0}" type="presParOf" srcId="{91A173A8-A832-4050-B654-D9AE4E9CACDA}" destId="{7D8216D0-F7B0-489A-A55B-F7E47D64DD7B}" srcOrd="1" destOrd="0" presId="urn:microsoft.com/office/officeart/2005/8/layout/hierarchy3"/>
    <dgm:cxn modelId="{E9D40C8E-8629-415F-94A0-4F0F6F345BD9}" type="presParOf" srcId="{7F72E5CD-54CF-4256-B5E6-C7BA6EC8B4A7}" destId="{867C3300-C509-4380-95FD-B3E8127D3CF7}" srcOrd="1" destOrd="0" presId="urn:microsoft.com/office/officeart/2005/8/layout/hierarchy3"/>
    <dgm:cxn modelId="{78D5B161-03F5-43BE-AF0E-8BC03DAF16B5}" type="presParOf" srcId="{867C3300-C509-4380-95FD-B3E8127D3CF7}" destId="{D877E3F2-3B44-458C-8BEF-06474B3468AA}" srcOrd="0" destOrd="0" presId="urn:microsoft.com/office/officeart/2005/8/layout/hierarchy3"/>
    <dgm:cxn modelId="{32D88B63-E0D3-4109-9B22-8B0AF2314E6A}" type="presParOf" srcId="{D877E3F2-3B44-458C-8BEF-06474B3468AA}" destId="{F33B8239-AA2B-4705-AC82-5E4C08EF12FE}" srcOrd="0" destOrd="0" presId="urn:microsoft.com/office/officeart/2005/8/layout/hierarchy3"/>
    <dgm:cxn modelId="{68FB2D3E-1450-49BC-ACFB-26FE755FA582}" type="presParOf" srcId="{D877E3F2-3B44-458C-8BEF-06474B3468AA}" destId="{D4929D2C-B1BD-4A21-8DD2-C56315CB4101}" srcOrd="1" destOrd="0" presId="urn:microsoft.com/office/officeart/2005/8/layout/hierarchy3"/>
    <dgm:cxn modelId="{83DA9E0A-182B-404E-A276-89CC7C7DCBE9}" type="presParOf" srcId="{867C3300-C509-4380-95FD-B3E8127D3CF7}" destId="{BDA03B8F-1A23-4E33-A745-B8BBDE5767E3}" srcOrd="1" destOrd="0" presId="urn:microsoft.com/office/officeart/2005/8/layout/hierarchy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16CDDE-A970-4B0B-B933-7BFA8F1D246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12290750-6166-43E4-88D3-BD88C225F671}">
      <dgm:prSet phldrT="[Texto]" custT="1"/>
      <dgm:spPr/>
      <dgm:t>
        <a:bodyPr/>
        <a:lstStyle/>
        <a:p>
          <a:r>
            <a:rPr lang="es-EC" sz="1800" dirty="0"/>
            <a:t>La teoría de las finanzas personales puede explicarse desde el concepto de las finanzas, la cual es una rama de la economía que se dedica al estudio de maneras para la obtención de capital para la adquisición de bienes y de decisiones de inversión</a:t>
          </a:r>
        </a:p>
      </dgm:t>
    </dgm:pt>
    <dgm:pt modelId="{65C54123-608A-486A-A938-1492A9E26C86}" type="parTrans" cxnId="{0B33AC57-50BC-4C9E-A3D0-5930E0AECA1F}">
      <dgm:prSet/>
      <dgm:spPr/>
      <dgm:t>
        <a:bodyPr/>
        <a:lstStyle/>
        <a:p>
          <a:endParaRPr lang="es-EC" sz="2800"/>
        </a:p>
      </dgm:t>
    </dgm:pt>
    <dgm:pt modelId="{FF0ED1F1-2646-4BA0-AEFF-8B8BBE5E08E7}" type="sibTrans" cxnId="{0B33AC57-50BC-4C9E-A3D0-5930E0AECA1F}">
      <dgm:prSet/>
      <dgm:spPr/>
      <dgm:t>
        <a:bodyPr/>
        <a:lstStyle/>
        <a:p>
          <a:endParaRPr lang="es-EC" sz="2800"/>
        </a:p>
      </dgm:t>
    </dgm:pt>
    <dgm:pt modelId="{8EDCE8F5-4561-4006-A513-FB8865A9F647}">
      <dgm:prSet phldrT="[Texto]" custT="1"/>
      <dgm:spPr/>
      <dgm:t>
        <a:bodyPr/>
        <a:lstStyle/>
        <a:p>
          <a:r>
            <a:rPr lang="es-EC" sz="1800" dirty="0"/>
            <a:t>El ser humano busca satisfacer sus necesidades esenciales en lugar de crear utilidad debido a la falta de  conocimientos y a su capacidad de procesamiento de la información financiera para la toma de decisiones en base los recursos disponibles (Arriaga, 2012). </a:t>
          </a:r>
        </a:p>
      </dgm:t>
    </dgm:pt>
    <dgm:pt modelId="{2683BC73-4839-45A7-B4A2-C04FF12C7883}" type="parTrans" cxnId="{25462E6B-271C-4ABE-B515-4E5E838A0D42}">
      <dgm:prSet/>
      <dgm:spPr/>
      <dgm:t>
        <a:bodyPr/>
        <a:lstStyle/>
        <a:p>
          <a:endParaRPr lang="es-EC" sz="2800"/>
        </a:p>
      </dgm:t>
    </dgm:pt>
    <dgm:pt modelId="{993FAC60-77EA-4A27-9636-44272AC46263}" type="sibTrans" cxnId="{25462E6B-271C-4ABE-B515-4E5E838A0D42}">
      <dgm:prSet/>
      <dgm:spPr/>
      <dgm:t>
        <a:bodyPr/>
        <a:lstStyle/>
        <a:p>
          <a:endParaRPr lang="es-EC" sz="2800"/>
        </a:p>
      </dgm:t>
    </dgm:pt>
    <dgm:pt modelId="{EDA925CF-3397-4289-9474-40020FAFCAF7}" type="pres">
      <dgm:prSet presAssocID="{BA16CDDE-A970-4B0B-B933-7BFA8F1D2463}" presName="Name0" presStyleCnt="0">
        <dgm:presLayoutVars>
          <dgm:dir/>
          <dgm:resizeHandles val="exact"/>
        </dgm:presLayoutVars>
      </dgm:prSet>
      <dgm:spPr/>
      <dgm:t>
        <a:bodyPr/>
        <a:lstStyle/>
        <a:p>
          <a:endParaRPr lang="es-EC"/>
        </a:p>
      </dgm:t>
    </dgm:pt>
    <dgm:pt modelId="{4BE458A7-CB13-4621-A54E-1AEC07E2B681}" type="pres">
      <dgm:prSet presAssocID="{12290750-6166-43E4-88D3-BD88C225F671}" presName="composite" presStyleCnt="0"/>
      <dgm:spPr/>
    </dgm:pt>
    <dgm:pt modelId="{1C3F7295-9E56-426C-9FBD-07F2B803403E}" type="pres">
      <dgm:prSet presAssocID="{12290750-6166-43E4-88D3-BD88C225F671}" presName="rect1" presStyleLbl="trAlignAcc1" presStyleIdx="0" presStyleCnt="2">
        <dgm:presLayoutVars>
          <dgm:bulletEnabled val="1"/>
        </dgm:presLayoutVars>
      </dgm:prSet>
      <dgm:spPr/>
      <dgm:t>
        <a:bodyPr/>
        <a:lstStyle/>
        <a:p>
          <a:endParaRPr lang="es-EC"/>
        </a:p>
      </dgm:t>
    </dgm:pt>
    <dgm:pt modelId="{C70242F1-5561-4E92-B404-12505D6AB98B}" type="pres">
      <dgm:prSet presAssocID="{12290750-6166-43E4-88D3-BD88C225F671}" presName="rect2" presStyleLbl="fgImgPlace1" presStyleIdx="0" presStyleCnt="2"/>
      <dgm:spPr>
        <a:solidFill>
          <a:schemeClr val="accent6">
            <a:lumMod val="40000"/>
            <a:lumOff val="60000"/>
          </a:schemeClr>
        </a:solidFill>
      </dgm:spPr>
    </dgm:pt>
    <dgm:pt modelId="{D18B2818-9236-4A9C-A5EB-C77619EA60BB}" type="pres">
      <dgm:prSet presAssocID="{FF0ED1F1-2646-4BA0-AEFF-8B8BBE5E08E7}" presName="sibTrans" presStyleCnt="0"/>
      <dgm:spPr/>
    </dgm:pt>
    <dgm:pt modelId="{E899A69C-E7D8-4480-83E2-0A9116257BA7}" type="pres">
      <dgm:prSet presAssocID="{8EDCE8F5-4561-4006-A513-FB8865A9F647}" presName="composite" presStyleCnt="0"/>
      <dgm:spPr/>
    </dgm:pt>
    <dgm:pt modelId="{CB210EF1-48D2-49A4-AFB2-72D5A0F9C34A}" type="pres">
      <dgm:prSet presAssocID="{8EDCE8F5-4561-4006-A513-FB8865A9F647}" presName="rect1" presStyleLbl="trAlignAcc1" presStyleIdx="1" presStyleCnt="2">
        <dgm:presLayoutVars>
          <dgm:bulletEnabled val="1"/>
        </dgm:presLayoutVars>
      </dgm:prSet>
      <dgm:spPr/>
      <dgm:t>
        <a:bodyPr/>
        <a:lstStyle/>
        <a:p>
          <a:endParaRPr lang="es-EC"/>
        </a:p>
      </dgm:t>
    </dgm:pt>
    <dgm:pt modelId="{60A67E4F-1A76-42CA-87FF-0DF8719A617F}" type="pres">
      <dgm:prSet presAssocID="{8EDCE8F5-4561-4006-A513-FB8865A9F647}" presName="rect2" presStyleLbl="fgImgPlace1" presStyleIdx="1" presStyleCnt="2"/>
      <dgm:spPr>
        <a:solidFill>
          <a:schemeClr val="accent4">
            <a:lumMod val="40000"/>
            <a:lumOff val="60000"/>
          </a:schemeClr>
        </a:solidFill>
      </dgm:spPr>
    </dgm:pt>
  </dgm:ptLst>
  <dgm:cxnLst>
    <dgm:cxn modelId="{25462E6B-271C-4ABE-B515-4E5E838A0D42}" srcId="{BA16CDDE-A970-4B0B-B933-7BFA8F1D2463}" destId="{8EDCE8F5-4561-4006-A513-FB8865A9F647}" srcOrd="1" destOrd="0" parTransId="{2683BC73-4839-45A7-B4A2-C04FF12C7883}" sibTransId="{993FAC60-77EA-4A27-9636-44272AC46263}"/>
    <dgm:cxn modelId="{299C95F9-AFB4-4877-8158-270633091172}" type="presOf" srcId="{BA16CDDE-A970-4B0B-B933-7BFA8F1D2463}" destId="{EDA925CF-3397-4289-9474-40020FAFCAF7}" srcOrd="0" destOrd="0" presId="urn:microsoft.com/office/officeart/2008/layout/PictureStrips"/>
    <dgm:cxn modelId="{E9F1B891-0CBB-497C-9AE4-C16C501123B5}" type="presOf" srcId="{8EDCE8F5-4561-4006-A513-FB8865A9F647}" destId="{CB210EF1-48D2-49A4-AFB2-72D5A0F9C34A}" srcOrd="0" destOrd="0" presId="urn:microsoft.com/office/officeart/2008/layout/PictureStrips"/>
    <dgm:cxn modelId="{42B2AD15-EFBC-4A08-824C-3A38AE43EA68}" type="presOf" srcId="{12290750-6166-43E4-88D3-BD88C225F671}" destId="{1C3F7295-9E56-426C-9FBD-07F2B803403E}" srcOrd="0" destOrd="0" presId="urn:microsoft.com/office/officeart/2008/layout/PictureStrips"/>
    <dgm:cxn modelId="{0B33AC57-50BC-4C9E-A3D0-5930E0AECA1F}" srcId="{BA16CDDE-A970-4B0B-B933-7BFA8F1D2463}" destId="{12290750-6166-43E4-88D3-BD88C225F671}" srcOrd="0" destOrd="0" parTransId="{65C54123-608A-486A-A938-1492A9E26C86}" sibTransId="{FF0ED1F1-2646-4BA0-AEFF-8B8BBE5E08E7}"/>
    <dgm:cxn modelId="{A1F3C408-EF71-48FD-B37C-95FE1B40F95E}" type="presParOf" srcId="{EDA925CF-3397-4289-9474-40020FAFCAF7}" destId="{4BE458A7-CB13-4621-A54E-1AEC07E2B681}" srcOrd="0" destOrd="0" presId="urn:microsoft.com/office/officeart/2008/layout/PictureStrips"/>
    <dgm:cxn modelId="{25051BA8-AB2C-4C3A-94AA-735437565BBA}" type="presParOf" srcId="{4BE458A7-CB13-4621-A54E-1AEC07E2B681}" destId="{1C3F7295-9E56-426C-9FBD-07F2B803403E}" srcOrd="0" destOrd="0" presId="urn:microsoft.com/office/officeart/2008/layout/PictureStrips"/>
    <dgm:cxn modelId="{999800C6-ABAF-4E93-8C03-E75B6FA3ABAA}" type="presParOf" srcId="{4BE458A7-CB13-4621-A54E-1AEC07E2B681}" destId="{C70242F1-5561-4E92-B404-12505D6AB98B}" srcOrd="1" destOrd="0" presId="urn:microsoft.com/office/officeart/2008/layout/PictureStrips"/>
    <dgm:cxn modelId="{DDA9739F-414B-4AC8-8B09-76644C11322F}" type="presParOf" srcId="{EDA925CF-3397-4289-9474-40020FAFCAF7}" destId="{D18B2818-9236-4A9C-A5EB-C77619EA60BB}" srcOrd="1" destOrd="0" presId="urn:microsoft.com/office/officeart/2008/layout/PictureStrips"/>
    <dgm:cxn modelId="{0D9A1728-1AF0-420C-B9B2-2D94F346125E}" type="presParOf" srcId="{EDA925CF-3397-4289-9474-40020FAFCAF7}" destId="{E899A69C-E7D8-4480-83E2-0A9116257BA7}" srcOrd="2" destOrd="0" presId="urn:microsoft.com/office/officeart/2008/layout/PictureStrips"/>
    <dgm:cxn modelId="{2AB0B1C8-1CB4-4BE8-97D4-0E9443618718}" type="presParOf" srcId="{E899A69C-E7D8-4480-83E2-0A9116257BA7}" destId="{CB210EF1-48D2-49A4-AFB2-72D5A0F9C34A}" srcOrd="0" destOrd="0" presId="urn:microsoft.com/office/officeart/2008/layout/PictureStrips"/>
    <dgm:cxn modelId="{58090A68-2E70-44AE-8EB7-564E1B0BA8D5}" type="presParOf" srcId="{E899A69C-E7D8-4480-83E2-0A9116257BA7}" destId="{60A67E4F-1A76-42CA-87FF-0DF8719A617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16CDDE-A970-4B0B-B933-7BFA8F1D2463}" type="doc">
      <dgm:prSet loTypeId="urn:microsoft.com/office/officeart/2005/8/layout/arrow6" loCatId="process" qsTypeId="urn:microsoft.com/office/officeart/2005/8/quickstyle/simple2" qsCatId="simple" csTypeId="urn:microsoft.com/office/officeart/2005/8/colors/accent0_1" csCatId="mainScheme" phldr="1"/>
      <dgm:spPr/>
      <dgm:t>
        <a:bodyPr/>
        <a:lstStyle/>
        <a:p>
          <a:endParaRPr lang="es-EC"/>
        </a:p>
      </dgm:t>
    </dgm:pt>
    <dgm:pt modelId="{12290750-6166-43E4-88D3-BD88C225F671}">
      <dgm:prSet phldrT="[Texto]" custT="1"/>
      <dgm:spPr/>
      <dgm:t>
        <a:bodyPr/>
        <a:lstStyle/>
        <a:p>
          <a:r>
            <a:rPr lang="es-EC" sz="1600" dirty="0"/>
            <a:t>El crecimiento económico se caracteriza por el aumento de los ingresos</a:t>
          </a:r>
          <a:endParaRPr lang="es-EC" sz="1600" b="1" dirty="0"/>
        </a:p>
      </dgm:t>
    </dgm:pt>
    <dgm:pt modelId="{65C54123-608A-486A-A938-1492A9E26C86}" type="parTrans" cxnId="{0B33AC57-50BC-4C9E-A3D0-5930E0AECA1F}">
      <dgm:prSet/>
      <dgm:spPr/>
      <dgm:t>
        <a:bodyPr/>
        <a:lstStyle/>
        <a:p>
          <a:endParaRPr lang="es-EC" sz="2400" b="1">
            <a:solidFill>
              <a:schemeClr val="tx1"/>
            </a:solidFill>
          </a:endParaRPr>
        </a:p>
      </dgm:t>
    </dgm:pt>
    <dgm:pt modelId="{FF0ED1F1-2646-4BA0-AEFF-8B8BBE5E08E7}" type="sibTrans" cxnId="{0B33AC57-50BC-4C9E-A3D0-5930E0AECA1F}">
      <dgm:prSet/>
      <dgm:spPr/>
      <dgm:t>
        <a:bodyPr/>
        <a:lstStyle/>
        <a:p>
          <a:endParaRPr lang="es-EC" sz="2400" b="1">
            <a:solidFill>
              <a:schemeClr val="tx1"/>
            </a:solidFill>
          </a:endParaRPr>
        </a:p>
      </dgm:t>
    </dgm:pt>
    <dgm:pt modelId="{8EDCE8F5-4561-4006-A513-FB8865A9F647}">
      <dgm:prSet phldrT="[Texto]" custT="1"/>
      <dgm:spPr/>
      <dgm:t>
        <a:bodyPr/>
        <a:lstStyle/>
        <a:p>
          <a:r>
            <a:rPr lang="es-EC" sz="1600" dirty="0"/>
            <a:t>El desarrollo implica a más de incremento de ingresos también cambios estructurales y una reorganización completa.</a:t>
          </a:r>
          <a:endParaRPr lang="es-EC" sz="1600" b="1" dirty="0"/>
        </a:p>
      </dgm:t>
    </dgm:pt>
    <dgm:pt modelId="{2683BC73-4839-45A7-B4A2-C04FF12C7883}" type="parTrans" cxnId="{25462E6B-271C-4ABE-B515-4E5E838A0D42}">
      <dgm:prSet/>
      <dgm:spPr/>
      <dgm:t>
        <a:bodyPr/>
        <a:lstStyle/>
        <a:p>
          <a:endParaRPr lang="es-EC" sz="2400" b="1">
            <a:solidFill>
              <a:schemeClr val="tx1"/>
            </a:solidFill>
          </a:endParaRPr>
        </a:p>
      </dgm:t>
    </dgm:pt>
    <dgm:pt modelId="{993FAC60-77EA-4A27-9636-44272AC46263}" type="sibTrans" cxnId="{25462E6B-271C-4ABE-B515-4E5E838A0D42}">
      <dgm:prSet/>
      <dgm:spPr/>
      <dgm:t>
        <a:bodyPr/>
        <a:lstStyle/>
        <a:p>
          <a:endParaRPr lang="es-EC" sz="2400" b="1">
            <a:solidFill>
              <a:schemeClr val="tx1"/>
            </a:solidFill>
          </a:endParaRPr>
        </a:p>
      </dgm:t>
    </dgm:pt>
    <dgm:pt modelId="{D68C39B3-DEC8-4ABB-8191-F11EA3A2B16E}" type="pres">
      <dgm:prSet presAssocID="{BA16CDDE-A970-4B0B-B933-7BFA8F1D2463}" presName="compositeShape" presStyleCnt="0">
        <dgm:presLayoutVars>
          <dgm:chMax val="2"/>
          <dgm:dir/>
          <dgm:resizeHandles val="exact"/>
        </dgm:presLayoutVars>
      </dgm:prSet>
      <dgm:spPr/>
      <dgm:t>
        <a:bodyPr/>
        <a:lstStyle/>
        <a:p>
          <a:endParaRPr lang="es-EC"/>
        </a:p>
      </dgm:t>
    </dgm:pt>
    <dgm:pt modelId="{578A67F3-A97E-4068-9316-21B5F1297913}" type="pres">
      <dgm:prSet presAssocID="{BA16CDDE-A970-4B0B-B933-7BFA8F1D2463}" presName="ribbon" presStyleLbl="node1" presStyleIdx="0" presStyleCnt="1" custScaleX="98862" custScaleY="107638"/>
      <dgm:spPr/>
    </dgm:pt>
    <dgm:pt modelId="{3815D17B-3271-4D43-A650-FB3080C8BF65}" type="pres">
      <dgm:prSet presAssocID="{BA16CDDE-A970-4B0B-B933-7BFA8F1D2463}" presName="leftArrowText" presStyleLbl="node1" presStyleIdx="0" presStyleCnt="1">
        <dgm:presLayoutVars>
          <dgm:chMax val="0"/>
          <dgm:bulletEnabled val="1"/>
        </dgm:presLayoutVars>
      </dgm:prSet>
      <dgm:spPr/>
      <dgm:t>
        <a:bodyPr/>
        <a:lstStyle/>
        <a:p>
          <a:endParaRPr lang="es-EC"/>
        </a:p>
      </dgm:t>
    </dgm:pt>
    <dgm:pt modelId="{F0852478-B804-4B2B-8CB7-948D9D48B01D}" type="pres">
      <dgm:prSet presAssocID="{BA16CDDE-A970-4B0B-B933-7BFA8F1D2463}" presName="rightArrowText" presStyleLbl="node1" presStyleIdx="0" presStyleCnt="1" custScaleX="100000">
        <dgm:presLayoutVars>
          <dgm:chMax val="0"/>
          <dgm:bulletEnabled val="1"/>
        </dgm:presLayoutVars>
      </dgm:prSet>
      <dgm:spPr/>
      <dgm:t>
        <a:bodyPr/>
        <a:lstStyle/>
        <a:p>
          <a:endParaRPr lang="es-EC"/>
        </a:p>
      </dgm:t>
    </dgm:pt>
  </dgm:ptLst>
  <dgm:cxnLst>
    <dgm:cxn modelId="{C235FE15-8CCD-4AFC-9DA4-3993C93B9197}" type="presOf" srcId="{8EDCE8F5-4561-4006-A513-FB8865A9F647}" destId="{F0852478-B804-4B2B-8CB7-948D9D48B01D}" srcOrd="0" destOrd="0" presId="urn:microsoft.com/office/officeart/2005/8/layout/arrow6"/>
    <dgm:cxn modelId="{6EFC5C71-B07F-4C29-8F72-D58D297D02CD}" type="presOf" srcId="{BA16CDDE-A970-4B0B-B933-7BFA8F1D2463}" destId="{D68C39B3-DEC8-4ABB-8191-F11EA3A2B16E}" srcOrd="0" destOrd="0" presId="urn:microsoft.com/office/officeart/2005/8/layout/arrow6"/>
    <dgm:cxn modelId="{DEF1884F-F774-47BB-97E8-3313483E36EB}" type="presOf" srcId="{12290750-6166-43E4-88D3-BD88C225F671}" destId="{3815D17B-3271-4D43-A650-FB3080C8BF65}" srcOrd="0" destOrd="0" presId="urn:microsoft.com/office/officeart/2005/8/layout/arrow6"/>
    <dgm:cxn modelId="{25462E6B-271C-4ABE-B515-4E5E838A0D42}" srcId="{BA16CDDE-A970-4B0B-B933-7BFA8F1D2463}" destId="{8EDCE8F5-4561-4006-A513-FB8865A9F647}" srcOrd="1" destOrd="0" parTransId="{2683BC73-4839-45A7-B4A2-C04FF12C7883}" sibTransId="{993FAC60-77EA-4A27-9636-44272AC46263}"/>
    <dgm:cxn modelId="{0B33AC57-50BC-4C9E-A3D0-5930E0AECA1F}" srcId="{BA16CDDE-A970-4B0B-B933-7BFA8F1D2463}" destId="{12290750-6166-43E4-88D3-BD88C225F671}" srcOrd="0" destOrd="0" parTransId="{65C54123-608A-486A-A938-1492A9E26C86}" sibTransId="{FF0ED1F1-2646-4BA0-AEFF-8B8BBE5E08E7}"/>
    <dgm:cxn modelId="{D6FE34A5-1C3A-4A9F-A016-0144425E7F6E}" type="presParOf" srcId="{D68C39B3-DEC8-4ABB-8191-F11EA3A2B16E}" destId="{578A67F3-A97E-4068-9316-21B5F1297913}" srcOrd="0" destOrd="0" presId="urn:microsoft.com/office/officeart/2005/8/layout/arrow6"/>
    <dgm:cxn modelId="{CBFE1442-8C2D-4A97-BE5B-87775A0CC5B4}" type="presParOf" srcId="{D68C39B3-DEC8-4ABB-8191-F11EA3A2B16E}" destId="{3815D17B-3271-4D43-A650-FB3080C8BF65}" srcOrd="1" destOrd="0" presId="urn:microsoft.com/office/officeart/2005/8/layout/arrow6"/>
    <dgm:cxn modelId="{B9CE1E1B-53BA-41A7-83C5-8B0266AB8CA2}" type="presParOf" srcId="{D68C39B3-DEC8-4ABB-8191-F11EA3A2B16E}" destId="{F0852478-B804-4B2B-8CB7-948D9D48B01D}" srcOrd="2" destOrd="0" presId="urn:microsoft.com/office/officeart/2005/8/layout/arrow6"/>
  </dgm:cxnLst>
  <dgm:bg>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20549B-0D63-43C9-B284-B8B2C49BED4E}"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s-EC"/>
        </a:p>
      </dgm:t>
    </dgm:pt>
    <dgm:pt modelId="{4E88A8A4-B991-4729-90FF-8982ABBBDFF4}">
      <dgm:prSet phldrT="[Texto]"/>
      <dgm:spPr/>
      <dgm:t>
        <a:bodyPr/>
        <a:lstStyle/>
        <a:p>
          <a:r>
            <a:rPr lang="es-EC" b="0" dirty="0">
              <a:latin typeface="Arial" panose="020B0604020202020204" pitchFamily="34" charset="0"/>
              <a:cs typeface="Arial" panose="020B0604020202020204" pitchFamily="34" charset="0"/>
            </a:rPr>
            <a:t>Julio Gonzales (2004) define al ahorro como un elemento esencial para el financiamiento de la inversión, al estudiar su comportamiento se puede proyectar su tendencia a largo plazo y su efecto en el crecimiento económico</a:t>
          </a:r>
        </a:p>
      </dgm:t>
    </dgm:pt>
    <dgm:pt modelId="{83947856-AF08-485F-B093-FCE8E1E7B47E}" type="parTrans" cxnId="{290D9008-BD17-49F3-9DD9-C7F3C43E00A9}">
      <dgm:prSet/>
      <dgm:spPr/>
      <dgm:t>
        <a:bodyPr/>
        <a:lstStyle/>
        <a:p>
          <a:endParaRPr lang="es-EC" b="0">
            <a:latin typeface="Arial" panose="020B0604020202020204" pitchFamily="34" charset="0"/>
            <a:cs typeface="Arial" panose="020B0604020202020204" pitchFamily="34" charset="0"/>
          </a:endParaRPr>
        </a:p>
      </dgm:t>
    </dgm:pt>
    <dgm:pt modelId="{AB806DAA-48C0-4B38-B487-DDAAF1340BAD}" type="sibTrans" cxnId="{290D9008-BD17-49F3-9DD9-C7F3C43E00A9}">
      <dgm:prSet/>
      <dgm:spPr/>
      <dgm:t>
        <a:bodyPr/>
        <a:lstStyle/>
        <a:p>
          <a:endParaRPr lang="es-EC" b="0">
            <a:latin typeface="Arial" panose="020B0604020202020204" pitchFamily="34" charset="0"/>
            <a:cs typeface="Arial" panose="020B0604020202020204" pitchFamily="34" charset="0"/>
          </a:endParaRPr>
        </a:p>
      </dgm:t>
    </dgm:pt>
    <dgm:pt modelId="{04A90EF0-20D1-464A-B36F-E4977679E266}" type="pres">
      <dgm:prSet presAssocID="{B520549B-0D63-43C9-B284-B8B2C49BED4E}" presName="diagram" presStyleCnt="0">
        <dgm:presLayoutVars>
          <dgm:dir/>
          <dgm:resizeHandles val="exact"/>
        </dgm:presLayoutVars>
      </dgm:prSet>
      <dgm:spPr/>
      <dgm:t>
        <a:bodyPr/>
        <a:lstStyle/>
        <a:p>
          <a:endParaRPr lang="es-EC"/>
        </a:p>
      </dgm:t>
    </dgm:pt>
    <dgm:pt modelId="{AD76FEEB-C2AE-4B14-B815-31C32A6C70C0}" type="pres">
      <dgm:prSet presAssocID="{4E88A8A4-B991-4729-90FF-8982ABBBDFF4}" presName="node" presStyleLbl="node1" presStyleIdx="0" presStyleCnt="1">
        <dgm:presLayoutVars>
          <dgm:bulletEnabled val="1"/>
        </dgm:presLayoutVars>
      </dgm:prSet>
      <dgm:spPr/>
      <dgm:t>
        <a:bodyPr/>
        <a:lstStyle/>
        <a:p>
          <a:endParaRPr lang="es-EC"/>
        </a:p>
      </dgm:t>
    </dgm:pt>
  </dgm:ptLst>
  <dgm:cxnLst>
    <dgm:cxn modelId="{290D9008-BD17-49F3-9DD9-C7F3C43E00A9}" srcId="{B520549B-0D63-43C9-B284-B8B2C49BED4E}" destId="{4E88A8A4-B991-4729-90FF-8982ABBBDFF4}" srcOrd="0" destOrd="0" parTransId="{83947856-AF08-485F-B093-FCE8E1E7B47E}" sibTransId="{AB806DAA-48C0-4B38-B487-DDAAF1340BAD}"/>
    <dgm:cxn modelId="{3E88B340-CDDE-4AA3-9346-47ADC70AF40A}" type="presOf" srcId="{B520549B-0D63-43C9-B284-B8B2C49BED4E}" destId="{04A90EF0-20D1-464A-B36F-E4977679E266}" srcOrd="0" destOrd="0" presId="urn:microsoft.com/office/officeart/2005/8/layout/default"/>
    <dgm:cxn modelId="{688D0525-2CE3-4156-813F-1670EDC60545}" type="presOf" srcId="{4E88A8A4-B991-4729-90FF-8982ABBBDFF4}" destId="{AD76FEEB-C2AE-4B14-B815-31C32A6C70C0}" srcOrd="0" destOrd="0" presId="urn:microsoft.com/office/officeart/2005/8/layout/default"/>
    <dgm:cxn modelId="{D997EAC7-BF32-4956-BF42-464DFD0E3713}" type="presParOf" srcId="{04A90EF0-20D1-464A-B36F-E4977679E266}" destId="{AD76FEEB-C2AE-4B14-B815-31C32A6C70C0}" srcOrd="0" destOrd="0" presId="urn:microsoft.com/office/officeart/2005/8/layout/defaul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3A5E5A06-49CA-4CC1-87DE-FA77A677B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xmlns=""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61690C-4C47-4C78-B862-66354E985A5A}" type="datetime1">
              <a:rPr lang="es-ES" smtClean="0"/>
              <a:t>03/03/2021</a:t>
            </a:fld>
            <a:endParaRPr lang="es-ES" dirty="0"/>
          </a:p>
        </p:txBody>
      </p:sp>
      <p:sp>
        <p:nvSpPr>
          <p:cNvPr id="4" name="Marcador de pie de página 3">
            <a:extLst>
              <a:ext uri="{FF2B5EF4-FFF2-40B4-BE49-F238E27FC236}">
                <a16:creationId xmlns:a16="http://schemas.microsoft.com/office/drawing/2014/main" xmlns="" id="{6EE13074-6DA0-4561-A86B-2939D8B4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xmlns=""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es-ES" smtClean="0"/>
              <a:t>‹Nº›</a:t>
            </a:fld>
            <a:endParaRPr lang="es-ES" dirty="0"/>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47B61-BF17-45FD-9803-9BB2EB150729}" type="datetime1">
              <a:rPr lang="es-ES" smtClean="0"/>
              <a:pPr/>
              <a:t>03/03/2021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es-ES" noProof="0" smtClean="0"/>
              <a:t>‹Nº›</a:t>
            </a:fld>
            <a:endParaRPr lang="es-ES"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a:t>
            </a:fld>
            <a:endParaRPr lang="es-ES" dirty="0"/>
          </a:p>
        </p:txBody>
      </p:sp>
    </p:spTree>
    <p:extLst>
      <p:ext uri="{BB962C8B-B14F-4D97-AF65-F5344CB8AC3E}">
        <p14:creationId xmlns:p14="http://schemas.microsoft.com/office/powerpoint/2010/main" val="151137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10</a:t>
            </a:fld>
            <a:endParaRPr lang="es-ES" dirty="0"/>
          </a:p>
        </p:txBody>
      </p:sp>
    </p:spTree>
    <p:extLst>
      <p:ext uri="{BB962C8B-B14F-4D97-AF65-F5344CB8AC3E}">
        <p14:creationId xmlns:p14="http://schemas.microsoft.com/office/powerpoint/2010/main" val="374602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11</a:t>
            </a:fld>
            <a:endParaRPr lang="es-ES" dirty="0"/>
          </a:p>
        </p:txBody>
      </p:sp>
    </p:spTree>
    <p:extLst>
      <p:ext uri="{BB962C8B-B14F-4D97-AF65-F5344CB8AC3E}">
        <p14:creationId xmlns:p14="http://schemas.microsoft.com/office/powerpoint/2010/main" val="372434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12</a:t>
            </a:fld>
            <a:endParaRPr lang="es-ES" dirty="0"/>
          </a:p>
        </p:txBody>
      </p:sp>
    </p:spTree>
    <p:extLst>
      <p:ext uri="{BB962C8B-B14F-4D97-AF65-F5344CB8AC3E}">
        <p14:creationId xmlns:p14="http://schemas.microsoft.com/office/powerpoint/2010/main" val="31053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6DF8F48A-6110-47DA-8521-A1D1FFD22FEF}" type="slidenum">
              <a:rPr lang="es-ES" smtClean="0"/>
              <a:t>13</a:t>
            </a:fld>
            <a:endParaRPr lang="es-ES" dirty="0"/>
          </a:p>
        </p:txBody>
      </p:sp>
    </p:spTree>
    <p:extLst>
      <p:ext uri="{BB962C8B-B14F-4D97-AF65-F5344CB8AC3E}">
        <p14:creationId xmlns:p14="http://schemas.microsoft.com/office/powerpoint/2010/main" val="45383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14</a:t>
            </a:fld>
            <a:endParaRPr lang="es-ES" dirty="0"/>
          </a:p>
        </p:txBody>
      </p:sp>
    </p:spTree>
    <p:extLst>
      <p:ext uri="{BB962C8B-B14F-4D97-AF65-F5344CB8AC3E}">
        <p14:creationId xmlns:p14="http://schemas.microsoft.com/office/powerpoint/2010/main" val="51758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15</a:t>
            </a:fld>
            <a:endParaRPr lang="es-ES" dirty="0"/>
          </a:p>
        </p:txBody>
      </p:sp>
    </p:spTree>
    <p:extLst>
      <p:ext uri="{BB962C8B-B14F-4D97-AF65-F5344CB8AC3E}">
        <p14:creationId xmlns:p14="http://schemas.microsoft.com/office/powerpoint/2010/main" val="254706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16</a:t>
            </a:fld>
            <a:endParaRPr lang="es-ES" dirty="0"/>
          </a:p>
        </p:txBody>
      </p:sp>
    </p:spTree>
    <p:extLst>
      <p:ext uri="{BB962C8B-B14F-4D97-AF65-F5344CB8AC3E}">
        <p14:creationId xmlns:p14="http://schemas.microsoft.com/office/powerpoint/2010/main" val="287701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17</a:t>
            </a:fld>
            <a:endParaRPr lang="es-ES" dirty="0"/>
          </a:p>
        </p:txBody>
      </p:sp>
    </p:spTree>
    <p:extLst>
      <p:ext uri="{BB962C8B-B14F-4D97-AF65-F5344CB8AC3E}">
        <p14:creationId xmlns:p14="http://schemas.microsoft.com/office/powerpoint/2010/main" val="283336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18</a:t>
            </a:fld>
            <a:endParaRPr lang="es-ES" dirty="0"/>
          </a:p>
        </p:txBody>
      </p:sp>
    </p:spTree>
    <p:extLst>
      <p:ext uri="{BB962C8B-B14F-4D97-AF65-F5344CB8AC3E}">
        <p14:creationId xmlns:p14="http://schemas.microsoft.com/office/powerpoint/2010/main" val="169945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6DF8F48A-6110-47DA-8521-A1D1FFD22FEF}" type="slidenum">
              <a:rPr lang="es-ES" smtClean="0"/>
              <a:t>19</a:t>
            </a:fld>
            <a:endParaRPr lang="es-ES" dirty="0"/>
          </a:p>
        </p:txBody>
      </p:sp>
    </p:spTree>
    <p:extLst>
      <p:ext uri="{BB962C8B-B14F-4D97-AF65-F5344CB8AC3E}">
        <p14:creationId xmlns:p14="http://schemas.microsoft.com/office/powerpoint/2010/main" val="369004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2</a:t>
            </a:fld>
            <a:endParaRPr lang="es-ES" dirty="0"/>
          </a:p>
        </p:txBody>
      </p:sp>
    </p:spTree>
    <p:extLst>
      <p:ext uri="{BB962C8B-B14F-4D97-AF65-F5344CB8AC3E}">
        <p14:creationId xmlns:p14="http://schemas.microsoft.com/office/powerpoint/2010/main" val="204202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3</a:t>
            </a:fld>
            <a:endParaRPr lang="es-ES" dirty="0"/>
          </a:p>
        </p:txBody>
      </p:sp>
    </p:spTree>
    <p:extLst>
      <p:ext uri="{BB962C8B-B14F-4D97-AF65-F5344CB8AC3E}">
        <p14:creationId xmlns:p14="http://schemas.microsoft.com/office/powerpoint/2010/main" val="156030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4</a:t>
            </a:fld>
            <a:endParaRPr lang="es-ES" dirty="0"/>
          </a:p>
        </p:txBody>
      </p:sp>
    </p:spTree>
    <p:extLst>
      <p:ext uri="{BB962C8B-B14F-4D97-AF65-F5344CB8AC3E}">
        <p14:creationId xmlns:p14="http://schemas.microsoft.com/office/powerpoint/2010/main" val="16168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5</a:t>
            </a:fld>
            <a:endParaRPr lang="es-ES" dirty="0"/>
          </a:p>
        </p:txBody>
      </p:sp>
    </p:spTree>
    <p:extLst>
      <p:ext uri="{BB962C8B-B14F-4D97-AF65-F5344CB8AC3E}">
        <p14:creationId xmlns:p14="http://schemas.microsoft.com/office/powerpoint/2010/main" val="50587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6</a:t>
            </a:fld>
            <a:endParaRPr lang="es-ES" dirty="0"/>
          </a:p>
        </p:txBody>
      </p:sp>
    </p:spTree>
    <p:extLst>
      <p:ext uri="{BB962C8B-B14F-4D97-AF65-F5344CB8AC3E}">
        <p14:creationId xmlns:p14="http://schemas.microsoft.com/office/powerpoint/2010/main" val="14093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7</a:t>
            </a:fld>
            <a:endParaRPr lang="es-ES" dirty="0"/>
          </a:p>
        </p:txBody>
      </p:sp>
    </p:spTree>
    <p:extLst>
      <p:ext uri="{BB962C8B-B14F-4D97-AF65-F5344CB8AC3E}">
        <p14:creationId xmlns:p14="http://schemas.microsoft.com/office/powerpoint/2010/main" val="980399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8</a:t>
            </a:fld>
            <a:endParaRPr lang="es-ES" dirty="0"/>
          </a:p>
        </p:txBody>
      </p:sp>
    </p:spTree>
    <p:extLst>
      <p:ext uri="{BB962C8B-B14F-4D97-AF65-F5344CB8AC3E}">
        <p14:creationId xmlns:p14="http://schemas.microsoft.com/office/powerpoint/2010/main" val="338799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dirty="0"/>
              <a:t> </a:t>
            </a:r>
          </a:p>
        </p:txBody>
      </p:sp>
      <p:sp>
        <p:nvSpPr>
          <p:cNvPr id="4" name="Marcador de posición de número de diapositiva 3"/>
          <p:cNvSpPr>
            <a:spLocks noGrp="1"/>
          </p:cNvSpPr>
          <p:nvPr>
            <p:ph type="sldNum" sz="quarter" idx="10"/>
          </p:nvPr>
        </p:nvSpPr>
        <p:spPr/>
        <p:txBody>
          <a:bodyPr rtlCol="0"/>
          <a:lstStyle/>
          <a:p>
            <a:pPr rtl="0"/>
            <a:fld id="{6DF8F48A-6110-47DA-8521-A1D1FFD22FEF}" type="slidenum">
              <a:rPr lang="es-ES" smtClean="0"/>
              <a:t>9</a:t>
            </a:fld>
            <a:endParaRPr lang="es-ES" dirty="0"/>
          </a:p>
        </p:txBody>
      </p:sp>
    </p:spTree>
    <p:extLst>
      <p:ext uri="{BB962C8B-B14F-4D97-AF65-F5344CB8AC3E}">
        <p14:creationId xmlns:p14="http://schemas.microsoft.com/office/powerpoint/2010/main" val="326437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B0BBB5-FEB0-47AD-A01D-A9D3462038F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endParaRPr lang="es-ES" noProof="0" dirty="0"/>
          </a:p>
        </p:txBody>
      </p:sp>
      <p:sp>
        <p:nvSpPr>
          <p:cNvPr id="3" name="Subtítulo 2">
            <a:extLst>
              <a:ext uri="{FF2B5EF4-FFF2-40B4-BE49-F238E27FC236}">
                <a16:creationId xmlns:a16="http://schemas.microsoft.com/office/drawing/2014/main" xmlns=""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4" name="Marcador de fecha 3">
            <a:extLst>
              <a:ext uri="{FF2B5EF4-FFF2-40B4-BE49-F238E27FC236}">
                <a16:creationId xmlns:a16="http://schemas.microsoft.com/office/drawing/2014/main" xmlns="" id="{7245F25D-6082-47DE-9B2C-675944DD1812}"/>
              </a:ext>
            </a:extLst>
          </p:cNvPr>
          <p:cNvSpPr>
            <a:spLocks noGrp="1"/>
          </p:cNvSpPr>
          <p:nvPr>
            <p:ph type="dt" sz="half" idx="10"/>
          </p:nvPr>
        </p:nvSpPr>
        <p:spPr/>
        <p:txBody>
          <a:bodyPr rtlCol="0"/>
          <a:lstStyle/>
          <a:p>
            <a:pPr rtl="0"/>
            <a:fld id="{3E9B9459-25CE-40A2-B345-3C37E8C43C15}"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5E24B0FF-3B25-4E5C-A0A7-4E1636362153}"/>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09377007-1A01-499B-ACAD-C9F9C20B76F8}"/>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081C24-32F4-4208-B651-CDCBFCD0312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xmlns="" id="{48B74779-B577-461F-A409-71F6A5A11A01}"/>
              </a:ext>
            </a:extLst>
          </p:cNvPr>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xmlns="" id="{89B044BD-4FA0-432C-95D7-517D2DE8C4B6}"/>
              </a:ext>
            </a:extLst>
          </p:cNvPr>
          <p:cNvSpPr>
            <a:spLocks noGrp="1"/>
          </p:cNvSpPr>
          <p:nvPr>
            <p:ph type="dt" sz="half" idx="10"/>
          </p:nvPr>
        </p:nvSpPr>
        <p:spPr/>
        <p:txBody>
          <a:bodyPr rtlCol="0"/>
          <a:lstStyle/>
          <a:p>
            <a:pPr rtl="0"/>
            <a:fld id="{29DCB996-CD22-4BBC-9BD8-D422A4A670AF}"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AD17F283-FE61-4C9A-9E39-74D429C582C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69F9B807-6FE9-4E47-846B-BCB39B7AE2D5}"/>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42594DD-FFD4-4AA9-BCDA-0BA87C146391}"/>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a:extLst>
              <a:ext uri="{FF2B5EF4-FFF2-40B4-BE49-F238E27FC236}">
                <a16:creationId xmlns:a16="http://schemas.microsoft.com/office/drawing/2014/main" xmlns="" id="{B79C2B6E-24EB-42CE-8B4D-3178D08C7EB8}"/>
              </a:ext>
            </a:extLst>
          </p:cNvPr>
          <p:cNvSpPr>
            <a:spLocks noGrp="1"/>
          </p:cNvSpPr>
          <p:nvPr>
            <p:ph type="body" orient="vert" idx="1"/>
          </p:nvPr>
        </p:nvSpPr>
        <p:spPr>
          <a:xfrm>
            <a:off x="838200" y="365125"/>
            <a:ext cx="7734300"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xmlns="" id="{34C92C56-63F3-4246-AAEE-2FBC89E80248}"/>
              </a:ext>
            </a:extLst>
          </p:cNvPr>
          <p:cNvSpPr>
            <a:spLocks noGrp="1"/>
          </p:cNvSpPr>
          <p:nvPr>
            <p:ph type="dt" sz="half" idx="10"/>
          </p:nvPr>
        </p:nvSpPr>
        <p:spPr/>
        <p:txBody>
          <a:bodyPr rtlCol="0"/>
          <a:lstStyle/>
          <a:p>
            <a:pPr rtl="0"/>
            <a:fld id="{DE769469-E73C-4D84-894B-33B71544AD78}"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35C10319-C816-40EC-B1D0-FD9748E41D78}"/>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3854E9AB-6952-407A-9F06-2EB917172FBD}"/>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DADCE2-978E-4923-B0E9-4C966B6798C3}"/>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xmlns="" id="{6CEB0BD6-F012-4C6D-BDAD-9E90ED25A387}"/>
              </a:ext>
            </a:extLst>
          </p:cNvPr>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xmlns="" id="{DEE2F9E5-192C-4E88-9147-D263893B1842}"/>
              </a:ext>
            </a:extLst>
          </p:cNvPr>
          <p:cNvSpPr>
            <a:spLocks noGrp="1"/>
          </p:cNvSpPr>
          <p:nvPr>
            <p:ph type="dt" sz="half" idx="10"/>
          </p:nvPr>
        </p:nvSpPr>
        <p:spPr/>
        <p:txBody>
          <a:bodyPr rtlCol="0"/>
          <a:lstStyle/>
          <a:p>
            <a:pPr rtl="0"/>
            <a:fld id="{B26A0A6F-BECE-41EA-BF07-798F4132C9EF}"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794A7138-3EAF-4C9D-903E-55D9BC040272}"/>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F8DB0B82-496D-45C3-A682-7AF9AFFB969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93DAD0-5F6F-47DA-A010-1C4A30C88AB4}"/>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xmlns="" id="{AC8EFA6E-A768-42A8-B2C3-F100D82609A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xmlns="" id="{A2F46640-E89E-47CE-984D-0C0ECF7CF529}"/>
              </a:ext>
            </a:extLst>
          </p:cNvPr>
          <p:cNvSpPr>
            <a:spLocks noGrp="1"/>
          </p:cNvSpPr>
          <p:nvPr>
            <p:ph type="dt" sz="half" idx="10"/>
          </p:nvPr>
        </p:nvSpPr>
        <p:spPr/>
        <p:txBody>
          <a:bodyPr rtlCol="0"/>
          <a:lstStyle/>
          <a:p>
            <a:pPr rtl="0"/>
            <a:fld id="{EBA4E8EF-BBD5-4328-B9AD-651CDE96AA78}"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F4177A8F-F167-4C43-AEE7-45067080142F}"/>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xmlns="" id="{EA1DA754-ED79-4909-833D-55BF9A5D80BB}"/>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9AA026-BFE6-4D2A-9ABF-C593B5666574}"/>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xmlns="" id="{214747E8-A36B-4B4A-B2A4-B5283152AB22}"/>
              </a:ext>
            </a:extLst>
          </p:cNvPr>
          <p:cNvSpPr>
            <a:spLocks noGrp="1"/>
          </p:cNvSpPr>
          <p:nvPr>
            <p:ph sz="half" idx="1"/>
          </p:nvPr>
        </p:nvSpPr>
        <p:spPr>
          <a:xfrm>
            <a:off x="838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a:extLst>
              <a:ext uri="{FF2B5EF4-FFF2-40B4-BE49-F238E27FC236}">
                <a16:creationId xmlns:a16="http://schemas.microsoft.com/office/drawing/2014/main" xmlns="" id="{D6C6B59D-87BD-4F32-B9BC-31F9B1A5D7AD}"/>
              </a:ext>
            </a:extLst>
          </p:cNvPr>
          <p:cNvSpPr>
            <a:spLocks noGrp="1"/>
          </p:cNvSpPr>
          <p:nvPr>
            <p:ph sz="half" idx="2"/>
          </p:nvPr>
        </p:nvSpPr>
        <p:spPr>
          <a:xfrm>
            <a:off x="6172200" y="1825625"/>
            <a:ext cx="5181600" cy="435133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a:extLst>
              <a:ext uri="{FF2B5EF4-FFF2-40B4-BE49-F238E27FC236}">
                <a16:creationId xmlns:a16="http://schemas.microsoft.com/office/drawing/2014/main" xmlns="" id="{85C49B47-0C41-4DCC-9902-126916D9C448}"/>
              </a:ext>
            </a:extLst>
          </p:cNvPr>
          <p:cNvSpPr>
            <a:spLocks noGrp="1"/>
          </p:cNvSpPr>
          <p:nvPr>
            <p:ph type="dt" sz="half" idx="10"/>
          </p:nvPr>
        </p:nvSpPr>
        <p:spPr/>
        <p:txBody>
          <a:bodyPr rtlCol="0"/>
          <a:lstStyle/>
          <a:p>
            <a:pPr rtl="0"/>
            <a:fld id="{CBBCEF7A-A401-4FF2-808B-CF842632DA4F}" type="datetime1">
              <a:rPr lang="es-ES" noProof="0" smtClean="0"/>
              <a:t>03/03/2021</a:t>
            </a:fld>
            <a:endParaRPr lang="es-ES" noProof="0" dirty="0"/>
          </a:p>
        </p:txBody>
      </p:sp>
      <p:sp>
        <p:nvSpPr>
          <p:cNvPr id="6" name="Marcador de pie de página 5">
            <a:extLst>
              <a:ext uri="{FF2B5EF4-FFF2-40B4-BE49-F238E27FC236}">
                <a16:creationId xmlns:a16="http://schemas.microsoft.com/office/drawing/2014/main" xmlns="" id="{B7CD28B7-2F2D-4E80-A107-C1F266C63064}"/>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xmlns="" id="{835D650A-4D0F-46AE-A132-267FCD921E82}"/>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64C6F9-F6F6-4EA1-98AA-81B84F7CC05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endParaRPr lang="es-ES" noProof="0" dirty="0"/>
          </a:p>
        </p:txBody>
      </p:sp>
      <p:sp>
        <p:nvSpPr>
          <p:cNvPr id="3" name="Marcador de posición de texto 2">
            <a:extLst>
              <a:ext uri="{FF2B5EF4-FFF2-40B4-BE49-F238E27FC236}">
                <a16:creationId xmlns:a16="http://schemas.microsoft.com/office/drawing/2014/main" xmlns="" id="{31B8B83E-B37C-46C9-8284-D6EBA0033C9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xmlns="" id="{19A150B8-0288-44AC-9CE7-E7BD9FB32EF9}"/>
              </a:ext>
            </a:extLst>
          </p:cNvPr>
          <p:cNvSpPr>
            <a:spLocks noGrp="1"/>
          </p:cNvSpPr>
          <p:nvPr>
            <p:ph sz="half" idx="2"/>
          </p:nvPr>
        </p:nvSpPr>
        <p:spPr>
          <a:xfrm>
            <a:off x="839788" y="2505075"/>
            <a:ext cx="5157787"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a:extLst>
              <a:ext uri="{FF2B5EF4-FFF2-40B4-BE49-F238E27FC236}">
                <a16:creationId xmlns:a16="http://schemas.microsoft.com/office/drawing/2014/main" xmlns="" id="{DCF5DCAE-6027-49B9-A818-F45FADE27B2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xmlns="" id="{684FAE16-DBCB-4A42-BFFC-053F2D529ABA}"/>
              </a:ext>
            </a:extLst>
          </p:cNvPr>
          <p:cNvSpPr>
            <a:spLocks noGrp="1"/>
          </p:cNvSpPr>
          <p:nvPr>
            <p:ph sz="quarter" idx="4"/>
          </p:nvPr>
        </p:nvSpPr>
        <p:spPr>
          <a:xfrm>
            <a:off x="6172200" y="2505075"/>
            <a:ext cx="5183188" cy="36845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xmlns="" id="{46E8C038-E6A1-499D-9E24-FA5980421C81}"/>
              </a:ext>
            </a:extLst>
          </p:cNvPr>
          <p:cNvSpPr>
            <a:spLocks noGrp="1"/>
          </p:cNvSpPr>
          <p:nvPr>
            <p:ph type="dt" sz="half" idx="10"/>
          </p:nvPr>
        </p:nvSpPr>
        <p:spPr/>
        <p:txBody>
          <a:bodyPr rtlCol="0"/>
          <a:lstStyle/>
          <a:p>
            <a:pPr rtl="0"/>
            <a:fld id="{6E182FAF-75BA-4122-805A-A75045D55CE9}" type="datetime1">
              <a:rPr lang="es-ES" noProof="0" smtClean="0"/>
              <a:t>03/03/2021</a:t>
            </a:fld>
            <a:endParaRPr lang="es-ES" noProof="0" dirty="0"/>
          </a:p>
        </p:txBody>
      </p:sp>
      <p:sp>
        <p:nvSpPr>
          <p:cNvPr id="8" name="Marcador de pie de página 7">
            <a:extLst>
              <a:ext uri="{FF2B5EF4-FFF2-40B4-BE49-F238E27FC236}">
                <a16:creationId xmlns:a16="http://schemas.microsoft.com/office/drawing/2014/main" xmlns="" id="{F9F911B6-A759-487E-8CB6-CF9EF737F076}"/>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xmlns="" id="{EA906EC0-369D-4138-8D70-148CFDEE55E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E02F8A-97AC-456C-B9E3-45A7D520C5DA}"/>
              </a:ext>
            </a:extLst>
          </p:cNvPr>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a:extLst>
              <a:ext uri="{FF2B5EF4-FFF2-40B4-BE49-F238E27FC236}">
                <a16:creationId xmlns:a16="http://schemas.microsoft.com/office/drawing/2014/main" xmlns="" id="{8340F483-F2B9-47A3-9B5C-8C264B7016BD}"/>
              </a:ext>
            </a:extLst>
          </p:cNvPr>
          <p:cNvSpPr>
            <a:spLocks noGrp="1"/>
          </p:cNvSpPr>
          <p:nvPr>
            <p:ph type="dt" sz="half" idx="10"/>
          </p:nvPr>
        </p:nvSpPr>
        <p:spPr/>
        <p:txBody>
          <a:bodyPr rtlCol="0"/>
          <a:lstStyle/>
          <a:p>
            <a:pPr rtl="0"/>
            <a:fld id="{1F72C4E0-D24B-4FEB-8047-4C0D0110F0CE}" type="datetime1">
              <a:rPr lang="es-ES" noProof="0" smtClean="0"/>
              <a:t>03/03/2021</a:t>
            </a:fld>
            <a:endParaRPr lang="es-ES" noProof="0" dirty="0"/>
          </a:p>
        </p:txBody>
      </p:sp>
      <p:sp>
        <p:nvSpPr>
          <p:cNvPr id="4" name="Marcador de pie de página 3">
            <a:extLst>
              <a:ext uri="{FF2B5EF4-FFF2-40B4-BE49-F238E27FC236}">
                <a16:creationId xmlns:a16="http://schemas.microsoft.com/office/drawing/2014/main" xmlns="" id="{25849874-9D9B-4597-B20D-33D6F58BCA32}"/>
              </a:ext>
            </a:extLst>
          </p:cNvPr>
          <p:cNvSpPr>
            <a:spLocks noGrp="1"/>
          </p:cNvSpPr>
          <p:nvPr>
            <p:ph type="ftr" sz="quarter" idx="11"/>
          </p:nvPr>
        </p:nvSpPr>
        <p:spPr/>
        <p:txBody>
          <a:bodyPr rtlCol="0"/>
          <a:lstStyle/>
          <a:p>
            <a:pPr rtl="0"/>
            <a:endParaRPr lang="es-ES" noProof="0" dirty="0"/>
          </a:p>
        </p:txBody>
      </p:sp>
      <p:sp>
        <p:nvSpPr>
          <p:cNvPr id="5" name="Marcador de posición de número de diapositiva 4">
            <a:extLst>
              <a:ext uri="{FF2B5EF4-FFF2-40B4-BE49-F238E27FC236}">
                <a16:creationId xmlns:a16="http://schemas.microsoft.com/office/drawing/2014/main" xmlns="" id="{5B35894C-9062-435A-9758-82ED9C6D787E}"/>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6A3F6AD-4D61-4238-AB7D-613625BFF81F}"/>
              </a:ext>
            </a:extLst>
          </p:cNvPr>
          <p:cNvSpPr>
            <a:spLocks noGrp="1"/>
          </p:cNvSpPr>
          <p:nvPr>
            <p:ph type="dt" sz="half" idx="10"/>
          </p:nvPr>
        </p:nvSpPr>
        <p:spPr/>
        <p:txBody>
          <a:bodyPr rtlCol="0"/>
          <a:lstStyle/>
          <a:p>
            <a:pPr rtl="0"/>
            <a:fld id="{AFCECD4F-F723-4DE4-AF10-E28D68B82B2D}" type="datetime1">
              <a:rPr lang="es-ES" noProof="0" smtClean="0"/>
              <a:t>03/03/2021</a:t>
            </a:fld>
            <a:endParaRPr lang="es-ES" noProof="0" dirty="0"/>
          </a:p>
        </p:txBody>
      </p:sp>
      <p:sp>
        <p:nvSpPr>
          <p:cNvPr id="3" name="Marcador de pie de página 2">
            <a:extLst>
              <a:ext uri="{FF2B5EF4-FFF2-40B4-BE49-F238E27FC236}">
                <a16:creationId xmlns:a16="http://schemas.microsoft.com/office/drawing/2014/main" xmlns="" id="{D8AACDC9-944D-47C6-B286-82C86AD94318}"/>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xmlns="" id="{E4EAAC43-3846-4080-B764-AB2DB308C58A}"/>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6F4779-0336-4AFA-B9A7-259EE8BEC151}"/>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a:extLst>
              <a:ext uri="{FF2B5EF4-FFF2-40B4-BE49-F238E27FC236}">
                <a16:creationId xmlns:a16="http://schemas.microsoft.com/office/drawing/2014/main" xmlns="" id="{DB82F449-DDC3-4694-81E5-91A4B8F433E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a:extLst>
              <a:ext uri="{FF2B5EF4-FFF2-40B4-BE49-F238E27FC236}">
                <a16:creationId xmlns:a16="http://schemas.microsoft.com/office/drawing/2014/main" xmlns="" id="{CF00A2C4-3B2E-46AC-9605-73F5B2CC1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xmlns="" id="{46909769-F5A5-4635-BD0C-D6049DEB9632}"/>
              </a:ext>
            </a:extLst>
          </p:cNvPr>
          <p:cNvSpPr>
            <a:spLocks noGrp="1"/>
          </p:cNvSpPr>
          <p:nvPr>
            <p:ph type="dt" sz="half" idx="10"/>
          </p:nvPr>
        </p:nvSpPr>
        <p:spPr/>
        <p:txBody>
          <a:bodyPr rtlCol="0"/>
          <a:lstStyle/>
          <a:p>
            <a:pPr rtl="0"/>
            <a:fld id="{B6148780-B602-44CF-86FF-34AFCE04270A}" type="datetime1">
              <a:rPr lang="es-ES" noProof="0" smtClean="0"/>
              <a:t>03/03/2021</a:t>
            </a:fld>
            <a:endParaRPr lang="es-ES" noProof="0" dirty="0"/>
          </a:p>
        </p:txBody>
      </p:sp>
      <p:sp>
        <p:nvSpPr>
          <p:cNvPr id="6" name="Marcador de pie de página 5">
            <a:extLst>
              <a:ext uri="{FF2B5EF4-FFF2-40B4-BE49-F238E27FC236}">
                <a16:creationId xmlns:a16="http://schemas.microsoft.com/office/drawing/2014/main" xmlns="" id="{F9252DC3-D3D7-446F-A866-D7820B7BF876}"/>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xmlns="" id="{471CDB00-5218-4567-902B-845073BE8753}"/>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F661E4-9FF7-494B-A1C9-C9A1DD7052F7}"/>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imagen 2">
            <a:extLst>
              <a:ext uri="{FF2B5EF4-FFF2-40B4-BE49-F238E27FC236}">
                <a16:creationId xmlns:a16="http://schemas.microsoft.com/office/drawing/2014/main" xmlns="" id="{5D245657-DA21-4769-84F8-88DC644508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a:extLst>
              <a:ext uri="{FF2B5EF4-FFF2-40B4-BE49-F238E27FC236}">
                <a16:creationId xmlns:a16="http://schemas.microsoft.com/office/drawing/2014/main" xmlns=""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xmlns="" id="{E7DA2C9E-A9AD-4BB9-A691-90BB84F58CE9}"/>
              </a:ext>
            </a:extLst>
          </p:cNvPr>
          <p:cNvSpPr>
            <a:spLocks noGrp="1"/>
          </p:cNvSpPr>
          <p:nvPr>
            <p:ph type="dt" sz="half" idx="10"/>
          </p:nvPr>
        </p:nvSpPr>
        <p:spPr/>
        <p:txBody>
          <a:bodyPr rtlCol="0"/>
          <a:lstStyle/>
          <a:p>
            <a:pPr rtl="0"/>
            <a:fld id="{2CF502F7-479D-448B-8DD6-F7BE5FAA2482}" type="datetime1">
              <a:rPr lang="es-ES" noProof="0" smtClean="0"/>
              <a:t>03/03/2021</a:t>
            </a:fld>
            <a:endParaRPr lang="es-ES" noProof="0" dirty="0"/>
          </a:p>
        </p:txBody>
      </p:sp>
      <p:sp>
        <p:nvSpPr>
          <p:cNvPr id="6" name="Marcador de pie de página 5">
            <a:extLst>
              <a:ext uri="{FF2B5EF4-FFF2-40B4-BE49-F238E27FC236}">
                <a16:creationId xmlns:a16="http://schemas.microsoft.com/office/drawing/2014/main" xmlns="" id="{F4B3D45D-C826-4846-BBFC-A0D98B7E7A2C}"/>
              </a:ext>
            </a:extLst>
          </p:cNvPr>
          <p:cNvSpPr>
            <a:spLocks noGrp="1"/>
          </p:cNvSpPr>
          <p:nvPr>
            <p:ph type="ftr" sz="quarter" idx="11"/>
          </p:nvPr>
        </p:nvSpPr>
        <p:spPr/>
        <p:txBody>
          <a:bodyPr rtlCol="0"/>
          <a:lstStyle/>
          <a:p>
            <a:pPr rtl="0"/>
            <a:endParaRPr lang="es-ES" noProof="0" dirty="0"/>
          </a:p>
        </p:txBody>
      </p:sp>
      <p:sp>
        <p:nvSpPr>
          <p:cNvPr id="7" name="Marcador de posición de número de diapositiva 6">
            <a:extLst>
              <a:ext uri="{FF2B5EF4-FFF2-40B4-BE49-F238E27FC236}">
                <a16:creationId xmlns:a16="http://schemas.microsoft.com/office/drawing/2014/main" xmlns="" id="{93516961-40DC-443E-9DB8-3A987DF499A9}"/>
              </a:ext>
            </a:extLst>
          </p:cNvPr>
          <p:cNvSpPr>
            <a:spLocks noGrp="1"/>
          </p:cNvSpPr>
          <p:nvPr>
            <p:ph type="sldNum" sz="quarter" idx="12"/>
          </p:nvPr>
        </p:nvSpPr>
        <p:spPr/>
        <p:txBody>
          <a:bodyPr rtlCol="0"/>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es-ES" noProof="0" dirty="0"/>
              <a:t>Haga clic para modificar el estilo de título del patrón</a:t>
            </a:r>
          </a:p>
        </p:txBody>
      </p:sp>
      <p:sp>
        <p:nvSpPr>
          <p:cNvPr id="3" name="Marcador de posición de texto 2">
            <a:extLst>
              <a:ext uri="{FF2B5EF4-FFF2-40B4-BE49-F238E27FC236}">
                <a16:creationId xmlns:a16="http://schemas.microsoft.com/office/drawing/2014/main" xmlns=""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a:extLst>
              <a:ext uri="{FF2B5EF4-FFF2-40B4-BE49-F238E27FC236}">
                <a16:creationId xmlns:a16="http://schemas.microsoft.com/office/drawing/2014/main" xmlns=""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1B3EB86-27BA-4D1C-9385-C80361276849}" type="datetime1">
              <a:rPr lang="es-ES" noProof="0" smtClean="0"/>
              <a:t>03/03/2021</a:t>
            </a:fld>
            <a:endParaRPr lang="es-ES" noProof="0" dirty="0"/>
          </a:p>
        </p:txBody>
      </p:sp>
      <p:sp>
        <p:nvSpPr>
          <p:cNvPr id="5" name="Marcador de pie de página 4">
            <a:extLst>
              <a:ext uri="{FF2B5EF4-FFF2-40B4-BE49-F238E27FC236}">
                <a16:creationId xmlns:a16="http://schemas.microsoft.com/office/drawing/2014/main" xmlns=""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dirty="0"/>
          </a:p>
        </p:txBody>
      </p:sp>
      <p:sp>
        <p:nvSpPr>
          <p:cNvPr id="6" name="Marcador de posición de número de diapositiva 5">
            <a:extLst>
              <a:ext uri="{FF2B5EF4-FFF2-40B4-BE49-F238E27FC236}">
                <a16:creationId xmlns:a16="http://schemas.microsoft.com/office/drawing/2014/main" xmlns=""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2.png"/><Relationship Id="rId7" Type="http://schemas.openxmlformats.org/officeDocument/2006/relationships/diagramColors" Target="../diagrams/colors19.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1.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20.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2.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png"/><Relationship Id="rId7" Type="http://schemas.openxmlformats.org/officeDocument/2006/relationships/diagramColors" Target="../diagrams/colors2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2.xml"/><Relationship Id="rId12"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22.xml"/><Relationship Id="rId11" Type="http://schemas.openxmlformats.org/officeDocument/2006/relationships/image" Target="../media/image10.jpeg"/><Relationship Id="rId5" Type="http://schemas.openxmlformats.org/officeDocument/2006/relationships/diagramLayout" Target="../diagrams/layout22.xml"/><Relationship Id="rId10" Type="http://schemas.openxmlformats.org/officeDocument/2006/relationships/image" Target="../media/image9.jpeg"/><Relationship Id="rId4" Type="http://schemas.openxmlformats.org/officeDocument/2006/relationships/diagramData" Target="../diagrams/data22.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2.png"/><Relationship Id="rId7" Type="http://schemas.openxmlformats.org/officeDocument/2006/relationships/diagramColors" Target="../diagrams/colors2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23.xml"/><Relationship Id="rId11" Type="http://schemas.openxmlformats.org/officeDocument/2006/relationships/image" Target="../media/image14.jpeg"/><Relationship Id="rId5" Type="http://schemas.openxmlformats.org/officeDocument/2006/relationships/diagramLayout" Target="../diagrams/layout23.xml"/><Relationship Id="rId10" Type="http://schemas.openxmlformats.org/officeDocument/2006/relationships/image" Target="../media/image13.jpeg"/><Relationship Id="rId4" Type="http://schemas.openxmlformats.org/officeDocument/2006/relationships/diagramData" Target="../diagrams/data23.xm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QuickStyle" Target="../diagrams/quickStyle24.xml"/><Relationship Id="rId11" Type="http://schemas.openxmlformats.org/officeDocument/2006/relationships/image" Target="../media/image17.jpeg"/><Relationship Id="rId5" Type="http://schemas.openxmlformats.org/officeDocument/2006/relationships/diagramLayout" Target="../diagrams/layout24.xml"/><Relationship Id="rId10" Type="http://schemas.openxmlformats.org/officeDocument/2006/relationships/image" Target="../media/image16.jpeg"/><Relationship Id="rId4" Type="http://schemas.openxmlformats.org/officeDocument/2006/relationships/diagramData" Target="../diagrams/data24.xm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png"/><Relationship Id="rId7" Type="http://schemas.openxmlformats.org/officeDocument/2006/relationships/diagramColors" Target="../diagrams/colors2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25.xml"/><Relationship Id="rId11" Type="http://schemas.openxmlformats.org/officeDocument/2006/relationships/image" Target="../media/image20.jpeg"/><Relationship Id="rId5" Type="http://schemas.openxmlformats.org/officeDocument/2006/relationships/diagramLayout" Target="../diagrams/layout25.xml"/><Relationship Id="rId10" Type="http://schemas.openxmlformats.org/officeDocument/2006/relationships/image" Target="../media/image19.jpeg"/><Relationship Id="rId4" Type="http://schemas.openxmlformats.org/officeDocument/2006/relationships/diagramData" Target="../diagrams/data25.xml"/><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microsoft.com/office/2007/relationships/diagramDrawing" Target="../diagrams/drawing26.xml"/><Relationship Id="rId13" Type="http://schemas.microsoft.com/office/2007/relationships/diagramDrawing" Target="../diagrams/drawing27.xml"/><Relationship Id="rId3" Type="http://schemas.openxmlformats.org/officeDocument/2006/relationships/image" Target="../media/image2.png"/><Relationship Id="rId7" Type="http://schemas.openxmlformats.org/officeDocument/2006/relationships/diagramColors" Target="../diagrams/colors26.xml"/><Relationship Id="rId12" Type="http://schemas.openxmlformats.org/officeDocument/2006/relationships/diagramColors" Target="../diagrams/colors27.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26.xml"/><Relationship Id="rId11" Type="http://schemas.openxmlformats.org/officeDocument/2006/relationships/diagramQuickStyle" Target="../diagrams/quickStyle27.xml"/><Relationship Id="rId5" Type="http://schemas.openxmlformats.org/officeDocument/2006/relationships/diagramLayout" Target="../diagrams/layout26.xml"/><Relationship Id="rId10" Type="http://schemas.openxmlformats.org/officeDocument/2006/relationships/diagramLayout" Target="../diagrams/layout27.xml"/><Relationship Id="rId4" Type="http://schemas.openxmlformats.org/officeDocument/2006/relationships/diagramData" Target="../diagrams/data26.xml"/><Relationship Id="rId9" Type="http://schemas.openxmlformats.org/officeDocument/2006/relationships/diagramData" Target="../diagrams/data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4.xml"/><Relationship Id="rId16" Type="http://schemas.openxmlformats.org/officeDocument/2006/relationships/diagramQuickStyle" Target="../diagrams/quickStyle6.xml"/><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notesSlide" Target="../notesSlides/notesSlide5.xml"/><Relationship Id="rId16" Type="http://schemas.openxmlformats.org/officeDocument/2006/relationships/diagramQuickStyle" Target="../diagrams/quickStyle9.xml"/><Relationship Id="rId1" Type="http://schemas.openxmlformats.org/officeDocument/2006/relationships/slideLayout" Target="../slideLayouts/slideLayout6.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image" Target="../media/image2.png"/><Relationship Id="rId21" Type="http://schemas.openxmlformats.org/officeDocument/2006/relationships/diagramData" Target="../diagrams/data13.xml"/><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5" Type="http://schemas.microsoft.com/office/2007/relationships/diagramDrawing" Target="../diagrams/drawing13.xml"/><Relationship Id="rId2" Type="http://schemas.openxmlformats.org/officeDocument/2006/relationships/notesSlide" Target="../notesSlides/notesSlide6.xml"/><Relationship Id="rId16" Type="http://schemas.openxmlformats.org/officeDocument/2006/relationships/diagramQuickStyle" Target="../diagrams/quickStyle12.xml"/><Relationship Id="rId20" Type="http://schemas.microsoft.com/office/2007/relationships/hdphoto" Target="../media/hdphoto1.wdp"/><Relationship Id="rId1" Type="http://schemas.openxmlformats.org/officeDocument/2006/relationships/slideLayout" Target="../slideLayouts/slideLayout6.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24" Type="http://schemas.openxmlformats.org/officeDocument/2006/relationships/diagramColors" Target="../diagrams/colors13.xml"/><Relationship Id="rId5" Type="http://schemas.openxmlformats.org/officeDocument/2006/relationships/diagramLayout" Target="../diagrams/layout10.xml"/><Relationship Id="rId15" Type="http://schemas.openxmlformats.org/officeDocument/2006/relationships/diagramLayout" Target="../diagrams/layout12.xml"/><Relationship Id="rId23" Type="http://schemas.openxmlformats.org/officeDocument/2006/relationships/diagramQuickStyle" Target="../diagrams/quickStyle13.xml"/><Relationship Id="rId10" Type="http://schemas.openxmlformats.org/officeDocument/2006/relationships/diagramLayout" Target="../diagrams/layout11.xml"/><Relationship Id="rId19" Type="http://schemas.openxmlformats.org/officeDocument/2006/relationships/image" Target="../media/image3.png"/><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 Id="rId22" Type="http://schemas.openxmlformats.org/officeDocument/2006/relationships/diagramLayout" Target="../diagrams/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 Id="rId1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microsoft.com/office/2007/relationships/diagramDrawing" Target="../diagrams/drawing16.xml"/><Relationship Id="rId13" Type="http://schemas.openxmlformats.org/officeDocument/2006/relationships/diagramColors" Target="../diagrams/colors17.xml"/><Relationship Id="rId3" Type="http://schemas.openxmlformats.org/officeDocument/2006/relationships/image" Target="../media/image2.png"/><Relationship Id="rId7" Type="http://schemas.openxmlformats.org/officeDocument/2006/relationships/diagramColors" Target="../diagrams/colors16.xml"/><Relationship Id="rId12" Type="http://schemas.openxmlformats.org/officeDocument/2006/relationships/diagramQuickStyle" Target="../diagrams/quickStyle17.xml"/><Relationship Id="rId2" Type="http://schemas.openxmlformats.org/officeDocument/2006/relationships/notesSlide" Target="../notesSlides/notesSlide8.xml"/><Relationship Id="rId16"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QuickStyle" Target="../diagrams/quickStyle16.xml"/><Relationship Id="rId11" Type="http://schemas.openxmlformats.org/officeDocument/2006/relationships/diagramLayout" Target="../diagrams/layout17.xml"/><Relationship Id="rId5" Type="http://schemas.openxmlformats.org/officeDocument/2006/relationships/diagramLayout" Target="../diagrams/layout16.xml"/><Relationship Id="rId15" Type="http://schemas.openxmlformats.org/officeDocument/2006/relationships/image" Target="../media/image50.png"/><Relationship Id="rId10" Type="http://schemas.openxmlformats.org/officeDocument/2006/relationships/diagramData" Target="../diagrams/data17.xml"/><Relationship Id="rId4" Type="http://schemas.openxmlformats.org/officeDocument/2006/relationships/diagramData" Target="../diagrams/data16.xml"/><Relationship Id="rId9" Type="http://schemas.openxmlformats.org/officeDocument/2006/relationships/image" Target="../media/image5.png"/><Relationship Id="rId14" Type="http://schemas.microsoft.com/office/2007/relationships/diagramDrawing" Target="../diagrams/drawing17.xml"/></Relationships>
</file>

<file path=ppt/slides/_rels/slide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 de texto 23">
            <a:extLst>
              <a:ext uri="{FF2B5EF4-FFF2-40B4-BE49-F238E27FC236}">
                <a16:creationId xmlns:a16="http://schemas.microsoft.com/office/drawing/2014/main" xmlns="" id="{C1165547-DF3A-4694-9097-2BDAF2003713}"/>
              </a:ext>
            </a:extLst>
          </p:cNvPr>
          <p:cNvSpPr txBox="1"/>
          <p:nvPr/>
        </p:nvSpPr>
        <p:spPr>
          <a:xfrm>
            <a:off x="614659" y="1954462"/>
            <a:ext cx="11204808" cy="553998"/>
          </a:xfrm>
          <a:prstGeom prst="rect">
            <a:avLst/>
          </a:prstGeom>
          <a:noFill/>
        </p:spPr>
        <p:txBody>
          <a:bodyPr wrap="square" lIns="0" tIns="0" rIns="0" bIns="0" rtlCol="0">
            <a:spAutoFit/>
          </a:bodyPr>
          <a:lstStyle/>
          <a:p>
            <a:pPr algn="ctr" rtl="0"/>
            <a:r>
              <a:rPr lang="es-EC" sz="3600" b="1" dirty="0">
                <a:latin typeface="Segoe UI" panose="020B0502040204020203" pitchFamily="34" charset="0"/>
                <a:cs typeface="Segoe UI" panose="020B0502040204020203" pitchFamily="34" charset="0"/>
              </a:rPr>
              <a:t>UNIVERSIDAD DE LAS FUERZAS ARMADAS ESPE</a:t>
            </a:r>
            <a:endParaRPr lang="es-ES" sz="3600" b="1" dirty="0">
              <a:latin typeface="Segoe UI" panose="020B0502040204020203" pitchFamily="34" charset="0"/>
              <a:cs typeface="Segoe UI" panose="020B0502040204020203" pitchFamily="34" charset="0"/>
            </a:endParaRPr>
          </a:p>
        </p:txBody>
      </p:sp>
      <p:sp>
        <p:nvSpPr>
          <p:cNvPr id="3" name="Título 2" hidden="1">
            <a:extLst>
              <a:ext uri="{FF2B5EF4-FFF2-40B4-BE49-F238E27FC236}">
                <a16:creationId xmlns:a16="http://schemas.microsoft.com/office/drawing/2014/main" xmlns="" id="{016C325E-5B69-4D07-BBFB-7DB217A69D48}"/>
              </a:ext>
            </a:extLst>
          </p:cNvPr>
          <p:cNvSpPr>
            <a:spLocks noGrp="1"/>
          </p:cNvSpPr>
          <p:nvPr>
            <p:ph type="ctrTitle"/>
          </p:nvPr>
        </p:nvSpPr>
        <p:spPr/>
        <p:txBody>
          <a:bodyPr rtlCol="0"/>
          <a:lstStyle/>
          <a:p>
            <a:r>
              <a:rPr lang="es-ES" dirty="0"/>
              <a:t>Diapositiva de recursos humanos 1</a:t>
            </a:r>
          </a:p>
        </p:txBody>
      </p:sp>
      <p:pic>
        <p:nvPicPr>
          <p:cNvPr id="4" name="Google Shape;185;p1" descr="http://blogs.espe.edu.ec/wp-content/uploads/2013/09/LOGO-PRINCIPAL5.png">
            <a:extLst>
              <a:ext uri="{FF2B5EF4-FFF2-40B4-BE49-F238E27FC236}">
                <a16:creationId xmlns:a16="http://schemas.microsoft.com/office/drawing/2014/main" xmlns="" id="{637F0022-A1D4-41EF-B33F-66E423C3D208}"/>
              </a:ext>
            </a:extLst>
          </p:cNvPr>
          <p:cNvPicPr preferRelativeResize="0"/>
          <p:nvPr/>
        </p:nvPicPr>
        <p:blipFill rotWithShape="1">
          <a:blip r:embed="rId3">
            <a:alphaModFix/>
          </a:blip>
          <a:srcRect/>
          <a:stretch/>
        </p:blipFill>
        <p:spPr>
          <a:xfrm>
            <a:off x="740229" y="605302"/>
            <a:ext cx="10711542" cy="1078376"/>
          </a:xfrm>
          <a:prstGeom prst="rect">
            <a:avLst/>
          </a:prstGeom>
          <a:noFill/>
          <a:ln>
            <a:noFill/>
          </a:ln>
        </p:spPr>
      </p:pic>
      <p:sp>
        <p:nvSpPr>
          <p:cNvPr id="6" name="Cuadro de texto 23">
            <a:extLst>
              <a:ext uri="{FF2B5EF4-FFF2-40B4-BE49-F238E27FC236}">
                <a16:creationId xmlns:a16="http://schemas.microsoft.com/office/drawing/2014/main" xmlns="" id="{8B59E620-94BA-49AF-BE29-4A0FAE77C468}"/>
              </a:ext>
            </a:extLst>
          </p:cNvPr>
          <p:cNvSpPr txBox="1"/>
          <p:nvPr/>
        </p:nvSpPr>
        <p:spPr>
          <a:xfrm>
            <a:off x="740229" y="2779244"/>
            <a:ext cx="11204808" cy="1107996"/>
          </a:xfrm>
          <a:prstGeom prst="rect">
            <a:avLst/>
          </a:prstGeom>
          <a:noFill/>
        </p:spPr>
        <p:txBody>
          <a:bodyPr wrap="square" lIns="0" tIns="0" rIns="0" bIns="0" rtlCol="0">
            <a:spAutoFit/>
          </a:bodyPr>
          <a:lstStyle/>
          <a:p>
            <a:pPr algn="ctr" rtl="0"/>
            <a:r>
              <a:rPr lang="es-EC" sz="2400" b="1" dirty="0"/>
              <a:t>ELABORACIÓN DE UN SIMULADOR </a:t>
            </a:r>
            <a:r>
              <a:rPr lang="es-EC" sz="2400" b="1" dirty="0" smtClean="0"/>
              <a:t>MÓVIL </a:t>
            </a:r>
            <a:r>
              <a:rPr lang="es-EC" sz="2400" b="1" dirty="0"/>
              <a:t>PARA EL MANEJO DE LAS FINANZAS PERSONALES DE LAS PERSONAS ECONÓMICAMENTE ACTIVAS QUE CUENTAN CON EMPLEO PLENO EN EL DISTRITO METROPOLITANO DE QUITO AL AÑO 2019</a:t>
            </a:r>
            <a:endParaRPr lang="es-ES" sz="2400" b="1" dirty="0">
              <a:latin typeface="Segoe UI" panose="020B0502040204020203" pitchFamily="34" charset="0"/>
              <a:cs typeface="Segoe UI" panose="020B0502040204020203" pitchFamily="34" charset="0"/>
            </a:endParaRPr>
          </a:p>
        </p:txBody>
      </p:sp>
      <p:sp>
        <p:nvSpPr>
          <p:cNvPr id="32" name="Subtítulo 2">
            <a:extLst>
              <a:ext uri="{FF2B5EF4-FFF2-40B4-BE49-F238E27FC236}">
                <a16:creationId xmlns:a16="http://schemas.microsoft.com/office/drawing/2014/main" xmlns="" id="{C7251D1A-DFDE-4B40-A191-836E7C3BDE18}"/>
              </a:ext>
            </a:extLst>
          </p:cNvPr>
          <p:cNvSpPr>
            <a:spLocks noGrp="1"/>
          </p:cNvSpPr>
          <p:nvPr>
            <p:ph type="subTitle" idx="1"/>
          </p:nvPr>
        </p:nvSpPr>
        <p:spPr>
          <a:xfrm>
            <a:off x="2664121" y="4158023"/>
            <a:ext cx="7478946" cy="2276643"/>
          </a:xfrm>
        </p:spPr>
        <p:txBody>
          <a:bodyPr>
            <a:normAutofit/>
          </a:bodyPr>
          <a:lstStyle/>
          <a:p>
            <a:r>
              <a:rPr lang="es-EC" b="1" dirty="0"/>
              <a:t>AUTOR: Jefferson Ricardo López Balarezo </a:t>
            </a:r>
            <a:endParaRPr lang="es-EC" sz="1050" b="1" dirty="0"/>
          </a:p>
          <a:p>
            <a:endParaRPr lang="es-EC" sz="1000" b="1" dirty="0"/>
          </a:p>
          <a:p>
            <a:r>
              <a:rPr lang="es-EC" b="1" dirty="0"/>
              <a:t>DIRECTORA: Dra. Aracely del Pilar Tamayo Herrera</a:t>
            </a:r>
          </a:p>
          <a:p>
            <a:endParaRPr lang="es-EC" sz="100" b="1" dirty="0"/>
          </a:p>
          <a:p>
            <a:r>
              <a:rPr lang="es-EC" b="1" dirty="0"/>
              <a:t>SANGOLQUÍ</a:t>
            </a:r>
          </a:p>
          <a:p>
            <a:r>
              <a:rPr lang="es-EC" b="1" dirty="0"/>
              <a:t>2020</a:t>
            </a:r>
          </a:p>
        </p:txBody>
      </p:sp>
    </p:spTree>
    <p:extLst>
      <p:ext uri="{BB962C8B-B14F-4D97-AF65-F5344CB8AC3E}">
        <p14:creationId xmlns:p14="http://schemas.microsoft.com/office/powerpoint/2010/main" val="325435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Análisis de los resultados </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4" name="Cuadro de texto 1">
            <a:extLst>
              <a:ext uri="{FF2B5EF4-FFF2-40B4-BE49-F238E27FC236}">
                <a16:creationId xmlns:a16="http://schemas.microsoft.com/office/drawing/2014/main" xmlns="" id="{A3A2AD65-086C-4A66-BA7B-4501E01EEB27}"/>
              </a:ext>
            </a:extLst>
          </p:cNvPr>
          <p:cNvSpPr txBox="1"/>
          <p:nvPr/>
        </p:nvSpPr>
        <p:spPr>
          <a:xfrm>
            <a:off x="7426117" y="1054955"/>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Análisis Chi cuadrado</a:t>
            </a:r>
          </a:p>
        </p:txBody>
      </p:sp>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Tabla 6">
            <a:extLst>
              <a:ext uri="{FF2B5EF4-FFF2-40B4-BE49-F238E27FC236}">
                <a16:creationId xmlns:a16="http://schemas.microsoft.com/office/drawing/2014/main" xmlns="" id="{AF73A724-C527-4BD5-B1DE-064B7588AED3}"/>
              </a:ext>
            </a:extLst>
          </p:cNvPr>
          <p:cNvGraphicFramePr>
            <a:graphicFrameLocks noGrp="1"/>
          </p:cNvGraphicFramePr>
          <p:nvPr>
            <p:extLst>
              <p:ext uri="{D42A27DB-BD31-4B8C-83A1-F6EECF244321}">
                <p14:modId xmlns:p14="http://schemas.microsoft.com/office/powerpoint/2010/main" val="1905925181"/>
              </p:ext>
            </p:extLst>
          </p:nvPr>
        </p:nvGraphicFramePr>
        <p:xfrm>
          <a:off x="1365532" y="1641660"/>
          <a:ext cx="9395234" cy="4813374"/>
        </p:xfrm>
        <a:graphic>
          <a:graphicData uri="http://schemas.openxmlformats.org/drawingml/2006/table">
            <a:tbl>
              <a:tblPr>
                <a:tableStyleId>{793D81CF-94F2-401A-BA57-92F5A7B2D0C5}</a:tableStyleId>
              </a:tblPr>
              <a:tblGrid>
                <a:gridCol w="1035130">
                  <a:extLst>
                    <a:ext uri="{9D8B030D-6E8A-4147-A177-3AD203B41FA5}">
                      <a16:colId xmlns:a16="http://schemas.microsoft.com/office/drawing/2014/main" xmlns="" val="3539665518"/>
                    </a:ext>
                  </a:extLst>
                </a:gridCol>
                <a:gridCol w="399289">
                  <a:extLst>
                    <a:ext uri="{9D8B030D-6E8A-4147-A177-3AD203B41FA5}">
                      <a16:colId xmlns:a16="http://schemas.microsoft.com/office/drawing/2014/main" xmlns="" val="2336252820"/>
                    </a:ext>
                  </a:extLst>
                </a:gridCol>
                <a:gridCol w="5343953">
                  <a:extLst>
                    <a:ext uri="{9D8B030D-6E8A-4147-A177-3AD203B41FA5}">
                      <a16:colId xmlns:a16="http://schemas.microsoft.com/office/drawing/2014/main" xmlns="" val="3418237486"/>
                    </a:ext>
                  </a:extLst>
                </a:gridCol>
                <a:gridCol w="932363">
                  <a:extLst>
                    <a:ext uri="{9D8B030D-6E8A-4147-A177-3AD203B41FA5}">
                      <a16:colId xmlns:a16="http://schemas.microsoft.com/office/drawing/2014/main" xmlns="" val="4116629282"/>
                    </a:ext>
                  </a:extLst>
                </a:gridCol>
                <a:gridCol w="926325">
                  <a:extLst>
                    <a:ext uri="{9D8B030D-6E8A-4147-A177-3AD203B41FA5}">
                      <a16:colId xmlns:a16="http://schemas.microsoft.com/office/drawing/2014/main" xmlns="" val="662204024"/>
                    </a:ext>
                  </a:extLst>
                </a:gridCol>
                <a:gridCol w="758174">
                  <a:extLst>
                    <a:ext uri="{9D8B030D-6E8A-4147-A177-3AD203B41FA5}">
                      <a16:colId xmlns:a16="http://schemas.microsoft.com/office/drawing/2014/main" xmlns="" val="1219224388"/>
                    </a:ext>
                  </a:extLst>
                </a:gridCol>
              </a:tblGrid>
              <a:tr h="478688">
                <a:tc gridSpan="6">
                  <a:txBody>
                    <a:bodyPr/>
                    <a:lstStyle/>
                    <a:p>
                      <a:pPr marL="38100" marR="38100" algn="ctr">
                        <a:lnSpc>
                          <a:spcPts val="1600"/>
                        </a:lnSpc>
                        <a:spcAft>
                          <a:spcPts val="800"/>
                        </a:spcAft>
                      </a:pPr>
                      <a:r>
                        <a:rPr lang="es-EC" sz="1800" b="1" dirty="0">
                          <a:effectLst/>
                        </a:rPr>
                        <a:t>ACOSTUMBRA A PLANIFICAR SUS GASTOS EN FUNCIÓN DE SUS INGRESOS DISPONIBLES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687668618"/>
                  </a:ext>
                </a:extLst>
              </a:tr>
              <a:tr h="268381">
                <a:tc gridSpan="3">
                  <a:txBody>
                    <a:bodyPr/>
                    <a:lstStyle/>
                    <a:p>
                      <a:pPr algn="l">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800"/>
                        </a:spcAft>
                      </a:pPr>
                      <a:r>
                        <a:rPr lang="es-EC" sz="1600" dirty="0">
                          <a:effectLst/>
                        </a:rPr>
                        <a:t>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algn="ctr"/>
                      <a:r>
                        <a:rPr lang="es-EC" sz="1600" dirty="0">
                          <a:effectLst/>
                        </a:rPr>
                        <a:t>Sí</a:t>
                      </a:r>
                      <a:endParaRPr lang="es-EC" dirty="0"/>
                    </a:p>
                  </a:txBody>
                  <a:tcPr marL="29790" marR="29790" marT="0" marB="0" anchor="ctr"/>
                </a:tc>
                <a:tc>
                  <a:txBody>
                    <a:bodyPr/>
                    <a:lstStyle/>
                    <a:p>
                      <a:pPr marL="38100" marR="38100" algn="ctr">
                        <a:lnSpc>
                          <a:spcPts val="16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3585110146"/>
                  </a:ext>
                </a:extLst>
              </a:tr>
              <a:tr h="268381">
                <a:tc rowSpan="6">
                  <a:txBody>
                    <a:bodyPr/>
                    <a:lstStyle/>
                    <a:p>
                      <a:pPr marL="38100" marR="38100" algn="ctr">
                        <a:lnSpc>
                          <a:spcPts val="1600"/>
                        </a:lnSpc>
                        <a:spcAft>
                          <a:spcPts val="800"/>
                        </a:spcAft>
                      </a:pPr>
                      <a:r>
                        <a:rPr lang="es-EC" sz="1800" b="1" dirty="0">
                          <a:effectLst/>
                        </a:rPr>
                        <a:t>MANTIENE USTED ALGÚN TIPO DE DEUDA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vert="vert270" anchor="ctr"/>
                </a:tc>
                <a:tc rowSpan="3">
                  <a:txBody>
                    <a:bodyPr/>
                    <a:lstStyle/>
                    <a:p>
                      <a:pPr marL="38100" marR="38100" algn="l">
                        <a:lnSpc>
                          <a:spcPts val="1600"/>
                        </a:lnSpc>
                        <a:spcAft>
                          <a:spcPts val="800"/>
                        </a:spcAft>
                      </a:pPr>
                      <a:r>
                        <a:rPr lang="es-EC" sz="1600" dirty="0">
                          <a:effectLst/>
                        </a:rPr>
                        <a:t>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l">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17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124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b="1" dirty="0">
                          <a:effectLst/>
                        </a:rPr>
                        <a:t>141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2499624502"/>
                  </a:ext>
                </a:extLst>
              </a:tr>
              <a:tr h="360097">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dirty="0">
                          <a:effectLst/>
                        </a:rPr>
                        <a:t>Recuento esperado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24,2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116,8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141,0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1867064522"/>
                  </a:ext>
                </a:extLst>
              </a:tr>
              <a:tr h="726957">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a:effectLst/>
                        </a:rPr>
                        <a:t>% dentro de ACOSTUMBRA A PLANIFICAR SUS GASTOS EN FUNCIÓN DE SUS INGRESOS DISPONIBLES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25,8%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38,9%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36,6%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3984202311"/>
                  </a:ext>
                </a:extLst>
              </a:tr>
              <a:tr h="268381">
                <a:tc vMerge="1">
                  <a:txBody>
                    <a:bodyPr/>
                    <a:lstStyle/>
                    <a:p>
                      <a:endParaRPr lang="es-EC"/>
                    </a:p>
                  </a:txBody>
                  <a:tcPr/>
                </a:tc>
                <a:tc rowSpan="3">
                  <a:txBody>
                    <a:bodyPr/>
                    <a:lstStyle/>
                    <a:p>
                      <a:pPr marL="38100" marR="38100" algn="l">
                        <a:lnSpc>
                          <a:spcPts val="1600"/>
                        </a:lnSpc>
                        <a:spcAft>
                          <a:spcPts val="800"/>
                        </a:spcAft>
                      </a:pPr>
                      <a:r>
                        <a:rPr lang="es-EC" sz="1600" dirty="0">
                          <a:effectLst/>
                        </a:rPr>
                        <a:t>Sí</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l">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49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195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b="1" dirty="0">
                          <a:effectLst/>
                        </a:rPr>
                        <a:t>244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2783592101"/>
                  </a:ext>
                </a:extLst>
              </a:tr>
              <a:tr h="360097">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41,8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202,2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244,0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3534964275"/>
                  </a:ext>
                </a:extLst>
              </a:tr>
              <a:tr h="726957">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a:effectLst/>
                        </a:rPr>
                        <a:t>% dentro de ACOSTUMBRA A PLANIFICAR SUS GASTOS EN FUNCIÓN DE SUS INGRESOS DISPONIBLES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74,2%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61,1%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63,4%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1174994565"/>
                  </a:ext>
                </a:extLst>
              </a:tr>
              <a:tr h="268381">
                <a:tc rowSpan="3" gridSpan="2">
                  <a:txBody>
                    <a:bodyPr/>
                    <a:lstStyle/>
                    <a:p>
                      <a:pPr marL="38100" marR="38100" algn="l">
                        <a:lnSpc>
                          <a:spcPts val="16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rowSpan="3" hMerge="1">
                  <a:txBody>
                    <a:bodyPr/>
                    <a:lstStyle/>
                    <a:p>
                      <a:endParaRPr lang="es-EC"/>
                    </a:p>
                  </a:txBody>
                  <a:tcPr/>
                </a:tc>
                <a:tc>
                  <a:txBody>
                    <a:bodyPr/>
                    <a:lstStyle/>
                    <a:p>
                      <a:pPr marL="38100" marR="38100" algn="l">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b="1" dirty="0">
                          <a:effectLst/>
                        </a:rPr>
                        <a:t>66</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b="1" dirty="0">
                          <a:effectLst/>
                        </a:rPr>
                        <a:t>319</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b="1" dirty="0">
                          <a:effectLst/>
                        </a:rPr>
                        <a:t>385</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1692842890"/>
                  </a:ext>
                </a:extLst>
              </a:tr>
              <a:tr h="360097">
                <a:tc gridSpan="2" vMerge="1">
                  <a:txBody>
                    <a:bodyPr/>
                    <a:lstStyle/>
                    <a:p>
                      <a:endParaRPr lang="es-EC"/>
                    </a:p>
                  </a:txBody>
                  <a:tcPr/>
                </a:tc>
                <a:tc hMerge="1" vMerge="1">
                  <a:txBody>
                    <a:bodyPr/>
                    <a:lstStyle/>
                    <a:p>
                      <a:endParaRPr lang="es-EC"/>
                    </a:p>
                  </a:txBody>
                  <a:tcPr/>
                </a:tc>
                <a:tc>
                  <a:txBody>
                    <a:bodyPr/>
                    <a:lstStyle/>
                    <a:p>
                      <a:pPr marL="38100" marR="38100" algn="l">
                        <a:lnSpc>
                          <a:spcPts val="16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66,0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319,0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385,0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2286666577"/>
                  </a:ext>
                </a:extLst>
              </a:tr>
              <a:tr h="726957">
                <a:tc gridSpan="2" vMerge="1">
                  <a:txBody>
                    <a:bodyPr/>
                    <a:lstStyle/>
                    <a:p>
                      <a:endParaRPr lang="es-EC"/>
                    </a:p>
                  </a:txBody>
                  <a:tcPr/>
                </a:tc>
                <a:tc hMerge="1" vMerge="1">
                  <a:txBody>
                    <a:bodyPr/>
                    <a:lstStyle/>
                    <a:p>
                      <a:endParaRPr lang="es-EC"/>
                    </a:p>
                  </a:txBody>
                  <a:tcPr/>
                </a:tc>
                <a:tc>
                  <a:txBody>
                    <a:bodyPr/>
                    <a:lstStyle/>
                    <a:p>
                      <a:pPr marL="38100" marR="38100" algn="l">
                        <a:lnSpc>
                          <a:spcPts val="1600"/>
                        </a:lnSpc>
                        <a:spcAft>
                          <a:spcPts val="800"/>
                        </a:spcAft>
                      </a:pPr>
                      <a:r>
                        <a:rPr lang="es-EC" sz="1600">
                          <a:effectLst/>
                        </a:rPr>
                        <a:t>% dentro de ACOSTUMBRA A PLANIFICAR SUS GASTOS EN FUNCIÓN DE SUS INGRESOS DISPONIBLES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tc>
                  <a:txBody>
                    <a:bodyPr/>
                    <a:lstStyle/>
                    <a:p>
                      <a:pPr marL="38100" marR="38100" algn="ctr">
                        <a:lnSpc>
                          <a:spcPts val="1600"/>
                        </a:lnSpc>
                        <a:spcAft>
                          <a:spcPts val="800"/>
                        </a:spcAft>
                      </a:pPr>
                      <a:r>
                        <a:rPr lang="es-EC" sz="16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9790" marR="29790" marT="0" marB="0" anchor="ctr"/>
                </a:tc>
                <a:extLst>
                  <a:ext uri="{0D108BD9-81ED-4DB2-BD59-A6C34878D82A}">
                    <a16:rowId xmlns:a16="http://schemas.microsoft.com/office/drawing/2014/main" xmlns="" val="416542899"/>
                  </a:ext>
                </a:extLst>
              </a:tr>
            </a:tbl>
          </a:graphicData>
        </a:graphic>
      </p:graphicFrame>
    </p:spTree>
    <p:extLst>
      <p:ext uri="{BB962C8B-B14F-4D97-AF65-F5344CB8AC3E}">
        <p14:creationId xmlns:p14="http://schemas.microsoft.com/office/powerpoint/2010/main" val="156503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Análisis de los resultados </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4" name="Cuadro de texto 1">
            <a:extLst>
              <a:ext uri="{FF2B5EF4-FFF2-40B4-BE49-F238E27FC236}">
                <a16:creationId xmlns:a16="http://schemas.microsoft.com/office/drawing/2014/main" xmlns="" id="{A3A2AD65-086C-4A66-BA7B-4501E01EEB27}"/>
              </a:ext>
            </a:extLst>
          </p:cNvPr>
          <p:cNvSpPr txBox="1"/>
          <p:nvPr/>
        </p:nvSpPr>
        <p:spPr>
          <a:xfrm>
            <a:off x="7426117" y="1054955"/>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Análisis Chi cuadrado</a:t>
            </a:r>
          </a:p>
        </p:txBody>
      </p:sp>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a 4">
            <a:extLst>
              <a:ext uri="{FF2B5EF4-FFF2-40B4-BE49-F238E27FC236}">
                <a16:creationId xmlns:a16="http://schemas.microsoft.com/office/drawing/2014/main" xmlns="" id="{55D244CD-9727-4ECA-AF42-C26ADE3AE275}"/>
              </a:ext>
            </a:extLst>
          </p:cNvPr>
          <p:cNvGraphicFramePr>
            <a:graphicFrameLocks noGrp="1"/>
          </p:cNvGraphicFramePr>
          <p:nvPr>
            <p:extLst>
              <p:ext uri="{D42A27DB-BD31-4B8C-83A1-F6EECF244321}">
                <p14:modId xmlns:p14="http://schemas.microsoft.com/office/powerpoint/2010/main" val="56636635"/>
              </p:ext>
            </p:extLst>
          </p:nvPr>
        </p:nvGraphicFramePr>
        <p:xfrm>
          <a:off x="847444" y="1728438"/>
          <a:ext cx="10087080" cy="4668444"/>
        </p:xfrm>
        <a:graphic>
          <a:graphicData uri="http://schemas.openxmlformats.org/drawingml/2006/table">
            <a:tbl>
              <a:tblPr>
                <a:tableStyleId>{793D81CF-94F2-401A-BA57-92F5A7B2D0C5}</a:tableStyleId>
              </a:tblPr>
              <a:tblGrid>
                <a:gridCol w="1445182">
                  <a:extLst>
                    <a:ext uri="{9D8B030D-6E8A-4147-A177-3AD203B41FA5}">
                      <a16:colId xmlns:a16="http://schemas.microsoft.com/office/drawing/2014/main" xmlns="" val="1096399990"/>
                    </a:ext>
                  </a:extLst>
                </a:gridCol>
                <a:gridCol w="462651">
                  <a:extLst>
                    <a:ext uri="{9D8B030D-6E8A-4147-A177-3AD203B41FA5}">
                      <a16:colId xmlns:a16="http://schemas.microsoft.com/office/drawing/2014/main" xmlns="" val="149564114"/>
                    </a:ext>
                  </a:extLst>
                </a:gridCol>
                <a:gridCol w="5047389">
                  <a:extLst>
                    <a:ext uri="{9D8B030D-6E8A-4147-A177-3AD203B41FA5}">
                      <a16:colId xmlns:a16="http://schemas.microsoft.com/office/drawing/2014/main" xmlns="" val="2978519802"/>
                    </a:ext>
                  </a:extLst>
                </a:gridCol>
                <a:gridCol w="1087154">
                  <a:extLst>
                    <a:ext uri="{9D8B030D-6E8A-4147-A177-3AD203B41FA5}">
                      <a16:colId xmlns:a16="http://schemas.microsoft.com/office/drawing/2014/main" xmlns="" val="2543675598"/>
                    </a:ext>
                  </a:extLst>
                </a:gridCol>
                <a:gridCol w="1087154">
                  <a:extLst>
                    <a:ext uri="{9D8B030D-6E8A-4147-A177-3AD203B41FA5}">
                      <a16:colId xmlns:a16="http://schemas.microsoft.com/office/drawing/2014/main" xmlns="" val="2742144301"/>
                    </a:ext>
                  </a:extLst>
                </a:gridCol>
                <a:gridCol w="957550">
                  <a:extLst>
                    <a:ext uri="{9D8B030D-6E8A-4147-A177-3AD203B41FA5}">
                      <a16:colId xmlns:a16="http://schemas.microsoft.com/office/drawing/2014/main" xmlns="" val="4162861016"/>
                    </a:ext>
                  </a:extLst>
                </a:gridCol>
              </a:tblGrid>
              <a:tr h="474677">
                <a:tc gridSpan="6">
                  <a:txBody>
                    <a:bodyPr/>
                    <a:lstStyle/>
                    <a:p>
                      <a:pPr marL="38100" marR="38100" algn="ctr">
                        <a:lnSpc>
                          <a:spcPts val="1600"/>
                        </a:lnSpc>
                        <a:spcAft>
                          <a:spcPts val="800"/>
                        </a:spcAft>
                      </a:pPr>
                      <a:r>
                        <a:rPr lang="es-EC" sz="2000" b="1" dirty="0">
                          <a:effectLst/>
                        </a:rPr>
                        <a:t>LLEVA SEGUIMIENTO A PRESUPUESTO</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144618481"/>
                  </a:ext>
                </a:extLst>
              </a:tr>
              <a:tr h="262855">
                <a:tc gridSpan="3">
                  <a:txBody>
                    <a:bodyPr/>
                    <a:lstStyle/>
                    <a:p>
                      <a:pPr algn="ctr">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800"/>
                        </a:spcAft>
                      </a:pPr>
                      <a:r>
                        <a:rPr lang="es-EC" sz="1600" dirty="0">
                          <a:effectLst/>
                        </a:rPr>
                        <a:t>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dirty="0">
                          <a:effectLst/>
                        </a:rPr>
                        <a:t>SI</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885348968"/>
                  </a:ext>
                </a:extLst>
              </a:tr>
              <a:tr h="217193">
                <a:tc rowSpan="6">
                  <a:txBody>
                    <a:bodyPr/>
                    <a:lstStyle/>
                    <a:p>
                      <a:pPr marL="38100" marR="38100" algn="ctr">
                        <a:lnSpc>
                          <a:spcPts val="1600"/>
                        </a:lnSpc>
                        <a:spcAft>
                          <a:spcPts val="800"/>
                        </a:spcAft>
                      </a:pPr>
                      <a:r>
                        <a:rPr lang="es-EC" sz="2000" b="1" dirty="0">
                          <a:effectLst/>
                        </a:rPr>
                        <a:t>ACOSTUMBRA A LLEVAR UN PRESUPUESTO PARA MANEJAR SUS FINANZAS PERSONALES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vert="vert270" anchor="ctr"/>
                </a:tc>
                <a:tc rowSpan="3">
                  <a:txBody>
                    <a:bodyPr/>
                    <a:lstStyle/>
                    <a:p>
                      <a:pPr marL="38100" marR="38100" algn="ctr">
                        <a:lnSpc>
                          <a:spcPts val="16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l">
                        <a:lnSpc>
                          <a:spcPts val="1600"/>
                        </a:lnSpc>
                        <a:spcAft>
                          <a:spcPts val="800"/>
                        </a:spcAft>
                      </a:pPr>
                      <a:r>
                        <a:rPr lang="es-EC" sz="1600" dirty="0">
                          <a:effectLst/>
                        </a:rPr>
                        <a:t>Recuento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dirty="0">
                          <a:effectLst/>
                        </a:rPr>
                        <a:t>125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dirty="0">
                          <a:effectLst/>
                        </a:rPr>
                        <a:t>15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b="1" dirty="0">
                          <a:effectLst/>
                        </a:rPr>
                        <a:t>140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139998079"/>
                  </a:ext>
                </a:extLst>
              </a:tr>
              <a:tr h="307275">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dirty="0">
                          <a:effectLst/>
                        </a:rPr>
                        <a:t>Recuento esperado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62,2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77,8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dirty="0">
                          <a:effectLst/>
                        </a:rPr>
                        <a:t>140,0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884306059"/>
                  </a:ext>
                </a:extLst>
              </a:tr>
              <a:tr h="785836">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dirty="0">
                          <a:effectLst/>
                        </a:rPr>
                        <a:t>% dentro de LLEVA SEGUIMIENTO A PRESUPUESTO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73,1%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36,4%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2804160508"/>
                  </a:ext>
                </a:extLst>
              </a:tr>
              <a:tr h="217193">
                <a:tc vMerge="1">
                  <a:txBody>
                    <a:bodyPr/>
                    <a:lstStyle/>
                    <a:p>
                      <a:endParaRPr lang="es-EC"/>
                    </a:p>
                  </a:txBody>
                  <a:tcPr/>
                </a:tc>
                <a:tc rowSpan="3">
                  <a:txBody>
                    <a:bodyPr/>
                    <a:lstStyle/>
                    <a:p>
                      <a:pPr marL="38100" marR="38100" algn="ctr">
                        <a:lnSpc>
                          <a:spcPts val="1600"/>
                        </a:lnSpc>
                        <a:spcAft>
                          <a:spcPts val="800"/>
                        </a:spcAft>
                      </a:pPr>
                      <a:r>
                        <a:rPr lang="es-EC"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l">
                        <a:lnSpc>
                          <a:spcPts val="1600"/>
                        </a:lnSpc>
                        <a:spcAft>
                          <a:spcPts val="800"/>
                        </a:spcAft>
                      </a:pPr>
                      <a:r>
                        <a:rPr lang="es-EC" sz="1600" dirty="0">
                          <a:effectLst/>
                        </a:rPr>
                        <a:t>Recuento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46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199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b="1" dirty="0">
                          <a:effectLst/>
                        </a:rPr>
                        <a:t>245</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1401099281"/>
                  </a:ext>
                </a:extLst>
              </a:tr>
              <a:tr h="307275">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dirty="0">
                          <a:effectLst/>
                        </a:rPr>
                        <a:t>Recuento esperado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108,8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136,2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245,0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3802740308"/>
                  </a:ext>
                </a:extLst>
              </a:tr>
              <a:tr h="785836">
                <a:tc vMerge="1">
                  <a:txBody>
                    <a:bodyPr/>
                    <a:lstStyle/>
                    <a:p>
                      <a:endParaRPr lang="es-EC"/>
                    </a:p>
                  </a:txBody>
                  <a:tcPr/>
                </a:tc>
                <a:tc vMerge="1">
                  <a:txBody>
                    <a:bodyPr/>
                    <a:lstStyle/>
                    <a:p>
                      <a:endParaRPr lang="es-EC"/>
                    </a:p>
                  </a:txBody>
                  <a:tcPr/>
                </a:tc>
                <a:tc>
                  <a:txBody>
                    <a:bodyPr/>
                    <a:lstStyle/>
                    <a:p>
                      <a:pPr marL="38100" marR="38100" algn="l">
                        <a:lnSpc>
                          <a:spcPts val="1600"/>
                        </a:lnSpc>
                        <a:spcAft>
                          <a:spcPts val="800"/>
                        </a:spcAft>
                      </a:pPr>
                      <a:r>
                        <a:rPr lang="es-EC" sz="1600" dirty="0">
                          <a:effectLst/>
                        </a:rPr>
                        <a:t>% dentro de LLEVA SEGUIMIENTO A PRESUPUESTO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26,9%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93,0%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63,6%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873310861"/>
                  </a:ext>
                </a:extLst>
              </a:tr>
              <a:tr h="217193">
                <a:tc rowSpan="3" gridSpan="2">
                  <a:txBody>
                    <a:bodyPr/>
                    <a:lstStyle/>
                    <a:p>
                      <a:pPr marL="38100" marR="38100" algn="ctr">
                        <a:lnSpc>
                          <a:spcPts val="1600"/>
                        </a:lnSpc>
                        <a:spcAft>
                          <a:spcPts val="800"/>
                        </a:spcAft>
                      </a:pPr>
                      <a:r>
                        <a:rPr lang="es-EC"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rowSpan="3" hMerge="1">
                  <a:txBody>
                    <a:bodyPr/>
                    <a:lstStyle/>
                    <a:p>
                      <a:endParaRPr lang="es-EC"/>
                    </a:p>
                  </a:txBody>
                  <a:tcPr/>
                </a:tc>
                <a:tc>
                  <a:txBody>
                    <a:bodyPr/>
                    <a:lstStyle/>
                    <a:p>
                      <a:pPr marL="38100" marR="38100" algn="l">
                        <a:lnSpc>
                          <a:spcPts val="1600"/>
                        </a:lnSpc>
                        <a:spcAft>
                          <a:spcPts val="800"/>
                        </a:spcAft>
                      </a:pPr>
                      <a:r>
                        <a:rPr lang="es-EC" sz="1600" dirty="0">
                          <a:effectLst/>
                        </a:rPr>
                        <a:t>Recuento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b="1">
                          <a:effectLst/>
                        </a:rPr>
                        <a:t>171</a:t>
                      </a:r>
                      <a:endParaRPr lang="es-EC" sz="1600" b="1">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b="1">
                          <a:effectLst/>
                        </a:rPr>
                        <a:t>214</a:t>
                      </a:r>
                      <a:endParaRPr lang="es-EC" sz="1600" b="1">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b="1" dirty="0">
                          <a:effectLst/>
                        </a:rPr>
                        <a:t>385</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4181986443"/>
                  </a:ext>
                </a:extLst>
              </a:tr>
              <a:tr h="307275">
                <a:tc gridSpan="2" vMerge="1">
                  <a:txBody>
                    <a:bodyPr/>
                    <a:lstStyle/>
                    <a:p>
                      <a:endParaRPr lang="es-EC"/>
                    </a:p>
                  </a:txBody>
                  <a:tcPr/>
                </a:tc>
                <a:tc hMerge="1" vMerge="1">
                  <a:txBody>
                    <a:bodyPr/>
                    <a:lstStyle/>
                    <a:p>
                      <a:endParaRPr lang="es-EC"/>
                    </a:p>
                  </a:txBody>
                  <a:tcPr/>
                </a:tc>
                <a:tc>
                  <a:txBody>
                    <a:bodyPr/>
                    <a:lstStyle/>
                    <a:p>
                      <a:pPr marL="38100" marR="38100" algn="l">
                        <a:lnSpc>
                          <a:spcPts val="1600"/>
                        </a:lnSpc>
                        <a:spcAft>
                          <a:spcPts val="800"/>
                        </a:spcAft>
                      </a:pPr>
                      <a:r>
                        <a:rPr lang="es-EC" sz="1600" dirty="0">
                          <a:effectLst/>
                        </a:rPr>
                        <a:t>Recuento esperado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171,0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214,0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385,0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2909824113"/>
                  </a:ext>
                </a:extLst>
              </a:tr>
              <a:tr h="785836">
                <a:tc gridSpan="2" vMerge="1">
                  <a:txBody>
                    <a:bodyPr/>
                    <a:lstStyle/>
                    <a:p>
                      <a:endParaRPr lang="es-EC"/>
                    </a:p>
                  </a:txBody>
                  <a:tcPr/>
                </a:tc>
                <a:tc hMerge="1" vMerge="1">
                  <a:txBody>
                    <a:bodyPr/>
                    <a:lstStyle/>
                    <a:p>
                      <a:endParaRPr lang="es-EC"/>
                    </a:p>
                  </a:txBody>
                  <a:tcPr/>
                </a:tc>
                <a:tc>
                  <a:txBody>
                    <a:bodyPr/>
                    <a:lstStyle/>
                    <a:p>
                      <a:pPr marL="38100" marR="38100" algn="l">
                        <a:lnSpc>
                          <a:spcPts val="1600"/>
                        </a:lnSpc>
                        <a:spcAft>
                          <a:spcPts val="800"/>
                        </a:spcAft>
                      </a:pPr>
                      <a:r>
                        <a:rPr lang="es-EC" sz="1600" dirty="0">
                          <a:effectLst/>
                        </a:rPr>
                        <a:t>% dentro de LLEVA SEGUIMIENTO A PRESUPUESTO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tc>
                  <a:txBody>
                    <a:bodyPr/>
                    <a:lstStyle/>
                    <a:p>
                      <a:pPr marL="38100" marR="38100" algn="ctr">
                        <a:lnSpc>
                          <a:spcPts val="1600"/>
                        </a:lnSpc>
                        <a:spcAft>
                          <a:spcPts val="800"/>
                        </a:spcAft>
                      </a:pPr>
                      <a:r>
                        <a:rPr lang="es-EC" sz="16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972" marR="54972" marT="0" marB="0" anchor="ctr"/>
                </a:tc>
                <a:extLst>
                  <a:ext uri="{0D108BD9-81ED-4DB2-BD59-A6C34878D82A}">
                    <a16:rowId xmlns:a16="http://schemas.microsoft.com/office/drawing/2014/main" xmlns="" val="4177482132"/>
                  </a:ext>
                </a:extLst>
              </a:tr>
            </a:tbl>
          </a:graphicData>
        </a:graphic>
      </p:graphicFrame>
    </p:spTree>
    <p:extLst>
      <p:ext uri="{BB962C8B-B14F-4D97-AF65-F5344CB8AC3E}">
        <p14:creationId xmlns:p14="http://schemas.microsoft.com/office/powerpoint/2010/main" val="136292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34326"/>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Análisis de los resultados </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4" name="Cuadro de texto 1">
            <a:extLst>
              <a:ext uri="{FF2B5EF4-FFF2-40B4-BE49-F238E27FC236}">
                <a16:creationId xmlns:a16="http://schemas.microsoft.com/office/drawing/2014/main" xmlns="" id="{A3A2AD65-086C-4A66-BA7B-4501E01EEB27}"/>
              </a:ext>
            </a:extLst>
          </p:cNvPr>
          <p:cNvSpPr txBox="1"/>
          <p:nvPr/>
        </p:nvSpPr>
        <p:spPr>
          <a:xfrm>
            <a:off x="7426117" y="1054955"/>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Análisis Chi cuadrado</a:t>
            </a:r>
          </a:p>
        </p:txBody>
      </p:sp>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Tabla 6">
            <a:extLst>
              <a:ext uri="{FF2B5EF4-FFF2-40B4-BE49-F238E27FC236}">
                <a16:creationId xmlns:a16="http://schemas.microsoft.com/office/drawing/2014/main" xmlns="" id="{B5503E5B-520C-4D2C-858C-D7B4A3762E5D}"/>
              </a:ext>
            </a:extLst>
          </p:cNvPr>
          <p:cNvGraphicFramePr>
            <a:graphicFrameLocks noGrp="1"/>
          </p:cNvGraphicFramePr>
          <p:nvPr>
            <p:extLst>
              <p:ext uri="{D42A27DB-BD31-4B8C-83A1-F6EECF244321}">
                <p14:modId xmlns:p14="http://schemas.microsoft.com/office/powerpoint/2010/main" val="1570244455"/>
              </p:ext>
            </p:extLst>
          </p:nvPr>
        </p:nvGraphicFramePr>
        <p:xfrm>
          <a:off x="1529787" y="1710156"/>
          <a:ext cx="9297239" cy="4612190"/>
        </p:xfrm>
        <a:graphic>
          <a:graphicData uri="http://schemas.openxmlformats.org/drawingml/2006/table">
            <a:tbl>
              <a:tblPr>
                <a:tableStyleId>{793D81CF-94F2-401A-BA57-92F5A7B2D0C5}</a:tableStyleId>
              </a:tblPr>
              <a:tblGrid>
                <a:gridCol w="895361">
                  <a:extLst>
                    <a:ext uri="{9D8B030D-6E8A-4147-A177-3AD203B41FA5}">
                      <a16:colId xmlns:a16="http://schemas.microsoft.com/office/drawing/2014/main" xmlns="" val="217556986"/>
                    </a:ext>
                  </a:extLst>
                </a:gridCol>
                <a:gridCol w="596348">
                  <a:extLst>
                    <a:ext uri="{9D8B030D-6E8A-4147-A177-3AD203B41FA5}">
                      <a16:colId xmlns:a16="http://schemas.microsoft.com/office/drawing/2014/main" xmlns="" val="295098019"/>
                    </a:ext>
                  </a:extLst>
                </a:gridCol>
                <a:gridCol w="5380520">
                  <a:extLst>
                    <a:ext uri="{9D8B030D-6E8A-4147-A177-3AD203B41FA5}">
                      <a16:colId xmlns:a16="http://schemas.microsoft.com/office/drawing/2014/main" xmlns="" val="595734854"/>
                    </a:ext>
                  </a:extLst>
                </a:gridCol>
                <a:gridCol w="835714">
                  <a:extLst>
                    <a:ext uri="{9D8B030D-6E8A-4147-A177-3AD203B41FA5}">
                      <a16:colId xmlns:a16="http://schemas.microsoft.com/office/drawing/2014/main" xmlns="" val="3455139517"/>
                    </a:ext>
                  </a:extLst>
                </a:gridCol>
                <a:gridCol w="835714">
                  <a:extLst>
                    <a:ext uri="{9D8B030D-6E8A-4147-A177-3AD203B41FA5}">
                      <a16:colId xmlns:a16="http://schemas.microsoft.com/office/drawing/2014/main" xmlns="" val="822905531"/>
                    </a:ext>
                  </a:extLst>
                </a:gridCol>
                <a:gridCol w="753582">
                  <a:extLst>
                    <a:ext uri="{9D8B030D-6E8A-4147-A177-3AD203B41FA5}">
                      <a16:colId xmlns:a16="http://schemas.microsoft.com/office/drawing/2014/main" xmlns="" val="4219731461"/>
                    </a:ext>
                  </a:extLst>
                </a:gridCol>
              </a:tblGrid>
              <a:tr h="489705">
                <a:tc gridSpan="6">
                  <a:txBody>
                    <a:bodyPr/>
                    <a:lstStyle/>
                    <a:p>
                      <a:pPr marL="38100" marR="38100" algn="ctr">
                        <a:lnSpc>
                          <a:spcPts val="1600"/>
                        </a:lnSpc>
                        <a:spcAft>
                          <a:spcPts val="800"/>
                        </a:spcAft>
                      </a:pPr>
                      <a:r>
                        <a:rPr lang="es-EC" sz="1800" b="1" dirty="0">
                          <a:effectLst/>
                        </a:rPr>
                        <a:t>UTILIZA MEDIOS ELECTRÓNICOS PARA MANEJAR SUS FINANZAS PERSONALES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990208309"/>
                  </a:ext>
                </a:extLst>
              </a:tr>
              <a:tr h="292358">
                <a:tc gridSpan="3">
                  <a:txBody>
                    <a:bodyPr/>
                    <a:lstStyle/>
                    <a:p>
                      <a:pPr algn="ctr">
                        <a:lnSpc>
                          <a:spcPct val="107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522225810"/>
                  </a:ext>
                </a:extLst>
              </a:tr>
              <a:tr h="292358">
                <a:tc rowSpan="6">
                  <a:txBody>
                    <a:bodyPr/>
                    <a:lstStyle/>
                    <a:p>
                      <a:pPr marL="38100" marR="38100" algn="ctr">
                        <a:lnSpc>
                          <a:spcPts val="1600"/>
                        </a:lnSpc>
                        <a:spcAft>
                          <a:spcPts val="800"/>
                        </a:spcAft>
                      </a:pPr>
                      <a:r>
                        <a:rPr lang="es-EC" sz="1800" b="1" dirty="0">
                          <a:effectLst/>
                        </a:rPr>
                        <a:t>ACTUALMENTE POSEE AHORROS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vert="vert270" anchor="ctr"/>
                </a:tc>
                <a:tc rowSpan="3">
                  <a:txBody>
                    <a:bodyPr/>
                    <a:lstStyle/>
                    <a:p>
                      <a:pPr marL="38100" marR="38100" algn="ctr">
                        <a:lnSpc>
                          <a:spcPts val="16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129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b="1" dirty="0">
                          <a:effectLst/>
                        </a:rPr>
                        <a:t>204</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3799539172"/>
                  </a:ext>
                </a:extLst>
              </a:tr>
              <a:tr h="392267">
                <a:tc vMerge="1">
                  <a:txBody>
                    <a:bodyPr/>
                    <a:lstStyle/>
                    <a:p>
                      <a:endParaRPr lang="es-EC"/>
                    </a:p>
                  </a:txBody>
                  <a:tcPr/>
                </a:tc>
                <a:tc vMerge="1">
                  <a:txBody>
                    <a:bodyPr/>
                    <a:lstStyle/>
                    <a:p>
                      <a:endParaRPr lang="es-EC"/>
                    </a:p>
                  </a:txBody>
                  <a:tcPr/>
                </a:tc>
                <a:tc>
                  <a:txBody>
                    <a:bodyPr/>
                    <a:lstStyle/>
                    <a:p>
                      <a:pPr marL="38100" marR="38100">
                        <a:lnSpc>
                          <a:spcPts val="16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110,7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93,3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204,0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3524495984"/>
                  </a:ext>
                </a:extLst>
              </a:tr>
              <a:tr h="592084">
                <a:tc vMerge="1">
                  <a:txBody>
                    <a:bodyPr/>
                    <a:lstStyle/>
                    <a:p>
                      <a:endParaRPr lang="es-EC"/>
                    </a:p>
                  </a:txBody>
                  <a:tcPr/>
                </a:tc>
                <a:tc vMerge="1">
                  <a:txBody>
                    <a:bodyPr/>
                    <a:lstStyle/>
                    <a:p>
                      <a:endParaRPr lang="es-EC"/>
                    </a:p>
                  </a:txBody>
                  <a:tcPr/>
                </a:tc>
                <a:tc>
                  <a:txBody>
                    <a:bodyPr/>
                    <a:lstStyle/>
                    <a:p>
                      <a:pPr marL="38100" marR="38100">
                        <a:lnSpc>
                          <a:spcPts val="1600"/>
                        </a:lnSpc>
                        <a:spcAft>
                          <a:spcPts val="800"/>
                        </a:spcAft>
                      </a:pPr>
                      <a:r>
                        <a:rPr lang="es-EC" sz="1600">
                          <a:effectLst/>
                        </a:rPr>
                        <a:t>% dentro de UTILIZA MEDIOS ELECTRÓNICOS PARA MANEJAR SUS FINANZAS PERSONALES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61,7%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42,6%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53,0%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597679209"/>
                  </a:ext>
                </a:extLst>
              </a:tr>
              <a:tr h="292358">
                <a:tc vMerge="1">
                  <a:txBody>
                    <a:bodyPr/>
                    <a:lstStyle/>
                    <a:p>
                      <a:endParaRPr lang="es-EC"/>
                    </a:p>
                  </a:txBody>
                  <a:tcPr/>
                </a:tc>
                <a:tc rowSpan="3">
                  <a:txBody>
                    <a:bodyPr/>
                    <a:lstStyle/>
                    <a:p>
                      <a:pPr marL="38100" marR="38100" algn="ctr">
                        <a:lnSpc>
                          <a:spcPts val="1600"/>
                        </a:lnSpc>
                        <a:spcAft>
                          <a:spcPts val="800"/>
                        </a:spcAft>
                      </a:pPr>
                      <a:r>
                        <a:rPr lang="es-EC" sz="1600" dirty="0">
                          <a:effectLst/>
                        </a:rPr>
                        <a:t>Sí</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80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b="1" dirty="0">
                          <a:effectLst/>
                        </a:rPr>
                        <a:t>181</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3546977387"/>
                  </a:ext>
                </a:extLst>
              </a:tr>
              <a:tr h="392267">
                <a:tc vMerge="1">
                  <a:txBody>
                    <a:bodyPr/>
                    <a:lstStyle/>
                    <a:p>
                      <a:endParaRPr lang="es-EC"/>
                    </a:p>
                  </a:txBody>
                  <a:tcPr/>
                </a:tc>
                <a:tc vMerge="1">
                  <a:txBody>
                    <a:bodyPr/>
                    <a:lstStyle/>
                    <a:p>
                      <a:endParaRPr lang="es-EC"/>
                    </a:p>
                  </a:txBody>
                  <a:tcPr/>
                </a:tc>
                <a:tc>
                  <a:txBody>
                    <a:bodyPr/>
                    <a:lstStyle/>
                    <a:p>
                      <a:pPr marL="38100" marR="38100">
                        <a:lnSpc>
                          <a:spcPts val="16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98,3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82,7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181,0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2326982633"/>
                  </a:ext>
                </a:extLst>
              </a:tr>
              <a:tr h="592084">
                <a:tc vMerge="1">
                  <a:txBody>
                    <a:bodyPr/>
                    <a:lstStyle/>
                    <a:p>
                      <a:endParaRPr lang="es-EC"/>
                    </a:p>
                  </a:txBody>
                  <a:tcPr/>
                </a:tc>
                <a:tc vMerge="1">
                  <a:txBody>
                    <a:bodyPr/>
                    <a:lstStyle/>
                    <a:p>
                      <a:endParaRPr lang="es-EC"/>
                    </a:p>
                  </a:txBody>
                  <a:tcPr/>
                </a:tc>
                <a:tc>
                  <a:txBody>
                    <a:bodyPr/>
                    <a:lstStyle/>
                    <a:p>
                      <a:pPr marL="38100" marR="38100">
                        <a:lnSpc>
                          <a:spcPts val="1600"/>
                        </a:lnSpc>
                        <a:spcAft>
                          <a:spcPts val="800"/>
                        </a:spcAft>
                      </a:pPr>
                      <a:r>
                        <a:rPr lang="es-EC" sz="1600">
                          <a:effectLst/>
                        </a:rPr>
                        <a:t>% dentro de UTILIZA MEDIOS ELECTRÓNICOS PARA MANEJAR SUS FINANZAS PERSONALES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38,3%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57,4%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47,0%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3661690997"/>
                  </a:ext>
                </a:extLst>
              </a:tr>
              <a:tr h="292358">
                <a:tc rowSpan="3" gridSpan="2">
                  <a:txBody>
                    <a:bodyPr/>
                    <a:lstStyle/>
                    <a:p>
                      <a:pPr marL="38100" marR="38100" algn="ctr">
                        <a:lnSpc>
                          <a:spcPts val="1600"/>
                        </a:lnSpc>
                        <a:spcAft>
                          <a:spcPts val="800"/>
                        </a:spcAft>
                      </a:pPr>
                      <a:r>
                        <a:rPr lang="es-EC"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rowSpan="3" hMerge="1">
                  <a:txBody>
                    <a:bodyPr/>
                    <a:lstStyle/>
                    <a:p>
                      <a:endParaRPr lang="es-EC"/>
                    </a:p>
                  </a:txBody>
                  <a:tcPr/>
                </a:tc>
                <a:tc>
                  <a:txBody>
                    <a:bodyPr/>
                    <a:lstStyle/>
                    <a:p>
                      <a:pPr marL="38100" marR="38100">
                        <a:lnSpc>
                          <a:spcPts val="16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209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176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b="1" dirty="0">
                          <a:effectLst/>
                        </a:rPr>
                        <a:t>385</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3576671172"/>
                  </a:ext>
                </a:extLst>
              </a:tr>
              <a:tr h="392267">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209,0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176,0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dirty="0">
                          <a:effectLst/>
                        </a:rPr>
                        <a:t>385,0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2458431448"/>
                  </a:ext>
                </a:extLst>
              </a:tr>
              <a:tr h="592084">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800"/>
                        </a:spcAft>
                      </a:pPr>
                      <a:r>
                        <a:rPr lang="es-EC" sz="1600">
                          <a:effectLst/>
                        </a:rPr>
                        <a:t>% dentro de UTILIZA MEDIOS ELECTRÓNICOS PARA MANEJAR SUS FINANZAS PERSONALES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marL="38100" marR="38100" algn="ctr">
                        <a:lnSpc>
                          <a:spcPts val="1600"/>
                        </a:lnSpc>
                        <a:spcAft>
                          <a:spcPts val="800"/>
                        </a:spcAft>
                      </a:pPr>
                      <a:r>
                        <a:rPr lang="es-EC" sz="16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xmlns="" val="2636634401"/>
                  </a:ext>
                </a:extLst>
              </a:tr>
            </a:tbl>
          </a:graphicData>
        </a:graphic>
      </p:graphicFrame>
    </p:spTree>
    <p:extLst>
      <p:ext uri="{BB962C8B-B14F-4D97-AF65-F5344CB8AC3E}">
        <p14:creationId xmlns:p14="http://schemas.microsoft.com/office/powerpoint/2010/main" val="267462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n 121">
            <a:extLst>
              <a:ext uri="{FF2B5EF4-FFF2-40B4-BE49-F238E27FC236}">
                <a16:creationId xmlns:a16="http://schemas.microsoft.com/office/drawing/2014/main" xmlns="" id="{470070FC-19D0-4354-9BC9-608A5DC44997}"/>
              </a:ext>
              <a:ext uri="{C183D7F6-B498-43B3-948B-1728B52AA6E4}">
                <adec:decorative xmlns:adec="http://schemas.microsoft.com/office/drawing/2017/decorative" xmlns=""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ángulo 122">
            <a:extLst>
              <a:ext uri="{FF2B5EF4-FFF2-40B4-BE49-F238E27FC236}">
                <a16:creationId xmlns:a16="http://schemas.microsoft.com/office/drawing/2014/main" xmlns="" id="{C9C2C56A-C4D4-4578-84E9-27FD62603EAA}"/>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2400" dirty="0"/>
          </a:p>
        </p:txBody>
      </p:sp>
      <p:sp>
        <p:nvSpPr>
          <p:cNvPr id="2" name="Cuadro de texto 1">
            <a:extLst>
              <a:ext uri="{FF2B5EF4-FFF2-40B4-BE49-F238E27FC236}">
                <a16:creationId xmlns:a16="http://schemas.microsoft.com/office/drawing/2014/main" xmlns="" id="{62AEF5FE-6C45-4BF6-9676-571742C3CDD7}"/>
              </a:ext>
            </a:extLst>
          </p:cNvPr>
          <p:cNvSpPr txBox="1"/>
          <p:nvPr/>
        </p:nvSpPr>
        <p:spPr>
          <a:xfrm>
            <a:off x="369176" y="1716960"/>
            <a:ext cx="3603287" cy="3870547"/>
          </a:xfrm>
          <a:prstGeom prst="rect">
            <a:avLst/>
          </a:prstGeom>
          <a:noFill/>
        </p:spPr>
        <p:txBody>
          <a:bodyPr wrap="square" lIns="0" tIns="0" rIns="0" bIns="0" rtlCol="0">
            <a:spAutoFit/>
          </a:bodyPr>
          <a:lstStyle/>
          <a:p>
            <a:pPr rtl="0">
              <a:lnSpc>
                <a:spcPct val="200000"/>
              </a:lnSpc>
            </a:pPr>
            <a:r>
              <a:rPr lang="es-EC" sz="1600" b="1" dirty="0">
                <a:solidFill>
                  <a:srgbClr val="002060"/>
                </a:solidFill>
                <a:latin typeface="+mj-lt"/>
                <a:cs typeface="Segoe UI" panose="020B0502040204020203" pitchFamily="34" charset="0"/>
              </a:rPr>
              <a:t>Con el pasar del tiempo y la </a:t>
            </a:r>
            <a:r>
              <a:rPr lang="es-EC" sz="1600" b="1" dirty="0">
                <a:solidFill>
                  <a:srgbClr val="002060"/>
                </a:solidFill>
                <a:latin typeface="+mj-lt"/>
                <a:cs typeface="Arial" panose="020B0604020202020204" pitchFamily="34" charset="0"/>
              </a:rPr>
              <a:t>llegada</a:t>
            </a:r>
            <a:r>
              <a:rPr lang="es-EC" sz="1600" b="1" dirty="0">
                <a:solidFill>
                  <a:srgbClr val="002060"/>
                </a:solidFill>
                <a:latin typeface="+mj-lt"/>
                <a:cs typeface="Segoe UI" panose="020B0502040204020203" pitchFamily="34" charset="0"/>
              </a:rPr>
              <a:t> de la tecnología a nuestras vidas cotidianas no es raro ver que cada persona posea un celular en alguno de los casos más de uno pues esto es todo lo que se necesita para mantener registrados nuestros gastos y con esto saber en a que y en que monto realmente estamos destinados nuestro dinero.</a:t>
            </a:r>
            <a:endParaRPr lang="es-ES" sz="1600" b="1" dirty="0">
              <a:solidFill>
                <a:srgbClr val="002060"/>
              </a:solidFill>
              <a:latin typeface="+mj-lt"/>
              <a:cs typeface="Segoe UI" panose="020B0502040204020203" pitchFamily="34" charset="0"/>
            </a:endParaRPr>
          </a:p>
        </p:txBody>
      </p:sp>
      <p:sp>
        <p:nvSpPr>
          <p:cNvPr id="4" name="Paralelogramo 3">
            <a:extLst>
              <a:ext uri="{FF2B5EF4-FFF2-40B4-BE49-F238E27FC236}">
                <a16:creationId xmlns:a16="http://schemas.microsoft.com/office/drawing/2014/main" xmlns="" id="{241C7FC4-FEFA-4A96-9749-9068C68611EF}"/>
              </a:ext>
              <a:ext uri="{C183D7F6-B498-43B3-948B-1728B52AA6E4}">
                <adec:decorative xmlns:adec="http://schemas.microsoft.com/office/drawing/2017/decorative" xmlns="" val="1"/>
              </a:ext>
            </a:extLst>
          </p:cNvPr>
          <p:cNvSpPr/>
          <p:nvPr/>
        </p:nvSpPr>
        <p:spPr>
          <a:xfrm>
            <a:off x="4108958" y="0"/>
            <a:ext cx="3961053"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14" name="Cuadro de texto 13">
            <a:extLst>
              <a:ext uri="{FF2B5EF4-FFF2-40B4-BE49-F238E27FC236}">
                <a16:creationId xmlns:a16="http://schemas.microsoft.com/office/drawing/2014/main" xmlns="" id="{A5704BA3-593E-4519-9139-4E1D86366677}"/>
              </a:ext>
            </a:extLst>
          </p:cNvPr>
          <p:cNvSpPr txBox="1"/>
          <p:nvPr/>
        </p:nvSpPr>
        <p:spPr>
          <a:xfrm>
            <a:off x="4460187" y="1187768"/>
            <a:ext cx="2427971" cy="307777"/>
          </a:xfrm>
          <a:prstGeom prst="rect">
            <a:avLst/>
          </a:prstGeom>
          <a:noFill/>
        </p:spPr>
        <p:txBody>
          <a:bodyPr wrap="square" lIns="0" tIns="0" rIns="0" bIns="0" rtlCol="0">
            <a:spAutoFit/>
          </a:bodyPr>
          <a:lstStyle/>
          <a:p>
            <a:pPr rtl="0"/>
            <a:r>
              <a:rPr lang="es-ES" sz="2000" b="1" dirty="0">
                <a:solidFill>
                  <a:schemeClr val="bg1"/>
                </a:solidFill>
                <a:latin typeface="Segoe UI" panose="020B0502040204020203" pitchFamily="34" charset="0"/>
                <a:cs typeface="Segoe UI" panose="020B0502040204020203" pitchFamily="34" charset="0"/>
              </a:rPr>
              <a:t>Objetivos</a:t>
            </a:r>
          </a:p>
        </p:txBody>
      </p:sp>
      <p:grpSp>
        <p:nvGrpSpPr>
          <p:cNvPr id="64" name="Grupo 63">
            <a:extLst>
              <a:ext uri="{FF2B5EF4-FFF2-40B4-BE49-F238E27FC236}">
                <a16:creationId xmlns:a16="http://schemas.microsoft.com/office/drawing/2014/main" xmlns="" id="{EBB415A0-39A4-4597-926D-819C33316679}"/>
              </a:ext>
              <a:ext uri="{C183D7F6-B498-43B3-948B-1728B52AA6E4}">
                <adec:decorative xmlns:adec="http://schemas.microsoft.com/office/drawing/2017/decorative" xmlns="" val="1"/>
              </a:ext>
            </a:extLst>
          </p:cNvPr>
          <p:cNvGrpSpPr/>
          <p:nvPr/>
        </p:nvGrpSpPr>
        <p:grpSpPr>
          <a:xfrm>
            <a:off x="4558748" y="1651266"/>
            <a:ext cx="3017999" cy="3984503"/>
            <a:chOff x="5271494" y="2821020"/>
            <a:chExt cx="2556456" cy="2687262"/>
          </a:xfrm>
        </p:grpSpPr>
        <p:sp>
          <p:nvSpPr>
            <p:cNvPr id="81" name="Rectángulo 80">
              <a:extLst>
                <a:ext uri="{FF2B5EF4-FFF2-40B4-BE49-F238E27FC236}">
                  <a16:creationId xmlns:a16="http://schemas.microsoft.com/office/drawing/2014/main" xmlns="" id="{E7E16F25-9A73-4F49-8593-4DDEE2A8AB5D}"/>
                </a:ext>
              </a:extLst>
            </p:cNvPr>
            <p:cNvSpPr/>
            <p:nvPr/>
          </p:nvSpPr>
          <p:spPr>
            <a:xfrm>
              <a:off x="5339656" y="3031463"/>
              <a:ext cx="2488294" cy="996352"/>
            </a:xfrm>
            <a:prstGeom prst="rect">
              <a:avLst/>
            </a:prstGeom>
          </p:spPr>
          <p:txBody>
            <a:bodyPr wrap="square" lIns="0" tIns="0" rIns="0" bIns="0" rtlCol="0">
              <a:spAutoFit/>
            </a:bodyPr>
            <a:lstStyle/>
            <a:p>
              <a:pPr rtl="0"/>
              <a:r>
                <a:rPr lang="es-EC" sz="1600" b="1" i="1" dirty="0">
                  <a:latin typeface="+mj-lt"/>
                  <a:cs typeface="Segoe UI" panose="020B0502040204020203" pitchFamily="34" charset="0"/>
                </a:rPr>
                <a:t>Recopilar información sobre los gastos que poseen las personas naturales en un mes normalmente para en base a esta información realizar una proyección de gastos para los meses venideros.</a:t>
              </a:r>
              <a:endParaRPr lang="es-ES" sz="1600" b="1" i="1" dirty="0">
                <a:latin typeface="+mj-lt"/>
                <a:cs typeface="Segoe UI" panose="020B0502040204020203" pitchFamily="34" charset="0"/>
              </a:endParaRPr>
            </a:p>
          </p:txBody>
        </p:sp>
        <p:sp>
          <p:nvSpPr>
            <p:cNvPr id="94" name="Rectángulo 93">
              <a:extLst>
                <a:ext uri="{FF2B5EF4-FFF2-40B4-BE49-F238E27FC236}">
                  <a16:creationId xmlns:a16="http://schemas.microsoft.com/office/drawing/2014/main" xmlns="" id="{9482C2C4-A83F-481A-A4DA-8A5D9AD7A680}"/>
                </a:ext>
              </a:extLst>
            </p:cNvPr>
            <p:cNvSpPr/>
            <p:nvPr/>
          </p:nvSpPr>
          <p:spPr>
            <a:xfrm>
              <a:off x="5271494" y="4511930"/>
              <a:ext cx="2488294" cy="996352"/>
            </a:xfrm>
            <a:prstGeom prst="rect">
              <a:avLst/>
            </a:prstGeom>
          </p:spPr>
          <p:txBody>
            <a:bodyPr wrap="square" lIns="0" tIns="0" rIns="0" bIns="0" rtlCol="0">
              <a:spAutoFit/>
            </a:bodyPr>
            <a:lstStyle/>
            <a:p>
              <a:pPr rtl="0"/>
              <a:r>
                <a:rPr lang="es-EC" sz="1600" b="1" i="1" dirty="0">
                  <a:latin typeface="+mj-lt"/>
                  <a:cs typeface="Segoe UI" panose="020B0502040204020203" pitchFamily="34" charset="0"/>
                </a:rPr>
                <a:t>Desarrollar una cultura de ahorro en las personas económicamente activas para que de esta forma posean la confianza de que si ocurre alguna eventualidad estas tendrán con que afrontar la adversidad.</a:t>
              </a:r>
              <a:endParaRPr lang="es-ES" sz="1600" b="1" i="1" dirty="0">
                <a:latin typeface="+mj-lt"/>
                <a:cs typeface="Segoe UI" panose="020B0502040204020203" pitchFamily="34" charset="0"/>
              </a:endParaRPr>
            </a:p>
          </p:txBody>
        </p:sp>
        <p:grpSp>
          <p:nvGrpSpPr>
            <p:cNvPr id="8" name="Grupo 7">
              <a:extLst>
                <a:ext uri="{FF2B5EF4-FFF2-40B4-BE49-F238E27FC236}">
                  <a16:creationId xmlns:a16="http://schemas.microsoft.com/office/drawing/2014/main" xmlns="" id="{4AF81162-F8E5-4429-8E39-AF70CBB53233}"/>
                </a:ext>
              </a:extLst>
            </p:cNvPr>
            <p:cNvGrpSpPr/>
            <p:nvPr/>
          </p:nvGrpSpPr>
          <p:grpSpPr>
            <a:xfrm>
              <a:off x="5298431" y="2821020"/>
              <a:ext cx="2427971" cy="116166"/>
              <a:chOff x="4674462" y="2940353"/>
              <a:chExt cx="3053694" cy="106246"/>
            </a:xfrm>
          </p:grpSpPr>
          <p:sp>
            <p:nvSpPr>
              <p:cNvPr id="7" name="Rectángulo: Esquinas redondeadas 6">
                <a:extLst>
                  <a:ext uri="{FF2B5EF4-FFF2-40B4-BE49-F238E27FC236}">
                    <a16:creationId xmlns:a16="http://schemas.microsoft.com/office/drawing/2014/main" xmlns="" id="{946F7D42-7783-4AA6-ADD6-AB6D2DF05CAF}"/>
                  </a:ext>
                </a:extLst>
              </p:cNvPr>
              <p:cNvSpPr/>
              <p:nvPr/>
            </p:nvSpPr>
            <p:spPr>
              <a:xfrm>
                <a:off x="4674462" y="2940367"/>
                <a:ext cx="3045133" cy="810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1" dirty="0">
                  <a:solidFill>
                    <a:schemeClr val="tx1"/>
                  </a:solidFill>
                </a:endParaRPr>
              </a:p>
            </p:txBody>
          </p:sp>
          <p:sp>
            <p:nvSpPr>
              <p:cNvPr id="71" name="Rectángulo: Esquinas redondeadas 70">
                <a:extLst>
                  <a:ext uri="{FF2B5EF4-FFF2-40B4-BE49-F238E27FC236}">
                    <a16:creationId xmlns:a16="http://schemas.microsoft.com/office/drawing/2014/main" xmlns="" id="{0A78528F-E9CB-4B99-BD4F-A6AE016C76C8}"/>
                  </a:ext>
                </a:extLst>
              </p:cNvPr>
              <p:cNvSpPr/>
              <p:nvPr/>
            </p:nvSpPr>
            <p:spPr>
              <a:xfrm>
                <a:off x="4674463" y="2940353"/>
                <a:ext cx="3053693" cy="106246"/>
              </a:xfrm>
              <a:prstGeom prst="roundRect">
                <a:avLst>
                  <a:gd name="adj" fmla="val 50000"/>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1" dirty="0">
                  <a:solidFill>
                    <a:schemeClr val="tx1"/>
                  </a:solidFill>
                </a:endParaRPr>
              </a:p>
            </p:txBody>
          </p:sp>
        </p:grpSp>
        <p:grpSp>
          <p:nvGrpSpPr>
            <p:cNvPr id="78" name="Grupo 77">
              <a:extLst>
                <a:ext uri="{FF2B5EF4-FFF2-40B4-BE49-F238E27FC236}">
                  <a16:creationId xmlns:a16="http://schemas.microsoft.com/office/drawing/2014/main" xmlns="" id="{19E0996D-AF4A-4FFB-A88F-2FEE0A9EDCD2}"/>
                </a:ext>
              </a:extLst>
            </p:cNvPr>
            <p:cNvGrpSpPr/>
            <p:nvPr/>
          </p:nvGrpSpPr>
          <p:grpSpPr>
            <a:xfrm>
              <a:off x="5309494" y="4279684"/>
              <a:ext cx="2437037" cy="88582"/>
              <a:chOff x="4688376" y="3370713"/>
              <a:chExt cx="3065097" cy="81017"/>
            </a:xfrm>
          </p:grpSpPr>
          <p:sp>
            <p:nvSpPr>
              <p:cNvPr id="79" name="Rectángulo: Esquinas redondeadas 78">
                <a:extLst>
                  <a:ext uri="{FF2B5EF4-FFF2-40B4-BE49-F238E27FC236}">
                    <a16:creationId xmlns:a16="http://schemas.microsoft.com/office/drawing/2014/main" xmlns="" id="{214774FE-1FFD-4D64-8A37-76CB44EB021C}"/>
                  </a:ext>
                </a:extLst>
              </p:cNvPr>
              <p:cNvSpPr/>
              <p:nvPr/>
            </p:nvSpPr>
            <p:spPr>
              <a:xfrm>
                <a:off x="4688376" y="3370713"/>
                <a:ext cx="3045133" cy="81017"/>
              </a:xfrm>
              <a:prstGeom prst="roundRect">
                <a:avLst>
                  <a:gd name="adj" fmla="val 50000"/>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1" dirty="0">
                  <a:solidFill>
                    <a:schemeClr val="tx1"/>
                  </a:solidFill>
                </a:endParaRPr>
              </a:p>
            </p:txBody>
          </p:sp>
          <p:sp>
            <p:nvSpPr>
              <p:cNvPr id="80" name="Rectángulo: Esquinas redondeadas 79">
                <a:extLst>
                  <a:ext uri="{FF2B5EF4-FFF2-40B4-BE49-F238E27FC236}">
                    <a16:creationId xmlns:a16="http://schemas.microsoft.com/office/drawing/2014/main" xmlns="" id="{CCFD5BBD-3EB8-4D70-947E-F5AFBFF96EC0}"/>
                  </a:ext>
                </a:extLst>
              </p:cNvPr>
              <p:cNvSpPr/>
              <p:nvPr/>
            </p:nvSpPr>
            <p:spPr>
              <a:xfrm>
                <a:off x="4708340" y="3370713"/>
                <a:ext cx="3045133" cy="81017"/>
              </a:xfrm>
              <a:prstGeom prst="roundRect">
                <a:avLst>
                  <a:gd name="adj" fmla="val 50000"/>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b="1" dirty="0">
                  <a:solidFill>
                    <a:schemeClr val="tx1"/>
                  </a:solidFill>
                </a:endParaRPr>
              </a:p>
            </p:txBody>
          </p:sp>
        </p:grpSp>
      </p:grpSp>
      <p:grpSp>
        <p:nvGrpSpPr>
          <p:cNvPr id="93" name="Grupo 92">
            <a:extLst>
              <a:ext uri="{FF2B5EF4-FFF2-40B4-BE49-F238E27FC236}">
                <a16:creationId xmlns:a16="http://schemas.microsoft.com/office/drawing/2014/main" xmlns="" id="{294AEDC0-6B1D-4A3D-860D-83756CC387D3}"/>
              </a:ext>
              <a:ext uri="{C183D7F6-B498-43B3-948B-1728B52AA6E4}">
                <adec:decorative xmlns:adec="http://schemas.microsoft.com/office/drawing/2017/decorative" xmlns="" val="1"/>
              </a:ext>
            </a:extLst>
          </p:cNvPr>
          <p:cNvGrpSpPr/>
          <p:nvPr/>
        </p:nvGrpSpPr>
        <p:grpSpPr>
          <a:xfrm>
            <a:off x="8396893" y="1227907"/>
            <a:ext cx="3096978" cy="5071679"/>
            <a:chOff x="8412851" y="1300477"/>
            <a:chExt cx="3096978" cy="4992306"/>
          </a:xfrm>
        </p:grpSpPr>
        <p:sp>
          <p:nvSpPr>
            <p:cNvPr id="101" name="Cuadro de texto 100">
              <a:extLst>
                <a:ext uri="{FF2B5EF4-FFF2-40B4-BE49-F238E27FC236}">
                  <a16:creationId xmlns:a16="http://schemas.microsoft.com/office/drawing/2014/main" xmlns="" id="{CAECCF3F-B2FA-4F0A-96EE-B54207D66547}"/>
                </a:ext>
              </a:extLst>
            </p:cNvPr>
            <p:cNvSpPr txBox="1"/>
            <p:nvPr/>
          </p:nvSpPr>
          <p:spPr>
            <a:xfrm>
              <a:off x="8462691" y="1300477"/>
              <a:ext cx="3047138" cy="302960"/>
            </a:xfrm>
            <a:prstGeom prst="rect">
              <a:avLst/>
            </a:prstGeom>
            <a:noFill/>
          </p:spPr>
          <p:txBody>
            <a:bodyPr wrap="square" lIns="0" tIns="0" rIns="0" bIns="0" rtlCol="0">
              <a:spAutoFit/>
            </a:bodyPr>
            <a:lstStyle/>
            <a:p>
              <a:pPr rtl="0"/>
              <a:r>
                <a:rPr lang="es-ES" sz="2000" b="1" dirty="0">
                  <a:solidFill>
                    <a:srgbClr val="002060"/>
                  </a:solidFill>
                  <a:latin typeface="Segoe UI" panose="020B0502040204020203" pitchFamily="34" charset="0"/>
                  <a:cs typeface="Segoe UI" panose="020B0502040204020203" pitchFamily="34" charset="0"/>
                </a:rPr>
                <a:t>Desarrollo </a:t>
              </a:r>
            </a:p>
          </p:txBody>
        </p:sp>
        <p:sp>
          <p:nvSpPr>
            <p:cNvPr id="103" name="Rectángulo 102">
              <a:extLst>
                <a:ext uri="{FF2B5EF4-FFF2-40B4-BE49-F238E27FC236}">
                  <a16:creationId xmlns:a16="http://schemas.microsoft.com/office/drawing/2014/main" xmlns="" id="{CDAD2E5F-3DBB-47BA-B90E-DDB45972B6AF}"/>
                </a:ext>
              </a:extLst>
            </p:cNvPr>
            <p:cNvSpPr/>
            <p:nvPr/>
          </p:nvSpPr>
          <p:spPr>
            <a:xfrm>
              <a:off x="8498424" y="1772797"/>
              <a:ext cx="2975669" cy="242368"/>
            </a:xfrm>
            <a:prstGeom prst="rect">
              <a:avLst/>
            </a:prstGeom>
          </p:spPr>
          <p:txBody>
            <a:bodyPr wrap="square" lIns="0" tIns="0" rIns="0" bIns="0" rtlCol="0">
              <a:spAutoFit/>
            </a:bodyPr>
            <a:lstStyle/>
            <a:p>
              <a:pPr rtl="0"/>
              <a:r>
                <a:rPr lang="es-EC" sz="1600" i="1" dirty="0">
                  <a:solidFill>
                    <a:srgbClr val="002060"/>
                  </a:solidFill>
                  <a:latin typeface="+mj-lt"/>
                  <a:cs typeface="Segoe UI" panose="020B0502040204020203" pitchFamily="34" charset="0"/>
                </a:rPr>
                <a:t>Crear un usuario y contraseña</a:t>
              </a:r>
              <a:endParaRPr lang="es-ES" sz="1600" i="1" dirty="0">
                <a:solidFill>
                  <a:srgbClr val="002060"/>
                </a:solidFill>
                <a:latin typeface="+mj-lt"/>
                <a:cs typeface="Segoe UI" panose="020B0502040204020203" pitchFamily="34" charset="0"/>
              </a:endParaRPr>
            </a:p>
          </p:txBody>
        </p:sp>
        <p:sp>
          <p:nvSpPr>
            <p:cNvPr id="105" name="Rectángulo 104">
              <a:extLst>
                <a:ext uri="{FF2B5EF4-FFF2-40B4-BE49-F238E27FC236}">
                  <a16:creationId xmlns:a16="http://schemas.microsoft.com/office/drawing/2014/main" xmlns="" id="{AD1F5E0B-9D11-43FF-9946-9B61EF9D6E88}"/>
                </a:ext>
              </a:extLst>
            </p:cNvPr>
            <p:cNvSpPr/>
            <p:nvPr/>
          </p:nvSpPr>
          <p:spPr>
            <a:xfrm>
              <a:off x="8472914" y="2289136"/>
              <a:ext cx="2975669" cy="727104"/>
            </a:xfrm>
            <a:prstGeom prst="rect">
              <a:avLst/>
            </a:prstGeom>
          </p:spPr>
          <p:txBody>
            <a:bodyPr wrap="square" lIns="0" tIns="0" rIns="0" bIns="0" rtlCol="0">
              <a:spAutoFit/>
            </a:bodyPr>
            <a:lstStyle/>
            <a:p>
              <a:pPr rtl="0"/>
              <a:r>
                <a:rPr lang="es-EC" sz="1600" i="1" dirty="0">
                  <a:solidFill>
                    <a:srgbClr val="002060"/>
                  </a:solidFill>
                  <a:latin typeface="+mj-lt"/>
                  <a:cs typeface="Segoe UI" panose="020B0502040204020203" pitchFamily="34" charset="0"/>
                </a:rPr>
                <a:t>ingresar los gastos según van surgiendo dentro de un periodo determinado.</a:t>
              </a:r>
              <a:endParaRPr lang="es-ES" sz="1600" i="1" dirty="0">
                <a:solidFill>
                  <a:srgbClr val="002060"/>
                </a:solidFill>
                <a:latin typeface="+mj-lt"/>
                <a:cs typeface="Segoe UI" panose="020B0502040204020203" pitchFamily="34" charset="0"/>
              </a:endParaRPr>
            </a:p>
          </p:txBody>
        </p:sp>
        <p:sp>
          <p:nvSpPr>
            <p:cNvPr id="107" name="Rectángulo 106">
              <a:extLst>
                <a:ext uri="{FF2B5EF4-FFF2-40B4-BE49-F238E27FC236}">
                  <a16:creationId xmlns:a16="http://schemas.microsoft.com/office/drawing/2014/main" xmlns="" id="{D6D9691D-4606-4981-97A5-3BEAC7F0804E}"/>
                </a:ext>
              </a:extLst>
            </p:cNvPr>
            <p:cNvSpPr/>
            <p:nvPr/>
          </p:nvSpPr>
          <p:spPr>
            <a:xfrm>
              <a:off x="8412851" y="4596208"/>
              <a:ext cx="2975669" cy="1696575"/>
            </a:xfrm>
            <a:prstGeom prst="rect">
              <a:avLst/>
            </a:prstGeom>
          </p:spPr>
          <p:txBody>
            <a:bodyPr wrap="square" lIns="0" tIns="0" rIns="0" bIns="0" rtlCol="0">
              <a:spAutoFit/>
            </a:bodyPr>
            <a:lstStyle/>
            <a:p>
              <a:pPr rtl="0"/>
              <a:r>
                <a:rPr lang="es-EC" sz="1600" i="1" dirty="0">
                  <a:solidFill>
                    <a:srgbClr val="002060"/>
                  </a:solidFill>
                  <a:latin typeface="+mj-lt"/>
                  <a:cs typeface="Segoe UI" panose="020B0502040204020203" pitchFamily="34" charset="0"/>
                </a:rPr>
                <a:t>Como se va venido recalcando a lo largo del documento no es suficiente empezar con un presupuesto puesto que para tener el verdadero control de nuestras finanzas debemos llevar seguimiento de este para poder lograr nuestra meta financiera</a:t>
              </a:r>
              <a:endParaRPr lang="es-ES" sz="1600" i="1" dirty="0">
                <a:solidFill>
                  <a:srgbClr val="002060"/>
                </a:solidFill>
                <a:latin typeface="+mj-lt"/>
                <a:cs typeface="Segoe UI" panose="020B0502040204020203" pitchFamily="34" charset="0"/>
              </a:endParaRPr>
            </a:p>
          </p:txBody>
        </p:sp>
        <p:cxnSp>
          <p:nvCxnSpPr>
            <p:cNvPr id="72" name="Conector recto 71">
              <a:extLst>
                <a:ext uri="{FF2B5EF4-FFF2-40B4-BE49-F238E27FC236}">
                  <a16:creationId xmlns:a16="http://schemas.microsoft.com/office/drawing/2014/main" xmlns="" id="{281FF210-334C-43FA-80C2-0E1E9F3F51C4}"/>
                </a:ext>
              </a:extLst>
            </p:cNvPr>
            <p:cNvCxnSpPr>
              <a:cxnSpLocks/>
            </p:cNvCxnSpPr>
            <p:nvPr/>
          </p:nvCxnSpPr>
          <p:spPr>
            <a:xfrm>
              <a:off x="8477976" y="3132746"/>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Conector recto 107">
              <a:extLst>
                <a:ext uri="{FF2B5EF4-FFF2-40B4-BE49-F238E27FC236}">
                  <a16:creationId xmlns:a16="http://schemas.microsoft.com/office/drawing/2014/main" xmlns="" id="{8F599308-2B51-4D9D-9F9B-2C2E81CA918F}"/>
                </a:ext>
              </a:extLst>
            </p:cNvPr>
            <p:cNvCxnSpPr>
              <a:cxnSpLocks/>
            </p:cNvCxnSpPr>
            <p:nvPr/>
          </p:nvCxnSpPr>
          <p:spPr>
            <a:xfrm>
              <a:off x="8462691" y="2195425"/>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Título 67" hidden="1">
            <a:extLst>
              <a:ext uri="{FF2B5EF4-FFF2-40B4-BE49-F238E27FC236}">
                <a16:creationId xmlns:a16="http://schemas.microsoft.com/office/drawing/2014/main" xmlns="" id="{3D46526D-118F-4F6F-BAE0-066F422EBD1E}"/>
              </a:ext>
            </a:extLst>
          </p:cNvPr>
          <p:cNvSpPr>
            <a:spLocks noGrp="1"/>
          </p:cNvSpPr>
          <p:nvPr>
            <p:ph type="title"/>
          </p:nvPr>
        </p:nvSpPr>
        <p:spPr/>
        <p:txBody>
          <a:bodyPr rtlCol="0"/>
          <a:lstStyle/>
          <a:p>
            <a:r>
              <a:rPr lang="es-ES" dirty="0"/>
              <a:t>Diapositiva de recursos humanos 3</a:t>
            </a:r>
          </a:p>
        </p:txBody>
      </p:sp>
      <p:pic>
        <p:nvPicPr>
          <p:cNvPr id="66" name="Imagen 65">
            <a:extLst>
              <a:ext uri="{FF2B5EF4-FFF2-40B4-BE49-F238E27FC236}">
                <a16:creationId xmlns:a16="http://schemas.microsoft.com/office/drawing/2014/main" xmlns="" id="{E466F573-2AE4-4D6C-A079-37454B77D0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0809103" y="119768"/>
            <a:ext cx="1267494" cy="1234343"/>
          </a:xfrm>
          <a:prstGeom prst="rect">
            <a:avLst/>
          </a:prstGeom>
        </p:spPr>
      </p:pic>
      <p:sp>
        <p:nvSpPr>
          <p:cNvPr id="67" name="Cuadro de texto 1">
            <a:extLst>
              <a:ext uri="{FF2B5EF4-FFF2-40B4-BE49-F238E27FC236}">
                <a16:creationId xmlns:a16="http://schemas.microsoft.com/office/drawing/2014/main" xmlns="" id="{A9EF48F7-9479-42B8-A7BC-C275CC09FCE5}"/>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Propuesta</a:t>
            </a:r>
            <a:endParaRPr lang="es-ES" sz="4000" b="1" dirty="0">
              <a:solidFill>
                <a:srgbClr val="002060"/>
              </a:solidFill>
              <a:latin typeface="Segoe UI" panose="020B0502040204020203" pitchFamily="34" charset="0"/>
              <a:cs typeface="Segoe UI" panose="020B0502040204020203" pitchFamily="34" charset="0"/>
            </a:endParaRPr>
          </a:p>
        </p:txBody>
      </p:sp>
      <p:sp>
        <p:nvSpPr>
          <p:cNvPr id="69" name="Cuadro de texto 1">
            <a:extLst>
              <a:ext uri="{FF2B5EF4-FFF2-40B4-BE49-F238E27FC236}">
                <a16:creationId xmlns:a16="http://schemas.microsoft.com/office/drawing/2014/main" xmlns="" id="{5EC63AB1-90D3-4F5A-80DB-0D55501FC772}"/>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dirty="0">
                <a:solidFill>
                  <a:srgbClr val="002060"/>
                </a:solidFill>
                <a:latin typeface="Segoe UI" panose="020B0502040204020203" pitchFamily="34" charset="0"/>
                <a:cs typeface="Segoe UI" panose="020B0502040204020203" pitchFamily="34" charset="0"/>
              </a:rPr>
              <a:t>Introducción</a:t>
            </a:r>
            <a:endParaRPr lang="es-ES" sz="2000" b="1" dirty="0">
              <a:solidFill>
                <a:srgbClr val="002060"/>
              </a:solidFill>
              <a:latin typeface="Segoe UI" panose="020B0502040204020203" pitchFamily="34" charset="0"/>
              <a:cs typeface="Segoe UI" panose="020B0502040204020203" pitchFamily="34" charset="0"/>
            </a:endParaRPr>
          </a:p>
        </p:txBody>
      </p:sp>
      <p:sp>
        <p:nvSpPr>
          <p:cNvPr id="74" name="Rectángulo: Esquinas redondeadas 79">
            <a:extLst>
              <a:ext uri="{FF2B5EF4-FFF2-40B4-BE49-F238E27FC236}">
                <a16:creationId xmlns:a16="http://schemas.microsoft.com/office/drawing/2014/main" xmlns="" id="{37F6322F-C6AE-4596-9D49-734C7A02E076}"/>
              </a:ext>
            </a:extLst>
          </p:cNvPr>
          <p:cNvSpPr/>
          <p:nvPr/>
        </p:nvSpPr>
        <p:spPr>
          <a:xfrm>
            <a:off x="4603800" y="5985430"/>
            <a:ext cx="2858281" cy="131344"/>
          </a:xfrm>
          <a:prstGeom prst="roundRect">
            <a:avLst>
              <a:gd name="adj" fmla="val 50000"/>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5" name="Rectángulo 74">
            <a:extLst>
              <a:ext uri="{FF2B5EF4-FFF2-40B4-BE49-F238E27FC236}">
                <a16:creationId xmlns:a16="http://schemas.microsoft.com/office/drawing/2014/main" xmlns="" id="{4FDA23FB-482B-4F14-AD5C-0540CE0EBA2F}"/>
              </a:ext>
            </a:extLst>
          </p:cNvPr>
          <p:cNvSpPr/>
          <p:nvPr/>
        </p:nvSpPr>
        <p:spPr>
          <a:xfrm>
            <a:off x="8494105" y="3228302"/>
            <a:ext cx="2975669" cy="984885"/>
          </a:xfrm>
          <a:prstGeom prst="rect">
            <a:avLst/>
          </a:prstGeom>
        </p:spPr>
        <p:txBody>
          <a:bodyPr wrap="square" lIns="0" tIns="0" rIns="0" bIns="0" rtlCol="0">
            <a:spAutoFit/>
          </a:bodyPr>
          <a:lstStyle/>
          <a:p>
            <a:pPr rtl="0"/>
            <a:r>
              <a:rPr lang="es-EC" sz="1600" i="1" dirty="0">
                <a:solidFill>
                  <a:srgbClr val="002060"/>
                </a:solidFill>
                <a:latin typeface="+mj-lt"/>
                <a:cs typeface="Segoe UI" panose="020B0502040204020203" pitchFamily="34" charset="0"/>
              </a:rPr>
              <a:t>El simulador financiero cuenta con una alerta que será activada una vez que hayamos alcanzado el 80% del monto asignado.</a:t>
            </a:r>
            <a:endParaRPr lang="es-ES" sz="1600" i="1" dirty="0">
              <a:solidFill>
                <a:srgbClr val="002060"/>
              </a:solidFill>
              <a:latin typeface="+mj-lt"/>
              <a:cs typeface="Segoe UI" panose="020B0502040204020203" pitchFamily="34" charset="0"/>
            </a:endParaRPr>
          </a:p>
        </p:txBody>
      </p:sp>
      <p:cxnSp>
        <p:nvCxnSpPr>
          <p:cNvPr id="121" name="Conector recto 120">
            <a:extLst>
              <a:ext uri="{FF2B5EF4-FFF2-40B4-BE49-F238E27FC236}">
                <a16:creationId xmlns:a16="http://schemas.microsoft.com/office/drawing/2014/main" xmlns="" id="{891EF1BF-F9D4-467E-9418-4A6CC7631715}"/>
              </a:ext>
            </a:extLst>
          </p:cNvPr>
          <p:cNvCxnSpPr>
            <a:cxnSpLocks/>
          </p:cNvCxnSpPr>
          <p:nvPr/>
        </p:nvCxnSpPr>
        <p:spPr>
          <a:xfrm>
            <a:off x="8396893" y="4407899"/>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34326"/>
            <a:ext cx="1267494" cy="1234343"/>
          </a:xfrm>
          <a:prstGeom prst="rect">
            <a:avLst/>
          </a:prstGeom>
        </p:spPr>
      </p:pic>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15">
            <a:extLst>
              <a:ext uri="{FF2B5EF4-FFF2-40B4-BE49-F238E27FC236}">
                <a16:creationId xmlns:a16="http://schemas.microsoft.com/office/drawing/2014/main" xmlns="" id="{D85856B6-D6CF-4C6A-B81A-A15A6D405FCE}"/>
              </a:ext>
            </a:extLst>
          </p:cNvPr>
          <p:cNvSpPr txBox="1"/>
          <p:nvPr/>
        </p:nvSpPr>
        <p:spPr>
          <a:xfrm>
            <a:off x="411330" y="1136445"/>
            <a:ext cx="6228520" cy="369332"/>
          </a:xfrm>
          <a:prstGeom prst="rect">
            <a:avLst/>
          </a:prstGeom>
          <a:noFill/>
        </p:spPr>
        <p:txBody>
          <a:bodyPr wrap="square">
            <a:spAutoFit/>
          </a:bodyPr>
          <a:lstStyle/>
          <a:p>
            <a:pPr rtl="0"/>
            <a:r>
              <a:rPr lang="es-EC" sz="1800" b="1" dirty="0">
                <a:solidFill>
                  <a:srgbClr val="002060"/>
                </a:solidFill>
                <a:latin typeface="Segoe UI" panose="020B0502040204020203" pitchFamily="34" charset="0"/>
                <a:cs typeface="Segoe UI" panose="020B0502040204020203" pitchFamily="34" charset="0"/>
              </a:rPr>
              <a:t>Propuesta</a:t>
            </a:r>
            <a:endParaRPr lang="es-ES" sz="1800" b="1" dirty="0">
              <a:solidFill>
                <a:srgbClr val="002060"/>
              </a:solidFill>
              <a:latin typeface="Segoe UI" panose="020B0502040204020203" pitchFamily="34" charset="0"/>
              <a:cs typeface="Segoe UI" panose="020B0502040204020203" pitchFamily="34" charset="0"/>
            </a:endParaRPr>
          </a:p>
        </p:txBody>
      </p:sp>
      <p:pic>
        <p:nvPicPr>
          <p:cNvPr id="8" name="Imagen 7">
            <a:extLst>
              <a:ext uri="{FF2B5EF4-FFF2-40B4-BE49-F238E27FC236}">
                <a16:creationId xmlns:a16="http://schemas.microsoft.com/office/drawing/2014/main" xmlns="" id="{FE7279E3-DBCD-437A-BA2A-9AEB7A561B67}"/>
              </a:ext>
            </a:extLst>
          </p:cNvPr>
          <p:cNvPicPr/>
          <p:nvPr/>
        </p:nvPicPr>
        <p:blipFill rotWithShape="1">
          <a:blip r:embed="rId9" cstate="print">
            <a:extLst>
              <a:ext uri="{28A0092B-C50C-407E-A947-70E740481C1C}">
                <a14:useLocalDpi xmlns:a14="http://schemas.microsoft.com/office/drawing/2010/main" val="0"/>
              </a:ext>
            </a:extLst>
          </a:blip>
          <a:srcRect l="-575"/>
          <a:stretch/>
        </p:blipFill>
        <p:spPr bwMode="auto">
          <a:xfrm>
            <a:off x="730598" y="1743608"/>
            <a:ext cx="2516862" cy="4219870"/>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43DA03A8-1173-456A-976E-EFABF35524DB}"/>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3525590" y="1660740"/>
            <a:ext cx="2570410" cy="4302738"/>
          </a:xfrm>
          <a:prstGeom prst="rect">
            <a:avLst/>
          </a:prstGeom>
          <a:noFill/>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xmlns="" id="{BC790D5F-4796-4AFF-838F-E9301753B815}"/>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6344852" y="1627072"/>
            <a:ext cx="2495549" cy="4336406"/>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xmlns="" id="{541F1783-32A2-4E03-A676-CA6FDA1DBF01}"/>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9167707" y="1660740"/>
            <a:ext cx="2495549" cy="43364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406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34326"/>
            <a:ext cx="1267494" cy="1234343"/>
          </a:xfrm>
          <a:prstGeom prst="rect">
            <a:avLst/>
          </a:prstGeom>
        </p:spPr>
      </p:pic>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15">
            <a:extLst>
              <a:ext uri="{FF2B5EF4-FFF2-40B4-BE49-F238E27FC236}">
                <a16:creationId xmlns:a16="http://schemas.microsoft.com/office/drawing/2014/main" xmlns="" id="{D85856B6-D6CF-4C6A-B81A-A15A6D405FCE}"/>
              </a:ext>
            </a:extLst>
          </p:cNvPr>
          <p:cNvSpPr txBox="1"/>
          <p:nvPr/>
        </p:nvSpPr>
        <p:spPr>
          <a:xfrm>
            <a:off x="411330" y="1136445"/>
            <a:ext cx="6228520" cy="369332"/>
          </a:xfrm>
          <a:prstGeom prst="rect">
            <a:avLst/>
          </a:prstGeom>
          <a:noFill/>
        </p:spPr>
        <p:txBody>
          <a:bodyPr wrap="square">
            <a:spAutoFit/>
          </a:bodyPr>
          <a:lstStyle/>
          <a:p>
            <a:pPr rtl="0"/>
            <a:r>
              <a:rPr lang="es-EC" sz="1800" b="1" dirty="0">
                <a:solidFill>
                  <a:srgbClr val="002060"/>
                </a:solidFill>
                <a:latin typeface="Segoe UI" panose="020B0502040204020203" pitchFamily="34" charset="0"/>
                <a:cs typeface="Segoe UI" panose="020B0502040204020203" pitchFamily="34" charset="0"/>
              </a:rPr>
              <a:t>Propuesta</a:t>
            </a:r>
            <a:endParaRPr lang="es-ES" sz="1800" b="1" dirty="0">
              <a:solidFill>
                <a:srgbClr val="002060"/>
              </a:solidFill>
              <a:latin typeface="Segoe UI" panose="020B0502040204020203" pitchFamily="34" charset="0"/>
              <a:cs typeface="Segoe UI" panose="020B0502040204020203" pitchFamily="34" charset="0"/>
            </a:endParaRPr>
          </a:p>
        </p:txBody>
      </p:sp>
      <p:pic>
        <p:nvPicPr>
          <p:cNvPr id="4" name="Imagen 3">
            <a:extLst>
              <a:ext uri="{FF2B5EF4-FFF2-40B4-BE49-F238E27FC236}">
                <a16:creationId xmlns:a16="http://schemas.microsoft.com/office/drawing/2014/main" xmlns="" id="{B78A620A-547D-4E30-BC3B-0DDC4BD9C7F8}"/>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766606" y="1845309"/>
            <a:ext cx="2941027" cy="3994943"/>
          </a:xfrm>
          <a:prstGeom prst="rect">
            <a:avLst/>
          </a:prstGeom>
          <a:noFill/>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xmlns="" id="{CF3CD73A-BEDF-40BB-96FA-7F886019D624}"/>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4435036" y="1861997"/>
            <a:ext cx="2900234" cy="4287012"/>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02965709-D852-4894-BFF2-60346CDA3AE3}"/>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8238728" y="1813679"/>
            <a:ext cx="3186666" cy="43353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7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34326"/>
            <a:ext cx="1267494" cy="1234343"/>
          </a:xfrm>
          <a:prstGeom prst="rect">
            <a:avLst/>
          </a:prstGeom>
        </p:spPr>
      </p:pic>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15">
            <a:extLst>
              <a:ext uri="{FF2B5EF4-FFF2-40B4-BE49-F238E27FC236}">
                <a16:creationId xmlns:a16="http://schemas.microsoft.com/office/drawing/2014/main" xmlns="" id="{D85856B6-D6CF-4C6A-B81A-A15A6D405FCE}"/>
              </a:ext>
            </a:extLst>
          </p:cNvPr>
          <p:cNvSpPr txBox="1"/>
          <p:nvPr/>
        </p:nvSpPr>
        <p:spPr>
          <a:xfrm>
            <a:off x="411330" y="1136445"/>
            <a:ext cx="6228520" cy="369332"/>
          </a:xfrm>
          <a:prstGeom prst="rect">
            <a:avLst/>
          </a:prstGeom>
          <a:noFill/>
        </p:spPr>
        <p:txBody>
          <a:bodyPr wrap="square">
            <a:spAutoFit/>
          </a:bodyPr>
          <a:lstStyle/>
          <a:p>
            <a:pPr rtl="0"/>
            <a:r>
              <a:rPr lang="es-EC" sz="1800" b="1" dirty="0">
                <a:solidFill>
                  <a:srgbClr val="002060"/>
                </a:solidFill>
                <a:latin typeface="Segoe UI" panose="020B0502040204020203" pitchFamily="34" charset="0"/>
                <a:cs typeface="Segoe UI" panose="020B0502040204020203" pitchFamily="34" charset="0"/>
              </a:rPr>
              <a:t>Propuesta</a:t>
            </a:r>
            <a:endParaRPr lang="es-ES" sz="1800" b="1" dirty="0">
              <a:solidFill>
                <a:srgbClr val="002060"/>
              </a:solidFill>
              <a:latin typeface="Segoe UI" panose="020B0502040204020203" pitchFamily="34" charset="0"/>
              <a:cs typeface="Segoe UI" panose="020B0502040204020203" pitchFamily="34" charset="0"/>
            </a:endParaRPr>
          </a:p>
        </p:txBody>
      </p:sp>
      <p:pic>
        <p:nvPicPr>
          <p:cNvPr id="8" name="Imagen 7">
            <a:extLst>
              <a:ext uri="{FF2B5EF4-FFF2-40B4-BE49-F238E27FC236}">
                <a16:creationId xmlns:a16="http://schemas.microsoft.com/office/drawing/2014/main" xmlns="" id="{A18F18C7-2BFE-4F23-8B0E-2903A25DB587}"/>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974893" y="1813679"/>
            <a:ext cx="2296795" cy="3418205"/>
          </a:xfrm>
          <a:prstGeom prst="rect">
            <a:avLst/>
          </a:prstGeom>
          <a:noFill/>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81A1BB28-E30A-4920-82CB-17EA609EBD81}"/>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4377581" y="1861997"/>
            <a:ext cx="2311400" cy="3418205"/>
          </a:xfrm>
          <a:prstGeom prst="rect">
            <a:avLst/>
          </a:prstGeom>
          <a:noFill/>
          <a:ln>
            <a:noFill/>
          </a:ln>
          <a:extLst>
            <a:ext uri="{53640926-AAD7-44D8-BBD7-CCE9431645EC}">
              <a14:shadowObscured xmlns:a14="http://schemas.microsoft.com/office/drawing/2010/main"/>
            </a:ext>
          </a:extLst>
        </p:spPr>
      </p:pic>
      <p:pic>
        <p:nvPicPr>
          <p:cNvPr id="14" name="Imagen 13">
            <a:extLst>
              <a:ext uri="{FF2B5EF4-FFF2-40B4-BE49-F238E27FC236}">
                <a16:creationId xmlns:a16="http://schemas.microsoft.com/office/drawing/2014/main" xmlns="" id="{7168F9A6-2DC1-437B-8773-E39F95AF87D7}"/>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8238411" y="1861997"/>
            <a:ext cx="2303780" cy="3416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757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34326"/>
            <a:ext cx="1267494" cy="1234343"/>
          </a:xfrm>
          <a:prstGeom prst="rect">
            <a:avLst/>
          </a:prstGeom>
        </p:spPr>
      </p:pic>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15">
            <a:extLst>
              <a:ext uri="{FF2B5EF4-FFF2-40B4-BE49-F238E27FC236}">
                <a16:creationId xmlns:a16="http://schemas.microsoft.com/office/drawing/2014/main" xmlns="" id="{D85856B6-D6CF-4C6A-B81A-A15A6D405FCE}"/>
              </a:ext>
            </a:extLst>
          </p:cNvPr>
          <p:cNvSpPr txBox="1"/>
          <p:nvPr/>
        </p:nvSpPr>
        <p:spPr>
          <a:xfrm>
            <a:off x="411330" y="1136445"/>
            <a:ext cx="6228520" cy="369332"/>
          </a:xfrm>
          <a:prstGeom prst="rect">
            <a:avLst/>
          </a:prstGeom>
          <a:noFill/>
        </p:spPr>
        <p:txBody>
          <a:bodyPr wrap="square">
            <a:spAutoFit/>
          </a:bodyPr>
          <a:lstStyle/>
          <a:p>
            <a:pPr rtl="0"/>
            <a:r>
              <a:rPr lang="es-EC" sz="1800" b="1" dirty="0">
                <a:solidFill>
                  <a:srgbClr val="002060"/>
                </a:solidFill>
                <a:latin typeface="Segoe UI" panose="020B0502040204020203" pitchFamily="34" charset="0"/>
                <a:cs typeface="Segoe UI" panose="020B0502040204020203" pitchFamily="34" charset="0"/>
              </a:rPr>
              <a:t>Propuesta</a:t>
            </a:r>
            <a:endParaRPr lang="es-ES" sz="1800" b="1" dirty="0">
              <a:solidFill>
                <a:srgbClr val="002060"/>
              </a:solidFill>
              <a:latin typeface="Segoe UI" panose="020B0502040204020203" pitchFamily="34" charset="0"/>
              <a:cs typeface="Segoe UI" panose="020B0502040204020203" pitchFamily="34" charset="0"/>
            </a:endParaRPr>
          </a:p>
        </p:txBody>
      </p:sp>
      <p:pic>
        <p:nvPicPr>
          <p:cNvPr id="5" name="Imagen 4">
            <a:extLst>
              <a:ext uri="{FF2B5EF4-FFF2-40B4-BE49-F238E27FC236}">
                <a16:creationId xmlns:a16="http://schemas.microsoft.com/office/drawing/2014/main" xmlns="" id="{DFD947A8-41A6-4673-94CE-C0D63A574B6E}"/>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8968896" y="1750830"/>
            <a:ext cx="2400935" cy="3419475"/>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xmlns="" id="{169D9675-F6CC-41D8-BDF1-BEC9330A7087}"/>
              </a:ext>
            </a:extLst>
          </p:cNvPr>
          <p:cNvPicPr/>
          <p:nvPr/>
        </p:nvPicPr>
        <p:blipFill rotWithShape="1">
          <a:blip r:embed="rId10" cstate="print">
            <a:extLst>
              <a:ext uri="{28A0092B-C50C-407E-A947-70E740481C1C}">
                <a14:useLocalDpi xmlns:a14="http://schemas.microsoft.com/office/drawing/2010/main" val="0"/>
              </a:ext>
            </a:extLst>
          </a:blip>
          <a:srcRect r="-178"/>
          <a:stretch/>
        </p:blipFill>
        <p:spPr bwMode="auto">
          <a:xfrm>
            <a:off x="4673660" y="1768667"/>
            <a:ext cx="2303780" cy="343344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xmlns="" id="{3309B4A9-7FB9-4D6D-8016-46B6AC53F9C3}"/>
              </a:ext>
            </a:extLst>
          </p:cNvPr>
          <p:cNvPicPr/>
          <p:nvPr/>
        </p:nvPicPr>
        <p:blipFill rotWithShape="1">
          <a:blip r:embed="rId11" cstate="print">
            <a:extLst>
              <a:ext uri="{28A0092B-C50C-407E-A947-70E740481C1C}">
                <a14:useLocalDpi xmlns:a14="http://schemas.microsoft.com/office/drawing/2010/main" val="0"/>
              </a:ext>
            </a:extLst>
          </a:blip>
          <a:srcRect/>
          <a:stretch/>
        </p:blipFill>
        <p:spPr bwMode="auto">
          <a:xfrm>
            <a:off x="1166249" y="1752100"/>
            <a:ext cx="2311400" cy="34182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13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673527" y="-542332"/>
            <a:ext cx="7566394" cy="8344284"/>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1132801" y="365825"/>
            <a:ext cx="9496407"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CONCLUSIONES Y RECOMENDACIONES </a:t>
            </a: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079871" y="107586"/>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284901"/>
            <a:ext cx="5031134" cy="307777"/>
          </a:xfrm>
          <a:prstGeom prst="rect">
            <a:avLst/>
          </a:prstGeom>
          <a:noFill/>
        </p:spPr>
        <p:txBody>
          <a:bodyPr wrap="square" lIns="0" tIns="0" rIns="0" bIns="0" rtlCol="0">
            <a:spAutoFit/>
          </a:bodyPr>
          <a:lstStyle/>
          <a:p>
            <a:pPr rtl="0"/>
            <a:r>
              <a:rPr lang="es-ES" sz="2000" b="1" i="1" dirty="0">
                <a:solidFill>
                  <a:srgbClr val="002060"/>
                </a:solidFill>
                <a:latin typeface="Segoe UI" panose="020B0502040204020203" pitchFamily="34" charset="0"/>
                <a:cs typeface="Segoe UI" panose="020B0502040204020203" pitchFamily="34" charset="0"/>
              </a:rPr>
              <a:t>Conclusiones </a:t>
            </a:r>
          </a:p>
        </p:txBody>
      </p:sp>
      <p:sp>
        <p:nvSpPr>
          <p:cNvPr id="7" name="Cuadro de texto 1">
            <a:extLst>
              <a:ext uri="{FF2B5EF4-FFF2-40B4-BE49-F238E27FC236}">
                <a16:creationId xmlns:a16="http://schemas.microsoft.com/office/drawing/2014/main" xmlns="" id="{8AB470CF-57EC-49E4-8A63-3C39BCCAA421}"/>
              </a:ext>
            </a:extLst>
          </p:cNvPr>
          <p:cNvSpPr txBox="1"/>
          <p:nvPr/>
        </p:nvSpPr>
        <p:spPr>
          <a:xfrm>
            <a:off x="7939769" y="1282773"/>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Recomendaciones</a:t>
            </a:r>
          </a:p>
        </p:txBody>
      </p:sp>
      <p:graphicFrame>
        <p:nvGraphicFramePr>
          <p:cNvPr id="4" name="Diagrama 3">
            <a:extLst>
              <a:ext uri="{FF2B5EF4-FFF2-40B4-BE49-F238E27FC236}">
                <a16:creationId xmlns:a16="http://schemas.microsoft.com/office/drawing/2014/main" xmlns="" id="{1CCA2523-E43A-4A81-9754-CB328BC534B1}"/>
              </a:ext>
            </a:extLst>
          </p:cNvPr>
          <p:cNvGraphicFramePr/>
          <p:nvPr>
            <p:extLst>
              <p:ext uri="{D42A27DB-BD31-4B8C-83A1-F6EECF244321}">
                <p14:modId xmlns:p14="http://schemas.microsoft.com/office/powerpoint/2010/main" val="2365642641"/>
              </p:ext>
            </p:extLst>
          </p:nvPr>
        </p:nvGraphicFramePr>
        <p:xfrm>
          <a:off x="364641" y="1804576"/>
          <a:ext cx="5731359" cy="452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a:extLst>
              <a:ext uri="{FF2B5EF4-FFF2-40B4-BE49-F238E27FC236}">
                <a16:creationId xmlns:a16="http://schemas.microsoft.com/office/drawing/2014/main" xmlns="" id="{554D9E42-230E-45CE-B01C-DBFDDCF9D175}"/>
              </a:ext>
            </a:extLst>
          </p:cNvPr>
          <p:cNvGraphicFramePr/>
          <p:nvPr>
            <p:extLst>
              <p:ext uri="{D42A27DB-BD31-4B8C-83A1-F6EECF244321}">
                <p14:modId xmlns:p14="http://schemas.microsoft.com/office/powerpoint/2010/main" val="283599321"/>
              </p:ext>
            </p:extLst>
          </p:nvPr>
        </p:nvGraphicFramePr>
        <p:xfrm>
          <a:off x="6884695" y="1804576"/>
          <a:ext cx="5162406" cy="43841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13975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xmlns="" id="{9436B850-15F2-41BC-A54E-6E0F332F011D}"/>
              </a:ext>
            </a:extLst>
          </p:cNvPr>
          <p:cNvSpPr txBox="1"/>
          <p:nvPr/>
        </p:nvSpPr>
        <p:spPr>
          <a:xfrm>
            <a:off x="733192" y="4331033"/>
            <a:ext cx="4845708" cy="830997"/>
          </a:xfrm>
          <a:prstGeom prst="rect">
            <a:avLst/>
          </a:prstGeom>
          <a:noFill/>
        </p:spPr>
        <p:txBody>
          <a:bodyPr wrap="square" lIns="0" tIns="0" rIns="0" bIns="0" rtlCol="0">
            <a:spAutoFit/>
          </a:bodyPr>
          <a:lstStyle/>
          <a:p>
            <a:pPr rtl="0"/>
            <a:r>
              <a:rPr lang="es-ES" sz="5400" b="1" dirty="0">
                <a:solidFill>
                  <a:srgbClr val="002060"/>
                </a:solidFill>
                <a:latin typeface="Segoe UI" panose="020B0502040204020203" pitchFamily="34" charset="0"/>
                <a:cs typeface="Segoe UI" panose="020B0502040204020203" pitchFamily="34" charset="0"/>
              </a:rPr>
              <a:t>Gracias</a:t>
            </a:r>
          </a:p>
        </p:txBody>
      </p:sp>
      <p:grpSp>
        <p:nvGrpSpPr>
          <p:cNvPr id="23" name="Grupo 22" descr="Esta imagen es de una forma abstracta. ">
            <a:extLst>
              <a:ext uri="{FF2B5EF4-FFF2-40B4-BE49-F238E27FC236}">
                <a16:creationId xmlns:a16="http://schemas.microsoft.com/office/drawing/2014/main" xmlns="" id="{C5C1EC81-7459-4B76-B0C8-CF221BB21A2F}"/>
              </a:ext>
            </a:extLst>
          </p:cNvPr>
          <p:cNvGrpSpPr/>
          <p:nvPr/>
        </p:nvGrpSpPr>
        <p:grpSpPr>
          <a:xfrm>
            <a:off x="4855953" y="-2833465"/>
            <a:ext cx="8948964" cy="12105059"/>
            <a:chOff x="4855953" y="-2833465"/>
            <a:chExt cx="8948964" cy="12105059"/>
          </a:xfrm>
        </p:grpSpPr>
        <p:sp>
          <p:nvSpPr>
            <p:cNvPr id="20" name="Forma libre 10">
              <a:extLst>
                <a:ext uri="{FF2B5EF4-FFF2-40B4-BE49-F238E27FC236}">
                  <a16:creationId xmlns:a16="http://schemas.microsoft.com/office/drawing/2014/main" xmlns=""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Forma libre 11">
              <a:extLst>
                <a:ext uri="{FF2B5EF4-FFF2-40B4-BE49-F238E27FC236}">
                  <a16:creationId xmlns:a16="http://schemas.microsoft.com/office/drawing/2014/main" xmlns=""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12">
              <a:extLst>
                <a:ext uri="{FF2B5EF4-FFF2-40B4-BE49-F238E27FC236}">
                  <a16:creationId xmlns:a16="http://schemas.microsoft.com/office/drawing/2014/main" xmlns=""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5" name="Título 24" hidden="1">
            <a:extLst>
              <a:ext uri="{FF2B5EF4-FFF2-40B4-BE49-F238E27FC236}">
                <a16:creationId xmlns:a16="http://schemas.microsoft.com/office/drawing/2014/main" xmlns="" id="{24922840-A8AD-427F-889C-2B79CACC872F}"/>
              </a:ext>
            </a:extLst>
          </p:cNvPr>
          <p:cNvSpPr>
            <a:spLocks noGrp="1"/>
          </p:cNvSpPr>
          <p:nvPr>
            <p:ph type="title"/>
          </p:nvPr>
        </p:nvSpPr>
        <p:spPr/>
        <p:txBody>
          <a:bodyPr rtlCol="0"/>
          <a:lstStyle/>
          <a:p>
            <a:r>
              <a:rPr lang="es-ES" dirty="0"/>
              <a:t>Diapositiva de recursos humanos 10</a:t>
            </a:r>
          </a:p>
        </p:txBody>
      </p:sp>
    </p:spTree>
    <p:extLst>
      <p:ext uri="{BB962C8B-B14F-4D97-AF65-F5344CB8AC3E}">
        <p14:creationId xmlns:p14="http://schemas.microsoft.com/office/powerpoint/2010/main" val="235256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a:extLst>
              <a:ext uri="{FF2B5EF4-FFF2-40B4-BE49-F238E27FC236}">
                <a16:creationId xmlns:a16="http://schemas.microsoft.com/office/drawing/2014/main" xmlns="" id="{D815E537-4AB4-4445-A3AC-40D738EDF3DC}"/>
              </a:ext>
            </a:extLst>
          </p:cNvPr>
          <p:cNvSpPr txBox="1"/>
          <p:nvPr/>
        </p:nvSpPr>
        <p:spPr>
          <a:xfrm>
            <a:off x="1183821" y="738390"/>
            <a:ext cx="4845708" cy="492443"/>
          </a:xfrm>
          <a:prstGeom prst="rect">
            <a:avLst/>
          </a:prstGeom>
          <a:noFill/>
        </p:spPr>
        <p:txBody>
          <a:bodyPr wrap="square" lIns="0" tIns="0" rIns="0" bIns="0" rtlCol="0">
            <a:spAutoFit/>
          </a:bodyPr>
          <a:lstStyle/>
          <a:p>
            <a:pPr rtl="0"/>
            <a:r>
              <a:rPr lang="es-ES" sz="3200" b="1" dirty="0">
                <a:solidFill>
                  <a:srgbClr val="002060"/>
                </a:solidFill>
                <a:latin typeface="Segoe UI" panose="020B0502040204020203" pitchFamily="34" charset="0"/>
                <a:cs typeface="Segoe UI" panose="020B0502040204020203" pitchFamily="34" charset="0"/>
              </a:rPr>
              <a:t>AGENDA</a:t>
            </a:r>
          </a:p>
        </p:txBody>
      </p:sp>
      <p:cxnSp>
        <p:nvCxnSpPr>
          <p:cNvPr id="4" name="Conector recto 3">
            <a:extLst>
              <a:ext uri="{FF2B5EF4-FFF2-40B4-BE49-F238E27FC236}">
                <a16:creationId xmlns:a16="http://schemas.microsoft.com/office/drawing/2014/main" xmlns="" id="{B38D4B56-7D6C-4345-912F-B3BA9A014E8B}"/>
              </a:ext>
              <a:ext uri="{C183D7F6-B498-43B3-948B-1728B52AA6E4}">
                <adec:decorative xmlns:adec="http://schemas.microsoft.com/office/drawing/2017/decorative" xmlns=""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5638407" y="-455245"/>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818024" y="121218"/>
            <a:ext cx="1267494" cy="1234343"/>
          </a:xfrm>
          <a:prstGeom prst="rect">
            <a:avLst/>
          </a:prstGeom>
        </p:spPr>
      </p:pic>
      <p:graphicFrame>
        <p:nvGraphicFramePr>
          <p:cNvPr id="28" name="Diagrama 27">
            <a:extLst>
              <a:ext uri="{FF2B5EF4-FFF2-40B4-BE49-F238E27FC236}">
                <a16:creationId xmlns:a16="http://schemas.microsoft.com/office/drawing/2014/main" xmlns="" id="{CA989754-A41F-4B89-A8A8-FAE055A74C25}"/>
              </a:ext>
            </a:extLst>
          </p:cNvPr>
          <p:cNvGraphicFramePr/>
          <p:nvPr>
            <p:extLst>
              <p:ext uri="{D42A27DB-BD31-4B8C-83A1-F6EECF244321}">
                <p14:modId xmlns:p14="http://schemas.microsoft.com/office/powerpoint/2010/main" val="3327595032"/>
              </p:ext>
            </p:extLst>
          </p:nvPr>
        </p:nvGraphicFramePr>
        <p:xfrm>
          <a:off x="638810" y="1411573"/>
          <a:ext cx="10392044" cy="498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Rectángulo 28">
            <a:extLst>
              <a:ext uri="{FF2B5EF4-FFF2-40B4-BE49-F238E27FC236}">
                <a16:creationId xmlns:a16="http://schemas.microsoft.com/office/drawing/2014/main" xmlns="" id="{1A1CA054-F16B-4244-A6AB-2D2A56E17EE0}"/>
              </a:ext>
            </a:extLst>
          </p:cNvPr>
          <p:cNvSpPr/>
          <p:nvPr/>
        </p:nvSpPr>
        <p:spPr>
          <a:xfrm>
            <a:off x="5194816" y="1715792"/>
            <a:ext cx="3669197" cy="430887"/>
          </a:xfrm>
          <a:prstGeom prst="rect">
            <a:avLst/>
          </a:prstGeom>
        </p:spPr>
        <p:txBody>
          <a:bodyPr wrap="square" lIns="0" tIns="0" rIns="0" bIns="0" rtlCol="0">
            <a:spAutoFit/>
          </a:bodyPr>
          <a:lstStyle/>
          <a:p>
            <a:pPr rtl="0"/>
            <a:r>
              <a:rPr lang="es-ES" sz="2800" b="1" i="1" dirty="0">
                <a:latin typeface="+mj-lt"/>
                <a:cs typeface="Segoe UI" panose="020B0502040204020203" pitchFamily="34" charset="0"/>
              </a:rPr>
              <a:t>INTRODUCCIÓN</a:t>
            </a:r>
          </a:p>
        </p:txBody>
      </p:sp>
      <p:sp>
        <p:nvSpPr>
          <p:cNvPr id="30" name="Rectángulo 29">
            <a:extLst>
              <a:ext uri="{FF2B5EF4-FFF2-40B4-BE49-F238E27FC236}">
                <a16:creationId xmlns:a16="http://schemas.microsoft.com/office/drawing/2014/main" xmlns="" id="{9941B3C6-B047-4D84-A8C8-C0B361F31467}"/>
              </a:ext>
            </a:extLst>
          </p:cNvPr>
          <p:cNvSpPr/>
          <p:nvPr/>
        </p:nvSpPr>
        <p:spPr>
          <a:xfrm>
            <a:off x="5194816" y="2580022"/>
            <a:ext cx="4787379" cy="430887"/>
          </a:xfrm>
          <a:prstGeom prst="rect">
            <a:avLst/>
          </a:prstGeom>
        </p:spPr>
        <p:txBody>
          <a:bodyPr wrap="square" lIns="0" tIns="0" rIns="0" bIns="0" rtlCol="0">
            <a:spAutoFit/>
          </a:bodyPr>
          <a:lstStyle/>
          <a:p>
            <a:pPr rtl="0"/>
            <a:r>
              <a:rPr lang="es-ES" sz="2800" b="1" i="1" dirty="0">
                <a:latin typeface="+mj-lt"/>
                <a:cs typeface="Segoe UI" panose="020B0502040204020203" pitchFamily="34" charset="0"/>
              </a:rPr>
              <a:t>MARCO TEÓRICO, CONCEPTUAL</a:t>
            </a:r>
          </a:p>
        </p:txBody>
      </p:sp>
      <p:sp>
        <p:nvSpPr>
          <p:cNvPr id="31" name="Rectángulo 30">
            <a:extLst>
              <a:ext uri="{FF2B5EF4-FFF2-40B4-BE49-F238E27FC236}">
                <a16:creationId xmlns:a16="http://schemas.microsoft.com/office/drawing/2014/main" xmlns="" id="{1A3BBEBA-1E79-489A-8B4F-58839AF2BF62}"/>
              </a:ext>
            </a:extLst>
          </p:cNvPr>
          <p:cNvSpPr/>
          <p:nvPr/>
        </p:nvSpPr>
        <p:spPr>
          <a:xfrm>
            <a:off x="5194814" y="4180128"/>
            <a:ext cx="5230967" cy="430887"/>
          </a:xfrm>
          <a:prstGeom prst="rect">
            <a:avLst/>
          </a:prstGeom>
        </p:spPr>
        <p:txBody>
          <a:bodyPr wrap="square" lIns="0" tIns="0" rIns="0" bIns="0" rtlCol="0">
            <a:spAutoFit/>
          </a:bodyPr>
          <a:lstStyle/>
          <a:p>
            <a:pPr rtl="0"/>
            <a:r>
              <a:rPr lang="es-ES" sz="2800" b="1" i="1" dirty="0">
                <a:latin typeface="+mj-lt"/>
                <a:cs typeface="Segoe UI" panose="020B0502040204020203" pitchFamily="34" charset="0"/>
              </a:rPr>
              <a:t>RESULTADOS DE LA INVESTIGACIÓN</a:t>
            </a:r>
          </a:p>
        </p:txBody>
      </p:sp>
      <p:sp>
        <p:nvSpPr>
          <p:cNvPr id="32" name="Rectángulo 31">
            <a:extLst>
              <a:ext uri="{FF2B5EF4-FFF2-40B4-BE49-F238E27FC236}">
                <a16:creationId xmlns:a16="http://schemas.microsoft.com/office/drawing/2014/main" xmlns="" id="{B89C166A-CAAC-4806-BCC9-285DEBBA387D}"/>
              </a:ext>
            </a:extLst>
          </p:cNvPr>
          <p:cNvSpPr/>
          <p:nvPr/>
        </p:nvSpPr>
        <p:spPr>
          <a:xfrm>
            <a:off x="5194815" y="5015540"/>
            <a:ext cx="4787379" cy="430887"/>
          </a:xfrm>
          <a:prstGeom prst="rect">
            <a:avLst/>
          </a:prstGeom>
        </p:spPr>
        <p:txBody>
          <a:bodyPr wrap="square" lIns="0" tIns="0" rIns="0" bIns="0" rtlCol="0">
            <a:spAutoFit/>
          </a:bodyPr>
          <a:lstStyle/>
          <a:p>
            <a:r>
              <a:rPr lang="es-ES" sz="2800" b="1" i="1" dirty="0">
                <a:latin typeface="+mj-lt"/>
                <a:cs typeface="Segoe UI" panose="020B0502040204020203" pitchFamily="34" charset="0"/>
              </a:rPr>
              <a:t>PROPUESTA</a:t>
            </a:r>
          </a:p>
        </p:txBody>
      </p:sp>
      <p:sp>
        <p:nvSpPr>
          <p:cNvPr id="33" name="Rectángulo 32">
            <a:extLst>
              <a:ext uri="{FF2B5EF4-FFF2-40B4-BE49-F238E27FC236}">
                <a16:creationId xmlns:a16="http://schemas.microsoft.com/office/drawing/2014/main" xmlns="" id="{979D7047-ACEF-4051-A268-FC93400AB4E1}"/>
              </a:ext>
            </a:extLst>
          </p:cNvPr>
          <p:cNvSpPr/>
          <p:nvPr/>
        </p:nvSpPr>
        <p:spPr>
          <a:xfrm>
            <a:off x="5194816" y="5827655"/>
            <a:ext cx="5409679" cy="430887"/>
          </a:xfrm>
          <a:prstGeom prst="rect">
            <a:avLst/>
          </a:prstGeom>
        </p:spPr>
        <p:txBody>
          <a:bodyPr wrap="square" lIns="0" tIns="0" rIns="0" bIns="0" rtlCol="0">
            <a:spAutoFit/>
          </a:bodyPr>
          <a:lstStyle/>
          <a:p>
            <a:pPr rtl="0"/>
            <a:r>
              <a:rPr lang="es-ES" sz="2800" b="1" i="1" dirty="0">
                <a:latin typeface="+mj-lt"/>
                <a:cs typeface="Segoe UI" panose="020B0502040204020203" pitchFamily="34" charset="0"/>
              </a:rPr>
              <a:t>CONCLUSIONES Y RECOMENDACIONES </a:t>
            </a:r>
          </a:p>
        </p:txBody>
      </p:sp>
      <p:sp>
        <p:nvSpPr>
          <p:cNvPr id="34" name="Rectángulo 33">
            <a:extLst>
              <a:ext uri="{FF2B5EF4-FFF2-40B4-BE49-F238E27FC236}">
                <a16:creationId xmlns:a16="http://schemas.microsoft.com/office/drawing/2014/main" xmlns="" id="{6356E3D1-0B8C-4737-9ADE-AA9E28A8C71D}"/>
              </a:ext>
            </a:extLst>
          </p:cNvPr>
          <p:cNvSpPr/>
          <p:nvPr/>
        </p:nvSpPr>
        <p:spPr>
          <a:xfrm>
            <a:off x="5194814" y="3419062"/>
            <a:ext cx="4787379" cy="430887"/>
          </a:xfrm>
          <a:prstGeom prst="rect">
            <a:avLst/>
          </a:prstGeom>
        </p:spPr>
        <p:txBody>
          <a:bodyPr wrap="square" lIns="0" tIns="0" rIns="0" bIns="0" rtlCol="0">
            <a:spAutoFit/>
          </a:bodyPr>
          <a:lstStyle/>
          <a:p>
            <a:pPr rtl="0"/>
            <a:r>
              <a:rPr lang="es-ES" sz="2800" b="1" i="1" dirty="0">
                <a:latin typeface="+mj-lt"/>
                <a:cs typeface="Segoe UI" panose="020B0502040204020203" pitchFamily="34" charset="0"/>
              </a:rPr>
              <a:t>METODOLOGÍA</a:t>
            </a:r>
          </a:p>
        </p:txBody>
      </p:sp>
    </p:spTree>
    <p:extLst>
      <p:ext uri="{BB962C8B-B14F-4D97-AF65-F5344CB8AC3E}">
        <p14:creationId xmlns:p14="http://schemas.microsoft.com/office/powerpoint/2010/main" val="2855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a:extLst>
              <a:ext uri="{FF2B5EF4-FFF2-40B4-BE49-F238E27FC236}">
                <a16:creationId xmlns:a16="http://schemas.microsoft.com/office/drawing/2014/main" xmlns="" id="{D815E537-4AB4-4445-A3AC-40D738EDF3DC}"/>
              </a:ext>
            </a:extLst>
          </p:cNvPr>
          <p:cNvSpPr txBox="1"/>
          <p:nvPr/>
        </p:nvSpPr>
        <p:spPr>
          <a:xfrm>
            <a:off x="1132801" y="365825"/>
            <a:ext cx="6886119"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INTRODUCCIÓN</a:t>
            </a:r>
          </a:p>
        </p:txBody>
      </p:sp>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673528" y="-542332"/>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079871" y="107586"/>
            <a:ext cx="1267494" cy="1234343"/>
          </a:xfrm>
          <a:prstGeom prst="rect">
            <a:avLst/>
          </a:prstGeom>
        </p:spPr>
      </p:pic>
      <p:graphicFrame>
        <p:nvGraphicFramePr>
          <p:cNvPr id="5" name="Diagrama 4">
            <a:extLst>
              <a:ext uri="{FF2B5EF4-FFF2-40B4-BE49-F238E27FC236}">
                <a16:creationId xmlns:a16="http://schemas.microsoft.com/office/drawing/2014/main" xmlns="" id="{515D412A-70FE-456A-8173-C642AB087FBC}"/>
              </a:ext>
            </a:extLst>
          </p:cNvPr>
          <p:cNvGraphicFramePr/>
          <p:nvPr>
            <p:extLst>
              <p:ext uri="{D42A27DB-BD31-4B8C-83A1-F6EECF244321}">
                <p14:modId xmlns:p14="http://schemas.microsoft.com/office/powerpoint/2010/main" val="191806311"/>
              </p:ext>
            </p:extLst>
          </p:nvPr>
        </p:nvGraphicFramePr>
        <p:xfrm>
          <a:off x="-1595330" y="1482079"/>
          <a:ext cx="8958297" cy="5504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284901"/>
            <a:ext cx="5031134" cy="307777"/>
          </a:xfrm>
          <a:prstGeom prst="rect">
            <a:avLst/>
          </a:prstGeom>
          <a:noFill/>
        </p:spPr>
        <p:txBody>
          <a:bodyPr wrap="square" lIns="0" tIns="0" rIns="0" bIns="0" rtlCol="0">
            <a:spAutoFit/>
          </a:bodyPr>
          <a:lstStyle/>
          <a:p>
            <a:pPr rtl="0"/>
            <a:r>
              <a:rPr lang="es-ES" sz="2000" b="1" i="1" dirty="0">
                <a:solidFill>
                  <a:srgbClr val="002060"/>
                </a:solidFill>
                <a:latin typeface="Segoe UI" panose="020B0502040204020203" pitchFamily="34" charset="0"/>
                <a:cs typeface="Segoe UI" panose="020B0502040204020203" pitchFamily="34" charset="0"/>
              </a:rPr>
              <a:t>Planteamiento del problema</a:t>
            </a:r>
          </a:p>
        </p:txBody>
      </p:sp>
      <p:sp>
        <p:nvSpPr>
          <p:cNvPr id="7" name="Cuadro de texto 1">
            <a:extLst>
              <a:ext uri="{FF2B5EF4-FFF2-40B4-BE49-F238E27FC236}">
                <a16:creationId xmlns:a16="http://schemas.microsoft.com/office/drawing/2014/main" xmlns="" id="{8AB470CF-57EC-49E4-8A63-3C39BCCAA421}"/>
              </a:ext>
            </a:extLst>
          </p:cNvPr>
          <p:cNvSpPr txBox="1"/>
          <p:nvPr/>
        </p:nvSpPr>
        <p:spPr>
          <a:xfrm>
            <a:off x="7939769" y="1282773"/>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Justificación e importancia </a:t>
            </a:r>
          </a:p>
        </p:txBody>
      </p:sp>
      <p:graphicFrame>
        <p:nvGraphicFramePr>
          <p:cNvPr id="8" name="Diagrama 7">
            <a:extLst>
              <a:ext uri="{FF2B5EF4-FFF2-40B4-BE49-F238E27FC236}">
                <a16:creationId xmlns:a16="http://schemas.microsoft.com/office/drawing/2014/main" xmlns="" id="{D4012D42-6CE8-49D7-992C-43272BCCF462}"/>
              </a:ext>
            </a:extLst>
          </p:cNvPr>
          <p:cNvGraphicFramePr/>
          <p:nvPr>
            <p:extLst>
              <p:ext uri="{D42A27DB-BD31-4B8C-83A1-F6EECF244321}">
                <p14:modId xmlns:p14="http://schemas.microsoft.com/office/powerpoint/2010/main" val="862622091"/>
              </p:ext>
            </p:extLst>
          </p:nvPr>
        </p:nvGraphicFramePr>
        <p:xfrm>
          <a:off x="6575678" y="1938935"/>
          <a:ext cx="5471425" cy="42841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4815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1">
            <a:extLst>
              <a:ext uri="{FF2B5EF4-FFF2-40B4-BE49-F238E27FC236}">
                <a16:creationId xmlns:a16="http://schemas.microsoft.com/office/drawing/2014/main" xmlns="" id="{D815E537-4AB4-4445-A3AC-40D738EDF3DC}"/>
              </a:ext>
            </a:extLst>
          </p:cNvPr>
          <p:cNvSpPr txBox="1"/>
          <p:nvPr/>
        </p:nvSpPr>
        <p:spPr>
          <a:xfrm>
            <a:off x="1132801" y="365825"/>
            <a:ext cx="6886119"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INTRODUCCIÓN</a:t>
            </a:r>
          </a:p>
        </p:txBody>
      </p:sp>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673528" y="-542332"/>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079871" y="107586"/>
            <a:ext cx="1267494" cy="1234343"/>
          </a:xfrm>
          <a:prstGeom prst="rect">
            <a:avLst/>
          </a:prstGeom>
        </p:spPr>
      </p:pic>
      <p:graphicFrame>
        <p:nvGraphicFramePr>
          <p:cNvPr id="5" name="Diagrama 4">
            <a:extLst>
              <a:ext uri="{FF2B5EF4-FFF2-40B4-BE49-F238E27FC236}">
                <a16:creationId xmlns:a16="http://schemas.microsoft.com/office/drawing/2014/main" xmlns="" id="{515D412A-70FE-456A-8173-C642AB087FBC}"/>
              </a:ext>
            </a:extLst>
          </p:cNvPr>
          <p:cNvGraphicFramePr/>
          <p:nvPr>
            <p:extLst>
              <p:ext uri="{D42A27DB-BD31-4B8C-83A1-F6EECF244321}">
                <p14:modId xmlns:p14="http://schemas.microsoft.com/office/powerpoint/2010/main" val="2802292260"/>
              </p:ext>
            </p:extLst>
          </p:nvPr>
        </p:nvGraphicFramePr>
        <p:xfrm>
          <a:off x="134778" y="1479883"/>
          <a:ext cx="6515673" cy="4877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 de texto 1">
            <a:extLst>
              <a:ext uri="{FF2B5EF4-FFF2-40B4-BE49-F238E27FC236}">
                <a16:creationId xmlns:a16="http://schemas.microsoft.com/office/drawing/2014/main" xmlns="" id="{2847615E-1382-4AC4-B240-BA3383BCB4F6}"/>
              </a:ext>
            </a:extLst>
          </p:cNvPr>
          <p:cNvSpPr txBox="1"/>
          <p:nvPr/>
        </p:nvSpPr>
        <p:spPr>
          <a:xfrm>
            <a:off x="329999" y="1107776"/>
            <a:ext cx="5031134" cy="307777"/>
          </a:xfrm>
          <a:prstGeom prst="rect">
            <a:avLst/>
          </a:prstGeom>
          <a:noFill/>
        </p:spPr>
        <p:txBody>
          <a:bodyPr wrap="square" lIns="0" tIns="0" rIns="0" bIns="0" rtlCol="0">
            <a:spAutoFit/>
          </a:bodyPr>
          <a:lstStyle/>
          <a:p>
            <a:pPr rtl="0"/>
            <a:r>
              <a:rPr lang="es-ES" sz="2000" b="1" i="1" dirty="0">
                <a:solidFill>
                  <a:srgbClr val="002060"/>
                </a:solidFill>
                <a:latin typeface="Segoe UI" panose="020B0502040204020203" pitchFamily="34" charset="0"/>
                <a:cs typeface="Segoe UI" panose="020B0502040204020203" pitchFamily="34" charset="0"/>
              </a:rPr>
              <a:t>Objetivos </a:t>
            </a:r>
          </a:p>
        </p:txBody>
      </p:sp>
      <p:sp>
        <p:nvSpPr>
          <p:cNvPr id="7" name="Cuadro de texto 1">
            <a:extLst>
              <a:ext uri="{FF2B5EF4-FFF2-40B4-BE49-F238E27FC236}">
                <a16:creationId xmlns:a16="http://schemas.microsoft.com/office/drawing/2014/main" xmlns="" id="{8AB470CF-57EC-49E4-8A63-3C39BCCAA421}"/>
              </a:ext>
            </a:extLst>
          </p:cNvPr>
          <p:cNvSpPr txBox="1"/>
          <p:nvPr/>
        </p:nvSpPr>
        <p:spPr>
          <a:xfrm>
            <a:off x="7033829" y="1107776"/>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Hipótesis</a:t>
            </a:r>
          </a:p>
        </p:txBody>
      </p:sp>
      <p:graphicFrame>
        <p:nvGraphicFramePr>
          <p:cNvPr id="9" name="Diagrama 8">
            <a:extLst>
              <a:ext uri="{FF2B5EF4-FFF2-40B4-BE49-F238E27FC236}">
                <a16:creationId xmlns:a16="http://schemas.microsoft.com/office/drawing/2014/main" xmlns="" id="{E1F88B3D-4A35-40F6-A16B-3833116A51CB}"/>
              </a:ext>
            </a:extLst>
          </p:cNvPr>
          <p:cNvGraphicFramePr/>
          <p:nvPr>
            <p:extLst>
              <p:ext uri="{D42A27DB-BD31-4B8C-83A1-F6EECF244321}">
                <p14:modId xmlns:p14="http://schemas.microsoft.com/office/powerpoint/2010/main" val="3205249489"/>
              </p:ext>
            </p:extLst>
          </p:nvPr>
        </p:nvGraphicFramePr>
        <p:xfrm>
          <a:off x="6761758" y="4818327"/>
          <a:ext cx="4716390" cy="18637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Cuadro de texto 1">
            <a:extLst>
              <a:ext uri="{FF2B5EF4-FFF2-40B4-BE49-F238E27FC236}">
                <a16:creationId xmlns:a16="http://schemas.microsoft.com/office/drawing/2014/main" xmlns="" id="{3456C167-D35E-4375-BAE2-6939F3C148B9}"/>
              </a:ext>
            </a:extLst>
          </p:cNvPr>
          <p:cNvSpPr txBox="1"/>
          <p:nvPr/>
        </p:nvSpPr>
        <p:spPr>
          <a:xfrm>
            <a:off x="6720575" y="4403329"/>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Variables de investigación</a:t>
            </a:r>
          </a:p>
        </p:txBody>
      </p:sp>
      <p:graphicFrame>
        <p:nvGraphicFramePr>
          <p:cNvPr id="11" name="Diagrama 10">
            <a:extLst>
              <a:ext uri="{FF2B5EF4-FFF2-40B4-BE49-F238E27FC236}">
                <a16:creationId xmlns:a16="http://schemas.microsoft.com/office/drawing/2014/main" xmlns="" id="{56F6B939-FFCB-4C0A-BBA0-E66A81E73CF1}"/>
              </a:ext>
            </a:extLst>
          </p:cNvPr>
          <p:cNvGraphicFramePr/>
          <p:nvPr>
            <p:extLst>
              <p:ext uri="{D42A27DB-BD31-4B8C-83A1-F6EECF244321}">
                <p14:modId xmlns:p14="http://schemas.microsoft.com/office/powerpoint/2010/main" val="3621945017"/>
              </p:ext>
            </p:extLst>
          </p:nvPr>
        </p:nvGraphicFramePr>
        <p:xfrm>
          <a:off x="6232620" y="1338322"/>
          <a:ext cx="6515673" cy="371939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55587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625605" y="-489323"/>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575001" y="477613"/>
            <a:ext cx="7982170"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MARCO TEÓRICO</a:t>
            </a: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079871" y="107586"/>
            <a:ext cx="1267494" cy="1234343"/>
          </a:xfrm>
          <a:prstGeom prst="rect">
            <a:avLst/>
          </a:prstGeom>
        </p:spPr>
      </p:pic>
      <p:graphicFrame>
        <p:nvGraphicFramePr>
          <p:cNvPr id="5" name="Diagrama 4">
            <a:extLst>
              <a:ext uri="{FF2B5EF4-FFF2-40B4-BE49-F238E27FC236}">
                <a16:creationId xmlns:a16="http://schemas.microsoft.com/office/drawing/2014/main" xmlns="" id="{515D412A-70FE-456A-8173-C642AB087FBC}"/>
              </a:ext>
            </a:extLst>
          </p:cNvPr>
          <p:cNvGraphicFramePr/>
          <p:nvPr>
            <p:extLst>
              <p:ext uri="{D42A27DB-BD31-4B8C-83A1-F6EECF244321}">
                <p14:modId xmlns:p14="http://schemas.microsoft.com/office/powerpoint/2010/main" val="3398909951"/>
              </p:ext>
            </p:extLst>
          </p:nvPr>
        </p:nvGraphicFramePr>
        <p:xfrm>
          <a:off x="-403472" y="1616218"/>
          <a:ext cx="6978198" cy="4467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284901"/>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Teoría de las finanzas personales</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7" name="Cuadro de texto 1">
            <a:extLst>
              <a:ext uri="{FF2B5EF4-FFF2-40B4-BE49-F238E27FC236}">
                <a16:creationId xmlns:a16="http://schemas.microsoft.com/office/drawing/2014/main" xmlns="" id="{8AB470CF-57EC-49E4-8A63-3C39BCCAA421}"/>
              </a:ext>
            </a:extLst>
          </p:cNvPr>
          <p:cNvSpPr txBox="1"/>
          <p:nvPr/>
        </p:nvSpPr>
        <p:spPr>
          <a:xfrm>
            <a:off x="7026540" y="1284900"/>
            <a:ext cx="5031134" cy="307777"/>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Teoría del desarrollo económico </a:t>
            </a:r>
            <a:endParaRPr lang="es-ES" sz="2000" b="1" i="1" dirty="0">
              <a:solidFill>
                <a:schemeClr val="bg1"/>
              </a:solidFill>
              <a:latin typeface="Segoe UI" panose="020B0502040204020203" pitchFamily="34" charset="0"/>
              <a:cs typeface="Segoe UI" panose="020B0502040204020203" pitchFamily="34" charset="0"/>
            </a:endParaRPr>
          </a:p>
        </p:txBody>
      </p:sp>
      <p:graphicFrame>
        <p:nvGraphicFramePr>
          <p:cNvPr id="8" name="Diagrama 7">
            <a:extLst>
              <a:ext uri="{FF2B5EF4-FFF2-40B4-BE49-F238E27FC236}">
                <a16:creationId xmlns:a16="http://schemas.microsoft.com/office/drawing/2014/main" xmlns="" id="{D4012D42-6CE8-49D7-992C-43272BCCF462}"/>
              </a:ext>
            </a:extLst>
          </p:cNvPr>
          <p:cNvGraphicFramePr/>
          <p:nvPr>
            <p:extLst>
              <p:ext uri="{D42A27DB-BD31-4B8C-83A1-F6EECF244321}">
                <p14:modId xmlns:p14="http://schemas.microsoft.com/office/powerpoint/2010/main" val="4279148663"/>
              </p:ext>
            </p:extLst>
          </p:nvPr>
        </p:nvGraphicFramePr>
        <p:xfrm>
          <a:off x="6274766" y="1394276"/>
          <a:ext cx="5951103" cy="31127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Cuadro de texto 1">
            <a:extLst>
              <a:ext uri="{FF2B5EF4-FFF2-40B4-BE49-F238E27FC236}">
                <a16:creationId xmlns:a16="http://schemas.microsoft.com/office/drawing/2014/main" xmlns="" id="{0A703542-66D8-4F1E-B3C8-2C37F44B073D}"/>
              </a:ext>
            </a:extLst>
          </p:cNvPr>
          <p:cNvSpPr txBox="1"/>
          <p:nvPr/>
        </p:nvSpPr>
        <p:spPr>
          <a:xfrm>
            <a:off x="6574726" y="4208802"/>
            <a:ext cx="5031134" cy="307777"/>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Teoría del ahorro </a:t>
            </a:r>
            <a:endParaRPr lang="es-ES" sz="2000" b="1" i="1" dirty="0">
              <a:solidFill>
                <a:schemeClr val="bg1"/>
              </a:solidFill>
              <a:latin typeface="Segoe UI" panose="020B0502040204020203" pitchFamily="34" charset="0"/>
              <a:cs typeface="Segoe UI" panose="020B0502040204020203" pitchFamily="34" charset="0"/>
            </a:endParaRPr>
          </a:p>
        </p:txBody>
      </p:sp>
      <p:graphicFrame>
        <p:nvGraphicFramePr>
          <p:cNvPr id="9" name="Diagrama 8">
            <a:extLst>
              <a:ext uri="{FF2B5EF4-FFF2-40B4-BE49-F238E27FC236}">
                <a16:creationId xmlns:a16="http://schemas.microsoft.com/office/drawing/2014/main" xmlns="" id="{D453BCB2-DD5F-4F65-B18E-5A0D6D69B7AD}"/>
              </a:ext>
            </a:extLst>
          </p:cNvPr>
          <p:cNvGraphicFramePr/>
          <p:nvPr>
            <p:extLst>
              <p:ext uri="{D42A27DB-BD31-4B8C-83A1-F6EECF244321}">
                <p14:modId xmlns:p14="http://schemas.microsoft.com/office/powerpoint/2010/main" val="2564191288"/>
              </p:ext>
            </p:extLst>
          </p:nvPr>
        </p:nvGraphicFramePr>
        <p:xfrm>
          <a:off x="5843605" y="4729015"/>
          <a:ext cx="6010677" cy="19039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93943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908824" y="-529760"/>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595418" y="451101"/>
            <a:ext cx="7982170"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MARCO CONCEPTUAL</a:t>
            </a: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284901"/>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Finanzas</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4" name="Cuadro de texto 1">
            <a:extLst>
              <a:ext uri="{FF2B5EF4-FFF2-40B4-BE49-F238E27FC236}">
                <a16:creationId xmlns:a16="http://schemas.microsoft.com/office/drawing/2014/main" xmlns="" id="{0A703542-66D8-4F1E-B3C8-2C37F44B073D}"/>
              </a:ext>
            </a:extLst>
          </p:cNvPr>
          <p:cNvSpPr txBox="1"/>
          <p:nvPr/>
        </p:nvSpPr>
        <p:spPr>
          <a:xfrm>
            <a:off x="7605512" y="1367278"/>
            <a:ext cx="5031134" cy="307777"/>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El presupuesto familiar </a:t>
            </a:r>
            <a:endParaRPr lang="es-ES" sz="2000" b="1" i="1" dirty="0">
              <a:solidFill>
                <a:schemeClr val="bg1"/>
              </a:solidFill>
              <a:latin typeface="Segoe UI" panose="020B0502040204020203" pitchFamily="34" charset="0"/>
              <a:cs typeface="Segoe UI" panose="020B0502040204020203" pitchFamily="34" charset="0"/>
            </a:endParaRPr>
          </a:p>
        </p:txBody>
      </p:sp>
      <p:graphicFrame>
        <p:nvGraphicFramePr>
          <p:cNvPr id="10" name="Diagrama 9">
            <a:extLst>
              <a:ext uri="{FF2B5EF4-FFF2-40B4-BE49-F238E27FC236}">
                <a16:creationId xmlns:a16="http://schemas.microsoft.com/office/drawing/2014/main" xmlns="" id="{3EDAF7F5-2AA1-4388-BD86-A95D22293D17}"/>
              </a:ext>
            </a:extLst>
          </p:cNvPr>
          <p:cNvGraphicFramePr/>
          <p:nvPr/>
        </p:nvGraphicFramePr>
        <p:xfrm>
          <a:off x="129791" y="1675645"/>
          <a:ext cx="5771940" cy="2480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a 11">
            <a:extLst>
              <a:ext uri="{FF2B5EF4-FFF2-40B4-BE49-F238E27FC236}">
                <a16:creationId xmlns:a16="http://schemas.microsoft.com/office/drawing/2014/main" xmlns="" id="{7B5EF984-E57D-4106-B815-155DF8670C7B}"/>
              </a:ext>
            </a:extLst>
          </p:cNvPr>
          <p:cNvGraphicFramePr/>
          <p:nvPr/>
        </p:nvGraphicFramePr>
        <p:xfrm>
          <a:off x="7126926" y="1554283"/>
          <a:ext cx="4962653" cy="34399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a 12">
            <a:extLst>
              <a:ext uri="{FF2B5EF4-FFF2-40B4-BE49-F238E27FC236}">
                <a16:creationId xmlns:a16="http://schemas.microsoft.com/office/drawing/2014/main" xmlns="" id="{DBE25BF3-615C-4923-BA87-039B14FCEE61}"/>
              </a:ext>
            </a:extLst>
          </p:cNvPr>
          <p:cNvGraphicFramePr/>
          <p:nvPr>
            <p:extLst>
              <p:ext uri="{D42A27DB-BD31-4B8C-83A1-F6EECF244321}">
                <p14:modId xmlns:p14="http://schemas.microsoft.com/office/powerpoint/2010/main" val="1271287006"/>
              </p:ext>
            </p:extLst>
          </p:nvPr>
        </p:nvGraphicFramePr>
        <p:xfrm>
          <a:off x="2647511" y="3429000"/>
          <a:ext cx="9224604" cy="323536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28" name="Picture 4" descr="Cómo priorizar tareas cuando todas las tareas son una prioridad">
            <a:extLst>
              <a:ext uri="{FF2B5EF4-FFF2-40B4-BE49-F238E27FC236}">
                <a16:creationId xmlns:a16="http://schemas.microsoft.com/office/drawing/2014/main" xmlns="" id="{2498ACDC-2DEA-4F9B-84F1-D297C81D95E7}"/>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10000" b="93571" l="4051" r="90000">
                        <a14:foregroundMark x1="52025" y1="59762" x2="57089" y2="73571"/>
                        <a14:foregroundMark x1="50886" y1="60238" x2="46076" y2="72619"/>
                        <a14:foregroundMark x1="45570" y1="73571" x2="56962" y2="73095"/>
                        <a14:foregroundMark x1="47342" y1="73333" x2="47342" y2="72619"/>
                        <a14:foregroundMark x1="45443" y1="73333" x2="45949" y2="73333"/>
                        <a14:foregroundMark x1="13038" y1="36429" x2="18354" y2="50238"/>
                        <a14:foregroundMark x1="12532" y1="36667" x2="7215" y2="50714"/>
                      </a14:backgroundRemoval>
                    </a14:imgEffect>
                  </a14:imgLayer>
                </a14:imgProps>
              </a:ext>
              <a:ext uri="{28A0092B-C50C-407E-A947-70E740481C1C}">
                <a14:useLocalDpi xmlns:a14="http://schemas.microsoft.com/office/drawing/2010/main" val="0"/>
              </a:ext>
            </a:extLst>
          </a:blip>
          <a:srcRect t="-27901" b="-27901"/>
          <a:stretch/>
        </p:blipFill>
        <p:spPr bwMode="auto">
          <a:xfrm>
            <a:off x="8917609" y="3882267"/>
            <a:ext cx="4090451" cy="338818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 de texto 1">
            <a:extLst>
              <a:ext uri="{FF2B5EF4-FFF2-40B4-BE49-F238E27FC236}">
                <a16:creationId xmlns:a16="http://schemas.microsoft.com/office/drawing/2014/main" xmlns="" id="{C3F6F67B-5AB5-46ED-B376-6B6CCC9AA5B0}"/>
              </a:ext>
            </a:extLst>
          </p:cNvPr>
          <p:cNvSpPr txBox="1"/>
          <p:nvPr/>
        </p:nvSpPr>
        <p:spPr>
          <a:xfrm>
            <a:off x="437996" y="4409534"/>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Elementos del presupuesto </a:t>
            </a:r>
            <a:endParaRPr lang="es-ES" sz="2000" b="1" i="1" dirty="0">
              <a:solidFill>
                <a:srgbClr val="002060"/>
              </a:solidFill>
              <a:latin typeface="Segoe UI" panose="020B0502040204020203" pitchFamily="34" charset="0"/>
              <a:cs typeface="Segoe UI" panose="020B0502040204020203" pitchFamily="34" charset="0"/>
            </a:endParaRPr>
          </a:p>
        </p:txBody>
      </p:sp>
      <p:graphicFrame>
        <p:nvGraphicFramePr>
          <p:cNvPr id="9" name="Diagrama 8">
            <a:extLst>
              <a:ext uri="{FF2B5EF4-FFF2-40B4-BE49-F238E27FC236}">
                <a16:creationId xmlns:a16="http://schemas.microsoft.com/office/drawing/2014/main" xmlns="" id="{DA03C2AB-93D6-44CF-B6D3-E82441DD9DAC}"/>
              </a:ext>
            </a:extLst>
          </p:cNvPr>
          <p:cNvGraphicFramePr/>
          <p:nvPr>
            <p:extLst>
              <p:ext uri="{D42A27DB-BD31-4B8C-83A1-F6EECF244321}">
                <p14:modId xmlns:p14="http://schemas.microsoft.com/office/powerpoint/2010/main" val="1652671083"/>
              </p:ext>
            </p:extLst>
          </p:nvPr>
        </p:nvGraphicFramePr>
        <p:xfrm>
          <a:off x="1171511" y="4842070"/>
          <a:ext cx="2952000" cy="167632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Tree>
    <p:extLst>
      <p:ext uri="{BB962C8B-B14F-4D97-AF65-F5344CB8AC3E}">
        <p14:creationId xmlns:p14="http://schemas.microsoft.com/office/powerpoint/2010/main" val="17340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908824" y="-529760"/>
            <a:ext cx="7566395"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595418" y="451101"/>
            <a:ext cx="7982170"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MARCO CONCEPTUAL</a:t>
            </a: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284901"/>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El crédito </a:t>
            </a:r>
            <a:endParaRPr lang="es-ES" sz="2000" b="1" i="1" dirty="0">
              <a:solidFill>
                <a:srgbClr val="002060"/>
              </a:solidFill>
              <a:latin typeface="Segoe UI" panose="020B0502040204020203" pitchFamily="34" charset="0"/>
              <a:cs typeface="Segoe UI" panose="020B0502040204020203" pitchFamily="34" charset="0"/>
            </a:endParaRPr>
          </a:p>
        </p:txBody>
      </p:sp>
      <p:graphicFrame>
        <p:nvGraphicFramePr>
          <p:cNvPr id="10" name="Diagrama 9">
            <a:extLst>
              <a:ext uri="{FF2B5EF4-FFF2-40B4-BE49-F238E27FC236}">
                <a16:creationId xmlns:a16="http://schemas.microsoft.com/office/drawing/2014/main" xmlns="" id="{3EDAF7F5-2AA1-4388-BD86-A95D22293D17}"/>
              </a:ext>
            </a:extLst>
          </p:cNvPr>
          <p:cNvGraphicFramePr/>
          <p:nvPr>
            <p:extLst>
              <p:ext uri="{D42A27DB-BD31-4B8C-83A1-F6EECF244321}">
                <p14:modId xmlns:p14="http://schemas.microsoft.com/office/powerpoint/2010/main" val="4166466764"/>
              </p:ext>
            </p:extLst>
          </p:nvPr>
        </p:nvGraphicFramePr>
        <p:xfrm>
          <a:off x="1758000" y="1494637"/>
          <a:ext cx="8676000" cy="252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a:extLst>
              <a:ext uri="{FF2B5EF4-FFF2-40B4-BE49-F238E27FC236}">
                <a16:creationId xmlns:a16="http://schemas.microsoft.com/office/drawing/2014/main" xmlns="" id="{EDB74070-AA6A-49E2-AE8F-57D7183BAB14}"/>
              </a:ext>
            </a:extLst>
          </p:cNvPr>
          <p:cNvGraphicFramePr/>
          <p:nvPr>
            <p:extLst>
              <p:ext uri="{D42A27DB-BD31-4B8C-83A1-F6EECF244321}">
                <p14:modId xmlns:p14="http://schemas.microsoft.com/office/powerpoint/2010/main" val="2915816823"/>
              </p:ext>
            </p:extLst>
          </p:nvPr>
        </p:nvGraphicFramePr>
        <p:xfrm>
          <a:off x="364641" y="4037815"/>
          <a:ext cx="5958888" cy="215926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8" name="Picture 4" descr="7 Tips para Aumentar tu puntaje de Crédito Bancario">
            <a:extLst>
              <a:ext uri="{FF2B5EF4-FFF2-40B4-BE49-F238E27FC236}">
                <a16:creationId xmlns:a16="http://schemas.microsoft.com/office/drawing/2014/main" xmlns="" id="{2FAC8CF3-77BB-41B3-A639-4AD93ACD9D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42159" y="4223054"/>
            <a:ext cx="4167188"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7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595418" y="451101"/>
            <a:ext cx="7982170" cy="615553"/>
          </a:xfrm>
          <a:prstGeom prst="rect">
            <a:avLst/>
          </a:prstGeom>
          <a:noFill/>
        </p:spPr>
        <p:txBody>
          <a:bodyPr wrap="square" lIns="0" tIns="0" rIns="0" bIns="0" rtlCol="0">
            <a:spAutoFit/>
          </a:bodyPr>
          <a:lstStyle/>
          <a:p>
            <a:pPr rtl="0"/>
            <a:r>
              <a:rPr lang="es-ES" sz="4000" b="1" dirty="0">
                <a:solidFill>
                  <a:srgbClr val="002060"/>
                </a:solidFill>
                <a:latin typeface="Segoe UI" panose="020B0502040204020203" pitchFamily="34" charset="0"/>
                <a:cs typeface="Segoe UI" panose="020B0502040204020203" pitchFamily="34" charset="0"/>
              </a:rPr>
              <a:t>METODOLOGÍA</a:t>
            </a: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Diseño metodológico de la investigación</a:t>
            </a:r>
            <a:endParaRPr lang="es-ES" sz="2000" b="1" i="1" dirty="0">
              <a:solidFill>
                <a:srgbClr val="002060"/>
              </a:solidFill>
              <a:latin typeface="Segoe UI" panose="020B0502040204020203" pitchFamily="34" charset="0"/>
              <a:cs typeface="Segoe UI" panose="020B0502040204020203" pitchFamily="34" charset="0"/>
            </a:endParaRPr>
          </a:p>
        </p:txBody>
      </p:sp>
      <p:graphicFrame>
        <p:nvGraphicFramePr>
          <p:cNvPr id="8" name="Diagrama 7">
            <a:extLst>
              <a:ext uri="{FF2B5EF4-FFF2-40B4-BE49-F238E27FC236}">
                <a16:creationId xmlns:a16="http://schemas.microsoft.com/office/drawing/2014/main" xmlns="" id="{EDB74070-AA6A-49E2-AE8F-57D7183BAB14}"/>
              </a:ext>
            </a:extLst>
          </p:cNvPr>
          <p:cNvGraphicFramePr/>
          <p:nvPr>
            <p:extLst>
              <p:ext uri="{D42A27DB-BD31-4B8C-83A1-F6EECF244321}">
                <p14:modId xmlns:p14="http://schemas.microsoft.com/office/powerpoint/2010/main" val="254801788"/>
              </p:ext>
            </p:extLst>
          </p:nvPr>
        </p:nvGraphicFramePr>
        <p:xfrm>
          <a:off x="-1" y="178850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 de texto 1">
            <a:extLst>
              <a:ext uri="{FF2B5EF4-FFF2-40B4-BE49-F238E27FC236}">
                <a16:creationId xmlns:a16="http://schemas.microsoft.com/office/drawing/2014/main" xmlns="" id="{A3A2AD65-086C-4A66-BA7B-4501E01EEB27}"/>
              </a:ext>
            </a:extLst>
          </p:cNvPr>
          <p:cNvSpPr txBox="1"/>
          <p:nvPr/>
        </p:nvSpPr>
        <p:spPr>
          <a:xfrm>
            <a:off x="364641" y="2674350"/>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Población objeto de estudio</a:t>
            </a:r>
            <a:endParaRPr lang="es-ES" sz="2000" b="1" i="1" dirty="0">
              <a:solidFill>
                <a:srgbClr val="002060"/>
              </a:solidFill>
              <a:latin typeface="Segoe UI" panose="020B0502040204020203" pitchFamily="34" charset="0"/>
              <a:cs typeface="Segoe UI" panose="020B0502040204020203" pitchFamily="34" charset="0"/>
            </a:endParaRPr>
          </a:p>
        </p:txBody>
      </p:sp>
      <p:pic>
        <p:nvPicPr>
          <p:cNvPr id="5" name="Imagen 4">
            <a:extLst>
              <a:ext uri="{FF2B5EF4-FFF2-40B4-BE49-F238E27FC236}">
                <a16:creationId xmlns:a16="http://schemas.microsoft.com/office/drawing/2014/main" xmlns="" id="{61E957D2-6067-479E-A158-3AD693EA6241}"/>
              </a:ext>
            </a:extLst>
          </p:cNvPr>
          <p:cNvPicPr/>
          <p:nvPr/>
        </p:nvPicPr>
        <p:blipFill rotWithShape="1">
          <a:blip r:embed="rId9" cstate="print">
            <a:extLst>
              <a:ext uri="{28A0092B-C50C-407E-A947-70E740481C1C}">
                <a14:useLocalDpi xmlns:a14="http://schemas.microsoft.com/office/drawing/2010/main" val="0"/>
              </a:ext>
            </a:extLst>
          </a:blip>
          <a:srcRect/>
          <a:stretch/>
        </p:blipFill>
        <p:spPr bwMode="auto">
          <a:xfrm>
            <a:off x="346600" y="3181775"/>
            <a:ext cx="6955871" cy="3081726"/>
          </a:xfrm>
          <a:prstGeom prst="rect">
            <a:avLst/>
          </a:prstGeom>
          <a:ln>
            <a:noFill/>
          </a:ln>
          <a:extLst>
            <a:ext uri="{53640926-AAD7-44D8-BBD7-CCE9431645EC}">
              <a14:shadowObscured xmlns:a14="http://schemas.microsoft.com/office/drawing/2010/main"/>
            </a:ext>
          </a:extLst>
        </p:spPr>
      </p:pic>
      <p:sp>
        <p:nvSpPr>
          <p:cNvPr id="9" name="Cuadro de texto 1">
            <a:extLst>
              <a:ext uri="{FF2B5EF4-FFF2-40B4-BE49-F238E27FC236}">
                <a16:creationId xmlns:a16="http://schemas.microsoft.com/office/drawing/2014/main" xmlns="" id="{D7ABC3CA-101E-4155-9276-8F9BBC2155E2}"/>
              </a:ext>
            </a:extLst>
          </p:cNvPr>
          <p:cNvSpPr txBox="1"/>
          <p:nvPr/>
        </p:nvSpPr>
        <p:spPr>
          <a:xfrm>
            <a:off x="7204849" y="1187767"/>
            <a:ext cx="5031134" cy="307777"/>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Herramientas de investigación</a:t>
            </a:r>
          </a:p>
        </p:txBody>
      </p:sp>
      <p:graphicFrame>
        <p:nvGraphicFramePr>
          <p:cNvPr id="12" name="Diagrama 11">
            <a:extLst>
              <a:ext uri="{FF2B5EF4-FFF2-40B4-BE49-F238E27FC236}">
                <a16:creationId xmlns:a16="http://schemas.microsoft.com/office/drawing/2014/main" xmlns="" id="{514A920B-FEEE-49E7-AC16-A1BFECC99564}"/>
              </a:ext>
            </a:extLst>
          </p:cNvPr>
          <p:cNvGraphicFramePr/>
          <p:nvPr>
            <p:extLst>
              <p:ext uri="{D42A27DB-BD31-4B8C-83A1-F6EECF244321}">
                <p14:modId xmlns:p14="http://schemas.microsoft.com/office/powerpoint/2010/main" val="1833795944"/>
              </p:ext>
            </p:extLst>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Cuadro de texto 1">
            <a:extLst>
              <a:ext uri="{FF2B5EF4-FFF2-40B4-BE49-F238E27FC236}">
                <a16:creationId xmlns:a16="http://schemas.microsoft.com/office/drawing/2014/main" xmlns="" id="{47B456FD-FFDA-400A-B820-69A1CC939DC4}"/>
              </a:ext>
            </a:extLst>
          </p:cNvPr>
          <p:cNvSpPr txBox="1"/>
          <p:nvPr/>
        </p:nvSpPr>
        <p:spPr>
          <a:xfrm>
            <a:off x="8447268" y="2627329"/>
            <a:ext cx="5031134" cy="307777"/>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Tamaño de la muestra</a:t>
            </a:r>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xmlns="" id="{B8E12678-B116-407C-BCDA-B915F0E05E9B}"/>
                  </a:ext>
                </a:extLst>
              </p:cNvPr>
              <p:cNvSpPr txBox="1"/>
              <p:nvPr/>
            </p:nvSpPr>
            <p:spPr>
              <a:xfrm>
                <a:off x="8692021" y="3110059"/>
                <a:ext cx="3285047" cy="756000"/>
              </a:xfrm>
              <a:prstGeom prst="rect">
                <a:avLst/>
              </a:prstGeom>
              <a:effectLst>
                <a:outerShdw blurRad="50800" dist="38100" dir="2700000" algn="tl" rotWithShape="0">
                  <a:prstClr val="black">
                    <a:alpha val="40000"/>
                  </a:prstClr>
                </a:outerShdw>
                <a:softEdge rad="31750"/>
              </a:effectLst>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600" b="1" i="1" smtClean="0">
                          <a:latin typeface="Cambria Math" panose="02040503050406030204" pitchFamily="18" charset="0"/>
                        </a:rPr>
                        <m:t>𝒏</m:t>
                      </m:r>
                      <m:r>
                        <a:rPr lang="es-EC" sz="1600" b="0" i="0">
                          <a:latin typeface="Cambria Math" panose="02040503050406030204" pitchFamily="18" charset="0"/>
                        </a:rPr>
                        <m:t>=</m:t>
                      </m:r>
                      <m:f>
                        <m:fPr>
                          <m:ctrlPr>
                            <a:rPr lang="es-EC" sz="1600" b="0" i="1">
                              <a:latin typeface="Cambria Math" panose="02040503050406030204" pitchFamily="18" charset="0"/>
                            </a:rPr>
                          </m:ctrlPr>
                        </m:fPr>
                        <m:num>
                          <m:r>
                            <a:rPr lang="es-EC" sz="1600" b="1" i="1">
                              <a:latin typeface="Cambria Math" panose="02040503050406030204" pitchFamily="18" charset="0"/>
                            </a:rPr>
                            <m:t>𝑵</m:t>
                          </m:r>
                          <m:r>
                            <a:rPr lang="es-EC" sz="1600" b="0" i="0">
                              <a:latin typeface="Cambria Math" panose="02040503050406030204" pitchFamily="18" charset="0"/>
                            </a:rPr>
                            <m:t>∗</m:t>
                          </m:r>
                          <m:sSup>
                            <m:sSupPr>
                              <m:ctrlPr>
                                <a:rPr lang="es-EC" sz="1600" b="0" i="1">
                                  <a:latin typeface="Cambria Math" panose="02040503050406030204" pitchFamily="18" charset="0"/>
                                </a:rPr>
                              </m:ctrlPr>
                            </m:sSupPr>
                            <m:e>
                              <m:r>
                                <a:rPr lang="es-EC" sz="1600" b="1" i="1">
                                  <a:latin typeface="Cambria Math" panose="02040503050406030204" pitchFamily="18" charset="0"/>
                                </a:rPr>
                                <m:t>𝒁</m:t>
                              </m:r>
                            </m:e>
                            <m:sup>
                              <m:r>
                                <a:rPr lang="es-EC" sz="1600" b="0" i="0">
                                  <a:latin typeface="Cambria Math" panose="02040503050406030204" pitchFamily="18" charset="0"/>
                                </a:rPr>
                                <m:t>2</m:t>
                              </m:r>
                            </m:sup>
                          </m:sSup>
                          <m:r>
                            <a:rPr lang="es-EC" sz="1600" b="0" i="0">
                              <a:latin typeface="Cambria Math" panose="02040503050406030204" pitchFamily="18" charset="0"/>
                            </a:rPr>
                            <m:t>∗</m:t>
                          </m:r>
                          <m:r>
                            <a:rPr lang="es-EC" sz="1600" b="1" i="1">
                              <a:latin typeface="Cambria Math" panose="02040503050406030204" pitchFamily="18" charset="0"/>
                            </a:rPr>
                            <m:t>𝒑</m:t>
                          </m:r>
                          <m:r>
                            <a:rPr lang="es-EC" sz="1600" b="0" i="0">
                              <a:latin typeface="Cambria Math" panose="02040503050406030204" pitchFamily="18" charset="0"/>
                            </a:rPr>
                            <m:t>∗</m:t>
                          </m:r>
                          <m:r>
                            <a:rPr lang="es-EC" sz="1600" b="1" i="1">
                              <a:latin typeface="Cambria Math" panose="02040503050406030204" pitchFamily="18" charset="0"/>
                            </a:rPr>
                            <m:t>𝒒</m:t>
                          </m:r>
                        </m:num>
                        <m:den>
                          <m:sSup>
                            <m:sSupPr>
                              <m:ctrlPr>
                                <a:rPr lang="es-EC" sz="1600" b="1" i="1">
                                  <a:latin typeface="Cambria Math" panose="02040503050406030204" pitchFamily="18" charset="0"/>
                                </a:rPr>
                              </m:ctrlPr>
                            </m:sSupPr>
                            <m:e>
                              <m:r>
                                <a:rPr lang="es-EC" sz="1600" b="1" i="1">
                                  <a:latin typeface="Cambria Math" panose="02040503050406030204" pitchFamily="18" charset="0"/>
                                </a:rPr>
                                <m:t>𝒆</m:t>
                              </m:r>
                            </m:e>
                            <m:sup>
                              <m:r>
                                <a:rPr lang="es-EC" sz="1600" b="0" i="0">
                                  <a:latin typeface="Cambria Math" panose="02040503050406030204" pitchFamily="18" charset="0"/>
                                </a:rPr>
                                <m:t>2</m:t>
                              </m:r>
                            </m:sup>
                          </m:sSup>
                          <m:d>
                            <m:dPr>
                              <m:ctrlPr>
                                <a:rPr lang="es-EC" sz="1600" b="1" i="1">
                                  <a:latin typeface="Cambria Math" panose="02040503050406030204" pitchFamily="18" charset="0"/>
                                </a:rPr>
                              </m:ctrlPr>
                            </m:dPr>
                            <m:e>
                              <m:r>
                                <a:rPr lang="es-EC" sz="1600" b="1" i="1">
                                  <a:latin typeface="Cambria Math" panose="02040503050406030204" pitchFamily="18" charset="0"/>
                                </a:rPr>
                                <m:t>𝑵</m:t>
                              </m:r>
                              <m:r>
                                <a:rPr lang="es-EC" sz="1600" b="0" i="0">
                                  <a:latin typeface="Cambria Math" panose="02040503050406030204" pitchFamily="18" charset="0"/>
                                </a:rPr>
                                <m:t>−1</m:t>
                              </m:r>
                            </m:e>
                          </m:d>
                          <m:r>
                            <a:rPr lang="es-EC" sz="1600" b="0" i="0">
                              <a:latin typeface="Cambria Math" panose="02040503050406030204" pitchFamily="18" charset="0"/>
                            </a:rPr>
                            <m:t>+</m:t>
                          </m:r>
                          <m:sSup>
                            <m:sSupPr>
                              <m:ctrlPr>
                                <a:rPr lang="es-EC" sz="1600" b="0" i="1">
                                  <a:latin typeface="Cambria Math" panose="02040503050406030204" pitchFamily="18" charset="0"/>
                                </a:rPr>
                              </m:ctrlPr>
                            </m:sSupPr>
                            <m:e>
                              <m:r>
                                <a:rPr lang="es-EC" sz="1600" b="1" i="1">
                                  <a:latin typeface="Cambria Math" panose="02040503050406030204" pitchFamily="18" charset="0"/>
                                </a:rPr>
                                <m:t>𝒁</m:t>
                              </m:r>
                            </m:e>
                            <m:sup>
                              <m:r>
                                <a:rPr lang="es-EC" sz="1600" b="0" i="0">
                                  <a:latin typeface="Cambria Math" panose="02040503050406030204" pitchFamily="18" charset="0"/>
                                </a:rPr>
                                <m:t>2</m:t>
                              </m:r>
                            </m:sup>
                          </m:sSup>
                          <m:r>
                            <a:rPr lang="es-EC" sz="1600" b="0" i="0">
                              <a:latin typeface="Cambria Math" panose="02040503050406030204" pitchFamily="18" charset="0"/>
                            </a:rPr>
                            <m:t>∗ </m:t>
                          </m:r>
                          <m:r>
                            <a:rPr lang="es-EC" sz="1600" b="1" i="1">
                              <a:latin typeface="Cambria Math" panose="02040503050406030204" pitchFamily="18" charset="0"/>
                            </a:rPr>
                            <m:t>𝒑</m:t>
                          </m:r>
                          <m:r>
                            <a:rPr lang="es-EC" sz="1600" b="0" i="0">
                              <a:latin typeface="Cambria Math" panose="02040503050406030204" pitchFamily="18" charset="0"/>
                            </a:rPr>
                            <m:t>∗</m:t>
                          </m:r>
                          <m:r>
                            <a:rPr lang="es-EC" sz="1600" b="1" i="1">
                              <a:latin typeface="Cambria Math" panose="02040503050406030204" pitchFamily="18" charset="0"/>
                            </a:rPr>
                            <m:t>𝒒</m:t>
                          </m:r>
                          <m:r>
                            <a:rPr lang="es-EC" sz="1600" b="0" i="0">
                              <a:latin typeface="Cambria Math" panose="02040503050406030204" pitchFamily="18" charset="0"/>
                            </a:rPr>
                            <m:t>   </m:t>
                          </m:r>
                        </m:den>
                      </m:f>
                    </m:oMath>
                  </m:oMathPara>
                </a14:m>
                <a:endParaRPr lang="es-EC" sz="1600" dirty="0"/>
              </a:p>
            </p:txBody>
          </p:sp>
        </mc:Choice>
        <mc:Fallback xmlns="">
          <p:sp>
            <p:nvSpPr>
              <p:cNvPr id="29" name="CuadroTexto 28">
                <a:extLst>
                  <a:ext uri="{FF2B5EF4-FFF2-40B4-BE49-F238E27FC236}">
                    <a16:creationId xmlns:a16="http://schemas.microsoft.com/office/drawing/2014/main" id="{B8E12678-B116-407C-BCDA-B915F0E05E9B}"/>
                  </a:ext>
                </a:extLst>
              </p:cNvPr>
              <p:cNvSpPr txBox="1">
                <a:spLocks noRot="1" noChangeAspect="1" noMove="1" noResize="1" noEditPoints="1" noAdjustHandles="1" noChangeArrowheads="1" noChangeShapeType="1" noTextEdit="1"/>
              </p:cNvSpPr>
              <p:nvPr/>
            </p:nvSpPr>
            <p:spPr>
              <a:xfrm>
                <a:off x="8692021" y="3110059"/>
                <a:ext cx="3285047" cy="756000"/>
              </a:xfrm>
              <a:prstGeom prst="rect">
                <a:avLst/>
              </a:prstGeom>
              <a:blipFill>
                <a:blip r:embed="rId15"/>
                <a:stretch>
                  <a:fillRect/>
                </a:stretch>
              </a:blipFill>
              <a:effectLst>
                <a:outerShdw blurRad="50800" dist="38100" dir="2700000" algn="tl" rotWithShape="0">
                  <a:prstClr val="black">
                    <a:alpha val="40000"/>
                  </a:prstClr>
                </a:outerShdw>
                <a:softEdge rad="31750"/>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xmlns="" id="{FC9F744D-038D-475B-BA9D-763691658CE6}"/>
                  </a:ext>
                </a:extLst>
              </p:cNvPr>
              <p:cNvSpPr txBox="1"/>
              <p:nvPr/>
            </p:nvSpPr>
            <p:spPr>
              <a:xfrm>
                <a:off x="7501937" y="4117317"/>
                <a:ext cx="4343463" cy="621260"/>
              </a:xfrm>
              <a:prstGeom prst="rect">
                <a:avLst/>
              </a:prstGeom>
              <a:effectLst>
                <a:outerShdw blurRad="50800" dist="38100" dir="2700000" algn="tl" rotWithShape="0">
                  <a:prstClr val="black">
                    <a:alpha val="40000"/>
                  </a:prstClr>
                </a:outerShdw>
                <a:softEdge rad="31750"/>
              </a:effectLst>
            </p:spPr>
            <p:style>
              <a:lnRef idx="2">
                <a:schemeClr val="dk1"/>
              </a:lnRef>
              <a:fillRef idx="1">
                <a:schemeClr val="lt1"/>
              </a:fillRef>
              <a:effectRef idx="0">
                <a:schemeClr val="dk1"/>
              </a:effectRef>
              <a:fontRef idx="minor">
                <a:schemeClr val="dk1"/>
              </a:fontRef>
            </p:style>
            <p:txBody>
              <a:bodyPr wrap="square">
                <a:spAutoFit/>
              </a:bodyPr>
              <a:lstStyle>
                <a:defPPr rtl="0">
                  <a:defRPr lang="es-ES"/>
                </a:defPPr>
                <a:lvl1pPr>
                  <a:defRPr sz="1600" b="1" i="1">
                    <a:solidFill>
                      <a:schemeClr val="dk1"/>
                    </a:solidFill>
                    <a:latin typeface="Cambria Math" panose="020405030504060302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𝒏</m:t>
                      </m:r>
                      <m:r>
                        <a:rPr lang="es-EC">
                          <a:latin typeface="Cambria Math" panose="02040503050406030204" pitchFamily="18" charset="0"/>
                        </a:rPr>
                        <m:t>=</m:t>
                      </m:r>
                      <m:f>
                        <m:fPr>
                          <m:ctrlPr>
                            <a:rPr lang="es-EC" i="1">
                              <a:latin typeface="Cambria Math" panose="02040503050406030204" pitchFamily="18" charset="0"/>
                            </a:rPr>
                          </m:ctrlPr>
                        </m:fPr>
                        <m:num>
                          <m:r>
                            <a:rPr lang="es-EC">
                              <a:latin typeface="Cambria Math" panose="02040503050406030204" pitchFamily="18" charset="0"/>
                            </a:rPr>
                            <m:t>549.470 ∗</m:t>
                          </m:r>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a:latin typeface="Cambria Math" panose="02040503050406030204" pitchFamily="18" charset="0"/>
                            </a:rPr>
                            <m:t>∗0,5∗</m:t>
                          </m:r>
                          <m:r>
                            <a:rPr lang="es-EC" b="0">
                              <a:latin typeface="Cambria Math" panose="02040503050406030204" pitchFamily="18" charset="0"/>
                            </a:rPr>
                            <m:t>0,5</m:t>
                          </m:r>
                        </m:num>
                        <m:den>
                          <m:sSup>
                            <m:sSupPr>
                              <m:ctrlPr>
                                <a:rPr lang="es-EC" i="1">
                                  <a:latin typeface="Cambria Math" panose="02040503050406030204" pitchFamily="18" charset="0"/>
                                </a:rPr>
                              </m:ctrlPr>
                            </m:sSupPr>
                            <m:e>
                              <m:r>
                                <a:rPr lang="es-EC">
                                  <a:latin typeface="Cambria Math" panose="02040503050406030204" pitchFamily="18" charset="0"/>
                                </a:rPr>
                                <m:t>0,05</m:t>
                              </m:r>
                            </m:e>
                            <m:sup>
                              <m:r>
                                <a:rPr lang="es-EC">
                                  <a:latin typeface="Cambria Math" panose="02040503050406030204" pitchFamily="18" charset="0"/>
                                </a:rPr>
                                <m:t>2</m:t>
                              </m:r>
                            </m:sup>
                          </m:sSup>
                          <m:d>
                            <m:dPr>
                              <m:ctrlPr>
                                <a:rPr lang="es-EC" i="1">
                                  <a:latin typeface="Cambria Math" panose="02040503050406030204" pitchFamily="18" charset="0"/>
                                </a:rPr>
                              </m:ctrlPr>
                            </m:dPr>
                            <m:e>
                              <m:r>
                                <a:rPr lang="es-EC">
                                  <a:latin typeface="Cambria Math" panose="02040503050406030204" pitchFamily="18" charset="0"/>
                                </a:rPr>
                                <m:t>549.470 −1</m:t>
                              </m:r>
                            </m:e>
                          </m:d>
                          <m:r>
                            <a:rPr lang="es-EC">
                              <a:latin typeface="Cambria Math" panose="02040503050406030204" pitchFamily="18" charset="0"/>
                            </a:rPr>
                            <m:t>+</m:t>
                          </m:r>
                          <m:sSup>
                            <m:sSupPr>
                              <m:ctrlPr>
                                <a:rPr lang="es-EC" i="1">
                                  <a:latin typeface="Cambria Math" panose="02040503050406030204" pitchFamily="18" charset="0"/>
                                </a:rPr>
                              </m:ctrlPr>
                            </m:sSupPr>
                            <m:e>
                              <m:r>
                                <a:rPr lang="es-EC">
                                  <a:latin typeface="Cambria Math" panose="02040503050406030204" pitchFamily="18" charset="0"/>
                                </a:rPr>
                                <m:t>1,96</m:t>
                              </m:r>
                            </m:e>
                            <m:sup>
                              <m:r>
                                <a:rPr lang="es-EC">
                                  <a:latin typeface="Cambria Math" panose="02040503050406030204" pitchFamily="18" charset="0"/>
                                </a:rPr>
                                <m:t>2</m:t>
                              </m:r>
                            </m:sup>
                          </m:sSup>
                          <m:r>
                            <a:rPr lang="es-EC">
                              <a:latin typeface="Cambria Math" panose="02040503050406030204" pitchFamily="18" charset="0"/>
                            </a:rPr>
                            <m:t>∗0,5∗0,5 </m:t>
                          </m:r>
                        </m:den>
                      </m:f>
                    </m:oMath>
                  </m:oMathPara>
                </a14:m>
                <a:endParaRPr lang="es-EC" dirty="0"/>
              </a:p>
            </p:txBody>
          </p:sp>
        </mc:Choice>
        <mc:Fallback xmlns="">
          <p:sp>
            <p:nvSpPr>
              <p:cNvPr id="31" name="CuadroTexto 30">
                <a:extLst>
                  <a:ext uri="{FF2B5EF4-FFF2-40B4-BE49-F238E27FC236}">
                    <a16:creationId xmlns:a16="http://schemas.microsoft.com/office/drawing/2014/main" id="{FC9F744D-038D-475B-BA9D-763691658CE6}"/>
                  </a:ext>
                </a:extLst>
              </p:cNvPr>
              <p:cNvSpPr txBox="1">
                <a:spLocks noRot="1" noChangeAspect="1" noMove="1" noResize="1" noEditPoints="1" noAdjustHandles="1" noChangeArrowheads="1" noChangeShapeType="1" noTextEdit="1"/>
              </p:cNvSpPr>
              <p:nvPr/>
            </p:nvSpPr>
            <p:spPr>
              <a:xfrm>
                <a:off x="7501937" y="4117317"/>
                <a:ext cx="4343463" cy="621260"/>
              </a:xfrm>
              <a:prstGeom prst="rect">
                <a:avLst/>
              </a:prstGeom>
              <a:blipFill>
                <a:blip r:embed="rId16"/>
                <a:stretch>
                  <a:fillRect/>
                </a:stretch>
              </a:blipFill>
              <a:effectLst>
                <a:outerShdw blurRad="50800" dist="38100" dir="2700000" algn="tl" rotWithShape="0">
                  <a:prstClr val="black">
                    <a:alpha val="40000"/>
                  </a:prstClr>
                </a:outerShdw>
                <a:softEdge rad="31750"/>
              </a:effectLst>
            </p:spPr>
            <p:txBody>
              <a:bodyPr/>
              <a:lstStyle/>
              <a:p>
                <a:r>
                  <a:rPr lang="es-EC">
                    <a:noFill/>
                  </a:rPr>
                  <a:t> </a:t>
                </a:r>
              </a:p>
            </p:txBody>
          </p:sp>
        </mc:Fallback>
      </mc:AlternateContent>
      <p:sp>
        <p:nvSpPr>
          <p:cNvPr id="25" name="Cuadro de texto 1">
            <a:extLst>
              <a:ext uri="{FF2B5EF4-FFF2-40B4-BE49-F238E27FC236}">
                <a16:creationId xmlns:a16="http://schemas.microsoft.com/office/drawing/2014/main" xmlns="" id="{D2CD9E62-19EB-4370-B16E-7A7D9AD808F2}"/>
              </a:ext>
            </a:extLst>
          </p:cNvPr>
          <p:cNvSpPr txBox="1"/>
          <p:nvPr/>
        </p:nvSpPr>
        <p:spPr>
          <a:xfrm>
            <a:off x="9081015" y="5821660"/>
            <a:ext cx="2896053" cy="615553"/>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Tratamiento y análisis de información </a:t>
            </a:r>
          </a:p>
        </p:txBody>
      </p:sp>
      <p:sp>
        <p:nvSpPr>
          <p:cNvPr id="27" name="Cuadro de texto 1">
            <a:extLst>
              <a:ext uri="{FF2B5EF4-FFF2-40B4-BE49-F238E27FC236}">
                <a16:creationId xmlns:a16="http://schemas.microsoft.com/office/drawing/2014/main" xmlns="" id="{F667E529-FF04-4ABD-8074-96EC22ACDAAF}"/>
              </a:ext>
            </a:extLst>
          </p:cNvPr>
          <p:cNvSpPr txBox="1"/>
          <p:nvPr/>
        </p:nvSpPr>
        <p:spPr>
          <a:xfrm>
            <a:off x="7501937" y="5060526"/>
            <a:ext cx="5031134" cy="615553"/>
          </a:xfrm>
          <a:prstGeom prst="rect">
            <a:avLst/>
          </a:prstGeom>
          <a:noFill/>
        </p:spPr>
        <p:txBody>
          <a:bodyPr wrap="square" lIns="0" tIns="0" rIns="0" bIns="0" rtlCol="0">
            <a:spAutoFit/>
          </a:bodyPr>
          <a:lstStyle/>
          <a:p>
            <a:pPr rtl="0"/>
            <a:r>
              <a:rPr lang="es-EC" sz="2000" b="1" i="1" dirty="0">
                <a:solidFill>
                  <a:schemeClr val="bg1"/>
                </a:solidFill>
                <a:latin typeface="Segoe UI" panose="020B0502040204020203" pitchFamily="34" charset="0"/>
                <a:cs typeface="Segoe UI" panose="020B0502040204020203" pitchFamily="34" charset="0"/>
              </a:rPr>
              <a:t>Instrumentos de recolección de información</a:t>
            </a:r>
          </a:p>
        </p:txBody>
      </p:sp>
    </p:spTree>
    <p:extLst>
      <p:ext uri="{BB962C8B-B14F-4D97-AF65-F5344CB8AC3E}">
        <p14:creationId xmlns:p14="http://schemas.microsoft.com/office/powerpoint/2010/main" val="95980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xmlns=""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grpSp>
        <p:nvGrpSpPr>
          <p:cNvPr id="62" name="Grupo 61" descr="Esta imagen es la manos de una mujer escribiendo en una hoja de papel. ">
            <a:extLst>
              <a:ext uri="{FF2B5EF4-FFF2-40B4-BE49-F238E27FC236}">
                <a16:creationId xmlns:a16="http://schemas.microsoft.com/office/drawing/2014/main" xmlns="" id="{123C05C1-3914-48FB-B4B8-1388A2DB5ACE}"/>
              </a:ext>
            </a:extLst>
          </p:cNvPr>
          <p:cNvGrpSpPr/>
          <p:nvPr/>
        </p:nvGrpSpPr>
        <p:grpSpPr>
          <a:xfrm>
            <a:off x="4394243" y="-496018"/>
            <a:ext cx="7982170" cy="8344283"/>
            <a:chOff x="4597682" y="-163479"/>
            <a:chExt cx="7594319" cy="6976773"/>
          </a:xfrm>
        </p:grpSpPr>
        <p:sp>
          <p:nvSpPr>
            <p:cNvPr id="51" name="Forma libre 28">
              <a:extLst>
                <a:ext uri="{FF2B5EF4-FFF2-40B4-BE49-F238E27FC236}">
                  <a16:creationId xmlns:a16="http://schemas.microsoft.com/office/drawing/2014/main" xmlns=""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algn="ctr" rtl="0"/>
              <a:endParaRPr lang="es-ES" dirty="0"/>
            </a:p>
          </p:txBody>
        </p:sp>
        <p:sp>
          <p:nvSpPr>
            <p:cNvPr id="67" name="Forma libre: Forma 66">
              <a:extLst>
                <a:ext uri="{FF2B5EF4-FFF2-40B4-BE49-F238E27FC236}">
                  <a16:creationId xmlns:a16="http://schemas.microsoft.com/office/drawing/2014/main" xmlns="" id="{2ACAA286-8EC7-477A-B799-85B6B23E638D}"/>
                </a:ext>
              </a:extLst>
            </p:cNvPr>
            <p:cNvSpPr/>
            <p:nvPr/>
          </p:nvSpPr>
          <p:spPr>
            <a:xfrm rot="20923453">
              <a:off x="6688384" y="-163479"/>
              <a:ext cx="5488008" cy="758914"/>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rtl="0"/>
              <a:endParaRPr lang="es-ES" dirty="0">
                <a:solidFill>
                  <a:schemeClr val="tx1"/>
                </a:solidFill>
              </a:endParaRPr>
            </a:p>
          </p:txBody>
        </p:sp>
        <p:sp>
          <p:nvSpPr>
            <p:cNvPr id="45" name="Forma libre 22">
              <a:extLst>
                <a:ext uri="{FF2B5EF4-FFF2-40B4-BE49-F238E27FC236}">
                  <a16:creationId xmlns:a16="http://schemas.microsoft.com/office/drawing/2014/main" xmlns="" id="{52C7242F-F484-4573-8387-13E2AE9DD93F}"/>
                </a:ext>
              </a:extLst>
            </p:cNvPr>
            <p:cNvSpPr>
              <a:spLocks/>
            </p:cNvSpPr>
            <p:nvPr/>
          </p:nvSpPr>
          <p:spPr bwMode="auto">
            <a:xfrm>
              <a:off x="4597682" y="248919"/>
              <a:ext cx="7594319" cy="6564375"/>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algn="ctr" rtl="0"/>
              <a:endParaRPr lang="es-ES" dirty="0"/>
            </a:p>
          </p:txBody>
        </p:sp>
      </p:grpSp>
      <p:sp>
        <p:nvSpPr>
          <p:cNvPr id="2" name="Cuadro de texto 1">
            <a:extLst>
              <a:ext uri="{FF2B5EF4-FFF2-40B4-BE49-F238E27FC236}">
                <a16:creationId xmlns:a16="http://schemas.microsoft.com/office/drawing/2014/main" xmlns="" id="{D815E537-4AB4-4445-A3AC-40D738EDF3DC}"/>
              </a:ext>
            </a:extLst>
          </p:cNvPr>
          <p:cNvSpPr txBox="1"/>
          <p:nvPr/>
        </p:nvSpPr>
        <p:spPr>
          <a:xfrm>
            <a:off x="364641" y="399597"/>
            <a:ext cx="9025660" cy="615553"/>
          </a:xfrm>
          <a:prstGeom prst="rect">
            <a:avLst/>
          </a:prstGeom>
          <a:noFill/>
        </p:spPr>
        <p:txBody>
          <a:bodyPr wrap="square" lIns="0" tIns="0" rIns="0" bIns="0" rtlCol="0">
            <a:spAutoFit/>
          </a:bodyPr>
          <a:lstStyle/>
          <a:p>
            <a:pPr rtl="0"/>
            <a:r>
              <a:rPr lang="es-EC" sz="4000" b="1" dirty="0">
                <a:solidFill>
                  <a:srgbClr val="002060"/>
                </a:solidFill>
                <a:latin typeface="Segoe UI" panose="020B0502040204020203" pitchFamily="34" charset="0"/>
                <a:cs typeface="Segoe UI" panose="020B0502040204020203" pitchFamily="34" charset="0"/>
              </a:rPr>
              <a:t>RESULTADOS DE LA INVESTIGACIÓN</a:t>
            </a:r>
            <a:endParaRPr lang="es-ES" sz="4000" b="1" dirty="0">
              <a:solidFill>
                <a:srgbClr val="002060"/>
              </a:solidFill>
              <a:latin typeface="Segoe UI" panose="020B0502040204020203" pitchFamily="34" charset="0"/>
              <a:cs typeface="Segoe UI" panose="020B0502040204020203" pitchFamily="34" charset="0"/>
            </a:endParaRPr>
          </a:p>
        </p:txBody>
      </p:sp>
      <p:sp>
        <p:nvSpPr>
          <p:cNvPr id="15" name="Título 14" hidden="1">
            <a:extLst>
              <a:ext uri="{FF2B5EF4-FFF2-40B4-BE49-F238E27FC236}">
                <a16:creationId xmlns:a16="http://schemas.microsoft.com/office/drawing/2014/main" xmlns="" id="{1B710331-53CB-4E4F-A9D3-D1E190EEAEE4}"/>
              </a:ext>
            </a:extLst>
          </p:cNvPr>
          <p:cNvSpPr>
            <a:spLocks noGrp="1"/>
          </p:cNvSpPr>
          <p:nvPr>
            <p:ph type="title"/>
          </p:nvPr>
        </p:nvSpPr>
        <p:spPr/>
        <p:txBody>
          <a:bodyPr rtlCol="0"/>
          <a:lstStyle/>
          <a:p>
            <a:r>
              <a:rPr lang="es-ES" dirty="0"/>
              <a:t>Diapositiva de recursos humanos 2</a:t>
            </a:r>
          </a:p>
        </p:txBody>
      </p:sp>
      <p:pic>
        <p:nvPicPr>
          <p:cNvPr id="3" name="Imagen 2">
            <a:extLst>
              <a:ext uri="{FF2B5EF4-FFF2-40B4-BE49-F238E27FC236}">
                <a16:creationId xmlns:a16="http://schemas.microsoft.com/office/drawing/2014/main" xmlns="" id="{3D558437-2EC7-4AB1-924F-0578DF8BA1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0962835" y="121074"/>
            <a:ext cx="1267494" cy="1234343"/>
          </a:xfrm>
          <a:prstGeom prst="rect">
            <a:avLst/>
          </a:prstGeom>
        </p:spPr>
      </p:pic>
      <p:sp>
        <p:nvSpPr>
          <p:cNvPr id="6" name="Cuadro de texto 1">
            <a:extLst>
              <a:ext uri="{FF2B5EF4-FFF2-40B4-BE49-F238E27FC236}">
                <a16:creationId xmlns:a16="http://schemas.microsoft.com/office/drawing/2014/main" xmlns="" id="{2847615E-1382-4AC4-B240-BA3383BCB4F6}"/>
              </a:ext>
            </a:extLst>
          </p:cNvPr>
          <p:cNvSpPr txBox="1"/>
          <p:nvPr/>
        </p:nvSpPr>
        <p:spPr>
          <a:xfrm>
            <a:off x="364641" y="1187768"/>
            <a:ext cx="5031134" cy="307777"/>
          </a:xfrm>
          <a:prstGeom prst="rect">
            <a:avLst/>
          </a:prstGeom>
          <a:noFill/>
        </p:spPr>
        <p:txBody>
          <a:bodyPr wrap="square" lIns="0" tIns="0" rIns="0" bIns="0" rtlCol="0">
            <a:spAutoFit/>
          </a:bodyPr>
          <a:lstStyle/>
          <a:p>
            <a:pPr rtl="0"/>
            <a:r>
              <a:rPr lang="es-EC" sz="2000" b="1" i="1" dirty="0">
                <a:solidFill>
                  <a:srgbClr val="002060"/>
                </a:solidFill>
                <a:latin typeface="Segoe UI" panose="020B0502040204020203" pitchFamily="34" charset="0"/>
                <a:cs typeface="Segoe UI" panose="020B0502040204020203" pitchFamily="34" charset="0"/>
              </a:rPr>
              <a:t>Análisis de los resultados </a:t>
            </a:r>
            <a:endParaRPr lang="es-ES" sz="2000" b="1" i="1" dirty="0">
              <a:solidFill>
                <a:srgbClr val="002060"/>
              </a:solidFill>
              <a:latin typeface="Segoe UI" panose="020B0502040204020203" pitchFamily="34" charset="0"/>
              <a:cs typeface="Segoe UI" panose="020B0502040204020203" pitchFamily="34" charset="0"/>
            </a:endParaRPr>
          </a:p>
        </p:txBody>
      </p:sp>
      <p:sp>
        <p:nvSpPr>
          <p:cNvPr id="4" name="Cuadro de texto 1">
            <a:extLst>
              <a:ext uri="{FF2B5EF4-FFF2-40B4-BE49-F238E27FC236}">
                <a16:creationId xmlns:a16="http://schemas.microsoft.com/office/drawing/2014/main" xmlns="" id="{A3A2AD65-086C-4A66-BA7B-4501E01EEB27}"/>
              </a:ext>
            </a:extLst>
          </p:cNvPr>
          <p:cNvSpPr txBox="1"/>
          <p:nvPr/>
        </p:nvSpPr>
        <p:spPr>
          <a:xfrm>
            <a:off x="7426117" y="1054955"/>
            <a:ext cx="5031134" cy="307777"/>
          </a:xfrm>
          <a:prstGeom prst="rect">
            <a:avLst/>
          </a:prstGeom>
          <a:noFill/>
        </p:spPr>
        <p:txBody>
          <a:bodyPr wrap="square" lIns="0" tIns="0" rIns="0" bIns="0" rtlCol="0">
            <a:spAutoFit/>
          </a:bodyPr>
          <a:lstStyle/>
          <a:p>
            <a:pPr rtl="0"/>
            <a:r>
              <a:rPr lang="es-ES" sz="2000" b="1" i="1" dirty="0">
                <a:solidFill>
                  <a:schemeClr val="bg1"/>
                </a:solidFill>
                <a:latin typeface="Segoe UI" panose="020B0502040204020203" pitchFamily="34" charset="0"/>
                <a:cs typeface="Segoe UI" panose="020B0502040204020203" pitchFamily="34" charset="0"/>
              </a:rPr>
              <a:t>Análisis Chi cuadrado</a:t>
            </a:r>
          </a:p>
        </p:txBody>
      </p:sp>
      <p:graphicFrame>
        <p:nvGraphicFramePr>
          <p:cNvPr id="12" name="Diagrama 11">
            <a:extLst>
              <a:ext uri="{FF2B5EF4-FFF2-40B4-BE49-F238E27FC236}">
                <a16:creationId xmlns:a16="http://schemas.microsoft.com/office/drawing/2014/main" xmlns="" id="{514A920B-FEEE-49E7-AC16-A1BFECC99564}"/>
              </a:ext>
            </a:extLst>
          </p:cNvPr>
          <p:cNvGraphicFramePr/>
          <p:nvPr/>
        </p:nvGraphicFramePr>
        <p:xfrm>
          <a:off x="4313405" y="1813679"/>
          <a:ext cx="6955871" cy="51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Tabla 4">
            <a:extLst>
              <a:ext uri="{FF2B5EF4-FFF2-40B4-BE49-F238E27FC236}">
                <a16:creationId xmlns:a16="http://schemas.microsoft.com/office/drawing/2014/main" xmlns="" id="{B7514970-3010-439D-A4A0-CA6970AD5BE7}"/>
              </a:ext>
            </a:extLst>
          </p:cNvPr>
          <p:cNvGraphicFramePr>
            <a:graphicFrameLocks noGrp="1"/>
          </p:cNvGraphicFramePr>
          <p:nvPr>
            <p:extLst>
              <p:ext uri="{D42A27DB-BD31-4B8C-83A1-F6EECF244321}">
                <p14:modId xmlns:p14="http://schemas.microsoft.com/office/powerpoint/2010/main" val="3238980477"/>
              </p:ext>
            </p:extLst>
          </p:nvPr>
        </p:nvGraphicFramePr>
        <p:xfrm>
          <a:off x="726976" y="1720518"/>
          <a:ext cx="10529046" cy="4565693"/>
        </p:xfrm>
        <a:graphic>
          <a:graphicData uri="http://schemas.openxmlformats.org/drawingml/2006/table">
            <a:tbl>
              <a:tblPr>
                <a:tableStyleId>{793D81CF-94F2-401A-BA57-92F5A7B2D0C5}</a:tableStyleId>
              </a:tblPr>
              <a:tblGrid>
                <a:gridCol w="1406624">
                  <a:extLst>
                    <a:ext uri="{9D8B030D-6E8A-4147-A177-3AD203B41FA5}">
                      <a16:colId xmlns:a16="http://schemas.microsoft.com/office/drawing/2014/main" xmlns="" val="790469448"/>
                    </a:ext>
                  </a:extLst>
                </a:gridCol>
                <a:gridCol w="450574">
                  <a:extLst>
                    <a:ext uri="{9D8B030D-6E8A-4147-A177-3AD203B41FA5}">
                      <a16:colId xmlns:a16="http://schemas.microsoft.com/office/drawing/2014/main" xmlns="" val="1805635980"/>
                    </a:ext>
                  </a:extLst>
                </a:gridCol>
                <a:gridCol w="6094585">
                  <a:extLst>
                    <a:ext uri="{9D8B030D-6E8A-4147-A177-3AD203B41FA5}">
                      <a16:colId xmlns:a16="http://schemas.microsoft.com/office/drawing/2014/main" xmlns="" val="2310396928"/>
                    </a:ext>
                  </a:extLst>
                </a:gridCol>
                <a:gridCol w="903722">
                  <a:extLst>
                    <a:ext uri="{9D8B030D-6E8A-4147-A177-3AD203B41FA5}">
                      <a16:colId xmlns:a16="http://schemas.microsoft.com/office/drawing/2014/main" xmlns="" val="2010587783"/>
                    </a:ext>
                  </a:extLst>
                </a:gridCol>
                <a:gridCol w="860232">
                  <a:extLst>
                    <a:ext uri="{9D8B030D-6E8A-4147-A177-3AD203B41FA5}">
                      <a16:colId xmlns:a16="http://schemas.microsoft.com/office/drawing/2014/main" xmlns="" val="1369490115"/>
                    </a:ext>
                  </a:extLst>
                </a:gridCol>
                <a:gridCol w="813309">
                  <a:extLst>
                    <a:ext uri="{9D8B030D-6E8A-4147-A177-3AD203B41FA5}">
                      <a16:colId xmlns:a16="http://schemas.microsoft.com/office/drawing/2014/main" xmlns="" val="3261894075"/>
                    </a:ext>
                  </a:extLst>
                </a:gridCol>
              </a:tblGrid>
              <a:tr h="426334">
                <a:tc gridSpan="6">
                  <a:txBody>
                    <a:bodyPr/>
                    <a:lstStyle/>
                    <a:p>
                      <a:pPr marL="38100" marR="38100" algn="ctr">
                        <a:lnSpc>
                          <a:spcPct val="100000"/>
                        </a:lnSpc>
                        <a:spcAft>
                          <a:spcPts val="800"/>
                        </a:spcAft>
                      </a:pPr>
                      <a:r>
                        <a:rPr lang="es-EC" sz="1800" b="1" dirty="0">
                          <a:effectLst/>
                        </a:rPr>
                        <a:t>ACOSTUMBRA A PLANIFICAR SUS GASTOS EN FUNCIÓN DE SUS INGRESOS DISPONIBLES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18038143"/>
                  </a:ext>
                </a:extLst>
              </a:tr>
              <a:tr h="364704">
                <a:tc gridSpan="3">
                  <a:txBody>
                    <a:bodyPr/>
                    <a:lstStyle/>
                    <a:p>
                      <a:pPr marL="38100" marR="38100" algn="l">
                        <a:lnSpc>
                          <a:spcPct val="100000"/>
                        </a:lnSpc>
                        <a:spcAft>
                          <a:spcPts val="800"/>
                        </a:spcAft>
                      </a:pPr>
                      <a:r>
                        <a:rPr lang="es-EC" sz="16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hMerge="1">
                  <a:txBody>
                    <a:bodyPr/>
                    <a:lstStyle/>
                    <a:p>
                      <a:endParaRPr lang="es-EC"/>
                    </a:p>
                  </a:txBody>
                  <a:tcPr/>
                </a:tc>
                <a:tc hMerge="1">
                  <a:txBody>
                    <a:bodyPr/>
                    <a:lstStyle/>
                    <a:p>
                      <a:endParaRPr lang="es-EC"/>
                    </a:p>
                  </a:txBody>
                  <a:tcPr/>
                </a:tc>
                <a:tc>
                  <a:txBody>
                    <a:bodyPr/>
                    <a:lstStyle/>
                    <a:p>
                      <a:pPr marL="38100" marR="38100" algn="l">
                        <a:lnSpc>
                          <a:spcPct val="1000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dirty="0">
                          <a:effectLst/>
                        </a:rPr>
                        <a:t>Sí</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2497601245"/>
                  </a:ext>
                </a:extLst>
              </a:tr>
              <a:tr h="210979">
                <a:tc rowSpan="6">
                  <a:txBody>
                    <a:bodyPr/>
                    <a:lstStyle/>
                    <a:p>
                      <a:pPr marL="38100" marR="38100" algn="ctr">
                        <a:lnSpc>
                          <a:spcPct val="100000"/>
                        </a:lnSpc>
                        <a:spcAft>
                          <a:spcPts val="800"/>
                        </a:spcAft>
                      </a:pPr>
                      <a:r>
                        <a:rPr lang="es-EC" sz="1800" b="1" dirty="0">
                          <a:effectLst/>
                        </a:rPr>
                        <a:t>ACOSTUMBRA A LLEVAR UN PRESUPUESTO PARA MANEJAR SUS FINANZAS PERSONALES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vert="vert270" anchor="ctr"/>
                </a:tc>
                <a:tc rowSpan="3">
                  <a:txBody>
                    <a:bodyPr/>
                    <a:lstStyle/>
                    <a:p>
                      <a:pPr marL="38100" marR="38100" algn="l">
                        <a:lnSpc>
                          <a:spcPct val="100000"/>
                        </a:lnSpc>
                        <a:spcAft>
                          <a:spcPts val="800"/>
                        </a:spcAft>
                      </a:pPr>
                      <a:r>
                        <a:rPr lang="es-EC"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45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b="1" dirty="0">
                          <a:effectLst/>
                        </a:rPr>
                        <a:t>140</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2864735787"/>
                  </a:ext>
                </a:extLst>
              </a:tr>
              <a:tr h="319188">
                <a:tc vMerge="1">
                  <a:txBody>
                    <a:bodyPr/>
                    <a:lstStyle/>
                    <a:p>
                      <a:endParaRPr lang="es-EC"/>
                    </a:p>
                  </a:txBody>
                  <a:tcPr/>
                </a:tc>
                <a:tc vMerge="1">
                  <a:txBody>
                    <a:bodyPr/>
                    <a:lstStyle/>
                    <a:p>
                      <a:endParaRPr lang="es-EC"/>
                    </a:p>
                  </a:txBody>
                  <a:tcPr/>
                </a:tc>
                <a:tc>
                  <a:txBody>
                    <a:bodyPr/>
                    <a:lstStyle/>
                    <a:p>
                      <a:pPr marL="38100" marR="38100" algn="l">
                        <a:lnSpc>
                          <a:spcPct val="1000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24,0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116,0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140,0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22719335"/>
                  </a:ext>
                </a:extLst>
              </a:tr>
              <a:tr h="531622">
                <a:tc vMerge="1">
                  <a:txBody>
                    <a:bodyPr/>
                    <a:lstStyle/>
                    <a:p>
                      <a:endParaRPr lang="es-EC"/>
                    </a:p>
                  </a:txBody>
                  <a:tcPr/>
                </a:tc>
                <a:tc vMerge="1">
                  <a:txBody>
                    <a:bodyPr/>
                    <a:lstStyle/>
                    <a:p>
                      <a:endParaRPr lang="es-EC"/>
                    </a:p>
                  </a:txBody>
                  <a:tcPr/>
                </a:tc>
                <a:tc>
                  <a:txBody>
                    <a:bodyPr/>
                    <a:lstStyle/>
                    <a:p>
                      <a:pPr marL="38100" marR="38100" algn="l">
                        <a:lnSpc>
                          <a:spcPct val="100000"/>
                        </a:lnSpc>
                        <a:spcAft>
                          <a:spcPts val="800"/>
                        </a:spcAft>
                      </a:pPr>
                      <a:r>
                        <a:rPr lang="es-EC" sz="1600" dirty="0">
                          <a:effectLst/>
                        </a:rPr>
                        <a:t>% dentro de ACOSTUMBRA A PLANIFICAR SUS GASTOS EN FUNCIÓN DE SUS INGRESOS DISPONIBLES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68,2%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29,8%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dirty="0">
                          <a:effectLst/>
                        </a:rPr>
                        <a:t>36,4%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778859020"/>
                  </a:ext>
                </a:extLst>
              </a:tr>
              <a:tr h="210979">
                <a:tc vMerge="1">
                  <a:txBody>
                    <a:bodyPr/>
                    <a:lstStyle/>
                    <a:p>
                      <a:endParaRPr lang="es-EC"/>
                    </a:p>
                  </a:txBody>
                  <a:tcPr/>
                </a:tc>
                <a:tc rowSpan="3">
                  <a:txBody>
                    <a:bodyPr/>
                    <a:lstStyle/>
                    <a:p>
                      <a:pPr marL="38100" marR="38100" algn="l">
                        <a:lnSpc>
                          <a:spcPct val="100000"/>
                        </a:lnSpc>
                        <a:spcAft>
                          <a:spcPts val="800"/>
                        </a:spcAft>
                      </a:pPr>
                      <a:r>
                        <a:rPr lang="es-EC" sz="1600" dirty="0">
                          <a:effectLst/>
                        </a:rPr>
                        <a:t>Sí</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Recuento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224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b="1" dirty="0">
                          <a:effectLst/>
                        </a:rPr>
                        <a:t>245</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1418755767"/>
                  </a:ext>
                </a:extLst>
              </a:tr>
              <a:tr h="319188">
                <a:tc vMerge="1">
                  <a:txBody>
                    <a:bodyPr/>
                    <a:lstStyle/>
                    <a:p>
                      <a:endParaRPr lang="es-EC"/>
                    </a:p>
                  </a:txBody>
                  <a:tcPr/>
                </a:tc>
                <a:tc vMerge="1">
                  <a:txBody>
                    <a:bodyPr/>
                    <a:lstStyle/>
                    <a:p>
                      <a:endParaRPr lang="es-EC"/>
                    </a:p>
                  </a:txBody>
                  <a:tcPr/>
                </a:tc>
                <a:tc>
                  <a:txBody>
                    <a:bodyPr/>
                    <a:lstStyle/>
                    <a:p>
                      <a:pPr marL="38100" marR="38100" algn="l">
                        <a:lnSpc>
                          <a:spcPct val="1000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42,0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203,0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245,0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4097770806"/>
                  </a:ext>
                </a:extLst>
              </a:tr>
              <a:tr h="801926">
                <a:tc vMerge="1">
                  <a:txBody>
                    <a:bodyPr/>
                    <a:lstStyle/>
                    <a:p>
                      <a:endParaRPr lang="es-EC"/>
                    </a:p>
                  </a:txBody>
                  <a:tcPr/>
                </a:tc>
                <a:tc vMerge="1">
                  <a:txBody>
                    <a:bodyPr/>
                    <a:lstStyle/>
                    <a:p>
                      <a:endParaRPr lang="es-EC"/>
                    </a:p>
                  </a:txBody>
                  <a:tcPr/>
                </a:tc>
                <a:tc>
                  <a:txBody>
                    <a:bodyPr/>
                    <a:lstStyle/>
                    <a:p>
                      <a:pPr marL="38100" marR="38100" algn="l">
                        <a:lnSpc>
                          <a:spcPct val="100000"/>
                        </a:lnSpc>
                        <a:spcAft>
                          <a:spcPts val="800"/>
                        </a:spcAft>
                      </a:pPr>
                      <a:r>
                        <a:rPr lang="es-EC" sz="1600" dirty="0">
                          <a:effectLst/>
                        </a:rPr>
                        <a:t>% dentro de ACOSTUMBRA A PLANIFICAR SUS GASTOS EN FUNCIÓN DE SUS INGRESOS DISPONIBLES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31,8%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70,2%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63,6%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14897274"/>
                  </a:ext>
                </a:extLst>
              </a:tr>
              <a:tr h="210979">
                <a:tc rowSpan="3" gridSpan="2">
                  <a:txBody>
                    <a:bodyPr/>
                    <a:lstStyle/>
                    <a:p>
                      <a:pPr marL="38100" marR="38100" algn="l">
                        <a:lnSpc>
                          <a:spcPct val="100000"/>
                        </a:lnSpc>
                        <a:spcAft>
                          <a:spcPts val="800"/>
                        </a:spcAft>
                      </a:pPr>
                      <a:r>
                        <a:rPr lang="es-EC"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rowSpan="3" hMerge="1">
                  <a:txBody>
                    <a:bodyPr/>
                    <a:lstStyle/>
                    <a:p>
                      <a:endParaRPr lang="es-EC"/>
                    </a:p>
                  </a:txBody>
                  <a:tcPr/>
                </a:tc>
                <a:tc>
                  <a:txBody>
                    <a:bodyPr/>
                    <a:lstStyle/>
                    <a:p>
                      <a:pPr marL="38100" marR="38100" algn="l">
                        <a:lnSpc>
                          <a:spcPct val="100000"/>
                        </a:lnSpc>
                        <a:spcAft>
                          <a:spcPts val="800"/>
                        </a:spcAft>
                      </a:pPr>
                      <a:r>
                        <a:rPr lang="es-EC" sz="1600" dirty="0">
                          <a:effectLst/>
                        </a:rPr>
                        <a:t>Recuento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b="1" dirty="0">
                          <a:solidFill>
                            <a:schemeClr val="tx1"/>
                          </a:solidFill>
                          <a:effectLst/>
                        </a:rPr>
                        <a:t>66</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b="1" dirty="0">
                          <a:solidFill>
                            <a:schemeClr val="tx1"/>
                          </a:solidFill>
                          <a:effectLst/>
                        </a:rPr>
                        <a:t>319</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b="1" dirty="0">
                          <a:solidFill>
                            <a:schemeClr val="tx1"/>
                          </a:solidFill>
                          <a:effectLst/>
                        </a:rPr>
                        <a:t>385</a:t>
                      </a:r>
                      <a:endParaRPr lang="es-EC"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3863359785"/>
                  </a:ext>
                </a:extLst>
              </a:tr>
              <a:tr h="319188">
                <a:tc gridSpan="2" vMerge="1">
                  <a:txBody>
                    <a:bodyPr/>
                    <a:lstStyle/>
                    <a:p>
                      <a:endParaRPr lang="es-EC"/>
                    </a:p>
                  </a:txBody>
                  <a:tcPr/>
                </a:tc>
                <a:tc hMerge="1" vMerge="1">
                  <a:txBody>
                    <a:bodyPr/>
                    <a:lstStyle/>
                    <a:p>
                      <a:endParaRPr lang="es-EC"/>
                    </a:p>
                  </a:txBody>
                  <a:tcPr/>
                </a:tc>
                <a:tc>
                  <a:txBody>
                    <a:bodyPr/>
                    <a:lstStyle/>
                    <a:p>
                      <a:pPr marL="38100" marR="38100" algn="l">
                        <a:lnSpc>
                          <a:spcPct val="100000"/>
                        </a:lnSpc>
                        <a:spcAft>
                          <a:spcPts val="800"/>
                        </a:spcAft>
                      </a:pPr>
                      <a:r>
                        <a:rPr lang="es-EC" sz="1600">
                          <a:effectLst/>
                        </a:rPr>
                        <a:t>Recuento esperado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66,0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319,0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dirty="0">
                          <a:effectLst/>
                        </a:rPr>
                        <a:t>385,0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780736784"/>
                  </a:ext>
                </a:extLst>
              </a:tr>
              <a:tr h="752023">
                <a:tc gridSpan="2" vMerge="1">
                  <a:txBody>
                    <a:bodyPr/>
                    <a:lstStyle/>
                    <a:p>
                      <a:endParaRPr lang="es-EC"/>
                    </a:p>
                  </a:txBody>
                  <a:tcPr/>
                </a:tc>
                <a:tc hMerge="1" vMerge="1">
                  <a:txBody>
                    <a:bodyPr/>
                    <a:lstStyle/>
                    <a:p>
                      <a:endParaRPr lang="es-EC"/>
                    </a:p>
                  </a:txBody>
                  <a:tcPr/>
                </a:tc>
                <a:tc>
                  <a:txBody>
                    <a:bodyPr/>
                    <a:lstStyle/>
                    <a:p>
                      <a:pPr marL="38100" marR="38100" algn="l">
                        <a:lnSpc>
                          <a:spcPct val="100000"/>
                        </a:lnSpc>
                        <a:spcAft>
                          <a:spcPts val="800"/>
                        </a:spcAft>
                      </a:pPr>
                      <a:r>
                        <a:rPr lang="es-EC" sz="1600">
                          <a:effectLst/>
                        </a:rPr>
                        <a:t>% dentro de ACOSTUMBRA A PLANIFICAR SUS GASTOS EN FUNCIÓN DE SUS INGRESOS DISPONIBLES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tc>
                  <a:txBody>
                    <a:bodyPr/>
                    <a:lstStyle/>
                    <a:p>
                      <a:pPr marL="38100" marR="38100" algn="l">
                        <a:lnSpc>
                          <a:spcPct val="100000"/>
                        </a:lnSpc>
                        <a:spcAft>
                          <a:spcPts val="800"/>
                        </a:spcAft>
                      </a:pPr>
                      <a:r>
                        <a:rPr lang="es-EC" sz="1600" dirty="0">
                          <a:effectLst/>
                        </a:rPr>
                        <a:t>100,0%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368" marR="41368" marT="0" marB="0" anchor="ctr"/>
                </a:tc>
                <a:extLst>
                  <a:ext uri="{0D108BD9-81ED-4DB2-BD59-A6C34878D82A}">
                    <a16:rowId xmlns:a16="http://schemas.microsoft.com/office/drawing/2014/main" xmlns="" val="1105699273"/>
                  </a:ext>
                </a:extLst>
              </a:tr>
            </a:tbl>
          </a:graphicData>
        </a:graphic>
      </p:graphicFrame>
    </p:spTree>
    <p:extLst>
      <p:ext uri="{BB962C8B-B14F-4D97-AF65-F5344CB8AC3E}">
        <p14:creationId xmlns:p14="http://schemas.microsoft.com/office/powerpoint/2010/main" val="28451718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63_TF33668227.potx" id="{B848F757-4882-4260-9664-369339BAC206}" vid="{4D2DE6CD-11E4-4246-B83E-0A0B217F758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hexágono oscura</Template>
  <TotalTime>1150</TotalTime>
  <Words>1878</Words>
  <Application>Microsoft Office PowerPoint</Application>
  <PresentationFormat>Panorámica</PresentationFormat>
  <Paragraphs>375</Paragraphs>
  <Slides>19</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Calibri</vt:lpstr>
      <vt:lpstr>Calibri Light</vt:lpstr>
      <vt:lpstr>Cambria Math</vt:lpstr>
      <vt:lpstr>Segoe UI</vt:lpstr>
      <vt:lpstr>Symbol</vt:lpstr>
      <vt:lpstr>Times New Roman</vt:lpstr>
      <vt:lpstr>Tema de Office</vt:lpstr>
      <vt:lpstr>Diapositiva de recursos humanos 1</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3</vt:lpstr>
      <vt:lpstr>Diapositiva de recursos humanos 2</vt:lpstr>
      <vt:lpstr>Diapositiva de recursos humanos 2</vt:lpstr>
      <vt:lpstr>Diapositiva de recursos humanos 2</vt:lpstr>
      <vt:lpstr>Diapositiva de recursos humanos 2</vt:lpstr>
      <vt:lpstr>Diapositiva de recursos humanos 2</vt:lpstr>
      <vt:lpstr>Diapositiva de recursos humanos 10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de recursos humanos 1</dc:title>
  <dc:creator>Jefferson López</dc:creator>
  <cp:lastModifiedBy>David Calderón</cp:lastModifiedBy>
  <cp:revision>64</cp:revision>
  <dcterms:created xsi:type="dcterms:W3CDTF">2020-09-15T00:03:13Z</dcterms:created>
  <dcterms:modified xsi:type="dcterms:W3CDTF">2021-03-03T17:22:38Z</dcterms:modified>
</cp:coreProperties>
</file>