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9">
  <p:sldMasterIdLst>
    <p:sldMasterId id="2147483648" r:id="rId1"/>
  </p:sldMasterIdLst>
  <p:sldIdLst>
    <p:sldId id="256" r:id="rId2"/>
    <p:sldId id="257" r:id="rId3"/>
    <p:sldId id="258" r:id="rId4"/>
    <p:sldId id="260" r:id="rId5"/>
    <p:sldId id="261" r:id="rId6"/>
    <p:sldId id="267" r:id="rId7"/>
    <p:sldId id="262" r:id="rId8"/>
    <p:sldId id="263" r:id="rId9"/>
    <p:sldId id="264" r:id="rId10"/>
    <p:sldId id="268" r:id="rId11"/>
    <p:sldId id="269" r:id="rId12"/>
    <p:sldId id="270" r:id="rId13"/>
    <p:sldId id="271" r:id="rId14"/>
    <p:sldId id="272" r:id="rId15"/>
    <p:sldId id="273" r:id="rId16"/>
    <p:sldId id="274" r:id="rId17"/>
    <p:sldId id="275" r:id="rId18"/>
    <p:sldId id="279" r:id="rId19"/>
    <p:sldId id="280" r:id="rId20"/>
    <p:sldId id="276" r:id="rId21"/>
    <p:sldId id="278" r:id="rId22"/>
    <p:sldId id="277"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2A0"/>
    <a:srgbClr val="1C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D47DB-F9E1-40B5-A723-B05F7C0AFBBC}"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EC"/>
        </a:p>
      </dgm:t>
    </dgm:pt>
    <dgm:pt modelId="{E2407F1A-255C-442F-8DE7-A06B655FF7A2}">
      <dgm:prSet phldrT="[Texto]"/>
      <dgm:spPr/>
      <dgm:t>
        <a:bodyPr/>
        <a:lstStyle/>
        <a:p>
          <a:r>
            <a:rPr lang="es-MX" dirty="0">
              <a:solidFill>
                <a:schemeClr val="tx1"/>
              </a:solidFill>
              <a:latin typeface="+mn-lt"/>
            </a:rPr>
            <a:t>Longitudinal </a:t>
          </a:r>
          <a:br>
            <a:rPr lang="es-MX" dirty="0">
              <a:solidFill>
                <a:schemeClr val="tx1"/>
              </a:solidFill>
              <a:latin typeface="+mn-lt"/>
            </a:rPr>
          </a:br>
          <a:r>
            <a:rPr lang="es-MX" dirty="0">
              <a:solidFill>
                <a:schemeClr val="tx1"/>
              </a:solidFill>
              <a:latin typeface="+mn-lt"/>
            </a:rPr>
            <a:t>Correcional</a:t>
          </a:r>
          <a:endParaRPr lang="es-EC" dirty="0">
            <a:solidFill>
              <a:schemeClr val="tx1"/>
            </a:solidFill>
            <a:latin typeface="+mn-lt"/>
          </a:endParaRPr>
        </a:p>
      </dgm:t>
    </dgm:pt>
    <dgm:pt modelId="{D7A726D6-71A0-4FD6-8123-E181B3FD563F}" type="parTrans" cxnId="{6B66ACD6-0789-4A04-A15B-3CA326181C00}">
      <dgm:prSet/>
      <dgm:spPr/>
      <dgm:t>
        <a:bodyPr/>
        <a:lstStyle/>
        <a:p>
          <a:endParaRPr lang="es-EC"/>
        </a:p>
      </dgm:t>
    </dgm:pt>
    <dgm:pt modelId="{86E0003B-15DA-4E50-9E00-E842015368EA}" type="sibTrans" cxnId="{6B66ACD6-0789-4A04-A15B-3CA326181C00}">
      <dgm:prSet/>
      <dgm:spPr>
        <a:blipFill rotWithShape="0">
          <a:blip xmlns:r="http://schemas.openxmlformats.org/officeDocument/2006/relationships" r:embed="rId1"/>
          <a:stretch>
            <a:fillRect/>
          </a:stretch>
        </a:blipFill>
      </dgm:spPr>
      <dgm:t>
        <a:bodyPr/>
        <a:lstStyle/>
        <a:p>
          <a:endParaRPr lang="es-EC"/>
        </a:p>
      </dgm:t>
    </dgm:pt>
    <dgm:pt modelId="{758012D4-8A1E-4E06-9AEB-52D07534774A}">
      <dgm:prSet phldrT="[Texto]"/>
      <dgm:spPr/>
      <dgm:t>
        <a:bodyPr/>
        <a:lstStyle/>
        <a:p>
          <a:r>
            <a:rPr lang="es-MX" dirty="0">
              <a:solidFill>
                <a:schemeClr val="tx1"/>
              </a:solidFill>
              <a:latin typeface="+mn-lt"/>
            </a:rPr>
            <a:t>Investigación con 2 variables relacionadas</a:t>
          </a:r>
          <a:endParaRPr lang="es-EC" dirty="0">
            <a:solidFill>
              <a:schemeClr val="tx1"/>
            </a:solidFill>
            <a:latin typeface="+mn-lt"/>
          </a:endParaRPr>
        </a:p>
      </dgm:t>
    </dgm:pt>
    <dgm:pt modelId="{50777220-E2E2-450C-9E88-0D6EC67A22BD}" type="parTrans" cxnId="{A76F3B78-D4D9-47F4-8C37-85ED1550D72F}">
      <dgm:prSet/>
      <dgm:spPr/>
      <dgm:t>
        <a:bodyPr/>
        <a:lstStyle/>
        <a:p>
          <a:endParaRPr lang="es-EC"/>
        </a:p>
      </dgm:t>
    </dgm:pt>
    <dgm:pt modelId="{2773E2EB-4973-4D02-B20C-1EB97338FB90}" type="sibTrans" cxnId="{A76F3B78-D4D9-47F4-8C37-85ED1550D72F}">
      <dgm:prSet/>
      <dgm:spPr>
        <a:blipFill rotWithShape="0">
          <a:blip xmlns:r="http://schemas.openxmlformats.org/officeDocument/2006/relationships" r:embed="rId2"/>
          <a:stretch>
            <a:fillRect/>
          </a:stretch>
        </a:blipFill>
      </dgm:spPr>
      <dgm:t>
        <a:bodyPr/>
        <a:lstStyle/>
        <a:p>
          <a:endParaRPr lang="es-EC">
            <a:solidFill>
              <a:schemeClr val="tx1"/>
            </a:solidFill>
            <a:latin typeface="+mn-lt"/>
          </a:endParaRPr>
        </a:p>
      </dgm:t>
    </dgm:pt>
    <dgm:pt modelId="{96C68149-CD0E-4343-AFEE-35DDF0C86331}">
      <dgm:prSet phldrT="[Texto]"/>
      <dgm:spPr/>
      <dgm:t>
        <a:bodyPr/>
        <a:lstStyle/>
        <a:p>
          <a:endParaRPr lang="es-EC" dirty="0"/>
        </a:p>
      </dgm:t>
    </dgm:pt>
    <dgm:pt modelId="{A3B1EFD1-B7FB-44A1-8DF0-6DC76F7CE9FA}" type="parTrans" cxnId="{BA1BC847-F46D-498F-9204-F31245A88E78}">
      <dgm:prSet/>
      <dgm:spPr/>
      <dgm:t>
        <a:bodyPr/>
        <a:lstStyle/>
        <a:p>
          <a:endParaRPr lang="es-EC"/>
        </a:p>
      </dgm:t>
    </dgm:pt>
    <dgm:pt modelId="{895C2BEB-49A2-41CF-8BBE-EBB810C68758}" type="sibTrans" cxnId="{BA1BC847-F46D-498F-9204-F31245A88E78}">
      <dgm:prSet/>
      <dgm:spPr/>
      <dgm:t>
        <a:bodyPr/>
        <a:lstStyle/>
        <a:p>
          <a:endParaRPr lang="es-EC"/>
        </a:p>
      </dgm:t>
    </dgm:pt>
    <dgm:pt modelId="{D5C39BE9-71C9-457A-BDA2-7079D32C34A7}">
      <dgm:prSet phldrT="[Texto]"/>
      <dgm:spPr/>
      <dgm:t>
        <a:bodyPr/>
        <a:lstStyle/>
        <a:p>
          <a:r>
            <a:rPr lang="es-MX" dirty="0">
              <a:solidFill>
                <a:schemeClr val="tx1"/>
              </a:solidFill>
              <a:latin typeface="+mn-lt"/>
            </a:rPr>
            <a:t>Aplicación T de Student por tener muestras relacionadas</a:t>
          </a:r>
          <a:endParaRPr lang="es-EC" dirty="0">
            <a:solidFill>
              <a:schemeClr val="tx1"/>
            </a:solidFill>
            <a:latin typeface="+mn-lt"/>
          </a:endParaRPr>
        </a:p>
      </dgm:t>
    </dgm:pt>
    <dgm:pt modelId="{07E63AD5-35C8-4C7F-9255-7FF26FB3C247}" type="parTrans" cxnId="{F8B801FF-4214-41D0-831A-F19A4C8B238E}">
      <dgm:prSet/>
      <dgm:spPr/>
      <dgm:t>
        <a:bodyPr/>
        <a:lstStyle/>
        <a:p>
          <a:endParaRPr lang="es-EC"/>
        </a:p>
      </dgm:t>
    </dgm:pt>
    <dgm:pt modelId="{9F70D0C3-4090-4BDA-B7CD-74B4D2459FF1}" type="sibTrans" cxnId="{F8B801FF-4214-41D0-831A-F19A4C8B238E}">
      <dgm:prSet/>
      <dgm:spPr>
        <a:blipFill rotWithShape="0">
          <a:blip xmlns:r="http://schemas.openxmlformats.org/officeDocument/2006/relationships" r:embed="rId3"/>
          <a:stretch>
            <a:fillRect/>
          </a:stretch>
        </a:blipFill>
      </dgm:spPr>
      <dgm:t>
        <a:bodyPr/>
        <a:lstStyle/>
        <a:p>
          <a:endParaRPr lang="es-EC"/>
        </a:p>
      </dgm:t>
    </dgm:pt>
    <dgm:pt modelId="{A87ABBA3-489D-47AC-925B-711599AD60D5}">
      <dgm:prSet phldrT="[Texto]"/>
      <dgm:spPr/>
      <dgm:t>
        <a:bodyPr/>
        <a:lstStyle/>
        <a:p>
          <a:endParaRPr lang="es-EC" dirty="0"/>
        </a:p>
      </dgm:t>
    </dgm:pt>
    <dgm:pt modelId="{D6F1AF26-A7DA-4F0A-878F-DA67B3E252FC}" type="parTrans" cxnId="{5BA07823-2AA5-43D6-923A-994A7D89CA6C}">
      <dgm:prSet/>
      <dgm:spPr/>
      <dgm:t>
        <a:bodyPr/>
        <a:lstStyle/>
        <a:p>
          <a:endParaRPr lang="es-EC"/>
        </a:p>
      </dgm:t>
    </dgm:pt>
    <dgm:pt modelId="{87B2AA13-801A-4BAC-864B-096D62F94508}" type="sibTrans" cxnId="{5BA07823-2AA5-43D6-923A-994A7D89CA6C}">
      <dgm:prSet/>
      <dgm:spPr/>
      <dgm:t>
        <a:bodyPr/>
        <a:lstStyle/>
        <a:p>
          <a:endParaRPr lang="es-EC"/>
        </a:p>
      </dgm:t>
    </dgm:pt>
    <dgm:pt modelId="{22004E9F-7606-4B72-B230-24FFEE32EF79}" type="pres">
      <dgm:prSet presAssocID="{9D0D47DB-F9E1-40B5-A723-B05F7C0AFBBC}" presName="Name0" presStyleCnt="0">
        <dgm:presLayoutVars>
          <dgm:chMax/>
          <dgm:chPref/>
          <dgm:dir/>
          <dgm:animLvl val="lvl"/>
        </dgm:presLayoutVars>
      </dgm:prSet>
      <dgm:spPr/>
    </dgm:pt>
    <dgm:pt modelId="{633CF1C3-4239-4CBD-9FF7-79029EBD8735}" type="pres">
      <dgm:prSet presAssocID="{E2407F1A-255C-442F-8DE7-A06B655FF7A2}" presName="composite" presStyleCnt="0"/>
      <dgm:spPr/>
    </dgm:pt>
    <dgm:pt modelId="{6AC455A8-0912-4DF1-A105-ECDD02453595}" type="pres">
      <dgm:prSet presAssocID="{E2407F1A-255C-442F-8DE7-A06B655FF7A2}" presName="Parent1" presStyleLbl="node1" presStyleIdx="0" presStyleCnt="6">
        <dgm:presLayoutVars>
          <dgm:chMax val="1"/>
          <dgm:chPref val="1"/>
          <dgm:bulletEnabled val="1"/>
        </dgm:presLayoutVars>
      </dgm:prSet>
      <dgm:spPr/>
    </dgm:pt>
    <dgm:pt modelId="{A37AD10E-9B7D-441F-8F7D-A817D329346E}" type="pres">
      <dgm:prSet presAssocID="{E2407F1A-255C-442F-8DE7-A06B655FF7A2}" presName="Childtext1" presStyleLbl="revTx" presStyleIdx="0" presStyleCnt="3">
        <dgm:presLayoutVars>
          <dgm:chMax val="0"/>
          <dgm:chPref val="0"/>
          <dgm:bulletEnabled val="1"/>
        </dgm:presLayoutVars>
      </dgm:prSet>
      <dgm:spPr/>
    </dgm:pt>
    <dgm:pt modelId="{DDE83E21-2285-4AF7-A959-69FA2D867B99}" type="pres">
      <dgm:prSet presAssocID="{E2407F1A-255C-442F-8DE7-A06B655FF7A2}" presName="BalanceSpacing" presStyleCnt="0"/>
      <dgm:spPr/>
    </dgm:pt>
    <dgm:pt modelId="{B1EAC43B-568C-493C-9F51-34D8F5DC2F31}" type="pres">
      <dgm:prSet presAssocID="{E2407F1A-255C-442F-8DE7-A06B655FF7A2}" presName="BalanceSpacing1" presStyleCnt="0"/>
      <dgm:spPr/>
    </dgm:pt>
    <dgm:pt modelId="{1F41E505-F99D-4F03-A04F-D46FB75682D6}" type="pres">
      <dgm:prSet presAssocID="{86E0003B-15DA-4E50-9E00-E842015368EA}" presName="Accent1Text" presStyleLbl="node1" presStyleIdx="1" presStyleCnt="6"/>
      <dgm:spPr/>
    </dgm:pt>
    <dgm:pt modelId="{4FCE31DF-B93D-4E6B-8F81-16927580A0E4}" type="pres">
      <dgm:prSet presAssocID="{86E0003B-15DA-4E50-9E00-E842015368EA}" presName="spaceBetweenRectangles" presStyleCnt="0"/>
      <dgm:spPr/>
    </dgm:pt>
    <dgm:pt modelId="{BF399B80-E7E7-4E6D-A5D6-12AFA7F4ECB7}" type="pres">
      <dgm:prSet presAssocID="{758012D4-8A1E-4E06-9AEB-52D07534774A}" presName="composite" presStyleCnt="0"/>
      <dgm:spPr/>
    </dgm:pt>
    <dgm:pt modelId="{94359547-C77F-46F7-8AF4-70436148DC76}" type="pres">
      <dgm:prSet presAssocID="{758012D4-8A1E-4E06-9AEB-52D07534774A}" presName="Parent1" presStyleLbl="node1" presStyleIdx="2" presStyleCnt="6">
        <dgm:presLayoutVars>
          <dgm:chMax val="1"/>
          <dgm:chPref val="1"/>
          <dgm:bulletEnabled val="1"/>
        </dgm:presLayoutVars>
      </dgm:prSet>
      <dgm:spPr/>
    </dgm:pt>
    <dgm:pt modelId="{DA31919B-C54A-4FE9-AB91-83595ADA2C87}" type="pres">
      <dgm:prSet presAssocID="{758012D4-8A1E-4E06-9AEB-52D07534774A}" presName="Childtext1" presStyleLbl="revTx" presStyleIdx="1" presStyleCnt="3">
        <dgm:presLayoutVars>
          <dgm:chMax val="0"/>
          <dgm:chPref val="0"/>
          <dgm:bulletEnabled val="1"/>
        </dgm:presLayoutVars>
      </dgm:prSet>
      <dgm:spPr/>
    </dgm:pt>
    <dgm:pt modelId="{EC2CCB05-64F5-4082-9318-0F2A3C2C17A3}" type="pres">
      <dgm:prSet presAssocID="{758012D4-8A1E-4E06-9AEB-52D07534774A}" presName="BalanceSpacing" presStyleCnt="0"/>
      <dgm:spPr/>
    </dgm:pt>
    <dgm:pt modelId="{224BB9BF-FFAF-423A-AB1A-44D8263C63D9}" type="pres">
      <dgm:prSet presAssocID="{758012D4-8A1E-4E06-9AEB-52D07534774A}" presName="BalanceSpacing1" presStyleCnt="0"/>
      <dgm:spPr/>
    </dgm:pt>
    <dgm:pt modelId="{70C10243-2D2E-4220-B4EB-A11095E8BAAA}" type="pres">
      <dgm:prSet presAssocID="{2773E2EB-4973-4D02-B20C-1EB97338FB90}" presName="Accent1Text" presStyleLbl="node1" presStyleIdx="3" presStyleCnt="6"/>
      <dgm:spPr/>
    </dgm:pt>
    <dgm:pt modelId="{89176FF3-BE15-4257-81AD-B44BF5BA8415}" type="pres">
      <dgm:prSet presAssocID="{2773E2EB-4973-4D02-B20C-1EB97338FB90}" presName="spaceBetweenRectangles" presStyleCnt="0"/>
      <dgm:spPr/>
    </dgm:pt>
    <dgm:pt modelId="{0CBB7C08-A059-4843-98D0-44F1AC7AAD4B}" type="pres">
      <dgm:prSet presAssocID="{D5C39BE9-71C9-457A-BDA2-7079D32C34A7}" presName="composite" presStyleCnt="0"/>
      <dgm:spPr/>
    </dgm:pt>
    <dgm:pt modelId="{23367E5A-1AA1-4D2E-811D-2BFA1BABF03C}" type="pres">
      <dgm:prSet presAssocID="{D5C39BE9-71C9-457A-BDA2-7079D32C34A7}" presName="Parent1" presStyleLbl="node1" presStyleIdx="4" presStyleCnt="6">
        <dgm:presLayoutVars>
          <dgm:chMax val="1"/>
          <dgm:chPref val="1"/>
          <dgm:bulletEnabled val="1"/>
        </dgm:presLayoutVars>
      </dgm:prSet>
      <dgm:spPr/>
    </dgm:pt>
    <dgm:pt modelId="{195B6633-CBCB-40C9-BB77-3376EEA36DBB}" type="pres">
      <dgm:prSet presAssocID="{D5C39BE9-71C9-457A-BDA2-7079D32C34A7}" presName="Childtext1" presStyleLbl="revTx" presStyleIdx="2" presStyleCnt="3">
        <dgm:presLayoutVars>
          <dgm:chMax val="0"/>
          <dgm:chPref val="0"/>
          <dgm:bulletEnabled val="1"/>
        </dgm:presLayoutVars>
      </dgm:prSet>
      <dgm:spPr/>
    </dgm:pt>
    <dgm:pt modelId="{F640A69E-A231-49D8-9B8A-C20DC81594DF}" type="pres">
      <dgm:prSet presAssocID="{D5C39BE9-71C9-457A-BDA2-7079D32C34A7}" presName="BalanceSpacing" presStyleCnt="0"/>
      <dgm:spPr/>
    </dgm:pt>
    <dgm:pt modelId="{9E33CAF7-E1A9-4D6A-BD5F-74A003ECFAE8}" type="pres">
      <dgm:prSet presAssocID="{D5C39BE9-71C9-457A-BDA2-7079D32C34A7}" presName="BalanceSpacing1" presStyleCnt="0"/>
      <dgm:spPr/>
    </dgm:pt>
    <dgm:pt modelId="{99E1F2F9-EB29-401F-910C-53D4ED8D6C03}" type="pres">
      <dgm:prSet presAssocID="{9F70D0C3-4090-4BDA-B7CD-74B4D2459FF1}" presName="Accent1Text" presStyleLbl="node1" presStyleIdx="5" presStyleCnt="6"/>
      <dgm:spPr/>
    </dgm:pt>
  </dgm:ptLst>
  <dgm:cxnLst>
    <dgm:cxn modelId="{5F105F16-893A-4A7F-B76B-0D8580AA482C}" type="presOf" srcId="{96C68149-CD0E-4343-AFEE-35DDF0C86331}" destId="{DA31919B-C54A-4FE9-AB91-83595ADA2C87}" srcOrd="0" destOrd="0" presId="urn:microsoft.com/office/officeart/2008/layout/AlternatingHexagons"/>
    <dgm:cxn modelId="{9BC9F818-2F7D-4F65-A2DA-CCCE2C3CC8D1}" type="presOf" srcId="{E2407F1A-255C-442F-8DE7-A06B655FF7A2}" destId="{6AC455A8-0912-4DF1-A105-ECDD02453595}" srcOrd="0" destOrd="0" presId="urn:microsoft.com/office/officeart/2008/layout/AlternatingHexagons"/>
    <dgm:cxn modelId="{5BA07823-2AA5-43D6-923A-994A7D89CA6C}" srcId="{D5C39BE9-71C9-457A-BDA2-7079D32C34A7}" destId="{A87ABBA3-489D-47AC-925B-711599AD60D5}" srcOrd="0" destOrd="0" parTransId="{D6F1AF26-A7DA-4F0A-878F-DA67B3E252FC}" sibTransId="{87B2AA13-801A-4BAC-864B-096D62F94508}"/>
    <dgm:cxn modelId="{0EB46927-53A5-45EA-97B4-2B7F11B7551C}" type="presOf" srcId="{9D0D47DB-F9E1-40B5-A723-B05F7C0AFBBC}" destId="{22004E9F-7606-4B72-B230-24FFEE32EF79}" srcOrd="0" destOrd="0" presId="urn:microsoft.com/office/officeart/2008/layout/AlternatingHexagons"/>
    <dgm:cxn modelId="{EFE0455C-1440-47BC-B99F-84EBBB9B5524}" type="presOf" srcId="{D5C39BE9-71C9-457A-BDA2-7079D32C34A7}" destId="{23367E5A-1AA1-4D2E-811D-2BFA1BABF03C}" srcOrd="0" destOrd="0" presId="urn:microsoft.com/office/officeart/2008/layout/AlternatingHexagons"/>
    <dgm:cxn modelId="{AAE4A85D-0414-40F3-B91C-641D4BA30F4F}" type="presOf" srcId="{A87ABBA3-489D-47AC-925B-711599AD60D5}" destId="{195B6633-CBCB-40C9-BB77-3376EEA36DBB}" srcOrd="0" destOrd="0" presId="urn:microsoft.com/office/officeart/2008/layout/AlternatingHexagons"/>
    <dgm:cxn modelId="{BA1BC847-F46D-498F-9204-F31245A88E78}" srcId="{758012D4-8A1E-4E06-9AEB-52D07534774A}" destId="{96C68149-CD0E-4343-AFEE-35DDF0C86331}" srcOrd="0" destOrd="0" parTransId="{A3B1EFD1-B7FB-44A1-8DF0-6DC76F7CE9FA}" sibTransId="{895C2BEB-49A2-41CF-8BBE-EBB810C68758}"/>
    <dgm:cxn modelId="{C55FB074-F0E6-4A4F-A059-3FFAF4259F88}" type="presOf" srcId="{2773E2EB-4973-4D02-B20C-1EB97338FB90}" destId="{70C10243-2D2E-4220-B4EB-A11095E8BAAA}" srcOrd="0" destOrd="0" presId="urn:microsoft.com/office/officeart/2008/layout/AlternatingHexagons"/>
    <dgm:cxn modelId="{A76F3B78-D4D9-47F4-8C37-85ED1550D72F}" srcId="{9D0D47DB-F9E1-40B5-A723-B05F7C0AFBBC}" destId="{758012D4-8A1E-4E06-9AEB-52D07534774A}" srcOrd="1" destOrd="0" parTransId="{50777220-E2E2-450C-9E88-0D6EC67A22BD}" sibTransId="{2773E2EB-4973-4D02-B20C-1EB97338FB90}"/>
    <dgm:cxn modelId="{5AB44085-CA3C-48D8-9524-9634477023A9}" type="presOf" srcId="{758012D4-8A1E-4E06-9AEB-52D07534774A}" destId="{94359547-C77F-46F7-8AF4-70436148DC76}" srcOrd="0" destOrd="0" presId="urn:microsoft.com/office/officeart/2008/layout/AlternatingHexagons"/>
    <dgm:cxn modelId="{D5BFC0BB-9A59-44E2-8D6C-A7FAC17CB5F0}" type="presOf" srcId="{9F70D0C3-4090-4BDA-B7CD-74B4D2459FF1}" destId="{99E1F2F9-EB29-401F-910C-53D4ED8D6C03}" srcOrd="0" destOrd="0" presId="urn:microsoft.com/office/officeart/2008/layout/AlternatingHexagons"/>
    <dgm:cxn modelId="{6B66ACD6-0789-4A04-A15B-3CA326181C00}" srcId="{9D0D47DB-F9E1-40B5-A723-B05F7C0AFBBC}" destId="{E2407F1A-255C-442F-8DE7-A06B655FF7A2}" srcOrd="0" destOrd="0" parTransId="{D7A726D6-71A0-4FD6-8123-E181B3FD563F}" sibTransId="{86E0003B-15DA-4E50-9E00-E842015368EA}"/>
    <dgm:cxn modelId="{6039B5D9-6551-47F4-8170-770653701B49}" type="presOf" srcId="{86E0003B-15DA-4E50-9E00-E842015368EA}" destId="{1F41E505-F99D-4F03-A04F-D46FB75682D6}" srcOrd="0" destOrd="0" presId="urn:microsoft.com/office/officeart/2008/layout/AlternatingHexagons"/>
    <dgm:cxn modelId="{F8B801FF-4214-41D0-831A-F19A4C8B238E}" srcId="{9D0D47DB-F9E1-40B5-A723-B05F7C0AFBBC}" destId="{D5C39BE9-71C9-457A-BDA2-7079D32C34A7}" srcOrd="2" destOrd="0" parTransId="{07E63AD5-35C8-4C7F-9255-7FF26FB3C247}" sibTransId="{9F70D0C3-4090-4BDA-B7CD-74B4D2459FF1}"/>
    <dgm:cxn modelId="{BA914408-AD65-40F1-8600-1585C43392E8}" type="presParOf" srcId="{22004E9F-7606-4B72-B230-24FFEE32EF79}" destId="{633CF1C3-4239-4CBD-9FF7-79029EBD8735}" srcOrd="0" destOrd="0" presId="urn:microsoft.com/office/officeart/2008/layout/AlternatingHexagons"/>
    <dgm:cxn modelId="{F9E7F097-8D28-4377-8DB1-C2D24AFD9339}" type="presParOf" srcId="{633CF1C3-4239-4CBD-9FF7-79029EBD8735}" destId="{6AC455A8-0912-4DF1-A105-ECDD02453595}" srcOrd="0" destOrd="0" presId="urn:microsoft.com/office/officeart/2008/layout/AlternatingHexagons"/>
    <dgm:cxn modelId="{970AC45E-6582-4D90-A993-48D38496B189}" type="presParOf" srcId="{633CF1C3-4239-4CBD-9FF7-79029EBD8735}" destId="{A37AD10E-9B7D-441F-8F7D-A817D329346E}" srcOrd="1" destOrd="0" presId="urn:microsoft.com/office/officeart/2008/layout/AlternatingHexagons"/>
    <dgm:cxn modelId="{82E06737-1CE4-4EA5-9F6F-591B771DAAF4}" type="presParOf" srcId="{633CF1C3-4239-4CBD-9FF7-79029EBD8735}" destId="{DDE83E21-2285-4AF7-A959-69FA2D867B99}" srcOrd="2" destOrd="0" presId="urn:microsoft.com/office/officeart/2008/layout/AlternatingHexagons"/>
    <dgm:cxn modelId="{D85AD8FE-0950-47AB-93B7-6499DD16AF89}" type="presParOf" srcId="{633CF1C3-4239-4CBD-9FF7-79029EBD8735}" destId="{B1EAC43B-568C-493C-9F51-34D8F5DC2F31}" srcOrd="3" destOrd="0" presId="urn:microsoft.com/office/officeart/2008/layout/AlternatingHexagons"/>
    <dgm:cxn modelId="{AE21E43F-B28D-4674-B000-15CC128AA846}" type="presParOf" srcId="{633CF1C3-4239-4CBD-9FF7-79029EBD8735}" destId="{1F41E505-F99D-4F03-A04F-D46FB75682D6}" srcOrd="4" destOrd="0" presId="urn:microsoft.com/office/officeart/2008/layout/AlternatingHexagons"/>
    <dgm:cxn modelId="{4B76A6B7-D17A-44DB-AA96-494EEBF0F758}" type="presParOf" srcId="{22004E9F-7606-4B72-B230-24FFEE32EF79}" destId="{4FCE31DF-B93D-4E6B-8F81-16927580A0E4}" srcOrd="1" destOrd="0" presId="urn:microsoft.com/office/officeart/2008/layout/AlternatingHexagons"/>
    <dgm:cxn modelId="{B783B761-C549-49FD-9DE5-5BEF19F8C0FC}" type="presParOf" srcId="{22004E9F-7606-4B72-B230-24FFEE32EF79}" destId="{BF399B80-E7E7-4E6D-A5D6-12AFA7F4ECB7}" srcOrd="2" destOrd="0" presId="urn:microsoft.com/office/officeart/2008/layout/AlternatingHexagons"/>
    <dgm:cxn modelId="{EC9D14BE-3797-4DC9-BE7F-FA00F1104753}" type="presParOf" srcId="{BF399B80-E7E7-4E6D-A5D6-12AFA7F4ECB7}" destId="{94359547-C77F-46F7-8AF4-70436148DC76}" srcOrd="0" destOrd="0" presId="urn:microsoft.com/office/officeart/2008/layout/AlternatingHexagons"/>
    <dgm:cxn modelId="{96BC92F7-7B4A-4E63-AFE0-15B9E68F9A29}" type="presParOf" srcId="{BF399B80-E7E7-4E6D-A5D6-12AFA7F4ECB7}" destId="{DA31919B-C54A-4FE9-AB91-83595ADA2C87}" srcOrd="1" destOrd="0" presId="urn:microsoft.com/office/officeart/2008/layout/AlternatingHexagons"/>
    <dgm:cxn modelId="{18C17AA2-3412-4245-8DC8-96C1856CE21F}" type="presParOf" srcId="{BF399B80-E7E7-4E6D-A5D6-12AFA7F4ECB7}" destId="{EC2CCB05-64F5-4082-9318-0F2A3C2C17A3}" srcOrd="2" destOrd="0" presId="urn:microsoft.com/office/officeart/2008/layout/AlternatingHexagons"/>
    <dgm:cxn modelId="{2DD27FC9-F647-4168-AEAD-CBCA7368CF8F}" type="presParOf" srcId="{BF399B80-E7E7-4E6D-A5D6-12AFA7F4ECB7}" destId="{224BB9BF-FFAF-423A-AB1A-44D8263C63D9}" srcOrd="3" destOrd="0" presId="urn:microsoft.com/office/officeart/2008/layout/AlternatingHexagons"/>
    <dgm:cxn modelId="{A1A35E4A-400A-43F9-8492-EFC3EAC6A076}" type="presParOf" srcId="{BF399B80-E7E7-4E6D-A5D6-12AFA7F4ECB7}" destId="{70C10243-2D2E-4220-B4EB-A11095E8BAAA}" srcOrd="4" destOrd="0" presId="urn:microsoft.com/office/officeart/2008/layout/AlternatingHexagons"/>
    <dgm:cxn modelId="{6DF44914-2468-469E-AEC0-A149797750C5}" type="presParOf" srcId="{22004E9F-7606-4B72-B230-24FFEE32EF79}" destId="{89176FF3-BE15-4257-81AD-B44BF5BA8415}" srcOrd="3" destOrd="0" presId="urn:microsoft.com/office/officeart/2008/layout/AlternatingHexagons"/>
    <dgm:cxn modelId="{5DD42BDD-E8DA-42F1-A14F-AD75148C20C7}" type="presParOf" srcId="{22004E9F-7606-4B72-B230-24FFEE32EF79}" destId="{0CBB7C08-A059-4843-98D0-44F1AC7AAD4B}" srcOrd="4" destOrd="0" presId="urn:microsoft.com/office/officeart/2008/layout/AlternatingHexagons"/>
    <dgm:cxn modelId="{2A2E015B-9C2A-4B9A-85DD-637FF76F3AEB}" type="presParOf" srcId="{0CBB7C08-A059-4843-98D0-44F1AC7AAD4B}" destId="{23367E5A-1AA1-4D2E-811D-2BFA1BABF03C}" srcOrd="0" destOrd="0" presId="urn:microsoft.com/office/officeart/2008/layout/AlternatingHexagons"/>
    <dgm:cxn modelId="{15877E36-205C-4CF4-8FC4-7130BC66400F}" type="presParOf" srcId="{0CBB7C08-A059-4843-98D0-44F1AC7AAD4B}" destId="{195B6633-CBCB-40C9-BB77-3376EEA36DBB}" srcOrd="1" destOrd="0" presId="urn:microsoft.com/office/officeart/2008/layout/AlternatingHexagons"/>
    <dgm:cxn modelId="{5EC226D2-8966-4973-A549-F848C4D8B19A}" type="presParOf" srcId="{0CBB7C08-A059-4843-98D0-44F1AC7AAD4B}" destId="{F640A69E-A231-49D8-9B8A-C20DC81594DF}" srcOrd="2" destOrd="0" presId="urn:microsoft.com/office/officeart/2008/layout/AlternatingHexagons"/>
    <dgm:cxn modelId="{7550BE7F-031B-4180-B335-0D438471F90E}" type="presParOf" srcId="{0CBB7C08-A059-4843-98D0-44F1AC7AAD4B}" destId="{9E33CAF7-E1A9-4D6A-BD5F-74A003ECFAE8}" srcOrd="3" destOrd="0" presId="urn:microsoft.com/office/officeart/2008/layout/AlternatingHexagons"/>
    <dgm:cxn modelId="{2B408A36-7542-489F-AB05-CFE8DB29D904}" type="presParOf" srcId="{0CBB7C08-A059-4843-98D0-44F1AC7AAD4B}" destId="{99E1F2F9-EB29-401F-910C-53D4ED8D6C0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651BB-1006-4813-894A-B4D615CE0E5E}"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s-EC"/>
        </a:p>
      </dgm:t>
    </dgm:pt>
    <dgm:pt modelId="{3304909D-6397-4D2F-9A26-55BD02846175}">
      <dgm:prSet phldrT="[Texto]"/>
      <dgm:spPr/>
      <dgm:t>
        <a:bodyPr/>
        <a:lstStyle/>
        <a:p>
          <a:pPr algn="l"/>
          <a:r>
            <a:rPr lang="es-EC" dirty="0">
              <a:solidFill>
                <a:schemeClr val="tx1"/>
              </a:solidFill>
              <a:latin typeface="+mn-lt"/>
            </a:rPr>
            <a:t>POBLACIÓN</a:t>
          </a:r>
        </a:p>
      </dgm:t>
    </dgm:pt>
    <dgm:pt modelId="{61A96C88-1C0B-4EB7-A825-C175B2E2CF4E}" type="parTrans" cxnId="{37405C0F-E472-4BC8-A8C6-A239479B51EB}">
      <dgm:prSet/>
      <dgm:spPr/>
      <dgm:t>
        <a:bodyPr/>
        <a:lstStyle/>
        <a:p>
          <a:endParaRPr lang="es-EC"/>
        </a:p>
      </dgm:t>
    </dgm:pt>
    <dgm:pt modelId="{1D961372-8B6F-4A68-B5EB-AA5E124F593D}" type="sibTrans" cxnId="{37405C0F-E472-4BC8-A8C6-A239479B51EB}">
      <dgm:prSet/>
      <dgm:spPr/>
      <dgm:t>
        <a:bodyPr/>
        <a:lstStyle/>
        <a:p>
          <a:endParaRPr lang="es-EC"/>
        </a:p>
      </dgm:t>
    </dgm:pt>
    <dgm:pt modelId="{E65E17E8-47D6-4176-BCAE-BFB13EF32BDD}">
      <dgm:prSet phldrT="[Texto]"/>
      <dgm:spPr/>
      <dgm:t>
        <a:bodyPr/>
        <a:lstStyle/>
        <a:p>
          <a:r>
            <a:rPr lang="es-EC" dirty="0">
              <a:solidFill>
                <a:schemeClr val="tx1"/>
              </a:solidFill>
              <a:latin typeface="+mn-lt"/>
            </a:rPr>
            <a:t>SEXO</a:t>
          </a:r>
        </a:p>
      </dgm:t>
    </dgm:pt>
    <dgm:pt modelId="{D2CEB14B-DCA6-4F48-A9D4-150E7ECFD137}" type="parTrans" cxnId="{0392687E-332A-49E6-A52D-504D71F87B7F}">
      <dgm:prSet/>
      <dgm:spPr/>
      <dgm:t>
        <a:bodyPr/>
        <a:lstStyle/>
        <a:p>
          <a:endParaRPr lang="es-EC"/>
        </a:p>
      </dgm:t>
    </dgm:pt>
    <dgm:pt modelId="{5844675F-B532-462E-A831-5524CEC9588F}" type="sibTrans" cxnId="{0392687E-332A-49E6-A52D-504D71F87B7F}">
      <dgm:prSet/>
      <dgm:spPr/>
      <dgm:t>
        <a:bodyPr/>
        <a:lstStyle/>
        <a:p>
          <a:endParaRPr lang="es-EC"/>
        </a:p>
      </dgm:t>
    </dgm:pt>
    <dgm:pt modelId="{1C1F122A-520B-4297-A753-84C9341DBD44}">
      <dgm:prSet phldrT="[Texto]"/>
      <dgm:spPr/>
      <dgm:t>
        <a:bodyPr/>
        <a:lstStyle/>
        <a:p>
          <a:r>
            <a:rPr lang="es-EC" dirty="0">
              <a:solidFill>
                <a:schemeClr val="tx1"/>
              </a:solidFill>
              <a:latin typeface="+mn-lt"/>
            </a:rPr>
            <a:t>MUESTREO</a:t>
          </a:r>
        </a:p>
      </dgm:t>
    </dgm:pt>
    <dgm:pt modelId="{2101BF77-C1A9-4F98-B99D-AF9F35B740B7}" type="parTrans" cxnId="{83D163C6-7F91-4A9E-A4DB-389CEF4422E6}">
      <dgm:prSet/>
      <dgm:spPr/>
      <dgm:t>
        <a:bodyPr/>
        <a:lstStyle/>
        <a:p>
          <a:endParaRPr lang="es-EC"/>
        </a:p>
      </dgm:t>
    </dgm:pt>
    <dgm:pt modelId="{E03FDCE8-116F-4960-B6C9-926EA93A1D49}" type="sibTrans" cxnId="{83D163C6-7F91-4A9E-A4DB-389CEF4422E6}">
      <dgm:prSet/>
      <dgm:spPr/>
      <dgm:t>
        <a:bodyPr/>
        <a:lstStyle/>
        <a:p>
          <a:endParaRPr lang="es-EC"/>
        </a:p>
      </dgm:t>
    </dgm:pt>
    <dgm:pt modelId="{21187A3D-D6BA-46C9-80A3-64358428E039}">
      <dgm:prSet phldrT="[Texto]"/>
      <dgm:spPr/>
      <dgm:t>
        <a:bodyPr/>
        <a:lstStyle/>
        <a:p>
          <a:r>
            <a:rPr lang="es-CO" i="1" dirty="0">
              <a:solidFill>
                <a:schemeClr val="tx1"/>
              </a:solidFill>
              <a:latin typeface="+mn-lt"/>
              <a:cs typeface="Arial" charset="0"/>
            </a:rPr>
            <a:t>Intencional no probabilístico</a:t>
          </a:r>
          <a:endParaRPr lang="es-EC" dirty="0">
            <a:solidFill>
              <a:schemeClr val="tx1"/>
            </a:solidFill>
            <a:latin typeface="+mn-lt"/>
          </a:endParaRPr>
        </a:p>
      </dgm:t>
    </dgm:pt>
    <dgm:pt modelId="{611D1AE3-DFDC-4C30-8E8C-16C08F7F5D7D}" type="parTrans" cxnId="{581B380D-ED6A-48A7-B4A7-E7FD4130725A}">
      <dgm:prSet/>
      <dgm:spPr/>
      <dgm:t>
        <a:bodyPr/>
        <a:lstStyle/>
        <a:p>
          <a:endParaRPr lang="es-EC"/>
        </a:p>
      </dgm:t>
    </dgm:pt>
    <dgm:pt modelId="{277D817B-1AEF-4CE7-AE43-671A1D535A10}" type="sibTrans" cxnId="{581B380D-ED6A-48A7-B4A7-E7FD4130725A}">
      <dgm:prSet/>
      <dgm:spPr/>
      <dgm:t>
        <a:bodyPr/>
        <a:lstStyle/>
        <a:p>
          <a:endParaRPr lang="es-EC"/>
        </a:p>
      </dgm:t>
    </dgm:pt>
    <dgm:pt modelId="{A133FB87-CD0F-4371-BF51-98F911AC2F20}">
      <dgm:prSet phldrT="[Texto]"/>
      <dgm:spPr/>
      <dgm:t>
        <a:bodyPr/>
        <a:lstStyle/>
        <a:p>
          <a:pPr algn="ctr"/>
          <a:r>
            <a:rPr lang="es-CO" i="1" dirty="0">
              <a:solidFill>
                <a:schemeClr val="tx1"/>
              </a:solidFill>
              <a:latin typeface="+mn-lt"/>
              <a:cs typeface="Arial" charset="0"/>
            </a:rPr>
            <a:t>500 Estudiantes escolares. </a:t>
          </a:r>
          <a:endParaRPr lang="es-EC" dirty="0">
            <a:solidFill>
              <a:schemeClr val="tx1"/>
            </a:solidFill>
            <a:latin typeface="+mn-lt"/>
          </a:endParaRPr>
        </a:p>
      </dgm:t>
    </dgm:pt>
    <dgm:pt modelId="{BAB91C74-D568-4FA2-87E0-3D0F49FB0F4D}" type="sibTrans" cxnId="{172C17BA-41B7-4218-B36B-70693697DA65}">
      <dgm:prSet/>
      <dgm:spPr/>
      <dgm:t>
        <a:bodyPr/>
        <a:lstStyle/>
        <a:p>
          <a:endParaRPr lang="es-EC"/>
        </a:p>
      </dgm:t>
    </dgm:pt>
    <dgm:pt modelId="{C4A0D63F-21BC-44F7-B764-8664AED6B95F}" type="parTrans" cxnId="{172C17BA-41B7-4218-B36B-70693697DA65}">
      <dgm:prSet/>
      <dgm:spPr/>
      <dgm:t>
        <a:bodyPr/>
        <a:lstStyle/>
        <a:p>
          <a:endParaRPr lang="es-EC"/>
        </a:p>
      </dgm:t>
    </dgm:pt>
    <dgm:pt modelId="{D5007BC8-F66F-4F44-BB6E-9C1F82CFC2C2}">
      <dgm:prSet phldrT="[Texto]"/>
      <dgm:spPr/>
      <dgm:t>
        <a:bodyPr/>
        <a:lstStyle/>
        <a:p>
          <a:r>
            <a:rPr lang="es-EC" dirty="0">
              <a:solidFill>
                <a:schemeClr val="tx1"/>
              </a:solidFill>
              <a:latin typeface="+mn-lt"/>
            </a:rPr>
            <a:t>Masculino</a:t>
          </a:r>
        </a:p>
      </dgm:t>
    </dgm:pt>
    <dgm:pt modelId="{2EB08ACC-17A7-4CAF-A9A1-3432FC7F173C}" type="sibTrans" cxnId="{047436D7-79B7-4D8C-A057-493371E9BFD3}">
      <dgm:prSet/>
      <dgm:spPr/>
      <dgm:t>
        <a:bodyPr/>
        <a:lstStyle/>
        <a:p>
          <a:endParaRPr lang="es-EC"/>
        </a:p>
      </dgm:t>
    </dgm:pt>
    <dgm:pt modelId="{389012BF-5F47-4521-A161-77158A9E30BF}" type="parTrans" cxnId="{047436D7-79B7-4D8C-A057-493371E9BFD3}">
      <dgm:prSet/>
      <dgm:spPr/>
      <dgm:t>
        <a:bodyPr/>
        <a:lstStyle/>
        <a:p>
          <a:endParaRPr lang="es-EC"/>
        </a:p>
      </dgm:t>
    </dgm:pt>
    <dgm:pt modelId="{951FDB25-87A6-40A4-9CA1-C67D22B135E8}">
      <dgm:prSet phldrT="[Texto]"/>
      <dgm:spPr/>
      <dgm:t>
        <a:bodyPr/>
        <a:lstStyle/>
        <a:p>
          <a:r>
            <a:rPr lang="es-CO" i="1" dirty="0">
              <a:solidFill>
                <a:schemeClr val="tx1"/>
              </a:solidFill>
              <a:latin typeface="+mn-lt"/>
              <a:cs typeface="Arial" charset="0"/>
            </a:rPr>
            <a:t>250 estudiantes </a:t>
          </a:r>
          <a:endParaRPr lang="es-EC" dirty="0">
            <a:solidFill>
              <a:schemeClr val="tx1"/>
            </a:solidFill>
            <a:latin typeface="+mn-lt"/>
          </a:endParaRPr>
        </a:p>
      </dgm:t>
    </dgm:pt>
    <dgm:pt modelId="{D37340EA-2E8B-41C4-910E-B2D57A2B19A1}" type="parTrans" cxnId="{70065501-6FB0-4E33-911E-12208A4241A4}">
      <dgm:prSet/>
      <dgm:spPr/>
      <dgm:t>
        <a:bodyPr/>
        <a:lstStyle/>
        <a:p>
          <a:endParaRPr lang="es-EC"/>
        </a:p>
      </dgm:t>
    </dgm:pt>
    <dgm:pt modelId="{4A9FCE5D-29EC-4756-982E-FFB03EE935B2}" type="sibTrans" cxnId="{70065501-6FB0-4E33-911E-12208A4241A4}">
      <dgm:prSet/>
      <dgm:spPr/>
      <dgm:t>
        <a:bodyPr/>
        <a:lstStyle/>
        <a:p>
          <a:endParaRPr lang="es-EC"/>
        </a:p>
      </dgm:t>
    </dgm:pt>
    <dgm:pt modelId="{ED474154-385A-4C01-BFBF-2BDC79031650}">
      <dgm:prSet phldrT="[Texto]"/>
      <dgm:spPr/>
      <dgm:t>
        <a:bodyPr/>
        <a:lstStyle/>
        <a:p>
          <a:r>
            <a:rPr lang="es-MX" dirty="0">
              <a:solidFill>
                <a:schemeClr val="tx1"/>
              </a:solidFill>
              <a:latin typeface="+mn-lt"/>
            </a:rPr>
            <a:t>Femenino</a:t>
          </a:r>
          <a:endParaRPr lang="es-EC" dirty="0">
            <a:solidFill>
              <a:schemeClr val="tx1"/>
            </a:solidFill>
            <a:latin typeface="+mn-lt"/>
          </a:endParaRPr>
        </a:p>
      </dgm:t>
    </dgm:pt>
    <dgm:pt modelId="{ECD36314-458D-410C-8EAB-AF1DAD662470}" type="parTrans" cxnId="{D81D371B-357C-47D7-A636-38E99A8DD010}">
      <dgm:prSet/>
      <dgm:spPr/>
      <dgm:t>
        <a:bodyPr/>
        <a:lstStyle/>
        <a:p>
          <a:endParaRPr lang="es-EC"/>
        </a:p>
      </dgm:t>
    </dgm:pt>
    <dgm:pt modelId="{D70E1BAD-3374-46D6-BF4E-DCF04F77B50A}" type="sibTrans" cxnId="{D81D371B-357C-47D7-A636-38E99A8DD010}">
      <dgm:prSet/>
      <dgm:spPr/>
      <dgm:t>
        <a:bodyPr/>
        <a:lstStyle/>
        <a:p>
          <a:endParaRPr lang="es-EC"/>
        </a:p>
      </dgm:t>
    </dgm:pt>
    <dgm:pt modelId="{7E3EB853-C05B-4235-BF9A-85053B7995A0}" type="pres">
      <dgm:prSet presAssocID="{CC6651BB-1006-4813-894A-B4D615CE0E5E}" presName="Name0" presStyleCnt="0">
        <dgm:presLayoutVars>
          <dgm:dir/>
          <dgm:resizeHandles val="exact"/>
        </dgm:presLayoutVars>
      </dgm:prSet>
      <dgm:spPr/>
    </dgm:pt>
    <dgm:pt modelId="{8B60D458-1A1D-4D37-99E4-9D56020CBA81}" type="pres">
      <dgm:prSet presAssocID="{3304909D-6397-4D2F-9A26-55BD02846175}" presName="composite" presStyleCnt="0"/>
      <dgm:spPr/>
    </dgm:pt>
    <dgm:pt modelId="{D81D6688-A371-4BAB-A545-CE14885132EB}" type="pres">
      <dgm:prSet presAssocID="{3304909D-6397-4D2F-9A26-55BD02846175}" presName="imagSh" presStyleLbl="bgImgPlace1" presStyleIdx="0" presStyleCnt="3"/>
      <dgm:spPr>
        <a:blipFill rotWithShape="1">
          <a:blip xmlns:r="http://schemas.openxmlformats.org/officeDocument/2006/relationships" r:embed="rId1"/>
          <a:stretch>
            <a:fillRect/>
          </a:stretch>
        </a:blipFill>
      </dgm:spPr>
    </dgm:pt>
    <dgm:pt modelId="{00D3AD83-6503-45E3-B303-042B8A614AC6}" type="pres">
      <dgm:prSet presAssocID="{3304909D-6397-4D2F-9A26-55BD02846175}" presName="txNode" presStyleLbl="node1" presStyleIdx="0" presStyleCnt="3">
        <dgm:presLayoutVars>
          <dgm:bulletEnabled val="1"/>
        </dgm:presLayoutVars>
      </dgm:prSet>
      <dgm:spPr/>
    </dgm:pt>
    <dgm:pt modelId="{CAD45B08-D960-4585-BE7F-CC13239ED8C9}" type="pres">
      <dgm:prSet presAssocID="{1D961372-8B6F-4A68-B5EB-AA5E124F593D}" presName="sibTrans" presStyleLbl="sibTrans2D1" presStyleIdx="0" presStyleCnt="2"/>
      <dgm:spPr/>
    </dgm:pt>
    <dgm:pt modelId="{6968C90D-ED45-4634-BC2C-4E2C44B00E7F}" type="pres">
      <dgm:prSet presAssocID="{1D961372-8B6F-4A68-B5EB-AA5E124F593D}" presName="connTx" presStyleLbl="sibTrans2D1" presStyleIdx="0" presStyleCnt="2"/>
      <dgm:spPr/>
    </dgm:pt>
    <dgm:pt modelId="{3626BA62-1D81-48A6-A6D4-36EEE5578E67}" type="pres">
      <dgm:prSet presAssocID="{E65E17E8-47D6-4176-BCAE-BFB13EF32BDD}" presName="composite" presStyleCnt="0"/>
      <dgm:spPr/>
    </dgm:pt>
    <dgm:pt modelId="{D56B9E75-456B-483D-A952-689E7A685840}" type="pres">
      <dgm:prSet presAssocID="{E65E17E8-47D6-4176-BCAE-BFB13EF32BDD}" presName="imagSh" presStyleLbl="bgImgPlace1" presStyleIdx="1" presStyleCnt="3" custLinFactNeighborX="-3773"/>
      <dgm:spPr>
        <a:blipFill rotWithShape="1">
          <a:blip xmlns:r="http://schemas.openxmlformats.org/officeDocument/2006/relationships" r:embed="rId2"/>
          <a:stretch>
            <a:fillRect/>
          </a:stretch>
        </a:blipFill>
      </dgm:spPr>
    </dgm:pt>
    <dgm:pt modelId="{20D58C52-F735-4E4F-8712-21AF931D0C9C}" type="pres">
      <dgm:prSet presAssocID="{E65E17E8-47D6-4176-BCAE-BFB13EF32BDD}" presName="txNode" presStyleLbl="node1" presStyleIdx="1" presStyleCnt="3">
        <dgm:presLayoutVars>
          <dgm:bulletEnabled val="1"/>
        </dgm:presLayoutVars>
      </dgm:prSet>
      <dgm:spPr/>
    </dgm:pt>
    <dgm:pt modelId="{F09B669B-7EEC-48C5-9CCA-F36AA7686ADD}" type="pres">
      <dgm:prSet presAssocID="{5844675F-B532-462E-A831-5524CEC9588F}" presName="sibTrans" presStyleLbl="sibTrans2D1" presStyleIdx="1" presStyleCnt="2"/>
      <dgm:spPr/>
    </dgm:pt>
    <dgm:pt modelId="{4E3625F1-E4FA-45EA-AC12-236E0CC82BA0}" type="pres">
      <dgm:prSet presAssocID="{5844675F-B532-462E-A831-5524CEC9588F}" presName="connTx" presStyleLbl="sibTrans2D1" presStyleIdx="1" presStyleCnt="2"/>
      <dgm:spPr/>
    </dgm:pt>
    <dgm:pt modelId="{A791B692-EB4F-4DC7-9E2E-5B0DCA375CA1}" type="pres">
      <dgm:prSet presAssocID="{1C1F122A-520B-4297-A753-84C9341DBD44}" presName="composite" presStyleCnt="0"/>
      <dgm:spPr/>
    </dgm:pt>
    <dgm:pt modelId="{FAE1D948-AC18-4A3C-8618-2F2841113C73}" type="pres">
      <dgm:prSet presAssocID="{1C1F122A-520B-4297-A753-84C9341DBD44}" presName="imagSh" presStyleLbl="bgImgPlace1" presStyleIdx="2" presStyleCnt="3"/>
      <dgm:spPr>
        <a:blipFill rotWithShape="1">
          <a:blip xmlns:r="http://schemas.openxmlformats.org/officeDocument/2006/relationships" r:embed="rId3"/>
          <a:stretch>
            <a:fillRect/>
          </a:stretch>
        </a:blipFill>
      </dgm:spPr>
    </dgm:pt>
    <dgm:pt modelId="{15C72B2D-F7B1-43AA-963E-D76B4377EE7B}" type="pres">
      <dgm:prSet presAssocID="{1C1F122A-520B-4297-A753-84C9341DBD44}" presName="txNode" presStyleLbl="node1" presStyleIdx="2" presStyleCnt="3">
        <dgm:presLayoutVars>
          <dgm:bulletEnabled val="1"/>
        </dgm:presLayoutVars>
      </dgm:prSet>
      <dgm:spPr/>
    </dgm:pt>
  </dgm:ptLst>
  <dgm:cxnLst>
    <dgm:cxn modelId="{70065501-6FB0-4E33-911E-12208A4241A4}" srcId="{1C1F122A-520B-4297-A753-84C9341DBD44}" destId="{951FDB25-87A6-40A4-9CA1-C67D22B135E8}" srcOrd="1" destOrd="0" parTransId="{D37340EA-2E8B-41C4-910E-B2D57A2B19A1}" sibTransId="{4A9FCE5D-29EC-4756-982E-FFB03EE935B2}"/>
    <dgm:cxn modelId="{1EEFEB0B-6DDF-49C4-A058-32A9B5E083B6}" type="presOf" srcId="{21187A3D-D6BA-46C9-80A3-64358428E039}" destId="{15C72B2D-F7B1-43AA-963E-D76B4377EE7B}" srcOrd="0" destOrd="1" presId="urn:microsoft.com/office/officeart/2005/8/layout/hProcess10"/>
    <dgm:cxn modelId="{581B380D-ED6A-48A7-B4A7-E7FD4130725A}" srcId="{1C1F122A-520B-4297-A753-84C9341DBD44}" destId="{21187A3D-D6BA-46C9-80A3-64358428E039}" srcOrd="0" destOrd="0" parTransId="{611D1AE3-DFDC-4C30-8E8C-16C08F7F5D7D}" sibTransId="{277D817B-1AEF-4CE7-AE43-671A1D535A10}"/>
    <dgm:cxn modelId="{37405C0F-E472-4BC8-A8C6-A239479B51EB}" srcId="{CC6651BB-1006-4813-894A-B4D615CE0E5E}" destId="{3304909D-6397-4D2F-9A26-55BD02846175}" srcOrd="0" destOrd="0" parTransId="{61A96C88-1C0B-4EB7-A825-C175B2E2CF4E}" sibTransId="{1D961372-8B6F-4A68-B5EB-AA5E124F593D}"/>
    <dgm:cxn modelId="{BD10B010-1CBB-4A7E-B57A-E2BAC5E126E4}" type="presOf" srcId="{1D961372-8B6F-4A68-B5EB-AA5E124F593D}" destId="{CAD45B08-D960-4585-BE7F-CC13239ED8C9}" srcOrd="0" destOrd="0" presId="urn:microsoft.com/office/officeart/2005/8/layout/hProcess10"/>
    <dgm:cxn modelId="{D81D371B-357C-47D7-A636-38E99A8DD010}" srcId="{E65E17E8-47D6-4176-BCAE-BFB13EF32BDD}" destId="{ED474154-385A-4C01-BFBF-2BDC79031650}" srcOrd="1" destOrd="0" parTransId="{ECD36314-458D-410C-8EAB-AF1DAD662470}" sibTransId="{D70E1BAD-3374-46D6-BF4E-DCF04F77B50A}"/>
    <dgm:cxn modelId="{BA56271E-FD68-4D9D-A5E3-0E9361CEBCFA}" type="presOf" srcId="{3304909D-6397-4D2F-9A26-55BD02846175}" destId="{00D3AD83-6503-45E3-B303-042B8A614AC6}" srcOrd="0" destOrd="0" presId="urn:microsoft.com/office/officeart/2005/8/layout/hProcess10"/>
    <dgm:cxn modelId="{7694E520-5EC5-4FEF-8032-0A71B6A0BBC9}" type="presOf" srcId="{A133FB87-CD0F-4371-BF51-98F911AC2F20}" destId="{00D3AD83-6503-45E3-B303-042B8A614AC6}" srcOrd="0" destOrd="1" presId="urn:microsoft.com/office/officeart/2005/8/layout/hProcess10"/>
    <dgm:cxn modelId="{0F323B2C-601F-4092-8949-B4A6285B6B17}" type="presOf" srcId="{ED474154-385A-4C01-BFBF-2BDC79031650}" destId="{20D58C52-F735-4E4F-8712-21AF931D0C9C}" srcOrd="0" destOrd="2" presId="urn:microsoft.com/office/officeart/2005/8/layout/hProcess10"/>
    <dgm:cxn modelId="{3C96B03E-74F8-473E-9CF2-3759F898A7A4}" type="presOf" srcId="{1C1F122A-520B-4297-A753-84C9341DBD44}" destId="{15C72B2D-F7B1-43AA-963E-D76B4377EE7B}" srcOrd="0" destOrd="0" presId="urn:microsoft.com/office/officeart/2005/8/layout/hProcess10"/>
    <dgm:cxn modelId="{DE16EF50-1689-480E-A0DB-561FEFE47A44}" type="presOf" srcId="{CC6651BB-1006-4813-894A-B4D615CE0E5E}" destId="{7E3EB853-C05B-4235-BF9A-85053B7995A0}" srcOrd="0" destOrd="0" presId="urn:microsoft.com/office/officeart/2005/8/layout/hProcess10"/>
    <dgm:cxn modelId="{0392687E-332A-49E6-A52D-504D71F87B7F}" srcId="{CC6651BB-1006-4813-894A-B4D615CE0E5E}" destId="{E65E17E8-47D6-4176-BCAE-BFB13EF32BDD}" srcOrd="1" destOrd="0" parTransId="{D2CEB14B-DCA6-4F48-A9D4-150E7ECFD137}" sibTransId="{5844675F-B532-462E-A831-5524CEC9588F}"/>
    <dgm:cxn modelId="{8B77DC84-CDBE-497A-B8F9-DB744980D9CF}" type="presOf" srcId="{D5007BC8-F66F-4F44-BB6E-9C1F82CFC2C2}" destId="{20D58C52-F735-4E4F-8712-21AF931D0C9C}" srcOrd="0" destOrd="1" presId="urn:microsoft.com/office/officeart/2005/8/layout/hProcess10"/>
    <dgm:cxn modelId="{CF84AB99-921E-40C4-A97E-FCD300A98B12}" type="presOf" srcId="{951FDB25-87A6-40A4-9CA1-C67D22B135E8}" destId="{15C72B2D-F7B1-43AA-963E-D76B4377EE7B}" srcOrd="0" destOrd="2" presId="urn:microsoft.com/office/officeart/2005/8/layout/hProcess10"/>
    <dgm:cxn modelId="{56C92DA6-94AE-4F66-A190-596C6C9B67D6}" type="presOf" srcId="{E65E17E8-47D6-4176-BCAE-BFB13EF32BDD}" destId="{20D58C52-F735-4E4F-8712-21AF931D0C9C}" srcOrd="0" destOrd="0" presId="urn:microsoft.com/office/officeart/2005/8/layout/hProcess10"/>
    <dgm:cxn modelId="{00BFE7AF-3232-44AB-BBE0-5DB69DC69C3D}" type="presOf" srcId="{5844675F-B532-462E-A831-5524CEC9588F}" destId="{F09B669B-7EEC-48C5-9CCA-F36AA7686ADD}" srcOrd="0" destOrd="0" presId="urn:microsoft.com/office/officeart/2005/8/layout/hProcess10"/>
    <dgm:cxn modelId="{172C17BA-41B7-4218-B36B-70693697DA65}" srcId="{3304909D-6397-4D2F-9A26-55BD02846175}" destId="{A133FB87-CD0F-4371-BF51-98F911AC2F20}" srcOrd="0" destOrd="0" parTransId="{C4A0D63F-21BC-44F7-B764-8664AED6B95F}" sibTransId="{BAB91C74-D568-4FA2-87E0-3D0F49FB0F4D}"/>
    <dgm:cxn modelId="{83D163C6-7F91-4A9E-A4DB-389CEF4422E6}" srcId="{CC6651BB-1006-4813-894A-B4D615CE0E5E}" destId="{1C1F122A-520B-4297-A753-84C9341DBD44}" srcOrd="2" destOrd="0" parTransId="{2101BF77-C1A9-4F98-B99D-AF9F35B740B7}" sibTransId="{E03FDCE8-116F-4960-B6C9-926EA93A1D49}"/>
    <dgm:cxn modelId="{047436D7-79B7-4D8C-A057-493371E9BFD3}" srcId="{E65E17E8-47D6-4176-BCAE-BFB13EF32BDD}" destId="{D5007BC8-F66F-4F44-BB6E-9C1F82CFC2C2}" srcOrd="0" destOrd="0" parTransId="{389012BF-5F47-4521-A161-77158A9E30BF}" sibTransId="{2EB08ACC-17A7-4CAF-A9A1-3432FC7F173C}"/>
    <dgm:cxn modelId="{30C3F5E5-24BD-4E73-9692-1193515AFF9B}" type="presOf" srcId="{5844675F-B532-462E-A831-5524CEC9588F}" destId="{4E3625F1-E4FA-45EA-AC12-236E0CC82BA0}" srcOrd="1" destOrd="0" presId="urn:microsoft.com/office/officeart/2005/8/layout/hProcess10"/>
    <dgm:cxn modelId="{F2C538FD-EEE0-42C0-964A-FC21DEB09B0C}" type="presOf" srcId="{1D961372-8B6F-4A68-B5EB-AA5E124F593D}" destId="{6968C90D-ED45-4634-BC2C-4E2C44B00E7F}" srcOrd="1" destOrd="0" presId="urn:microsoft.com/office/officeart/2005/8/layout/hProcess10"/>
    <dgm:cxn modelId="{F58CD304-2EEA-4838-866A-C7F7C6E39170}" type="presParOf" srcId="{7E3EB853-C05B-4235-BF9A-85053B7995A0}" destId="{8B60D458-1A1D-4D37-99E4-9D56020CBA81}" srcOrd="0" destOrd="0" presId="urn:microsoft.com/office/officeart/2005/8/layout/hProcess10"/>
    <dgm:cxn modelId="{F17DD903-1F96-490A-BDCF-B66FD7348A97}" type="presParOf" srcId="{8B60D458-1A1D-4D37-99E4-9D56020CBA81}" destId="{D81D6688-A371-4BAB-A545-CE14885132EB}" srcOrd="0" destOrd="0" presId="urn:microsoft.com/office/officeart/2005/8/layout/hProcess10"/>
    <dgm:cxn modelId="{FB05ABF2-64CB-4BCE-8AC3-FCF483FF68B3}" type="presParOf" srcId="{8B60D458-1A1D-4D37-99E4-9D56020CBA81}" destId="{00D3AD83-6503-45E3-B303-042B8A614AC6}" srcOrd="1" destOrd="0" presId="urn:microsoft.com/office/officeart/2005/8/layout/hProcess10"/>
    <dgm:cxn modelId="{AF7AE4F3-6DEA-4F93-8693-860C88EDD78C}" type="presParOf" srcId="{7E3EB853-C05B-4235-BF9A-85053B7995A0}" destId="{CAD45B08-D960-4585-BE7F-CC13239ED8C9}" srcOrd="1" destOrd="0" presId="urn:microsoft.com/office/officeart/2005/8/layout/hProcess10"/>
    <dgm:cxn modelId="{968D0463-3993-4487-817D-13F8697AA403}" type="presParOf" srcId="{CAD45B08-D960-4585-BE7F-CC13239ED8C9}" destId="{6968C90D-ED45-4634-BC2C-4E2C44B00E7F}" srcOrd="0" destOrd="0" presId="urn:microsoft.com/office/officeart/2005/8/layout/hProcess10"/>
    <dgm:cxn modelId="{81C4A32B-ADBE-40E0-B679-879CD40F3346}" type="presParOf" srcId="{7E3EB853-C05B-4235-BF9A-85053B7995A0}" destId="{3626BA62-1D81-48A6-A6D4-36EEE5578E67}" srcOrd="2" destOrd="0" presId="urn:microsoft.com/office/officeart/2005/8/layout/hProcess10"/>
    <dgm:cxn modelId="{CE9286DD-EA7E-48BD-9902-66AFF520FFB3}" type="presParOf" srcId="{3626BA62-1D81-48A6-A6D4-36EEE5578E67}" destId="{D56B9E75-456B-483D-A952-689E7A685840}" srcOrd="0" destOrd="0" presId="urn:microsoft.com/office/officeart/2005/8/layout/hProcess10"/>
    <dgm:cxn modelId="{1C4E40FB-D2E2-434C-8802-9732D3DF1F9B}" type="presParOf" srcId="{3626BA62-1D81-48A6-A6D4-36EEE5578E67}" destId="{20D58C52-F735-4E4F-8712-21AF931D0C9C}" srcOrd="1" destOrd="0" presId="urn:microsoft.com/office/officeart/2005/8/layout/hProcess10"/>
    <dgm:cxn modelId="{AA385E5F-72B7-4D04-AF15-3B61ABC82952}" type="presParOf" srcId="{7E3EB853-C05B-4235-BF9A-85053B7995A0}" destId="{F09B669B-7EEC-48C5-9CCA-F36AA7686ADD}" srcOrd="3" destOrd="0" presId="urn:microsoft.com/office/officeart/2005/8/layout/hProcess10"/>
    <dgm:cxn modelId="{FB55C94D-AC44-4613-B6CB-70E09B9186C5}" type="presParOf" srcId="{F09B669B-7EEC-48C5-9CCA-F36AA7686ADD}" destId="{4E3625F1-E4FA-45EA-AC12-236E0CC82BA0}" srcOrd="0" destOrd="0" presId="urn:microsoft.com/office/officeart/2005/8/layout/hProcess10"/>
    <dgm:cxn modelId="{97AECEB0-4E0E-4BD6-8986-ACFE49B1122B}" type="presParOf" srcId="{7E3EB853-C05B-4235-BF9A-85053B7995A0}" destId="{A791B692-EB4F-4DC7-9E2E-5B0DCA375CA1}" srcOrd="4" destOrd="0" presId="urn:microsoft.com/office/officeart/2005/8/layout/hProcess10"/>
    <dgm:cxn modelId="{32CB7C86-3FA5-43B2-B7AB-8CB06C5B7334}" type="presParOf" srcId="{A791B692-EB4F-4DC7-9E2E-5B0DCA375CA1}" destId="{FAE1D948-AC18-4A3C-8618-2F2841113C73}" srcOrd="0" destOrd="0" presId="urn:microsoft.com/office/officeart/2005/8/layout/hProcess10"/>
    <dgm:cxn modelId="{4126BE6F-E85B-43CF-8FFB-EF36752921F6}" type="presParOf" srcId="{A791B692-EB4F-4DC7-9E2E-5B0DCA375CA1}" destId="{15C72B2D-F7B1-43AA-963E-D76B4377EE7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00185-9E56-4772-8A2F-3FD5B3466A0F}"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D4F05C0A-829A-4169-8C31-07BE6CFF4563}">
      <dgm:prSet phldrT="[Texto]" custT="1"/>
      <dgm:spPr/>
      <dgm:t>
        <a:bodyPr/>
        <a:lstStyle/>
        <a:p>
          <a:pPr algn="just"/>
          <a:r>
            <a:rPr lang="es-CO" sz="2000" dirty="0">
              <a:latin typeface="+mn-lt"/>
              <a:cs typeface="Arial" charset="0"/>
            </a:rPr>
            <a:t>La investigación empleará diversos métodos de investigación</a:t>
          </a:r>
          <a:endParaRPr lang="es-EC" sz="2000" dirty="0">
            <a:latin typeface="+mn-lt"/>
          </a:endParaRPr>
        </a:p>
      </dgm:t>
    </dgm:pt>
    <dgm:pt modelId="{2B47D7E5-DE41-4DD9-A2CE-D6A07163F80D}" type="parTrans" cxnId="{05659F18-98F0-4624-AF12-8C721A18E3B1}">
      <dgm:prSet/>
      <dgm:spPr/>
      <dgm:t>
        <a:bodyPr/>
        <a:lstStyle/>
        <a:p>
          <a:endParaRPr lang="es-EC"/>
        </a:p>
      </dgm:t>
    </dgm:pt>
    <dgm:pt modelId="{4F7DBBD5-03D3-4236-B2C2-E01E23DF2588}" type="sibTrans" cxnId="{05659F18-98F0-4624-AF12-8C721A18E3B1}">
      <dgm:prSet/>
      <dgm:spPr/>
      <dgm:t>
        <a:bodyPr/>
        <a:lstStyle/>
        <a:p>
          <a:endParaRPr lang="es-EC"/>
        </a:p>
      </dgm:t>
    </dgm:pt>
    <dgm:pt modelId="{154B4483-8307-415D-ABC1-71A2EABF1B2A}">
      <dgm:prSet phldrT="[Texto]" custT="1"/>
      <dgm:spPr/>
      <dgm:t>
        <a:bodyPr/>
        <a:lstStyle/>
        <a:p>
          <a:pPr algn="l"/>
          <a:r>
            <a:rPr lang="es-CO" sz="2100" dirty="0">
              <a:latin typeface="+mn-lt"/>
              <a:cs typeface="Arial" charset="0"/>
            </a:rPr>
            <a:t>1.- </a:t>
          </a:r>
          <a:r>
            <a:rPr lang="es-CO" sz="2100" b="1" dirty="0">
              <a:latin typeface="+mn-lt"/>
              <a:cs typeface="Arial" charset="0"/>
            </a:rPr>
            <a:t>Modalidad </a:t>
          </a:r>
        </a:p>
        <a:p>
          <a:pPr algn="just"/>
          <a:r>
            <a:rPr lang="es-MX" sz="1600" dirty="0">
              <a:latin typeface="+mn-lt"/>
            </a:rPr>
            <a:t>Documental por tener referencias de autores contemporáneos.</a:t>
          </a:r>
          <a:endParaRPr lang="es-EC" sz="1600" dirty="0">
            <a:latin typeface="+mn-lt"/>
          </a:endParaRPr>
        </a:p>
      </dgm:t>
    </dgm:pt>
    <dgm:pt modelId="{64E1844B-5E30-4512-8CC8-D5A60760F0A1}" type="parTrans" cxnId="{954DFF4F-9C36-485B-8444-44F5DD911913}">
      <dgm:prSet/>
      <dgm:spPr/>
      <dgm:t>
        <a:bodyPr/>
        <a:lstStyle/>
        <a:p>
          <a:endParaRPr lang="es-EC"/>
        </a:p>
      </dgm:t>
    </dgm:pt>
    <dgm:pt modelId="{D6BB41F9-EBFE-4F8B-8E11-7DB3BDE7DE52}" type="sibTrans" cxnId="{954DFF4F-9C36-485B-8444-44F5DD911913}">
      <dgm:prSet/>
      <dgm:spPr/>
      <dgm:t>
        <a:bodyPr/>
        <a:lstStyle/>
        <a:p>
          <a:endParaRPr lang="es-EC"/>
        </a:p>
      </dgm:t>
    </dgm:pt>
    <dgm:pt modelId="{F7D24114-4F8F-4ECD-B546-190779FF32D2}">
      <dgm:prSet phldrT="[Texto]" custT="1"/>
      <dgm:spPr/>
      <dgm:t>
        <a:bodyPr/>
        <a:lstStyle/>
        <a:p>
          <a:pPr algn="just"/>
          <a:r>
            <a:rPr lang="es-CO" sz="1700" b="1" dirty="0">
              <a:latin typeface="+mn-lt"/>
              <a:cs typeface="Arial" charset="0"/>
            </a:rPr>
            <a:t>2.-Enfoque cuantitativo: </a:t>
          </a:r>
          <a:r>
            <a:rPr lang="es-CO" sz="1700" b="0" dirty="0">
              <a:latin typeface="+mn-lt"/>
              <a:cs typeface="Arial" charset="0"/>
            </a:rPr>
            <a:t>Se dispondrá de resultados numéricos obtenidos por test</a:t>
          </a:r>
          <a:endParaRPr lang="es-EC" sz="1600" dirty="0">
            <a:latin typeface="+mn-lt"/>
          </a:endParaRPr>
        </a:p>
      </dgm:t>
    </dgm:pt>
    <dgm:pt modelId="{2B15E399-07CC-4D1C-A8BB-5DBD8D20666D}" type="parTrans" cxnId="{D757636B-01CC-485C-BF09-9EDA2D53B5ED}">
      <dgm:prSet/>
      <dgm:spPr/>
      <dgm:t>
        <a:bodyPr/>
        <a:lstStyle/>
        <a:p>
          <a:endParaRPr lang="es-EC"/>
        </a:p>
      </dgm:t>
    </dgm:pt>
    <dgm:pt modelId="{204C7F2D-5BCA-4220-9AE0-23D8D3BE63C6}" type="sibTrans" cxnId="{D757636B-01CC-485C-BF09-9EDA2D53B5ED}">
      <dgm:prSet/>
      <dgm:spPr/>
      <dgm:t>
        <a:bodyPr/>
        <a:lstStyle/>
        <a:p>
          <a:endParaRPr lang="es-EC"/>
        </a:p>
      </dgm:t>
    </dgm:pt>
    <dgm:pt modelId="{8EDA8109-55C6-4914-AE85-6BF461FB33B4}">
      <dgm:prSet phldrT="[Texto]" custT="1"/>
      <dgm:spPr/>
      <dgm:t>
        <a:bodyPr/>
        <a:lstStyle/>
        <a:p>
          <a:pPr algn="just"/>
          <a:r>
            <a:rPr lang="es-MX" sz="1600" b="1" dirty="0">
              <a:latin typeface="+mn-lt"/>
            </a:rPr>
            <a:t>3.- Analisis: </a:t>
          </a:r>
          <a:r>
            <a:rPr lang="es-MX" sz="1600" dirty="0">
              <a:latin typeface="+mn-lt"/>
            </a:rPr>
            <a:t>Los cálculos numéricos se ejecutaran en el software SPSS </a:t>
          </a:r>
          <a:endParaRPr lang="es-EC" sz="1600" dirty="0">
            <a:latin typeface="+mn-lt"/>
          </a:endParaRPr>
        </a:p>
      </dgm:t>
    </dgm:pt>
    <dgm:pt modelId="{2114C88D-D9AA-4CE7-9FC7-E8FDA504072C}" type="parTrans" cxnId="{36F57810-FCBF-4EA4-933D-A649B66F7343}">
      <dgm:prSet/>
      <dgm:spPr/>
      <dgm:t>
        <a:bodyPr/>
        <a:lstStyle/>
        <a:p>
          <a:endParaRPr lang="es-EC"/>
        </a:p>
      </dgm:t>
    </dgm:pt>
    <dgm:pt modelId="{8C150696-4298-4CD3-B42A-C89C0EADC9AC}" type="sibTrans" cxnId="{36F57810-FCBF-4EA4-933D-A649B66F7343}">
      <dgm:prSet/>
      <dgm:spPr/>
      <dgm:t>
        <a:bodyPr/>
        <a:lstStyle/>
        <a:p>
          <a:endParaRPr lang="es-EC"/>
        </a:p>
      </dgm:t>
    </dgm:pt>
    <dgm:pt modelId="{DD9D65EB-4077-40BE-87E0-647FA5D42970}" type="pres">
      <dgm:prSet presAssocID="{A4900185-9E56-4772-8A2F-3FD5B3466A0F}" presName="rootnode" presStyleCnt="0">
        <dgm:presLayoutVars>
          <dgm:chMax/>
          <dgm:chPref/>
          <dgm:dir/>
          <dgm:animLvl val="lvl"/>
        </dgm:presLayoutVars>
      </dgm:prSet>
      <dgm:spPr/>
    </dgm:pt>
    <dgm:pt modelId="{0B91F6FA-4A4A-4CDE-961D-147F210D5022}" type="pres">
      <dgm:prSet presAssocID="{D4F05C0A-829A-4169-8C31-07BE6CFF4563}" presName="composite" presStyleCnt="0"/>
      <dgm:spPr/>
    </dgm:pt>
    <dgm:pt modelId="{E7B5B805-E702-4C8B-8BA7-8B81FD6F7466}" type="pres">
      <dgm:prSet presAssocID="{D4F05C0A-829A-4169-8C31-07BE6CFF4563}" presName="LShape" presStyleLbl="alignNode1" presStyleIdx="0" presStyleCnt="7"/>
      <dgm:spPr/>
    </dgm:pt>
    <dgm:pt modelId="{44457693-6793-40E3-9825-F6E403A7EFD2}" type="pres">
      <dgm:prSet presAssocID="{D4F05C0A-829A-4169-8C31-07BE6CFF4563}" presName="ParentText" presStyleLbl="revTx" presStyleIdx="0" presStyleCnt="4">
        <dgm:presLayoutVars>
          <dgm:chMax val="0"/>
          <dgm:chPref val="0"/>
          <dgm:bulletEnabled val="1"/>
        </dgm:presLayoutVars>
      </dgm:prSet>
      <dgm:spPr/>
    </dgm:pt>
    <dgm:pt modelId="{C10AC114-F10A-4094-91B9-CA12C3AA3732}" type="pres">
      <dgm:prSet presAssocID="{D4F05C0A-829A-4169-8C31-07BE6CFF4563}" presName="Triangle" presStyleLbl="alignNode1" presStyleIdx="1" presStyleCnt="7"/>
      <dgm:spPr/>
    </dgm:pt>
    <dgm:pt modelId="{0EC885C5-4973-427B-84EC-9D40F01B1676}" type="pres">
      <dgm:prSet presAssocID="{4F7DBBD5-03D3-4236-B2C2-E01E23DF2588}" presName="sibTrans" presStyleCnt="0"/>
      <dgm:spPr/>
    </dgm:pt>
    <dgm:pt modelId="{16442563-8F85-4F5F-A1CD-D89EC12B4F4D}" type="pres">
      <dgm:prSet presAssocID="{4F7DBBD5-03D3-4236-B2C2-E01E23DF2588}" presName="space" presStyleCnt="0"/>
      <dgm:spPr/>
    </dgm:pt>
    <dgm:pt modelId="{345BB76C-9A84-436C-B855-82B3DFA55F76}" type="pres">
      <dgm:prSet presAssocID="{154B4483-8307-415D-ABC1-71A2EABF1B2A}" presName="composite" presStyleCnt="0"/>
      <dgm:spPr/>
    </dgm:pt>
    <dgm:pt modelId="{517303C3-7929-471C-85D6-6695EED08DDB}" type="pres">
      <dgm:prSet presAssocID="{154B4483-8307-415D-ABC1-71A2EABF1B2A}" presName="LShape" presStyleLbl="alignNode1" presStyleIdx="2" presStyleCnt="7"/>
      <dgm:spPr/>
    </dgm:pt>
    <dgm:pt modelId="{0899D95C-418F-4BE2-B6CF-8615DAEEBFAF}" type="pres">
      <dgm:prSet presAssocID="{154B4483-8307-415D-ABC1-71A2EABF1B2A}" presName="ParentText" presStyleLbl="revTx" presStyleIdx="1" presStyleCnt="4">
        <dgm:presLayoutVars>
          <dgm:chMax val="0"/>
          <dgm:chPref val="0"/>
          <dgm:bulletEnabled val="1"/>
        </dgm:presLayoutVars>
      </dgm:prSet>
      <dgm:spPr/>
    </dgm:pt>
    <dgm:pt modelId="{5D64C06C-D47C-4BC7-A4EB-22969818257C}" type="pres">
      <dgm:prSet presAssocID="{154B4483-8307-415D-ABC1-71A2EABF1B2A}" presName="Triangle" presStyleLbl="alignNode1" presStyleIdx="3" presStyleCnt="7"/>
      <dgm:spPr/>
    </dgm:pt>
    <dgm:pt modelId="{8D5D765B-A526-481D-803C-9499B4C920BC}" type="pres">
      <dgm:prSet presAssocID="{D6BB41F9-EBFE-4F8B-8E11-7DB3BDE7DE52}" presName="sibTrans" presStyleCnt="0"/>
      <dgm:spPr/>
    </dgm:pt>
    <dgm:pt modelId="{A4490DA5-EDB2-497C-BB87-0E355A0DB261}" type="pres">
      <dgm:prSet presAssocID="{D6BB41F9-EBFE-4F8B-8E11-7DB3BDE7DE52}" presName="space" presStyleCnt="0"/>
      <dgm:spPr/>
    </dgm:pt>
    <dgm:pt modelId="{8D54F880-D273-45FF-A688-62F0599E94C2}" type="pres">
      <dgm:prSet presAssocID="{F7D24114-4F8F-4ECD-B546-190779FF32D2}" presName="composite" presStyleCnt="0"/>
      <dgm:spPr/>
    </dgm:pt>
    <dgm:pt modelId="{405158CA-10BA-4EB0-A238-947A5B9F47F0}" type="pres">
      <dgm:prSet presAssocID="{F7D24114-4F8F-4ECD-B546-190779FF32D2}" presName="LShape" presStyleLbl="alignNode1" presStyleIdx="4" presStyleCnt="7"/>
      <dgm:spPr/>
    </dgm:pt>
    <dgm:pt modelId="{97BA408B-CCF0-4199-A16D-227B889DF019}" type="pres">
      <dgm:prSet presAssocID="{F7D24114-4F8F-4ECD-B546-190779FF32D2}" presName="ParentText" presStyleLbl="revTx" presStyleIdx="2" presStyleCnt="4">
        <dgm:presLayoutVars>
          <dgm:chMax val="0"/>
          <dgm:chPref val="0"/>
          <dgm:bulletEnabled val="1"/>
        </dgm:presLayoutVars>
      </dgm:prSet>
      <dgm:spPr/>
    </dgm:pt>
    <dgm:pt modelId="{F5EE3AFB-2C77-44EC-94A9-DB0E493B4309}" type="pres">
      <dgm:prSet presAssocID="{F7D24114-4F8F-4ECD-B546-190779FF32D2}" presName="Triangle" presStyleLbl="alignNode1" presStyleIdx="5" presStyleCnt="7"/>
      <dgm:spPr/>
    </dgm:pt>
    <dgm:pt modelId="{ABF54BE8-8990-41D4-A779-ACA697EDEA9E}" type="pres">
      <dgm:prSet presAssocID="{204C7F2D-5BCA-4220-9AE0-23D8D3BE63C6}" presName="sibTrans" presStyleCnt="0"/>
      <dgm:spPr/>
    </dgm:pt>
    <dgm:pt modelId="{E97F59E5-4550-4423-AEDA-9BF071FFC2FB}" type="pres">
      <dgm:prSet presAssocID="{204C7F2D-5BCA-4220-9AE0-23D8D3BE63C6}" presName="space" presStyleCnt="0"/>
      <dgm:spPr/>
    </dgm:pt>
    <dgm:pt modelId="{E9779BCB-9D20-42B1-8931-9194CFD275E0}" type="pres">
      <dgm:prSet presAssocID="{8EDA8109-55C6-4914-AE85-6BF461FB33B4}" presName="composite" presStyleCnt="0"/>
      <dgm:spPr/>
    </dgm:pt>
    <dgm:pt modelId="{69C11DA2-8F5B-447C-AA26-F30A29A20E07}" type="pres">
      <dgm:prSet presAssocID="{8EDA8109-55C6-4914-AE85-6BF461FB33B4}" presName="LShape" presStyleLbl="alignNode1" presStyleIdx="6" presStyleCnt="7"/>
      <dgm:spPr/>
    </dgm:pt>
    <dgm:pt modelId="{C2C5FC49-5941-4A58-8116-5D6B5C88E374}" type="pres">
      <dgm:prSet presAssocID="{8EDA8109-55C6-4914-AE85-6BF461FB33B4}" presName="ParentText" presStyleLbl="revTx" presStyleIdx="3" presStyleCnt="4">
        <dgm:presLayoutVars>
          <dgm:chMax val="0"/>
          <dgm:chPref val="0"/>
          <dgm:bulletEnabled val="1"/>
        </dgm:presLayoutVars>
      </dgm:prSet>
      <dgm:spPr/>
    </dgm:pt>
  </dgm:ptLst>
  <dgm:cxnLst>
    <dgm:cxn modelId="{81187807-87F9-4A58-94F1-B458D782385A}" type="presOf" srcId="{8EDA8109-55C6-4914-AE85-6BF461FB33B4}" destId="{C2C5FC49-5941-4A58-8116-5D6B5C88E374}" srcOrd="0" destOrd="0" presId="urn:microsoft.com/office/officeart/2009/3/layout/StepUpProcess"/>
    <dgm:cxn modelId="{D2268C09-790F-4CB1-9648-E8E97D3880FE}" type="presOf" srcId="{A4900185-9E56-4772-8A2F-3FD5B3466A0F}" destId="{DD9D65EB-4077-40BE-87E0-647FA5D42970}" srcOrd="0" destOrd="0" presId="urn:microsoft.com/office/officeart/2009/3/layout/StepUpProcess"/>
    <dgm:cxn modelId="{36F57810-FCBF-4EA4-933D-A649B66F7343}" srcId="{A4900185-9E56-4772-8A2F-3FD5B3466A0F}" destId="{8EDA8109-55C6-4914-AE85-6BF461FB33B4}" srcOrd="3" destOrd="0" parTransId="{2114C88D-D9AA-4CE7-9FC7-E8FDA504072C}" sibTransId="{8C150696-4298-4CD3-B42A-C89C0EADC9AC}"/>
    <dgm:cxn modelId="{05659F18-98F0-4624-AF12-8C721A18E3B1}" srcId="{A4900185-9E56-4772-8A2F-3FD5B3466A0F}" destId="{D4F05C0A-829A-4169-8C31-07BE6CFF4563}" srcOrd="0" destOrd="0" parTransId="{2B47D7E5-DE41-4DD9-A2CE-D6A07163F80D}" sibTransId="{4F7DBBD5-03D3-4236-B2C2-E01E23DF2588}"/>
    <dgm:cxn modelId="{3A0D263C-4295-411B-B746-79A70BD0E7C9}" type="presOf" srcId="{F7D24114-4F8F-4ECD-B546-190779FF32D2}" destId="{97BA408B-CCF0-4199-A16D-227B889DF019}" srcOrd="0" destOrd="0" presId="urn:microsoft.com/office/officeart/2009/3/layout/StepUpProcess"/>
    <dgm:cxn modelId="{05E5AF5E-0A44-4874-A79E-44D4FF98E035}" type="presOf" srcId="{D4F05C0A-829A-4169-8C31-07BE6CFF4563}" destId="{44457693-6793-40E3-9825-F6E403A7EFD2}" srcOrd="0" destOrd="0" presId="urn:microsoft.com/office/officeart/2009/3/layout/StepUpProcess"/>
    <dgm:cxn modelId="{D757636B-01CC-485C-BF09-9EDA2D53B5ED}" srcId="{A4900185-9E56-4772-8A2F-3FD5B3466A0F}" destId="{F7D24114-4F8F-4ECD-B546-190779FF32D2}" srcOrd="2" destOrd="0" parTransId="{2B15E399-07CC-4D1C-A8BB-5DBD8D20666D}" sibTransId="{204C7F2D-5BCA-4220-9AE0-23D8D3BE63C6}"/>
    <dgm:cxn modelId="{954DFF4F-9C36-485B-8444-44F5DD911913}" srcId="{A4900185-9E56-4772-8A2F-3FD5B3466A0F}" destId="{154B4483-8307-415D-ABC1-71A2EABF1B2A}" srcOrd="1" destOrd="0" parTransId="{64E1844B-5E30-4512-8CC8-D5A60760F0A1}" sibTransId="{D6BB41F9-EBFE-4F8B-8E11-7DB3BDE7DE52}"/>
    <dgm:cxn modelId="{50BE70E3-EDD0-440B-8FB5-015A63F475C7}" type="presOf" srcId="{154B4483-8307-415D-ABC1-71A2EABF1B2A}" destId="{0899D95C-418F-4BE2-B6CF-8615DAEEBFAF}" srcOrd="0" destOrd="0" presId="urn:microsoft.com/office/officeart/2009/3/layout/StepUpProcess"/>
    <dgm:cxn modelId="{4E1B1672-7C9E-4E17-AE97-4AAC505BDCE8}" type="presParOf" srcId="{DD9D65EB-4077-40BE-87E0-647FA5D42970}" destId="{0B91F6FA-4A4A-4CDE-961D-147F210D5022}" srcOrd="0" destOrd="0" presId="urn:microsoft.com/office/officeart/2009/3/layout/StepUpProcess"/>
    <dgm:cxn modelId="{9EE0CB39-BAA3-40A5-83CF-1D184213E3BC}" type="presParOf" srcId="{0B91F6FA-4A4A-4CDE-961D-147F210D5022}" destId="{E7B5B805-E702-4C8B-8BA7-8B81FD6F7466}" srcOrd="0" destOrd="0" presId="urn:microsoft.com/office/officeart/2009/3/layout/StepUpProcess"/>
    <dgm:cxn modelId="{9B88B9F9-FA3F-4B28-9287-25D58B478A90}" type="presParOf" srcId="{0B91F6FA-4A4A-4CDE-961D-147F210D5022}" destId="{44457693-6793-40E3-9825-F6E403A7EFD2}" srcOrd="1" destOrd="0" presId="urn:microsoft.com/office/officeart/2009/3/layout/StepUpProcess"/>
    <dgm:cxn modelId="{207CE269-F16A-42B7-A1AA-EAE643BCDA87}" type="presParOf" srcId="{0B91F6FA-4A4A-4CDE-961D-147F210D5022}" destId="{C10AC114-F10A-4094-91B9-CA12C3AA3732}" srcOrd="2" destOrd="0" presId="urn:microsoft.com/office/officeart/2009/3/layout/StepUpProcess"/>
    <dgm:cxn modelId="{1B730FD3-83A9-4F40-9CEA-236CD8FA23FD}" type="presParOf" srcId="{DD9D65EB-4077-40BE-87E0-647FA5D42970}" destId="{0EC885C5-4973-427B-84EC-9D40F01B1676}" srcOrd="1" destOrd="0" presId="urn:microsoft.com/office/officeart/2009/3/layout/StepUpProcess"/>
    <dgm:cxn modelId="{090942AE-56B3-453C-9C23-B6FD6E793DB8}" type="presParOf" srcId="{0EC885C5-4973-427B-84EC-9D40F01B1676}" destId="{16442563-8F85-4F5F-A1CD-D89EC12B4F4D}" srcOrd="0" destOrd="0" presId="urn:microsoft.com/office/officeart/2009/3/layout/StepUpProcess"/>
    <dgm:cxn modelId="{20FFD46F-4861-4F77-8CE0-3E8FBA60205B}" type="presParOf" srcId="{DD9D65EB-4077-40BE-87E0-647FA5D42970}" destId="{345BB76C-9A84-436C-B855-82B3DFA55F76}" srcOrd="2" destOrd="0" presId="urn:microsoft.com/office/officeart/2009/3/layout/StepUpProcess"/>
    <dgm:cxn modelId="{1E2AF1D2-5F81-48CB-A365-13461C7F70C1}" type="presParOf" srcId="{345BB76C-9A84-436C-B855-82B3DFA55F76}" destId="{517303C3-7929-471C-85D6-6695EED08DDB}" srcOrd="0" destOrd="0" presId="urn:microsoft.com/office/officeart/2009/3/layout/StepUpProcess"/>
    <dgm:cxn modelId="{D55B21E2-9DAF-47E8-838B-BC3D404B3F9C}" type="presParOf" srcId="{345BB76C-9A84-436C-B855-82B3DFA55F76}" destId="{0899D95C-418F-4BE2-B6CF-8615DAEEBFAF}" srcOrd="1" destOrd="0" presId="urn:microsoft.com/office/officeart/2009/3/layout/StepUpProcess"/>
    <dgm:cxn modelId="{84D48DAA-D1E2-4735-AB5D-7247DC471573}" type="presParOf" srcId="{345BB76C-9A84-436C-B855-82B3DFA55F76}" destId="{5D64C06C-D47C-4BC7-A4EB-22969818257C}" srcOrd="2" destOrd="0" presId="urn:microsoft.com/office/officeart/2009/3/layout/StepUpProcess"/>
    <dgm:cxn modelId="{AF4B236A-BDD7-40C6-A255-0BF2E1937D1B}" type="presParOf" srcId="{DD9D65EB-4077-40BE-87E0-647FA5D42970}" destId="{8D5D765B-A526-481D-803C-9499B4C920BC}" srcOrd="3" destOrd="0" presId="urn:microsoft.com/office/officeart/2009/3/layout/StepUpProcess"/>
    <dgm:cxn modelId="{CDA91D2E-E2DC-453E-B600-1B3D50387D23}" type="presParOf" srcId="{8D5D765B-A526-481D-803C-9499B4C920BC}" destId="{A4490DA5-EDB2-497C-BB87-0E355A0DB261}" srcOrd="0" destOrd="0" presId="urn:microsoft.com/office/officeart/2009/3/layout/StepUpProcess"/>
    <dgm:cxn modelId="{234A43B4-4E5C-43D1-B5EB-20C1CB404836}" type="presParOf" srcId="{DD9D65EB-4077-40BE-87E0-647FA5D42970}" destId="{8D54F880-D273-45FF-A688-62F0599E94C2}" srcOrd="4" destOrd="0" presId="urn:microsoft.com/office/officeart/2009/3/layout/StepUpProcess"/>
    <dgm:cxn modelId="{D5F3302A-3A98-4C94-9516-80164676A107}" type="presParOf" srcId="{8D54F880-D273-45FF-A688-62F0599E94C2}" destId="{405158CA-10BA-4EB0-A238-947A5B9F47F0}" srcOrd="0" destOrd="0" presId="urn:microsoft.com/office/officeart/2009/3/layout/StepUpProcess"/>
    <dgm:cxn modelId="{C311E42B-C33A-40DD-AD90-81711AAC581C}" type="presParOf" srcId="{8D54F880-D273-45FF-A688-62F0599E94C2}" destId="{97BA408B-CCF0-4199-A16D-227B889DF019}" srcOrd="1" destOrd="0" presId="urn:microsoft.com/office/officeart/2009/3/layout/StepUpProcess"/>
    <dgm:cxn modelId="{8BA794D4-B996-4178-A661-C915E2F022F4}" type="presParOf" srcId="{8D54F880-D273-45FF-A688-62F0599E94C2}" destId="{F5EE3AFB-2C77-44EC-94A9-DB0E493B4309}" srcOrd="2" destOrd="0" presId="urn:microsoft.com/office/officeart/2009/3/layout/StepUpProcess"/>
    <dgm:cxn modelId="{59D28492-E060-4047-B255-5999A553A342}" type="presParOf" srcId="{DD9D65EB-4077-40BE-87E0-647FA5D42970}" destId="{ABF54BE8-8990-41D4-A779-ACA697EDEA9E}" srcOrd="5" destOrd="0" presId="urn:microsoft.com/office/officeart/2009/3/layout/StepUpProcess"/>
    <dgm:cxn modelId="{903B7340-B4D5-4676-A850-292742472E4E}" type="presParOf" srcId="{ABF54BE8-8990-41D4-A779-ACA697EDEA9E}" destId="{E97F59E5-4550-4423-AEDA-9BF071FFC2FB}" srcOrd="0" destOrd="0" presId="urn:microsoft.com/office/officeart/2009/3/layout/StepUpProcess"/>
    <dgm:cxn modelId="{95BE9FCA-04FF-4EAF-8525-848798FA511F}" type="presParOf" srcId="{DD9D65EB-4077-40BE-87E0-647FA5D42970}" destId="{E9779BCB-9D20-42B1-8931-9194CFD275E0}" srcOrd="6" destOrd="0" presId="urn:microsoft.com/office/officeart/2009/3/layout/StepUpProcess"/>
    <dgm:cxn modelId="{1E99ECD4-EE7D-4A12-998B-6BA7AA73E0EA}" type="presParOf" srcId="{E9779BCB-9D20-42B1-8931-9194CFD275E0}" destId="{69C11DA2-8F5B-447C-AA26-F30A29A20E07}" srcOrd="0" destOrd="0" presId="urn:microsoft.com/office/officeart/2009/3/layout/StepUpProcess"/>
    <dgm:cxn modelId="{45B31716-C92A-4CEE-B582-CAEFB2EEA56C}" type="presParOf" srcId="{E9779BCB-9D20-42B1-8931-9194CFD275E0}" destId="{C2C5FC49-5941-4A58-8116-5D6B5C88E37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D1DAA6-0C2C-4878-A37E-5F8FE1A66586}" type="doc">
      <dgm:prSet loTypeId="urn:microsoft.com/office/officeart/2005/8/layout/vList3" loCatId="list" qsTypeId="urn:microsoft.com/office/officeart/2005/8/quickstyle/simple5" qsCatId="simple" csTypeId="urn:microsoft.com/office/officeart/2005/8/colors/colorful5" csCatId="colorful" phldr="1"/>
      <dgm:spPr/>
    </dgm:pt>
    <dgm:pt modelId="{94F99A94-7D9F-47CF-BE5E-0B42B961647C}">
      <dgm:prSet phldrT="[Texto]" custT="1"/>
      <dgm:spPr/>
      <dgm:t>
        <a:bodyPr/>
        <a:lstStyle/>
        <a:p>
          <a:pPr algn="just"/>
          <a:r>
            <a:rPr lang="es-EC" sz="2000" b="1" dirty="0">
              <a:solidFill>
                <a:schemeClr val="tx1"/>
              </a:solidFill>
              <a:latin typeface="+mn-lt"/>
            </a:rPr>
            <a:t>OBJETIVO DE LA PROPUESTA</a:t>
          </a:r>
        </a:p>
        <a:p>
          <a:pPr algn="just"/>
          <a:endParaRPr lang="es-EC" sz="2000" b="1" dirty="0">
            <a:solidFill>
              <a:schemeClr val="tx1"/>
            </a:solidFill>
            <a:latin typeface="+mn-lt"/>
          </a:endParaRPr>
        </a:p>
        <a:p>
          <a:pPr algn="just"/>
          <a:r>
            <a:rPr lang="es-MX" sz="2000" dirty="0"/>
            <a:t>Aplicar un programa de actividades lúdicas para el aumento de la atención sostenida en los estudiantes de básica media y básica superior de la Unidad Educativa Sucre N°1.</a:t>
          </a:r>
          <a:endParaRPr lang="es-EC" sz="2000" b="0" dirty="0">
            <a:solidFill>
              <a:schemeClr val="tx1"/>
            </a:solidFill>
            <a:latin typeface="+mn-lt"/>
          </a:endParaRPr>
        </a:p>
      </dgm:t>
    </dgm:pt>
    <dgm:pt modelId="{EA74D05C-3625-4B45-997B-3939A5C2D112}" type="parTrans" cxnId="{3FBBD87D-26EC-43CD-8388-511489B59B70}">
      <dgm:prSet/>
      <dgm:spPr/>
      <dgm:t>
        <a:bodyPr/>
        <a:lstStyle/>
        <a:p>
          <a:endParaRPr lang="es-EC">
            <a:solidFill>
              <a:schemeClr val="tx1"/>
            </a:solidFill>
          </a:endParaRPr>
        </a:p>
      </dgm:t>
    </dgm:pt>
    <dgm:pt modelId="{B9FAB24C-4884-4C9F-90A0-5687D1D691F5}" type="sibTrans" cxnId="{3FBBD87D-26EC-43CD-8388-511489B59B70}">
      <dgm:prSet/>
      <dgm:spPr/>
      <dgm:t>
        <a:bodyPr/>
        <a:lstStyle/>
        <a:p>
          <a:endParaRPr lang="es-EC">
            <a:solidFill>
              <a:schemeClr val="tx1"/>
            </a:solidFill>
          </a:endParaRPr>
        </a:p>
      </dgm:t>
    </dgm:pt>
    <dgm:pt modelId="{2145A7AB-6287-4EC4-9CB7-DA9B037E5E81}" type="pres">
      <dgm:prSet presAssocID="{FED1DAA6-0C2C-4878-A37E-5F8FE1A66586}" presName="linearFlow" presStyleCnt="0">
        <dgm:presLayoutVars>
          <dgm:dir/>
          <dgm:resizeHandles val="exact"/>
        </dgm:presLayoutVars>
      </dgm:prSet>
      <dgm:spPr/>
    </dgm:pt>
    <dgm:pt modelId="{2DEB96FD-FB44-4E37-B07A-47539A37577B}" type="pres">
      <dgm:prSet presAssocID="{94F99A94-7D9F-47CF-BE5E-0B42B961647C}" presName="composite" presStyleCnt="0"/>
      <dgm:spPr/>
    </dgm:pt>
    <dgm:pt modelId="{B9BF9628-B1E8-4075-8663-65AEB105C19E}" type="pres">
      <dgm:prSet presAssocID="{94F99A94-7D9F-47CF-BE5E-0B42B961647C}" presName="imgShp" presStyleLbl="fgImgPlace1" presStyleIdx="0" presStyleCnt="1"/>
      <dgm:spPr>
        <a:blipFill rotWithShape="1">
          <a:blip xmlns:r="http://schemas.openxmlformats.org/officeDocument/2006/relationships" r:embed="rId1"/>
          <a:stretch>
            <a:fillRect/>
          </a:stretch>
        </a:blipFill>
      </dgm:spPr>
    </dgm:pt>
    <dgm:pt modelId="{D543452C-B283-4213-A8A9-F660B5BA9B3B}" type="pres">
      <dgm:prSet presAssocID="{94F99A94-7D9F-47CF-BE5E-0B42B961647C}" presName="txShp" presStyleLbl="node1" presStyleIdx="0" presStyleCnt="1">
        <dgm:presLayoutVars>
          <dgm:bulletEnabled val="1"/>
        </dgm:presLayoutVars>
      </dgm:prSet>
      <dgm:spPr/>
    </dgm:pt>
  </dgm:ptLst>
  <dgm:cxnLst>
    <dgm:cxn modelId="{DBF50204-3B81-431E-ADCC-DC76E7498F19}" type="presOf" srcId="{94F99A94-7D9F-47CF-BE5E-0B42B961647C}" destId="{D543452C-B283-4213-A8A9-F660B5BA9B3B}" srcOrd="0" destOrd="0" presId="urn:microsoft.com/office/officeart/2005/8/layout/vList3"/>
    <dgm:cxn modelId="{2A808768-F50F-404F-A82F-057F6872DD86}" type="presOf" srcId="{FED1DAA6-0C2C-4878-A37E-5F8FE1A66586}" destId="{2145A7AB-6287-4EC4-9CB7-DA9B037E5E81}" srcOrd="0" destOrd="0" presId="urn:microsoft.com/office/officeart/2005/8/layout/vList3"/>
    <dgm:cxn modelId="{3FBBD87D-26EC-43CD-8388-511489B59B70}" srcId="{FED1DAA6-0C2C-4878-A37E-5F8FE1A66586}" destId="{94F99A94-7D9F-47CF-BE5E-0B42B961647C}" srcOrd="0" destOrd="0" parTransId="{EA74D05C-3625-4B45-997B-3939A5C2D112}" sibTransId="{B9FAB24C-4884-4C9F-90A0-5687D1D691F5}"/>
    <dgm:cxn modelId="{998C5614-296E-47D8-9290-25C9F23129ED}" type="presParOf" srcId="{2145A7AB-6287-4EC4-9CB7-DA9B037E5E81}" destId="{2DEB96FD-FB44-4E37-B07A-47539A37577B}" srcOrd="0" destOrd="0" presId="urn:microsoft.com/office/officeart/2005/8/layout/vList3"/>
    <dgm:cxn modelId="{3FCE8693-D96E-4D57-9E34-A29B33BB3EC8}" type="presParOf" srcId="{2DEB96FD-FB44-4E37-B07A-47539A37577B}" destId="{B9BF9628-B1E8-4075-8663-65AEB105C19E}" srcOrd="0" destOrd="0" presId="urn:microsoft.com/office/officeart/2005/8/layout/vList3"/>
    <dgm:cxn modelId="{80BCD6A5-033E-47C3-849B-C89A1EC62BBB}" type="presParOf" srcId="{2DEB96FD-FB44-4E37-B07A-47539A37577B}" destId="{D543452C-B283-4213-A8A9-F660B5BA9B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2C22B6-507E-4A33-A4DA-50D4D44A5695}"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s-EC"/>
        </a:p>
      </dgm:t>
    </dgm:pt>
    <dgm:pt modelId="{29F34B8F-AA7E-44C1-8762-5B8CBDDB66BD}">
      <dgm:prSet phldrT="[Texto]" custT="1"/>
      <dgm:spPr/>
      <dgm:t>
        <a:bodyPr/>
        <a:lstStyle/>
        <a:p>
          <a:r>
            <a:rPr lang="es-EC" sz="1050" b="1" dirty="0">
              <a:solidFill>
                <a:schemeClr val="tx1"/>
              </a:solidFill>
              <a:latin typeface="+mn-lt"/>
            </a:rPr>
            <a:t>ACTIVIDADES DE  LA PROPUESTA</a:t>
          </a:r>
        </a:p>
      </dgm:t>
    </dgm:pt>
    <dgm:pt modelId="{E66E81D6-8777-4E8B-AF27-F552A249BDF7}" type="parTrans" cxnId="{916087FF-69B5-404D-ACAC-4CFE64F74A20}">
      <dgm:prSet/>
      <dgm:spPr/>
      <dgm:t>
        <a:bodyPr/>
        <a:lstStyle/>
        <a:p>
          <a:endParaRPr lang="es-EC">
            <a:solidFill>
              <a:schemeClr val="tx1"/>
            </a:solidFill>
            <a:latin typeface="+mn-lt"/>
          </a:endParaRPr>
        </a:p>
      </dgm:t>
    </dgm:pt>
    <dgm:pt modelId="{82106357-6B4B-4E2B-8333-FB77718ECC14}" type="sibTrans" cxnId="{916087FF-69B5-404D-ACAC-4CFE64F74A20}">
      <dgm:prSet/>
      <dgm:spPr/>
      <dgm:t>
        <a:bodyPr/>
        <a:lstStyle/>
        <a:p>
          <a:endParaRPr lang="es-EC">
            <a:solidFill>
              <a:schemeClr val="tx1"/>
            </a:solidFill>
            <a:latin typeface="+mn-lt"/>
          </a:endParaRPr>
        </a:p>
      </dgm:t>
    </dgm:pt>
    <dgm:pt modelId="{1F75DF3F-54FE-420B-9D2E-5E8A8C4E42BE}">
      <dgm:prSet phldrT="[Texto]" custT="1"/>
      <dgm:spPr/>
      <dgm:t>
        <a:bodyPr/>
        <a:lstStyle/>
        <a:p>
          <a:r>
            <a:rPr lang="es-EC" sz="900" b="1" dirty="0">
              <a:solidFill>
                <a:schemeClr val="tx1"/>
              </a:solidFill>
              <a:latin typeface="+mn-lt"/>
            </a:rPr>
            <a:t>Buscando el nido:</a:t>
          </a:r>
        </a:p>
        <a:p>
          <a:r>
            <a:rPr lang="es-MX" sz="900" dirty="0">
              <a:solidFill>
                <a:schemeClr val="tx1"/>
              </a:solidFill>
              <a:latin typeface="+mn-lt"/>
            </a:rPr>
            <a:t>Ubicar el cuerpo en el espacio</a:t>
          </a:r>
          <a:endParaRPr lang="es-EC" sz="900" dirty="0">
            <a:solidFill>
              <a:schemeClr val="tx1"/>
            </a:solidFill>
            <a:latin typeface="+mn-lt"/>
          </a:endParaRPr>
        </a:p>
      </dgm:t>
    </dgm:pt>
    <dgm:pt modelId="{405D216F-C6FD-4EC6-AEB9-455D21A07F65}" type="parTrans" cxnId="{B16C93F1-90AA-4928-A57E-5FD899944CAB}">
      <dgm:prSet/>
      <dgm:spPr/>
      <dgm:t>
        <a:bodyPr/>
        <a:lstStyle/>
        <a:p>
          <a:endParaRPr lang="es-EC">
            <a:solidFill>
              <a:schemeClr val="tx1"/>
            </a:solidFill>
            <a:latin typeface="+mn-lt"/>
          </a:endParaRPr>
        </a:p>
      </dgm:t>
    </dgm:pt>
    <dgm:pt modelId="{60BBD411-2569-4AB7-9485-D5F2402627E9}" type="sibTrans" cxnId="{B16C93F1-90AA-4928-A57E-5FD899944CAB}">
      <dgm:prSet/>
      <dgm:spPr/>
      <dgm:t>
        <a:bodyPr/>
        <a:lstStyle/>
        <a:p>
          <a:endParaRPr lang="es-EC">
            <a:solidFill>
              <a:schemeClr val="tx1"/>
            </a:solidFill>
            <a:latin typeface="+mn-lt"/>
          </a:endParaRPr>
        </a:p>
      </dgm:t>
    </dgm:pt>
    <dgm:pt modelId="{C7230DD8-FD06-43C4-B20B-60BDC2CA4A66}">
      <dgm:prSet phldrT="[Texto]" custT="1"/>
      <dgm:spPr/>
      <dgm:t>
        <a:bodyPr/>
        <a:lstStyle/>
        <a:p>
          <a:r>
            <a:rPr lang="es-EC" sz="900" b="1" dirty="0">
              <a:solidFill>
                <a:schemeClr val="tx1"/>
              </a:solidFill>
              <a:latin typeface="+mn-lt"/>
            </a:rPr>
            <a:t>El rey manda:</a:t>
          </a:r>
        </a:p>
        <a:p>
          <a:r>
            <a:rPr lang="es-MX" sz="900" dirty="0">
              <a:solidFill>
                <a:schemeClr val="tx1"/>
              </a:solidFill>
              <a:latin typeface="+mn-lt"/>
            </a:rPr>
            <a:t>Trabajar atención sostenida, selectiva y memoria semántica</a:t>
          </a:r>
          <a:endParaRPr lang="es-EC" sz="900" dirty="0">
            <a:solidFill>
              <a:schemeClr val="tx1"/>
            </a:solidFill>
            <a:latin typeface="+mn-lt"/>
          </a:endParaRPr>
        </a:p>
      </dgm:t>
    </dgm:pt>
    <dgm:pt modelId="{770AF35B-E35E-474B-A1D1-480BA81D324B}" type="parTrans" cxnId="{3418607B-1319-4808-A4AB-E6C40E156985}">
      <dgm:prSet/>
      <dgm:spPr/>
      <dgm:t>
        <a:bodyPr/>
        <a:lstStyle/>
        <a:p>
          <a:endParaRPr lang="es-EC">
            <a:solidFill>
              <a:schemeClr val="tx1"/>
            </a:solidFill>
            <a:latin typeface="+mn-lt"/>
          </a:endParaRPr>
        </a:p>
      </dgm:t>
    </dgm:pt>
    <dgm:pt modelId="{46607B91-1405-4379-8171-9475F541C213}" type="sibTrans" cxnId="{3418607B-1319-4808-A4AB-E6C40E156985}">
      <dgm:prSet/>
      <dgm:spPr/>
      <dgm:t>
        <a:bodyPr/>
        <a:lstStyle/>
        <a:p>
          <a:endParaRPr lang="es-EC">
            <a:solidFill>
              <a:schemeClr val="tx1"/>
            </a:solidFill>
            <a:latin typeface="+mn-lt"/>
          </a:endParaRPr>
        </a:p>
      </dgm:t>
    </dgm:pt>
    <dgm:pt modelId="{F0D12D26-8E40-4ACD-849A-138D37EE7AE2}">
      <dgm:prSet phldrT="[Texto]" custT="1"/>
      <dgm:spPr/>
      <dgm:t>
        <a:bodyPr/>
        <a:lstStyle/>
        <a:p>
          <a:r>
            <a:rPr lang="es-CO" sz="800" b="1" dirty="0">
              <a:solidFill>
                <a:schemeClr val="tx1"/>
              </a:solidFill>
              <a:latin typeface="+mn-lt"/>
              <a:cs typeface="Arial" charset="0"/>
            </a:rPr>
            <a:t>Entre frases e invenciones:</a:t>
          </a:r>
        </a:p>
        <a:p>
          <a:r>
            <a:rPr lang="es-MX" sz="900" dirty="0">
              <a:solidFill>
                <a:schemeClr val="tx1"/>
              </a:solidFill>
              <a:latin typeface="+mn-lt"/>
            </a:rPr>
            <a:t>La memoria operativa y semántica  por atención</a:t>
          </a:r>
          <a:endParaRPr lang="es-EC" sz="900" dirty="0">
            <a:solidFill>
              <a:schemeClr val="tx1"/>
            </a:solidFill>
            <a:latin typeface="+mn-lt"/>
          </a:endParaRPr>
        </a:p>
      </dgm:t>
    </dgm:pt>
    <dgm:pt modelId="{01B49854-3E6D-45F6-9150-2889616DAFF2}" type="parTrans" cxnId="{C0CA3556-2EF9-4D84-B7B4-0CC94B88EF3E}">
      <dgm:prSet/>
      <dgm:spPr/>
      <dgm:t>
        <a:bodyPr/>
        <a:lstStyle/>
        <a:p>
          <a:endParaRPr lang="es-EC">
            <a:solidFill>
              <a:schemeClr val="tx1"/>
            </a:solidFill>
            <a:latin typeface="+mn-lt"/>
          </a:endParaRPr>
        </a:p>
      </dgm:t>
    </dgm:pt>
    <dgm:pt modelId="{85ECD7BC-327F-48C8-8660-3D556234BDE9}" type="sibTrans" cxnId="{C0CA3556-2EF9-4D84-B7B4-0CC94B88EF3E}">
      <dgm:prSet/>
      <dgm:spPr/>
      <dgm:t>
        <a:bodyPr/>
        <a:lstStyle/>
        <a:p>
          <a:endParaRPr lang="es-EC">
            <a:solidFill>
              <a:schemeClr val="tx1"/>
            </a:solidFill>
            <a:latin typeface="+mn-lt"/>
          </a:endParaRPr>
        </a:p>
      </dgm:t>
    </dgm:pt>
    <dgm:pt modelId="{6C720A17-9AAB-4077-80AE-777378E8EF4D}">
      <dgm:prSet phldrT="[Texto]" custT="1"/>
      <dgm:spPr/>
      <dgm:t>
        <a:bodyPr/>
        <a:lstStyle/>
        <a:p>
          <a:r>
            <a:rPr lang="es-CO" sz="800" b="1" dirty="0">
              <a:solidFill>
                <a:schemeClr val="tx1"/>
              </a:solidFill>
              <a:latin typeface="+mn-lt"/>
              <a:cs typeface="Arial" charset="0"/>
            </a:rPr>
            <a:t>El desfile de letras </a:t>
          </a:r>
        </a:p>
        <a:p>
          <a:r>
            <a:rPr lang="es-CO" sz="900" dirty="0">
              <a:solidFill>
                <a:schemeClr val="tx1"/>
              </a:solidFill>
              <a:latin typeface="+mn-lt"/>
              <a:cs typeface="Arial" charset="0"/>
            </a:rPr>
            <a:t>Recuperar la atención y movilidad de los estudiantes. </a:t>
          </a:r>
          <a:endParaRPr lang="es-EC" sz="900" dirty="0">
            <a:solidFill>
              <a:schemeClr val="tx1"/>
            </a:solidFill>
            <a:latin typeface="+mn-lt"/>
          </a:endParaRPr>
        </a:p>
      </dgm:t>
    </dgm:pt>
    <dgm:pt modelId="{11AAE219-AFC9-47BA-993C-B234AFA85DCE}" type="parTrans" cxnId="{7B15D10C-EFDA-4D8B-B628-F2915BEFB92B}">
      <dgm:prSet/>
      <dgm:spPr/>
      <dgm:t>
        <a:bodyPr/>
        <a:lstStyle/>
        <a:p>
          <a:endParaRPr lang="es-EC">
            <a:solidFill>
              <a:schemeClr val="tx1"/>
            </a:solidFill>
            <a:latin typeface="+mn-lt"/>
          </a:endParaRPr>
        </a:p>
      </dgm:t>
    </dgm:pt>
    <dgm:pt modelId="{8AAC2119-E3B4-4B69-AA7B-9662C4A767C8}" type="sibTrans" cxnId="{7B15D10C-EFDA-4D8B-B628-F2915BEFB92B}">
      <dgm:prSet/>
      <dgm:spPr/>
      <dgm:t>
        <a:bodyPr/>
        <a:lstStyle/>
        <a:p>
          <a:endParaRPr lang="es-EC">
            <a:solidFill>
              <a:schemeClr val="tx1"/>
            </a:solidFill>
            <a:latin typeface="+mn-lt"/>
          </a:endParaRPr>
        </a:p>
      </dgm:t>
    </dgm:pt>
    <dgm:pt modelId="{3C54B476-A509-4288-95D6-0BB8205A88B0}">
      <dgm:prSet phldrT="[Texto]" custT="1"/>
      <dgm:spPr/>
      <dgm:t>
        <a:bodyPr/>
        <a:lstStyle/>
        <a:p>
          <a:r>
            <a:rPr lang="es-EC" sz="900" b="1" dirty="0">
              <a:solidFill>
                <a:schemeClr val="tx1"/>
              </a:solidFill>
              <a:latin typeface="+mn-lt"/>
            </a:rPr>
            <a:t>MI cuerpo vibra:</a:t>
          </a:r>
        </a:p>
        <a:p>
          <a:r>
            <a:rPr lang="es-MX" sz="900" dirty="0">
              <a:solidFill>
                <a:schemeClr val="tx1"/>
              </a:solidFill>
              <a:latin typeface="+mn-lt"/>
            </a:rPr>
            <a:t>Ejecutar trabajo motriz de imitación.</a:t>
          </a:r>
          <a:endParaRPr lang="es-EC" sz="900" dirty="0">
            <a:solidFill>
              <a:schemeClr val="tx1"/>
            </a:solidFill>
            <a:latin typeface="+mn-lt"/>
          </a:endParaRPr>
        </a:p>
      </dgm:t>
    </dgm:pt>
    <dgm:pt modelId="{433C4455-4B0D-4921-8CC5-7A0E87A8BBA0}" type="parTrans" cxnId="{7AD75D86-4AE8-45CE-81FC-20183C2798F6}">
      <dgm:prSet/>
      <dgm:spPr/>
      <dgm:t>
        <a:bodyPr/>
        <a:lstStyle/>
        <a:p>
          <a:endParaRPr lang="es-EC">
            <a:solidFill>
              <a:schemeClr val="tx1"/>
            </a:solidFill>
            <a:latin typeface="+mn-lt"/>
          </a:endParaRPr>
        </a:p>
      </dgm:t>
    </dgm:pt>
    <dgm:pt modelId="{ED75BA9E-E6E9-426A-8795-BD55C2E82A6D}" type="sibTrans" cxnId="{7AD75D86-4AE8-45CE-81FC-20183C2798F6}">
      <dgm:prSet/>
      <dgm:spPr/>
      <dgm:t>
        <a:bodyPr/>
        <a:lstStyle/>
        <a:p>
          <a:endParaRPr lang="es-EC">
            <a:solidFill>
              <a:schemeClr val="tx1"/>
            </a:solidFill>
            <a:latin typeface="+mn-lt"/>
          </a:endParaRPr>
        </a:p>
      </dgm:t>
    </dgm:pt>
    <dgm:pt modelId="{AB8E45D0-43E2-433D-886C-48CA004E9809}">
      <dgm:prSet phldrT="[Texto]" custT="1"/>
      <dgm:spPr/>
      <dgm:t>
        <a:bodyPr/>
        <a:lstStyle/>
        <a:p>
          <a:r>
            <a:rPr lang="es-CO" sz="800" b="1" dirty="0">
              <a:solidFill>
                <a:schemeClr val="tx1"/>
              </a:solidFill>
              <a:latin typeface="+mn-lt"/>
              <a:cs typeface="Arial" charset="0"/>
            </a:rPr>
            <a:t>La rueda de San Miguel:</a:t>
          </a:r>
        </a:p>
        <a:p>
          <a:r>
            <a:rPr lang="es-MX" sz="800" dirty="0">
              <a:solidFill>
                <a:schemeClr val="tx1"/>
              </a:solidFill>
              <a:latin typeface="+mn-lt"/>
            </a:rPr>
            <a:t>Trabajar atención y ritmo </a:t>
          </a:r>
          <a:r>
            <a:rPr lang="es-MX" sz="800" dirty="0" err="1">
              <a:solidFill>
                <a:schemeClr val="tx1"/>
              </a:solidFill>
              <a:latin typeface="+mn-lt"/>
            </a:rPr>
            <a:t>semantico</a:t>
          </a:r>
          <a:endParaRPr lang="es-EC" sz="800" dirty="0">
            <a:solidFill>
              <a:schemeClr val="tx1"/>
            </a:solidFill>
            <a:latin typeface="+mn-lt"/>
          </a:endParaRPr>
        </a:p>
      </dgm:t>
    </dgm:pt>
    <dgm:pt modelId="{5CF0472E-B15B-46A3-A537-48EFD4F3F9F0}" type="parTrans" cxnId="{AB4D2318-FA7D-432D-96DE-5785892342C1}">
      <dgm:prSet/>
      <dgm:spPr/>
      <dgm:t>
        <a:bodyPr/>
        <a:lstStyle/>
        <a:p>
          <a:endParaRPr lang="es-EC">
            <a:solidFill>
              <a:schemeClr val="tx1"/>
            </a:solidFill>
            <a:latin typeface="+mn-lt"/>
          </a:endParaRPr>
        </a:p>
      </dgm:t>
    </dgm:pt>
    <dgm:pt modelId="{048E96F4-4E1E-4C28-A749-14E2C4498DC3}" type="sibTrans" cxnId="{AB4D2318-FA7D-432D-96DE-5785892342C1}">
      <dgm:prSet/>
      <dgm:spPr/>
      <dgm:t>
        <a:bodyPr/>
        <a:lstStyle/>
        <a:p>
          <a:endParaRPr lang="es-EC">
            <a:solidFill>
              <a:schemeClr val="tx1"/>
            </a:solidFill>
            <a:latin typeface="+mn-lt"/>
          </a:endParaRPr>
        </a:p>
      </dgm:t>
    </dgm:pt>
    <dgm:pt modelId="{63D6AC62-569E-41F7-9FD0-937DA6F289B9}">
      <dgm:prSet phldrT="[Texto]"/>
      <dgm:spPr/>
      <dgm:t>
        <a:bodyPr/>
        <a:lstStyle/>
        <a:p>
          <a:r>
            <a:rPr lang="es-EC" b="1" dirty="0">
              <a:solidFill>
                <a:schemeClr val="tx1"/>
              </a:solidFill>
              <a:latin typeface="+mn-lt"/>
            </a:rPr>
            <a:t>Al son que me cante: </a:t>
          </a:r>
        </a:p>
        <a:p>
          <a:r>
            <a:rPr lang="es-MX" dirty="0">
              <a:solidFill>
                <a:schemeClr val="tx1"/>
              </a:solidFill>
              <a:latin typeface="+mn-lt"/>
            </a:rPr>
            <a:t>Expresar emociones por medio de la música.</a:t>
          </a:r>
          <a:endParaRPr lang="es-EC" dirty="0">
            <a:solidFill>
              <a:schemeClr val="tx1"/>
            </a:solidFill>
            <a:latin typeface="+mn-lt"/>
          </a:endParaRPr>
        </a:p>
      </dgm:t>
    </dgm:pt>
    <dgm:pt modelId="{7D7F0F7E-6AEF-45C0-88FA-04F3935F329C}" type="parTrans" cxnId="{0C36A187-41F4-4605-A9B4-FE9FA5D8396F}">
      <dgm:prSet/>
      <dgm:spPr/>
      <dgm:t>
        <a:bodyPr/>
        <a:lstStyle/>
        <a:p>
          <a:endParaRPr lang="es-EC">
            <a:solidFill>
              <a:schemeClr val="tx1"/>
            </a:solidFill>
            <a:latin typeface="+mn-lt"/>
          </a:endParaRPr>
        </a:p>
      </dgm:t>
    </dgm:pt>
    <dgm:pt modelId="{55F45D1D-C96E-4A48-8ABB-3F31B780197C}" type="sibTrans" cxnId="{0C36A187-41F4-4605-A9B4-FE9FA5D8396F}">
      <dgm:prSet/>
      <dgm:spPr/>
      <dgm:t>
        <a:bodyPr/>
        <a:lstStyle/>
        <a:p>
          <a:endParaRPr lang="es-EC">
            <a:solidFill>
              <a:schemeClr val="tx1"/>
            </a:solidFill>
            <a:latin typeface="+mn-lt"/>
          </a:endParaRPr>
        </a:p>
      </dgm:t>
    </dgm:pt>
    <dgm:pt modelId="{ED95729C-F02F-428A-8F98-FC08BC7DAD4F}">
      <dgm:prSet phldrT="[Texto]" custT="1"/>
      <dgm:spPr/>
      <dgm:t>
        <a:bodyPr/>
        <a:lstStyle/>
        <a:p>
          <a:r>
            <a:rPr lang="es-CO" sz="900" b="1" i="0" dirty="0">
              <a:solidFill>
                <a:schemeClr val="tx1"/>
              </a:solidFill>
              <a:latin typeface="+mn-lt"/>
              <a:cs typeface="Arial" charset="0"/>
            </a:rPr>
            <a:t>Tristeza y felicidad:</a:t>
          </a:r>
        </a:p>
        <a:p>
          <a:r>
            <a:rPr lang="es-MX" sz="900" b="0" dirty="0">
              <a:solidFill>
                <a:schemeClr val="tx1"/>
              </a:solidFill>
              <a:latin typeface="+mn-lt"/>
            </a:rPr>
            <a:t>Controlar los niveles de aceptación emocional.</a:t>
          </a:r>
          <a:endParaRPr lang="es-EC" sz="900" b="0" dirty="0">
            <a:solidFill>
              <a:schemeClr val="tx1"/>
            </a:solidFill>
            <a:latin typeface="+mn-lt"/>
          </a:endParaRPr>
        </a:p>
      </dgm:t>
    </dgm:pt>
    <dgm:pt modelId="{AFACBA76-B870-4632-ADED-3E49022890BF}" type="parTrans" cxnId="{03746782-7D59-4489-B5D0-6716737C35E2}">
      <dgm:prSet/>
      <dgm:spPr/>
      <dgm:t>
        <a:bodyPr/>
        <a:lstStyle/>
        <a:p>
          <a:endParaRPr lang="es-EC">
            <a:solidFill>
              <a:schemeClr val="tx1"/>
            </a:solidFill>
            <a:latin typeface="+mn-lt"/>
          </a:endParaRPr>
        </a:p>
      </dgm:t>
    </dgm:pt>
    <dgm:pt modelId="{47A52F85-9CE6-48FE-830C-581FA596A47C}" type="sibTrans" cxnId="{03746782-7D59-4489-B5D0-6716737C35E2}">
      <dgm:prSet/>
      <dgm:spPr/>
      <dgm:t>
        <a:bodyPr/>
        <a:lstStyle/>
        <a:p>
          <a:endParaRPr lang="es-EC">
            <a:solidFill>
              <a:schemeClr val="tx1"/>
            </a:solidFill>
            <a:latin typeface="+mn-lt"/>
          </a:endParaRPr>
        </a:p>
      </dgm:t>
    </dgm:pt>
    <dgm:pt modelId="{E5AEED5F-5F11-46E1-AE9E-D20BE0973B00}">
      <dgm:prSet phldrT="[Texto]"/>
      <dgm:spPr/>
      <dgm:t>
        <a:bodyPr/>
        <a:lstStyle/>
        <a:p>
          <a:r>
            <a:rPr lang="es-MX" b="1" dirty="0">
              <a:solidFill>
                <a:schemeClr val="tx1"/>
              </a:solidFill>
              <a:latin typeface="+mn-lt"/>
            </a:rPr>
            <a:t>Mensaje</a:t>
          </a:r>
          <a:r>
            <a:rPr lang="es-MX" dirty="0">
              <a:solidFill>
                <a:schemeClr val="tx1"/>
              </a:solidFill>
              <a:latin typeface="+mn-lt"/>
            </a:rPr>
            <a:t>:</a:t>
          </a:r>
        </a:p>
        <a:p>
          <a:r>
            <a:rPr lang="es-MX" b="0" dirty="0">
              <a:solidFill>
                <a:schemeClr val="tx1"/>
              </a:solidFill>
              <a:latin typeface="+mn-lt"/>
            </a:rPr>
            <a:t>Expresar los sentimientos generados.</a:t>
          </a:r>
          <a:endParaRPr lang="es-EC" b="0" dirty="0">
            <a:solidFill>
              <a:schemeClr val="tx1"/>
            </a:solidFill>
            <a:latin typeface="+mn-lt"/>
          </a:endParaRPr>
        </a:p>
      </dgm:t>
    </dgm:pt>
    <dgm:pt modelId="{E3AA991A-7D34-4D45-BB71-BF1531185716}" type="parTrans" cxnId="{4E390D2B-08A7-44A1-BA44-CE5C5AF4FC5A}">
      <dgm:prSet/>
      <dgm:spPr/>
      <dgm:t>
        <a:bodyPr/>
        <a:lstStyle/>
        <a:p>
          <a:endParaRPr lang="es-EC"/>
        </a:p>
      </dgm:t>
    </dgm:pt>
    <dgm:pt modelId="{C8976B53-F8B3-4824-8C27-CE0FAFA0A925}" type="sibTrans" cxnId="{4E390D2B-08A7-44A1-BA44-CE5C5AF4FC5A}">
      <dgm:prSet/>
      <dgm:spPr/>
      <dgm:t>
        <a:bodyPr/>
        <a:lstStyle/>
        <a:p>
          <a:endParaRPr lang="es-EC"/>
        </a:p>
      </dgm:t>
    </dgm:pt>
    <dgm:pt modelId="{7DA24C75-5D80-42E4-BBE0-E391638E9B1C}" type="pres">
      <dgm:prSet presAssocID="{822C22B6-507E-4A33-A4DA-50D4D44A5695}" presName="Name0" presStyleCnt="0">
        <dgm:presLayoutVars>
          <dgm:chMax val="1"/>
          <dgm:dir/>
          <dgm:animLvl val="ctr"/>
          <dgm:resizeHandles val="exact"/>
        </dgm:presLayoutVars>
      </dgm:prSet>
      <dgm:spPr/>
    </dgm:pt>
    <dgm:pt modelId="{337ADCCE-DCBA-4827-A88A-917A06D2B145}" type="pres">
      <dgm:prSet presAssocID="{29F34B8F-AA7E-44C1-8762-5B8CBDDB66BD}" presName="centerShape" presStyleLbl="node0" presStyleIdx="0" presStyleCnt="1"/>
      <dgm:spPr/>
    </dgm:pt>
    <dgm:pt modelId="{6B80C8B0-BF64-4EA6-BBB9-688759F33737}" type="pres">
      <dgm:prSet presAssocID="{405D216F-C6FD-4EC6-AEB9-455D21A07F65}" presName="parTrans" presStyleLbl="sibTrans2D1" presStyleIdx="0" presStyleCnt="9" custScaleX="158599" custScaleY="164893"/>
      <dgm:spPr/>
    </dgm:pt>
    <dgm:pt modelId="{BA6551F7-5C10-4891-96F6-77D0DEB52D61}" type="pres">
      <dgm:prSet presAssocID="{405D216F-C6FD-4EC6-AEB9-455D21A07F65}" presName="connectorText" presStyleLbl="sibTrans2D1" presStyleIdx="0" presStyleCnt="9"/>
      <dgm:spPr/>
    </dgm:pt>
    <dgm:pt modelId="{55F5BAE9-A47E-4312-8357-28867DEFDF84}" type="pres">
      <dgm:prSet presAssocID="{1F75DF3F-54FE-420B-9D2E-5E8A8C4E42BE}" presName="node" presStyleLbl="node1" presStyleIdx="0" presStyleCnt="9">
        <dgm:presLayoutVars>
          <dgm:bulletEnabled val="1"/>
        </dgm:presLayoutVars>
      </dgm:prSet>
      <dgm:spPr/>
    </dgm:pt>
    <dgm:pt modelId="{4D54E89A-AC20-4890-B7E2-713D5A9B255E}" type="pres">
      <dgm:prSet presAssocID="{770AF35B-E35E-474B-A1D1-480BA81D324B}" presName="parTrans" presStyleLbl="sibTrans2D1" presStyleIdx="1" presStyleCnt="9" custScaleX="170501" custScaleY="162860"/>
      <dgm:spPr/>
    </dgm:pt>
    <dgm:pt modelId="{3AD8A205-1D38-40B6-BA6F-5172718C3935}" type="pres">
      <dgm:prSet presAssocID="{770AF35B-E35E-474B-A1D1-480BA81D324B}" presName="connectorText" presStyleLbl="sibTrans2D1" presStyleIdx="1" presStyleCnt="9"/>
      <dgm:spPr/>
    </dgm:pt>
    <dgm:pt modelId="{FE59BAC2-281A-4E8D-9071-9B78C89CA169}" type="pres">
      <dgm:prSet presAssocID="{C7230DD8-FD06-43C4-B20B-60BDC2CA4A66}" presName="node" presStyleLbl="node1" presStyleIdx="1" presStyleCnt="9">
        <dgm:presLayoutVars>
          <dgm:bulletEnabled val="1"/>
        </dgm:presLayoutVars>
      </dgm:prSet>
      <dgm:spPr/>
    </dgm:pt>
    <dgm:pt modelId="{8DA6A094-0E88-4405-8735-57E22D18EF6C}" type="pres">
      <dgm:prSet presAssocID="{01B49854-3E6D-45F6-9150-2889616DAFF2}" presName="parTrans" presStyleLbl="sibTrans2D1" presStyleIdx="2" presStyleCnt="9" custScaleX="161774" custScaleY="170278"/>
      <dgm:spPr/>
    </dgm:pt>
    <dgm:pt modelId="{85FE279B-D8DE-4B51-BBA5-5BBDFC8101DA}" type="pres">
      <dgm:prSet presAssocID="{01B49854-3E6D-45F6-9150-2889616DAFF2}" presName="connectorText" presStyleLbl="sibTrans2D1" presStyleIdx="2" presStyleCnt="9"/>
      <dgm:spPr/>
    </dgm:pt>
    <dgm:pt modelId="{66FE9ACC-6A29-472F-B17C-015AC8733785}" type="pres">
      <dgm:prSet presAssocID="{F0D12D26-8E40-4ACD-849A-138D37EE7AE2}" presName="node" presStyleLbl="node1" presStyleIdx="2" presStyleCnt="9">
        <dgm:presLayoutVars>
          <dgm:bulletEnabled val="1"/>
        </dgm:presLayoutVars>
      </dgm:prSet>
      <dgm:spPr/>
    </dgm:pt>
    <dgm:pt modelId="{C63659BF-7DC0-4B9F-8F9F-BFB0B258D9DF}" type="pres">
      <dgm:prSet presAssocID="{11AAE219-AFC9-47BA-993C-B234AFA85DCE}" presName="parTrans" presStyleLbl="sibTrans2D1" presStyleIdx="3" presStyleCnt="9" custScaleX="166388" custScaleY="164085"/>
      <dgm:spPr/>
    </dgm:pt>
    <dgm:pt modelId="{B47BCAB9-5015-4E86-9944-BED3042299D4}" type="pres">
      <dgm:prSet presAssocID="{11AAE219-AFC9-47BA-993C-B234AFA85DCE}" presName="connectorText" presStyleLbl="sibTrans2D1" presStyleIdx="3" presStyleCnt="9"/>
      <dgm:spPr/>
    </dgm:pt>
    <dgm:pt modelId="{0548301E-3ABB-4728-9E0D-E17186A24CFA}" type="pres">
      <dgm:prSet presAssocID="{6C720A17-9AAB-4077-80AE-777378E8EF4D}" presName="node" presStyleLbl="node1" presStyleIdx="3" presStyleCnt="9">
        <dgm:presLayoutVars>
          <dgm:bulletEnabled val="1"/>
        </dgm:presLayoutVars>
      </dgm:prSet>
      <dgm:spPr/>
    </dgm:pt>
    <dgm:pt modelId="{721B2A4D-C983-4851-8B20-8BE1DAE72981}" type="pres">
      <dgm:prSet presAssocID="{5CF0472E-B15B-46A3-A537-48EFD4F3F9F0}" presName="parTrans" presStyleLbl="sibTrans2D1" presStyleIdx="4" presStyleCnt="9" custScaleX="156317" custScaleY="187177"/>
      <dgm:spPr/>
    </dgm:pt>
    <dgm:pt modelId="{8D03090C-8328-470F-81B1-F13184A56EE2}" type="pres">
      <dgm:prSet presAssocID="{5CF0472E-B15B-46A3-A537-48EFD4F3F9F0}" presName="connectorText" presStyleLbl="sibTrans2D1" presStyleIdx="4" presStyleCnt="9"/>
      <dgm:spPr/>
    </dgm:pt>
    <dgm:pt modelId="{6956244F-D055-4494-A43B-2020DE09910C}" type="pres">
      <dgm:prSet presAssocID="{AB8E45D0-43E2-433D-886C-48CA004E9809}" presName="node" presStyleLbl="node1" presStyleIdx="4" presStyleCnt="9">
        <dgm:presLayoutVars>
          <dgm:bulletEnabled val="1"/>
        </dgm:presLayoutVars>
      </dgm:prSet>
      <dgm:spPr/>
    </dgm:pt>
    <dgm:pt modelId="{3DC9110A-7A8D-4810-A6C9-6F134F0BEB03}" type="pres">
      <dgm:prSet presAssocID="{433C4455-4B0D-4921-8CC5-7A0E87A8BBA0}" presName="parTrans" presStyleLbl="sibTrans2D1" presStyleIdx="5" presStyleCnt="9" custScaleX="175277" custScaleY="173234"/>
      <dgm:spPr/>
    </dgm:pt>
    <dgm:pt modelId="{C679B311-7425-4D80-A426-D4351EAD7AA5}" type="pres">
      <dgm:prSet presAssocID="{433C4455-4B0D-4921-8CC5-7A0E87A8BBA0}" presName="connectorText" presStyleLbl="sibTrans2D1" presStyleIdx="5" presStyleCnt="9"/>
      <dgm:spPr/>
    </dgm:pt>
    <dgm:pt modelId="{405FA6EC-BCFD-40CA-8B8F-D6BA5D38BA23}" type="pres">
      <dgm:prSet presAssocID="{3C54B476-A509-4288-95D6-0BB8205A88B0}" presName="node" presStyleLbl="node1" presStyleIdx="5" presStyleCnt="9">
        <dgm:presLayoutVars>
          <dgm:bulletEnabled val="1"/>
        </dgm:presLayoutVars>
      </dgm:prSet>
      <dgm:spPr/>
    </dgm:pt>
    <dgm:pt modelId="{42BFE54A-8C56-480A-A105-85525FD3B191}" type="pres">
      <dgm:prSet presAssocID="{AFACBA76-B870-4632-ADED-3E49022890BF}" presName="parTrans" presStyleLbl="sibTrans2D1" presStyleIdx="6" presStyleCnt="9" custScaleX="153142" custScaleY="170279"/>
      <dgm:spPr/>
    </dgm:pt>
    <dgm:pt modelId="{BEB8DDD5-2EF5-4EC6-9C03-BDE5D980755C}" type="pres">
      <dgm:prSet presAssocID="{AFACBA76-B870-4632-ADED-3E49022890BF}" presName="connectorText" presStyleLbl="sibTrans2D1" presStyleIdx="6" presStyleCnt="9"/>
      <dgm:spPr/>
    </dgm:pt>
    <dgm:pt modelId="{7A9D7196-F9BA-4775-8267-0EED693C7EA3}" type="pres">
      <dgm:prSet presAssocID="{ED95729C-F02F-428A-8F98-FC08BC7DAD4F}" presName="node" presStyleLbl="node1" presStyleIdx="6" presStyleCnt="9">
        <dgm:presLayoutVars>
          <dgm:bulletEnabled val="1"/>
        </dgm:presLayoutVars>
      </dgm:prSet>
      <dgm:spPr/>
    </dgm:pt>
    <dgm:pt modelId="{A78D974D-1ECA-4A5E-9FB1-A1A1CB0C9432}" type="pres">
      <dgm:prSet presAssocID="{7D7F0F7E-6AEF-45C0-88FA-04F3935F329C}" presName="parTrans" presStyleLbl="sibTrans2D1" presStyleIdx="7" presStyleCnt="9" custScaleX="151903" custScaleY="174765"/>
      <dgm:spPr/>
    </dgm:pt>
    <dgm:pt modelId="{02E77043-3043-4DA9-81D3-2E999E4EE787}" type="pres">
      <dgm:prSet presAssocID="{7D7F0F7E-6AEF-45C0-88FA-04F3935F329C}" presName="connectorText" presStyleLbl="sibTrans2D1" presStyleIdx="7" presStyleCnt="9"/>
      <dgm:spPr/>
    </dgm:pt>
    <dgm:pt modelId="{9F12EECE-1CF6-4445-9258-EE3E2F644F43}" type="pres">
      <dgm:prSet presAssocID="{63D6AC62-569E-41F7-9FD0-937DA6F289B9}" presName="node" presStyleLbl="node1" presStyleIdx="7" presStyleCnt="9">
        <dgm:presLayoutVars>
          <dgm:bulletEnabled val="1"/>
        </dgm:presLayoutVars>
      </dgm:prSet>
      <dgm:spPr/>
    </dgm:pt>
    <dgm:pt modelId="{A228D699-C960-498A-A3FD-2689FF5E4D20}" type="pres">
      <dgm:prSet presAssocID="{E3AA991A-7D34-4D45-BB71-BF1531185716}" presName="parTrans" presStyleLbl="sibTrans2D1" presStyleIdx="8" presStyleCnt="9"/>
      <dgm:spPr/>
    </dgm:pt>
    <dgm:pt modelId="{5CFE676E-27F3-4D2A-8B7C-61927AED8A0F}" type="pres">
      <dgm:prSet presAssocID="{E3AA991A-7D34-4D45-BB71-BF1531185716}" presName="connectorText" presStyleLbl="sibTrans2D1" presStyleIdx="8" presStyleCnt="9"/>
      <dgm:spPr/>
    </dgm:pt>
    <dgm:pt modelId="{C0A7BA8C-90B2-4515-AB24-561D016901B7}" type="pres">
      <dgm:prSet presAssocID="{E5AEED5F-5F11-46E1-AE9E-D20BE0973B00}" presName="node" presStyleLbl="node1" presStyleIdx="8" presStyleCnt="9">
        <dgm:presLayoutVars>
          <dgm:bulletEnabled val="1"/>
        </dgm:presLayoutVars>
      </dgm:prSet>
      <dgm:spPr/>
    </dgm:pt>
  </dgm:ptLst>
  <dgm:cxnLst>
    <dgm:cxn modelId="{BBA81C03-F0D4-4442-94BD-6A5B4F7194B8}" type="presOf" srcId="{433C4455-4B0D-4921-8CC5-7A0E87A8BBA0}" destId="{3DC9110A-7A8D-4810-A6C9-6F134F0BEB03}" srcOrd="0" destOrd="0" presId="urn:microsoft.com/office/officeart/2005/8/layout/radial5"/>
    <dgm:cxn modelId="{369D6705-1D4D-4FA7-801F-4F67E1471879}" type="presOf" srcId="{F0D12D26-8E40-4ACD-849A-138D37EE7AE2}" destId="{66FE9ACC-6A29-472F-B17C-015AC8733785}" srcOrd="0" destOrd="0" presId="urn:microsoft.com/office/officeart/2005/8/layout/radial5"/>
    <dgm:cxn modelId="{44747A06-4690-4A39-B278-FEFF6160D73D}" type="presOf" srcId="{11AAE219-AFC9-47BA-993C-B234AFA85DCE}" destId="{C63659BF-7DC0-4B9F-8F9F-BFB0B258D9DF}" srcOrd="0" destOrd="0" presId="urn:microsoft.com/office/officeart/2005/8/layout/radial5"/>
    <dgm:cxn modelId="{CED6EA08-D50D-48B1-BAE5-EC7370E01CF5}" type="presOf" srcId="{7D7F0F7E-6AEF-45C0-88FA-04F3935F329C}" destId="{A78D974D-1ECA-4A5E-9FB1-A1A1CB0C9432}" srcOrd="0" destOrd="0" presId="urn:microsoft.com/office/officeart/2005/8/layout/radial5"/>
    <dgm:cxn modelId="{7B15D10C-EFDA-4D8B-B628-F2915BEFB92B}" srcId="{29F34B8F-AA7E-44C1-8762-5B8CBDDB66BD}" destId="{6C720A17-9AAB-4077-80AE-777378E8EF4D}" srcOrd="3" destOrd="0" parTransId="{11AAE219-AFC9-47BA-993C-B234AFA85DCE}" sibTransId="{8AAC2119-E3B4-4B69-AA7B-9662C4A767C8}"/>
    <dgm:cxn modelId="{AB4D2318-FA7D-432D-96DE-5785892342C1}" srcId="{29F34B8F-AA7E-44C1-8762-5B8CBDDB66BD}" destId="{AB8E45D0-43E2-433D-886C-48CA004E9809}" srcOrd="4" destOrd="0" parTransId="{5CF0472E-B15B-46A3-A537-48EFD4F3F9F0}" sibTransId="{048E96F4-4E1E-4C28-A749-14E2C4498DC3}"/>
    <dgm:cxn modelId="{EBEAB420-03CD-4DAB-8A0C-7C918A3C88C5}" type="presOf" srcId="{AB8E45D0-43E2-433D-886C-48CA004E9809}" destId="{6956244F-D055-4494-A43B-2020DE09910C}" srcOrd="0" destOrd="0" presId="urn:microsoft.com/office/officeart/2005/8/layout/radial5"/>
    <dgm:cxn modelId="{4E390D2B-08A7-44A1-BA44-CE5C5AF4FC5A}" srcId="{29F34B8F-AA7E-44C1-8762-5B8CBDDB66BD}" destId="{E5AEED5F-5F11-46E1-AE9E-D20BE0973B00}" srcOrd="8" destOrd="0" parTransId="{E3AA991A-7D34-4D45-BB71-BF1531185716}" sibTransId="{C8976B53-F8B3-4824-8C27-CE0FAFA0A925}"/>
    <dgm:cxn modelId="{5E252030-0635-4231-9948-1712C03EDA12}" type="presOf" srcId="{01B49854-3E6D-45F6-9150-2889616DAFF2}" destId="{8DA6A094-0E88-4405-8735-57E22D18EF6C}" srcOrd="0" destOrd="0" presId="urn:microsoft.com/office/officeart/2005/8/layout/radial5"/>
    <dgm:cxn modelId="{55A79633-9D6F-4A86-B6F3-6E178C64B017}" type="presOf" srcId="{11AAE219-AFC9-47BA-993C-B234AFA85DCE}" destId="{B47BCAB9-5015-4E86-9944-BED3042299D4}" srcOrd="1" destOrd="0" presId="urn:microsoft.com/office/officeart/2005/8/layout/radial5"/>
    <dgm:cxn modelId="{FE925C35-265C-46E6-BF4C-1DB99A520BC6}" type="presOf" srcId="{1F75DF3F-54FE-420B-9D2E-5E8A8C4E42BE}" destId="{55F5BAE9-A47E-4312-8357-28867DEFDF84}" srcOrd="0" destOrd="0" presId="urn:microsoft.com/office/officeart/2005/8/layout/radial5"/>
    <dgm:cxn modelId="{C405B660-3FE2-4395-86A2-B71AECA3962E}" type="presOf" srcId="{405D216F-C6FD-4EC6-AEB9-455D21A07F65}" destId="{6B80C8B0-BF64-4EA6-BBB9-688759F33737}" srcOrd="0" destOrd="0" presId="urn:microsoft.com/office/officeart/2005/8/layout/radial5"/>
    <dgm:cxn modelId="{BC72F34E-04FE-4167-9359-3451196002FA}" type="presOf" srcId="{29F34B8F-AA7E-44C1-8762-5B8CBDDB66BD}" destId="{337ADCCE-DCBA-4827-A88A-917A06D2B145}" srcOrd="0" destOrd="0" presId="urn:microsoft.com/office/officeart/2005/8/layout/radial5"/>
    <dgm:cxn modelId="{9D1FBB72-99AD-4179-871D-8AB208FF8D7D}" type="presOf" srcId="{405D216F-C6FD-4EC6-AEB9-455D21A07F65}" destId="{BA6551F7-5C10-4891-96F6-77D0DEB52D61}" srcOrd="1" destOrd="0" presId="urn:microsoft.com/office/officeart/2005/8/layout/radial5"/>
    <dgm:cxn modelId="{C0CA3556-2EF9-4D84-B7B4-0CC94B88EF3E}" srcId="{29F34B8F-AA7E-44C1-8762-5B8CBDDB66BD}" destId="{F0D12D26-8E40-4ACD-849A-138D37EE7AE2}" srcOrd="2" destOrd="0" parTransId="{01B49854-3E6D-45F6-9150-2889616DAFF2}" sibTransId="{85ECD7BC-327F-48C8-8660-3D556234BDE9}"/>
    <dgm:cxn modelId="{BC484279-FC4A-4846-8AAD-9EE8835F754A}" type="presOf" srcId="{5CF0472E-B15B-46A3-A537-48EFD4F3F9F0}" destId="{8D03090C-8328-470F-81B1-F13184A56EE2}" srcOrd="1" destOrd="0" presId="urn:microsoft.com/office/officeart/2005/8/layout/radial5"/>
    <dgm:cxn modelId="{0D15D27A-9D79-43B0-B52C-F754DB04D51B}" type="presOf" srcId="{770AF35B-E35E-474B-A1D1-480BA81D324B}" destId="{3AD8A205-1D38-40B6-BA6F-5172718C3935}" srcOrd="1" destOrd="0" presId="urn:microsoft.com/office/officeart/2005/8/layout/radial5"/>
    <dgm:cxn modelId="{3418607B-1319-4808-A4AB-E6C40E156985}" srcId="{29F34B8F-AA7E-44C1-8762-5B8CBDDB66BD}" destId="{C7230DD8-FD06-43C4-B20B-60BDC2CA4A66}" srcOrd="1" destOrd="0" parTransId="{770AF35B-E35E-474B-A1D1-480BA81D324B}" sibTransId="{46607B91-1405-4379-8171-9475F541C213}"/>
    <dgm:cxn modelId="{47EC727B-3565-48C0-A800-198228E8FBAC}" type="presOf" srcId="{63D6AC62-569E-41F7-9FD0-937DA6F289B9}" destId="{9F12EECE-1CF6-4445-9258-EE3E2F644F43}" srcOrd="0" destOrd="0" presId="urn:microsoft.com/office/officeart/2005/8/layout/radial5"/>
    <dgm:cxn modelId="{03746782-7D59-4489-B5D0-6716737C35E2}" srcId="{29F34B8F-AA7E-44C1-8762-5B8CBDDB66BD}" destId="{ED95729C-F02F-428A-8F98-FC08BC7DAD4F}" srcOrd="6" destOrd="0" parTransId="{AFACBA76-B870-4632-ADED-3E49022890BF}" sibTransId="{47A52F85-9CE6-48FE-830C-581FA596A47C}"/>
    <dgm:cxn modelId="{7AD75D86-4AE8-45CE-81FC-20183C2798F6}" srcId="{29F34B8F-AA7E-44C1-8762-5B8CBDDB66BD}" destId="{3C54B476-A509-4288-95D6-0BB8205A88B0}" srcOrd="5" destOrd="0" parTransId="{433C4455-4B0D-4921-8CC5-7A0E87A8BBA0}" sibTransId="{ED75BA9E-E6E9-426A-8795-BD55C2E82A6D}"/>
    <dgm:cxn modelId="{0C36A187-41F4-4605-A9B4-FE9FA5D8396F}" srcId="{29F34B8F-AA7E-44C1-8762-5B8CBDDB66BD}" destId="{63D6AC62-569E-41F7-9FD0-937DA6F289B9}" srcOrd="7" destOrd="0" parTransId="{7D7F0F7E-6AEF-45C0-88FA-04F3935F329C}" sibTransId="{55F45D1D-C96E-4A48-8ABB-3F31B780197C}"/>
    <dgm:cxn modelId="{950FF78F-B266-40DE-A522-FC1A7309DC8A}" type="presOf" srcId="{822C22B6-507E-4A33-A4DA-50D4D44A5695}" destId="{7DA24C75-5D80-42E4-BBE0-E391638E9B1C}" srcOrd="0" destOrd="0" presId="urn:microsoft.com/office/officeart/2005/8/layout/radial5"/>
    <dgm:cxn modelId="{95B0069C-30A8-4130-AF21-5B7BB9A9C636}" type="presOf" srcId="{AFACBA76-B870-4632-ADED-3E49022890BF}" destId="{BEB8DDD5-2EF5-4EC6-9C03-BDE5D980755C}" srcOrd="1" destOrd="0" presId="urn:microsoft.com/office/officeart/2005/8/layout/radial5"/>
    <dgm:cxn modelId="{6F0893A1-0AB2-43DD-A9E2-C1E59BF416F7}" type="presOf" srcId="{770AF35B-E35E-474B-A1D1-480BA81D324B}" destId="{4D54E89A-AC20-4890-B7E2-713D5A9B255E}" srcOrd="0" destOrd="0" presId="urn:microsoft.com/office/officeart/2005/8/layout/radial5"/>
    <dgm:cxn modelId="{F5E997AC-8CF9-450C-B951-03BB0458D5E2}" type="presOf" srcId="{E3AA991A-7D34-4D45-BB71-BF1531185716}" destId="{A228D699-C960-498A-A3FD-2689FF5E4D20}" srcOrd="0" destOrd="0" presId="urn:microsoft.com/office/officeart/2005/8/layout/radial5"/>
    <dgm:cxn modelId="{4E0FF9B7-1080-4C86-9B93-019843C084BC}" type="presOf" srcId="{ED95729C-F02F-428A-8F98-FC08BC7DAD4F}" destId="{7A9D7196-F9BA-4775-8267-0EED693C7EA3}" srcOrd="0" destOrd="0" presId="urn:microsoft.com/office/officeart/2005/8/layout/radial5"/>
    <dgm:cxn modelId="{4CC174BE-43CA-420A-831C-3BFA9D6FC7D8}" type="presOf" srcId="{C7230DD8-FD06-43C4-B20B-60BDC2CA4A66}" destId="{FE59BAC2-281A-4E8D-9071-9B78C89CA169}" srcOrd="0" destOrd="0" presId="urn:microsoft.com/office/officeart/2005/8/layout/radial5"/>
    <dgm:cxn modelId="{EE303BD4-117A-47DB-BCA9-8C32AA1A572D}" type="presOf" srcId="{AFACBA76-B870-4632-ADED-3E49022890BF}" destId="{42BFE54A-8C56-480A-A105-85525FD3B191}" srcOrd="0" destOrd="0" presId="urn:microsoft.com/office/officeart/2005/8/layout/radial5"/>
    <dgm:cxn modelId="{2B3267D4-8338-4600-8A4C-1649CBE353E9}" type="presOf" srcId="{6C720A17-9AAB-4077-80AE-777378E8EF4D}" destId="{0548301E-3ABB-4728-9E0D-E17186A24CFA}" srcOrd="0" destOrd="0" presId="urn:microsoft.com/office/officeart/2005/8/layout/radial5"/>
    <dgm:cxn modelId="{A300EFDB-96D9-4226-8E5C-C0072930A27B}" type="presOf" srcId="{01B49854-3E6D-45F6-9150-2889616DAFF2}" destId="{85FE279B-D8DE-4B51-BBA5-5BBDFC8101DA}" srcOrd="1" destOrd="0" presId="urn:microsoft.com/office/officeart/2005/8/layout/radial5"/>
    <dgm:cxn modelId="{642E34DD-59F9-45B5-9813-345788983139}" type="presOf" srcId="{E5AEED5F-5F11-46E1-AE9E-D20BE0973B00}" destId="{C0A7BA8C-90B2-4515-AB24-561D016901B7}" srcOrd="0" destOrd="0" presId="urn:microsoft.com/office/officeart/2005/8/layout/radial5"/>
    <dgm:cxn modelId="{4947BEE3-C9AE-4BFC-B8E8-56F5DC88A0F9}" type="presOf" srcId="{7D7F0F7E-6AEF-45C0-88FA-04F3935F329C}" destId="{02E77043-3043-4DA9-81D3-2E999E4EE787}" srcOrd="1" destOrd="0" presId="urn:microsoft.com/office/officeart/2005/8/layout/radial5"/>
    <dgm:cxn modelId="{0D016EE5-7487-45B2-B026-B92F28E73DDF}" type="presOf" srcId="{5CF0472E-B15B-46A3-A537-48EFD4F3F9F0}" destId="{721B2A4D-C983-4851-8B20-8BE1DAE72981}" srcOrd="0" destOrd="0" presId="urn:microsoft.com/office/officeart/2005/8/layout/radial5"/>
    <dgm:cxn modelId="{B16C93F1-90AA-4928-A57E-5FD899944CAB}" srcId="{29F34B8F-AA7E-44C1-8762-5B8CBDDB66BD}" destId="{1F75DF3F-54FE-420B-9D2E-5E8A8C4E42BE}" srcOrd="0" destOrd="0" parTransId="{405D216F-C6FD-4EC6-AEB9-455D21A07F65}" sibTransId="{60BBD411-2569-4AB7-9485-D5F2402627E9}"/>
    <dgm:cxn modelId="{F75C59FA-838C-4778-A4A9-8C4C94A2CA01}" type="presOf" srcId="{433C4455-4B0D-4921-8CC5-7A0E87A8BBA0}" destId="{C679B311-7425-4D80-A426-D4351EAD7AA5}" srcOrd="1" destOrd="0" presId="urn:microsoft.com/office/officeart/2005/8/layout/radial5"/>
    <dgm:cxn modelId="{C4BC24FB-FC02-4215-AF49-D70843EECC12}" type="presOf" srcId="{E3AA991A-7D34-4D45-BB71-BF1531185716}" destId="{5CFE676E-27F3-4D2A-8B7C-61927AED8A0F}" srcOrd="1" destOrd="0" presId="urn:microsoft.com/office/officeart/2005/8/layout/radial5"/>
    <dgm:cxn modelId="{E15EE7FE-A66B-4CDE-B0D2-819A7AED1174}" type="presOf" srcId="{3C54B476-A509-4288-95D6-0BB8205A88B0}" destId="{405FA6EC-BCFD-40CA-8B8F-D6BA5D38BA23}" srcOrd="0" destOrd="0" presId="urn:microsoft.com/office/officeart/2005/8/layout/radial5"/>
    <dgm:cxn modelId="{916087FF-69B5-404D-ACAC-4CFE64F74A20}" srcId="{822C22B6-507E-4A33-A4DA-50D4D44A5695}" destId="{29F34B8F-AA7E-44C1-8762-5B8CBDDB66BD}" srcOrd="0" destOrd="0" parTransId="{E66E81D6-8777-4E8B-AF27-F552A249BDF7}" sibTransId="{82106357-6B4B-4E2B-8333-FB77718ECC14}"/>
    <dgm:cxn modelId="{2CF8BA1D-6E1F-402B-ADE8-4FC9784A3719}" type="presParOf" srcId="{7DA24C75-5D80-42E4-BBE0-E391638E9B1C}" destId="{337ADCCE-DCBA-4827-A88A-917A06D2B145}" srcOrd="0" destOrd="0" presId="urn:microsoft.com/office/officeart/2005/8/layout/radial5"/>
    <dgm:cxn modelId="{E0684AE9-0562-4186-A72D-45D6AE72CB28}" type="presParOf" srcId="{7DA24C75-5D80-42E4-BBE0-E391638E9B1C}" destId="{6B80C8B0-BF64-4EA6-BBB9-688759F33737}" srcOrd="1" destOrd="0" presId="urn:microsoft.com/office/officeart/2005/8/layout/radial5"/>
    <dgm:cxn modelId="{A813AECC-1082-461D-B9C4-5F5BD914B9DA}" type="presParOf" srcId="{6B80C8B0-BF64-4EA6-BBB9-688759F33737}" destId="{BA6551F7-5C10-4891-96F6-77D0DEB52D61}" srcOrd="0" destOrd="0" presId="urn:microsoft.com/office/officeart/2005/8/layout/radial5"/>
    <dgm:cxn modelId="{A66EEB01-E099-4CF6-B138-4949265FD98B}" type="presParOf" srcId="{7DA24C75-5D80-42E4-BBE0-E391638E9B1C}" destId="{55F5BAE9-A47E-4312-8357-28867DEFDF84}" srcOrd="2" destOrd="0" presId="urn:microsoft.com/office/officeart/2005/8/layout/radial5"/>
    <dgm:cxn modelId="{DD0626B8-B025-4E57-BF16-B13B9D60DEF9}" type="presParOf" srcId="{7DA24C75-5D80-42E4-BBE0-E391638E9B1C}" destId="{4D54E89A-AC20-4890-B7E2-713D5A9B255E}" srcOrd="3" destOrd="0" presId="urn:microsoft.com/office/officeart/2005/8/layout/radial5"/>
    <dgm:cxn modelId="{7777C5B0-2BC3-4792-A882-FDA7B3A4EC0B}" type="presParOf" srcId="{4D54E89A-AC20-4890-B7E2-713D5A9B255E}" destId="{3AD8A205-1D38-40B6-BA6F-5172718C3935}" srcOrd="0" destOrd="0" presId="urn:microsoft.com/office/officeart/2005/8/layout/radial5"/>
    <dgm:cxn modelId="{A89940CF-49A1-46A6-8037-D0C9A3FA8343}" type="presParOf" srcId="{7DA24C75-5D80-42E4-BBE0-E391638E9B1C}" destId="{FE59BAC2-281A-4E8D-9071-9B78C89CA169}" srcOrd="4" destOrd="0" presId="urn:microsoft.com/office/officeart/2005/8/layout/radial5"/>
    <dgm:cxn modelId="{F19480D8-4BC3-46F4-A293-68B221791CE1}" type="presParOf" srcId="{7DA24C75-5D80-42E4-BBE0-E391638E9B1C}" destId="{8DA6A094-0E88-4405-8735-57E22D18EF6C}" srcOrd="5" destOrd="0" presId="urn:microsoft.com/office/officeart/2005/8/layout/radial5"/>
    <dgm:cxn modelId="{851AE10F-6C51-4091-9E1B-2A5523A61B1F}" type="presParOf" srcId="{8DA6A094-0E88-4405-8735-57E22D18EF6C}" destId="{85FE279B-D8DE-4B51-BBA5-5BBDFC8101DA}" srcOrd="0" destOrd="0" presId="urn:microsoft.com/office/officeart/2005/8/layout/radial5"/>
    <dgm:cxn modelId="{FE1FA48B-8B70-4025-AB9B-134B1ADE7062}" type="presParOf" srcId="{7DA24C75-5D80-42E4-BBE0-E391638E9B1C}" destId="{66FE9ACC-6A29-472F-B17C-015AC8733785}" srcOrd="6" destOrd="0" presId="urn:microsoft.com/office/officeart/2005/8/layout/radial5"/>
    <dgm:cxn modelId="{E5495C6B-712A-427B-93B5-F10696789FD1}" type="presParOf" srcId="{7DA24C75-5D80-42E4-BBE0-E391638E9B1C}" destId="{C63659BF-7DC0-4B9F-8F9F-BFB0B258D9DF}" srcOrd="7" destOrd="0" presId="urn:microsoft.com/office/officeart/2005/8/layout/radial5"/>
    <dgm:cxn modelId="{4156F00D-80A5-4218-9FF8-714EDB67419B}" type="presParOf" srcId="{C63659BF-7DC0-4B9F-8F9F-BFB0B258D9DF}" destId="{B47BCAB9-5015-4E86-9944-BED3042299D4}" srcOrd="0" destOrd="0" presId="urn:microsoft.com/office/officeart/2005/8/layout/radial5"/>
    <dgm:cxn modelId="{3FF9F711-A8A4-4752-802C-68CDB57A3852}" type="presParOf" srcId="{7DA24C75-5D80-42E4-BBE0-E391638E9B1C}" destId="{0548301E-3ABB-4728-9E0D-E17186A24CFA}" srcOrd="8" destOrd="0" presId="urn:microsoft.com/office/officeart/2005/8/layout/radial5"/>
    <dgm:cxn modelId="{6E19DAF6-B6EB-4F2D-9C12-A10FD8F310DF}" type="presParOf" srcId="{7DA24C75-5D80-42E4-BBE0-E391638E9B1C}" destId="{721B2A4D-C983-4851-8B20-8BE1DAE72981}" srcOrd="9" destOrd="0" presId="urn:microsoft.com/office/officeart/2005/8/layout/radial5"/>
    <dgm:cxn modelId="{DC3D124D-A68A-4D2F-B2BF-2E316CD006EA}" type="presParOf" srcId="{721B2A4D-C983-4851-8B20-8BE1DAE72981}" destId="{8D03090C-8328-470F-81B1-F13184A56EE2}" srcOrd="0" destOrd="0" presId="urn:microsoft.com/office/officeart/2005/8/layout/radial5"/>
    <dgm:cxn modelId="{EE93C8AE-94CF-461D-A6F2-28415CCDB70E}" type="presParOf" srcId="{7DA24C75-5D80-42E4-BBE0-E391638E9B1C}" destId="{6956244F-D055-4494-A43B-2020DE09910C}" srcOrd="10" destOrd="0" presId="urn:microsoft.com/office/officeart/2005/8/layout/radial5"/>
    <dgm:cxn modelId="{CACDD084-FA7B-4025-9AFB-EFF10714BB5E}" type="presParOf" srcId="{7DA24C75-5D80-42E4-BBE0-E391638E9B1C}" destId="{3DC9110A-7A8D-4810-A6C9-6F134F0BEB03}" srcOrd="11" destOrd="0" presId="urn:microsoft.com/office/officeart/2005/8/layout/radial5"/>
    <dgm:cxn modelId="{E13DC2DD-960E-4D0E-B0D5-F52935AF3F3B}" type="presParOf" srcId="{3DC9110A-7A8D-4810-A6C9-6F134F0BEB03}" destId="{C679B311-7425-4D80-A426-D4351EAD7AA5}" srcOrd="0" destOrd="0" presId="urn:microsoft.com/office/officeart/2005/8/layout/radial5"/>
    <dgm:cxn modelId="{9B0CE9CD-69A1-40DA-AEAD-86244ACAC017}" type="presParOf" srcId="{7DA24C75-5D80-42E4-BBE0-E391638E9B1C}" destId="{405FA6EC-BCFD-40CA-8B8F-D6BA5D38BA23}" srcOrd="12" destOrd="0" presId="urn:microsoft.com/office/officeart/2005/8/layout/radial5"/>
    <dgm:cxn modelId="{38F4AE22-D71B-4E3E-BCD7-C8F74E8FFE25}" type="presParOf" srcId="{7DA24C75-5D80-42E4-BBE0-E391638E9B1C}" destId="{42BFE54A-8C56-480A-A105-85525FD3B191}" srcOrd="13" destOrd="0" presId="urn:microsoft.com/office/officeart/2005/8/layout/radial5"/>
    <dgm:cxn modelId="{3BA54D6F-E9E2-43D3-8D58-BDDBCED8BC00}" type="presParOf" srcId="{42BFE54A-8C56-480A-A105-85525FD3B191}" destId="{BEB8DDD5-2EF5-4EC6-9C03-BDE5D980755C}" srcOrd="0" destOrd="0" presId="urn:microsoft.com/office/officeart/2005/8/layout/radial5"/>
    <dgm:cxn modelId="{E1DE5EF1-5FE5-4989-95CF-A4512541D431}" type="presParOf" srcId="{7DA24C75-5D80-42E4-BBE0-E391638E9B1C}" destId="{7A9D7196-F9BA-4775-8267-0EED693C7EA3}" srcOrd="14" destOrd="0" presId="urn:microsoft.com/office/officeart/2005/8/layout/radial5"/>
    <dgm:cxn modelId="{B9F1F8DC-77D4-400E-A29A-1ADF2E19F5B6}" type="presParOf" srcId="{7DA24C75-5D80-42E4-BBE0-E391638E9B1C}" destId="{A78D974D-1ECA-4A5E-9FB1-A1A1CB0C9432}" srcOrd="15" destOrd="0" presId="urn:microsoft.com/office/officeart/2005/8/layout/radial5"/>
    <dgm:cxn modelId="{0FCE688A-B06D-43C6-ABD6-C1459B21E1C0}" type="presParOf" srcId="{A78D974D-1ECA-4A5E-9FB1-A1A1CB0C9432}" destId="{02E77043-3043-4DA9-81D3-2E999E4EE787}" srcOrd="0" destOrd="0" presId="urn:microsoft.com/office/officeart/2005/8/layout/radial5"/>
    <dgm:cxn modelId="{01094E6A-471C-445B-BCE3-55CD4891BC2D}" type="presParOf" srcId="{7DA24C75-5D80-42E4-BBE0-E391638E9B1C}" destId="{9F12EECE-1CF6-4445-9258-EE3E2F644F43}" srcOrd="16" destOrd="0" presId="urn:microsoft.com/office/officeart/2005/8/layout/radial5"/>
    <dgm:cxn modelId="{94A52CA3-411C-472F-9169-E60A28177550}" type="presParOf" srcId="{7DA24C75-5D80-42E4-BBE0-E391638E9B1C}" destId="{A228D699-C960-498A-A3FD-2689FF5E4D20}" srcOrd="17" destOrd="0" presId="urn:microsoft.com/office/officeart/2005/8/layout/radial5"/>
    <dgm:cxn modelId="{24B6AD74-B288-40AB-A86B-FC5A85596F0B}" type="presParOf" srcId="{A228D699-C960-498A-A3FD-2689FF5E4D20}" destId="{5CFE676E-27F3-4D2A-8B7C-61927AED8A0F}" srcOrd="0" destOrd="0" presId="urn:microsoft.com/office/officeart/2005/8/layout/radial5"/>
    <dgm:cxn modelId="{10F25132-7419-4DAE-B7A2-AEE2B809E01C}" type="presParOf" srcId="{7DA24C75-5D80-42E4-BBE0-E391638E9B1C}" destId="{C0A7BA8C-90B2-4515-AB24-561D016901B7}"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455A8-0912-4DF1-A105-ECDD02453595}">
      <dsp:nvSpPr>
        <dsp:cNvPr id="0" name=""/>
        <dsp:cNvSpPr/>
      </dsp:nvSpPr>
      <dsp:spPr>
        <a:xfrm rot="5400000">
          <a:off x="5009328" y="121020"/>
          <a:ext cx="1861708" cy="1619686"/>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latin typeface="+mn-lt"/>
            </a:rPr>
            <a:t>Longitudinal </a:t>
          </a:r>
          <a:br>
            <a:rPr lang="es-MX" sz="1400" kern="1200" dirty="0">
              <a:solidFill>
                <a:schemeClr val="tx1"/>
              </a:solidFill>
              <a:latin typeface="+mn-lt"/>
            </a:rPr>
          </a:br>
          <a:r>
            <a:rPr lang="es-MX" sz="1400" kern="1200" dirty="0">
              <a:solidFill>
                <a:schemeClr val="tx1"/>
              </a:solidFill>
              <a:latin typeface="+mn-lt"/>
            </a:rPr>
            <a:t>Correcional</a:t>
          </a:r>
          <a:endParaRPr lang="es-EC" sz="1400" kern="1200" dirty="0">
            <a:solidFill>
              <a:schemeClr val="tx1"/>
            </a:solidFill>
            <a:latin typeface="+mn-lt"/>
          </a:endParaRPr>
        </a:p>
      </dsp:txBody>
      <dsp:txXfrm rot="-5400000">
        <a:off x="5382740" y="290125"/>
        <a:ext cx="1114884" cy="1281476"/>
      </dsp:txXfrm>
    </dsp:sp>
    <dsp:sp modelId="{A37AD10E-9B7D-441F-8F7D-A817D329346E}">
      <dsp:nvSpPr>
        <dsp:cNvPr id="0" name=""/>
        <dsp:cNvSpPr/>
      </dsp:nvSpPr>
      <dsp:spPr>
        <a:xfrm>
          <a:off x="6799174" y="372351"/>
          <a:ext cx="2077666" cy="1117024"/>
        </a:xfrm>
        <a:prstGeom prst="rect">
          <a:avLst/>
        </a:prstGeom>
        <a:noFill/>
        <a:ln>
          <a:noFill/>
        </a:ln>
        <a:effectLst/>
      </dsp:spPr>
      <dsp:style>
        <a:lnRef idx="0">
          <a:scrgbClr r="0" g="0" b="0"/>
        </a:lnRef>
        <a:fillRef idx="0">
          <a:scrgbClr r="0" g="0" b="0"/>
        </a:fillRef>
        <a:effectRef idx="0">
          <a:scrgbClr r="0" g="0" b="0"/>
        </a:effectRef>
        <a:fontRef idx="minor"/>
      </dsp:style>
    </dsp:sp>
    <dsp:sp modelId="{1F41E505-F99D-4F03-A04F-D46FB75682D6}">
      <dsp:nvSpPr>
        <dsp:cNvPr id="0" name=""/>
        <dsp:cNvSpPr/>
      </dsp:nvSpPr>
      <dsp:spPr>
        <a:xfrm rot="5400000">
          <a:off x="3260067" y="121020"/>
          <a:ext cx="1861708" cy="1619686"/>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rot="-5400000">
        <a:off x="3633479" y="290125"/>
        <a:ext cx="1114884" cy="1281476"/>
      </dsp:txXfrm>
    </dsp:sp>
    <dsp:sp modelId="{94359547-C77F-46F7-8AF4-70436148DC76}">
      <dsp:nvSpPr>
        <dsp:cNvPr id="0" name=""/>
        <dsp:cNvSpPr/>
      </dsp:nvSpPr>
      <dsp:spPr>
        <a:xfrm rot="5400000">
          <a:off x="4131346" y="1701238"/>
          <a:ext cx="1861708" cy="1619686"/>
        </a:xfrm>
        <a:prstGeom prst="hexagon">
          <a:avLst>
            <a:gd name="adj" fmla="val 25000"/>
            <a:gd name="vf" fmla="val 115470"/>
          </a:avLst>
        </a:prstGeom>
        <a:solidFill>
          <a:schemeClr val="accent5">
            <a:hueOff val="942713"/>
            <a:satOff val="-4508"/>
            <a:lumOff val="4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latin typeface="+mn-lt"/>
            </a:rPr>
            <a:t>Investigación con 2 variables relacionadas</a:t>
          </a:r>
          <a:endParaRPr lang="es-EC" sz="1400" kern="1200" dirty="0">
            <a:solidFill>
              <a:schemeClr val="tx1"/>
            </a:solidFill>
            <a:latin typeface="+mn-lt"/>
          </a:endParaRPr>
        </a:p>
      </dsp:txBody>
      <dsp:txXfrm rot="-5400000">
        <a:off x="4504758" y="1870343"/>
        <a:ext cx="1114884" cy="1281476"/>
      </dsp:txXfrm>
    </dsp:sp>
    <dsp:sp modelId="{DA31919B-C54A-4FE9-AB91-83595ADA2C87}">
      <dsp:nvSpPr>
        <dsp:cNvPr id="0" name=""/>
        <dsp:cNvSpPr/>
      </dsp:nvSpPr>
      <dsp:spPr>
        <a:xfrm>
          <a:off x="2174691" y="1952569"/>
          <a:ext cx="2010644" cy="111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s-EC" sz="1400" kern="1200" dirty="0"/>
        </a:p>
      </dsp:txBody>
      <dsp:txXfrm>
        <a:off x="2174691" y="1952569"/>
        <a:ext cx="2010644" cy="1117024"/>
      </dsp:txXfrm>
    </dsp:sp>
    <dsp:sp modelId="{70C10243-2D2E-4220-B4EB-A11095E8BAAA}">
      <dsp:nvSpPr>
        <dsp:cNvPr id="0" name=""/>
        <dsp:cNvSpPr/>
      </dsp:nvSpPr>
      <dsp:spPr>
        <a:xfrm rot="5400000">
          <a:off x="5880607" y="1701238"/>
          <a:ext cx="1861708" cy="1619686"/>
        </a:xfrm>
        <a:prstGeom prst="hexagon">
          <a:avLst>
            <a:gd name="adj" fmla="val 25000"/>
            <a:gd name="vf" fmla="val 11547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solidFill>
              <a:schemeClr val="tx1"/>
            </a:solidFill>
            <a:latin typeface="+mn-lt"/>
          </a:endParaRPr>
        </a:p>
      </dsp:txBody>
      <dsp:txXfrm rot="-5400000">
        <a:off x="6254019" y="1870343"/>
        <a:ext cx="1114884" cy="1281476"/>
      </dsp:txXfrm>
    </dsp:sp>
    <dsp:sp modelId="{23367E5A-1AA1-4D2E-811D-2BFA1BABF03C}">
      <dsp:nvSpPr>
        <dsp:cNvPr id="0" name=""/>
        <dsp:cNvSpPr/>
      </dsp:nvSpPr>
      <dsp:spPr>
        <a:xfrm rot="5400000">
          <a:off x="5009328" y="3281456"/>
          <a:ext cx="1861708" cy="1619686"/>
        </a:xfrm>
        <a:prstGeom prst="hexagon">
          <a:avLst>
            <a:gd name="adj" fmla="val 25000"/>
            <a:gd name="vf" fmla="val 115470"/>
          </a:avLst>
        </a:prstGeom>
        <a:solidFill>
          <a:schemeClr val="accent5">
            <a:hueOff val="1885427"/>
            <a:satOff val="-9016"/>
            <a:lumOff val="9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latin typeface="+mn-lt"/>
            </a:rPr>
            <a:t>Aplicación T de Student por tener muestras relacionadas</a:t>
          </a:r>
          <a:endParaRPr lang="es-EC" sz="1400" kern="1200" dirty="0">
            <a:solidFill>
              <a:schemeClr val="tx1"/>
            </a:solidFill>
            <a:latin typeface="+mn-lt"/>
          </a:endParaRPr>
        </a:p>
      </dsp:txBody>
      <dsp:txXfrm rot="-5400000">
        <a:off x="5382740" y="3450561"/>
        <a:ext cx="1114884" cy="1281476"/>
      </dsp:txXfrm>
    </dsp:sp>
    <dsp:sp modelId="{195B6633-CBCB-40C9-BB77-3376EEA36DBB}">
      <dsp:nvSpPr>
        <dsp:cNvPr id="0" name=""/>
        <dsp:cNvSpPr/>
      </dsp:nvSpPr>
      <dsp:spPr>
        <a:xfrm>
          <a:off x="6799174" y="3532787"/>
          <a:ext cx="2077666" cy="111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s-EC" sz="1400" kern="1200" dirty="0"/>
        </a:p>
      </dsp:txBody>
      <dsp:txXfrm>
        <a:off x="6799174" y="3532787"/>
        <a:ext cx="2077666" cy="1117024"/>
      </dsp:txXfrm>
    </dsp:sp>
    <dsp:sp modelId="{99E1F2F9-EB29-401F-910C-53D4ED8D6C03}">
      <dsp:nvSpPr>
        <dsp:cNvPr id="0" name=""/>
        <dsp:cNvSpPr/>
      </dsp:nvSpPr>
      <dsp:spPr>
        <a:xfrm rot="5400000">
          <a:off x="3260067" y="3281456"/>
          <a:ext cx="1861708" cy="1619686"/>
        </a:xfrm>
        <a:prstGeom prst="hexagon">
          <a:avLst>
            <a:gd name="adj" fmla="val 25000"/>
            <a:gd name="vf" fmla="val 11547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rot="-5400000">
        <a:off x="3633479" y="3450561"/>
        <a:ext cx="1114884" cy="1281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6688-A371-4BAB-A545-CE14885132EB}">
      <dsp:nvSpPr>
        <dsp:cNvPr id="0" name=""/>
        <dsp:cNvSpPr/>
      </dsp:nvSpPr>
      <dsp:spPr>
        <a:xfrm>
          <a:off x="4434" y="217905"/>
          <a:ext cx="2089024" cy="208902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3AD83-6503-45E3-B303-042B8A614AC6}">
      <dsp:nvSpPr>
        <dsp:cNvPr id="0" name=""/>
        <dsp:cNvSpPr/>
      </dsp:nvSpPr>
      <dsp:spPr>
        <a:xfrm>
          <a:off x="344507" y="1471320"/>
          <a:ext cx="2089024" cy="20890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solidFill>
                <a:schemeClr val="tx1"/>
              </a:solidFill>
              <a:latin typeface="+mn-lt"/>
            </a:rPr>
            <a:t>POBLACIÓN</a:t>
          </a:r>
        </a:p>
        <a:p>
          <a:pPr marL="228600" lvl="1" indent="-228600" algn="ctr" defTabSz="933450">
            <a:lnSpc>
              <a:spcPct val="90000"/>
            </a:lnSpc>
            <a:spcBef>
              <a:spcPct val="0"/>
            </a:spcBef>
            <a:spcAft>
              <a:spcPct val="15000"/>
            </a:spcAft>
            <a:buChar char="•"/>
          </a:pPr>
          <a:r>
            <a:rPr lang="es-CO" sz="2100" i="1" kern="1200" dirty="0">
              <a:solidFill>
                <a:schemeClr val="tx1"/>
              </a:solidFill>
              <a:latin typeface="+mn-lt"/>
              <a:cs typeface="Arial" charset="0"/>
            </a:rPr>
            <a:t>500 Estudiantes escolares. </a:t>
          </a:r>
          <a:endParaRPr lang="es-EC" sz="2100" kern="1200" dirty="0">
            <a:solidFill>
              <a:schemeClr val="tx1"/>
            </a:solidFill>
            <a:latin typeface="+mn-lt"/>
          </a:endParaRPr>
        </a:p>
      </dsp:txBody>
      <dsp:txXfrm>
        <a:off x="405692" y="1532505"/>
        <a:ext cx="1966654" cy="1966654"/>
      </dsp:txXfrm>
    </dsp:sp>
    <dsp:sp modelId="{CAD45B08-D960-4585-BE7F-CC13239ED8C9}">
      <dsp:nvSpPr>
        <dsp:cNvPr id="0" name=""/>
        <dsp:cNvSpPr/>
      </dsp:nvSpPr>
      <dsp:spPr>
        <a:xfrm>
          <a:off x="2468264" y="1011435"/>
          <a:ext cx="374805" cy="5019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C" sz="2100" kern="1200"/>
        </a:p>
      </dsp:txBody>
      <dsp:txXfrm>
        <a:off x="2468264" y="1111828"/>
        <a:ext cx="262364" cy="301177"/>
      </dsp:txXfrm>
    </dsp:sp>
    <dsp:sp modelId="{D56B9E75-456B-483D-A952-689E7A685840}">
      <dsp:nvSpPr>
        <dsp:cNvPr id="0" name=""/>
        <dsp:cNvSpPr/>
      </dsp:nvSpPr>
      <dsp:spPr>
        <a:xfrm>
          <a:off x="3164331" y="217905"/>
          <a:ext cx="2089024" cy="208902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58C52-F735-4E4F-8712-21AF931D0C9C}">
      <dsp:nvSpPr>
        <dsp:cNvPr id="0" name=""/>
        <dsp:cNvSpPr/>
      </dsp:nvSpPr>
      <dsp:spPr>
        <a:xfrm>
          <a:off x="3583224" y="1471320"/>
          <a:ext cx="2089024" cy="2089024"/>
        </a:xfrm>
        <a:prstGeom prst="roundRect">
          <a:avLst>
            <a:gd name="adj" fmla="val 10000"/>
          </a:avLst>
        </a:prstGeom>
        <a:solidFill>
          <a:schemeClr val="accent5">
            <a:hueOff val="1178392"/>
            <a:satOff val="-5635"/>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solidFill>
                <a:schemeClr val="tx1"/>
              </a:solidFill>
              <a:latin typeface="+mn-lt"/>
            </a:rPr>
            <a:t>SEXO</a:t>
          </a:r>
        </a:p>
        <a:p>
          <a:pPr marL="228600" lvl="1" indent="-228600" algn="l" defTabSz="933450">
            <a:lnSpc>
              <a:spcPct val="90000"/>
            </a:lnSpc>
            <a:spcBef>
              <a:spcPct val="0"/>
            </a:spcBef>
            <a:spcAft>
              <a:spcPct val="15000"/>
            </a:spcAft>
            <a:buChar char="•"/>
          </a:pPr>
          <a:r>
            <a:rPr lang="es-EC" sz="2100" kern="1200" dirty="0">
              <a:solidFill>
                <a:schemeClr val="tx1"/>
              </a:solidFill>
              <a:latin typeface="+mn-lt"/>
            </a:rPr>
            <a:t>Masculino</a:t>
          </a:r>
        </a:p>
        <a:p>
          <a:pPr marL="228600" lvl="1" indent="-228600" algn="l" defTabSz="933450">
            <a:lnSpc>
              <a:spcPct val="90000"/>
            </a:lnSpc>
            <a:spcBef>
              <a:spcPct val="0"/>
            </a:spcBef>
            <a:spcAft>
              <a:spcPct val="15000"/>
            </a:spcAft>
            <a:buChar char="•"/>
          </a:pPr>
          <a:r>
            <a:rPr lang="es-MX" sz="2100" kern="1200" dirty="0">
              <a:solidFill>
                <a:schemeClr val="tx1"/>
              </a:solidFill>
              <a:latin typeface="+mn-lt"/>
            </a:rPr>
            <a:t>Femenino</a:t>
          </a:r>
          <a:endParaRPr lang="es-EC" sz="2100" kern="1200" dirty="0">
            <a:solidFill>
              <a:schemeClr val="tx1"/>
            </a:solidFill>
            <a:latin typeface="+mn-lt"/>
          </a:endParaRPr>
        </a:p>
      </dsp:txBody>
      <dsp:txXfrm>
        <a:off x="3644409" y="1532505"/>
        <a:ext cx="1966654" cy="1966654"/>
      </dsp:txXfrm>
    </dsp:sp>
    <dsp:sp modelId="{F09B669B-7EEC-48C5-9CCA-F36AA7686ADD}">
      <dsp:nvSpPr>
        <dsp:cNvPr id="0" name=""/>
        <dsp:cNvSpPr/>
      </dsp:nvSpPr>
      <dsp:spPr>
        <a:xfrm>
          <a:off x="5683335" y="1011435"/>
          <a:ext cx="429978" cy="501963"/>
        </a:xfrm>
        <a:prstGeom prst="rightArrow">
          <a:avLst>
            <a:gd name="adj1" fmla="val 60000"/>
            <a:gd name="adj2" fmla="val 50000"/>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EC" sz="2100" kern="1200"/>
        </a:p>
      </dsp:txBody>
      <dsp:txXfrm>
        <a:off x="5683335" y="1111828"/>
        <a:ext cx="300985" cy="301177"/>
      </dsp:txXfrm>
    </dsp:sp>
    <dsp:sp modelId="{FAE1D948-AC18-4A3C-8618-2F2841113C73}">
      <dsp:nvSpPr>
        <dsp:cNvPr id="0" name=""/>
        <dsp:cNvSpPr/>
      </dsp:nvSpPr>
      <dsp:spPr>
        <a:xfrm>
          <a:off x="6481867" y="217905"/>
          <a:ext cx="2089024" cy="208902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72B2D-F7B1-43AA-963E-D76B4377EE7B}">
      <dsp:nvSpPr>
        <dsp:cNvPr id="0" name=""/>
        <dsp:cNvSpPr/>
      </dsp:nvSpPr>
      <dsp:spPr>
        <a:xfrm>
          <a:off x="6821941" y="1471320"/>
          <a:ext cx="2089024" cy="2089024"/>
        </a:xfrm>
        <a:prstGeom prst="roundRect">
          <a:avLst>
            <a:gd name="adj" fmla="val 10000"/>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C" sz="2700" kern="1200" dirty="0">
              <a:solidFill>
                <a:schemeClr val="tx1"/>
              </a:solidFill>
              <a:latin typeface="+mn-lt"/>
            </a:rPr>
            <a:t>MUESTREO</a:t>
          </a:r>
        </a:p>
        <a:p>
          <a:pPr marL="228600" lvl="1" indent="-228600" algn="l" defTabSz="933450">
            <a:lnSpc>
              <a:spcPct val="90000"/>
            </a:lnSpc>
            <a:spcBef>
              <a:spcPct val="0"/>
            </a:spcBef>
            <a:spcAft>
              <a:spcPct val="15000"/>
            </a:spcAft>
            <a:buChar char="•"/>
          </a:pPr>
          <a:r>
            <a:rPr lang="es-CO" sz="2100" i="1" kern="1200" dirty="0">
              <a:solidFill>
                <a:schemeClr val="tx1"/>
              </a:solidFill>
              <a:latin typeface="+mn-lt"/>
              <a:cs typeface="Arial" charset="0"/>
            </a:rPr>
            <a:t>Intencional no probabilístico</a:t>
          </a:r>
          <a:endParaRPr lang="es-EC" sz="2100" kern="1200" dirty="0">
            <a:solidFill>
              <a:schemeClr val="tx1"/>
            </a:solidFill>
            <a:latin typeface="+mn-lt"/>
          </a:endParaRPr>
        </a:p>
        <a:p>
          <a:pPr marL="228600" lvl="1" indent="-228600" algn="l" defTabSz="933450">
            <a:lnSpc>
              <a:spcPct val="90000"/>
            </a:lnSpc>
            <a:spcBef>
              <a:spcPct val="0"/>
            </a:spcBef>
            <a:spcAft>
              <a:spcPct val="15000"/>
            </a:spcAft>
            <a:buChar char="•"/>
          </a:pPr>
          <a:r>
            <a:rPr lang="es-CO" sz="2100" i="1" kern="1200" dirty="0">
              <a:solidFill>
                <a:schemeClr val="tx1"/>
              </a:solidFill>
              <a:latin typeface="+mn-lt"/>
              <a:cs typeface="Arial" charset="0"/>
            </a:rPr>
            <a:t>250 estudiantes </a:t>
          </a:r>
          <a:endParaRPr lang="es-EC" sz="2100" kern="1200" dirty="0">
            <a:solidFill>
              <a:schemeClr val="tx1"/>
            </a:solidFill>
            <a:latin typeface="+mn-lt"/>
          </a:endParaRPr>
        </a:p>
      </dsp:txBody>
      <dsp:txXfrm>
        <a:off x="6883126" y="1532505"/>
        <a:ext cx="1966654" cy="1966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B805-E702-4C8B-8BA7-8B81FD6F7466}">
      <dsp:nvSpPr>
        <dsp:cNvPr id="0" name=""/>
        <dsp:cNvSpPr/>
      </dsp:nvSpPr>
      <dsp:spPr>
        <a:xfrm rot="5400000">
          <a:off x="418646" y="1397471"/>
          <a:ext cx="1259442" cy="2095684"/>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57693-6793-40E3-9825-F6E403A7EFD2}">
      <dsp:nvSpPr>
        <dsp:cNvPr id="0" name=""/>
        <dsp:cNvSpPr/>
      </dsp:nvSpPr>
      <dsp:spPr>
        <a:xfrm>
          <a:off x="208414" y="2023629"/>
          <a:ext cx="1891995" cy="165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CO" sz="2000" kern="1200" dirty="0">
              <a:latin typeface="+mn-lt"/>
              <a:cs typeface="Arial" charset="0"/>
            </a:rPr>
            <a:t>La investigación empleará diversos métodos de investigación</a:t>
          </a:r>
          <a:endParaRPr lang="es-EC" sz="2000" kern="1200" dirty="0">
            <a:latin typeface="+mn-lt"/>
          </a:endParaRPr>
        </a:p>
      </dsp:txBody>
      <dsp:txXfrm>
        <a:off x="208414" y="2023629"/>
        <a:ext cx="1891995" cy="1658445"/>
      </dsp:txXfrm>
    </dsp:sp>
    <dsp:sp modelId="{C10AC114-F10A-4094-91B9-CA12C3AA3732}">
      <dsp:nvSpPr>
        <dsp:cNvPr id="0" name=""/>
        <dsp:cNvSpPr/>
      </dsp:nvSpPr>
      <dsp:spPr>
        <a:xfrm>
          <a:off x="1743429" y="1243185"/>
          <a:ext cx="356980" cy="356980"/>
        </a:xfrm>
        <a:prstGeom prst="triangle">
          <a:avLst>
            <a:gd name="adj" fmla="val 100000"/>
          </a:avLst>
        </a:prstGeom>
        <a:solidFill>
          <a:schemeClr val="accent5">
            <a:hueOff val="392797"/>
            <a:satOff val="-1878"/>
            <a:lumOff val="2059"/>
            <a:alphaOff val="0"/>
          </a:schemeClr>
        </a:solidFill>
        <a:ln w="12700" cap="flat" cmpd="sng" algn="ctr">
          <a:solidFill>
            <a:schemeClr val="accent5">
              <a:hueOff val="392797"/>
              <a:satOff val="-1878"/>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303C3-7929-471C-85D6-6695EED08DDB}">
      <dsp:nvSpPr>
        <dsp:cNvPr id="0" name=""/>
        <dsp:cNvSpPr/>
      </dsp:nvSpPr>
      <dsp:spPr>
        <a:xfrm rot="5400000">
          <a:off x="2734819" y="824332"/>
          <a:ext cx="1259442" cy="2095684"/>
        </a:xfrm>
        <a:prstGeom prst="corner">
          <a:avLst>
            <a:gd name="adj1" fmla="val 16120"/>
            <a:gd name="adj2" fmla="val 16110"/>
          </a:avLst>
        </a:prstGeom>
        <a:solidFill>
          <a:schemeClr val="accent5">
            <a:hueOff val="785595"/>
            <a:satOff val="-3757"/>
            <a:lumOff val="4118"/>
            <a:alphaOff val="0"/>
          </a:schemeClr>
        </a:solidFill>
        <a:ln w="12700" cap="flat" cmpd="sng" algn="ctr">
          <a:solidFill>
            <a:schemeClr val="accent5">
              <a:hueOff val="785595"/>
              <a:satOff val="-3757"/>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9D95C-418F-4BE2-B6CF-8615DAEEBFAF}">
      <dsp:nvSpPr>
        <dsp:cNvPr id="0" name=""/>
        <dsp:cNvSpPr/>
      </dsp:nvSpPr>
      <dsp:spPr>
        <a:xfrm>
          <a:off x="2524586" y="1450490"/>
          <a:ext cx="1891995" cy="165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CO" sz="2100" kern="1200" dirty="0">
              <a:latin typeface="+mn-lt"/>
              <a:cs typeface="Arial" charset="0"/>
            </a:rPr>
            <a:t>1.- </a:t>
          </a:r>
          <a:r>
            <a:rPr lang="es-CO" sz="2100" b="1" kern="1200" dirty="0">
              <a:latin typeface="+mn-lt"/>
              <a:cs typeface="Arial" charset="0"/>
            </a:rPr>
            <a:t>Modalidad </a:t>
          </a:r>
        </a:p>
        <a:p>
          <a:pPr marL="0" lvl="0" indent="0" algn="just" defTabSz="933450">
            <a:lnSpc>
              <a:spcPct val="90000"/>
            </a:lnSpc>
            <a:spcBef>
              <a:spcPct val="0"/>
            </a:spcBef>
            <a:spcAft>
              <a:spcPct val="35000"/>
            </a:spcAft>
            <a:buNone/>
          </a:pPr>
          <a:r>
            <a:rPr lang="es-MX" sz="1600" kern="1200" dirty="0">
              <a:latin typeface="+mn-lt"/>
            </a:rPr>
            <a:t>Documental por tener referencias de autores contemporáneos.</a:t>
          </a:r>
          <a:endParaRPr lang="es-EC" sz="1600" kern="1200" dirty="0">
            <a:latin typeface="+mn-lt"/>
          </a:endParaRPr>
        </a:p>
      </dsp:txBody>
      <dsp:txXfrm>
        <a:off x="2524586" y="1450490"/>
        <a:ext cx="1891995" cy="1658445"/>
      </dsp:txXfrm>
    </dsp:sp>
    <dsp:sp modelId="{5D64C06C-D47C-4BC7-A4EB-22969818257C}">
      <dsp:nvSpPr>
        <dsp:cNvPr id="0" name=""/>
        <dsp:cNvSpPr/>
      </dsp:nvSpPr>
      <dsp:spPr>
        <a:xfrm>
          <a:off x="4059602" y="670045"/>
          <a:ext cx="356980" cy="356980"/>
        </a:xfrm>
        <a:prstGeom prst="triangle">
          <a:avLst>
            <a:gd name="adj" fmla="val 100000"/>
          </a:avLst>
        </a:prstGeom>
        <a:solidFill>
          <a:schemeClr val="accent5">
            <a:hueOff val="1178392"/>
            <a:satOff val="-5635"/>
            <a:lumOff val="6177"/>
            <a:alphaOff val="0"/>
          </a:schemeClr>
        </a:solidFill>
        <a:ln w="12700" cap="flat" cmpd="sng" algn="ctr">
          <a:solidFill>
            <a:schemeClr val="accent5">
              <a:hueOff val="1178392"/>
              <a:satOff val="-5635"/>
              <a:lumOff val="6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158CA-10BA-4EB0-A238-947A5B9F47F0}">
      <dsp:nvSpPr>
        <dsp:cNvPr id="0" name=""/>
        <dsp:cNvSpPr/>
      </dsp:nvSpPr>
      <dsp:spPr>
        <a:xfrm rot="5400000">
          <a:off x="5050991" y="251193"/>
          <a:ext cx="1259442" cy="2095684"/>
        </a:xfrm>
        <a:prstGeom prst="corner">
          <a:avLst>
            <a:gd name="adj1" fmla="val 16120"/>
            <a:gd name="adj2" fmla="val 16110"/>
          </a:avLst>
        </a:prstGeom>
        <a:solidFill>
          <a:schemeClr val="accent5">
            <a:hueOff val="1571189"/>
            <a:satOff val="-7513"/>
            <a:lumOff val="8235"/>
            <a:alphaOff val="0"/>
          </a:schemeClr>
        </a:solidFill>
        <a:ln w="12700" cap="flat" cmpd="sng" algn="ctr">
          <a:solidFill>
            <a:schemeClr val="accent5">
              <a:hueOff val="1571189"/>
              <a:satOff val="-7513"/>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A408B-CCF0-4199-A16D-227B889DF019}">
      <dsp:nvSpPr>
        <dsp:cNvPr id="0" name=""/>
        <dsp:cNvSpPr/>
      </dsp:nvSpPr>
      <dsp:spPr>
        <a:xfrm>
          <a:off x="4840759" y="877351"/>
          <a:ext cx="1891995" cy="165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s-CO" sz="1700" b="1" kern="1200" dirty="0">
              <a:latin typeface="+mn-lt"/>
              <a:cs typeface="Arial" charset="0"/>
            </a:rPr>
            <a:t>2.-Enfoque cuantitativo: </a:t>
          </a:r>
          <a:r>
            <a:rPr lang="es-CO" sz="1700" b="0" kern="1200" dirty="0">
              <a:latin typeface="+mn-lt"/>
              <a:cs typeface="Arial" charset="0"/>
            </a:rPr>
            <a:t>Se dispondrá de resultados numéricos obtenidos por test</a:t>
          </a:r>
          <a:endParaRPr lang="es-EC" sz="1600" kern="1200" dirty="0">
            <a:latin typeface="+mn-lt"/>
          </a:endParaRPr>
        </a:p>
      </dsp:txBody>
      <dsp:txXfrm>
        <a:off x="4840759" y="877351"/>
        <a:ext cx="1891995" cy="1658445"/>
      </dsp:txXfrm>
    </dsp:sp>
    <dsp:sp modelId="{F5EE3AFB-2C77-44EC-94A9-DB0E493B4309}">
      <dsp:nvSpPr>
        <dsp:cNvPr id="0" name=""/>
        <dsp:cNvSpPr/>
      </dsp:nvSpPr>
      <dsp:spPr>
        <a:xfrm>
          <a:off x="6375774" y="96906"/>
          <a:ext cx="356980" cy="356980"/>
        </a:xfrm>
        <a:prstGeom prst="triangle">
          <a:avLst>
            <a:gd name="adj" fmla="val 100000"/>
          </a:avLst>
        </a:prstGeom>
        <a:solidFill>
          <a:schemeClr val="accent5">
            <a:hueOff val="1963986"/>
            <a:satOff val="-9392"/>
            <a:lumOff val="10294"/>
            <a:alphaOff val="0"/>
          </a:schemeClr>
        </a:solidFill>
        <a:ln w="12700" cap="flat" cmpd="sng" algn="ctr">
          <a:solidFill>
            <a:schemeClr val="accent5">
              <a:hueOff val="1963986"/>
              <a:satOff val="-939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11DA2-8F5B-447C-AA26-F30A29A20E07}">
      <dsp:nvSpPr>
        <dsp:cNvPr id="0" name=""/>
        <dsp:cNvSpPr/>
      </dsp:nvSpPr>
      <dsp:spPr>
        <a:xfrm rot="5400000">
          <a:off x="7367163" y="-321945"/>
          <a:ext cx="1259442" cy="2095684"/>
        </a:xfrm>
        <a:prstGeom prst="corner">
          <a:avLst>
            <a:gd name="adj1" fmla="val 16120"/>
            <a:gd name="adj2" fmla="val 16110"/>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5FC49-5941-4A58-8116-5D6B5C88E374}">
      <dsp:nvSpPr>
        <dsp:cNvPr id="0" name=""/>
        <dsp:cNvSpPr/>
      </dsp:nvSpPr>
      <dsp:spPr>
        <a:xfrm>
          <a:off x="7156931" y="304212"/>
          <a:ext cx="1891995" cy="165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MX" sz="1600" b="1" kern="1200" dirty="0">
              <a:latin typeface="+mn-lt"/>
            </a:rPr>
            <a:t>3.- Analisis: </a:t>
          </a:r>
          <a:r>
            <a:rPr lang="es-MX" sz="1600" kern="1200" dirty="0">
              <a:latin typeface="+mn-lt"/>
            </a:rPr>
            <a:t>Los cálculos numéricos se ejecutaran en el software SPSS </a:t>
          </a:r>
          <a:endParaRPr lang="es-EC" sz="1600" kern="1200" dirty="0">
            <a:latin typeface="+mn-lt"/>
          </a:endParaRPr>
        </a:p>
      </dsp:txBody>
      <dsp:txXfrm>
        <a:off x="7156931" y="304212"/>
        <a:ext cx="1891995" cy="1658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3452C-B283-4213-A8A9-F660B5BA9B3B}">
      <dsp:nvSpPr>
        <dsp:cNvPr id="0" name=""/>
        <dsp:cNvSpPr/>
      </dsp:nvSpPr>
      <dsp:spPr>
        <a:xfrm rot="10800000">
          <a:off x="2437382" y="560147"/>
          <a:ext cx="6451180" cy="3249843"/>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33091" tIns="76200" rIns="142240" bIns="76200" numCol="1" spcCol="1270" anchor="ctr" anchorCtr="0">
          <a:noAutofit/>
        </a:bodyPr>
        <a:lstStyle/>
        <a:p>
          <a:pPr marL="0" lvl="0" indent="0" algn="just" defTabSz="889000">
            <a:lnSpc>
              <a:spcPct val="90000"/>
            </a:lnSpc>
            <a:spcBef>
              <a:spcPct val="0"/>
            </a:spcBef>
            <a:spcAft>
              <a:spcPct val="35000"/>
            </a:spcAft>
            <a:buNone/>
          </a:pPr>
          <a:r>
            <a:rPr lang="es-EC" sz="2000" b="1" kern="1200" dirty="0">
              <a:solidFill>
                <a:schemeClr val="tx1"/>
              </a:solidFill>
              <a:latin typeface="+mn-lt"/>
            </a:rPr>
            <a:t>OBJETIVO DE LA PROPUESTA</a:t>
          </a:r>
        </a:p>
        <a:p>
          <a:pPr marL="0" lvl="0" indent="0" algn="just" defTabSz="889000">
            <a:lnSpc>
              <a:spcPct val="90000"/>
            </a:lnSpc>
            <a:spcBef>
              <a:spcPct val="0"/>
            </a:spcBef>
            <a:spcAft>
              <a:spcPct val="35000"/>
            </a:spcAft>
            <a:buNone/>
          </a:pPr>
          <a:endParaRPr lang="es-EC" sz="2000" b="1" kern="1200" dirty="0">
            <a:solidFill>
              <a:schemeClr val="tx1"/>
            </a:solidFill>
            <a:latin typeface="+mn-lt"/>
          </a:endParaRPr>
        </a:p>
        <a:p>
          <a:pPr marL="0" lvl="0" indent="0" algn="just" defTabSz="889000">
            <a:lnSpc>
              <a:spcPct val="90000"/>
            </a:lnSpc>
            <a:spcBef>
              <a:spcPct val="0"/>
            </a:spcBef>
            <a:spcAft>
              <a:spcPct val="35000"/>
            </a:spcAft>
            <a:buNone/>
          </a:pPr>
          <a:r>
            <a:rPr lang="es-MX" sz="2000" kern="1200" dirty="0"/>
            <a:t>Aplicar un programa de actividades lúdicas para el aumento de la atención sostenida en los estudiantes de básica media y básica superior de la Unidad Educativa Sucre N°1.</a:t>
          </a:r>
          <a:endParaRPr lang="es-EC" sz="2000" b="0" kern="1200" dirty="0">
            <a:solidFill>
              <a:schemeClr val="tx1"/>
            </a:solidFill>
            <a:latin typeface="+mn-lt"/>
          </a:endParaRPr>
        </a:p>
      </dsp:txBody>
      <dsp:txXfrm rot="10800000">
        <a:off x="3249843" y="560147"/>
        <a:ext cx="5638719" cy="3249843"/>
      </dsp:txXfrm>
    </dsp:sp>
    <dsp:sp modelId="{B9BF9628-B1E8-4075-8663-65AEB105C19E}">
      <dsp:nvSpPr>
        <dsp:cNvPr id="0" name=""/>
        <dsp:cNvSpPr/>
      </dsp:nvSpPr>
      <dsp:spPr>
        <a:xfrm>
          <a:off x="812460" y="560147"/>
          <a:ext cx="3249843" cy="3249843"/>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ADCCE-DCBA-4827-A88A-917A06D2B145}">
      <dsp:nvSpPr>
        <dsp:cNvPr id="0" name=""/>
        <dsp:cNvSpPr/>
      </dsp:nvSpPr>
      <dsp:spPr>
        <a:xfrm>
          <a:off x="4742096" y="1984952"/>
          <a:ext cx="1394343" cy="13943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EC" sz="1050" b="1" kern="1200" dirty="0">
              <a:solidFill>
                <a:schemeClr val="tx1"/>
              </a:solidFill>
              <a:latin typeface="+mn-lt"/>
            </a:rPr>
            <a:t>ACTIVIDADES DE  LA PROPUESTA</a:t>
          </a:r>
        </a:p>
      </dsp:txBody>
      <dsp:txXfrm>
        <a:off x="4946293" y="2189149"/>
        <a:ext cx="985949" cy="985949"/>
      </dsp:txXfrm>
    </dsp:sp>
    <dsp:sp modelId="{6B80C8B0-BF64-4EA6-BBB9-688759F33737}">
      <dsp:nvSpPr>
        <dsp:cNvPr id="0" name=""/>
        <dsp:cNvSpPr/>
      </dsp:nvSpPr>
      <dsp:spPr>
        <a:xfrm rot="16200000">
          <a:off x="5075330" y="1174118"/>
          <a:ext cx="727876" cy="78171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a:off x="5184512" y="1439644"/>
        <a:ext cx="509513" cy="469031"/>
      </dsp:txXfrm>
    </dsp:sp>
    <dsp:sp modelId="{55F5BAE9-A47E-4312-8357-28867DEFDF84}">
      <dsp:nvSpPr>
        <dsp:cNvPr id="0" name=""/>
        <dsp:cNvSpPr/>
      </dsp:nvSpPr>
      <dsp:spPr>
        <a:xfrm>
          <a:off x="4881531" y="3550"/>
          <a:ext cx="1115474" cy="11154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b="1" kern="1200" dirty="0">
              <a:solidFill>
                <a:schemeClr val="tx1"/>
              </a:solidFill>
              <a:latin typeface="+mn-lt"/>
            </a:rPr>
            <a:t>Buscando el nido:</a:t>
          </a:r>
        </a:p>
        <a:p>
          <a:pPr marL="0" lvl="0" indent="0" algn="ctr" defTabSz="400050">
            <a:lnSpc>
              <a:spcPct val="90000"/>
            </a:lnSpc>
            <a:spcBef>
              <a:spcPct val="0"/>
            </a:spcBef>
            <a:spcAft>
              <a:spcPct val="35000"/>
            </a:spcAft>
            <a:buNone/>
          </a:pPr>
          <a:r>
            <a:rPr lang="es-MX" sz="900" kern="1200" dirty="0">
              <a:solidFill>
                <a:schemeClr val="tx1"/>
              </a:solidFill>
              <a:latin typeface="+mn-lt"/>
            </a:rPr>
            <a:t>Ubicar el cuerpo en el espacio</a:t>
          </a:r>
          <a:endParaRPr lang="es-EC" sz="900" kern="1200" dirty="0">
            <a:solidFill>
              <a:schemeClr val="tx1"/>
            </a:solidFill>
            <a:latin typeface="+mn-lt"/>
          </a:endParaRPr>
        </a:p>
      </dsp:txBody>
      <dsp:txXfrm>
        <a:off x="5044888" y="166907"/>
        <a:ext cx="788760" cy="788760"/>
      </dsp:txXfrm>
    </dsp:sp>
    <dsp:sp modelId="{4D54E89A-AC20-4890-B7E2-713D5A9B255E}">
      <dsp:nvSpPr>
        <dsp:cNvPr id="0" name=""/>
        <dsp:cNvSpPr/>
      </dsp:nvSpPr>
      <dsp:spPr>
        <a:xfrm rot="18600000">
          <a:off x="5766106" y="1440299"/>
          <a:ext cx="782499" cy="772081"/>
        </a:xfrm>
        <a:prstGeom prst="rightArrow">
          <a:avLst>
            <a:gd name="adj1" fmla="val 60000"/>
            <a:gd name="adj2" fmla="val 50000"/>
          </a:avLst>
        </a:prstGeom>
        <a:solidFill>
          <a:schemeClr val="accent5">
            <a:hueOff val="294598"/>
            <a:satOff val="-1409"/>
            <a:lumOff val="15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a:off x="5807475" y="1683432"/>
        <a:ext cx="550875" cy="463249"/>
      </dsp:txXfrm>
    </dsp:sp>
    <dsp:sp modelId="{FE59BAC2-281A-4E8D-9071-9B78C89CA169}">
      <dsp:nvSpPr>
        <dsp:cNvPr id="0" name=""/>
        <dsp:cNvSpPr/>
      </dsp:nvSpPr>
      <dsp:spPr>
        <a:xfrm>
          <a:off x="6244778" y="499731"/>
          <a:ext cx="1115474" cy="1115474"/>
        </a:xfrm>
        <a:prstGeom prst="ellipse">
          <a:avLst/>
        </a:prstGeom>
        <a:solidFill>
          <a:schemeClr val="accent5">
            <a:hueOff val="294598"/>
            <a:satOff val="-1409"/>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b="1" kern="1200" dirty="0">
              <a:solidFill>
                <a:schemeClr val="tx1"/>
              </a:solidFill>
              <a:latin typeface="+mn-lt"/>
            </a:rPr>
            <a:t>El rey manda:</a:t>
          </a:r>
        </a:p>
        <a:p>
          <a:pPr marL="0" lvl="0" indent="0" algn="ctr" defTabSz="400050">
            <a:lnSpc>
              <a:spcPct val="90000"/>
            </a:lnSpc>
            <a:spcBef>
              <a:spcPct val="0"/>
            </a:spcBef>
            <a:spcAft>
              <a:spcPct val="35000"/>
            </a:spcAft>
            <a:buNone/>
          </a:pPr>
          <a:r>
            <a:rPr lang="es-MX" sz="900" kern="1200" dirty="0">
              <a:solidFill>
                <a:schemeClr val="tx1"/>
              </a:solidFill>
              <a:latin typeface="+mn-lt"/>
            </a:rPr>
            <a:t>Trabajar atención sostenida, selectiva y memoria semántica</a:t>
          </a:r>
          <a:endParaRPr lang="es-EC" sz="900" kern="1200" dirty="0">
            <a:solidFill>
              <a:schemeClr val="tx1"/>
            </a:solidFill>
            <a:latin typeface="+mn-lt"/>
          </a:endParaRPr>
        </a:p>
      </dsp:txBody>
      <dsp:txXfrm>
        <a:off x="6408135" y="663088"/>
        <a:ext cx="788760" cy="788760"/>
      </dsp:txXfrm>
    </dsp:sp>
    <dsp:sp modelId="{8DA6A094-0E88-4405-8735-57E22D18EF6C}">
      <dsp:nvSpPr>
        <dsp:cNvPr id="0" name=""/>
        <dsp:cNvSpPr/>
      </dsp:nvSpPr>
      <dsp:spPr>
        <a:xfrm rot="21000000">
          <a:off x="6168219" y="2084509"/>
          <a:ext cx="742448" cy="807248"/>
        </a:xfrm>
        <a:prstGeom prst="rightArrow">
          <a:avLst>
            <a:gd name="adj1" fmla="val 60000"/>
            <a:gd name="adj2" fmla="val 50000"/>
          </a:avLst>
        </a:prstGeom>
        <a:solidFill>
          <a:schemeClr val="accent5">
            <a:hueOff val="589196"/>
            <a:satOff val="-2817"/>
            <a:lumOff val="30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a:off x="6169911" y="2265298"/>
        <a:ext cx="519714" cy="484348"/>
      </dsp:txXfrm>
    </dsp:sp>
    <dsp:sp modelId="{66FE9ACC-6A29-472F-B17C-015AC8733785}">
      <dsp:nvSpPr>
        <dsp:cNvPr id="0" name=""/>
        <dsp:cNvSpPr/>
      </dsp:nvSpPr>
      <dsp:spPr>
        <a:xfrm>
          <a:off x="6970147" y="1756107"/>
          <a:ext cx="1115474" cy="1115474"/>
        </a:xfrm>
        <a:prstGeom prst="ellipse">
          <a:avLst/>
        </a:prstGeom>
        <a:solidFill>
          <a:schemeClr val="accent5">
            <a:hueOff val="589196"/>
            <a:satOff val="-2817"/>
            <a:lumOff val="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O" sz="800" b="1" kern="1200" dirty="0">
              <a:solidFill>
                <a:schemeClr val="tx1"/>
              </a:solidFill>
              <a:latin typeface="+mn-lt"/>
              <a:cs typeface="Arial" charset="0"/>
            </a:rPr>
            <a:t>Entre frases e invenciones:</a:t>
          </a:r>
        </a:p>
        <a:p>
          <a:pPr marL="0" lvl="0" indent="0" algn="ctr" defTabSz="355600">
            <a:lnSpc>
              <a:spcPct val="90000"/>
            </a:lnSpc>
            <a:spcBef>
              <a:spcPct val="0"/>
            </a:spcBef>
            <a:spcAft>
              <a:spcPct val="35000"/>
            </a:spcAft>
            <a:buNone/>
          </a:pPr>
          <a:r>
            <a:rPr lang="es-MX" sz="900" kern="1200" dirty="0">
              <a:solidFill>
                <a:schemeClr val="tx1"/>
              </a:solidFill>
              <a:latin typeface="+mn-lt"/>
            </a:rPr>
            <a:t>La memoria operativa y semántica  por atención</a:t>
          </a:r>
          <a:endParaRPr lang="es-EC" sz="900" kern="1200" dirty="0">
            <a:solidFill>
              <a:schemeClr val="tx1"/>
            </a:solidFill>
            <a:latin typeface="+mn-lt"/>
          </a:endParaRPr>
        </a:p>
      </dsp:txBody>
      <dsp:txXfrm>
        <a:off x="7133504" y="1919464"/>
        <a:ext cx="788760" cy="788760"/>
      </dsp:txXfrm>
    </dsp:sp>
    <dsp:sp modelId="{C63659BF-7DC0-4B9F-8F9F-BFB0B258D9DF}">
      <dsp:nvSpPr>
        <dsp:cNvPr id="0" name=""/>
        <dsp:cNvSpPr/>
      </dsp:nvSpPr>
      <dsp:spPr>
        <a:xfrm rot="1800000">
          <a:off x="6024934" y="2851753"/>
          <a:ext cx="763623" cy="777889"/>
        </a:xfrm>
        <a:prstGeom prst="rightArrow">
          <a:avLst>
            <a:gd name="adj1" fmla="val 60000"/>
            <a:gd name="adj2" fmla="val 50000"/>
          </a:avLst>
        </a:prstGeom>
        <a:solidFill>
          <a:schemeClr val="accent5">
            <a:hueOff val="883794"/>
            <a:satOff val="-4226"/>
            <a:lumOff val="46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a:off x="6040280" y="2950059"/>
        <a:ext cx="534536" cy="466733"/>
      </dsp:txXfrm>
    </dsp:sp>
    <dsp:sp modelId="{0548301E-3ABB-4728-9E0D-E17186A24CFA}">
      <dsp:nvSpPr>
        <dsp:cNvPr id="0" name=""/>
        <dsp:cNvSpPr/>
      </dsp:nvSpPr>
      <dsp:spPr>
        <a:xfrm>
          <a:off x="6718229" y="3184805"/>
          <a:ext cx="1115474" cy="1115474"/>
        </a:xfrm>
        <a:prstGeom prst="ellipse">
          <a:avLst/>
        </a:prstGeom>
        <a:solidFill>
          <a:schemeClr val="accent5">
            <a:hueOff val="883794"/>
            <a:satOff val="-4226"/>
            <a:lumOff val="46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O" sz="800" b="1" kern="1200" dirty="0">
              <a:solidFill>
                <a:schemeClr val="tx1"/>
              </a:solidFill>
              <a:latin typeface="+mn-lt"/>
              <a:cs typeface="Arial" charset="0"/>
            </a:rPr>
            <a:t>El desfile de letras </a:t>
          </a:r>
        </a:p>
        <a:p>
          <a:pPr marL="0" lvl="0" indent="0" algn="ctr" defTabSz="355600">
            <a:lnSpc>
              <a:spcPct val="90000"/>
            </a:lnSpc>
            <a:spcBef>
              <a:spcPct val="0"/>
            </a:spcBef>
            <a:spcAft>
              <a:spcPct val="35000"/>
            </a:spcAft>
            <a:buNone/>
          </a:pPr>
          <a:r>
            <a:rPr lang="es-CO" sz="900" kern="1200" dirty="0">
              <a:solidFill>
                <a:schemeClr val="tx1"/>
              </a:solidFill>
              <a:latin typeface="+mn-lt"/>
              <a:cs typeface="Arial" charset="0"/>
            </a:rPr>
            <a:t>Recuperar la atención y movilidad de los estudiantes. </a:t>
          </a:r>
          <a:endParaRPr lang="es-EC" sz="900" kern="1200" dirty="0">
            <a:solidFill>
              <a:schemeClr val="tx1"/>
            </a:solidFill>
            <a:latin typeface="+mn-lt"/>
          </a:endParaRPr>
        </a:p>
      </dsp:txBody>
      <dsp:txXfrm>
        <a:off x="6881586" y="3348162"/>
        <a:ext cx="788760" cy="788760"/>
      </dsp:txXfrm>
    </dsp:sp>
    <dsp:sp modelId="{721B2A4D-C983-4851-8B20-8BE1DAE72981}">
      <dsp:nvSpPr>
        <dsp:cNvPr id="0" name=""/>
        <dsp:cNvSpPr/>
      </dsp:nvSpPr>
      <dsp:spPr>
        <a:xfrm rot="4200000">
          <a:off x="5462653" y="3288217"/>
          <a:ext cx="717403" cy="887362"/>
        </a:xfrm>
        <a:prstGeom prst="rightArrow">
          <a:avLst>
            <a:gd name="adj1" fmla="val 60000"/>
            <a:gd name="adj2" fmla="val 50000"/>
          </a:avLst>
        </a:prstGeom>
        <a:solidFill>
          <a:schemeClr val="accent5">
            <a:hueOff val="1178392"/>
            <a:satOff val="-5635"/>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a:off x="5533459" y="3364568"/>
        <a:ext cx="502182" cy="532418"/>
      </dsp:txXfrm>
    </dsp:sp>
    <dsp:sp modelId="{6956244F-D055-4494-A43B-2020DE09910C}">
      <dsp:nvSpPr>
        <dsp:cNvPr id="0" name=""/>
        <dsp:cNvSpPr/>
      </dsp:nvSpPr>
      <dsp:spPr>
        <a:xfrm>
          <a:off x="5606899" y="4117321"/>
          <a:ext cx="1115474" cy="1115474"/>
        </a:xfrm>
        <a:prstGeom prst="ellipse">
          <a:avLst/>
        </a:prstGeom>
        <a:solidFill>
          <a:schemeClr val="accent5">
            <a:hueOff val="1178392"/>
            <a:satOff val="-5635"/>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O" sz="800" b="1" kern="1200" dirty="0">
              <a:solidFill>
                <a:schemeClr val="tx1"/>
              </a:solidFill>
              <a:latin typeface="+mn-lt"/>
              <a:cs typeface="Arial" charset="0"/>
            </a:rPr>
            <a:t>La rueda de San Miguel:</a:t>
          </a:r>
        </a:p>
        <a:p>
          <a:pPr marL="0" lvl="0" indent="0" algn="ctr" defTabSz="355600">
            <a:lnSpc>
              <a:spcPct val="90000"/>
            </a:lnSpc>
            <a:spcBef>
              <a:spcPct val="0"/>
            </a:spcBef>
            <a:spcAft>
              <a:spcPct val="35000"/>
            </a:spcAft>
            <a:buNone/>
          </a:pPr>
          <a:r>
            <a:rPr lang="es-MX" sz="800" kern="1200" dirty="0">
              <a:solidFill>
                <a:schemeClr val="tx1"/>
              </a:solidFill>
              <a:latin typeface="+mn-lt"/>
            </a:rPr>
            <a:t>Trabajar atención y ritmo </a:t>
          </a:r>
          <a:r>
            <a:rPr lang="es-MX" sz="800" kern="1200" dirty="0" err="1">
              <a:solidFill>
                <a:schemeClr val="tx1"/>
              </a:solidFill>
              <a:latin typeface="+mn-lt"/>
            </a:rPr>
            <a:t>semantico</a:t>
          </a:r>
          <a:endParaRPr lang="es-EC" sz="800" kern="1200" dirty="0">
            <a:solidFill>
              <a:schemeClr val="tx1"/>
            </a:solidFill>
            <a:latin typeface="+mn-lt"/>
          </a:endParaRPr>
        </a:p>
      </dsp:txBody>
      <dsp:txXfrm>
        <a:off x="5770256" y="4280678"/>
        <a:ext cx="788760" cy="788760"/>
      </dsp:txXfrm>
    </dsp:sp>
    <dsp:sp modelId="{3DC9110A-7A8D-4810-A6C9-6F134F0BEB03}">
      <dsp:nvSpPr>
        <dsp:cNvPr id="0" name=""/>
        <dsp:cNvSpPr/>
      </dsp:nvSpPr>
      <dsp:spPr>
        <a:xfrm rot="6600000">
          <a:off x="4654972" y="3321267"/>
          <a:ext cx="804418" cy="821262"/>
        </a:xfrm>
        <a:prstGeom prst="rightArrow">
          <a:avLst>
            <a:gd name="adj1" fmla="val 60000"/>
            <a:gd name="adj2" fmla="val 50000"/>
          </a:avLst>
        </a:prstGeom>
        <a:solidFill>
          <a:schemeClr val="accent5">
            <a:hueOff val="1472990"/>
            <a:satOff val="-7044"/>
            <a:lumOff val="77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rot="10800000">
        <a:off x="4816904" y="3372133"/>
        <a:ext cx="563093" cy="492758"/>
      </dsp:txXfrm>
    </dsp:sp>
    <dsp:sp modelId="{405FA6EC-BCFD-40CA-8B8F-D6BA5D38BA23}">
      <dsp:nvSpPr>
        <dsp:cNvPr id="0" name=""/>
        <dsp:cNvSpPr/>
      </dsp:nvSpPr>
      <dsp:spPr>
        <a:xfrm>
          <a:off x="4156162" y="4117321"/>
          <a:ext cx="1115474" cy="1115474"/>
        </a:xfrm>
        <a:prstGeom prst="ellipse">
          <a:avLst/>
        </a:prstGeom>
        <a:solidFill>
          <a:schemeClr val="accent5">
            <a:hueOff val="1472990"/>
            <a:satOff val="-7044"/>
            <a:lumOff val="7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C" sz="900" b="1" kern="1200" dirty="0">
              <a:solidFill>
                <a:schemeClr val="tx1"/>
              </a:solidFill>
              <a:latin typeface="+mn-lt"/>
            </a:rPr>
            <a:t>MI cuerpo vibra:</a:t>
          </a:r>
        </a:p>
        <a:p>
          <a:pPr marL="0" lvl="0" indent="0" algn="ctr" defTabSz="400050">
            <a:lnSpc>
              <a:spcPct val="90000"/>
            </a:lnSpc>
            <a:spcBef>
              <a:spcPct val="0"/>
            </a:spcBef>
            <a:spcAft>
              <a:spcPct val="35000"/>
            </a:spcAft>
            <a:buNone/>
          </a:pPr>
          <a:r>
            <a:rPr lang="es-MX" sz="900" kern="1200" dirty="0">
              <a:solidFill>
                <a:schemeClr val="tx1"/>
              </a:solidFill>
              <a:latin typeface="+mn-lt"/>
            </a:rPr>
            <a:t>Ejecutar trabajo motriz de imitación.</a:t>
          </a:r>
          <a:endParaRPr lang="es-EC" sz="900" kern="1200" dirty="0">
            <a:solidFill>
              <a:schemeClr val="tx1"/>
            </a:solidFill>
            <a:latin typeface="+mn-lt"/>
          </a:endParaRPr>
        </a:p>
      </dsp:txBody>
      <dsp:txXfrm>
        <a:off x="4319519" y="4280678"/>
        <a:ext cx="788760" cy="788760"/>
      </dsp:txXfrm>
    </dsp:sp>
    <dsp:sp modelId="{42BFE54A-8C56-480A-A105-85525FD3B191}">
      <dsp:nvSpPr>
        <dsp:cNvPr id="0" name=""/>
        <dsp:cNvSpPr/>
      </dsp:nvSpPr>
      <dsp:spPr>
        <a:xfrm rot="9000000">
          <a:off x="4120374" y="2837071"/>
          <a:ext cx="702832" cy="807253"/>
        </a:xfrm>
        <a:prstGeom prst="rightArrow">
          <a:avLst>
            <a:gd name="adj1" fmla="val 60000"/>
            <a:gd name="adj2" fmla="val 50000"/>
          </a:avLst>
        </a:prstGeom>
        <a:solidFill>
          <a:schemeClr val="accent5">
            <a:hueOff val="1767588"/>
            <a:satOff val="-8452"/>
            <a:lumOff val="92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rot="10800000">
        <a:off x="4317100" y="2945810"/>
        <a:ext cx="491982" cy="484351"/>
      </dsp:txXfrm>
    </dsp:sp>
    <dsp:sp modelId="{7A9D7196-F9BA-4775-8267-0EED693C7EA3}">
      <dsp:nvSpPr>
        <dsp:cNvPr id="0" name=""/>
        <dsp:cNvSpPr/>
      </dsp:nvSpPr>
      <dsp:spPr>
        <a:xfrm>
          <a:off x="3044832" y="3184805"/>
          <a:ext cx="1115474" cy="1115474"/>
        </a:xfrm>
        <a:prstGeom prst="ellipse">
          <a:avLst/>
        </a:prstGeom>
        <a:solidFill>
          <a:schemeClr val="accent5">
            <a:hueOff val="1767588"/>
            <a:satOff val="-8452"/>
            <a:lumOff val="9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CO" sz="900" b="1" i="0" kern="1200" dirty="0">
              <a:solidFill>
                <a:schemeClr val="tx1"/>
              </a:solidFill>
              <a:latin typeface="+mn-lt"/>
              <a:cs typeface="Arial" charset="0"/>
            </a:rPr>
            <a:t>Tristeza y felicidad:</a:t>
          </a:r>
        </a:p>
        <a:p>
          <a:pPr marL="0" lvl="0" indent="0" algn="ctr" defTabSz="400050">
            <a:lnSpc>
              <a:spcPct val="90000"/>
            </a:lnSpc>
            <a:spcBef>
              <a:spcPct val="0"/>
            </a:spcBef>
            <a:spcAft>
              <a:spcPct val="35000"/>
            </a:spcAft>
            <a:buNone/>
          </a:pPr>
          <a:r>
            <a:rPr lang="es-MX" sz="900" b="0" kern="1200" dirty="0">
              <a:solidFill>
                <a:schemeClr val="tx1"/>
              </a:solidFill>
              <a:latin typeface="+mn-lt"/>
            </a:rPr>
            <a:t>Controlar los niveles de aceptación emocional.</a:t>
          </a:r>
          <a:endParaRPr lang="es-EC" sz="900" b="0" kern="1200" dirty="0">
            <a:solidFill>
              <a:schemeClr val="tx1"/>
            </a:solidFill>
            <a:latin typeface="+mn-lt"/>
          </a:endParaRPr>
        </a:p>
      </dsp:txBody>
      <dsp:txXfrm>
        <a:off x="3208189" y="3348162"/>
        <a:ext cx="788760" cy="788760"/>
      </dsp:txXfrm>
    </dsp:sp>
    <dsp:sp modelId="{A78D974D-1ECA-4A5E-9FB1-A1A1CB0C9432}">
      <dsp:nvSpPr>
        <dsp:cNvPr id="0" name=""/>
        <dsp:cNvSpPr/>
      </dsp:nvSpPr>
      <dsp:spPr>
        <a:xfrm rot="11400000">
          <a:off x="3990520" y="2073873"/>
          <a:ext cx="697145" cy="828520"/>
        </a:xfrm>
        <a:prstGeom prst="rightArrow">
          <a:avLst>
            <a:gd name="adj1" fmla="val 60000"/>
            <a:gd name="adj2" fmla="val 50000"/>
          </a:avLst>
        </a:prstGeom>
        <a:solidFill>
          <a:schemeClr val="accent5">
            <a:hueOff val="2062186"/>
            <a:satOff val="-9861"/>
            <a:lumOff val="108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tx1"/>
            </a:solidFill>
            <a:latin typeface="+mn-lt"/>
          </a:endParaRPr>
        </a:p>
      </dsp:txBody>
      <dsp:txXfrm rot="10800000">
        <a:off x="4198074" y="2257736"/>
        <a:ext cx="488002" cy="497112"/>
      </dsp:txXfrm>
    </dsp:sp>
    <dsp:sp modelId="{9F12EECE-1CF6-4445-9258-EE3E2F644F43}">
      <dsp:nvSpPr>
        <dsp:cNvPr id="0" name=""/>
        <dsp:cNvSpPr/>
      </dsp:nvSpPr>
      <dsp:spPr>
        <a:xfrm>
          <a:off x="2792914" y="1756107"/>
          <a:ext cx="1115474" cy="1115474"/>
        </a:xfrm>
        <a:prstGeom prst="ellipse">
          <a:avLst/>
        </a:prstGeom>
        <a:solidFill>
          <a:schemeClr val="accent5">
            <a:hueOff val="2062186"/>
            <a:satOff val="-9861"/>
            <a:lumOff val="10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C" sz="800" b="1" kern="1200" dirty="0">
              <a:solidFill>
                <a:schemeClr val="tx1"/>
              </a:solidFill>
              <a:latin typeface="+mn-lt"/>
            </a:rPr>
            <a:t>Al son que me cante: </a:t>
          </a:r>
        </a:p>
        <a:p>
          <a:pPr marL="0" lvl="0" indent="0" algn="ctr" defTabSz="355600">
            <a:lnSpc>
              <a:spcPct val="90000"/>
            </a:lnSpc>
            <a:spcBef>
              <a:spcPct val="0"/>
            </a:spcBef>
            <a:spcAft>
              <a:spcPct val="35000"/>
            </a:spcAft>
            <a:buNone/>
          </a:pPr>
          <a:r>
            <a:rPr lang="es-MX" sz="800" kern="1200" dirty="0">
              <a:solidFill>
                <a:schemeClr val="tx1"/>
              </a:solidFill>
              <a:latin typeface="+mn-lt"/>
            </a:rPr>
            <a:t>Expresar emociones por medio de la música.</a:t>
          </a:r>
          <a:endParaRPr lang="es-EC" sz="800" kern="1200" dirty="0">
            <a:solidFill>
              <a:schemeClr val="tx1"/>
            </a:solidFill>
            <a:latin typeface="+mn-lt"/>
          </a:endParaRPr>
        </a:p>
      </dsp:txBody>
      <dsp:txXfrm>
        <a:off x="2956271" y="1919464"/>
        <a:ext cx="788760" cy="788760"/>
      </dsp:txXfrm>
    </dsp:sp>
    <dsp:sp modelId="{A228D699-C960-498A-A3FD-2689FF5E4D20}">
      <dsp:nvSpPr>
        <dsp:cNvPr id="0" name=""/>
        <dsp:cNvSpPr/>
      </dsp:nvSpPr>
      <dsp:spPr>
        <a:xfrm rot="13800000">
          <a:off x="4491709" y="1589302"/>
          <a:ext cx="458941" cy="474076"/>
        </a:xfrm>
        <a:prstGeom prst="rightArrow">
          <a:avLst>
            <a:gd name="adj1" fmla="val 60000"/>
            <a:gd name="adj2" fmla="val 50000"/>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10800000">
        <a:off x="4604800" y="1736852"/>
        <a:ext cx="321259" cy="284446"/>
      </dsp:txXfrm>
    </dsp:sp>
    <dsp:sp modelId="{C0A7BA8C-90B2-4515-AB24-561D016901B7}">
      <dsp:nvSpPr>
        <dsp:cNvPr id="0" name=""/>
        <dsp:cNvSpPr/>
      </dsp:nvSpPr>
      <dsp:spPr>
        <a:xfrm>
          <a:off x="3518283" y="499731"/>
          <a:ext cx="1115474" cy="1115474"/>
        </a:xfrm>
        <a:prstGeom prst="ellipse">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MX" sz="800" b="1" kern="1200" dirty="0">
              <a:solidFill>
                <a:schemeClr val="tx1"/>
              </a:solidFill>
              <a:latin typeface="+mn-lt"/>
            </a:rPr>
            <a:t>Mensaje</a:t>
          </a:r>
          <a:r>
            <a:rPr lang="es-MX" sz="800" kern="1200" dirty="0">
              <a:solidFill>
                <a:schemeClr val="tx1"/>
              </a:solidFill>
              <a:latin typeface="+mn-lt"/>
            </a:rPr>
            <a:t>:</a:t>
          </a:r>
        </a:p>
        <a:p>
          <a:pPr marL="0" lvl="0" indent="0" algn="ctr" defTabSz="355600">
            <a:lnSpc>
              <a:spcPct val="90000"/>
            </a:lnSpc>
            <a:spcBef>
              <a:spcPct val="0"/>
            </a:spcBef>
            <a:spcAft>
              <a:spcPct val="35000"/>
            </a:spcAft>
            <a:buNone/>
          </a:pPr>
          <a:r>
            <a:rPr lang="es-MX" sz="800" b="0" kern="1200" dirty="0">
              <a:solidFill>
                <a:schemeClr val="tx1"/>
              </a:solidFill>
              <a:latin typeface="+mn-lt"/>
            </a:rPr>
            <a:t>Expresar los sentimientos generados.</a:t>
          </a:r>
          <a:endParaRPr lang="es-EC" sz="800" b="0" kern="1200" dirty="0">
            <a:solidFill>
              <a:schemeClr val="tx1"/>
            </a:solidFill>
            <a:latin typeface="+mn-lt"/>
          </a:endParaRPr>
        </a:p>
      </dsp:txBody>
      <dsp:txXfrm>
        <a:off x="3681640" y="663088"/>
        <a:ext cx="788760" cy="78876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FF69287-315D-4C9B-BFFD-234DBBDD14ED}"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407685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FF69287-315D-4C9B-BFFD-234DBBDD14ED}"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358144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FF69287-315D-4C9B-BFFD-234DBBDD14ED}"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345286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Picture 10" descr="https://www.artechcanada.com/wp-content/uploads/2015/03/Geometric-Header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3460948" y="2641476"/>
            <a:ext cx="7677472" cy="755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SPE (@ESPEU) | Twitter"/>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10905716" y="139701"/>
            <a:ext cx="1161422"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5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FF69287-315D-4C9B-BFFD-234DBBDD14ED}" type="datetimeFigureOut">
              <a:rPr lang="es-EC" smtClean="0"/>
              <a:t>2/3/2021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149362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FF69287-315D-4C9B-BFFD-234DBBDD14ED}" type="datetimeFigureOut">
              <a:rPr lang="es-EC" smtClean="0"/>
              <a:t>2/3/2021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383152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FF69287-315D-4C9B-BFFD-234DBBDD14ED}" type="datetimeFigureOut">
              <a:rPr lang="es-EC" smtClean="0"/>
              <a:t>2/3/2021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395395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FF69287-315D-4C9B-BFFD-234DBBDD14ED}" type="datetimeFigureOut">
              <a:rPr lang="es-EC" smtClean="0"/>
              <a:t>2/3/2021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22768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F69287-315D-4C9B-BFFD-234DBBDD14ED}" type="datetimeFigureOut">
              <a:rPr lang="es-EC" smtClean="0"/>
              <a:t>2/3/2021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406403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FF69287-315D-4C9B-BFFD-234DBBDD14ED}" type="datetimeFigureOut">
              <a:rPr lang="es-EC" smtClean="0"/>
              <a:t>2/3/2021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70500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FF69287-315D-4C9B-BFFD-234DBBDD14ED}" type="datetimeFigureOut">
              <a:rPr lang="es-EC" smtClean="0"/>
              <a:t>2/3/2021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57EA991-CD4B-4DB3-BEBE-67A43DE29B00}" type="slidenum">
              <a:rPr lang="es-EC" smtClean="0"/>
              <a:t>‹Nº›</a:t>
            </a:fld>
            <a:endParaRPr lang="es-EC"/>
          </a:p>
        </p:txBody>
      </p:sp>
    </p:spTree>
    <p:extLst>
      <p:ext uri="{BB962C8B-B14F-4D97-AF65-F5344CB8AC3E}">
        <p14:creationId xmlns:p14="http://schemas.microsoft.com/office/powerpoint/2010/main" val="413875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69287-315D-4C9B-BFFD-234DBBDD14ED}" type="datetimeFigureOut">
              <a:rPr lang="es-EC" smtClean="0"/>
              <a:t>2/3/2021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A991-CD4B-4DB3-BEBE-67A43DE29B00}" type="slidenum">
              <a:rPr lang="es-EC" smtClean="0"/>
              <a:t>‹Nº›</a:t>
            </a:fld>
            <a:endParaRPr lang="es-EC"/>
          </a:p>
        </p:txBody>
      </p:sp>
    </p:spTree>
    <p:extLst>
      <p:ext uri="{BB962C8B-B14F-4D97-AF65-F5344CB8AC3E}">
        <p14:creationId xmlns:p14="http://schemas.microsoft.com/office/powerpoint/2010/main" val="1145052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095A845-8E5C-4AF0-92F8-EFC5038989D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5900"/>
                    </a14:imgEffect>
                  </a14:imgLayer>
                </a14:imgProps>
              </a:ext>
            </a:extLst>
          </a:blip>
          <a:srcRect l="9321" t="348" r="55507" b="-348"/>
          <a:stretch/>
        </p:blipFill>
        <p:spPr>
          <a:xfrm>
            <a:off x="8808088" y="455539"/>
            <a:ext cx="3315672" cy="6857999"/>
          </a:xfrm>
          <a:prstGeom prst="rect">
            <a:avLst/>
          </a:prstGeom>
          <a:effectLst>
            <a:softEdge rad="317500"/>
          </a:effectLst>
        </p:spPr>
      </p:pic>
      <p:sp>
        <p:nvSpPr>
          <p:cNvPr id="14" name="Rectángulo 13">
            <a:extLst>
              <a:ext uri="{FF2B5EF4-FFF2-40B4-BE49-F238E27FC236}">
                <a16:creationId xmlns:a16="http://schemas.microsoft.com/office/drawing/2014/main" id="{EBC01DB1-6ABB-4044-BB21-B271EFA045AD}"/>
              </a:ext>
            </a:extLst>
          </p:cNvPr>
          <p:cNvSpPr/>
          <p:nvPr/>
        </p:nvSpPr>
        <p:spPr>
          <a:xfrm>
            <a:off x="0" y="0"/>
            <a:ext cx="11422966" cy="13963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5" name="Rectángulo 4"/>
          <p:cNvSpPr/>
          <p:nvPr/>
        </p:nvSpPr>
        <p:spPr>
          <a:xfrm>
            <a:off x="1252316" y="370738"/>
            <a:ext cx="7891391" cy="954107"/>
          </a:xfrm>
          <a:prstGeom prst="rect">
            <a:avLst/>
          </a:prstGeom>
        </p:spPr>
        <p:txBody>
          <a:bodyPr wrap="none">
            <a:spAutoFit/>
          </a:bodyPr>
          <a:lstStyle/>
          <a:p>
            <a:pPr algn="ctr"/>
            <a:r>
              <a:rPr lang="es-EC" sz="2800" b="1" dirty="0">
                <a:solidFill>
                  <a:schemeClr val="tx1"/>
                </a:solidFill>
                <a:latin typeface="Arial" panose="020B0604020202020204" pitchFamily="34" charset="0"/>
              </a:rPr>
              <a:t>UNIVERSIDAD DE LAS FUERZAS ARMADAS </a:t>
            </a:r>
          </a:p>
          <a:p>
            <a:pPr algn="ctr"/>
            <a:r>
              <a:rPr lang="es-EC" sz="2800" b="1" dirty="0">
                <a:solidFill>
                  <a:schemeClr val="tx1"/>
                </a:solidFill>
                <a:latin typeface="Arial" panose="020B0604020202020204" pitchFamily="34" charset="0"/>
              </a:rPr>
              <a:t>“ESPE”</a:t>
            </a:r>
          </a:p>
        </p:txBody>
      </p:sp>
      <p:sp>
        <p:nvSpPr>
          <p:cNvPr id="6" name="Título 1"/>
          <p:cNvSpPr>
            <a:spLocks noGrp="1"/>
          </p:cNvSpPr>
          <p:nvPr>
            <p:ph type="ctrTitle"/>
          </p:nvPr>
        </p:nvSpPr>
        <p:spPr>
          <a:xfrm>
            <a:off x="779124" y="1723712"/>
            <a:ext cx="8097204" cy="853573"/>
          </a:xfrm>
        </p:spPr>
        <p:txBody>
          <a:bodyPr>
            <a:noAutofit/>
          </a:bodyPr>
          <a:lstStyle/>
          <a:p>
            <a:pPr algn="ctr"/>
            <a:r>
              <a:rPr lang="es-EC" sz="2400" b="1" i="1" dirty="0">
                <a:solidFill>
                  <a:schemeClr val="tx2"/>
                </a:solidFill>
                <a:latin typeface="Adobe Fan Heiti Std B" pitchFamily="34" charset="-128"/>
                <a:ea typeface="Adobe Fan Heiti Std B" pitchFamily="34" charset="-128"/>
              </a:rPr>
              <a:t>DEPARTAMENTO DE  CIENCIAS HUMANAS Y SOCIALES</a:t>
            </a:r>
            <a:br>
              <a:rPr lang="es-EC" sz="3200" b="1" i="1" dirty="0">
                <a:solidFill>
                  <a:schemeClr val="tx2"/>
                </a:solidFill>
                <a:latin typeface="Adobe Fan Heiti Std B" pitchFamily="34" charset="-128"/>
                <a:ea typeface="Adobe Fan Heiti Std B" pitchFamily="34" charset="-128"/>
              </a:rPr>
            </a:br>
            <a:endParaRPr lang="es-EC" sz="2400" b="1" i="1" dirty="0">
              <a:solidFill>
                <a:schemeClr val="tx2"/>
              </a:solidFill>
              <a:latin typeface="Adobe Fan Heiti Std B" pitchFamily="34" charset="-128"/>
              <a:ea typeface="Adobe Fan Heiti Std B" pitchFamily="34" charset="-128"/>
            </a:endParaRPr>
          </a:p>
        </p:txBody>
      </p:sp>
      <p:sp>
        <p:nvSpPr>
          <p:cNvPr id="7" name="Rectángulo 6"/>
          <p:cNvSpPr/>
          <p:nvPr/>
        </p:nvSpPr>
        <p:spPr>
          <a:xfrm>
            <a:off x="1124782" y="2726139"/>
            <a:ext cx="7879080" cy="830997"/>
          </a:xfrm>
          <a:prstGeom prst="rect">
            <a:avLst/>
          </a:prstGeom>
        </p:spPr>
        <p:txBody>
          <a:bodyPr wrap="square">
            <a:spAutoFit/>
          </a:bodyPr>
          <a:lstStyle/>
          <a:p>
            <a:pPr algn="ctr"/>
            <a:r>
              <a:rPr lang="es-ES" sz="2400" dirty="0">
                <a:solidFill>
                  <a:schemeClr val="tx2">
                    <a:lumMod val="50000"/>
                  </a:schemeClr>
                </a:solidFill>
              </a:rPr>
              <a:t>Carrera de Licenciatura en Ciencias de la Actividad Física Deportes y Recreación</a:t>
            </a:r>
          </a:p>
        </p:txBody>
      </p:sp>
      <p:sp>
        <p:nvSpPr>
          <p:cNvPr id="8" name="6 Rectángulo"/>
          <p:cNvSpPr/>
          <p:nvPr/>
        </p:nvSpPr>
        <p:spPr>
          <a:xfrm>
            <a:off x="363230" y="3884539"/>
            <a:ext cx="446449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C" sz="2400" i="1" dirty="0"/>
            </a:br>
            <a:r>
              <a:rPr lang="es-EC" b="1" dirty="0">
                <a:solidFill>
                  <a:schemeClr val="tx2"/>
                </a:solidFill>
              </a:rPr>
              <a:t>AUTORES:</a:t>
            </a:r>
            <a:br>
              <a:rPr lang="es-EC" i="1" dirty="0">
                <a:solidFill>
                  <a:schemeClr val="tx1"/>
                </a:solidFill>
              </a:rPr>
            </a:br>
            <a:br>
              <a:rPr lang="es-EC" i="1" dirty="0">
                <a:solidFill>
                  <a:schemeClr val="tx1"/>
                </a:solidFill>
              </a:rPr>
            </a:br>
            <a:r>
              <a:rPr lang="es-EC" b="1" dirty="0">
                <a:solidFill>
                  <a:schemeClr val="tx1"/>
                </a:solidFill>
                <a:latin typeface="Adobe Garamond Pro Bold" pitchFamily="18" charset="0"/>
              </a:rPr>
              <a:t>ANCHAPAXI ÑACATO ERICK ALEXANDER</a:t>
            </a:r>
            <a:br>
              <a:rPr lang="es-EC" b="1" dirty="0">
                <a:solidFill>
                  <a:schemeClr val="tx1"/>
                </a:solidFill>
                <a:latin typeface="Adobe Garamond Pro Bold" pitchFamily="18" charset="0"/>
              </a:rPr>
            </a:br>
            <a:br>
              <a:rPr lang="es-EC" b="1" dirty="0">
                <a:solidFill>
                  <a:schemeClr val="tx1"/>
                </a:solidFill>
                <a:latin typeface="Adobe Garamond Pro Bold" pitchFamily="18" charset="0"/>
              </a:rPr>
            </a:br>
            <a:r>
              <a:rPr lang="es-EC" b="1" dirty="0">
                <a:solidFill>
                  <a:schemeClr val="tx1"/>
                </a:solidFill>
                <a:latin typeface="Adobe Garamond Pro Bold" pitchFamily="18" charset="0"/>
              </a:rPr>
              <a:t>CHANGUAN GARCIA ALEXIS ESTEBAN</a:t>
            </a:r>
            <a:endParaRPr lang="es-ES" b="1" dirty="0">
              <a:latin typeface="Adobe Garamond Pro Bold" pitchFamily="18" charset="0"/>
            </a:endParaRPr>
          </a:p>
        </p:txBody>
      </p:sp>
      <p:sp>
        <p:nvSpPr>
          <p:cNvPr id="9" name="4 Rectángulo"/>
          <p:cNvSpPr/>
          <p:nvPr/>
        </p:nvSpPr>
        <p:spPr>
          <a:xfrm>
            <a:off x="5315803" y="4028555"/>
            <a:ext cx="383672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2"/>
                </a:solidFill>
              </a:rPr>
              <a:t>TUTOR:</a:t>
            </a:r>
          </a:p>
          <a:p>
            <a:pPr algn="ctr"/>
            <a:endParaRPr lang="es-EC" b="1" dirty="0">
              <a:solidFill>
                <a:schemeClr val="tx2"/>
              </a:solidFill>
            </a:endParaRPr>
          </a:p>
          <a:p>
            <a:pPr algn="ctr"/>
            <a:r>
              <a:rPr lang="es-EC" b="1" dirty="0">
                <a:solidFill>
                  <a:schemeClr val="tx2"/>
                </a:solidFill>
              </a:rPr>
              <a:t> </a:t>
            </a:r>
            <a:r>
              <a:rPr lang="es-EC" dirty="0" err="1">
                <a:solidFill>
                  <a:schemeClr val="tx1"/>
                </a:solidFill>
                <a:latin typeface="Adobe Garamond Pro Bold" pitchFamily="18" charset="0"/>
              </a:rPr>
              <a:t>MSc</a:t>
            </a:r>
            <a:r>
              <a:rPr lang="es-EC" dirty="0">
                <a:solidFill>
                  <a:schemeClr val="tx1"/>
                </a:solidFill>
                <a:latin typeface="Adobe Garamond Pro Bold" pitchFamily="18" charset="0"/>
              </a:rPr>
              <a:t>. CARRASCO ORLANDO</a:t>
            </a:r>
            <a:br>
              <a:rPr lang="es-EC" i="1" dirty="0">
                <a:solidFill>
                  <a:schemeClr val="tx1"/>
                </a:solidFill>
                <a:latin typeface="Adobe Garamond Pro Bold" pitchFamily="18" charset="0"/>
              </a:rPr>
            </a:br>
            <a:endParaRPr lang="es-ES" dirty="0">
              <a:solidFill>
                <a:schemeClr val="tx1"/>
              </a:solidFill>
              <a:latin typeface="Adobe Garamond Pro Bold" pitchFamily="18" charset="0"/>
            </a:endParaRPr>
          </a:p>
        </p:txBody>
      </p:sp>
      <p:pic>
        <p:nvPicPr>
          <p:cNvPr id="10" name="Picture 2" descr="ESPE (@ESPEU) | Twitter">
            <a:extLst>
              <a:ext uri="{FF2B5EF4-FFF2-40B4-BE49-F238E27FC236}">
                <a16:creationId xmlns:a16="http://schemas.microsoft.com/office/drawing/2014/main" id="{9E8FDE81-38D9-4BD0-BDAC-B9D8DE02D8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85" t="4571" r="4419" b="4762"/>
          <a:stretch/>
        </p:blipFill>
        <p:spPr bwMode="auto">
          <a:xfrm>
            <a:off x="10534164" y="1"/>
            <a:ext cx="1616484" cy="14317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2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67045" y="624110"/>
            <a:ext cx="7076855" cy="701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TIPO DE INVESTIGACIÓN</a:t>
            </a:r>
          </a:p>
        </p:txBody>
      </p:sp>
      <p:graphicFrame>
        <p:nvGraphicFramePr>
          <p:cNvPr id="3" name="Marcador de contenido 3"/>
          <p:cNvGraphicFramePr>
            <a:graphicFrameLocks/>
          </p:cNvGraphicFramePr>
          <p:nvPr>
            <p:extLst>
              <p:ext uri="{D42A27DB-BD31-4B8C-83A1-F6EECF244321}">
                <p14:modId xmlns:p14="http://schemas.microsoft.com/office/powerpoint/2010/main" val="163192207"/>
              </p:ext>
            </p:extLst>
          </p:nvPr>
        </p:nvGraphicFramePr>
        <p:xfrm>
          <a:off x="453080" y="1556952"/>
          <a:ext cx="11051532" cy="502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59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67045" y="692690"/>
            <a:ext cx="7053995" cy="7017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POBLACIÓN Y MUESTRA</a:t>
            </a:r>
          </a:p>
        </p:txBody>
      </p:sp>
      <p:graphicFrame>
        <p:nvGraphicFramePr>
          <p:cNvPr id="3" name="Marcador de contenido 3"/>
          <p:cNvGraphicFramePr>
            <a:graphicFrameLocks/>
          </p:cNvGraphicFramePr>
          <p:nvPr>
            <p:extLst>
              <p:ext uri="{D42A27DB-BD31-4B8C-83A1-F6EECF244321}">
                <p14:modId xmlns:p14="http://schemas.microsoft.com/office/powerpoint/2010/main" val="2538240159"/>
              </p:ext>
            </p:extLst>
          </p:nvPr>
        </p:nvGraphicFramePr>
        <p:xfrm>
          <a:off x="2012564" y="207593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577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592925" y="624110"/>
            <a:ext cx="8911687" cy="12808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600" b="1" dirty="0">
                <a:solidFill>
                  <a:srgbClr val="1862A0"/>
                </a:solidFill>
                <a:latin typeface="Arial" panose="020B0604020202020204" pitchFamily="34" charset="0"/>
                <a:cs typeface="Arial" panose="020B0604020202020204" pitchFamily="34" charset="0"/>
              </a:rPr>
              <a:t>TRATAMIENTO Y ANÁLISIS ESTADÍSTICO DE LOS DATOS</a:t>
            </a:r>
          </a:p>
        </p:txBody>
      </p:sp>
      <p:graphicFrame>
        <p:nvGraphicFramePr>
          <p:cNvPr id="3" name="Marcador de contenido 3"/>
          <p:cNvGraphicFramePr>
            <a:graphicFrameLocks/>
          </p:cNvGraphicFramePr>
          <p:nvPr>
            <p:extLst>
              <p:ext uri="{D42A27DB-BD31-4B8C-83A1-F6EECF244321}">
                <p14:modId xmlns:p14="http://schemas.microsoft.com/office/powerpoint/2010/main" val="3853404137"/>
              </p:ext>
            </p:extLst>
          </p:nvPr>
        </p:nvGraphicFramePr>
        <p:xfrm>
          <a:off x="1639614" y="2199503"/>
          <a:ext cx="9049453"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TIPOS DE INVESTIGACION IMA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1276" y="4625268"/>
            <a:ext cx="2296126" cy="1453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987" y="1551171"/>
            <a:ext cx="1632036" cy="1471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032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4"/>
          <p:cNvGraphicFramePr>
            <a:graphicFrameLocks/>
          </p:cNvGraphicFramePr>
          <p:nvPr>
            <p:extLst>
              <p:ext uri="{D42A27DB-BD31-4B8C-83A1-F6EECF244321}">
                <p14:modId xmlns:p14="http://schemas.microsoft.com/office/powerpoint/2010/main" val="1846959674"/>
              </p:ext>
            </p:extLst>
          </p:nvPr>
        </p:nvGraphicFramePr>
        <p:xfrm>
          <a:off x="1477516" y="1851660"/>
          <a:ext cx="9701024" cy="4370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655665" y="738410"/>
            <a:ext cx="7831235" cy="770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PROPUESTA ALTERNATIVA</a:t>
            </a:r>
          </a:p>
        </p:txBody>
      </p:sp>
    </p:spTree>
    <p:extLst>
      <p:ext uri="{BB962C8B-B14F-4D97-AF65-F5344CB8AC3E}">
        <p14:creationId xmlns:p14="http://schemas.microsoft.com/office/powerpoint/2010/main" val="120579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64869" y="674155"/>
            <a:ext cx="9013571" cy="766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a:solidFill>
                  <a:srgbClr val="1862A0"/>
                </a:solidFill>
                <a:latin typeface="Arial" panose="020B0604020202020204" pitchFamily="34" charset="0"/>
                <a:cs typeface="Arial" panose="020B0604020202020204" pitchFamily="34" charset="0"/>
              </a:rPr>
              <a:t>PROPUESTA DE INTERVENCIÓN</a:t>
            </a:r>
            <a:endParaRPr lang="es-EC" dirty="0">
              <a:solidFill>
                <a:srgbClr val="1862A0"/>
              </a:solidFill>
              <a:latin typeface="Arial" panose="020B0604020202020204" pitchFamily="34" charset="0"/>
              <a:cs typeface="Arial" panose="020B0604020202020204" pitchFamily="34" charset="0"/>
            </a:endParaRPr>
          </a:p>
        </p:txBody>
      </p:sp>
      <p:graphicFrame>
        <p:nvGraphicFramePr>
          <p:cNvPr id="3" name="Marcador de contenido 4"/>
          <p:cNvGraphicFramePr>
            <a:graphicFrameLocks/>
          </p:cNvGraphicFramePr>
          <p:nvPr>
            <p:extLst>
              <p:ext uri="{D42A27DB-BD31-4B8C-83A1-F6EECF244321}">
                <p14:modId xmlns:p14="http://schemas.microsoft.com/office/powerpoint/2010/main" val="774580189"/>
              </p:ext>
            </p:extLst>
          </p:nvPr>
        </p:nvGraphicFramePr>
        <p:xfrm>
          <a:off x="976184" y="1440180"/>
          <a:ext cx="10878537" cy="523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43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691640" y="891840"/>
            <a:ext cx="9281161"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ANÁLISIS DE LOS RESULTADOS</a:t>
            </a:r>
          </a:p>
        </p:txBody>
      </p:sp>
      <p:sp>
        <p:nvSpPr>
          <p:cNvPr id="8" name="Rectángulo 7"/>
          <p:cNvSpPr/>
          <p:nvPr/>
        </p:nvSpPr>
        <p:spPr>
          <a:xfrm>
            <a:off x="1093076" y="2229746"/>
            <a:ext cx="4645572" cy="584775"/>
          </a:xfrm>
          <a:prstGeom prst="rect">
            <a:avLst/>
          </a:prstGeom>
        </p:spPr>
        <p:txBody>
          <a:bodyPr wrap="square">
            <a:spAutoFit/>
          </a:bodyPr>
          <a:lstStyle/>
          <a:p>
            <a:pPr>
              <a:lnSpc>
                <a:spcPct val="200000"/>
              </a:lnSpc>
              <a:spcAft>
                <a:spcPts val="0"/>
              </a:spcAft>
            </a:pPr>
            <a:r>
              <a:rPr lang="es-ES" sz="16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22. </a:t>
            </a:r>
            <a:r>
              <a:rPr lang="es-ES" sz="16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Estadísticas de muestras emparejadas</a:t>
            </a:r>
            <a:endParaRPr lang="es-EC"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rotWithShape="1">
          <a:blip r:embed="rId2"/>
          <a:srcRect r="2439" b="21424"/>
          <a:stretch/>
        </p:blipFill>
        <p:spPr>
          <a:xfrm>
            <a:off x="977199" y="2966797"/>
            <a:ext cx="5355021" cy="2267355"/>
          </a:xfrm>
          <a:prstGeom prst="rect">
            <a:avLst/>
          </a:prstGeom>
        </p:spPr>
      </p:pic>
      <p:sp>
        <p:nvSpPr>
          <p:cNvPr id="10" name="Recortar rectángulo de esquina sencilla 9"/>
          <p:cNvSpPr/>
          <p:nvPr/>
        </p:nvSpPr>
        <p:spPr>
          <a:xfrm>
            <a:off x="7173311" y="2724910"/>
            <a:ext cx="4698124" cy="2509242"/>
          </a:xfrm>
          <a:prstGeom prst="snip1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p:spPr>
        <p:txBody>
          <a:bodyPr wrap="square">
            <a:spAutoFit/>
          </a:bodyPr>
          <a:lstStyle/>
          <a:p>
            <a:pPr indent="449580">
              <a:lnSpc>
                <a:spcPct val="200000"/>
              </a:lnSpc>
              <a:spcAft>
                <a:spcPts val="0"/>
              </a:spcAft>
            </a:pPr>
            <a:r>
              <a:rPr lang="es-ES" dirty="0">
                <a:latin typeface="Arial" panose="020B0604020202020204" pitchFamily="34" charset="0"/>
                <a:ea typeface="Calibri" panose="020F0502020204030204" pitchFamily="34" charset="0"/>
                <a:cs typeface="Arial" panose="020B0604020202020204" pitchFamily="34" charset="0"/>
              </a:rPr>
              <a:t>Se considera los valores de la media del pretest de </a:t>
            </a:r>
            <a:r>
              <a:rPr lang="es-ES" dirty="0">
                <a:solidFill>
                  <a:srgbClr val="010205"/>
                </a:solidFill>
                <a:latin typeface="Arial" panose="020B0604020202020204" pitchFamily="34" charset="0"/>
                <a:ea typeface="Calibri" panose="020F0502020204030204" pitchFamily="34" charset="0"/>
                <a:cs typeface="Arial" panose="020B0604020202020204" pitchFamily="34" charset="0"/>
              </a:rPr>
              <a:t>201,54 </a:t>
            </a:r>
            <a:r>
              <a:rPr lang="es-ES" dirty="0">
                <a:latin typeface="Arial" panose="020B0604020202020204" pitchFamily="34" charset="0"/>
                <a:ea typeface="Calibri" panose="020F0502020204030204" pitchFamily="34" charset="0"/>
                <a:cs typeface="Arial" panose="020B0604020202020204" pitchFamily="34" charset="0"/>
              </a:rPr>
              <a:t>mientras que en el postest un valor de </a:t>
            </a:r>
            <a:r>
              <a:rPr lang="es-ES" dirty="0">
                <a:solidFill>
                  <a:srgbClr val="010205"/>
                </a:solidFill>
                <a:latin typeface="Arial" panose="020B0604020202020204" pitchFamily="34" charset="0"/>
                <a:ea typeface="Calibri" panose="020F0502020204030204" pitchFamily="34" charset="0"/>
                <a:cs typeface="Arial" panose="020B0604020202020204" pitchFamily="34" charset="0"/>
              </a:rPr>
              <a:t>213,59 </a:t>
            </a:r>
            <a:r>
              <a:rPr lang="es-ES" dirty="0">
                <a:latin typeface="Arial" panose="020B0604020202020204" pitchFamily="34" charset="0"/>
                <a:ea typeface="Calibri" panose="020F0502020204030204" pitchFamily="34" charset="0"/>
                <a:cs typeface="Arial" panose="020B0604020202020204" pitchFamily="34" charset="0"/>
              </a:rPr>
              <a:t>siendo una diferencia de mejora de 12,05 de mejoría </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6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17320" y="480360"/>
            <a:ext cx="9281161"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ANÁLISIS DE LOS RESULTADOS</a:t>
            </a:r>
          </a:p>
        </p:txBody>
      </p:sp>
      <p:sp>
        <p:nvSpPr>
          <p:cNvPr id="3" name="Rectángulo 2"/>
          <p:cNvSpPr/>
          <p:nvPr/>
        </p:nvSpPr>
        <p:spPr>
          <a:xfrm>
            <a:off x="714704" y="1876944"/>
            <a:ext cx="5102772" cy="646331"/>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25. </a:t>
            </a: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General del Análisis Pretest &amp; Postest de la atención sostenida Nivel 1 de 5 minutos</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r="4130" b="11059"/>
          <a:stretch/>
        </p:blipFill>
        <p:spPr>
          <a:xfrm>
            <a:off x="856593" y="2773219"/>
            <a:ext cx="4960883" cy="3170382"/>
          </a:xfrm>
          <a:prstGeom prst="rect">
            <a:avLst/>
          </a:prstGeom>
        </p:spPr>
      </p:pic>
      <p:sp>
        <p:nvSpPr>
          <p:cNvPr id="5" name="Rectángulo 4"/>
          <p:cNvSpPr/>
          <p:nvPr/>
        </p:nvSpPr>
        <p:spPr>
          <a:xfrm>
            <a:off x="7478110" y="1876943"/>
            <a:ext cx="4235669" cy="646331"/>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26. </a:t>
            </a: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Correlaciones de muestras emparejadas atención sostenida Nivel 1</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6473101" y="3120057"/>
            <a:ext cx="5488942" cy="3123088"/>
          </a:xfrm>
          <a:prstGeom prst="rect">
            <a:avLst/>
          </a:prstGeom>
        </p:spPr>
      </p:pic>
    </p:spTree>
    <p:extLst>
      <p:ext uri="{BB962C8B-B14F-4D97-AF65-F5344CB8AC3E}">
        <p14:creationId xmlns:p14="http://schemas.microsoft.com/office/powerpoint/2010/main" val="351317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17320" y="480360"/>
            <a:ext cx="9281161"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ANÁLISIS DE LOS RESULTADOS</a:t>
            </a:r>
          </a:p>
        </p:txBody>
      </p:sp>
      <p:sp>
        <p:nvSpPr>
          <p:cNvPr id="6" name="Rectángulo 5"/>
          <p:cNvSpPr/>
          <p:nvPr/>
        </p:nvSpPr>
        <p:spPr>
          <a:xfrm>
            <a:off x="951186" y="1741825"/>
            <a:ext cx="4614042" cy="1200329"/>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27. </a:t>
            </a:r>
            <a:endPar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Análisis general de la Pretest &amp; Postest de indicadores de la atención sostenida Nivel 2 de 10 minutos</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7504386" y="1741825"/>
            <a:ext cx="4256690" cy="923330"/>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28. </a:t>
            </a:r>
            <a:endPar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Correlaciones de muestras emparejadas atención sostenida Nivel 2</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951186" y="3157863"/>
            <a:ext cx="5488942" cy="2938631"/>
          </a:xfrm>
          <a:prstGeom prst="rect">
            <a:avLst/>
          </a:prstGeom>
        </p:spPr>
      </p:pic>
      <p:pic>
        <p:nvPicPr>
          <p:cNvPr id="9" name="Imagen 8"/>
          <p:cNvPicPr>
            <a:picLocks noChangeAspect="1"/>
          </p:cNvPicPr>
          <p:nvPr/>
        </p:nvPicPr>
        <p:blipFill>
          <a:blip r:embed="rId3"/>
          <a:stretch>
            <a:fillRect/>
          </a:stretch>
        </p:blipFill>
        <p:spPr>
          <a:xfrm>
            <a:off x="6703058" y="3126820"/>
            <a:ext cx="5488942" cy="2525083"/>
          </a:xfrm>
          <a:prstGeom prst="rect">
            <a:avLst/>
          </a:prstGeom>
        </p:spPr>
      </p:pic>
    </p:spTree>
    <p:extLst>
      <p:ext uri="{BB962C8B-B14F-4D97-AF65-F5344CB8AC3E}">
        <p14:creationId xmlns:p14="http://schemas.microsoft.com/office/powerpoint/2010/main" val="403110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1186" y="2078872"/>
            <a:ext cx="4897821" cy="923330"/>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29. </a:t>
            </a: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Análisis general de la Pretest &amp; Postest de indicadores de la atención sostenida Nivel 3 de 15 minutos</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ítulo 1"/>
          <p:cNvSpPr txBox="1">
            <a:spLocks/>
          </p:cNvSpPr>
          <p:nvPr/>
        </p:nvSpPr>
        <p:spPr>
          <a:xfrm>
            <a:off x="1417320" y="480360"/>
            <a:ext cx="9281161"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ANÁLISIS DE LOS RESULTADOS</a:t>
            </a:r>
          </a:p>
        </p:txBody>
      </p:sp>
      <p:pic>
        <p:nvPicPr>
          <p:cNvPr id="4" name="Imagen 3"/>
          <p:cNvPicPr>
            <a:picLocks noChangeAspect="1"/>
          </p:cNvPicPr>
          <p:nvPr/>
        </p:nvPicPr>
        <p:blipFill>
          <a:blip r:embed="rId2"/>
          <a:stretch>
            <a:fillRect/>
          </a:stretch>
        </p:blipFill>
        <p:spPr>
          <a:xfrm>
            <a:off x="951186" y="3503912"/>
            <a:ext cx="5488942" cy="3354088"/>
          </a:xfrm>
          <a:prstGeom prst="rect">
            <a:avLst/>
          </a:prstGeom>
        </p:spPr>
      </p:pic>
      <p:sp>
        <p:nvSpPr>
          <p:cNvPr id="5" name="Rectángulo 4"/>
          <p:cNvSpPr/>
          <p:nvPr/>
        </p:nvSpPr>
        <p:spPr>
          <a:xfrm>
            <a:off x="7690859" y="2078872"/>
            <a:ext cx="4501141" cy="923330"/>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30. </a:t>
            </a:r>
            <a:endParaRPr lang="es-EC"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Correlaciones de muestras emparejadas atención sostenida Nivel 3</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6703058" y="3936874"/>
            <a:ext cx="5488942" cy="2306271"/>
          </a:xfrm>
          <a:prstGeom prst="rect">
            <a:avLst/>
          </a:prstGeom>
        </p:spPr>
      </p:pic>
    </p:spTree>
    <p:extLst>
      <p:ext uri="{BB962C8B-B14F-4D97-AF65-F5344CB8AC3E}">
        <p14:creationId xmlns:p14="http://schemas.microsoft.com/office/powerpoint/2010/main" val="143237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17320" y="480360"/>
            <a:ext cx="9281161"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ANÁLISIS DE LOS RESULTADOS</a:t>
            </a:r>
          </a:p>
        </p:txBody>
      </p:sp>
      <p:sp>
        <p:nvSpPr>
          <p:cNvPr id="3" name="Rectángulo 2"/>
          <p:cNvSpPr/>
          <p:nvPr/>
        </p:nvSpPr>
        <p:spPr>
          <a:xfrm>
            <a:off x="1298027" y="1867140"/>
            <a:ext cx="4330262" cy="646331"/>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34. </a:t>
            </a: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Análisis del T de </a:t>
            </a:r>
            <a:r>
              <a:rPr lang="es-ES"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Student</a:t>
            </a: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para muestras emparejadas</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939405" y="2857197"/>
            <a:ext cx="5488942" cy="3764320"/>
          </a:xfrm>
          <a:prstGeom prst="rect">
            <a:avLst/>
          </a:prstGeom>
        </p:spPr>
      </p:pic>
      <p:sp>
        <p:nvSpPr>
          <p:cNvPr id="5" name="Rectángulo 4"/>
          <p:cNvSpPr/>
          <p:nvPr/>
        </p:nvSpPr>
        <p:spPr>
          <a:xfrm>
            <a:off x="7099738" y="2005639"/>
            <a:ext cx="4740166" cy="369332"/>
          </a:xfrm>
          <a:prstGeom prst="rect">
            <a:avLst/>
          </a:prstGeom>
        </p:spPr>
        <p:txBody>
          <a:bodyPr wrap="square">
            <a:spAutoFit/>
          </a:bodyPr>
          <a:lstStyle/>
          <a:p>
            <a:pPr>
              <a:spcAft>
                <a:spcPts val="0"/>
              </a:spcAft>
            </a:pPr>
            <a:r>
              <a:rPr lang="es-E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Tabla 35. </a:t>
            </a:r>
            <a:r>
              <a:rPr lang="es-ES"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Prueba de muestras emparejadas</a:t>
            </a:r>
            <a:endPar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6703058" y="2857197"/>
            <a:ext cx="5488942" cy="3122771"/>
          </a:xfrm>
          <a:prstGeom prst="rect">
            <a:avLst/>
          </a:prstGeom>
        </p:spPr>
      </p:pic>
    </p:spTree>
    <p:extLst>
      <p:ext uri="{BB962C8B-B14F-4D97-AF65-F5344CB8AC3E}">
        <p14:creationId xmlns:p14="http://schemas.microsoft.com/office/powerpoint/2010/main" val="119022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47800" y="771436"/>
            <a:ext cx="5273040" cy="5632311"/>
          </a:xfrm>
          <a:prstGeom prst="rect">
            <a:avLst/>
          </a:prstGeom>
        </p:spPr>
        <p:txBody>
          <a:bodyPr wrap="square">
            <a:spAutoFit/>
          </a:bodyPr>
          <a:lstStyle/>
          <a:p>
            <a:r>
              <a:rPr lang="es-ES" sz="3600" dirty="0">
                <a:effectLst/>
                <a:latin typeface="Arial" panose="020B0604020202020204" pitchFamily="34" charset="0"/>
                <a:ea typeface="Calibri" panose="020F0502020204030204" pitchFamily="34" charset="0"/>
                <a:cs typeface="Times New Roman" panose="02020603050405020304" pitchFamily="18" charset="0"/>
              </a:rPr>
              <a:t>Incidencia de actividades lúdicas en la atención sostenida en clases online en los estudiantes de Básica Media y Básica Superior de la Unidad Educativa “Sucre N°1”, en la ciudad de Tulcán. Propuesta Alternativa</a:t>
            </a:r>
            <a:endParaRPr lang="es-EC" sz="3600" dirty="0"/>
          </a:p>
        </p:txBody>
      </p:sp>
      <p:pic>
        <p:nvPicPr>
          <p:cNvPr id="1026" name="Picture 2" descr="No hay ninguna descripción de la foto disponible.">
            <a:extLst>
              <a:ext uri="{FF2B5EF4-FFF2-40B4-BE49-F238E27FC236}">
                <a16:creationId xmlns:a16="http://schemas.microsoft.com/office/drawing/2014/main" id="{AD7B7A87-BEA6-4CD8-A63B-886C93E03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40" t="4934" r="13854" b="7110"/>
          <a:stretch/>
        </p:blipFill>
        <p:spPr bwMode="auto">
          <a:xfrm>
            <a:off x="7016262" y="1192727"/>
            <a:ext cx="3727938" cy="447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20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17321" y="480360"/>
            <a:ext cx="4846320"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CONCLUSIONES</a:t>
            </a:r>
          </a:p>
        </p:txBody>
      </p:sp>
      <p:sp>
        <p:nvSpPr>
          <p:cNvPr id="3" name="Rectángulo 2"/>
          <p:cNvSpPr/>
          <p:nvPr/>
        </p:nvSpPr>
        <p:spPr>
          <a:xfrm>
            <a:off x="1098856" y="1887841"/>
            <a:ext cx="10835640" cy="3970318"/>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comprueba la hipótesis de trabajo donde las actividades lúdicas aplicadas inciden en la atención sostenida en clases online en los estudiantes de Básica media y Básica superior de la Unidad Educativa “Sucre N°1”.</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determina que la atención sostenida de los estudiantes de Básica media y Básica superior de la Unidad Educativa “Sucre N°1” en los resultados de los Pretest TOTAL de media es 201,54 mientras que en los resultados de los Postest TOTAL de media es 213,59 resultados superiores lo que determina una mejoría significativa de 12,05 de valoración.</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62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8700" y="671691"/>
            <a:ext cx="10675620" cy="6186309"/>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observa que en los resultados de las medias existen cambios significativos y su valor de significancia bilateral en de </a:t>
            </a:r>
            <a:r>
              <a:rPr lang="es-ES" dirty="0">
                <a:solidFill>
                  <a:srgbClr val="010205"/>
                </a:solidFill>
                <a:latin typeface="Arial" panose="020B0604020202020204" pitchFamily="34" charset="0"/>
                <a:ea typeface="Calibri" panose="020F0502020204030204" pitchFamily="34" charset="0"/>
                <a:cs typeface="Arial" panose="020B0604020202020204" pitchFamily="34" charset="0"/>
              </a:rPr>
              <a:t>&lt;,001 menor al valor de alfa de ,005 lo que se determina valores significativos de los resultados de pretest y postest en la atención sostenida nivel 2 de 10 minutos</a:t>
            </a:r>
          </a:p>
          <a:p>
            <a:pPr marL="342900" lvl="0" indent="-342900">
              <a:lnSpc>
                <a:spcPct val="200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Se observa que en los resultados de las medias existen cambios significativos y su valor de significancia bilateral en de </a:t>
            </a:r>
            <a:r>
              <a:rPr lang="es-ES" dirty="0">
                <a:solidFill>
                  <a:srgbClr val="010205"/>
                </a:solidFill>
                <a:latin typeface="Arial" panose="020B0604020202020204" pitchFamily="34" charset="0"/>
                <a:ea typeface="Calibri" panose="020F0502020204030204" pitchFamily="34" charset="0"/>
                <a:cs typeface="Arial" panose="020B0604020202020204" pitchFamily="34" charset="0"/>
              </a:rPr>
              <a:t>&lt;,001 menor al valor de alfa de ,005 lo que se determina valores significativos de los resultados de pretest y postest en la atención sostenida nivel 3 de 15 minutos</a:t>
            </a:r>
            <a:endParaRPr lang="es-EC"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En el análisis del T de </a:t>
            </a:r>
            <a:r>
              <a:rPr lang="es-ES" dirty="0" err="1">
                <a:latin typeface="Arial" panose="020B0604020202020204" pitchFamily="34" charset="0"/>
                <a:ea typeface="Calibri" panose="020F0502020204030204" pitchFamily="34" charset="0"/>
                <a:cs typeface="Arial" panose="020B0604020202020204" pitchFamily="34" charset="0"/>
              </a:rPr>
              <a:t>Student</a:t>
            </a:r>
            <a:r>
              <a:rPr lang="es-ES" dirty="0">
                <a:latin typeface="Arial" panose="020B0604020202020204" pitchFamily="34" charset="0"/>
                <a:ea typeface="Calibri" panose="020F0502020204030204" pitchFamily="34" charset="0"/>
                <a:cs typeface="Arial" panose="020B0604020202020204" pitchFamily="34" charset="0"/>
              </a:rPr>
              <a:t> para muestras emparejadas determina </a:t>
            </a:r>
            <a:r>
              <a:rPr lang="es-ES" dirty="0">
                <a:solidFill>
                  <a:srgbClr val="202124"/>
                </a:solidFill>
                <a:latin typeface="Arial" panose="020B0604020202020204" pitchFamily="34" charset="0"/>
                <a:ea typeface="Calibri" panose="020F0502020204030204" pitchFamily="34" charset="0"/>
                <a:cs typeface="Arial" panose="020B0604020202020204" pitchFamily="34" charset="0"/>
              </a:rPr>
              <a:t>la Significación </a:t>
            </a:r>
            <a:r>
              <a:rPr lang="es-ES" b="1" dirty="0">
                <a:solidFill>
                  <a:srgbClr val="202124"/>
                </a:solidFill>
                <a:latin typeface="Arial" panose="020B0604020202020204" pitchFamily="34" charset="0"/>
                <a:ea typeface="Calibri" panose="020F0502020204030204" pitchFamily="34" charset="0"/>
                <a:cs typeface="Arial" panose="020B0604020202020204" pitchFamily="34" charset="0"/>
              </a:rPr>
              <a:t>bilateral &lt;,001</a:t>
            </a:r>
            <a:r>
              <a:rPr lang="es-ES" dirty="0">
                <a:solidFill>
                  <a:srgbClr val="010205"/>
                </a:solidFill>
                <a:latin typeface="Arial" panose="020B0604020202020204" pitchFamily="34" charset="0"/>
                <a:ea typeface="Calibri" panose="020F0502020204030204" pitchFamily="34" charset="0"/>
                <a:cs typeface="Arial" panose="020B0604020202020204" pitchFamily="34" charset="0"/>
              </a:rPr>
              <a:t> menor al valor de alfa de ,005 lo que genera</a:t>
            </a:r>
            <a:r>
              <a:rPr lang="es-ES" dirty="0">
                <a:latin typeface="Arial" panose="020B0604020202020204" pitchFamily="34" charset="0"/>
                <a:ea typeface="Calibri" panose="020F0502020204030204" pitchFamily="34" charset="0"/>
                <a:cs typeface="Arial" panose="020B0604020202020204" pitchFamily="34" charset="0"/>
              </a:rPr>
              <a:t> una diferencia significativa en las medias de los niveles de atención sostenida tanto en su pretest como en su postest, lo cual se concluye que el programa aplicado, si tiene efectos significativos sobre la atención de los estudiantes de la institución educativa </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89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17320" y="480360"/>
            <a:ext cx="6035039" cy="799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solidFill>
                  <a:srgbClr val="1862A0"/>
                </a:solidFill>
                <a:latin typeface="Arial" panose="020B0604020202020204" pitchFamily="34" charset="0"/>
                <a:cs typeface="Arial" panose="020B0604020202020204" pitchFamily="34" charset="0"/>
              </a:rPr>
              <a:t>RECOMENDACIONES</a:t>
            </a:r>
          </a:p>
        </p:txBody>
      </p:sp>
      <p:sp>
        <p:nvSpPr>
          <p:cNvPr id="3" name="Rectángulo 2"/>
          <p:cNvSpPr/>
          <p:nvPr/>
        </p:nvSpPr>
        <p:spPr>
          <a:xfrm>
            <a:off x="1013459" y="1637169"/>
            <a:ext cx="10927080" cy="4720138"/>
          </a:xfrm>
          <a:prstGeom prst="rect">
            <a:avLst/>
          </a:prstGeom>
        </p:spPr>
        <p:txBody>
          <a:bodyPr wrap="square">
            <a:spAutoFit/>
          </a:bodyPr>
          <a:lstStyle/>
          <a:p>
            <a:pPr marL="342900" lvl="0" indent="-342900">
              <a:lnSpc>
                <a:spcPct val="200000"/>
              </a:lnSpc>
              <a:spcAft>
                <a:spcPts val="0"/>
              </a:spcAft>
              <a:buFont typeface="Symbol" panose="05050102010706020507" pitchFamily="18" charset="2"/>
              <a:buChar char=""/>
            </a:pPr>
            <a:r>
              <a:rPr lang="es-ES" sz="1700" dirty="0">
                <a:latin typeface="Arial" panose="020B0604020202020204" pitchFamily="34" charset="0"/>
                <a:ea typeface="Calibri" panose="020F0502020204030204" pitchFamily="34" charset="0"/>
                <a:cs typeface="Arial" panose="020B0604020202020204" pitchFamily="34" charset="0"/>
              </a:rPr>
              <a:t>La aplicación de actividades lúdicas es un complemento de trabajo durante las clases online aplicable por todos los docentes, los mismos que pueden sujetarse a cambios para lograr objetivos propuestos en sus planes de trabajo virtual.</a:t>
            </a:r>
          </a:p>
          <a:p>
            <a:pPr marL="342900" lvl="0" indent="-342900">
              <a:lnSpc>
                <a:spcPct val="200000"/>
              </a:lnSpc>
              <a:spcAft>
                <a:spcPts val="0"/>
              </a:spcAft>
              <a:buFont typeface="Symbol" panose="05050102010706020507" pitchFamily="18" charset="2"/>
              <a:buChar char=""/>
            </a:pPr>
            <a:endParaRPr lang="es-EC" sz="17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S" sz="1700" dirty="0">
                <a:latin typeface="Arial" panose="020B0604020202020204" pitchFamily="34" charset="0"/>
                <a:ea typeface="Calibri" panose="020F0502020204030204" pitchFamily="34" charset="0"/>
                <a:cs typeface="Arial" panose="020B0604020202020204" pitchFamily="34" charset="0"/>
              </a:rPr>
              <a:t>Se recomienda generar modificaciones a las actividades lúdicas ya planteadas, porque en la búsqueda de aumentar el nivel de la atención sostenida, también se debe analizar las edades de los estudiantes.</a:t>
            </a:r>
          </a:p>
          <a:p>
            <a:pPr marL="342900" lvl="0" indent="-342900">
              <a:lnSpc>
                <a:spcPct val="200000"/>
              </a:lnSpc>
              <a:spcAft>
                <a:spcPts val="0"/>
              </a:spcAft>
              <a:buFont typeface="Symbol" panose="05050102010706020507" pitchFamily="18" charset="2"/>
              <a:buChar char=""/>
            </a:pPr>
            <a:endParaRPr lang="es-EC" sz="17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S" sz="1700" dirty="0">
                <a:latin typeface="Arial" panose="020B0604020202020204" pitchFamily="34" charset="0"/>
                <a:ea typeface="Calibri" panose="020F0502020204030204" pitchFamily="34" charset="0"/>
                <a:cs typeface="Arial" panose="020B0604020202020204" pitchFamily="34" charset="0"/>
              </a:rPr>
              <a:t>Aplicar en diferentes clases online como en diferentes horarios ya que estas actividades lúdicas favorecen una mayor comprensión de los temas mejorando el aprendizaje del grupo.</a:t>
            </a:r>
            <a:endParaRPr lang="es-EC" sz="17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29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1476682" y="1620237"/>
            <a:ext cx="8597483" cy="32513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8000" b="1" dirty="0">
                <a:solidFill>
                  <a:srgbClr val="1862A0"/>
                </a:solidFill>
                <a:latin typeface="Arial" panose="020B0604020202020204" pitchFamily="34" charset="0"/>
                <a:cs typeface="Arial" panose="020B0604020202020204" pitchFamily="34" charset="0"/>
              </a:rPr>
              <a:t>PROBLEMA</a:t>
            </a:r>
            <a:r>
              <a:rPr lang="es-ES" sz="8000" b="1" dirty="0">
                <a:solidFill>
                  <a:srgbClr val="000000"/>
                </a:solidFill>
                <a:latin typeface="Arial" panose="020B0604020202020204" pitchFamily="34" charset="0"/>
                <a:cs typeface="Arial" panose="020B0604020202020204" pitchFamily="34" charset="0"/>
              </a:rPr>
              <a:t> </a:t>
            </a:r>
          </a:p>
          <a:p>
            <a:r>
              <a:rPr lang="es-ES" sz="8000" b="1" dirty="0">
                <a:solidFill>
                  <a:srgbClr val="1862A0"/>
                </a:solidFill>
                <a:latin typeface="Arial" panose="020B0604020202020204" pitchFamily="34" charset="0"/>
                <a:cs typeface="Arial" panose="020B0604020202020204" pitchFamily="34" charset="0"/>
              </a:rPr>
              <a:t>DE INVESTIGACIÓN </a:t>
            </a:r>
          </a:p>
        </p:txBody>
      </p:sp>
    </p:spTree>
    <p:extLst>
      <p:ext uri="{BB962C8B-B14F-4D97-AF65-F5344CB8AC3E}">
        <p14:creationId xmlns:p14="http://schemas.microsoft.com/office/powerpoint/2010/main" val="283062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4;p23"/>
          <p:cNvSpPr txBox="1">
            <a:spLocks/>
          </p:cNvSpPr>
          <p:nvPr/>
        </p:nvSpPr>
        <p:spPr>
          <a:xfrm>
            <a:off x="1108710" y="754380"/>
            <a:ext cx="8263890" cy="7083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800"/>
              <a:buFont typeface="Lobster Two"/>
              <a:buNone/>
              <a:defRPr sz="2800" b="0" i="0" u="none" strike="noStrike" cap="none">
                <a:solidFill>
                  <a:schemeClr val="accent4"/>
                </a:solidFill>
                <a:latin typeface="Lobster Two"/>
                <a:ea typeface="Lobster Two"/>
                <a:cs typeface="Lobster Two"/>
                <a:sym typeface="Lobster Two"/>
              </a:defRPr>
            </a:lvl1pPr>
            <a:lvl2pPr marR="0" lvl="1"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2pPr>
            <a:lvl3pPr marR="0" lvl="2"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3pPr>
            <a:lvl4pPr marR="0" lvl="3"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4pPr>
            <a:lvl5pPr marR="0" lvl="4"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5pPr>
            <a:lvl6pPr marR="0" lvl="5"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9pPr>
          </a:lstStyle>
          <a:p>
            <a:r>
              <a:rPr lang="es-EC" sz="4000" b="1" dirty="0">
                <a:solidFill>
                  <a:srgbClr val="1862A0"/>
                </a:solidFill>
                <a:latin typeface="Arial" panose="020B0604020202020204" pitchFamily="34" charset="0"/>
                <a:ea typeface="Adobe Heiti Std R" pitchFamily="34" charset="-128"/>
                <a:cs typeface="Arial" panose="020B0604020202020204" pitchFamily="34" charset="0"/>
              </a:rPr>
              <a:t>FORMULACIÓN</a:t>
            </a:r>
            <a:r>
              <a:rPr lang="es-EC" sz="4000" b="1" dirty="0">
                <a:solidFill>
                  <a:srgbClr val="1C73BA"/>
                </a:solidFill>
                <a:latin typeface="Arial" panose="020B0604020202020204" pitchFamily="34" charset="0"/>
                <a:ea typeface="Adobe Heiti Std R" pitchFamily="34" charset="-128"/>
                <a:cs typeface="Arial" panose="020B0604020202020204" pitchFamily="34" charset="0"/>
              </a:rPr>
              <a:t> DEL PROBLEMA </a:t>
            </a:r>
          </a:p>
        </p:txBody>
      </p:sp>
      <p:sp>
        <p:nvSpPr>
          <p:cNvPr id="5" name="Forma 4"/>
          <p:cNvSpPr/>
          <p:nvPr/>
        </p:nvSpPr>
        <p:spPr>
          <a:xfrm rot="20531508">
            <a:off x="1610953" y="1485577"/>
            <a:ext cx="5626974" cy="5395300"/>
          </a:xfrm>
          <a:prstGeom prst="gear9">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pic>
        <p:nvPicPr>
          <p:cNvPr id="2050" name="Picture 2" descr="Ilustración del concepto de preguntas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147" y="2322947"/>
            <a:ext cx="3246729" cy="3246729"/>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rot="20591937">
            <a:off x="2488349" y="3002596"/>
            <a:ext cx="3872184" cy="2585323"/>
          </a:xfrm>
          <a:prstGeom prst="rect">
            <a:avLst/>
          </a:prstGeom>
        </p:spPr>
        <p:txBody>
          <a:bodyPr wrap="square">
            <a:spAutoFit/>
          </a:bodyPr>
          <a:lstStyle/>
          <a:p>
            <a:pPr algn="ctr" defTabSz="800100">
              <a:lnSpc>
                <a:spcPct val="150000"/>
              </a:lnSpc>
              <a:spcBef>
                <a:spcPct val="0"/>
              </a:spcBef>
              <a:spcAft>
                <a:spcPct val="35000"/>
              </a:spcAft>
            </a:pPr>
            <a:r>
              <a:rPr lang="es-EC" dirty="0">
                <a:latin typeface="Arial" panose="020B0604020202020204" pitchFamily="34" charset="0"/>
                <a:ea typeface="Calibri" panose="020F0502020204030204" pitchFamily="34" charset="0"/>
                <a:cs typeface="Arial" panose="020B0604020202020204" pitchFamily="34" charset="0"/>
              </a:rPr>
              <a:t>Cómo inciden las actividades lúdicas en la atención sostenida de clases online en los estudiantes Básica Media y Básica Superior de la Unidad Educativa “Sucre N°1”, en la ciudad de Tulcán?</a:t>
            </a:r>
          </a:p>
        </p:txBody>
      </p:sp>
    </p:spTree>
    <p:extLst>
      <p:ext uri="{BB962C8B-B14F-4D97-AF65-F5344CB8AC3E}">
        <p14:creationId xmlns:p14="http://schemas.microsoft.com/office/powerpoint/2010/main" val="249776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C13B-DE9C-45E0-81BF-483BB2B3146B}"/>
              </a:ext>
            </a:extLst>
          </p:cNvPr>
          <p:cNvSpPr txBox="1">
            <a:spLocks/>
          </p:cNvSpPr>
          <p:nvPr/>
        </p:nvSpPr>
        <p:spPr>
          <a:xfrm>
            <a:off x="1053089" y="594876"/>
            <a:ext cx="5050531" cy="7694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b="1" dirty="0">
                <a:solidFill>
                  <a:srgbClr val="1862A0"/>
                </a:solidFill>
                <a:latin typeface="Arial" panose="020B0604020202020204" pitchFamily="34" charset="0"/>
                <a:ea typeface="Adobe Heiti Std R" pitchFamily="34" charset="-128"/>
                <a:cs typeface="Arial" panose="020B0604020202020204" pitchFamily="34" charset="0"/>
              </a:rPr>
              <a:t>Objetivo General:</a:t>
            </a:r>
            <a:r>
              <a:rPr lang="en" b="1" dirty="0">
                <a:solidFill>
                  <a:srgbClr val="1862A0"/>
                </a:solidFill>
                <a:latin typeface="Arial" panose="020B0604020202020204" pitchFamily="34" charset="0"/>
                <a:cs typeface="Arial" panose="020B0604020202020204" pitchFamily="34" charset="0"/>
              </a:rPr>
              <a:t> </a:t>
            </a:r>
            <a:endParaRPr lang="en-US" b="1" dirty="0">
              <a:solidFill>
                <a:srgbClr val="1862A0"/>
              </a:solidFill>
              <a:latin typeface="Arial" panose="020B0604020202020204" pitchFamily="34" charset="0"/>
              <a:cs typeface="Arial" panose="020B0604020202020204" pitchFamily="34" charset="0"/>
            </a:endParaRPr>
          </a:p>
        </p:txBody>
      </p:sp>
      <p:sp>
        <p:nvSpPr>
          <p:cNvPr id="4" name="Rectángulo redondeado 3"/>
          <p:cNvSpPr/>
          <p:nvPr/>
        </p:nvSpPr>
        <p:spPr>
          <a:xfrm>
            <a:off x="1053089" y="1584869"/>
            <a:ext cx="6031606" cy="5005626"/>
          </a:xfrm>
          <a:prstGeom prst="roundRect">
            <a:avLst/>
          </a:prstGeom>
          <a:ln w="38100">
            <a:solidFill>
              <a:srgbClr val="0070C0"/>
            </a:solidFill>
          </a:ln>
        </p:spPr>
        <p:txBody>
          <a:bodyPr wrap="square">
            <a:spAutoFit/>
          </a:bodyPr>
          <a:lstStyle/>
          <a:p>
            <a:pPr indent="457200">
              <a:lnSpc>
                <a:spcPct val="200000"/>
              </a:lnSpc>
              <a:spcAft>
                <a:spcPts val="800"/>
              </a:spcAft>
            </a:pPr>
            <a:r>
              <a:rPr lang="es-ES" sz="2400" dirty="0">
                <a:effectLst/>
                <a:latin typeface="Arial" panose="020B0604020202020204" pitchFamily="34" charset="0"/>
                <a:ea typeface="Calibri" panose="020F0502020204030204" pitchFamily="34" charset="0"/>
                <a:cs typeface="Arial" panose="020B0604020202020204" pitchFamily="34" charset="0"/>
              </a:rPr>
              <a:t>Determinar la incidencia de las actividades lúdicas en la atención sostenida de clases online de los estudiantes de Básica Medias y Básica Superior de la Unidad Educativa “Sucre N°1”, en la ciudad de Tulcán.</a:t>
            </a:r>
            <a:endParaRPr lang="es-EC"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Cheurón 4"/>
          <p:cNvSpPr/>
          <p:nvPr/>
        </p:nvSpPr>
        <p:spPr>
          <a:xfrm>
            <a:off x="7329011" y="3037541"/>
            <a:ext cx="1100137" cy="2100282"/>
          </a:xfrm>
          <a:prstGeom prst="chevron">
            <a:avLst>
              <a:gd name="adj" fmla="val 62310"/>
            </a:avLst>
          </a:prstGeom>
          <a:gradFill flip="none" rotWithShape="1">
            <a:gsLst>
              <a:gs pos="0">
                <a:schemeClr val="accent1">
                  <a:tint val="60000"/>
                  <a:hueOff val="0"/>
                  <a:satOff val="0"/>
                  <a:lumOff val="0"/>
                  <a:shade val="30000"/>
                  <a:satMod val="115000"/>
                </a:schemeClr>
              </a:gs>
              <a:gs pos="50000">
                <a:schemeClr val="accent1">
                  <a:tint val="60000"/>
                  <a:hueOff val="0"/>
                  <a:satOff val="0"/>
                  <a:lumOff val="0"/>
                  <a:shade val="67500"/>
                  <a:satMod val="115000"/>
                </a:schemeClr>
              </a:gs>
              <a:gs pos="100000">
                <a:schemeClr val="accent1">
                  <a:tint val="60000"/>
                  <a:hueOff val="0"/>
                  <a:satOff val="0"/>
                  <a:lumOff val="0"/>
                  <a:shade val="100000"/>
                  <a:satMod val="115000"/>
                </a:schemeClr>
              </a:gs>
            </a:gsLst>
            <a:lin ang="2700000" scaled="1"/>
            <a:tileRect/>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Cheurón 5"/>
          <p:cNvSpPr/>
          <p:nvPr/>
        </p:nvSpPr>
        <p:spPr>
          <a:xfrm>
            <a:off x="8123395" y="3037541"/>
            <a:ext cx="1100137" cy="2100282"/>
          </a:xfrm>
          <a:prstGeom prst="chevron">
            <a:avLst>
              <a:gd name="adj" fmla="val 62310"/>
            </a:avLst>
          </a:prstGeom>
          <a:gradFill flip="none" rotWithShape="1">
            <a:gsLst>
              <a:gs pos="0">
                <a:schemeClr val="accent1">
                  <a:tint val="60000"/>
                  <a:hueOff val="0"/>
                  <a:satOff val="0"/>
                  <a:lumOff val="0"/>
                  <a:shade val="30000"/>
                  <a:satMod val="115000"/>
                </a:schemeClr>
              </a:gs>
              <a:gs pos="50000">
                <a:schemeClr val="accent1">
                  <a:tint val="60000"/>
                  <a:hueOff val="0"/>
                  <a:satOff val="0"/>
                  <a:lumOff val="0"/>
                  <a:shade val="67500"/>
                  <a:satMod val="115000"/>
                </a:schemeClr>
              </a:gs>
              <a:gs pos="100000">
                <a:schemeClr val="accent1">
                  <a:tint val="60000"/>
                  <a:hueOff val="0"/>
                  <a:satOff val="0"/>
                  <a:lumOff val="0"/>
                  <a:shade val="100000"/>
                  <a:satMod val="115000"/>
                </a:schemeClr>
              </a:gs>
            </a:gsLst>
            <a:lin ang="2700000" scaled="1"/>
            <a:tileRect/>
          </a:gra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415324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C13B-DE9C-45E0-81BF-483BB2B3146B}"/>
              </a:ext>
            </a:extLst>
          </p:cNvPr>
          <p:cNvSpPr txBox="1">
            <a:spLocks/>
          </p:cNvSpPr>
          <p:nvPr/>
        </p:nvSpPr>
        <p:spPr>
          <a:xfrm>
            <a:off x="4410690" y="281658"/>
            <a:ext cx="3810721" cy="7694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b="1" dirty="0">
                <a:solidFill>
                  <a:srgbClr val="1862A0"/>
                </a:solidFill>
                <a:latin typeface="Arial" panose="020B0604020202020204" pitchFamily="34" charset="0"/>
                <a:ea typeface="Adobe Heiti Std R" pitchFamily="34" charset="-128"/>
                <a:cs typeface="Arial" panose="020B0604020202020204" pitchFamily="34" charset="0"/>
              </a:rPr>
              <a:t>Objetivos </a:t>
            </a:r>
          </a:p>
          <a:p>
            <a:pPr algn="ctr"/>
            <a:r>
              <a:rPr lang="en" b="1" dirty="0">
                <a:solidFill>
                  <a:srgbClr val="1862A0"/>
                </a:solidFill>
                <a:latin typeface="Arial" panose="020B0604020202020204" pitchFamily="34" charset="0"/>
                <a:ea typeface="Adobe Heiti Std R" pitchFamily="34" charset="-128"/>
                <a:cs typeface="Arial" panose="020B0604020202020204" pitchFamily="34" charset="0"/>
              </a:rPr>
              <a:t>Específicos:</a:t>
            </a:r>
            <a:r>
              <a:rPr lang="en" b="1" dirty="0">
                <a:solidFill>
                  <a:srgbClr val="1862A0"/>
                </a:solidFill>
                <a:latin typeface="Arial" panose="020B0604020202020204" pitchFamily="34" charset="0"/>
                <a:cs typeface="Arial" panose="020B0604020202020204" pitchFamily="34" charset="0"/>
              </a:rPr>
              <a:t> </a:t>
            </a:r>
            <a:endParaRPr lang="en-US" b="1" dirty="0">
              <a:solidFill>
                <a:srgbClr val="1862A0"/>
              </a:solidFill>
              <a:latin typeface="Arial" panose="020B0604020202020204" pitchFamily="34" charset="0"/>
              <a:cs typeface="Arial" panose="020B0604020202020204" pitchFamily="34" charset="0"/>
            </a:endParaRPr>
          </a:p>
        </p:txBody>
      </p:sp>
      <p:sp>
        <p:nvSpPr>
          <p:cNvPr id="3" name="Rectángulo redondeado 2"/>
          <p:cNvSpPr/>
          <p:nvPr/>
        </p:nvSpPr>
        <p:spPr>
          <a:xfrm>
            <a:off x="812780" y="1798074"/>
            <a:ext cx="3000792" cy="1021556"/>
          </a:xfrm>
          <a:prstGeom prst="round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sz="5400" dirty="0">
                <a:latin typeface="Arial" panose="020B0604020202020204" pitchFamily="34" charset="0"/>
                <a:ea typeface="Calibri" panose="020F0502020204030204" pitchFamily="34" charset="0"/>
              </a:rPr>
              <a:t>Describir</a:t>
            </a:r>
            <a:endParaRPr lang="es-EC" sz="5400" dirty="0"/>
          </a:p>
        </p:txBody>
      </p:sp>
      <p:sp>
        <p:nvSpPr>
          <p:cNvPr id="6" name="Rectángulo redondeado 5"/>
          <p:cNvSpPr/>
          <p:nvPr/>
        </p:nvSpPr>
        <p:spPr>
          <a:xfrm>
            <a:off x="3019592" y="3994424"/>
            <a:ext cx="2323961" cy="1021556"/>
          </a:xfrm>
          <a:prstGeom prst="round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sz="5400" dirty="0"/>
              <a:t>Evaluar</a:t>
            </a:r>
            <a:endParaRPr lang="es-EC" sz="5400" dirty="0"/>
          </a:p>
        </p:txBody>
      </p:sp>
      <p:sp>
        <p:nvSpPr>
          <p:cNvPr id="7" name="Rectángulo redondeado 6"/>
          <p:cNvSpPr/>
          <p:nvPr/>
        </p:nvSpPr>
        <p:spPr>
          <a:xfrm>
            <a:off x="6389150" y="3940796"/>
            <a:ext cx="3412049" cy="1021556"/>
          </a:xfrm>
          <a:prstGeom prst="round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sz="5400" dirty="0"/>
              <a:t>Estructurar</a:t>
            </a:r>
            <a:endParaRPr lang="es-EC" sz="5400" dirty="0"/>
          </a:p>
        </p:txBody>
      </p:sp>
      <p:sp>
        <p:nvSpPr>
          <p:cNvPr id="8" name="Rectángulo redondeado 7"/>
          <p:cNvSpPr/>
          <p:nvPr/>
        </p:nvSpPr>
        <p:spPr>
          <a:xfrm>
            <a:off x="8680683" y="1798074"/>
            <a:ext cx="3230734" cy="1021556"/>
          </a:xfrm>
          <a:prstGeom prst="round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MX" sz="5400" dirty="0"/>
              <a:t>Relacionar</a:t>
            </a:r>
            <a:endParaRPr lang="es-EC" sz="5400" dirty="0"/>
          </a:p>
        </p:txBody>
      </p:sp>
      <p:sp>
        <p:nvSpPr>
          <p:cNvPr id="12" name="Flecha doblada 11"/>
          <p:cNvSpPr/>
          <p:nvPr/>
        </p:nvSpPr>
        <p:spPr>
          <a:xfrm rot="10800000" flipH="1">
            <a:off x="1378811" y="3548372"/>
            <a:ext cx="1336565" cy="13388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Flecha derecha 12"/>
          <p:cNvSpPr/>
          <p:nvPr/>
        </p:nvSpPr>
        <p:spPr>
          <a:xfrm>
            <a:off x="5539081" y="4131714"/>
            <a:ext cx="669701" cy="746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oblada 13"/>
          <p:cNvSpPr/>
          <p:nvPr/>
        </p:nvSpPr>
        <p:spPr>
          <a:xfrm rot="5400000" flipH="1">
            <a:off x="9982694" y="3325014"/>
            <a:ext cx="1336565" cy="13388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5466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ágrima 6">
            <a:extLst>
              <a:ext uri="{FF2B5EF4-FFF2-40B4-BE49-F238E27FC236}">
                <a16:creationId xmlns:a16="http://schemas.microsoft.com/office/drawing/2014/main" id="{43DD695B-FDA1-4D60-8FF2-7D6ADFB98B45}"/>
              </a:ext>
            </a:extLst>
          </p:cNvPr>
          <p:cNvSpPr/>
          <p:nvPr/>
        </p:nvSpPr>
        <p:spPr>
          <a:xfrm rot="5400000">
            <a:off x="6550380" y="1216381"/>
            <a:ext cx="5705059" cy="5578181"/>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rapecio 4">
            <a:extLst>
              <a:ext uri="{FF2B5EF4-FFF2-40B4-BE49-F238E27FC236}">
                <a16:creationId xmlns:a16="http://schemas.microsoft.com/office/drawing/2014/main" id="{E8593D90-8651-4228-A7DD-4D09A50C7760}"/>
              </a:ext>
            </a:extLst>
          </p:cNvPr>
          <p:cNvSpPr/>
          <p:nvPr/>
        </p:nvSpPr>
        <p:spPr>
          <a:xfrm>
            <a:off x="1348740" y="2738864"/>
            <a:ext cx="5097780" cy="1380273"/>
          </a:xfrm>
          <a:prstGeom prst="trapezoid">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 name="Google Shape;201;p34"/>
          <p:cNvSpPr txBox="1">
            <a:spLocks/>
          </p:cNvSpPr>
          <p:nvPr/>
        </p:nvSpPr>
        <p:spPr>
          <a:xfrm>
            <a:off x="1676059" y="2204863"/>
            <a:ext cx="3024336" cy="5340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rgbClr val="B35201"/>
                </a:solidFill>
                <a:latin typeface="Adobe Heiti Std R" pitchFamily="34" charset="-128"/>
                <a:ea typeface="Adobe Heiti Std R" pitchFamily="34" charset="-128"/>
              </a:rPr>
              <a:t>HIPÓTESIS</a:t>
            </a:r>
            <a:endParaRPr lang="es-EC" sz="4000" b="1" dirty="0">
              <a:solidFill>
                <a:srgbClr val="B35201"/>
              </a:solidFill>
            </a:endParaRPr>
          </a:p>
        </p:txBody>
      </p:sp>
      <p:sp>
        <p:nvSpPr>
          <p:cNvPr id="4" name="CuadroTexto 3">
            <a:extLst>
              <a:ext uri="{FF2B5EF4-FFF2-40B4-BE49-F238E27FC236}">
                <a16:creationId xmlns:a16="http://schemas.microsoft.com/office/drawing/2014/main" id="{376DB732-2AF9-4351-A9E3-1FBBB20DB2E6}"/>
              </a:ext>
            </a:extLst>
          </p:cNvPr>
          <p:cNvSpPr txBox="1"/>
          <p:nvPr/>
        </p:nvSpPr>
        <p:spPr>
          <a:xfrm>
            <a:off x="1644804" y="2967335"/>
            <a:ext cx="4641696" cy="1200329"/>
          </a:xfrm>
          <a:prstGeom prst="rect">
            <a:avLst/>
          </a:prstGeom>
          <a:noFill/>
        </p:spPr>
        <p:txBody>
          <a:bodyPr wrap="square">
            <a:spAutoFit/>
          </a:bodyPr>
          <a:lstStyle/>
          <a:p>
            <a:r>
              <a:rPr lang="es-EC" dirty="0">
                <a:latin typeface="Arial" panose="020B0604020202020204" pitchFamily="34" charset="0"/>
                <a:ea typeface="Adobe Fan Heiti Std B"/>
                <a:cs typeface="Arial" panose="020B0604020202020204" pitchFamily="34" charset="0"/>
              </a:rPr>
              <a:t>Las actividades lúdicas aplicadas inciden en la atención sostenida en clases online en los estudiantes de  Básica media y Básica superior.</a:t>
            </a:r>
          </a:p>
        </p:txBody>
      </p:sp>
      <p:pic>
        <p:nvPicPr>
          <p:cNvPr id="2050" name="Picture 2" descr="TEMA DEL MES TEA Ediciones">
            <a:extLst>
              <a:ext uri="{FF2B5EF4-FFF2-40B4-BE49-F238E27FC236}">
                <a16:creationId xmlns:a16="http://schemas.microsoft.com/office/drawing/2014/main" id="{409F20C4-FAAC-407D-AF21-26B829FCE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509" y="1553817"/>
            <a:ext cx="4876800" cy="446267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371C65C5-875F-4445-B549-F2698EE604BC}"/>
              </a:ext>
            </a:extLst>
          </p:cNvPr>
          <p:cNvGraphicFramePr>
            <a:graphicFrameLocks noGrp="1"/>
          </p:cNvGraphicFramePr>
          <p:nvPr>
            <p:extLst>
              <p:ext uri="{D42A27DB-BD31-4B8C-83A1-F6EECF244321}">
                <p14:modId xmlns:p14="http://schemas.microsoft.com/office/powerpoint/2010/main" val="481283793"/>
              </p:ext>
            </p:extLst>
          </p:nvPr>
        </p:nvGraphicFramePr>
        <p:xfrm>
          <a:off x="2207760" y="1792000"/>
          <a:ext cx="7850640" cy="3443998"/>
        </p:xfrm>
        <a:graphic>
          <a:graphicData uri="http://schemas.openxmlformats.org/drawingml/2006/table">
            <a:tbl>
              <a:tblPr firstRow="1" firstCol="1" bandRow="1">
                <a:tableStyleId>{9D7B26C5-4107-4FEC-AEDC-1716B250A1EF}</a:tableStyleId>
              </a:tblPr>
              <a:tblGrid>
                <a:gridCol w="2830970">
                  <a:extLst>
                    <a:ext uri="{9D8B030D-6E8A-4147-A177-3AD203B41FA5}">
                      <a16:colId xmlns:a16="http://schemas.microsoft.com/office/drawing/2014/main" val="1124405725"/>
                    </a:ext>
                  </a:extLst>
                </a:gridCol>
                <a:gridCol w="2541013">
                  <a:extLst>
                    <a:ext uri="{9D8B030D-6E8A-4147-A177-3AD203B41FA5}">
                      <a16:colId xmlns:a16="http://schemas.microsoft.com/office/drawing/2014/main" val="2561400415"/>
                    </a:ext>
                  </a:extLst>
                </a:gridCol>
                <a:gridCol w="2478657">
                  <a:extLst>
                    <a:ext uri="{9D8B030D-6E8A-4147-A177-3AD203B41FA5}">
                      <a16:colId xmlns:a16="http://schemas.microsoft.com/office/drawing/2014/main" val="428541533"/>
                    </a:ext>
                  </a:extLst>
                </a:gridCol>
              </a:tblGrid>
              <a:tr h="198076">
                <a:tc>
                  <a:txBody>
                    <a:bodyPr/>
                    <a:lstStyle/>
                    <a:p>
                      <a:pPr marL="457200" algn="l">
                        <a:lnSpc>
                          <a:spcPct val="107000"/>
                        </a:lnSpc>
                      </a:pPr>
                      <a:r>
                        <a:rPr lang="es-EC" sz="2400" b="1" dirty="0">
                          <a:effectLst/>
                        </a:rPr>
                        <a:t>Dimensiones</a:t>
                      </a:r>
                      <a:endParaRPr lang="es-EC"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2758" marR="52758" marT="0" marB="0" anchor="ctr"/>
                </a:tc>
                <a:tc>
                  <a:txBody>
                    <a:bodyPr/>
                    <a:lstStyle/>
                    <a:p>
                      <a:pPr marL="457200" algn="l">
                        <a:lnSpc>
                          <a:spcPct val="107000"/>
                        </a:lnSpc>
                      </a:pPr>
                      <a:r>
                        <a:rPr lang="es-EC" sz="2400" b="1" dirty="0">
                          <a:effectLst/>
                        </a:rPr>
                        <a:t>Indicadores</a:t>
                      </a:r>
                      <a:endParaRPr lang="es-EC"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2758" marR="52758" marT="0" marB="0" anchor="ctr"/>
                </a:tc>
                <a:tc>
                  <a:txBody>
                    <a:bodyPr/>
                    <a:lstStyle/>
                    <a:p>
                      <a:pPr marL="457200" algn="l">
                        <a:lnSpc>
                          <a:spcPct val="107000"/>
                        </a:lnSpc>
                        <a:spcAft>
                          <a:spcPts val="800"/>
                        </a:spcAft>
                      </a:pPr>
                      <a:r>
                        <a:rPr lang="es-EC" sz="2400" b="1" dirty="0">
                          <a:effectLst/>
                        </a:rPr>
                        <a:t>Instrumentos</a:t>
                      </a:r>
                      <a:endParaRPr lang="es-EC"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2758" marR="52758" marT="0" marB="0" anchor="ctr"/>
                </a:tc>
                <a:extLst>
                  <a:ext uri="{0D108BD9-81ED-4DB2-BD59-A6C34878D82A}">
                    <a16:rowId xmlns:a16="http://schemas.microsoft.com/office/drawing/2014/main" val="4241726919"/>
                  </a:ext>
                </a:extLst>
              </a:tr>
              <a:tr h="3052647">
                <a:tc>
                  <a:txBody>
                    <a:bodyPr/>
                    <a:lstStyle/>
                    <a:p>
                      <a:pPr marL="457200" algn="l">
                        <a:lnSpc>
                          <a:spcPct val="107000"/>
                        </a:lnSpc>
                      </a:pPr>
                      <a:r>
                        <a:rPr lang="es-EC" sz="1600" b="0" dirty="0">
                          <a:effectLst/>
                        </a:rPr>
                        <a:t>Área Motriz</a:t>
                      </a:r>
                    </a:p>
                    <a:p>
                      <a:pPr marL="457200" algn="l">
                        <a:lnSpc>
                          <a:spcPct val="107000"/>
                        </a:lnSpc>
                      </a:pPr>
                      <a:endParaRPr lang="es-EC" sz="1600" b="0" dirty="0">
                        <a:solidFill>
                          <a:srgbClr val="000000"/>
                        </a:solidFill>
                        <a:effectLst/>
                      </a:endParaRPr>
                    </a:p>
                    <a:p>
                      <a:pPr marL="457200" algn="l">
                        <a:lnSpc>
                          <a:spcPct val="107000"/>
                        </a:lnSpc>
                      </a:pPr>
                      <a:r>
                        <a:rPr lang="es-EC" sz="1600" b="0" dirty="0">
                          <a:effectLst/>
                        </a:rPr>
                        <a:t>Área Cognitiva</a:t>
                      </a:r>
                    </a:p>
                    <a:p>
                      <a:pPr marL="457200" algn="l">
                        <a:lnSpc>
                          <a:spcPct val="107000"/>
                        </a:lnSpc>
                      </a:pPr>
                      <a:endParaRPr lang="es-EC" sz="1600" b="0" dirty="0">
                        <a:solidFill>
                          <a:srgbClr val="000000"/>
                        </a:solidFill>
                        <a:effectLst/>
                      </a:endParaRPr>
                    </a:p>
                    <a:p>
                      <a:pPr marL="457200" algn="l">
                        <a:lnSpc>
                          <a:spcPct val="107000"/>
                        </a:lnSpc>
                      </a:pPr>
                      <a:r>
                        <a:rPr lang="es-EC" sz="1600" b="0" dirty="0">
                          <a:effectLst/>
                        </a:rPr>
                        <a:t>Área Emocional</a:t>
                      </a:r>
                      <a:endParaRPr lang="es-EC"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2758" marR="52758" marT="0" marB="0" anchor="ctr"/>
                </a:tc>
                <a:tc>
                  <a:txBody>
                    <a:bodyPr/>
                    <a:lstStyle/>
                    <a:p>
                      <a:pPr marL="457200" algn="l">
                        <a:lnSpc>
                          <a:spcPct val="107000"/>
                        </a:lnSpc>
                      </a:pPr>
                      <a:r>
                        <a:rPr lang="es-EC" sz="1600" dirty="0">
                          <a:effectLst/>
                        </a:rPr>
                        <a:t>Tiempo</a:t>
                      </a:r>
                    </a:p>
                    <a:p>
                      <a:pPr marL="457200" algn="l">
                        <a:lnSpc>
                          <a:spcPct val="107000"/>
                        </a:lnSpc>
                      </a:pPr>
                      <a:endParaRPr lang="es-EC" sz="1600" dirty="0">
                        <a:effectLst/>
                      </a:endParaRPr>
                    </a:p>
                    <a:p>
                      <a:pPr marL="457200" algn="l">
                        <a:lnSpc>
                          <a:spcPct val="107000"/>
                        </a:lnSpc>
                      </a:pPr>
                      <a:r>
                        <a:rPr lang="es-EC" sz="1600" dirty="0">
                          <a:effectLst/>
                        </a:rPr>
                        <a:t>Frecuencia</a:t>
                      </a:r>
                    </a:p>
                    <a:p>
                      <a:pPr marL="457200" algn="l">
                        <a:lnSpc>
                          <a:spcPct val="107000"/>
                        </a:lnSpc>
                      </a:pPr>
                      <a:endParaRPr lang="es-EC" sz="1600" dirty="0">
                        <a:effectLst/>
                      </a:endParaRPr>
                    </a:p>
                    <a:p>
                      <a:pPr marL="457200" algn="l">
                        <a:lnSpc>
                          <a:spcPct val="107000"/>
                        </a:lnSpc>
                      </a:pPr>
                      <a:r>
                        <a:rPr lang="es-EC" sz="1600" dirty="0">
                          <a:effectLst/>
                        </a:rPr>
                        <a:t>Actitud</a:t>
                      </a:r>
                    </a:p>
                    <a:p>
                      <a:pPr marL="457200" algn="l">
                        <a:lnSpc>
                          <a:spcPct val="107000"/>
                        </a:lnSpc>
                      </a:pPr>
                      <a:endParaRPr lang="es-EC" sz="1600" dirty="0">
                        <a:effectLst/>
                      </a:endParaRPr>
                    </a:p>
                    <a:p>
                      <a:pPr marL="457200" algn="l">
                        <a:lnSpc>
                          <a:spcPct val="107000"/>
                        </a:lnSpc>
                      </a:pPr>
                      <a:r>
                        <a:rPr lang="es-EC" sz="1600" dirty="0">
                          <a:effectLst/>
                        </a:rPr>
                        <a:t>Predisposición</a:t>
                      </a:r>
                    </a:p>
                    <a:p>
                      <a:pPr marL="457200" algn="l">
                        <a:lnSpc>
                          <a:spcPct val="107000"/>
                        </a:lnSpc>
                      </a:pPr>
                      <a:r>
                        <a:rPr lang="es-EC" sz="1600" dirty="0">
                          <a:effectLst/>
                        </a:rPr>
                        <a:t> </a:t>
                      </a:r>
                      <a:endPar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2758" marR="52758" marT="0" marB="0" anchor="ctr"/>
                </a:tc>
                <a:tc>
                  <a:txBody>
                    <a:bodyPr/>
                    <a:lstStyle/>
                    <a:p>
                      <a:pPr marL="457200" algn="l">
                        <a:lnSpc>
                          <a:spcPct val="107000"/>
                        </a:lnSpc>
                      </a:pPr>
                      <a:r>
                        <a:rPr lang="es-EC" sz="1600" dirty="0">
                          <a:effectLst/>
                        </a:rPr>
                        <a:t>Cuestionario</a:t>
                      </a:r>
                    </a:p>
                    <a:p>
                      <a:pPr marL="457200" algn="l">
                        <a:lnSpc>
                          <a:spcPct val="107000"/>
                        </a:lnSpc>
                      </a:pPr>
                      <a:r>
                        <a:rPr lang="es-EC" sz="1600" dirty="0">
                          <a:effectLst/>
                        </a:rPr>
                        <a:t> </a:t>
                      </a:r>
                    </a:p>
                    <a:p>
                      <a:pPr marL="457200" algn="l">
                        <a:lnSpc>
                          <a:spcPct val="107000"/>
                        </a:lnSpc>
                        <a:spcAft>
                          <a:spcPts val="800"/>
                        </a:spcAft>
                      </a:pPr>
                      <a:r>
                        <a:rPr lang="es-EC" sz="1600" dirty="0">
                          <a:effectLst/>
                        </a:rPr>
                        <a:t>Programas </a:t>
                      </a:r>
                    </a:p>
                    <a:p>
                      <a:pPr marL="457200" algn="l">
                        <a:lnSpc>
                          <a:spcPct val="107000"/>
                        </a:lnSpc>
                        <a:spcAft>
                          <a:spcPts val="800"/>
                        </a:spcAft>
                      </a:pPr>
                      <a:endParaRPr lang="es-EC" sz="1600" dirty="0">
                        <a:effectLst/>
                      </a:endParaRPr>
                    </a:p>
                    <a:p>
                      <a:pPr marL="457200" algn="l">
                        <a:lnSpc>
                          <a:spcPct val="107000"/>
                        </a:lnSpc>
                        <a:spcAft>
                          <a:spcPts val="800"/>
                        </a:spcAft>
                      </a:pPr>
                      <a:r>
                        <a:rPr lang="es-EC" sz="1600" dirty="0">
                          <a:effectLst/>
                        </a:rPr>
                        <a:t>Actividades </a:t>
                      </a:r>
                    </a:p>
                    <a:p>
                      <a:pPr marL="457200" algn="l">
                        <a:lnSpc>
                          <a:spcPct val="107000"/>
                        </a:lnSpc>
                        <a:spcAft>
                          <a:spcPts val="800"/>
                        </a:spcAft>
                      </a:pPr>
                      <a:endParaRPr lang="es-EC" sz="1600" dirty="0">
                        <a:effectLst/>
                      </a:endParaRPr>
                    </a:p>
                    <a:p>
                      <a:pPr marL="457200" algn="l">
                        <a:lnSpc>
                          <a:spcPct val="107000"/>
                        </a:lnSpc>
                        <a:spcAft>
                          <a:spcPts val="800"/>
                        </a:spcAft>
                      </a:pPr>
                      <a:r>
                        <a:rPr lang="es-EC" sz="1600" dirty="0">
                          <a:effectLst/>
                        </a:rPr>
                        <a:t>Lúdicas</a:t>
                      </a:r>
                      <a:endPar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2758" marR="52758" marT="0" marB="0" anchor="ctr"/>
                </a:tc>
                <a:extLst>
                  <a:ext uri="{0D108BD9-81ED-4DB2-BD59-A6C34878D82A}">
                    <a16:rowId xmlns:a16="http://schemas.microsoft.com/office/drawing/2014/main" val="2353689454"/>
                  </a:ext>
                </a:extLst>
              </a:tr>
            </a:tbl>
          </a:graphicData>
        </a:graphic>
      </p:graphicFrame>
      <p:sp>
        <p:nvSpPr>
          <p:cNvPr id="5" name="CuadroTexto 4">
            <a:extLst>
              <a:ext uri="{FF2B5EF4-FFF2-40B4-BE49-F238E27FC236}">
                <a16:creationId xmlns:a16="http://schemas.microsoft.com/office/drawing/2014/main" id="{6F7158E1-EB55-4208-AE03-F185636CE89C}"/>
              </a:ext>
            </a:extLst>
          </p:cNvPr>
          <p:cNvSpPr txBox="1"/>
          <p:nvPr/>
        </p:nvSpPr>
        <p:spPr>
          <a:xfrm>
            <a:off x="1074420" y="521622"/>
            <a:ext cx="6880860" cy="458780"/>
          </a:xfrm>
          <a:prstGeom prst="rect">
            <a:avLst/>
          </a:prstGeom>
          <a:noFill/>
        </p:spPr>
        <p:txBody>
          <a:bodyPr wrap="square">
            <a:spAutoFit/>
          </a:bodyPr>
          <a:lstStyle/>
          <a:p>
            <a:pPr>
              <a:lnSpc>
                <a:spcPct val="107000"/>
              </a:lnSpc>
              <a:spcAft>
                <a:spcPts val="800"/>
              </a:spcAft>
            </a:pPr>
            <a:r>
              <a:rPr lang="es-EC" sz="2400" b="1" dirty="0">
                <a:solidFill>
                  <a:srgbClr val="1862A0"/>
                </a:solidFill>
                <a:effectLst/>
                <a:latin typeface="Arial" panose="020B0604020202020204" pitchFamily="34" charset="0"/>
                <a:ea typeface="Calibri" panose="020F0502020204030204" pitchFamily="34" charset="0"/>
                <a:cs typeface="Arial" panose="020B0604020202020204" pitchFamily="34" charset="0"/>
              </a:rPr>
              <a:t>Variable Independiente: Actividades Lúdicas</a:t>
            </a:r>
            <a:endParaRPr lang="es-EC" sz="2000" b="1" dirty="0">
              <a:solidFill>
                <a:srgbClr val="1862A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086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D82CE59-618B-4DD1-921A-70CEE89A7926}"/>
              </a:ext>
            </a:extLst>
          </p:cNvPr>
          <p:cNvSpPr txBox="1"/>
          <p:nvPr/>
        </p:nvSpPr>
        <p:spPr>
          <a:xfrm>
            <a:off x="850246" y="619179"/>
            <a:ext cx="8612505" cy="458780"/>
          </a:xfrm>
          <a:prstGeom prst="rect">
            <a:avLst/>
          </a:prstGeom>
          <a:noFill/>
        </p:spPr>
        <p:txBody>
          <a:bodyPr wrap="square">
            <a:spAutoFit/>
          </a:bodyPr>
          <a:lstStyle/>
          <a:p>
            <a:pPr>
              <a:lnSpc>
                <a:spcPct val="107000"/>
              </a:lnSpc>
              <a:spcAft>
                <a:spcPts val="800"/>
              </a:spcAft>
            </a:pPr>
            <a:r>
              <a:rPr lang="es-EC" sz="2400" b="1" dirty="0">
                <a:solidFill>
                  <a:srgbClr val="1862A0"/>
                </a:solidFill>
                <a:effectLst/>
                <a:latin typeface="Arial" panose="020B0604020202020204" pitchFamily="34" charset="0"/>
                <a:ea typeface="Calibri" panose="020F0502020204030204" pitchFamily="34" charset="0"/>
                <a:cs typeface="Arial" panose="020B0604020202020204" pitchFamily="34" charset="0"/>
              </a:rPr>
              <a:t>Variable Dependiente: Capacidad de Atención Sostenida</a:t>
            </a:r>
          </a:p>
        </p:txBody>
      </p:sp>
      <p:graphicFrame>
        <p:nvGraphicFramePr>
          <p:cNvPr id="5" name="Tabla 4">
            <a:extLst>
              <a:ext uri="{FF2B5EF4-FFF2-40B4-BE49-F238E27FC236}">
                <a16:creationId xmlns:a16="http://schemas.microsoft.com/office/drawing/2014/main" id="{DD89B0F3-DC3A-4810-8E70-7B16FA3C4B5D}"/>
              </a:ext>
            </a:extLst>
          </p:cNvPr>
          <p:cNvGraphicFramePr>
            <a:graphicFrameLocks noGrp="1"/>
          </p:cNvGraphicFramePr>
          <p:nvPr>
            <p:extLst>
              <p:ext uri="{D42A27DB-BD31-4B8C-83A1-F6EECF244321}">
                <p14:modId xmlns:p14="http://schemas.microsoft.com/office/powerpoint/2010/main" val="2741995659"/>
              </p:ext>
            </p:extLst>
          </p:nvPr>
        </p:nvGraphicFramePr>
        <p:xfrm>
          <a:off x="1648496" y="1596979"/>
          <a:ext cx="8680361" cy="4731992"/>
        </p:xfrm>
        <a:graphic>
          <a:graphicData uri="http://schemas.openxmlformats.org/drawingml/2006/table">
            <a:tbl>
              <a:tblPr firstRow="1" firstCol="1" bandRow="1">
                <a:tableStyleId>{616DA210-FB5B-4158-B5E0-FEB733F419BA}</a:tableStyleId>
              </a:tblPr>
              <a:tblGrid>
                <a:gridCol w="3285132">
                  <a:extLst>
                    <a:ext uri="{9D8B030D-6E8A-4147-A177-3AD203B41FA5}">
                      <a16:colId xmlns:a16="http://schemas.microsoft.com/office/drawing/2014/main" val="4152472381"/>
                    </a:ext>
                  </a:extLst>
                </a:gridCol>
                <a:gridCol w="2763814">
                  <a:extLst>
                    <a:ext uri="{9D8B030D-6E8A-4147-A177-3AD203B41FA5}">
                      <a16:colId xmlns:a16="http://schemas.microsoft.com/office/drawing/2014/main" val="2816429374"/>
                    </a:ext>
                  </a:extLst>
                </a:gridCol>
                <a:gridCol w="2631415">
                  <a:extLst>
                    <a:ext uri="{9D8B030D-6E8A-4147-A177-3AD203B41FA5}">
                      <a16:colId xmlns:a16="http://schemas.microsoft.com/office/drawing/2014/main" val="2856941232"/>
                    </a:ext>
                  </a:extLst>
                </a:gridCol>
              </a:tblGrid>
              <a:tr h="915571">
                <a:tc>
                  <a:txBody>
                    <a:bodyPr/>
                    <a:lstStyle/>
                    <a:p>
                      <a:pPr marL="457200" algn="l">
                        <a:lnSpc>
                          <a:spcPct val="107000"/>
                        </a:lnSpc>
                      </a:pPr>
                      <a:r>
                        <a:rPr lang="es-EC" sz="2400" dirty="0">
                          <a:effectLst/>
                        </a:rPr>
                        <a:t>Dimensiones</a:t>
                      </a:r>
                      <a:endParaRPr lang="es-EC"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6680" marR="56680" marT="0" marB="0" anchor="ctr"/>
                </a:tc>
                <a:tc>
                  <a:txBody>
                    <a:bodyPr/>
                    <a:lstStyle/>
                    <a:p>
                      <a:pPr marL="457200" algn="l">
                        <a:lnSpc>
                          <a:spcPct val="107000"/>
                        </a:lnSpc>
                      </a:pPr>
                      <a:r>
                        <a:rPr lang="es-EC" sz="2400" dirty="0">
                          <a:effectLst/>
                        </a:rPr>
                        <a:t>Indicadores</a:t>
                      </a:r>
                      <a:endParaRPr lang="es-EC"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6680" marR="56680" marT="0" marB="0" anchor="ctr"/>
                </a:tc>
                <a:tc>
                  <a:txBody>
                    <a:bodyPr/>
                    <a:lstStyle/>
                    <a:p>
                      <a:pPr marL="457200" algn="l">
                        <a:lnSpc>
                          <a:spcPct val="107000"/>
                        </a:lnSpc>
                        <a:spcAft>
                          <a:spcPts val="800"/>
                        </a:spcAft>
                      </a:pPr>
                      <a:r>
                        <a:rPr lang="es-EC" sz="2400" dirty="0">
                          <a:effectLst/>
                        </a:rPr>
                        <a:t>Instrumentos</a:t>
                      </a:r>
                      <a:endParaRPr lang="es-EC"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6680" marR="56680" marT="0" marB="0" anchor="ctr"/>
                </a:tc>
                <a:extLst>
                  <a:ext uri="{0D108BD9-81ED-4DB2-BD59-A6C34878D82A}">
                    <a16:rowId xmlns:a16="http://schemas.microsoft.com/office/drawing/2014/main" val="4117835051"/>
                  </a:ext>
                </a:extLst>
              </a:tr>
              <a:tr h="3816421">
                <a:tc>
                  <a:txBody>
                    <a:bodyPr/>
                    <a:lstStyle/>
                    <a:p>
                      <a:pPr marL="0" lvl="0" indent="0" algn="l">
                        <a:lnSpc>
                          <a:spcPct val="200000"/>
                        </a:lnSpc>
                        <a:buFont typeface="Symbol" panose="05050102010706020507" pitchFamily="18" charset="2"/>
                        <a:buNone/>
                      </a:pPr>
                      <a:r>
                        <a:rPr lang="es-EC" sz="1600" dirty="0">
                          <a:effectLst/>
                        </a:rPr>
                        <a:t>Detección-concentración</a:t>
                      </a:r>
                    </a:p>
                    <a:p>
                      <a:pPr marL="0" lvl="0" indent="0" algn="l">
                        <a:lnSpc>
                          <a:spcPct val="200000"/>
                        </a:lnSpc>
                        <a:buFont typeface="Symbol" panose="05050102010706020507" pitchFamily="18" charset="2"/>
                        <a:buNone/>
                      </a:pPr>
                      <a:endParaRPr lang="es-EC" sz="1600" dirty="0">
                        <a:effectLst/>
                      </a:endParaRPr>
                    </a:p>
                    <a:p>
                      <a:pPr marL="0" lvl="0" indent="0" algn="l">
                        <a:lnSpc>
                          <a:spcPct val="200000"/>
                        </a:lnSpc>
                        <a:buFont typeface="Symbol" panose="05050102010706020507" pitchFamily="18" charset="2"/>
                        <a:buNone/>
                      </a:pPr>
                      <a:r>
                        <a:rPr lang="es-EC" sz="1600" dirty="0">
                          <a:effectLst/>
                        </a:rPr>
                        <a:t>Control mental – memoria operativa</a:t>
                      </a:r>
                      <a:endPar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6680" marR="56680" marT="0" marB="0" anchor="ctr"/>
                </a:tc>
                <a:tc>
                  <a:txBody>
                    <a:bodyPr/>
                    <a:lstStyle/>
                    <a:p>
                      <a:pPr marL="342900" lvl="0" indent="-342900" algn="l">
                        <a:lnSpc>
                          <a:spcPct val="107000"/>
                        </a:lnSpc>
                        <a:buFont typeface="Symbol" panose="05050102010706020507" pitchFamily="18" charset="2"/>
                        <a:buChar char=""/>
                      </a:pPr>
                      <a:r>
                        <a:rPr lang="es-EC" sz="1600" dirty="0">
                          <a:effectLst/>
                        </a:rPr>
                        <a:t>Aciertos</a:t>
                      </a:r>
                    </a:p>
                    <a:p>
                      <a:pPr marL="342900" lvl="0" indent="-342900" algn="l">
                        <a:lnSpc>
                          <a:spcPct val="107000"/>
                        </a:lnSpc>
                        <a:buFont typeface="Symbol" panose="05050102010706020507" pitchFamily="18" charset="2"/>
                        <a:buChar char=""/>
                      </a:pPr>
                      <a:r>
                        <a:rPr lang="es-EC" sz="1600" dirty="0">
                          <a:effectLst/>
                        </a:rPr>
                        <a:t>Errores por omisión</a:t>
                      </a:r>
                    </a:p>
                    <a:p>
                      <a:pPr marL="342900" lvl="0" indent="-342900" algn="l">
                        <a:lnSpc>
                          <a:spcPct val="107000"/>
                        </a:lnSpc>
                        <a:buFont typeface="Symbol" panose="05050102010706020507" pitchFamily="18" charset="2"/>
                        <a:buChar char=""/>
                      </a:pPr>
                      <a:r>
                        <a:rPr lang="es-EC" sz="1600" dirty="0">
                          <a:effectLst/>
                        </a:rPr>
                        <a:t>Errores por comisión</a:t>
                      </a:r>
                    </a:p>
                    <a:p>
                      <a:pPr marL="342900" lvl="0" indent="-342900" algn="l">
                        <a:lnSpc>
                          <a:spcPct val="107000"/>
                        </a:lnSpc>
                        <a:buFont typeface="Symbol" panose="05050102010706020507" pitchFamily="18" charset="2"/>
                        <a:buChar char=""/>
                      </a:pPr>
                      <a:r>
                        <a:rPr lang="es-EC" sz="1600" dirty="0">
                          <a:effectLst/>
                        </a:rPr>
                        <a:t>Tiempo de reacción</a:t>
                      </a:r>
                    </a:p>
                    <a:p>
                      <a:pPr marL="457200" algn="l">
                        <a:lnSpc>
                          <a:spcPct val="107000"/>
                        </a:lnSpc>
                      </a:pPr>
                      <a:r>
                        <a:rPr lang="es-EC" sz="1600" dirty="0">
                          <a:effectLst/>
                        </a:rPr>
                        <a:t> </a:t>
                      </a:r>
                      <a:endPar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6680" marR="56680" marT="0" marB="0" anchor="ctr"/>
                </a:tc>
                <a:tc>
                  <a:txBody>
                    <a:bodyPr/>
                    <a:lstStyle/>
                    <a:p>
                      <a:pPr marL="457200" algn="l">
                        <a:lnSpc>
                          <a:spcPct val="107000"/>
                        </a:lnSpc>
                        <a:spcAft>
                          <a:spcPts val="800"/>
                        </a:spcAft>
                      </a:pPr>
                      <a:r>
                        <a:rPr lang="es-EC" sz="1600" dirty="0">
                          <a:effectLst/>
                        </a:rPr>
                        <a:t>D2 TEST</a:t>
                      </a:r>
                      <a:endParaRPr lang="es-EC"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6680" marR="56680" marT="0" marB="0" anchor="ctr"/>
                </a:tc>
                <a:extLst>
                  <a:ext uri="{0D108BD9-81ED-4DB2-BD59-A6C34878D82A}">
                    <a16:rowId xmlns:a16="http://schemas.microsoft.com/office/drawing/2014/main" val="1167158340"/>
                  </a:ext>
                </a:extLst>
              </a:tr>
            </a:tbl>
          </a:graphicData>
        </a:graphic>
      </p:graphicFrame>
    </p:spTree>
    <p:extLst>
      <p:ext uri="{BB962C8B-B14F-4D97-AF65-F5344CB8AC3E}">
        <p14:creationId xmlns:p14="http://schemas.microsoft.com/office/powerpoint/2010/main" val="3848642939"/>
      </p:ext>
    </p:extLst>
  </p:cSld>
  <p:clrMapOvr>
    <a:masterClrMapping/>
  </p:clrMapOvr>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1029</Words>
  <Application>Microsoft Office PowerPoint</Application>
  <PresentationFormat>Panorámica</PresentationFormat>
  <Paragraphs>133</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Adobe Fan Heiti Std B</vt:lpstr>
      <vt:lpstr>Adobe Garamond Pro Bold</vt:lpstr>
      <vt:lpstr>Adobe Heiti Std R</vt:lpstr>
      <vt:lpstr>Arial</vt:lpstr>
      <vt:lpstr>Calibri</vt:lpstr>
      <vt:lpstr>Calibri Light</vt:lpstr>
      <vt:lpstr>Lobster Two</vt:lpstr>
      <vt:lpstr>Symbol</vt:lpstr>
      <vt:lpstr>Tema de Office</vt:lpstr>
      <vt:lpstr>DEPARTAMENTO DE  CIENCIAS HUMANAS Y SOCIALES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Asuswin10</dc:creator>
  <cp:lastModifiedBy>Alexis Changuan</cp:lastModifiedBy>
  <cp:revision>38</cp:revision>
  <dcterms:created xsi:type="dcterms:W3CDTF">2021-03-01T15:14:28Z</dcterms:created>
  <dcterms:modified xsi:type="dcterms:W3CDTF">2021-03-02T05:57:40Z</dcterms:modified>
</cp:coreProperties>
</file>