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6" d="100"/>
          <a:sy n="66" d="100"/>
        </p:scale>
        <p:origin x="16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tesis\calculo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1400" b="0" i="0" baseline="0" dirty="0">
                <a:effectLst/>
              </a:rPr>
              <a:t>Curva de hidratación del Cemento Portland Tipo IP</a:t>
            </a:r>
            <a:endParaRPr lang="es-ES" sz="1400" dirty="0">
              <a:effectLst/>
            </a:endParaRPr>
          </a:p>
        </c:rich>
      </c:tx>
      <c:layout>
        <c:manualLayout>
          <c:xMode val="edge"/>
          <c:yMode val="edge"/>
          <c:x val="0.15270032028475708"/>
          <c:y val="3.38481066215358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scatterChart>
        <c:scatterStyle val="smoothMarker"/>
        <c:varyColors val="0"/>
        <c:ser>
          <c:idx val="0"/>
          <c:order val="0"/>
          <c:spPr>
            <a:ln w="19050" cap="rnd">
              <a:solidFill>
                <a:srgbClr val="00B050"/>
              </a:solidFill>
              <a:round/>
            </a:ln>
            <a:effectLst/>
          </c:spPr>
          <c:marker>
            <c:symbol val="circle"/>
            <c:size val="5"/>
            <c:spPr>
              <a:solidFill>
                <a:srgbClr val="00B050"/>
              </a:solidFill>
              <a:ln w="9525">
                <a:solidFill>
                  <a:srgbClr val="00B050"/>
                </a:solidFill>
              </a:ln>
              <a:effectLst/>
            </c:spPr>
          </c:marker>
          <c:trendline>
            <c:spPr>
              <a:ln w="19050" cap="rnd">
                <a:solidFill>
                  <a:schemeClr val="accent1"/>
                </a:solidFill>
                <a:prstDash val="sysDot"/>
              </a:ln>
              <a:effectLst/>
            </c:spPr>
            <c:trendlineType val="poly"/>
            <c:order val="3"/>
            <c:dispRSqr val="1"/>
            <c:dispEq val="1"/>
            <c:trendlineLbl>
              <c:layout>
                <c:manualLayout>
                  <c:x val="-0.2904993319194768"/>
                  <c:y val="-8.326079461637037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trendlineLbl>
          </c:trendline>
          <c:xVal>
            <c:numRef>
              <c:f>cemento!$C$128:$C$189</c:f>
              <c:numCache>
                <c:formatCode>General</c:formatCode>
                <c:ptCount val="62"/>
                <c:pt idx="0">
                  <c:v>625</c:v>
                </c:pt>
                <c:pt idx="1">
                  <c:v>630</c:v>
                </c:pt>
                <c:pt idx="2">
                  <c:v>635</c:v>
                </c:pt>
                <c:pt idx="3">
                  <c:v>640</c:v>
                </c:pt>
                <c:pt idx="4">
                  <c:v>645</c:v>
                </c:pt>
                <c:pt idx="5">
                  <c:v>650</c:v>
                </c:pt>
                <c:pt idx="6">
                  <c:v>655</c:v>
                </c:pt>
                <c:pt idx="7">
                  <c:v>660</c:v>
                </c:pt>
                <c:pt idx="8">
                  <c:v>665</c:v>
                </c:pt>
                <c:pt idx="9">
                  <c:v>670</c:v>
                </c:pt>
                <c:pt idx="10">
                  <c:v>675</c:v>
                </c:pt>
                <c:pt idx="11">
                  <c:v>680</c:v>
                </c:pt>
                <c:pt idx="12">
                  <c:v>685</c:v>
                </c:pt>
                <c:pt idx="13">
                  <c:v>690</c:v>
                </c:pt>
                <c:pt idx="14">
                  <c:v>695</c:v>
                </c:pt>
                <c:pt idx="15">
                  <c:v>700</c:v>
                </c:pt>
                <c:pt idx="16">
                  <c:v>705</c:v>
                </c:pt>
                <c:pt idx="17">
                  <c:v>710</c:v>
                </c:pt>
                <c:pt idx="18">
                  <c:v>715</c:v>
                </c:pt>
                <c:pt idx="19">
                  <c:v>720</c:v>
                </c:pt>
                <c:pt idx="20">
                  <c:v>725</c:v>
                </c:pt>
                <c:pt idx="21">
                  <c:v>730</c:v>
                </c:pt>
                <c:pt idx="22">
                  <c:v>735</c:v>
                </c:pt>
                <c:pt idx="23">
                  <c:v>740</c:v>
                </c:pt>
                <c:pt idx="24">
                  <c:v>745</c:v>
                </c:pt>
                <c:pt idx="25">
                  <c:v>750</c:v>
                </c:pt>
                <c:pt idx="26">
                  <c:v>755</c:v>
                </c:pt>
                <c:pt idx="27">
                  <c:v>760</c:v>
                </c:pt>
                <c:pt idx="28">
                  <c:v>765</c:v>
                </c:pt>
                <c:pt idx="29">
                  <c:v>770</c:v>
                </c:pt>
                <c:pt idx="30">
                  <c:v>775</c:v>
                </c:pt>
                <c:pt idx="31">
                  <c:v>780</c:v>
                </c:pt>
                <c:pt idx="32">
                  <c:v>785</c:v>
                </c:pt>
                <c:pt idx="33">
                  <c:v>790</c:v>
                </c:pt>
                <c:pt idx="34">
                  <c:v>795</c:v>
                </c:pt>
                <c:pt idx="35">
                  <c:v>800</c:v>
                </c:pt>
                <c:pt idx="36">
                  <c:v>805</c:v>
                </c:pt>
                <c:pt idx="37">
                  <c:v>810</c:v>
                </c:pt>
                <c:pt idx="38">
                  <c:v>815</c:v>
                </c:pt>
                <c:pt idx="39">
                  <c:v>820</c:v>
                </c:pt>
                <c:pt idx="40">
                  <c:v>825</c:v>
                </c:pt>
                <c:pt idx="41">
                  <c:v>830</c:v>
                </c:pt>
                <c:pt idx="42">
                  <c:v>835</c:v>
                </c:pt>
                <c:pt idx="43">
                  <c:v>840</c:v>
                </c:pt>
                <c:pt idx="44">
                  <c:v>845</c:v>
                </c:pt>
                <c:pt idx="45">
                  <c:v>850</c:v>
                </c:pt>
                <c:pt idx="46">
                  <c:v>855</c:v>
                </c:pt>
                <c:pt idx="47">
                  <c:v>860</c:v>
                </c:pt>
                <c:pt idx="48">
                  <c:v>865</c:v>
                </c:pt>
                <c:pt idx="49">
                  <c:v>870</c:v>
                </c:pt>
                <c:pt idx="50">
                  <c:v>875</c:v>
                </c:pt>
                <c:pt idx="51">
                  <c:v>880</c:v>
                </c:pt>
                <c:pt idx="52">
                  <c:v>885</c:v>
                </c:pt>
                <c:pt idx="53">
                  <c:v>890</c:v>
                </c:pt>
                <c:pt idx="54">
                  <c:v>895</c:v>
                </c:pt>
                <c:pt idx="55">
                  <c:v>900</c:v>
                </c:pt>
                <c:pt idx="56">
                  <c:v>905</c:v>
                </c:pt>
                <c:pt idx="57">
                  <c:v>910</c:v>
                </c:pt>
                <c:pt idx="58">
                  <c:v>915</c:v>
                </c:pt>
                <c:pt idx="59">
                  <c:v>920</c:v>
                </c:pt>
                <c:pt idx="60">
                  <c:v>925</c:v>
                </c:pt>
                <c:pt idx="61">
                  <c:v>930</c:v>
                </c:pt>
              </c:numCache>
            </c:numRef>
          </c:xVal>
          <c:yVal>
            <c:numRef>
              <c:f>cemento!$D$128:$D$189</c:f>
              <c:numCache>
                <c:formatCode>General</c:formatCode>
                <c:ptCount val="62"/>
                <c:pt idx="0">
                  <c:v>25</c:v>
                </c:pt>
                <c:pt idx="1">
                  <c:v>25.5</c:v>
                </c:pt>
                <c:pt idx="2">
                  <c:v>25.6</c:v>
                </c:pt>
                <c:pt idx="3">
                  <c:v>25.5</c:v>
                </c:pt>
                <c:pt idx="4">
                  <c:v>25.6</c:v>
                </c:pt>
                <c:pt idx="5">
                  <c:v>25.7</c:v>
                </c:pt>
                <c:pt idx="6">
                  <c:v>25.7</c:v>
                </c:pt>
                <c:pt idx="7">
                  <c:v>25.7</c:v>
                </c:pt>
                <c:pt idx="8">
                  <c:v>25.6</c:v>
                </c:pt>
                <c:pt idx="9">
                  <c:v>25.8</c:v>
                </c:pt>
                <c:pt idx="10">
                  <c:v>25.7</c:v>
                </c:pt>
                <c:pt idx="11">
                  <c:v>25.8</c:v>
                </c:pt>
                <c:pt idx="12">
                  <c:v>26</c:v>
                </c:pt>
                <c:pt idx="13">
                  <c:v>26.1</c:v>
                </c:pt>
                <c:pt idx="14">
                  <c:v>26.2</c:v>
                </c:pt>
                <c:pt idx="15">
                  <c:v>26</c:v>
                </c:pt>
                <c:pt idx="16">
                  <c:v>26.1</c:v>
                </c:pt>
                <c:pt idx="17">
                  <c:v>26.2</c:v>
                </c:pt>
                <c:pt idx="18">
                  <c:v>26.3</c:v>
                </c:pt>
                <c:pt idx="19">
                  <c:v>26.2</c:v>
                </c:pt>
                <c:pt idx="20">
                  <c:v>26.3</c:v>
                </c:pt>
                <c:pt idx="21">
                  <c:v>26.4</c:v>
                </c:pt>
                <c:pt idx="22">
                  <c:v>26.4</c:v>
                </c:pt>
                <c:pt idx="23">
                  <c:v>26.3</c:v>
                </c:pt>
                <c:pt idx="24">
                  <c:v>26.2</c:v>
                </c:pt>
                <c:pt idx="25">
                  <c:v>26.3</c:v>
                </c:pt>
                <c:pt idx="26">
                  <c:v>26.4</c:v>
                </c:pt>
                <c:pt idx="27">
                  <c:v>26.4</c:v>
                </c:pt>
                <c:pt idx="28">
                  <c:v>26.5</c:v>
                </c:pt>
                <c:pt idx="29">
                  <c:v>26.8</c:v>
                </c:pt>
                <c:pt idx="30">
                  <c:v>26.5</c:v>
                </c:pt>
                <c:pt idx="31">
                  <c:v>26.4</c:v>
                </c:pt>
                <c:pt idx="32">
                  <c:v>26.3</c:v>
                </c:pt>
                <c:pt idx="33">
                  <c:v>26.4</c:v>
                </c:pt>
                <c:pt idx="34">
                  <c:v>26.3</c:v>
                </c:pt>
                <c:pt idx="35">
                  <c:v>26.5</c:v>
                </c:pt>
                <c:pt idx="36">
                  <c:v>26.3</c:v>
                </c:pt>
                <c:pt idx="37">
                  <c:v>26.4</c:v>
                </c:pt>
                <c:pt idx="38">
                  <c:v>26.5</c:v>
                </c:pt>
                <c:pt idx="39">
                  <c:v>26.4</c:v>
                </c:pt>
                <c:pt idx="40">
                  <c:v>26.3</c:v>
                </c:pt>
                <c:pt idx="41">
                  <c:v>26.1</c:v>
                </c:pt>
                <c:pt idx="42">
                  <c:v>26</c:v>
                </c:pt>
                <c:pt idx="43">
                  <c:v>26.1</c:v>
                </c:pt>
                <c:pt idx="44">
                  <c:v>25.9</c:v>
                </c:pt>
                <c:pt idx="45">
                  <c:v>25.9</c:v>
                </c:pt>
                <c:pt idx="46">
                  <c:v>26</c:v>
                </c:pt>
                <c:pt idx="47">
                  <c:v>25.9</c:v>
                </c:pt>
                <c:pt idx="48">
                  <c:v>25.7</c:v>
                </c:pt>
                <c:pt idx="49">
                  <c:v>25.8</c:v>
                </c:pt>
                <c:pt idx="50">
                  <c:v>25.9</c:v>
                </c:pt>
                <c:pt idx="51">
                  <c:v>26</c:v>
                </c:pt>
                <c:pt idx="52">
                  <c:v>25.9</c:v>
                </c:pt>
                <c:pt idx="53">
                  <c:v>25.7</c:v>
                </c:pt>
                <c:pt idx="54">
                  <c:v>25.6</c:v>
                </c:pt>
                <c:pt idx="55">
                  <c:v>25.3</c:v>
                </c:pt>
                <c:pt idx="56">
                  <c:v>25.5</c:v>
                </c:pt>
                <c:pt idx="57">
                  <c:v>25.3</c:v>
                </c:pt>
                <c:pt idx="58">
                  <c:v>25.2</c:v>
                </c:pt>
                <c:pt idx="59">
                  <c:v>25.5</c:v>
                </c:pt>
                <c:pt idx="60">
                  <c:v>25.3</c:v>
                </c:pt>
                <c:pt idx="61">
                  <c:v>25</c:v>
                </c:pt>
              </c:numCache>
            </c:numRef>
          </c:yVal>
          <c:smooth val="1"/>
          <c:extLst>
            <c:ext xmlns:c16="http://schemas.microsoft.com/office/drawing/2014/chart" uri="{C3380CC4-5D6E-409C-BE32-E72D297353CC}">
              <c16:uniqueId val="{00000000-552E-47E5-9546-B5A27F33AC63}"/>
            </c:ext>
          </c:extLst>
        </c:ser>
        <c:dLbls>
          <c:showLegendKey val="0"/>
          <c:showVal val="0"/>
          <c:showCatName val="0"/>
          <c:showSerName val="0"/>
          <c:showPercent val="0"/>
          <c:showBubbleSize val="0"/>
        </c:dLbls>
        <c:axId val="331820448"/>
        <c:axId val="331821104"/>
      </c:scatterChart>
      <c:valAx>
        <c:axId val="331820448"/>
        <c:scaling>
          <c:orientation val="minMax"/>
          <c:max val="940"/>
          <c:min val="62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Tiempo (minutos)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31821104"/>
        <c:crosses val="autoZero"/>
        <c:crossBetween val="midCat"/>
        <c:majorUnit val="40"/>
      </c:valAx>
      <c:valAx>
        <c:axId val="331821104"/>
        <c:scaling>
          <c:orientation val="minMax"/>
          <c:max val="27"/>
          <c:min val="24.8"/>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Temperatura (°C)</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31820448"/>
        <c:crosses val="autoZero"/>
        <c:crossBetween val="midCat"/>
        <c:majorUnit val="0.2"/>
        <c:minorUnit val="0.1"/>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s-ES" sz="1600" dirty="0"/>
              <a:t>Índice de compatibilidad- Viscomix</a:t>
            </a:r>
          </a:p>
        </c:rich>
      </c:tx>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s-ES"/>
        </a:p>
      </c:txPr>
    </c:title>
    <c:autoTitleDeleted val="0"/>
    <c:plotArea>
      <c:layout/>
      <c:barChart>
        <c:barDir val="col"/>
        <c:grouping val="clustered"/>
        <c:varyColors val="0"/>
        <c:ser>
          <c:idx val="0"/>
          <c:order val="0"/>
          <c:spPr>
            <a:solidFill>
              <a:srgbClr val="92D050"/>
            </a:solidFill>
            <a:ln>
              <a:noFill/>
            </a:ln>
            <a:effectLst/>
          </c:spPr>
          <c:invertIfNegative val="0"/>
          <c:dPt>
            <c:idx val="0"/>
            <c:invertIfNegative val="0"/>
            <c:bubble3D val="0"/>
            <c:extLst>
              <c:ext xmlns:c16="http://schemas.microsoft.com/office/drawing/2014/chart" uri="{C3380CC4-5D6E-409C-BE32-E72D297353CC}">
                <c16:uniqueId val="{00000000-6171-4EEB-9F51-D6BB0C862585}"/>
              </c:ext>
            </c:extLst>
          </c:dPt>
          <c:dPt>
            <c:idx val="1"/>
            <c:invertIfNegative val="0"/>
            <c:bubble3D val="0"/>
            <c:extLst>
              <c:ext xmlns:c16="http://schemas.microsoft.com/office/drawing/2014/chart" uri="{C3380CC4-5D6E-409C-BE32-E72D297353CC}">
                <c16:uniqueId val="{00000001-6171-4EEB-9F51-D6BB0C862585}"/>
              </c:ext>
            </c:extLst>
          </c:dPt>
          <c:dPt>
            <c:idx val="2"/>
            <c:invertIfNegative val="0"/>
            <c:bubble3D val="0"/>
            <c:extLst>
              <c:ext xmlns:c16="http://schemas.microsoft.com/office/drawing/2014/chart" uri="{C3380CC4-5D6E-409C-BE32-E72D297353CC}">
                <c16:uniqueId val="{00000002-6171-4EEB-9F51-D6BB0C862585}"/>
              </c:ext>
            </c:extLst>
          </c:dPt>
          <c:dPt>
            <c:idx val="3"/>
            <c:invertIfNegative val="0"/>
            <c:bubble3D val="0"/>
            <c:extLst>
              <c:ext xmlns:c16="http://schemas.microsoft.com/office/drawing/2014/chart" uri="{C3380CC4-5D6E-409C-BE32-E72D297353CC}">
                <c16:uniqueId val="{00000003-6171-4EEB-9F51-D6BB0C862585}"/>
              </c:ext>
            </c:extLst>
          </c:dPt>
          <c:dPt>
            <c:idx val="4"/>
            <c:invertIfNegative val="0"/>
            <c:bubble3D val="0"/>
            <c:extLst>
              <c:ext xmlns:c16="http://schemas.microsoft.com/office/drawing/2014/chart" uri="{C3380CC4-5D6E-409C-BE32-E72D297353CC}">
                <c16:uniqueId val="{00000004-6171-4EEB-9F51-D6BB0C862585}"/>
              </c:ext>
            </c:extLst>
          </c:dPt>
          <c:dPt>
            <c:idx val="5"/>
            <c:invertIfNegative val="0"/>
            <c:bubble3D val="0"/>
            <c:extLst>
              <c:ext xmlns:c16="http://schemas.microsoft.com/office/drawing/2014/chart" uri="{C3380CC4-5D6E-409C-BE32-E72D297353CC}">
                <c16:uniqueId val="{00000005-6171-4EEB-9F51-D6BB0C862585}"/>
              </c:ext>
            </c:extLst>
          </c:dPt>
          <c:dPt>
            <c:idx val="6"/>
            <c:invertIfNegative val="0"/>
            <c:bubble3D val="0"/>
            <c:extLst>
              <c:ext xmlns:c16="http://schemas.microsoft.com/office/drawing/2014/chart" uri="{C3380CC4-5D6E-409C-BE32-E72D297353CC}">
                <c16:uniqueId val="{00000006-6171-4EEB-9F51-D6BB0C862585}"/>
              </c:ext>
            </c:extLst>
          </c:dPt>
          <c:dPt>
            <c:idx val="7"/>
            <c:invertIfNegative val="0"/>
            <c:bubble3D val="0"/>
            <c:extLst>
              <c:ext xmlns:c16="http://schemas.microsoft.com/office/drawing/2014/chart" uri="{C3380CC4-5D6E-409C-BE32-E72D297353CC}">
                <c16:uniqueId val="{00000007-6171-4EEB-9F51-D6BB0C862585}"/>
              </c:ext>
            </c:extLst>
          </c:dPt>
          <c:dPt>
            <c:idx val="8"/>
            <c:invertIfNegative val="0"/>
            <c:bubble3D val="0"/>
            <c:extLst>
              <c:ext xmlns:c16="http://schemas.microsoft.com/office/drawing/2014/chart" uri="{C3380CC4-5D6E-409C-BE32-E72D297353CC}">
                <c16:uniqueId val="{00000008-6171-4EEB-9F51-D6BB0C862585}"/>
              </c:ext>
            </c:extLst>
          </c:dPt>
          <c:dPt>
            <c:idx val="10"/>
            <c:invertIfNegative val="0"/>
            <c:bubble3D val="0"/>
            <c:extLst>
              <c:ext xmlns:c16="http://schemas.microsoft.com/office/drawing/2014/chart" uri="{C3380CC4-5D6E-409C-BE32-E72D297353CC}">
                <c16:uniqueId val="{00000009-6171-4EEB-9F51-D6BB0C862585}"/>
              </c:ext>
            </c:extLst>
          </c:dPt>
          <c:dLbls>
            <c:dLbl>
              <c:idx val="0"/>
              <c:layout/>
              <c:tx>
                <c:rich>
                  <a:bodyPr/>
                  <a:lstStyle/>
                  <a:p>
                    <a:fld id="{E53A9141-55F5-4ACC-972F-6EE2499A0E3A}"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0-6171-4EEB-9F51-D6BB0C862585}"/>
                </c:ext>
              </c:extLst>
            </c:dLbl>
            <c:dLbl>
              <c:idx val="1"/>
              <c:layout/>
              <c:tx>
                <c:rich>
                  <a:bodyPr/>
                  <a:lstStyle/>
                  <a:p>
                    <a:fld id="{E0E26E21-EA0B-4304-B126-61CF1A39657E}"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6171-4EEB-9F51-D6BB0C862585}"/>
                </c:ext>
              </c:extLst>
            </c:dLbl>
            <c:dLbl>
              <c:idx val="2"/>
              <c:layout/>
              <c:tx>
                <c:rich>
                  <a:bodyPr/>
                  <a:lstStyle/>
                  <a:p>
                    <a:fld id="{2A1A6D08-63AD-420F-973F-75B63A509944}"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2-6171-4EEB-9F51-D6BB0C862585}"/>
                </c:ext>
              </c:extLst>
            </c:dLbl>
            <c:dLbl>
              <c:idx val="3"/>
              <c:layout/>
              <c:tx>
                <c:rich>
                  <a:bodyPr/>
                  <a:lstStyle/>
                  <a:p>
                    <a:fld id="{848D3605-C79B-4E3B-8D34-0380E80E31EE}"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3-6171-4EEB-9F51-D6BB0C862585}"/>
                </c:ext>
              </c:extLst>
            </c:dLbl>
            <c:dLbl>
              <c:idx val="4"/>
              <c:layout/>
              <c:tx>
                <c:rich>
                  <a:bodyPr/>
                  <a:lstStyle/>
                  <a:p>
                    <a:fld id="{E06A5308-2712-409A-A849-0F6376A82D21}"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4-6171-4EEB-9F51-D6BB0C862585}"/>
                </c:ext>
              </c:extLst>
            </c:dLbl>
            <c:dLbl>
              <c:idx val="5"/>
              <c:layout/>
              <c:tx>
                <c:rich>
                  <a:bodyPr/>
                  <a:lstStyle/>
                  <a:p>
                    <a:fld id="{B2035B86-D894-44EB-AF1D-0593F076F6C4}"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6171-4EEB-9F51-D6BB0C862585}"/>
                </c:ext>
              </c:extLst>
            </c:dLbl>
            <c:dLbl>
              <c:idx val="6"/>
              <c:layout/>
              <c:tx>
                <c:rich>
                  <a:bodyPr/>
                  <a:lstStyle/>
                  <a:p>
                    <a:fld id="{16341DB5-C270-44C8-892E-E0D4611AE986}"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6171-4EEB-9F51-D6BB0C862585}"/>
                </c:ext>
              </c:extLst>
            </c:dLbl>
            <c:dLbl>
              <c:idx val="7"/>
              <c:layout/>
              <c:tx>
                <c:rich>
                  <a:bodyPr/>
                  <a:lstStyle/>
                  <a:p>
                    <a:fld id="{74E6EEC4-FF78-4666-9EDD-01B81E56ADFC}"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6171-4EEB-9F51-D6BB0C862585}"/>
                </c:ext>
              </c:extLst>
            </c:dLbl>
            <c:dLbl>
              <c:idx val="8"/>
              <c:layout/>
              <c:tx>
                <c:rich>
                  <a:bodyPr/>
                  <a:lstStyle/>
                  <a:p>
                    <a:fld id="{8DCBA200-3A38-4581-944E-2D8604C59E4D}"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6171-4EEB-9F51-D6BB0C862585}"/>
                </c:ext>
              </c:extLst>
            </c:dLbl>
            <c:dLbl>
              <c:idx val="9"/>
              <c:layout/>
              <c:tx>
                <c:rich>
                  <a:bodyPr/>
                  <a:lstStyle/>
                  <a:p>
                    <a:fld id="{44A2C19E-9C70-42D6-BDDA-82B5ACA7440A}"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6171-4EEB-9F51-D6BB0C862585}"/>
                </c:ext>
              </c:extLst>
            </c:dLbl>
            <c:dLbl>
              <c:idx val="10"/>
              <c:layout/>
              <c:tx>
                <c:rich>
                  <a:bodyPr/>
                  <a:lstStyle/>
                  <a:p>
                    <a:fld id="{F219FA98-768A-4385-A0C4-C30BA4B7C5A8}" type="CELLRANGE">
                      <a:rPr lang="en-US" dirty="0"/>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6171-4EEB-9F51-D6BB0C862585}"/>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ctr"/>
            <c:showLegendKey val="0"/>
            <c:showVal val="1"/>
            <c:showCatName val="1"/>
            <c:showSerName val="0"/>
            <c:showPercent val="0"/>
            <c:showBubbleSize val="0"/>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val>
            <c:numRef>
              <c:f>'indice de compatibilidad'!$C$4:$C$14</c:f>
              <c:numCache>
                <c:formatCode>General</c:formatCode>
                <c:ptCount val="11"/>
                <c:pt idx="0">
                  <c:v>-28.813197913868088</c:v>
                </c:pt>
                <c:pt idx="1">
                  <c:v>4.9929616227573102E-2</c:v>
                </c:pt>
                <c:pt idx="2">
                  <c:v>21.906503603152757</c:v>
                </c:pt>
                <c:pt idx="3">
                  <c:v>-2.4042323788972597</c:v>
                </c:pt>
                <c:pt idx="4">
                  <c:v>0.34408012921294429</c:v>
                </c:pt>
                <c:pt idx="5">
                  <c:v>-2.5052582799686927</c:v>
                </c:pt>
                <c:pt idx="6">
                  <c:v>-6.1945452852409888</c:v>
                </c:pt>
                <c:pt idx="7">
                  <c:v>14.878872013614419</c:v>
                </c:pt>
                <c:pt idx="8">
                  <c:v>-0.7401085664108864</c:v>
                </c:pt>
                <c:pt idx="9">
                  <c:v>2.4672025798544652</c:v>
                </c:pt>
                <c:pt idx="10">
                  <c:v>11.577009702058222</c:v>
                </c:pt>
              </c:numCache>
            </c:numRef>
          </c:val>
          <c:extLst>
            <c:ext xmlns:c15="http://schemas.microsoft.com/office/drawing/2012/chart" uri="{02D57815-91ED-43cb-92C2-25804820EDAC}">
              <c15:datalabelsRange>
                <c15:f>'indice de compatibilidad'!$B$4:$B$14</c15:f>
                <c15:dlblRangeCache>
                  <c:ptCount val="11"/>
                  <c:pt idx="0">
                    <c:v>Carrizo</c:v>
                  </c:pt>
                  <c:pt idx="1">
                    <c:v>Caña</c:v>
                  </c:pt>
                  <c:pt idx="2">
                    <c:v>Palma</c:v>
                  </c:pt>
                  <c:pt idx="3">
                    <c:v>Viscomix 2g</c:v>
                  </c:pt>
                  <c:pt idx="4">
                    <c:v>Viscomix 2g + Carrizo</c:v>
                  </c:pt>
                  <c:pt idx="5">
                    <c:v>Viscomix 2g + Caña</c:v>
                  </c:pt>
                  <c:pt idx="6">
                    <c:v>Viscomix 2g + Palma</c:v>
                  </c:pt>
                  <c:pt idx="7">
                    <c:v>Viscomix 1g</c:v>
                  </c:pt>
                  <c:pt idx="8">
                    <c:v>Viscomix 1g + Carrizo</c:v>
                  </c:pt>
                  <c:pt idx="9">
                    <c:v>Viscomix 1g + Caña</c:v>
                  </c:pt>
                  <c:pt idx="10">
                    <c:v>Viscomix 1g + Palma</c:v>
                  </c:pt>
                </c15:dlblRangeCache>
              </c15:datalabelsRange>
            </c:ext>
            <c:ext xmlns:c16="http://schemas.microsoft.com/office/drawing/2014/chart" uri="{C3380CC4-5D6E-409C-BE32-E72D297353CC}">
              <c16:uniqueId val="{0000000B-6171-4EEB-9F51-D6BB0C862585}"/>
            </c:ext>
          </c:extLst>
        </c:ser>
        <c:dLbls>
          <c:showLegendKey val="0"/>
          <c:showVal val="1"/>
          <c:showCatName val="1"/>
          <c:showSerName val="0"/>
          <c:showPercent val="0"/>
          <c:showBubbleSize val="0"/>
        </c:dLbls>
        <c:gapWidth val="199"/>
        <c:axId val="614080840"/>
        <c:axId val="614073952"/>
      </c:barChart>
      <c:catAx>
        <c:axId val="614080840"/>
        <c:scaling>
          <c:orientation val="minMax"/>
        </c:scaling>
        <c:delete val="1"/>
        <c:axPos val="b"/>
        <c:majorTickMark val="none"/>
        <c:minorTickMark val="none"/>
        <c:tickLblPos val="nextTo"/>
        <c:crossAx val="614073952"/>
        <c:crosses val="autoZero"/>
        <c:auto val="1"/>
        <c:lblAlgn val="ctr"/>
        <c:lblOffset val="100"/>
        <c:noMultiLvlLbl val="1"/>
      </c:catAx>
      <c:valAx>
        <c:axId val="6140739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ES" dirty="0"/>
                  <a:t>Índice de compatibilidad</a:t>
                </a:r>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614080840"/>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1400" b="0" i="0" baseline="0" dirty="0">
                <a:effectLst/>
              </a:rPr>
              <a:t>Curva de hidratación del Cemento Portland Tipo IP con Carrizo</a:t>
            </a:r>
            <a:endParaRPr lang="es-ES" sz="1400" dirty="0">
              <a:effectLst/>
            </a:endParaRPr>
          </a:p>
        </c:rich>
      </c:tx>
      <c:layout>
        <c:manualLayout>
          <c:xMode val="edge"/>
          <c:yMode val="edge"/>
          <c:x val="0.16893436962913572"/>
          <c:y val="4.042218728946777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scatterChart>
        <c:scatterStyle val="smoothMarker"/>
        <c:varyColors val="0"/>
        <c:ser>
          <c:idx val="0"/>
          <c:order val="0"/>
          <c:spPr>
            <a:ln w="19050" cap="rnd">
              <a:solidFill>
                <a:srgbClr val="FFFF00"/>
              </a:solidFill>
              <a:round/>
            </a:ln>
            <a:effectLst/>
          </c:spPr>
          <c:marker>
            <c:symbol val="circle"/>
            <c:size val="5"/>
            <c:spPr>
              <a:solidFill>
                <a:srgbClr val="FFFF00"/>
              </a:solidFill>
              <a:ln w="9525">
                <a:solidFill>
                  <a:srgbClr val="FFFF00"/>
                </a:solidFill>
              </a:ln>
              <a:effectLst/>
            </c:spPr>
          </c:marker>
          <c:trendline>
            <c:spPr>
              <a:ln w="19050" cap="rnd">
                <a:solidFill>
                  <a:schemeClr val="accent1"/>
                </a:solidFill>
                <a:prstDash val="sysDot"/>
              </a:ln>
              <a:effectLst/>
            </c:spPr>
            <c:trendlineType val="poly"/>
            <c:order val="3"/>
            <c:dispRSqr val="1"/>
            <c:dispEq val="1"/>
            <c:trendlineLbl>
              <c:layout>
                <c:manualLayout>
                  <c:x val="-0.18815080241666624"/>
                  <c:y val="0.12779782735491396"/>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trendlineLbl>
          </c:trendline>
          <c:xVal>
            <c:numRef>
              <c:f>carrizo!$C$33:$C$69</c:f>
              <c:numCache>
                <c:formatCode>General</c:formatCode>
                <c:ptCount val="37"/>
                <c:pt idx="0">
                  <c:v>155</c:v>
                </c:pt>
                <c:pt idx="1">
                  <c:v>160</c:v>
                </c:pt>
                <c:pt idx="2">
                  <c:v>165</c:v>
                </c:pt>
                <c:pt idx="3">
                  <c:v>170</c:v>
                </c:pt>
                <c:pt idx="4">
                  <c:v>175</c:v>
                </c:pt>
                <c:pt idx="5">
                  <c:v>180</c:v>
                </c:pt>
                <c:pt idx="6">
                  <c:v>185</c:v>
                </c:pt>
                <c:pt idx="7">
                  <c:v>190</c:v>
                </c:pt>
                <c:pt idx="8">
                  <c:v>195</c:v>
                </c:pt>
                <c:pt idx="9">
                  <c:v>200</c:v>
                </c:pt>
                <c:pt idx="10">
                  <c:v>205</c:v>
                </c:pt>
                <c:pt idx="11">
                  <c:v>210</c:v>
                </c:pt>
                <c:pt idx="12">
                  <c:v>215</c:v>
                </c:pt>
                <c:pt idx="13">
                  <c:v>220</c:v>
                </c:pt>
                <c:pt idx="14">
                  <c:v>225</c:v>
                </c:pt>
                <c:pt idx="15">
                  <c:v>230</c:v>
                </c:pt>
                <c:pt idx="16">
                  <c:v>235</c:v>
                </c:pt>
                <c:pt idx="17">
                  <c:v>240</c:v>
                </c:pt>
                <c:pt idx="18">
                  <c:v>245</c:v>
                </c:pt>
                <c:pt idx="19">
                  <c:v>250</c:v>
                </c:pt>
                <c:pt idx="20">
                  <c:v>255</c:v>
                </c:pt>
                <c:pt idx="21">
                  <c:v>260</c:v>
                </c:pt>
                <c:pt idx="22">
                  <c:v>265</c:v>
                </c:pt>
                <c:pt idx="23">
                  <c:v>270</c:v>
                </c:pt>
                <c:pt idx="24">
                  <c:v>275</c:v>
                </c:pt>
                <c:pt idx="25">
                  <c:v>280</c:v>
                </c:pt>
                <c:pt idx="26">
                  <c:v>285</c:v>
                </c:pt>
                <c:pt idx="27">
                  <c:v>290</c:v>
                </c:pt>
                <c:pt idx="28">
                  <c:v>295</c:v>
                </c:pt>
                <c:pt idx="29">
                  <c:v>300</c:v>
                </c:pt>
                <c:pt idx="30">
                  <c:v>305</c:v>
                </c:pt>
                <c:pt idx="31">
                  <c:v>310</c:v>
                </c:pt>
                <c:pt idx="32">
                  <c:v>315</c:v>
                </c:pt>
                <c:pt idx="33">
                  <c:v>320</c:v>
                </c:pt>
                <c:pt idx="34">
                  <c:v>325</c:v>
                </c:pt>
                <c:pt idx="35">
                  <c:v>330</c:v>
                </c:pt>
                <c:pt idx="36">
                  <c:v>335</c:v>
                </c:pt>
              </c:numCache>
            </c:numRef>
          </c:xVal>
          <c:yVal>
            <c:numRef>
              <c:f>carrizo!$D$33:$D$69</c:f>
              <c:numCache>
                <c:formatCode>General</c:formatCode>
                <c:ptCount val="37"/>
                <c:pt idx="0">
                  <c:v>22.5</c:v>
                </c:pt>
                <c:pt idx="1">
                  <c:v>22.6</c:v>
                </c:pt>
                <c:pt idx="2">
                  <c:v>23.2</c:v>
                </c:pt>
                <c:pt idx="3">
                  <c:v>22.7</c:v>
                </c:pt>
                <c:pt idx="4">
                  <c:v>23.2</c:v>
                </c:pt>
                <c:pt idx="5">
                  <c:v>23.3</c:v>
                </c:pt>
                <c:pt idx="6">
                  <c:v>23.1</c:v>
                </c:pt>
                <c:pt idx="7">
                  <c:v>23</c:v>
                </c:pt>
                <c:pt idx="8">
                  <c:v>23.2</c:v>
                </c:pt>
                <c:pt idx="9">
                  <c:v>23.2</c:v>
                </c:pt>
                <c:pt idx="10">
                  <c:v>23.6</c:v>
                </c:pt>
                <c:pt idx="11">
                  <c:v>23.1</c:v>
                </c:pt>
                <c:pt idx="12">
                  <c:v>23.4</c:v>
                </c:pt>
                <c:pt idx="13">
                  <c:v>23.3</c:v>
                </c:pt>
                <c:pt idx="14">
                  <c:v>23</c:v>
                </c:pt>
                <c:pt idx="15">
                  <c:v>23.3</c:v>
                </c:pt>
                <c:pt idx="16">
                  <c:v>22.9</c:v>
                </c:pt>
                <c:pt idx="17">
                  <c:v>22.9</c:v>
                </c:pt>
                <c:pt idx="18">
                  <c:v>23.2</c:v>
                </c:pt>
                <c:pt idx="19">
                  <c:v>23.3</c:v>
                </c:pt>
                <c:pt idx="20">
                  <c:v>22.9</c:v>
                </c:pt>
                <c:pt idx="21">
                  <c:v>23.1</c:v>
                </c:pt>
                <c:pt idx="22">
                  <c:v>23</c:v>
                </c:pt>
                <c:pt idx="23">
                  <c:v>23.1</c:v>
                </c:pt>
                <c:pt idx="24">
                  <c:v>23.3</c:v>
                </c:pt>
                <c:pt idx="25">
                  <c:v>23.1</c:v>
                </c:pt>
                <c:pt idx="26">
                  <c:v>23.2</c:v>
                </c:pt>
                <c:pt idx="27">
                  <c:v>23.3</c:v>
                </c:pt>
                <c:pt idx="28">
                  <c:v>23.1</c:v>
                </c:pt>
                <c:pt idx="29">
                  <c:v>23.2</c:v>
                </c:pt>
                <c:pt idx="30">
                  <c:v>23.1</c:v>
                </c:pt>
                <c:pt idx="31">
                  <c:v>23</c:v>
                </c:pt>
                <c:pt idx="32">
                  <c:v>23.1</c:v>
                </c:pt>
                <c:pt idx="33">
                  <c:v>22.9</c:v>
                </c:pt>
                <c:pt idx="34">
                  <c:v>23</c:v>
                </c:pt>
                <c:pt idx="35">
                  <c:v>22.8</c:v>
                </c:pt>
                <c:pt idx="36">
                  <c:v>22.6</c:v>
                </c:pt>
              </c:numCache>
            </c:numRef>
          </c:yVal>
          <c:smooth val="1"/>
          <c:extLst>
            <c:ext xmlns:c16="http://schemas.microsoft.com/office/drawing/2014/chart" uri="{C3380CC4-5D6E-409C-BE32-E72D297353CC}">
              <c16:uniqueId val="{00000000-3F3B-4063-BBEC-5EF10C8C5D67}"/>
            </c:ext>
          </c:extLst>
        </c:ser>
        <c:dLbls>
          <c:showLegendKey val="0"/>
          <c:showVal val="0"/>
          <c:showCatName val="0"/>
          <c:showSerName val="0"/>
          <c:showPercent val="0"/>
          <c:showBubbleSize val="0"/>
        </c:dLbls>
        <c:axId val="331550440"/>
        <c:axId val="331550112"/>
      </c:scatterChart>
      <c:valAx>
        <c:axId val="331550440"/>
        <c:scaling>
          <c:orientation val="minMax"/>
          <c:max val="350"/>
          <c:min val="15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Tiempo (minutos)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31550112"/>
        <c:crosses val="autoZero"/>
        <c:crossBetween val="midCat"/>
        <c:majorUnit val="20"/>
      </c:valAx>
      <c:valAx>
        <c:axId val="33155011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Temperatura</a:t>
                </a:r>
                <a:r>
                  <a:rPr lang="es-ES" baseline="0" dirty="0"/>
                  <a:t> (°C)</a:t>
                </a:r>
                <a:endParaRPr lang="es-ES"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31550440"/>
        <c:crosses val="autoZero"/>
        <c:crossBetween val="midCat"/>
        <c:majorUnit val="0.2"/>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1400" b="0" i="0" baseline="0" dirty="0">
                <a:effectLst/>
              </a:rPr>
              <a:t>Curva de hidratación del Cemento Portland Tipo IP con Caña</a:t>
            </a:r>
            <a:endParaRPr lang="es-ES" sz="1400"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scatterChart>
        <c:scatterStyle val="smoothMarker"/>
        <c:varyColors val="0"/>
        <c:ser>
          <c:idx val="0"/>
          <c:order val="0"/>
          <c:spPr>
            <a:ln w="19050" cap="rnd">
              <a:solidFill>
                <a:srgbClr val="C00000"/>
              </a:solidFill>
              <a:round/>
            </a:ln>
            <a:effectLst/>
          </c:spPr>
          <c:marker>
            <c:symbol val="circle"/>
            <c:size val="5"/>
            <c:spPr>
              <a:solidFill>
                <a:srgbClr val="C00000"/>
              </a:solidFill>
              <a:ln w="9525">
                <a:solidFill>
                  <a:srgbClr val="C00000"/>
                </a:solidFill>
              </a:ln>
              <a:effectLst/>
            </c:spPr>
          </c:marker>
          <c:trendline>
            <c:spPr>
              <a:ln w="19050" cap="rnd">
                <a:solidFill>
                  <a:schemeClr val="accent1"/>
                </a:solidFill>
                <a:prstDash val="sysDot"/>
              </a:ln>
              <a:effectLst/>
            </c:spPr>
            <c:trendlineType val="poly"/>
            <c:order val="3"/>
            <c:dispRSqr val="1"/>
            <c:dispEq val="1"/>
            <c:trendlineLbl>
              <c:layout>
                <c:manualLayout>
                  <c:x val="-0.1264696181529297"/>
                  <c:y val="0.13122085909105383"/>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trendlineLbl>
          </c:trendline>
          <c:xVal>
            <c:numRef>
              <c:f>caña!$C$8:$C$40</c:f>
              <c:numCache>
                <c:formatCode>General</c:formatCode>
                <c:ptCount val="33"/>
                <c:pt idx="0">
                  <c:v>25</c:v>
                </c:pt>
                <c:pt idx="1">
                  <c:v>30</c:v>
                </c:pt>
                <c:pt idx="2">
                  <c:v>35</c:v>
                </c:pt>
                <c:pt idx="3">
                  <c:v>40</c:v>
                </c:pt>
                <c:pt idx="4">
                  <c:v>45</c:v>
                </c:pt>
                <c:pt idx="5">
                  <c:v>50</c:v>
                </c:pt>
                <c:pt idx="6">
                  <c:v>55</c:v>
                </c:pt>
                <c:pt idx="7">
                  <c:v>60</c:v>
                </c:pt>
                <c:pt idx="8">
                  <c:v>65</c:v>
                </c:pt>
                <c:pt idx="9">
                  <c:v>70</c:v>
                </c:pt>
                <c:pt idx="10">
                  <c:v>75</c:v>
                </c:pt>
                <c:pt idx="11">
                  <c:v>80</c:v>
                </c:pt>
                <c:pt idx="12">
                  <c:v>85</c:v>
                </c:pt>
                <c:pt idx="13">
                  <c:v>90</c:v>
                </c:pt>
                <c:pt idx="14">
                  <c:v>95</c:v>
                </c:pt>
                <c:pt idx="15">
                  <c:v>100</c:v>
                </c:pt>
                <c:pt idx="16">
                  <c:v>105</c:v>
                </c:pt>
                <c:pt idx="17">
                  <c:v>110</c:v>
                </c:pt>
                <c:pt idx="18">
                  <c:v>115</c:v>
                </c:pt>
                <c:pt idx="19">
                  <c:v>120</c:v>
                </c:pt>
                <c:pt idx="20">
                  <c:v>125</c:v>
                </c:pt>
                <c:pt idx="21">
                  <c:v>130</c:v>
                </c:pt>
                <c:pt idx="22">
                  <c:v>135</c:v>
                </c:pt>
                <c:pt idx="23">
                  <c:v>140</c:v>
                </c:pt>
                <c:pt idx="24">
                  <c:v>145</c:v>
                </c:pt>
                <c:pt idx="25">
                  <c:v>150</c:v>
                </c:pt>
                <c:pt idx="26">
                  <c:v>155</c:v>
                </c:pt>
                <c:pt idx="27">
                  <c:v>160</c:v>
                </c:pt>
                <c:pt idx="28">
                  <c:v>165</c:v>
                </c:pt>
                <c:pt idx="29">
                  <c:v>170</c:v>
                </c:pt>
                <c:pt idx="30">
                  <c:v>175</c:v>
                </c:pt>
                <c:pt idx="31">
                  <c:v>180</c:v>
                </c:pt>
                <c:pt idx="32">
                  <c:v>185</c:v>
                </c:pt>
              </c:numCache>
            </c:numRef>
          </c:xVal>
          <c:yVal>
            <c:numRef>
              <c:f>caña!$D$8:$D$40</c:f>
              <c:numCache>
                <c:formatCode>General</c:formatCode>
                <c:ptCount val="33"/>
                <c:pt idx="0">
                  <c:v>25.7</c:v>
                </c:pt>
                <c:pt idx="1">
                  <c:v>25.9</c:v>
                </c:pt>
                <c:pt idx="2">
                  <c:v>26.5</c:v>
                </c:pt>
                <c:pt idx="3">
                  <c:v>26.3</c:v>
                </c:pt>
                <c:pt idx="4">
                  <c:v>26.4</c:v>
                </c:pt>
                <c:pt idx="5">
                  <c:v>26.3</c:v>
                </c:pt>
                <c:pt idx="6">
                  <c:v>26.2</c:v>
                </c:pt>
                <c:pt idx="7">
                  <c:v>26.3</c:v>
                </c:pt>
                <c:pt idx="8">
                  <c:v>26.3</c:v>
                </c:pt>
                <c:pt idx="9">
                  <c:v>26.8</c:v>
                </c:pt>
                <c:pt idx="10">
                  <c:v>26.4</c:v>
                </c:pt>
                <c:pt idx="11">
                  <c:v>26.3</c:v>
                </c:pt>
                <c:pt idx="12">
                  <c:v>26.7</c:v>
                </c:pt>
                <c:pt idx="13">
                  <c:v>26.5</c:v>
                </c:pt>
                <c:pt idx="14">
                  <c:v>26.8</c:v>
                </c:pt>
                <c:pt idx="15">
                  <c:v>26.4</c:v>
                </c:pt>
                <c:pt idx="16">
                  <c:v>26.5</c:v>
                </c:pt>
                <c:pt idx="17">
                  <c:v>26.4</c:v>
                </c:pt>
                <c:pt idx="18">
                  <c:v>26.5</c:v>
                </c:pt>
                <c:pt idx="19">
                  <c:v>26.7</c:v>
                </c:pt>
                <c:pt idx="20">
                  <c:v>26.8</c:v>
                </c:pt>
                <c:pt idx="21">
                  <c:v>26.6</c:v>
                </c:pt>
                <c:pt idx="22">
                  <c:v>26.5</c:v>
                </c:pt>
                <c:pt idx="23">
                  <c:v>26.5</c:v>
                </c:pt>
                <c:pt idx="24">
                  <c:v>26.7</c:v>
                </c:pt>
                <c:pt idx="25">
                  <c:v>26.9</c:v>
                </c:pt>
                <c:pt idx="26">
                  <c:v>26.7</c:v>
                </c:pt>
                <c:pt idx="27">
                  <c:v>26.8</c:v>
                </c:pt>
                <c:pt idx="28">
                  <c:v>26.4</c:v>
                </c:pt>
                <c:pt idx="29">
                  <c:v>26.7</c:v>
                </c:pt>
                <c:pt idx="30">
                  <c:v>26.4</c:v>
                </c:pt>
                <c:pt idx="31">
                  <c:v>26.3</c:v>
                </c:pt>
                <c:pt idx="32">
                  <c:v>25.7</c:v>
                </c:pt>
              </c:numCache>
            </c:numRef>
          </c:yVal>
          <c:smooth val="1"/>
          <c:extLst>
            <c:ext xmlns:c16="http://schemas.microsoft.com/office/drawing/2014/chart" uri="{C3380CC4-5D6E-409C-BE32-E72D297353CC}">
              <c16:uniqueId val="{00000000-A95A-45FA-9ECA-370326C456F9}"/>
            </c:ext>
          </c:extLst>
        </c:ser>
        <c:dLbls>
          <c:showLegendKey val="0"/>
          <c:showVal val="0"/>
          <c:showCatName val="0"/>
          <c:showSerName val="0"/>
          <c:showPercent val="0"/>
          <c:showBubbleSize val="0"/>
        </c:dLbls>
        <c:axId val="322951304"/>
        <c:axId val="322945072"/>
      </c:scatterChart>
      <c:valAx>
        <c:axId val="322951304"/>
        <c:scaling>
          <c:orientation val="minMax"/>
          <c:max val="200"/>
          <c:min val="2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tiempo</a:t>
                </a:r>
                <a:r>
                  <a:rPr lang="es-ES" baseline="0" dirty="0"/>
                  <a:t> (minutos)</a:t>
                </a:r>
                <a:endParaRPr lang="es-ES"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2945072"/>
        <c:crosses val="autoZero"/>
        <c:crossBetween val="midCat"/>
        <c:majorUnit val="20"/>
      </c:valAx>
      <c:valAx>
        <c:axId val="32294507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temperatura (°C)</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295130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s-ES" sz="1400" b="0" i="0" baseline="0" dirty="0">
                <a:effectLst/>
              </a:rPr>
              <a:t>Curva de hidratación del Cemento Portland Tipo IP con Palma</a:t>
            </a:r>
            <a:endParaRPr lang="es-ES" sz="1400" dirty="0">
              <a:effectLst/>
            </a:endParaRPr>
          </a:p>
        </c:rich>
      </c:tx>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s-E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dPt>
            <c:idx val="41"/>
            <c:marker>
              <c:symbol val="circle"/>
              <c:size val="5"/>
              <c:spPr>
                <a:solidFill>
                  <a:srgbClr val="00B0F0"/>
                </a:solidFill>
                <a:ln w="9525">
                  <a:solidFill>
                    <a:srgbClr val="00B0F0"/>
                  </a:solidFill>
                </a:ln>
                <a:effectLst/>
              </c:spPr>
            </c:marker>
            <c:bubble3D val="0"/>
            <c:spPr>
              <a:ln w="19050" cap="rnd">
                <a:solidFill>
                  <a:srgbClr val="00B0F0"/>
                </a:solidFill>
                <a:round/>
              </a:ln>
              <a:effectLst/>
            </c:spPr>
            <c:extLst>
              <c:ext xmlns:c16="http://schemas.microsoft.com/office/drawing/2014/chart" uri="{C3380CC4-5D6E-409C-BE32-E72D297353CC}">
                <c16:uniqueId val="{00000001-5661-4F72-8721-D1D08E0680DA}"/>
              </c:ext>
            </c:extLst>
          </c:dPt>
          <c:trendline>
            <c:spPr>
              <a:ln w="19050" cap="rnd">
                <a:solidFill>
                  <a:schemeClr val="accent1"/>
                </a:solidFill>
                <a:prstDash val="sysDot"/>
              </a:ln>
              <a:effectLst/>
            </c:spPr>
            <c:trendlineType val="poly"/>
            <c:order val="3"/>
            <c:dispRSqr val="1"/>
            <c:dispEq val="1"/>
            <c:trendlineLbl>
              <c:layout>
                <c:manualLayout>
                  <c:x val="-0.18621500982760969"/>
                  <c:y val="-0.13111551432308519"/>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trendlineLbl>
          </c:trendline>
          <c:xVal>
            <c:numRef>
              <c:f>palma!$C$178:$C$229</c:f>
              <c:numCache>
                <c:formatCode>General</c:formatCode>
                <c:ptCount val="52"/>
                <c:pt idx="0">
                  <c:v>875</c:v>
                </c:pt>
                <c:pt idx="1">
                  <c:v>880</c:v>
                </c:pt>
                <c:pt idx="2">
                  <c:v>885</c:v>
                </c:pt>
                <c:pt idx="3">
                  <c:v>890</c:v>
                </c:pt>
                <c:pt idx="4">
                  <c:v>895</c:v>
                </c:pt>
                <c:pt idx="5">
                  <c:v>900</c:v>
                </c:pt>
                <c:pt idx="6">
                  <c:v>905</c:v>
                </c:pt>
                <c:pt idx="7">
                  <c:v>910</c:v>
                </c:pt>
                <c:pt idx="8">
                  <c:v>915</c:v>
                </c:pt>
                <c:pt idx="9">
                  <c:v>920</c:v>
                </c:pt>
                <c:pt idx="10">
                  <c:v>925</c:v>
                </c:pt>
                <c:pt idx="11">
                  <c:v>930</c:v>
                </c:pt>
                <c:pt idx="12">
                  <c:v>935</c:v>
                </c:pt>
                <c:pt idx="13">
                  <c:v>940</c:v>
                </c:pt>
                <c:pt idx="14">
                  <c:v>945</c:v>
                </c:pt>
                <c:pt idx="15">
                  <c:v>950</c:v>
                </c:pt>
                <c:pt idx="16">
                  <c:v>955</c:v>
                </c:pt>
                <c:pt idx="17">
                  <c:v>960</c:v>
                </c:pt>
                <c:pt idx="18">
                  <c:v>965</c:v>
                </c:pt>
                <c:pt idx="19">
                  <c:v>970</c:v>
                </c:pt>
                <c:pt idx="20">
                  <c:v>975</c:v>
                </c:pt>
                <c:pt idx="21">
                  <c:v>980</c:v>
                </c:pt>
                <c:pt idx="22">
                  <c:v>985</c:v>
                </c:pt>
                <c:pt idx="23">
                  <c:v>990</c:v>
                </c:pt>
                <c:pt idx="24">
                  <c:v>995</c:v>
                </c:pt>
                <c:pt idx="25">
                  <c:v>1000</c:v>
                </c:pt>
                <c:pt idx="26">
                  <c:v>1005</c:v>
                </c:pt>
                <c:pt idx="27">
                  <c:v>1010</c:v>
                </c:pt>
                <c:pt idx="28">
                  <c:v>1015</c:v>
                </c:pt>
                <c:pt idx="29">
                  <c:v>1020</c:v>
                </c:pt>
                <c:pt idx="30">
                  <c:v>1025</c:v>
                </c:pt>
                <c:pt idx="31">
                  <c:v>1030</c:v>
                </c:pt>
                <c:pt idx="32">
                  <c:v>1035</c:v>
                </c:pt>
                <c:pt idx="33">
                  <c:v>1040</c:v>
                </c:pt>
                <c:pt idx="34">
                  <c:v>1045</c:v>
                </c:pt>
                <c:pt idx="35">
                  <c:v>1050</c:v>
                </c:pt>
                <c:pt idx="36">
                  <c:v>1055</c:v>
                </c:pt>
                <c:pt idx="37">
                  <c:v>1060</c:v>
                </c:pt>
                <c:pt idx="38">
                  <c:v>1065</c:v>
                </c:pt>
                <c:pt idx="39">
                  <c:v>1070</c:v>
                </c:pt>
                <c:pt idx="40">
                  <c:v>1075</c:v>
                </c:pt>
                <c:pt idx="41">
                  <c:v>1080</c:v>
                </c:pt>
                <c:pt idx="42">
                  <c:v>1085</c:v>
                </c:pt>
                <c:pt idx="43">
                  <c:v>1090</c:v>
                </c:pt>
                <c:pt idx="44">
                  <c:v>1095</c:v>
                </c:pt>
                <c:pt idx="45">
                  <c:v>1100</c:v>
                </c:pt>
                <c:pt idx="46">
                  <c:v>1105</c:v>
                </c:pt>
                <c:pt idx="47">
                  <c:v>1110</c:v>
                </c:pt>
                <c:pt idx="48">
                  <c:v>1115</c:v>
                </c:pt>
                <c:pt idx="49">
                  <c:v>1120</c:v>
                </c:pt>
                <c:pt idx="50">
                  <c:v>1125</c:v>
                </c:pt>
                <c:pt idx="51">
                  <c:v>1130</c:v>
                </c:pt>
              </c:numCache>
            </c:numRef>
          </c:xVal>
          <c:yVal>
            <c:numRef>
              <c:f>palma!$D$178:$D$229</c:f>
              <c:numCache>
                <c:formatCode>General</c:formatCode>
                <c:ptCount val="52"/>
                <c:pt idx="0">
                  <c:v>21.8</c:v>
                </c:pt>
                <c:pt idx="1">
                  <c:v>22</c:v>
                </c:pt>
                <c:pt idx="2">
                  <c:v>21.9</c:v>
                </c:pt>
                <c:pt idx="3">
                  <c:v>22</c:v>
                </c:pt>
                <c:pt idx="4">
                  <c:v>22</c:v>
                </c:pt>
                <c:pt idx="5">
                  <c:v>22.4</c:v>
                </c:pt>
                <c:pt idx="6">
                  <c:v>22.7</c:v>
                </c:pt>
                <c:pt idx="7">
                  <c:v>22.8</c:v>
                </c:pt>
                <c:pt idx="8">
                  <c:v>23.1</c:v>
                </c:pt>
                <c:pt idx="9">
                  <c:v>23.5</c:v>
                </c:pt>
                <c:pt idx="10">
                  <c:v>23.4</c:v>
                </c:pt>
                <c:pt idx="11">
                  <c:v>23.3</c:v>
                </c:pt>
                <c:pt idx="12">
                  <c:v>23.2</c:v>
                </c:pt>
                <c:pt idx="13">
                  <c:v>23.4</c:v>
                </c:pt>
                <c:pt idx="14">
                  <c:v>23.3</c:v>
                </c:pt>
                <c:pt idx="15">
                  <c:v>23.5</c:v>
                </c:pt>
                <c:pt idx="16">
                  <c:v>23.7</c:v>
                </c:pt>
                <c:pt idx="17">
                  <c:v>23.5</c:v>
                </c:pt>
                <c:pt idx="18">
                  <c:v>23.4</c:v>
                </c:pt>
                <c:pt idx="19">
                  <c:v>23.5</c:v>
                </c:pt>
                <c:pt idx="20">
                  <c:v>23.3</c:v>
                </c:pt>
                <c:pt idx="21">
                  <c:v>23.3</c:v>
                </c:pt>
                <c:pt idx="22">
                  <c:v>23.1</c:v>
                </c:pt>
                <c:pt idx="23">
                  <c:v>23.2</c:v>
                </c:pt>
                <c:pt idx="24">
                  <c:v>23.3</c:v>
                </c:pt>
                <c:pt idx="25">
                  <c:v>23.4</c:v>
                </c:pt>
                <c:pt idx="26">
                  <c:v>23.5</c:v>
                </c:pt>
                <c:pt idx="27">
                  <c:v>23.7</c:v>
                </c:pt>
                <c:pt idx="28">
                  <c:v>23.2</c:v>
                </c:pt>
                <c:pt idx="29">
                  <c:v>23.4</c:v>
                </c:pt>
                <c:pt idx="30">
                  <c:v>23.5</c:v>
                </c:pt>
                <c:pt idx="31">
                  <c:v>23.3</c:v>
                </c:pt>
                <c:pt idx="32">
                  <c:v>23.2</c:v>
                </c:pt>
                <c:pt idx="33">
                  <c:v>23.3</c:v>
                </c:pt>
                <c:pt idx="34">
                  <c:v>23.8</c:v>
                </c:pt>
                <c:pt idx="35">
                  <c:v>23.2</c:v>
                </c:pt>
                <c:pt idx="36">
                  <c:v>23.5</c:v>
                </c:pt>
                <c:pt idx="37">
                  <c:v>23.7</c:v>
                </c:pt>
                <c:pt idx="38">
                  <c:v>23.5</c:v>
                </c:pt>
                <c:pt idx="39">
                  <c:v>23.7</c:v>
                </c:pt>
                <c:pt idx="40">
                  <c:v>23.6</c:v>
                </c:pt>
                <c:pt idx="41">
                  <c:v>23.5</c:v>
                </c:pt>
                <c:pt idx="42">
                  <c:v>23.3</c:v>
                </c:pt>
                <c:pt idx="43">
                  <c:v>23.2</c:v>
                </c:pt>
                <c:pt idx="44">
                  <c:v>22.8</c:v>
                </c:pt>
                <c:pt idx="45">
                  <c:v>22.6</c:v>
                </c:pt>
                <c:pt idx="46">
                  <c:v>22.5</c:v>
                </c:pt>
                <c:pt idx="47">
                  <c:v>22.4</c:v>
                </c:pt>
                <c:pt idx="48">
                  <c:v>22.3</c:v>
                </c:pt>
                <c:pt idx="49">
                  <c:v>22.5</c:v>
                </c:pt>
                <c:pt idx="50">
                  <c:v>22.1</c:v>
                </c:pt>
                <c:pt idx="51">
                  <c:v>21.8</c:v>
                </c:pt>
              </c:numCache>
            </c:numRef>
          </c:yVal>
          <c:smooth val="1"/>
          <c:extLst>
            <c:ext xmlns:c16="http://schemas.microsoft.com/office/drawing/2014/chart" uri="{C3380CC4-5D6E-409C-BE32-E72D297353CC}">
              <c16:uniqueId val="{00000002-5661-4F72-8721-D1D08E0680DA}"/>
            </c:ext>
          </c:extLst>
        </c:ser>
        <c:dLbls>
          <c:showLegendKey val="0"/>
          <c:showVal val="0"/>
          <c:showCatName val="0"/>
          <c:showSerName val="0"/>
          <c:showPercent val="0"/>
          <c:showBubbleSize val="0"/>
        </c:dLbls>
        <c:axId val="328166520"/>
        <c:axId val="328165536"/>
      </c:scatterChart>
      <c:valAx>
        <c:axId val="328166520"/>
        <c:scaling>
          <c:orientation val="minMax"/>
          <c:max val="1140"/>
          <c:min val="87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Tiempo (minutos)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8165536"/>
        <c:crosses val="autoZero"/>
        <c:crossBetween val="midCat"/>
        <c:majorUnit val="20"/>
      </c:valAx>
      <c:valAx>
        <c:axId val="32816553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Temperatura (°C)</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8166520"/>
        <c:crosses val="autoZero"/>
        <c:crossBetween val="midCat"/>
        <c:majorUnit val="0.2"/>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1400" b="0" i="0" baseline="0" dirty="0">
                <a:effectLst/>
              </a:rPr>
              <a:t>Curva de hidratación del Cemento Portland Tipo IP con Viscomix 2g</a:t>
            </a:r>
            <a:endParaRPr lang="es-ES" sz="1400"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scatterChart>
        <c:scatterStyle val="smoothMarker"/>
        <c:varyColors val="0"/>
        <c:ser>
          <c:idx val="0"/>
          <c:order val="0"/>
          <c:spPr>
            <a:ln w="19050" cap="rnd">
              <a:solidFill>
                <a:srgbClr val="92D050"/>
              </a:solidFill>
              <a:round/>
            </a:ln>
            <a:effectLst/>
          </c:spPr>
          <c:marker>
            <c:symbol val="circle"/>
            <c:size val="5"/>
            <c:spPr>
              <a:solidFill>
                <a:srgbClr val="92D050"/>
              </a:solidFill>
              <a:ln w="9525">
                <a:solidFill>
                  <a:srgbClr val="92D050"/>
                </a:solidFill>
              </a:ln>
              <a:effectLst/>
            </c:spPr>
          </c:marker>
          <c:trendline>
            <c:spPr>
              <a:ln w="19050" cap="rnd">
                <a:solidFill>
                  <a:schemeClr val="accent1"/>
                </a:solidFill>
                <a:prstDash val="sysDot"/>
              </a:ln>
              <a:effectLst/>
            </c:spPr>
            <c:trendlineType val="poly"/>
            <c:order val="3"/>
            <c:dispRSqr val="1"/>
            <c:dispEq val="1"/>
            <c:trendlineLbl>
              <c:layout>
                <c:manualLayout>
                  <c:x val="-0.24027936599356087"/>
                  <c:y val="8.205044451153222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trendlineLbl>
          </c:trendline>
          <c:xVal>
            <c:numRef>
              <c:f>viscomix2g!$C$156:$C$219</c:f>
              <c:numCache>
                <c:formatCode>General</c:formatCode>
                <c:ptCount val="64"/>
                <c:pt idx="0">
                  <c:v>770</c:v>
                </c:pt>
                <c:pt idx="1">
                  <c:v>775</c:v>
                </c:pt>
                <c:pt idx="2">
                  <c:v>780</c:v>
                </c:pt>
                <c:pt idx="3">
                  <c:v>785</c:v>
                </c:pt>
                <c:pt idx="4">
                  <c:v>790</c:v>
                </c:pt>
                <c:pt idx="5">
                  <c:v>795</c:v>
                </c:pt>
                <c:pt idx="6">
                  <c:v>800</c:v>
                </c:pt>
                <c:pt idx="7">
                  <c:v>805</c:v>
                </c:pt>
                <c:pt idx="8">
                  <c:v>810</c:v>
                </c:pt>
                <c:pt idx="9">
                  <c:v>815</c:v>
                </c:pt>
                <c:pt idx="10">
                  <c:v>820</c:v>
                </c:pt>
                <c:pt idx="11">
                  <c:v>825</c:v>
                </c:pt>
                <c:pt idx="12">
                  <c:v>830</c:v>
                </c:pt>
                <c:pt idx="13">
                  <c:v>835</c:v>
                </c:pt>
                <c:pt idx="14">
                  <c:v>840</c:v>
                </c:pt>
                <c:pt idx="15">
                  <c:v>845</c:v>
                </c:pt>
                <c:pt idx="16">
                  <c:v>850</c:v>
                </c:pt>
                <c:pt idx="17">
                  <c:v>855</c:v>
                </c:pt>
                <c:pt idx="18">
                  <c:v>860</c:v>
                </c:pt>
                <c:pt idx="19">
                  <c:v>865</c:v>
                </c:pt>
                <c:pt idx="20">
                  <c:v>870</c:v>
                </c:pt>
                <c:pt idx="21">
                  <c:v>875</c:v>
                </c:pt>
                <c:pt idx="22">
                  <c:v>880</c:v>
                </c:pt>
                <c:pt idx="23">
                  <c:v>885</c:v>
                </c:pt>
                <c:pt idx="24">
                  <c:v>890</c:v>
                </c:pt>
                <c:pt idx="25">
                  <c:v>895</c:v>
                </c:pt>
                <c:pt idx="26">
                  <c:v>900</c:v>
                </c:pt>
                <c:pt idx="27">
                  <c:v>905</c:v>
                </c:pt>
                <c:pt idx="28">
                  <c:v>910</c:v>
                </c:pt>
                <c:pt idx="29">
                  <c:v>915</c:v>
                </c:pt>
                <c:pt idx="30">
                  <c:v>920</c:v>
                </c:pt>
                <c:pt idx="31">
                  <c:v>925</c:v>
                </c:pt>
                <c:pt idx="32">
                  <c:v>930</c:v>
                </c:pt>
                <c:pt idx="33">
                  <c:v>935</c:v>
                </c:pt>
                <c:pt idx="34">
                  <c:v>940</c:v>
                </c:pt>
                <c:pt idx="35">
                  <c:v>945</c:v>
                </c:pt>
                <c:pt idx="36">
                  <c:v>950</c:v>
                </c:pt>
                <c:pt idx="37">
                  <c:v>955</c:v>
                </c:pt>
                <c:pt idx="38">
                  <c:v>960</c:v>
                </c:pt>
                <c:pt idx="39">
                  <c:v>965</c:v>
                </c:pt>
                <c:pt idx="40">
                  <c:v>970</c:v>
                </c:pt>
                <c:pt idx="41">
                  <c:v>975</c:v>
                </c:pt>
                <c:pt idx="42">
                  <c:v>980</c:v>
                </c:pt>
                <c:pt idx="43">
                  <c:v>985</c:v>
                </c:pt>
                <c:pt idx="44">
                  <c:v>990</c:v>
                </c:pt>
                <c:pt idx="45">
                  <c:v>995</c:v>
                </c:pt>
                <c:pt idx="46">
                  <c:v>1000</c:v>
                </c:pt>
                <c:pt idx="47">
                  <c:v>1005</c:v>
                </c:pt>
                <c:pt idx="48">
                  <c:v>1010</c:v>
                </c:pt>
                <c:pt idx="49">
                  <c:v>1015</c:v>
                </c:pt>
                <c:pt idx="50">
                  <c:v>1020</c:v>
                </c:pt>
                <c:pt idx="51">
                  <c:v>1025</c:v>
                </c:pt>
                <c:pt idx="52">
                  <c:v>1030</c:v>
                </c:pt>
                <c:pt idx="53">
                  <c:v>1035</c:v>
                </c:pt>
                <c:pt idx="54">
                  <c:v>1040</c:v>
                </c:pt>
                <c:pt idx="55">
                  <c:v>1045</c:v>
                </c:pt>
                <c:pt idx="56">
                  <c:v>1050</c:v>
                </c:pt>
                <c:pt idx="57">
                  <c:v>1055</c:v>
                </c:pt>
                <c:pt idx="58">
                  <c:v>1060</c:v>
                </c:pt>
                <c:pt idx="59">
                  <c:v>1065</c:v>
                </c:pt>
                <c:pt idx="60">
                  <c:v>1070</c:v>
                </c:pt>
                <c:pt idx="61">
                  <c:v>1075</c:v>
                </c:pt>
                <c:pt idx="62">
                  <c:v>1080</c:v>
                </c:pt>
                <c:pt idx="63">
                  <c:v>1085</c:v>
                </c:pt>
              </c:numCache>
            </c:numRef>
          </c:xVal>
          <c:yVal>
            <c:numRef>
              <c:f>viscomix2g!$E$156:$E$219</c:f>
              <c:numCache>
                <c:formatCode>General</c:formatCode>
                <c:ptCount val="64"/>
                <c:pt idx="0">
                  <c:v>21.2</c:v>
                </c:pt>
                <c:pt idx="1">
                  <c:v>21.5</c:v>
                </c:pt>
                <c:pt idx="2">
                  <c:v>21.8</c:v>
                </c:pt>
                <c:pt idx="3">
                  <c:v>21.7</c:v>
                </c:pt>
                <c:pt idx="4">
                  <c:v>21.7</c:v>
                </c:pt>
                <c:pt idx="5">
                  <c:v>21.7</c:v>
                </c:pt>
                <c:pt idx="6">
                  <c:v>21.9</c:v>
                </c:pt>
                <c:pt idx="7">
                  <c:v>22.3</c:v>
                </c:pt>
                <c:pt idx="8">
                  <c:v>21.7</c:v>
                </c:pt>
                <c:pt idx="9">
                  <c:v>22.3</c:v>
                </c:pt>
                <c:pt idx="10">
                  <c:v>22</c:v>
                </c:pt>
                <c:pt idx="11">
                  <c:v>22.2</c:v>
                </c:pt>
                <c:pt idx="12">
                  <c:v>22</c:v>
                </c:pt>
                <c:pt idx="13">
                  <c:v>21.8</c:v>
                </c:pt>
                <c:pt idx="14">
                  <c:v>21.7</c:v>
                </c:pt>
                <c:pt idx="15">
                  <c:v>21.9</c:v>
                </c:pt>
                <c:pt idx="16">
                  <c:v>22</c:v>
                </c:pt>
                <c:pt idx="17">
                  <c:v>22.3</c:v>
                </c:pt>
                <c:pt idx="18">
                  <c:v>22.1</c:v>
                </c:pt>
                <c:pt idx="19">
                  <c:v>21.9</c:v>
                </c:pt>
                <c:pt idx="20">
                  <c:v>21.8</c:v>
                </c:pt>
                <c:pt idx="21">
                  <c:v>21.7</c:v>
                </c:pt>
                <c:pt idx="22">
                  <c:v>22.3</c:v>
                </c:pt>
                <c:pt idx="23">
                  <c:v>21.9</c:v>
                </c:pt>
                <c:pt idx="24">
                  <c:v>22</c:v>
                </c:pt>
                <c:pt idx="25">
                  <c:v>22</c:v>
                </c:pt>
                <c:pt idx="26">
                  <c:v>21.8</c:v>
                </c:pt>
                <c:pt idx="27">
                  <c:v>22.3</c:v>
                </c:pt>
                <c:pt idx="28">
                  <c:v>21.8</c:v>
                </c:pt>
                <c:pt idx="29">
                  <c:v>22.1</c:v>
                </c:pt>
                <c:pt idx="30">
                  <c:v>21.8</c:v>
                </c:pt>
                <c:pt idx="31">
                  <c:v>21.9</c:v>
                </c:pt>
                <c:pt idx="32">
                  <c:v>22</c:v>
                </c:pt>
                <c:pt idx="33">
                  <c:v>22.3</c:v>
                </c:pt>
                <c:pt idx="34">
                  <c:v>21.9</c:v>
                </c:pt>
                <c:pt idx="35">
                  <c:v>22</c:v>
                </c:pt>
                <c:pt idx="36">
                  <c:v>22</c:v>
                </c:pt>
                <c:pt idx="37">
                  <c:v>22.1</c:v>
                </c:pt>
                <c:pt idx="38">
                  <c:v>22.2</c:v>
                </c:pt>
                <c:pt idx="39">
                  <c:v>22.3</c:v>
                </c:pt>
                <c:pt idx="40">
                  <c:v>22.3</c:v>
                </c:pt>
                <c:pt idx="41">
                  <c:v>22.2</c:v>
                </c:pt>
                <c:pt idx="42">
                  <c:v>22.3</c:v>
                </c:pt>
                <c:pt idx="43">
                  <c:v>22.5</c:v>
                </c:pt>
                <c:pt idx="44">
                  <c:v>22.2</c:v>
                </c:pt>
                <c:pt idx="45">
                  <c:v>21.9</c:v>
                </c:pt>
                <c:pt idx="46">
                  <c:v>21.8</c:v>
                </c:pt>
                <c:pt idx="47">
                  <c:v>21.6</c:v>
                </c:pt>
                <c:pt idx="48">
                  <c:v>21.7</c:v>
                </c:pt>
                <c:pt idx="49">
                  <c:v>21.8</c:v>
                </c:pt>
                <c:pt idx="50">
                  <c:v>21.8</c:v>
                </c:pt>
                <c:pt idx="51">
                  <c:v>21.7</c:v>
                </c:pt>
                <c:pt idx="52">
                  <c:v>22</c:v>
                </c:pt>
                <c:pt idx="53">
                  <c:v>21.8</c:v>
                </c:pt>
                <c:pt idx="54">
                  <c:v>21.6</c:v>
                </c:pt>
                <c:pt idx="55">
                  <c:v>21.7</c:v>
                </c:pt>
                <c:pt idx="56">
                  <c:v>21.7</c:v>
                </c:pt>
                <c:pt idx="57">
                  <c:v>21.9</c:v>
                </c:pt>
                <c:pt idx="58">
                  <c:v>21.7</c:v>
                </c:pt>
                <c:pt idx="59">
                  <c:v>21.8</c:v>
                </c:pt>
                <c:pt idx="60">
                  <c:v>21.6</c:v>
                </c:pt>
                <c:pt idx="61">
                  <c:v>21.7</c:v>
                </c:pt>
                <c:pt idx="62">
                  <c:v>21.4</c:v>
                </c:pt>
                <c:pt idx="63">
                  <c:v>21.2</c:v>
                </c:pt>
              </c:numCache>
            </c:numRef>
          </c:yVal>
          <c:smooth val="1"/>
          <c:extLst>
            <c:ext xmlns:c16="http://schemas.microsoft.com/office/drawing/2014/chart" uri="{C3380CC4-5D6E-409C-BE32-E72D297353CC}">
              <c16:uniqueId val="{00000000-F835-452A-B5F4-3689D303387C}"/>
            </c:ext>
          </c:extLst>
        </c:ser>
        <c:dLbls>
          <c:showLegendKey val="0"/>
          <c:showVal val="0"/>
          <c:showCatName val="0"/>
          <c:showSerName val="0"/>
          <c:showPercent val="0"/>
          <c:showBubbleSize val="0"/>
        </c:dLbls>
        <c:axId val="326254024"/>
        <c:axId val="326255992"/>
      </c:scatterChart>
      <c:valAx>
        <c:axId val="326254024"/>
        <c:scaling>
          <c:orientation val="minMax"/>
          <c:max val="1100"/>
          <c:min val="76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Tiempo (minutos)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6255992"/>
        <c:crosses val="autoZero"/>
        <c:crossBetween val="midCat"/>
        <c:majorUnit val="20"/>
      </c:valAx>
      <c:valAx>
        <c:axId val="326255992"/>
        <c:scaling>
          <c:orientation val="minMax"/>
          <c:max val="22.6"/>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Temperatura (°C)</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6254024"/>
        <c:crosses val="autoZero"/>
        <c:crossBetween val="midCat"/>
        <c:majorUnit val="0.2"/>
        <c:minorUnit val="0.1"/>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1400" b="0" i="0" baseline="0" dirty="0">
                <a:effectLst/>
              </a:rPr>
              <a:t>Curva de hidratación del Cemento Portland Tipo IP con Viscomix 2g y Carrizo</a:t>
            </a:r>
            <a:endParaRPr lang="es-ES" sz="1400"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scatterChart>
        <c:scatterStyle val="smoothMarker"/>
        <c:varyColors val="0"/>
        <c:ser>
          <c:idx val="0"/>
          <c:order val="0"/>
          <c:spPr>
            <a:ln w="19050" cap="rnd">
              <a:solidFill>
                <a:srgbClr val="FFC000"/>
              </a:solidFill>
              <a:round/>
            </a:ln>
            <a:effectLst/>
          </c:spPr>
          <c:marker>
            <c:symbol val="circle"/>
            <c:size val="5"/>
            <c:spPr>
              <a:solidFill>
                <a:srgbClr val="FFC000"/>
              </a:solidFill>
              <a:ln w="9525">
                <a:solidFill>
                  <a:srgbClr val="FFC000"/>
                </a:solidFill>
              </a:ln>
              <a:effectLst/>
            </c:spPr>
          </c:marker>
          <c:trendline>
            <c:spPr>
              <a:ln w="19050" cap="rnd">
                <a:solidFill>
                  <a:schemeClr val="accent1"/>
                </a:solidFill>
                <a:prstDash val="sysDot"/>
              </a:ln>
              <a:effectLst/>
            </c:spPr>
            <c:trendlineType val="poly"/>
            <c:order val="3"/>
            <c:dispRSqr val="1"/>
            <c:dispEq val="1"/>
            <c:trendlineLbl>
              <c:layout>
                <c:manualLayout>
                  <c:x val="-0.22031857142216393"/>
                  <c:y val="-3.446813939924176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trendlineLbl>
          </c:trendline>
          <c:xVal>
            <c:numRef>
              <c:f>'viscomix 2g+carrizo'!$C$171:$C$196</c:f>
              <c:numCache>
                <c:formatCode>General</c:formatCode>
                <c:ptCount val="26"/>
                <c:pt idx="0">
                  <c:v>845</c:v>
                </c:pt>
                <c:pt idx="1">
                  <c:v>850</c:v>
                </c:pt>
                <c:pt idx="2">
                  <c:v>855</c:v>
                </c:pt>
                <c:pt idx="3">
                  <c:v>860</c:v>
                </c:pt>
                <c:pt idx="4">
                  <c:v>865</c:v>
                </c:pt>
                <c:pt idx="5">
                  <c:v>870</c:v>
                </c:pt>
                <c:pt idx="6">
                  <c:v>875</c:v>
                </c:pt>
                <c:pt idx="7">
                  <c:v>880</c:v>
                </c:pt>
                <c:pt idx="8">
                  <c:v>885</c:v>
                </c:pt>
                <c:pt idx="9">
                  <c:v>890</c:v>
                </c:pt>
                <c:pt idx="10">
                  <c:v>895</c:v>
                </c:pt>
                <c:pt idx="11">
                  <c:v>900</c:v>
                </c:pt>
                <c:pt idx="12">
                  <c:v>905</c:v>
                </c:pt>
                <c:pt idx="13">
                  <c:v>910</c:v>
                </c:pt>
                <c:pt idx="14">
                  <c:v>915</c:v>
                </c:pt>
                <c:pt idx="15">
                  <c:v>920</c:v>
                </c:pt>
                <c:pt idx="16">
                  <c:v>925</c:v>
                </c:pt>
                <c:pt idx="17">
                  <c:v>930</c:v>
                </c:pt>
                <c:pt idx="18">
                  <c:v>935</c:v>
                </c:pt>
                <c:pt idx="19">
                  <c:v>940</c:v>
                </c:pt>
                <c:pt idx="20">
                  <c:v>945</c:v>
                </c:pt>
                <c:pt idx="21">
                  <c:v>950</c:v>
                </c:pt>
                <c:pt idx="22">
                  <c:v>955</c:v>
                </c:pt>
                <c:pt idx="23">
                  <c:v>960</c:v>
                </c:pt>
                <c:pt idx="24">
                  <c:v>965</c:v>
                </c:pt>
                <c:pt idx="25">
                  <c:v>970</c:v>
                </c:pt>
              </c:numCache>
            </c:numRef>
          </c:xVal>
          <c:yVal>
            <c:numRef>
              <c:f>'viscomix 2g+carrizo'!$D$171:$D$196</c:f>
              <c:numCache>
                <c:formatCode>General</c:formatCode>
                <c:ptCount val="26"/>
                <c:pt idx="0">
                  <c:v>22.9</c:v>
                </c:pt>
                <c:pt idx="1">
                  <c:v>23.2</c:v>
                </c:pt>
                <c:pt idx="2">
                  <c:v>23.7</c:v>
                </c:pt>
                <c:pt idx="3">
                  <c:v>24</c:v>
                </c:pt>
                <c:pt idx="4">
                  <c:v>23.8</c:v>
                </c:pt>
                <c:pt idx="5">
                  <c:v>23.7</c:v>
                </c:pt>
                <c:pt idx="6">
                  <c:v>23.9</c:v>
                </c:pt>
                <c:pt idx="7">
                  <c:v>23.8</c:v>
                </c:pt>
                <c:pt idx="8">
                  <c:v>23.7</c:v>
                </c:pt>
                <c:pt idx="9">
                  <c:v>23.9</c:v>
                </c:pt>
                <c:pt idx="10">
                  <c:v>23.8</c:v>
                </c:pt>
                <c:pt idx="11">
                  <c:v>23.7</c:v>
                </c:pt>
                <c:pt idx="12">
                  <c:v>23.7</c:v>
                </c:pt>
                <c:pt idx="13">
                  <c:v>23.6</c:v>
                </c:pt>
                <c:pt idx="14">
                  <c:v>23.8</c:v>
                </c:pt>
                <c:pt idx="15">
                  <c:v>23.6</c:v>
                </c:pt>
                <c:pt idx="16">
                  <c:v>23.5</c:v>
                </c:pt>
                <c:pt idx="17">
                  <c:v>23.6</c:v>
                </c:pt>
                <c:pt idx="18">
                  <c:v>23.7</c:v>
                </c:pt>
                <c:pt idx="19">
                  <c:v>23.5</c:v>
                </c:pt>
                <c:pt idx="20">
                  <c:v>23.5</c:v>
                </c:pt>
                <c:pt idx="21">
                  <c:v>23.6</c:v>
                </c:pt>
                <c:pt idx="22">
                  <c:v>23.2</c:v>
                </c:pt>
                <c:pt idx="23">
                  <c:v>23</c:v>
                </c:pt>
                <c:pt idx="24">
                  <c:v>22.9</c:v>
                </c:pt>
                <c:pt idx="25">
                  <c:v>22.8</c:v>
                </c:pt>
              </c:numCache>
            </c:numRef>
          </c:yVal>
          <c:smooth val="1"/>
          <c:extLst>
            <c:ext xmlns:c16="http://schemas.microsoft.com/office/drawing/2014/chart" uri="{C3380CC4-5D6E-409C-BE32-E72D297353CC}">
              <c16:uniqueId val="{00000000-4979-4E6A-B72C-A2FC1A73F4E4}"/>
            </c:ext>
          </c:extLst>
        </c:ser>
        <c:dLbls>
          <c:showLegendKey val="0"/>
          <c:showVal val="0"/>
          <c:showCatName val="0"/>
          <c:showSerName val="0"/>
          <c:showPercent val="0"/>
          <c:showBubbleSize val="0"/>
        </c:dLbls>
        <c:axId val="322032376"/>
        <c:axId val="322034344"/>
      </c:scatterChart>
      <c:valAx>
        <c:axId val="322032376"/>
        <c:scaling>
          <c:orientation val="minMax"/>
          <c:max val="975"/>
          <c:min val="84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Tiempo</a:t>
                </a:r>
                <a:r>
                  <a:rPr lang="es-ES" baseline="0" dirty="0"/>
                  <a:t> (minutos)</a:t>
                </a:r>
                <a:endParaRPr lang="es-ES"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2034344"/>
        <c:crosses val="autoZero"/>
        <c:crossBetween val="midCat"/>
        <c:majorUnit val="15"/>
      </c:valAx>
      <c:valAx>
        <c:axId val="3220343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ES" dirty="0"/>
                  <a:t>Temperatura (°C)</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203237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s-ES" sz="1600" dirty="0"/>
              <a:t>Índice de tiempo para mezclas con aditivo Viscomix</a:t>
            </a:r>
          </a:p>
        </c:rich>
      </c:tx>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s-ES"/>
        </a:p>
      </c:txPr>
    </c:title>
    <c:autoTitleDeleted val="0"/>
    <c:plotArea>
      <c:layout/>
      <c:barChart>
        <c:barDir val="col"/>
        <c:grouping val="clustered"/>
        <c:varyColors val="0"/>
        <c:ser>
          <c:idx val="0"/>
          <c:order val="0"/>
          <c:spPr>
            <a:solidFill>
              <a:schemeClr val="accent6"/>
            </a:solidFill>
            <a:ln>
              <a:noFill/>
            </a:ln>
            <a:effectLst/>
          </c:spPr>
          <c:invertIfNegative val="0"/>
          <c:dPt>
            <c:idx val="0"/>
            <c:invertIfNegative val="0"/>
            <c:bubble3D val="0"/>
            <c:extLst>
              <c:ext xmlns:c16="http://schemas.microsoft.com/office/drawing/2014/chart" uri="{C3380CC4-5D6E-409C-BE32-E72D297353CC}">
                <c16:uniqueId val="{00000000-8897-4E90-B409-F766916F6D6F}"/>
              </c:ext>
            </c:extLst>
          </c:dPt>
          <c:dPt>
            <c:idx val="1"/>
            <c:invertIfNegative val="0"/>
            <c:bubble3D val="0"/>
            <c:extLst>
              <c:ext xmlns:c16="http://schemas.microsoft.com/office/drawing/2014/chart" uri="{C3380CC4-5D6E-409C-BE32-E72D297353CC}">
                <c16:uniqueId val="{00000001-8897-4E90-B409-F766916F6D6F}"/>
              </c:ext>
            </c:extLst>
          </c:dPt>
          <c:dPt>
            <c:idx val="2"/>
            <c:invertIfNegative val="0"/>
            <c:bubble3D val="0"/>
            <c:extLst>
              <c:ext xmlns:c16="http://schemas.microsoft.com/office/drawing/2014/chart" uri="{C3380CC4-5D6E-409C-BE32-E72D297353CC}">
                <c16:uniqueId val="{00000002-8897-4E90-B409-F766916F6D6F}"/>
              </c:ext>
            </c:extLst>
          </c:dPt>
          <c:dPt>
            <c:idx val="3"/>
            <c:invertIfNegative val="0"/>
            <c:bubble3D val="0"/>
            <c:extLst>
              <c:ext xmlns:c16="http://schemas.microsoft.com/office/drawing/2014/chart" uri="{C3380CC4-5D6E-409C-BE32-E72D297353CC}">
                <c16:uniqueId val="{00000003-8897-4E90-B409-F766916F6D6F}"/>
              </c:ext>
            </c:extLst>
          </c:dPt>
          <c:dPt>
            <c:idx val="4"/>
            <c:invertIfNegative val="0"/>
            <c:bubble3D val="0"/>
            <c:extLst>
              <c:ext xmlns:c16="http://schemas.microsoft.com/office/drawing/2014/chart" uri="{C3380CC4-5D6E-409C-BE32-E72D297353CC}">
                <c16:uniqueId val="{00000004-8897-4E90-B409-F766916F6D6F}"/>
              </c:ext>
            </c:extLst>
          </c:dPt>
          <c:dPt>
            <c:idx val="5"/>
            <c:invertIfNegative val="0"/>
            <c:bubble3D val="0"/>
            <c:extLst>
              <c:ext xmlns:c16="http://schemas.microsoft.com/office/drawing/2014/chart" uri="{C3380CC4-5D6E-409C-BE32-E72D297353CC}">
                <c16:uniqueId val="{00000005-8897-4E90-B409-F766916F6D6F}"/>
              </c:ext>
            </c:extLst>
          </c:dPt>
          <c:dPt>
            <c:idx val="6"/>
            <c:invertIfNegative val="0"/>
            <c:bubble3D val="0"/>
            <c:extLst>
              <c:ext xmlns:c16="http://schemas.microsoft.com/office/drawing/2014/chart" uri="{C3380CC4-5D6E-409C-BE32-E72D297353CC}">
                <c16:uniqueId val="{00000006-8897-4E90-B409-F766916F6D6F}"/>
              </c:ext>
            </c:extLst>
          </c:dPt>
          <c:dPt>
            <c:idx val="7"/>
            <c:invertIfNegative val="0"/>
            <c:bubble3D val="0"/>
            <c:extLst>
              <c:ext xmlns:c16="http://schemas.microsoft.com/office/drawing/2014/chart" uri="{C3380CC4-5D6E-409C-BE32-E72D297353CC}">
                <c16:uniqueId val="{00000007-8897-4E90-B409-F766916F6D6F}"/>
              </c:ext>
            </c:extLst>
          </c:dPt>
          <c:dPt>
            <c:idx val="8"/>
            <c:invertIfNegative val="0"/>
            <c:bubble3D val="0"/>
            <c:extLst>
              <c:ext xmlns:c16="http://schemas.microsoft.com/office/drawing/2014/chart" uri="{C3380CC4-5D6E-409C-BE32-E72D297353CC}">
                <c16:uniqueId val="{00000008-8897-4E90-B409-F766916F6D6F}"/>
              </c:ext>
            </c:extLst>
          </c:dPt>
          <c:dPt>
            <c:idx val="9"/>
            <c:invertIfNegative val="0"/>
            <c:bubble3D val="0"/>
            <c:extLst>
              <c:ext xmlns:c16="http://schemas.microsoft.com/office/drawing/2014/chart" uri="{C3380CC4-5D6E-409C-BE32-E72D297353CC}">
                <c16:uniqueId val="{00000009-8897-4E90-B409-F766916F6D6F}"/>
              </c:ext>
            </c:extLst>
          </c:dPt>
          <c:dPt>
            <c:idx val="10"/>
            <c:invertIfNegative val="0"/>
            <c:bubble3D val="0"/>
            <c:extLst>
              <c:ext xmlns:c16="http://schemas.microsoft.com/office/drawing/2014/chart" uri="{C3380CC4-5D6E-409C-BE32-E72D297353CC}">
                <c16:uniqueId val="{0000000A-8897-4E90-B409-F766916F6D6F}"/>
              </c:ext>
            </c:extLst>
          </c:dPt>
          <c:dLbls>
            <c:dLbl>
              <c:idx val="0"/>
              <c:layout/>
              <c:tx>
                <c:rich>
                  <a:bodyPr/>
                  <a:lstStyle/>
                  <a:p>
                    <a:fld id="{B756F835-3184-496D-B2F8-DDD6EC21AA3E}"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0-8897-4E90-B409-F766916F6D6F}"/>
                </c:ext>
              </c:extLst>
            </c:dLbl>
            <c:dLbl>
              <c:idx val="1"/>
              <c:layout/>
              <c:tx>
                <c:rich>
                  <a:bodyPr/>
                  <a:lstStyle/>
                  <a:p>
                    <a:fld id="{19997F7F-5AE5-41C1-B8AA-8B1D1548FED2}"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1-8897-4E90-B409-F766916F6D6F}"/>
                </c:ext>
              </c:extLst>
            </c:dLbl>
            <c:dLbl>
              <c:idx val="2"/>
              <c:layout/>
              <c:tx>
                <c:rich>
                  <a:bodyPr/>
                  <a:lstStyle/>
                  <a:p>
                    <a:fld id="{D64DB7AB-D5DB-465C-AF06-7DEE063E0D51}"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2-8897-4E90-B409-F766916F6D6F}"/>
                </c:ext>
              </c:extLst>
            </c:dLbl>
            <c:dLbl>
              <c:idx val="3"/>
              <c:layout/>
              <c:tx>
                <c:rich>
                  <a:bodyPr/>
                  <a:lstStyle/>
                  <a:p>
                    <a:fld id="{729F3AB5-D089-4348-94AC-90B17475670A}"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8897-4E90-B409-F766916F6D6F}"/>
                </c:ext>
              </c:extLst>
            </c:dLbl>
            <c:dLbl>
              <c:idx val="4"/>
              <c:layout/>
              <c:tx>
                <c:rich>
                  <a:bodyPr/>
                  <a:lstStyle/>
                  <a:p>
                    <a:fld id="{78FB9462-CA07-44B5-8389-2733BA693352}"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8897-4E90-B409-F766916F6D6F}"/>
                </c:ext>
              </c:extLst>
            </c:dLbl>
            <c:dLbl>
              <c:idx val="5"/>
              <c:layout/>
              <c:tx>
                <c:rich>
                  <a:bodyPr/>
                  <a:lstStyle/>
                  <a:p>
                    <a:fld id="{B1BCAEE3-99E2-4B80-B3B1-3CCBB54B4EAF}"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8897-4E90-B409-F766916F6D6F}"/>
                </c:ext>
              </c:extLst>
            </c:dLbl>
            <c:dLbl>
              <c:idx val="6"/>
              <c:layout/>
              <c:tx>
                <c:rich>
                  <a:bodyPr/>
                  <a:lstStyle/>
                  <a:p>
                    <a:fld id="{69A6BECA-1648-49D8-AC63-1F15E2507A4A}"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6-8897-4E90-B409-F766916F6D6F}"/>
                </c:ext>
              </c:extLst>
            </c:dLbl>
            <c:dLbl>
              <c:idx val="7"/>
              <c:layout/>
              <c:tx>
                <c:rich>
                  <a:bodyPr/>
                  <a:lstStyle/>
                  <a:p>
                    <a:fld id="{18C898A3-EA2E-49E1-AE60-5F5D5AF09D8B}"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8897-4E90-B409-F766916F6D6F}"/>
                </c:ext>
              </c:extLst>
            </c:dLbl>
            <c:dLbl>
              <c:idx val="8"/>
              <c:layout/>
              <c:tx>
                <c:rich>
                  <a:bodyPr/>
                  <a:lstStyle/>
                  <a:p>
                    <a:fld id="{1FA7FD66-D13E-4A62-B001-5363DFC2E0CD}"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8-8897-4E90-B409-F766916F6D6F}"/>
                </c:ext>
              </c:extLst>
            </c:dLbl>
            <c:dLbl>
              <c:idx val="9"/>
              <c:layout/>
              <c:tx>
                <c:rich>
                  <a:bodyPr/>
                  <a:lstStyle/>
                  <a:p>
                    <a:fld id="{C9D06A6C-EAD3-4164-9327-F1FE4C826543}"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9-8897-4E90-B409-F766916F6D6F}"/>
                </c:ext>
              </c:extLst>
            </c:dLbl>
            <c:dLbl>
              <c:idx val="10"/>
              <c:layout/>
              <c:tx>
                <c:rich>
                  <a:bodyPr/>
                  <a:lstStyle/>
                  <a:p>
                    <a:fld id="{27968462-596C-4026-9713-9B37067B8332}"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A-8897-4E90-B409-F766916F6D6F}"/>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ct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a:solidFill>
                        <a:schemeClr val="tx1">
                          <a:lumMod val="35000"/>
                          <a:lumOff val="65000"/>
                        </a:schemeClr>
                      </a:solidFill>
                    </a:ln>
                    <a:effectLst/>
                  </c:spPr>
                </c15:leaderLines>
              </c:ext>
            </c:extLst>
          </c:dLbls>
          <c:val>
            <c:numRef>
              <c:f>'indice de tiempo'!$E$6:$E$16</c:f>
              <c:numCache>
                <c:formatCode>General</c:formatCode>
                <c:ptCount val="11"/>
                <c:pt idx="0">
                  <c:v>-0.73376623376623373</c:v>
                </c:pt>
                <c:pt idx="1">
                  <c:v>-0.80519480519480524</c:v>
                </c:pt>
                <c:pt idx="2">
                  <c:v>0.35714285714285715</c:v>
                </c:pt>
                <c:pt idx="3">
                  <c:v>0.2792207792207792</c:v>
                </c:pt>
                <c:pt idx="4">
                  <c:v>0.11688311688311688</c:v>
                </c:pt>
                <c:pt idx="5">
                  <c:v>-0.83766233766233766</c:v>
                </c:pt>
                <c:pt idx="6">
                  <c:v>-6.4935064935064929E-2</c:v>
                </c:pt>
                <c:pt idx="7">
                  <c:v>0.15584415584415584</c:v>
                </c:pt>
                <c:pt idx="8">
                  <c:v>-5.1948051948051951E-2</c:v>
                </c:pt>
                <c:pt idx="9">
                  <c:v>-3.2467532467532464E-2</c:v>
                </c:pt>
                <c:pt idx="10">
                  <c:v>9.7402597402597407E-2</c:v>
                </c:pt>
              </c:numCache>
            </c:numRef>
          </c:val>
          <c:extLst>
            <c:ext xmlns:c15="http://schemas.microsoft.com/office/drawing/2012/chart" uri="{02D57815-91ED-43cb-92C2-25804820EDAC}">
              <c15:datalabelsRange>
                <c15:f>'indice de tiempo'!$C$6:$C$16</c15:f>
                <c15:dlblRangeCache>
                  <c:ptCount val="11"/>
                  <c:pt idx="0">
                    <c:v>Carrizo</c:v>
                  </c:pt>
                  <c:pt idx="1">
                    <c:v>Caña</c:v>
                  </c:pt>
                  <c:pt idx="2">
                    <c:v>Palma</c:v>
                  </c:pt>
                  <c:pt idx="3">
                    <c:v>Viscomix 2g</c:v>
                  </c:pt>
                  <c:pt idx="4">
                    <c:v>Viscomix 2g + Carrizo</c:v>
                  </c:pt>
                  <c:pt idx="5">
                    <c:v>Viscomix 2g + Caña</c:v>
                  </c:pt>
                  <c:pt idx="6">
                    <c:v>Viscomix 2g + Palma</c:v>
                  </c:pt>
                  <c:pt idx="7">
                    <c:v>Viscomix 1g</c:v>
                  </c:pt>
                  <c:pt idx="8">
                    <c:v>Viscomix 1g + Carrizo</c:v>
                  </c:pt>
                  <c:pt idx="9">
                    <c:v>Viscomix 1g + Caña</c:v>
                  </c:pt>
                  <c:pt idx="10">
                    <c:v>Viscomix 1g + Palma</c:v>
                  </c:pt>
                </c15:dlblRangeCache>
              </c15:datalabelsRange>
            </c:ext>
            <c:ext xmlns:c16="http://schemas.microsoft.com/office/drawing/2014/chart" uri="{C3380CC4-5D6E-409C-BE32-E72D297353CC}">
              <c16:uniqueId val="{0000000B-8897-4E90-B409-F766916F6D6F}"/>
            </c:ext>
          </c:extLst>
        </c:ser>
        <c:dLbls>
          <c:showLegendKey val="0"/>
          <c:showVal val="1"/>
          <c:showCatName val="1"/>
          <c:showSerName val="0"/>
          <c:showPercent val="0"/>
          <c:showBubbleSize val="0"/>
        </c:dLbls>
        <c:gapWidth val="199"/>
        <c:axId val="412642808"/>
        <c:axId val="412645104"/>
      </c:barChart>
      <c:catAx>
        <c:axId val="412642808"/>
        <c:scaling>
          <c:orientation val="minMax"/>
        </c:scaling>
        <c:delete val="1"/>
        <c:axPos val="b"/>
        <c:numFmt formatCode="General" sourceLinked="1"/>
        <c:majorTickMark val="none"/>
        <c:minorTickMark val="none"/>
        <c:tickLblPos val="nextTo"/>
        <c:crossAx val="412645104"/>
        <c:crosses val="autoZero"/>
        <c:auto val="1"/>
        <c:lblAlgn val="ctr"/>
        <c:lblOffset val="100"/>
        <c:noMultiLvlLbl val="1"/>
      </c:catAx>
      <c:valAx>
        <c:axId val="41264510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ES" dirty="0"/>
                  <a:t>Índice de tiempo</a:t>
                </a:r>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E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12642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s-ES" sz="1600" dirty="0"/>
              <a:t>Índice de temperatura para mezclas con aditivo Viscomix</a:t>
            </a:r>
          </a:p>
        </c:rich>
      </c:tx>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s-E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0-E9AD-48C2-92D9-CCF8B515DA2C}"/>
              </c:ext>
            </c:extLst>
          </c:dPt>
          <c:dPt>
            <c:idx val="1"/>
            <c:invertIfNegative val="0"/>
            <c:bubble3D val="0"/>
            <c:extLst>
              <c:ext xmlns:c16="http://schemas.microsoft.com/office/drawing/2014/chart" uri="{C3380CC4-5D6E-409C-BE32-E72D297353CC}">
                <c16:uniqueId val="{00000001-E9AD-48C2-92D9-CCF8B515DA2C}"/>
              </c:ext>
            </c:extLst>
          </c:dPt>
          <c:dPt>
            <c:idx val="2"/>
            <c:invertIfNegative val="0"/>
            <c:bubble3D val="0"/>
            <c:extLst>
              <c:ext xmlns:c16="http://schemas.microsoft.com/office/drawing/2014/chart" uri="{C3380CC4-5D6E-409C-BE32-E72D297353CC}">
                <c16:uniqueId val="{00000002-E9AD-48C2-92D9-CCF8B515DA2C}"/>
              </c:ext>
            </c:extLst>
          </c:dPt>
          <c:dPt>
            <c:idx val="3"/>
            <c:invertIfNegative val="0"/>
            <c:bubble3D val="0"/>
            <c:extLst>
              <c:ext xmlns:c16="http://schemas.microsoft.com/office/drawing/2014/chart" uri="{C3380CC4-5D6E-409C-BE32-E72D297353CC}">
                <c16:uniqueId val="{00000003-E9AD-48C2-92D9-CCF8B515DA2C}"/>
              </c:ext>
            </c:extLst>
          </c:dPt>
          <c:dPt>
            <c:idx val="4"/>
            <c:invertIfNegative val="0"/>
            <c:bubble3D val="0"/>
            <c:extLst>
              <c:ext xmlns:c16="http://schemas.microsoft.com/office/drawing/2014/chart" uri="{C3380CC4-5D6E-409C-BE32-E72D297353CC}">
                <c16:uniqueId val="{00000004-E9AD-48C2-92D9-CCF8B515DA2C}"/>
              </c:ext>
            </c:extLst>
          </c:dPt>
          <c:dPt>
            <c:idx val="5"/>
            <c:invertIfNegative val="0"/>
            <c:bubble3D val="0"/>
            <c:extLst>
              <c:ext xmlns:c16="http://schemas.microsoft.com/office/drawing/2014/chart" uri="{C3380CC4-5D6E-409C-BE32-E72D297353CC}">
                <c16:uniqueId val="{00000005-E9AD-48C2-92D9-CCF8B515DA2C}"/>
              </c:ext>
            </c:extLst>
          </c:dPt>
          <c:dPt>
            <c:idx val="6"/>
            <c:invertIfNegative val="0"/>
            <c:bubble3D val="0"/>
            <c:extLst>
              <c:ext xmlns:c16="http://schemas.microsoft.com/office/drawing/2014/chart" uri="{C3380CC4-5D6E-409C-BE32-E72D297353CC}">
                <c16:uniqueId val="{00000006-E9AD-48C2-92D9-CCF8B515DA2C}"/>
              </c:ext>
            </c:extLst>
          </c:dPt>
          <c:dPt>
            <c:idx val="7"/>
            <c:invertIfNegative val="0"/>
            <c:bubble3D val="0"/>
            <c:extLst>
              <c:ext xmlns:c16="http://schemas.microsoft.com/office/drawing/2014/chart" uri="{C3380CC4-5D6E-409C-BE32-E72D297353CC}">
                <c16:uniqueId val="{00000007-E9AD-48C2-92D9-CCF8B515DA2C}"/>
              </c:ext>
            </c:extLst>
          </c:dPt>
          <c:dPt>
            <c:idx val="8"/>
            <c:invertIfNegative val="0"/>
            <c:bubble3D val="0"/>
            <c:extLst>
              <c:ext xmlns:c16="http://schemas.microsoft.com/office/drawing/2014/chart" uri="{C3380CC4-5D6E-409C-BE32-E72D297353CC}">
                <c16:uniqueId val="{00000008-E9AD-48C2-92D9-CCF8B515DA2C}"/>
              </c:ext>
            </c:extLst>
          </c:dPt>
          <c:dPt>
            <c:idx val="10"/>
            <c:invertIfNegative val="0"/>
            <c:bubble3D val="0"/>
            <c:extLst>
              <c:ext xmlns:c16="http://schemas.microsoft.com/office/drawing/2014/chart" uri="{C3380CC4-5D6E-409C-BE32-E72D297353CC}">
                <c16:uniqueId val="{00000009-E9AD-48C2-92D9-CCF8B515DA2C}"/>
              </c:ext>
            </c:extLst>
          </c:dPt>
          <c:dLbls>
            <c:dLbl>
              <c:idx val="0"/>
              <c:layout/>
              <c:tx>
                <c:rich>
                  <a:bodyPr/>
                  <a:lstStyle/>
                  <a:p>
                    <a:fld id="{218E743A-164E-4CFF-ACDD-644CA323EFDF}" type="CELLRANGE">
                      <a:rPr lang="en-US" dirty="0"/>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0-E9AD-48C2-92D9-CCF8B515DA2C}"/>
                </c:ext>
              </c:extLst>
            </c:dLbl>
            <c:dLbl>
              <c:idx val="1"/>
              <c:layout/>
              <c:tx>
                <c:rich>
                  <a:bodyPr/>
                  <a:lstStyle/>
                  <a:p>
                    <a:fld id="{C3DC7A7D-7851-41CF-8939-706704586BB7}"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1-E9AD-48C2-92D9-CCF8B515DA2C}"/>
                </c:ext>
              </c:extLst>
            </c:dLbl>
            <c:dLbl>
              <c:idx val="2"/>
              <c:layout/>
              <c:tx>
                <c:rich>
                  <a:bodyPr/>
                  <a:lstStyle/>
                  <a:p>
                    <a:fld id="{042587A8-B712-4F2A-B42A-7D734924422D}"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2-E9AD-48C2-92D9-CCF8B515DA2C}"/>
                </c:ext>
              </c:extLst>
            </c:dLbl>
            <c:dLbl>
              <c:idx val="3"/>
              <c:layout/>
              <c:tx>
                <c:rich>
                  <a:bodyPr/>
                  <a:lstStyle/>
                  <a:p>
                    <a:fld id="{B2D3D13F-D8D8-4A85-A581-BDDDE58A77F8}"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E9AD-48C2-92D9-CCF8B515DA2C}"/>
                </c:ext>
              </c:extLst>
            </c:dLbl>
            <c:dLbl>
              <c:idx val="4"/>
              <c:layout/>
              <c:tx>
                <c:rich>
                  <a:bodyPr/>
                  <a:lstStyle/>
                  <a:p>
                    <a:fld id="{EA52D4D5-4DBA-42B0-99F8-6544E1DFF7ED}"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E9AD-48C2-92D9-CCF8B515DA2C}"/>
                </c:ext>
              </c:extLst>
            </c:dLbl>
            <c:dLbl>
              <c:idx val="5"/>
              <c:layout/>
              <c:tx>
                <c:rich>
                  <a:bodyPr/>
                  <a:lstStyle/>
                  <a:p>
                    <a:fld id="{AD84E264-3F22-4623-93E2-3F7086AAF71C}"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E9AD-48C2-92D9-CCF8B515DA2C}"/>
                </c:ext>
              </c:extLst>
            </c:dLbl>
            <c:dLbl>
              <c:idx val="6"/>
              <c:layout/>
              <c:tx>
                <c:rich>
                  <a:bodyPr/>
                  <a:lstStyle/>
                  <a:p>
                    <a:fld id="{EB213156-2AED-482F-B4C8-3357FB781131}"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6-E9AD-48C2-92D9-CCF8B515DA2C}"/>
                </c:ext>
              </c:extLst>
            </c:dLbl>
            <c:dLbl>
              <c:idx val="7"/>
              <c:layout/>
              <c:tx>
                <c:rich>
                  <a:bodyPr/>
                  <a:lstStyle/>
                  <a:p>
                    <a:fld id="{CF820F53-FD17-48F4-9FF9-E303901B9583}"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E9AD-48C2-92D9-CCF8B515DA2C}"/>
                </c:ext>
              </c:extLst>
            </c:dLbl>
            <c:dLbl>
              <c:idx val="8"/>
              <c:layout/>
              <c:tx>
                <c:rich>
                  <a:bodyPr/>
                  <a:lstStyle/>
                  <a:p>
                    <a:fld id="{9BE1BFC6-3AEC-4F20-BB6C-B33858F1F117}"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8-E9AD-48C2-92D9-CCF8B515DA2C}"/>
                </c:ext>
              </c:extLst>
            </c:dLbl>
            <c:dLbl>
              <c:idx val="9"/>
              <c:layout/>
              <c:tx>
                <c:rich>
                  <a:bodyPr/>
                  <a:lstStyle/>
                  <a:p>
                    <a:fld id="{97D9F797-67B9-4903-9EC4-12DCB6B93B22}"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A-E9AD-48C2-92D9-CCF8B515DA2C}"/>
                </c:ext>
              </c:extLst>
            </c:dLbl>
            <c:dLbl>
              <c:idx val="10"/>
              <c:layout/>
              <c:tx>
                <c:rich>
                  <a:bodyPr/>
                  <a:lstStyle/>
                  <a:p>
                    <a:fld id="{3FAF576D-69C6-4890-A859-7559CF5F022A}" type="CELLRANGE">
                      <a:rPr lang="es-ES"/>
                      <a:pPr/>
                      <a:t>[CELLRANGE]</a:t>
                    </a:fld>
                    <a:endParaRPr lang="es-ES"/>
                  </a:p>
                </c:rich>
              </c:tx>
              <c:dLblPos val="inBase"/>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9-E9AD-48C2-92D9-CCF8B515DA2C}"/>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inBase"/>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a:solidFill>
                        <a:schemeClr val="tx1">
                          <a:lumMod val="35000"/>
                          <a:lumOff val="65000"/>
                        </a:schemeClr>
                      </a:solidFill>
                    </a:ln>
                    <a:effectLst/>
                  </c:spPr>
                </c15:leaderLines>
              </c:ext>
            </c:extLst>
          </c:dLbls>
          <c:val>
            <c:numRef>
              <c:f>'indice de temperatura'!$D$4:$D$14</c:f>
              <c:numCache>
                <c:formatCode>0.0000</c:formatCode>
                <c:ptCount val="11"/>
                <c:pt idx="0">
                  <c:v>0.11940298507462684</c:v>
                </c:pt>
                <c:pt idx="1">
                  <c:v>-3.7313432835820101E-3</c:v>
                </c:pt>
                <c:pt idx="2">
                  <c:v>0.11194029850746269</c:v>
                </c:pt>
                <c:pt idx="3">
                  <c:v>0.16044776119402987</c:v>
                </c:pt>
                <c:pt idx="4">
                  <c:v>0.10447761194029853</c:v>
                </c:pt>
                <c:pt idx="5">
                  <c:v>1.1194029850746294E-2</c:v>
                </c:pt>
                <c:pt idx="6">
                  <c:v>9.3283582089552231E-2</c:v>
                </c:pt>
                <c:pt idx="7">
                  <c:v>0.10820895522388067</c:v>
                </c:pt>
                <c:pt idx="8">
                  <c:v>0.14552238805970158</c:v>
                </c:pt>
                <c:pt idx="9">
                  <c:v>0.14179104477611942</c:v>
                </c:pt>
                <c:pt idx="10">
                  <c:v>0.15671641791044774</c:v>
                </c:pt>
              </c:numCache>
            </c:numRef>
          </c:val>
          <c:extLst>
            <c:ext xmlns:c15="http://schemas.microsoft.com/office/drawing/2012/chart" uri="{02D57815-91ED-43cb-92C2-25804820EDAC}">
              <c15:datalabelsRange>
                <c15:f>'indice de temperatura'!$B$4:$B$14</c15:f>
                <c15:dlblRangeCache>
                  <c:ptCount val="11"/>
                  <c:pt idx="0">
                    <c:v>Carrizo</c:v>
                  </c:pt>
                  <c:pt idx="1">
                    <c:v>Caña</c:v>
                  </c:pt>
                  <c:pt idx="2">
                    <c:v>Palma</c:v>
                  </c:pt>
                  <c:pt idx="3">
                    <c:v>Viscomix 2g</c:v>
                  </c:pt>
                  <c:pt idx="4">
                    <c:v>Viscomix 2g + Carrizo</c:v>
                  </c:pt>
                  <c:pt idx="5">
                    <c:v>Viscomix 2g + Caña</c:v>
                  </c:pt>
                  <c:pt idx="6">
                    <c:v>Viscomix 2g + Palma</c:v>
                  </c:pt>
                  <c:pt idx="7">
                    <c:v>Viscomix 1g</c:v>
                  </c:pt>
                  <c:pt idx="8">
                    <c:v>Viscomix 1g + Carrizo</c:v>
                  </c:pt>
                  <c:pt idx="9">
                    <c:v>Viscomix 1g + Caña</c:v>
                  </c:pt>
                  <c:pt idx="10">
                    <c:v>Viscomix 1g + Palma</c:v>
                  </c:pt>
                </c15:dlblRangeCache>
              </c15:datalabelsRange>
            </c:ext>
            <c:ext xmlns:c16="http://schemas.microsoft.com/office/drawing/2014/chart" uri="{C3380CC4-5D6E-409C-BE32-E72D297353CC}">
              <c16:uniqueId val="{0000000B-E9AD-48C2-92D9-CCF8B515DA2C}"/>
            </c:ext>
          </c:extLst>
        </c:ser>
        <c:dLbls>
          <c:dLblPos val="outEnd"/>
          <c:showLegendKey val="0"/>
          <c:showVal val="1"/>
          <c:showCatName val="1"/>
          <c:showSerName val="0"/>
          <c:showPercent val="0"/>
          <c:showBubbleSize val="0"/>
        </c:dLbls>
        <c:gapWidth val="199"/>
        <c:axId val="537209224"/>
        <c:axId val="537207256"/>
      </c:barChart>
      <c:catAx>
        <c:axId val="537209224"/>
        <c:scaling>
          <c:orientation val="minMax"/>
        </c:scaling>
        <c:delete val="1"/>
        <c:axPos val="b"/>
        <c:majorTickMark val="none"/>
        <c:minorTickMark val="none"/>
        <c:tickLblPos val="nextTo"/>
        <c:crossAx val="537207256"/>
        <c:crosses val="autoZero"/>
        <c:auto val="1"/>
        <c:lblAlgn val="ctr"/>
        <c:lblOffset val="100"/>
        <c:noMultiLvlLbl val="1"/>
      </c:catAx>
      <c:valAx>
        <c:axId val="53720725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ES" dirty="0"/>
                  <a:t>Índice de temperatura</a:t>
                </a:r>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ES"/>
            </a:p>
          </c:txPr>
        </c:title>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537209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s-ES" sz="1600" dirty="0"/>
              <a:t>Índice de pendiente para mezclas con aditivo Viscomix</a:t>
            </a:r>
          </a:p>
        </c:rich>
      </c:tx>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s-ES"/>
        </a:p>
      </c:txPr>
    </c:title>
    <c:autoTitleDeleted val="0"/>
    <c:plotArea>
      <c:layout/>
      <c:barChart>
        <c:barDir val="col"/>
        <c:grouping val="clustered"/>
        <c:varyColors val="0"/>
        <c:ser>
          <c:idx val="0"/>
          <c:order val="0"/>
          <c:spPr>
            <a:solidFill>
              <a:srgbClr val="FFFF00"/>
            </a:solidFill>
            <a:ln>
              <a:noFill/>
            </a:ln>
            <a:effectLst/>
          </c:spPr>
          <c:invertIfNegative val="0"/>
          <c:dPt>
            <c:idx val="0"/>
            <c:invertIfNegative val="0"/>
            <c:bubble3D val="0"/>
            <c:extLst>
              <c:ext xmlns:c16="http://schemas.microsoft.com/office/drawing/2014/chart" uri="{C3380CC4-5D6E-409C-BE32-E72D297353CC}">
                <c16:uniqueId val="{00000000-0BE4-4773-AF9E-462D065E6DA7}"/>
              </c:ext>
            </c:extLst>
          </c:dPt>
          <c:dPt>
            <c:idx val="1"/>
            <c:invertIfNegative val="0"/>
            <c:bubble3D val="0"/>
            <c:extLst>
              <c:ext xmlns:c16="http://schemas.microsoft.com/office/drawing/2014/chart" uri="{C3380CC4-5D6E-409C-BE32-E72D297353CC}">
                <c16:uniqueId val="{00000001-0BE4-4773-AF9E-462D065E6DA7}"/>
              </c:ext>
            </c:extLst>
          </c:dPt>
          <c:dPt>
            <c:idx val="2"/>
            <c:invertIfNegative val="0"/>
            <c:bubble3D val="0"/>
            <c:extLst>
              <c:ext xmlns:c16="http://schemas.microsoft.com/office/drawing/2014/chart" uri="{C3380CC4-5D6E-409C-BE32-E72D297353CC}">
                <c16:uniqueId val="{00000002-0BE4-4773-AF9E-462D065E6DA7}"/>
              </c:ext>
            </c:extLst>
          </c:dPt>
          <c:dPt>
            <c:idx val="3"/>
            <c:invertIfNegative val="0"/>
            <c:bubble3D val="0"/>
            <c:extLst>
              <c:ext xmlns:c16="http://schemas.microsoft.com/office/drawing/2014/chart" uri="{C3380CC4-5D6E-409C-BE32-E72D297353CC}">
                <c16:uniqueId val="{00000003-0BE4-4773-AF9E-462D065E6DA7}"/>
              </c:ext>
            </c:extLst>
          </c:dPt>
          <c:dPt>
            <c:idx val="4"/>
            <c:invertIfNegative val="0"/>
            <c:bubble3D val="0"/>
            <c:extLst>
              <c:ext xmlns:c16="http://schemas.microsoft.com/office/drawing/2014/chart" uri="{C3380CC4-5D6E-409C-BE32-E72D297353CC}">
                <c16:uniqueId val="{00000004-0BE4-4773-AF9E-462D065E6DA7}"/>
              </c:ext>
            </c:extLst>
          </c:dPt>
          <c:dPt>
            <c:idx val="5"/>
            <c:invertIfNegative val="0"/>
            <c:bubble3D val="0"/>
            <c:extLst>
              <c:ext xmlns:c16="http://schemas.microsoft.com/office/drawing/2014/chart" uri="{C3380CC4-5D6E-409C-BE32-E72D297353CC}">
                <c16:uniqueId val="{00000005-0BE4-4773-AF9E-462D065E6DA7}"/>
              </c:ext>
            </c:extLst>
          </c:dPt>
          <c:dPt>
            <c:idx val="6"/>
            <c:invertIfNegative val="0"/>
            <c:bubble3D val="0"/>
            <c:extLst>
              <c:ext xmlns:c16="http://schemas.microsoft.com/office/drawing/2014/chart" uri="{C3380CC4-5D6E-409C-BE32-E72D297353CC}">
                <c16:uniqueId val="{00000006-0BE4-4773-AF9E-462D065E6DA7}"/>
              </c:ext>
            </c:extLst>
          </c:dPt>
          <c:dPt>
            <c:idx val="7"/>
            <c:invertIfNegative val="0"/>
            <c:bubble3D val="0"/>
            <c:extLst>
              <c:ext xmlns:c16="http://schemas.microsoft.com/office/drawing/2014/chart" uri="{C3380CC4-5D6E-409C-BE32-E72D297353CC}">
                <c16:uniqueId val="{00000007-0BE4-4773-AF9E-462D065E6DA7}"/>
              </c:ext>
            </c:extLst>
          </c:dPt>
          <c:dPt>
            <c:idx val="8"/>
            <c:invertIfNegative val="0"/>
            <c:bubble3D val="0"/>
            <c:extLst>
              <c:ext xmlns:c16="http://schemas.microsoft.com/office/drawing/2014/chart" uri="{C3380CC4-5D6E-409C-BE32-E72D297353CC}">
                <c16:uniqueId val="{00000008-0BE4-4773-AF9E-462D065E6DA7}"/>
              </c:ext>
            </c:extLst>
          </c:dPt>
          <c:dPt>
            <c:idx val="10"/>
            <c:invertIfNegative val="0"/>
            <c:bubble3D val="0"/>
            <c:extLst>
              <c:ext xmlns:c16="http://schemas.microsoft.com/office/drawing/2014/chart" uri="{C3380CC4-5D6E-409C-BE32-E72D297353CC}">
                <c16:uniqueId val="{00000009-0BE4-4773-AF9E-462D065E6DA7}"/>
              </c:ext>
            </c:extLst>
          </c:dPt>
          <c:dLbls>
            <c:dLbl>
              <c:idx val="0"/>
              <c:layout/>
              <c:tx>
                <c:rich>
                  <a:bodyPr/>
                  <a:lstStyle/>
                  <a:p>
                    <a:fld id="{01552398-4F06-4949-AFB0-DD824C861400}"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0-0BE4-4773-AF9E-462D065E6DA7}"/>
                </c:ext>
              </c:extLst>
            </c:dLbl>
            <c:dLbl>
              <c:idx val="1"/>
              <c:layout/>
              <c:tx>
                <c:rich>
                  <a:bodyPr/>
                  <a:lstStyle/>
                  <a:p>
                    <a:fld id="{E4A22ABF-CCF4-4000-B7E4-3E2B67F58E6B}"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1-0BE4-4773-AF9E-462D065E6DA7}"/>
                </c:ext>
              </c:extLst>
            </c:dLbl>
            <c:dLbl>
              <c:idx val="2"/>
              <c:layout/>
              <c:tx>
                <c:rich>
                  <a:bodyPr/>
                  <a:lstStyle/>
                  <a:p>
                    <a:fld id="{CFCB515A-2EFC-4E47-9971-F0797BCE207C}"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2-0BE4-4773-AF9E-462D065E6DA7}"/>
                </c:ext>
              </c:extLst>
            </c:dLbl>
            <c:dLbl>
              <c:idx val="3"/>
              <c:layout/>
              <c:tx>
                <c:rich>
                  <a:bodyPr/>
                  <a:lstStyle/>
                  <a:p>
                    <a:fld id="{ECFD3CB8-59BC-4FA3-A77F-F5A2504B9D16}"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0BE4-4773-AF9E-462D065E6DA7}"/>
                </c:ext>
              </c:extLst>
            </c:dLbl>
            <c:dLbl>
              <c:idx val="4"/>
              <c:layout/>
              <c:tx>
                <c:rich>
                  <a:bodyPr/>
                  <a:lstStyle/>
                  <a:p>
                    <a:fld id="{92F68BFA-09AE-4BF8-BB76-D5B1AF736D26}"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0BE4-4773-AF9E-462D065E6DA7}"/>
                </c:ext>
              </c:extLst>
            </c:dLbl>
            <c:dLbl>
              <c:idx val="5"/>
              <c:layout/>
              <c:tx>
                <c:rich>
                  <a:bodyPr/>
                  <a:lstStyle/>
                  <a:p>
                    <a:fld id="{329D9368-47A1-44BA-BE04-ED4F0F7978E8}"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0BE4-4773-AF9E-462D065E6DA7}"/>
                </c:ext>
              </c:extLst>
            </c:dLbl>
            <c:dLbl>
              <c:idx val="6"/>
              <c:layout/>
              <c:tx>
                <c:rich>
                  <a:bodyPr/>
                  <a:lstStyle/>
                  <a:p>
                    <a:fld id="{ECAA2B85-B9D6-4018-B489-6D32C0A47CF4}"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6-0BE4-4773-AF9E-462D065E6DA7}"/>
                </c:ext>
              </c:extLst>
            </c:dLbl>
            <c:dLbl>
              <c:idx val="7"/>
              <c:layout/>
              <c:tx>
                <c:rich>
                  <a:bodyPr/>
                  <a:lstStyle/>
                  <a:p>
                    <a:fld id="{4F2E8DBF-BAE6-442A-A410-248ACCE2708C}"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0BE4-4773-AF9E-462D065E6DA7}"/>
                </c:ext>
              </c:extLst>
            </c:dLbl>
            <c:dLbl>
              <c:idx val="8"/>
              <c:layout/>
              <c:tx>
                <c:rich>
                  <a:bodyPr/>
                  <a:lstStyle/>
                  <a:p>
                    <a:fld id="{EFF7C00B-CD77-42B4-AEC0-4FC17FCC0AA3}"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8-0BE4-4773-AF9E-462D065E6DA7}"/>
                </c:ext>
              </c:extLst>
            </c:dLbl>
            <c:dLbl>
              <c:idx val="9"/>
              <c:layout/>
              <c:tx>
                <c:rich>
                  <a:bodyPr/>
                  <a:lstStyle/>
                  <a:p>
                    <a:fld id="{C0CF175B-8EFE-46B0-A6B5-3CE78CC95802}"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A-0BE4-4773-AF9E-462D065E6DA7}"/>
                </c:ext>
              </c:extLst>
            </c:dLbl>
            <c:dLbl>
              <c:idx val="10"/>
              <c:layout/>
              <c:tx>
                <c:rich>
                  <a:bodyPr/>
                  <a:lstStyle/>
                  <a:p>
                    <a:fld id="{7AA19B5A-0233-4EF6-A8BE-4B872CEBA84C}" type="CELLRANGE">
                      <a:rPr lang="es-ES"/>
                      <a:pPr/>
                      <a:t>[CELLRANGE]</a:t>
                    </a:fld>
                    <a:endParaRPr lang="es-ES"/>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9-0BE4-4773-AF9E-462D065E6DA7}"/>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
              </a:p>
            </c:txPr>
            <c:dLblPos val="ct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1"/>
                <c15:leaderLines>
                  <c:spPr>
                    <a:ln w="9525">
                      <a:solidFill>
                        <a:schemeClr val="tx1">
                          <a:lumMod val="35000"/>
                          <a:lumOff val="65000"/>
                        </a:schemeClr>
                      </a:solidFill>
                    </a:ln>
                    <a:effectLst/>
                  </c:spPr>
                </c15:leaderLines>
              </c:ext>
            </c:extLst>
          </c:dLbls>
          <c:val>
            <c:numRef>
              <c:f>'indice de pendiente'!$D$5:$D$15</c:f>
              <c:numCache>
                <c:formatCode>0.0000</c:formatCode>
                <c:ptCount val="11"/>
                <c:pt idx="0">
                  <c:v>3.2886568149921573</c:v>
                </c:pt>
                <c:pt idx="1">
                  <c:v>0.16618509039874524</c:v>
                </c:pt>
                <c:pt idx="2">
                  <c:v>5.4795467679352763</c:v>
                </c:pt>
                <c:pt idx="3">
                  <c:v>-0.53665483364979827</c:v>
                </c:pt>
                <c:pt idx="4">
                  <c:v>0.28176339469993322</c:v>
                </c:pt>
                <c:pt idx="5">
                  <c:v>2.6717576157846934</c:v>
                </c:pt>
                <c:pt idx="6">
                  <c:v>10.226450920498646</c:v>
                </c:pt>
                <c:pt idx="7">
                  <c:v>8.8230000825559465</c:v>
                </c:pt>
                <c:pt idx="8">
                  <c:v>0.97903079336250276</c:v>
                </c:pt>
                <c:pt idx="9">
                  <c:v>-5.3592834145133414</c:v>
                </c:pt>
                <c:pt idx="10">
                  <c:v>7.5842276892594764</c:v>
                </c:pt>
              </c:numCache>
            </c:numRef>
          </c:val>
          <c:extLst>
            <c:ext xmlns:c15="http://schemas.microsoft.com/office/drawing/2012/chart" uri="{02D57815-91ED-43cb-92C2-25804820EDAC}">
              <c15:datalabelsRange>
                <c15:f>'indice de pendiente'!$B$5:$B$15</c15:f>
                <c15:dlblRangeCache>
                  <c:ptCount val="11"/>
                  <c:pt idx="0">
                    <c:v>Carrizo</c:v>
                  </c:pt>
                  <c:pt idx="1">
                    <c:v>Caña</c:v>
                  </c:pt>
                  <c:pt idx="2">
                    <c:v>Palma</c:v>
                  </c:pt>
                  <c:pt idx="3">
                    <c:v>Viscomix 2g</c:v>
                  </c:pt>
                  <c:pt idx="4">
                    <c:v>Viscomix 2g + Carrizo</c:v>
                  </c:pt>
                  <c:pt idx="5">
                    <c:v>Viscomix 2g + Caña</c:v>
                  </c:pt>
                  <c:pt idx="6">
                    <c:v>Viscomix 2g + Palma</c:v>
                  </c:pt>
                  <c:pt idx="7">
                    <c:v>Viscomix 1g</c:v>
                  </c:pt>
                  <c:pt idx="8">
                    <c:v>Viscomix 1g + Carrizo</c:v>
                  </c:pt>
                  <c:pt idx="9">
                    <c:v>Viscomix 1g + Caña</c:v>
                  </c:pt>
                  <c:pt idx="10">
                    <c:v>Viscomix 1g + Palma</c:v>
                  </c:pt>
                </c15:dlblRangeCache>
              </c15:datalabelsRange>
            </c:ext>
            <c:ext xmlns:c16="http://schemas.microsoft.com/office/drawing/2014/chart" uri="{C3380CC4-5D6E-409C-BE32-E72D297353CC}">
              <c16:uniqueId val="{0000000B-0BE4-4773-AF9E-462D065E6DA7}"/>
            </c:ext>
          </c:extLst>
        </c:ser>
        <c:dLbls>
          <c:showLegendKey val="0"/>
          <c:showVal val="1"/>
          <c:showCatName val="1"/>
          <c:showSerName val="0"/>
          <c:showPercent val="0"/>
          <c:showBubbleSize val="0"/>
        </c:dLbls>
        <c:gapWidth val="199"/>
        <c:axId val="537161664"/>
        <c:axId val="537158712"/>
      </c:barChart>
      <c:catAx>
        <c:axId val="537161664"/>
        <c:scaling>
          <c:orientation val="minMax"/>
        </c:scaling>
        <c:delete val="1"/>
        <c:axPos val="b"/>
        <c:majorTickMark val="none"/>
        <c:minorTickMark val="none"/>
        <c:tickLblPos val="nextTo"/>
        <c:crossAx val="537158712"/>
        <c:crosses val="autoZero"/>
        <c:auto val="1"/>
        <c:lblAlgn val="ctr"/>
        <c:lblOffset val="100"/>
        <c:tickMarkSkip val="1"/>
        <c:noMultiLvlLbl val="1"/>
      </c:catAx>
      <c:valAx>
        <c:axId val="53715871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ES" dirty="0"/>
                  <a:t>Índice de pendiente</a:t>
                </a:r>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ES"/>
            </a:p>
          </c:txPr>
        </c:title>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537161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F018C-5995-4E19-8033-481EDF999395}"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s-ES"/>
        </a:p>
      </dgm:t>
    </dgm:pt>
    <dgm:pt modelId="{FD207026-9C0E-4907-9B10-A5D49C85FE59}">
      <dgm:prSet phldrT="[Texto]" custT="1"/>
      <dgm:spPr/>
      <dgm:t>
        <a:bodyPr/>
        <a:lstStyle/>
        <a:p>
          <a:r>
            <a:rPr lang="es-ES" sz="700" dirty="0"/>
            <a:t>Cemento </a:t>
          </a:r>
          <a:r>
            <a:rPr lang="es-ES" sz="700" dirty="0" smtClean="0"/>
            <a:t>Portland </a:t>
          </a:r>
          <a:r>
            <a:rPr lang="es-ES" sz="700" dirty="0"/>
            <a:t>Puzolánico tipo IP</a:t>
          </a:r>
        </a:p>
      </dgm:t>
    </dgm:pt>
    <dgm:pt modelId="{48A7FE90-8833-4944-999D-04F9A2DEAF27}" type="parTrans" cxnId="{3A9F3090-9D04-44C0-AFFF-71308BB95E4D}">
      <dgm:prSet/>
      <dgm:spPr/>
      <dgm:t>
        <a:bodyPr/>
        <a:lstStyle/>
        <a:p>
          <a:endParaRPr lang="es-ES" sz="700"/>
        </a:p>
      </dgm:t>
    </dgm:pt>
    <dgm:pt modelId="{C87A937E-FDB1-41B3-888C-7FF88D4B4DAB}" type="sibTrans" cxnId="{3A9F3090-9D04-44C0-AFFF-71308BB95E4D}">
      <dgm:prSet/>
      <dgm:spPr/>
      <dgm:t>
        <a:bodyPr/>
        <a:lstStyle/>
        <a:p>
          <a:endParaRPr lang="es-ES" sz="700"/>
        </a:p>
      </dgm:t>
    </dgm:pt>
    <dgm:pt modelId="{57A60916-A82D-47F6-BD1A-128AA023CB1A}">
      <dgm:prSet phldrT="[Texto]" custT="1"/>
      <dgm:spPr/>
      <dgm:t>
        <a:bodyPr/>
        <a:lstStyle/>
        <a:p>
          <a:r>
            <a:rPr lang="es-ES" sz="700" dirty="0"/>
            <a:t>Aditivo Viscomix</a:t>
          </a:r>
        </a:p>
      </dgm:t>
    </dgm:pt>
    <dgm:pt modelId="{BC5F0BC8-426F-43A4-AFAD-BB4E5286E4EA}" type="parTrans" cxnId="{D3B5E4B9-DD60-4339-99EC-4E596FFDA86B}">
      <dgm:prSet/>
      <dgm:spPr/>
      <dgm:t>
        <a:bodyPr/>
        <a:lstStyle/>
        <a:p>
          <a:endParaRPr lang="es-ES" sz="700"/>
        </a:p>
      </dgm:t>
    </dgm:pt>
    <dgm:pt modelId="{EAD80A16-EBE6-4772-A2DE-64A8546433F6}" type="sibTrans" cxnId="{D3B5E4B9-DD60-4339-99EC-4E596FFDA86B}">
      <dgm:prSet/>
      <dgm:spPr/>
      <dgm:t>
        <a:bodyPr/>
        <a:lstStyle/>
        <a:p>
          <a:endParaRPr lang="es-ES" sz="700"/>
        </a:p>
      </dgm:t>
    </dgm:pt>
    <dgm:pt modelId="{900327A7-A184-4726-9F53-06FB0B40DB65}">
      <dgm:prSet phldrT="[Texto]" custT="1"/>
      <dgm:spPr/>
      <dgm:t>
        <a:bodyPr/>
        <a:lstStyle/>
        <a:p>
          <a:r>
            <a:rPr lang="es-ES" sz="700" dirty="0"/>
            <a:t>3% Concentración</a:t>
          </a:r>
        </a:p>
      </dgm:t>
    </dgm:pt>
    <dgm:pt modelId="{CEB8D67E-1E2A-4886-886E-3953E8975F50}" type="parTrans" cxnId="{2E563859-F4F5-4C7F-AC64-2D17EF5EFCB7}">
      <dgm:prSet/>
      <dgm:spPr/>
      <dgm:t>
        <a:bodyPr/>
        <a:lstStyle/>
        <a:p>
          <a:endParaRPr lang="es-ES" sz="700"/>
        </a:p>
      </dgm:t>
    </dgm:pt>
    <dgm:pt modelId="{6C2899E5-2710-438F-A1AE-64DD3A06E664}" type="sibTrans" cxnId="{2E563859-F4F5-4C7F-AC64-2D17EF5EFCB7}">
      <dgm:prSet/>
      <dgm:spPr/>
      <dgm:t>
        <a:bodyPr/>
        <a:lstStyle/>
        <a:p>
          <a:endParaRPr lang="es-ES" sz="700"/>
        </a:p>
      </dgm:t>
    </dgm:pt>
    <dgm:pt modelId="{89ED0B2E-F7B9-4B19-853E-D959ED3AB9A7}">
      <dgm:prSet phldrT="[Texto]" custT="1"/>
      <dgm:spPr/>
      <dgm:t>
        <a:bodyPr/>
        <a:lstStyle/>
        <a:p>
          <a:r>
            <a:rPr lang="es-ES" sz="700" dirty="0"/>
            <a:t>Aditivo Megamix</a:t>
          </a:r>
        </a:p>
      </dgm:t>
    </dgm:pt>
    <dgm:pt modelId="{C6CC6953-2A21-4E0D-868C-13FD33D50255}" type="parTrans" cxnId="{D83DB4C0-67A3-4766-8D81-C61A7C5DE22C}">
      <dgm:prSet/>
      <dgm:spPr/>
      <dgm:t>
        <a:bodyPr/>
        <a:lstStyle/>
        <a:p>
          <a:endParaRPr lang="es-ES" sz="700"/>
        </a:p>
      </dgm:t>
    </dgm:pt>
    <dgm:pt modelId="{436E8D29-49F6-4DA5-B530-F6C1A6BF98F6}" type="sibTrans" cxnId="{D83DB4C0-67A3-4766-8D81-C61A7C5DE22C}">
      <dgm:prSet/>
      <dgm:spPr/>
      <dgm:t>
        <a:bodyPr/>
        <a:lstStyle/>
        <a:p>
          <a:endParaRPr lang="es-ES" sz="700"/>
        </a:p>
      </dgm:t>
    </dgm:pt>
    <dgm:pt modelId="{C2AE99BF-5656-4A83-9154-7D87E5D0984F}">
      <dgm:prSet phldrT="[Texto]" custT="1"/>
      <dgm:spPr/>
      <dgm:t>
        <a:bodyPr/>
        <a:lstStyle/>
        <a:p>
          <a:r>
            <a:rPr lang="es-ES" sz="700" dirty="0"/>
            <a:t>3% Concentración</a:t>
          </a:r>
        </a:p>
      </dgm:t>
    </dgm:pt>
    <dgm:pt modelId="{7B66E5A6-3D69-4862-9B8E-50A53E6C7BDB}" type="parTrans" cxnId="{3C663F33-5BA6-4AEE-90EF-C44DB86A9361}">
      <dgm:prSet/>
      <dgm:spPr/>
      <dgm:t>
        <a:bodyPr/>
        <a:lstStyle/>
        <a:p>
          <a:endParaRPr lang="es-ES" sz="700"/>
        </a:p>
      </dgm:t>
    </dgm:pt>
    <dgm:pt modelId="{70A0FD70-2CE2-4BDD-AEDE-E82ABF94D9E7}" type="sibTrans" cxnId="{3C663F33-5BA6-4AEE-90EF-C44DB86A9361}">
      <dgm:prSet/>
      <dgm:spPr/>
      <dgm:t>
        <a:bodyPr/>
        <a:lstStyle/>
        <a:p>
          <a:endParaRPr lang="es-ES" sz="700"/>
        </a:p>
      </dgm:t>
    </dgm:pt>
    <dgm:pt modelId="{58E3DAE5-5B3C-46B3-B4A6-38E426852C05}">
      <dgm:prSet phldrT="[Texto]" custT="1"/>
      <dgm:spPr/>
      <dgm:t>
        <a:bodyPr/>
        <a:lstStyle/>
        <a:p>
          <a:r>
            <a:rPr lang="es-ES" sz="700" dirty="0"/>
            <a:t>Caña (9)</a:t>
          </a:r>
        </a:p>
      </dgm:t>
    </dgm:pt>
    <dgm:pt modelId="{B86F936B-5816-4BE7-B2CB-5F20AA87D20A}" type="parTrans" cxnId="{1C5C1211-DDDE-49E1-A41D-7410FD56405C}">
      <dgm:prSet/>
      <dgm:spPr/>
      <dgm:t>
        <a:bodyPr/>
        <a:lstStyle/>
        <a:p>
          <a:endParaRPr lang="es-ES" sz="700"/>
        </a:p>
      </dgm:t>
    </dgm:pt>
    <dgm:pt modelId="{84E2D7C9-EE57-4B84-9D76-30FB28C5BA4E}" type="sibTrans" cxnId="{1C5C1211-DDDE-49E1-A41D-7410FD56405C}">
      <dgm:prSet/>
      <dgm:spPr/>
      <dgm:t>
        <a:bodyPr/>
        <a:lstStyle/>
        <a:p>
          <a:endParaRPr lang="es-ES" sz="700"/>
        </a:p>
      </dgm:t>
    </dgm:pt>
    <dgm:pt modelId="{D7C8DA67-0C8B-4354-9A6B-F9AE15431B3C}">
      <dgm:prSet phldrT="[Texto]" custT="1"/>
      <dgm:spPr/>
      <dgm:t>
        <a:bodyPr/>
        <a:lstStyle/>
        <a:p>
          <a:r>
            <a:rPr lang="es-ES" sz="700" dirty="0"/>
            <a:t>Carrizo (10)</a:t>
          </a:r>
        </a:p>
      </dgm:t>
    </dgm:pt>
    <dgm:pt modelId="{BF2F5C6D-79AC-40EC-A96B-07F2AB5B133D}" type="parTrans" cxnId="{1AAD3BFE-269F-458A-87E5-015F975EAA5A}">
      <dgm:prSet/>
      <dgm:spPr/>
      <dgm:t>
        <a:bodyPr/>
        <a:lstStyle/>
        <a:p>
          <a:endParaRPr lang="es-ES" sz="700"/>
        </a:p>
      </dgm:t>
    </dgm:pt>
    <dgm:pt modelId="{20DBE8EA-71E0-4F21-8106-24B7D1BA5C37}" type="sibTrans" cxnId="{1AAD3BFE-269F-458A-87E5-015F975EAA5A}">
      <dgm:prSet/>
      <dgm:spPr/>
      <dgm:t>
        <a:bodyPr/>
        <a:lstStyle/>
        <a:p>
          <a:endParaRPr lang="es-ES" sz="700"/>
        </a:p>
      </dgm:t>
    </dgm:pt>
    <dgm:pt modelId="{B14D43C9-6635-4D28-9F1F-4F0AC22A6003}">
      <dgm:prSet phldrT="[Texto]" custT="1"/>
      <dgm:spPr/>
      <dgm:t>
        <a:bodyPr/>
        <a:lstStyle/>
        <a:p>
          <a:r>
            <a:rPr lang="es-ES" sz="700" dirty="0"/>
            <a:t>Palma(11)</a:t>
          </a:r>
        </a:p>
      </dgm:t>
    </dgm:pt>
    <dgm:pt modelId="{EFB79008-B188-4C1E-BC9F-DE9307B95C36}" type="parTrans" cxnId="{939F57EC-D270-40CC-AC79-C359A7FFA674}">
      <dgm:prSet/>
      <dgm:spPr/>
      <dgm:t>
        <a:bodyPr/>
        <a:lstStyle/>
        <a:p>
          <a:endParaRPr lang="es-ES" sz="700"/>
        </a:p>
      </dgm:t>
    </dgm:pt>
    <dgm:pt modelId="{87D9656A-912A-49D5-9D42-3C7D9DA7DE9C}" type="sibTrans" cxnId="{939F57EC-D270-40CC-AC79-C359A7FFA674}">
      <dgm:prSet/>
      <dgm:spPr/>
      <dgm:t>
        <a:bodyPr/>
        <a:lstStyle/>
        <a:p>
          <a:endParaRPr lang="es-ES" sz="700"/>
        </a:p>
      </dgm:t>
    </dgm:pt>
    <dgm:pt modelId="{3DB0DF17-7B79-4906-BDD1-4ABE11493E53}">
      <dgm:prSet phldrT="[Texto]" custT="1"/>
      <dgm:spPr/>
      <dgm:t>
        <a:bodyPr/>
        <a:lstStyle/>
        <a:p>
          <a:r>
            <a:rPr lang="es-ES" sz="700" dirty="0"/>
            <a:t>1.5% Concentración</a:t>
          </a:r>
        </a:p>
      </dgm:t>
    </dgm:pt>
    <dgm:pt modelId="{6A6CA784-0C69-4B13-95AD-009A2D5C8609}" type="parTrans" cxnId="{0F29FA3D-7CE5-4F3E-B9D4-94D0DA875982}">
      <dgm:prSet/>
      <dgm:spPr/>
      <dgm:t>
        <a:bodyPr/>
        <a:lstStyle/>
        <a:p>
          <a:endParaRPr lang="es-ES" sz="700"/>
        </a:p>
      </dgm:t>
    </dgm:pt>
    <dgm:pt modelId="{62086CF8-888E-4923-8734-A0DD0EDBE736}" type="sibTrans" cxnId="{0F29FA3D-7CE5-4F3E-B9D4-94D0DA875982}">
      <dgm:prSet/>
      <dgm:spPr/>
      <dgm:t>
        <a:bodyPr/>
        <a:lstStyle/>
        <a:p>
          <a:endParaRPr lang="es-ES" sz="700"/>
        </a:p>
      </dgm:t>
    </dgm:pt>
    <dgm:pt modelId="{975BD5AA-8482-4E7F-AD91-980D276B08E2}">
      <dgm:prSet phldrT="[Texto]" custT="1"/>
      <dgm:spPr/>
      <dgm:t>
        <a:bodyPr/>
        <a:lstStyle/>
        <a:p>
          <a:r>
            <a:rPr lang="es-ES" sz="700" dirty="0"/>
            <a:t>Caña (13)</a:t>
          </a:r>
        </a:p>
      </dgm:t>
    </dgm:pt>
    <dgm:pt modelId="{E67EAAF3-903B-4A2A-81D2-1B9C1D9E096E}" type="parTrans" cxnId="{1F557960-3BF9-476F-9514-7E0491B1DA10}">
      <dgm:prSet/>
      <dgm:spPr/>
      <dgm:t>
        <a:bodyPr/>
        <a:lstStyle/>
        <a:p>
          <a:endParaRPr lang="es-ES" sz="700"/>
        </a:p>
      </dgm:t>
    </dgm:pt>
    <dgm:pt modelId="{04E3C156-BB91-432F-80FD-D5B3EB6B26D5}" type="sibTrans" cxnId="{1F557960-3BF9-476F-9514-7E0491B1DA10}">
      <dgm:prSet/>
      <dgm:spPr/>
      <dgm:t>
        <a:bodyPr/>
        <a:lstStyle/>
        <a:p>
          <a:endParaRPr lang="es-ES" sz="700"/>
        </a:p>
      </dgm:t>
    </dgm:pt>
    <dgm:pt modelId="{A4EE24FF-08E6-4CB0-BECC-6101F807EB33}">
      <dgm:prSet phldrT="[Texto]" custT="1"/>
      <dgm:spPr/>
      <dgm:t>
        <a:bodyPr/>
        <a:lstStyle/>
        <a:p>
          <a:r>
            <a:rPr lang="es-ES" sz="700" dirty="0"/>
            <a:t>Carrizo (14)</a:t>
          </a:r>
        </a:p>
      </dgm:t>
    </dgm:pt>
    <dgm:pt modelId="{39CC976F-B266-47CA-B8A2-43A4ED0DA968}" type="parTrans" cxnId="{02A9F7D7-AD56-4370-B941-4C457099D032}">
      <dgm:prSet/>
      <dgm:spPr/>
      <dgm:t>
        <a:bodyPr/>
        <a:lstStyle/>
        <a:p>
          <a:endParaRPr lang="es-ES" sz="700"/>
        </a:p>
      </dgm:t>
    </dgm:pt>
    <dgm:pt modelId="{98B3690B-1AD3-4B13-B4C2-626A925780BD}" type="sibTrans" cxnId="{02A9F7D7-AD56-4370-B941-4C457099D032}">
      <dgm:prSet/>
      <dgm:spPr/>
      <dgm:t>
        <a:bodyPr/>
        <a:lstStyle/>
        <a:p>
          <a:endParaRPr lang="es-ES" sz="700"/>
        </a:p>
      </dgm:t>
    </dgm:pt>
    <dgm:pt modelId="{0DA0A23D-25B6-4E8F-A432-6BD39901D812}">
      <dgm:prSet phldrT="[Texto]" custT="1"/>
      <dgm:spPr/>
      <dgm:t>
        <a:bodyPr/>
        <a:lstStyle/>
        <a:p>
          <a:r>
            <a:rPr lang="es-ES" sz="700" dirty="0"/>
            <a:t>Palma (15)</a:t>
          </a:r>
        </a:p>
      </dgm:t>
    </dgm:pt>
    <dgm:pt modelId="{DF969B12-C8D2-4698-88B9-5FDA51A565E1}" type="parTrans" cxnId="{FE6E5A9D-8065-4D27-AFF8-3D65FBFCD656}">
      <dgm:prSet/>
      <dgm:spPr/>
      <dgm:t>
        <a:bodyPr/>
        <a:lstStyle/>
        <a:p>
          <a:endParaRPr lang="es-ES" sz="700"/>
        </a:p>
      </dgm:t>
    </dgm:pt>
    <dgm:pt modelId="{27A6B60F-B27D-4F9C-928A-162A4879FE38}" type="sibTrans" cxnId="{FE6E5A9D-8065-4D27-AFF8-3D65FBFCD656}">
      <dgm:prSet/>
      <dgm:spPr/>
      <dgm:t>
        <a:bodyPr/>
        <a:lstStyle/>
        <a:p>
          <a:endParaRPr lang="es-ES" sz="700"/>
        </a:p>
      </dgm:t>
    </dgm:pt>
    <dgm:pt modelId="{C0D70EB8-E572-4C2C-AD0F-794BD2AFCC25}">
      <dgm:prSet phldrT="[Texto]" custT="1"/>
      <dgm:spPr/>
      <dgm:t>
        <a:bodyPr/>
        <a:lstStyle/>
        <a:p>
          <a:r>
            <a:rPr lang="es-ES" sz="700" dirty="0"/>
            <a:t>Caña (1)</a:t>
          </a:r>
        </a:p>
      </dgm:t>
    </dgm:pt>
    <dgm:pt modelId="{48B90F94-E344-4406-924B-AF51A8A5CD4E}" type="parTrans" cxnId="{F4937FD6-7B83-407A-BA3E-54F705D18405}">
      <dgm:prSet/>
      <dgm:spPr/>
      <dgm:t>
        <a:bodyPr/>
        <a:lstStyle/>
        <a:p>
          <a:endParaRPr lang="es-ES" sz="700"/>
        </a:p>
      </dgm:t>
    </dgm:pt>
    <dgm:pt modelId="{D6EE1C79-B37F-434C-A271-10BDB331609A}" type="sibTrans" cxnId="{F4937FD6-7B83-407A-BA3E-54F705D18405}">
      <dgm:prSet/>
      <dgm:spPr/>
      <dgm:t>
        <a:bodyPr/>
        <a:lstStyle/>
        <a:p>
          <a:endParaRPr lang="es-ES" sz="700"/>
        </a:p>
      </dgm:t>
    </dgm:pt>
    <dgm:pt modelId="{98DA9794-969E-477C-AD2D-7FD58301A349}">
      <dgm:prSet phldrT="[Texto]" custT="1"/>
      <dgm:spPr/>
      <dgm:t>
        <a:bodyPr/>
        <a:lstStyle/>
        <a:p>
          <a:r>
            <a:rPr lang="es-ES" sz="700" dirty="0"/>
            <a:t>Carrizo (2)</a:t>
          </a:r>
        </a:p>
      </dgm:t>
    </dgm:pt>
    <dgm:pt modelId="{51B68865-5B61-4761-A85C-F75095ECC0B9}" type="parTrans" cxnId="{C100E26B-5095-4F4B-A0CA-EBCFA5338271}">
      <dgm:prSet/>
      <dgm:spPr/>
      <dgm:t>
        <a:bodyPr/>
        <a:lstStyle/>
        <a:p>
          <a:endParaRPr lang="es-ES" sz="700"/>
        </a:p>
      </dgm:t>
    </dgm:pt>
    <dgm:pt modelId="{932D4105-F5A3-4C0C-88BE-ACDAE17418E5}" type="sibTrans" cxnId="{C100E26B-5095-4F4B-A0CA-EBCFA5338271}">
      <dgm:prSet/>
      <dgm:spPr/>
      <dgm:t>
        <a:bodyPr/>
        <a:lstStyle/>
        <a:p>
          <a:endParaRPr lang="es-ES" sz="700"/>
        </a:p>
      </dgm:t>
    </dgm:pt>
    <dgm:pt modelId="{70F53750-FFCD-471E-9664-7228CF3D521A}">
      <dgm:prSet phldrT="[Texto]" custT="1"/>
      <dgm:spPr/>
      <dgm:t>
        <a:bodyPr/>
        <a:lstStyle/>
        <a:p>
          <a:r>
            <a:rPr lang="es-ES" sz="700" dirty="0"/>
            <a:t>Palma (3)</a:t>
          </a:r>
        </a:p>
      </dgm:t>
    </dgm:pt>
    <dgm:pt modelId="{A75CD665-B54D-4C6B-815F-F3870B9CE6AB}" type="parTrans" cxnId="{4EF9EBD6-84FB-4336-B8C6-22265C4640B7}">
      <dgm:prSet/>
      <dgm:spPr/>
      <dgm:t>
        <a:bodyPr/>
        <a:lstStyle/>
        <a:p>
          <a:endParaRPr lang="es-ES" sz="700"/>
        </a:p>
      </dgm:t>
    </dgm:pt>
    <dgm:pt modelId="{7A63FC42-526F-4029-944C-EBD83A58AE67}" type="sibTrans" cxnId="{4EF9EBD6-84FB-4336-B8C6-22265C4640B7}">
      <dgm:prSet/>
      <dgm:spPr/>
      <dgm:t>
        <a:bodyPr/>
        <a:lstStyle/>
        <a:p>
          <a:endParaRPr lang="es-ES" sz="700"/>
        </a:p>
      </dgm:t>
    </dgm:pt>
    <dgm:pt modelId="{A01FBD8F-15B9-4A73-9837-FFA75FD07B17}">
      <dgm:prSet phldrT="[Texto]" custT="1"/>
      <dgm:spPr/>
      <dgm:t>
        <a:bodyPr/>
        <a:lstStyle/>
        <a:p>
          <a:r>
            <a:rPr lang="es-ES" sz="700" dirty="0"/>
            <a:t>1.5% Concentración</a:t>
          </a:r>
        </a:p>
      </dgm:t>
    </dgm:pt>
    <dgm:pt modelId="{78842247-57CF-4108-841B-3393A495A72B}" type="parTrans" cxnId="{2714E45D-CE49-41FB-847A-99E1CFD01260}">
      <dgm:prSet/>
      <dgm:spPr/>
      <dgm:t>
        <a:bodyPr/>
        <a:lstStyle/>
        <a:p>
          <a:endParaRPr lang="es-ES" sz="700"/>
        </a:p>
      </dgm:t>
    </dgm:pt>
    <dgm:pt modelId="{B9CB4328-FC00-4E85-8F57-F2384B8FD8E9}" type="sibTrans" cxnId="{2714E45D-CE49-41FB-847A-99E1CFD01260}">
      <dgm:prSet/>
      <dgm:spPr/>
      <dgm:t>
        <a:bodyPr/>
        <a:lstStyle/>
        <a:p>
          <a:endParaRPr lang="es-ES" sz="700"/>
        </a:p>
      </dgm:t>
    </dgm:pt>
    <dgm:pt modelId="{7CB68F70-37D0-47D4-AE16-DFC211930DF1}">
      <dgm:prSet phldrT="[Texto]" custT="1"/>
      <dgm:spPr/>
      <dgm:t>
        <a:bodyPr/>
        <a:lstStyle/>
        <a:p>
          <a:r>
            <a:rPr lang="es-ES" sz="700" dirty="0"/>
            <a:t>Caña (5)</a:t>
          </a:r>
        </a:p>
      </dgm:t>
    </dgm:pt>
    <dgm:pt modelId="{FB2DCB6B-C9B6-4FD6-BCD5-169DCB83EF10}" type="parTrans" cxnId="{417154D4-5185-4E00-AB85-4AB38822F48F}">
      <dgm:prSet/>
      <dgm:spPr/>
      <dgm:t>
        <a:bodyPr/>
        <a:lstStyle/>
        <a:p>
          <a:endParaRPr lang="es-ES" sz="700"/>
        </a:p>
      </dgm:t>
    </dgm:pt>
    <dgm:pt modelId="{BDF6B528-C24D-4E83-996A-481EFF64E079}" type="sibTrans" cxnId="{417154D4-5185-4E00-AB85-4AB38822F48F}">
      <dgm:prSet/>
      <dgm:spPr/>
      <dgm:t>
        <a:bodyPr/>
        <a:lstStyle/>
        <a:p>
          <a:endParaRPr lang="es-ES" sz="700"/>
        </a:p>
      </dgm:t>
    </dgm:pt>
    <dgm:pt modelId="{81C5CD93-FA9A-4C00-9A48-2A875AF2C3E0}">
      <dgm:prSet phldrT="[Texto]" custT="1"/>
      <dgm:spPr/>
      <dgm:t>
        <a:bodyPr/>
        <a:lstStyle/>
        <a:p>
          <a:r>
            <a:rPr lang="es-ES" sz="700" dirty="0"/>
            <a:t>Carrizo (6)</a:t>
          </a:r>
        </a:p>
      </dgm:t>
    </dgm:pt>
    <dgm:pt modelId="{B196F3C6-6021-4C7A-B5F8-5D1859ED91E6}" type="parTrans" cxnId="{87D22BA3-93D7-442A-A662-D7609881A3C4}">
      <dgm:prSet/>
      <dgm:spPr/>
      <dgm:t>
        <a:bodyPr/>
        <a:lstStyle/>
        <a:p>
          <a:endParaRPr lang="es-ES" sz="700"/>
        </a:p>
      </dgm:t>
    </dgm:pt>
    <dgm:pt modelId="{E03A2215-93FF-4BAD-AA8F-64D68AA09A37}" type="sibTrans" cxnId="{87D22BA3-93D7-442A-A662-D7609881A3C4}">
      <dgm:prSet/>
      <dgm:spPr/>
      <dgm:t>
        <a:bodyPr/>
        <a:lstStyle/>
        <a:p>
          <a:endParaRPr lang="es-ES" sz="700"/>
        </a:p>
      </dgm:t>
    </dgm:pt>
    <dgm:pt modelId="{725B0281-FCDF-4600-9200-5AB7FCAE1854}">
      <dgm:prSet phldrT="[Texto]" custT="1"/>
      <dgm:spPr/>
      <dgm:t>
        <a:bodyPr/>
        <a:lstStyle/>
        <a:p>
          <a:r>
            <a:rPr lang="es-ES" sz="700" dirty="0"/>
            <a:t>Palma (7)</a:t>
          </a:r>
        </a:p>
      </dgm:t>
    </dgm:pt>
    <dgm:pt modelId="{A1752758-7F78-4F4D-81B9-D8CE83489B4E}" type="parTrans" cxnId="{32B6AC55-F9C6-4A5E-BDD0-8A3357D223D6}">
      <dgm:prSet/>
      <dgm:spPr/>
      <dgm:t>
        <a:bodyPr/>
        <a:lstStyle/>
        <a:p>
          <a:endParaRPr lang="es-ES" sz="700"/>
        </a:p>
      </dgm:t>
    </dgm:pt>
    <dgm:pt modelId="{542AB36A-6927-4C51-AD74-4E436DFB624B}" type="sibTrans" cxnId="{32B6AC55-F9C6-4A5E-BDD0-8A3357D223D6}">
      <dgm:prSet/>
      <dgm:spPr/>
      <dgm:t>
        <a:bodyPr/>
        <a:lstStyle/>
        <a:p>
          <a:endParaRPr lang="es-ES" sz="700"/>
        </a:p>
      </dgm:t>
    </dgm:pt>
    <dgm:pt modelId="{062897F0-37FB-4A0C-9B0F-62FF989FEA14}">
      <dgm:prSet phldrT="[Texto]" custT="1"/>
      <dgm:spPr/>
      <dgm:t>
        <a:bodyPr/>
        <a:lstStyle/>
        <a:p>
          <a:r>
            <a:rPr lang="es-ES" sz="700" dirty="0"/>
            <a:t>Biomasas</a:t>
          </a:r>
        </a:p>
        <a:p>
          <a:r>
            <a:rPr lang="es-ES" sz="700" dirty="0"/>
            <a:t>(Aditivos a 0% concentración)</a:t>
          </a:r>
        </a:p>
      </dgm:t>
    </dgm:pt>
    <dgm:pt modelId="{925E912E-5881-4027-81AA-ED6690FA78B6}" type="parTrans" cxnId="{A1AB57F9-502F-4738-91D2-2C1E3D8F2CBF}">
      <dgm:prSet/>
      <dgm:spPr/>
      <dgm:t>
        <a:bodyPr/>
        <a:lstStyle/>
        <a:p>
          <a:endParaRPr lang="es-ES" sz="700"/>
        </a:p>
      </dgm:t>
    </dgm:pt>
    <dgm:pt modelId="{9C563D74-55AE-4282-8698-5E8C7F49BDBF}" type="sibTrans" cxnId="{A1AB57F9-502F-4738-91D2-2C1E3D8F2CBF}">
      <dgm:prSet/>
      <dgm:spPr/>
      <dgm:t>
        <a:bodyPr/>
        <a:lstStyle/>
        <a:p>
          <a:endParaRPr lang="es-ES" sz="700"/>
        </a:p>
      </dgm:t>
    </dgm:pt>
    <dgm:pt modelId="{CD9EC753-2DBC-4476-A417-52A5803B7E70}">
      <dgm:prSet phldrT="[Texto]" custT="1"/>
      <dgm:spPr/>
      <dgm:t>
        <a:bodyPr/>
        <a:lstStyle/>
        <a:p>
          <a:r>
            <a:rPr lang="es-ES" sz="700" dirty="0"/>
            <a:t>Caña (17)</a:t>
          </a:r>
        </a:p>
      </dgm:t>
    </dgm:pt>
    <dgm:pt modelId="{0639B407-F311-48B4-B3E0-E2111ECBFF5B}" type="parTrans" cxnId="{FBB7A02A-EF16-4683-9E7F-58FAE75FDDF6}">
      <dgm:prSet/>
      <dgm:spPr/>
      <dgm:t>
        <a:bodyPr/>
        <a:lstStyle/>
        <a:p>
          <a:endParaRPr lang="es-ES" sz="700"/>
        </a:p>
      </dgm:t>
    </dgm:pt>
    <dgm:pt modelId="{0CF35F9C-321F-4DEB-956F-465EA8933565}" type="sibTrans" cxnId="{FBB7A02A-EF16-4683-9E7F-58FAE75FDDF6}">
      <dgm:prSet/>
      <dgm:spPr/>
      <dgm:t>
        <a:bodyPr/>
        <a:lstStyle/>
        <a:p>
          <a:endParaRPr lang="es-ES" sz="700"/>
        </a:p>
      </dgm:t>
    </dgm:pt>
    <dgm:pt modelId="{128E32DD-A8A5-4B09-8152-2A83CC70161B}">
      <dgm:prSet phldrT="[Texto]" custT="1"/>
      <dgm:spPr/>
      <dgm:t>
        <a:bodyPr/>
        <a:lstStyle/>
        <a:p>
          <a:r>
            <a:rPr lang="es-ES" sz="700" dirty="0"/>
            <a:t>Carrizo (18)</a:t>
          </a:r>
        </a:p>
      </dgm:t>
    </dgm:pt>
    <dgm:pt modelId="{732D7B19-EA77-4C25-849D-85E10E6ABFE4}" type="parTrans" cxnId="{E8C5FBD0-D595-4AEC-8E60-2814831492C5}">
      <dgm:prSet/>
      <dgm:spPr/>
      <dgm:t>
        <a:bodyPr/>
        <a:lstStyle/>
        <a:p>
          <a:endParaRPr lang="es-ES" sz="700"/>
        </a:p>
      </dgm:t>
    </dgm:pt>
    <dgm:pt modelId="{1532DEA3-82FA-4AF5-877C-754529A74722}" type="sibTrans" cxnId="{E8C5FBD0-D595-4AEC-8E60-2814831492C5}">
      <dgm:prSet/>
      <dgm:spPr/>
      <dgm:t>
        <a:bodyPr/>
        <a:lstStyle/>
        <a:p>
          <a:endParaRPr lang="es-ES" sz="700"/>
        </a:p>
      </dgm:t>
    </dgm:pt>
    <dgm:pt modelId="{1BB32620-4379-4C18-8A53-29194CD39EEC}">
      <dgm:prSet phldrT="[Texto]" custT="1"/>
      <dgm:spPr/>
      <dgm:t>
        <a:bodyPr/>
        <a:lstStyle/>
        <a:p>
          <a:r>
            <a:rPr lang="es-ES" sz="700" dirty="0"/>
            <a:t>Palma (19)</a:t>
          </a:r>
        </a:p>
      </dgm:t>
    </dgm:pt>
    <dgm:pt modelId="{7AD215DD-4AF9-4886-A8B4-5E2CEADA3067}" type="parTrans" cxnId="{72F58D32-EFE6-4D3C-A8E2-66EA58A2B53B}">
      <dgm:prSet/>
      <dgm:spPr/>
      <dgm:t>
        <a:bodyPr/>
        <a:lstStyle/>
        <a:p>
          <a:endParaRPr lang="es-ES" sz="700"/>
        </a:p>
      </dgm:t>
    </dgm:pt>
    <dgm:pt modelId="{C498ECC2-6575-4F40-B5B8-EA7DC3B3DD0B}" type="sibTrans" cxnId="{72F58D32-EFE6-4D3C-A8E2-66EA58A2B53B}">
      <dgm:prSet/>
      <dgm:spPr/>
      <dgm:t>
        <a:bodyPr/>
        <a:lstStyle/>
        <a:p>
          <a:endParaRPr lang="es-ES" sz="700"/>
        </a:p>
      </dgm:t>
    </dgm:pt>
    <dgm:pt modelId="{11CB0FC9-ADDE-4E5A-A041-18ED9D52F296}">
      <dgm:prSet phldrT="[Texto]" custT="1"/>
      <dgm:spPr/>
      <dgm:t>
        <a:bodyPr/>
        <a:lstStyle/>
        <a:p>
          <a:r>
            <a:rPr lang="es-ES" sz="700" dirty="0"/>
            <a:t>Sin biomasa (4)</a:t>
          </a:r>
        </a:p>
      </dgm:t>
    </dgm:pt>
    <dgm:pt modelId="{A67358BB-9A3A-4E03-8CF2-ACFE54AE17D2}" type="parTrans" cxnId="{29D28EF9-3CD6-4D65-B474-3AC67939C4F3}">
      <dgm:prSet/>
      <dgm:spPr/>
      <dgm:t>
        <a:bodyPr/>
        <a:lstStyle/>
        <a:p>
          <a:endParaRPr lang="es-ES" sz="700"/>
        </a:p>
      </dgm:t>
    </dgm:pt>
    <dgm:pt modelId="{9FDDA6F7-A454-46D8-A59E-9E5F4FA71BDD}" type="sibTrans" cxnId="{29D28EF9-3CD6-4D65-B474-3AC67939C4F3}">
      <dgm:prSet/>
      <dgm:spPr/>
      <dgm:t>
        <a:bodyPr/>
        <a:lstStyle/>
        <a:p>
          <a:endParaRPr lang="es-ES" sz="700"/>
        </a:p>
      </dgm:t>
    </dgm:pt>
    <dgm:pt modelId="{584E9E99-6313-464D-918F-623D96E2FB4D}">
      <dgm:prSet phldrT="[Texto]" custT="1"/>
      <dgm:spPr/>
      <dgm:t>
        <a:bodyPr/>
        <a:lstStyle/>
        <a:p>
          <a:r>
            <a:rPr lang="es-ES" sz="700" dirty="0"/>
            <a:t>Sin biomasa (8)</a:t>
          </a:r>
        </a:p>
      </dgm:t>
    </dgm:pt>
    <dgm:pt modelId="{75C9F8B0-38BB-4457-B05A-E278588D49D1}" type="parTrans" cxnId="{8334B988-BFED-4542-AF08-8E3A58EBD9A2}">
      <dgm:prSet/>
      <dgm:spPr/>
      <dgm:t>
        <a:bodyPr/>
        <a:lstStyle/>
        <a:p>
          <a:endParaRPr lang="es-ES" sz="700"/>
        </a:p>
      </dgm:t>
    </dgm:pt>
    <dgm:pt modelId="{C14DB13B-F82A-47AE-A245-823B9FFBCF66}" type="sibTrans" cxnId="{8334B988-BFED-4542-AF08-8E3A58EBD9A2}">
      <dgm:prSet/>
      <dgm:spPr/>
      <dgm:t>
        <a:bodyPr/>
        <a:lstStyle/>
        <a:p>
          <a:endParaRPr lang="es-ES" sz="700"/>
        </a:p>
      </dgm:t>
    </dgm:pt>
    <dgm:pt modelId="{A509619A-3AF8-43DE-BD4C-78600E67F44F}">
      <dgm:prSet phldrT="[Texto]" custT="1"/>
      <dgm:spPr/>
      <dgm:t>
        <a:bodyPr/>
        <a:lstStyle/>
        <a:p>
          <a:r>
            <a:rPr lang="es-ES" sz="700" dirty="0"/>
            <a:t>Sin biomasa (12)</a:t>
          </a:r>
        </a:p>
      </dgm:t>
    </dgm:pt>
    <dgm:pt modelId="{66F8922F-DB83-4E3E-95F2-26BC2A6AC03A}" type="parTrans" cxnId="{4215A6A0-3DED-48F5-9014-363BCECAEB4F}">
      <dgm:prSet/>
      <dgm:spPr/>
      <dgm:t>
        <a:bodyPr/>
        <a:lstStyle/>
        <a:p>
          <a:endParaRPr lang="es-ES" sz="700"/>
        </a:p>
      </dgm:t>
    </dgm:pt>
    <dgm:pt modelId="{9A6CC9A0-89C6-4E58-9F93-B487C5E51CFE}" type="sibTrans" cxnId="{4215A6A0-3DED-48F5-9014-363BCECAEB4F}">
      <dgm:prSet/>
      <dgm:spPr/>
      <dgm:t>
        <a:bodyPr/>
        <a:lstStyle/>
        <a:p>
          <a:endParaRPr lang="es-ES" sz="700"/>
        </a:p>
      </dgm:t>
    </dgm:pt>
    <dgm:pt modelId="{6EA0C37E-5106-49B5-AE10-26FB134EF28A}">
      <dgm:prSet phldrT="[Texto]" custT="1"/>
      <dgm:spPr/>
      <dgm:t>
        <a:bodyPr/>
        <a:lstStyle/>
        <a:p>
          <a:r>
            <a:rPr lang="es-ES" sz="700" dirty="0"/>
            <a:t>Sin biomasa (16)</a:t>
          </a:r>
        </a:p>
      </dgm:t>
    </dgm:pt>
    <dgm:pt modelId="{BA1295DD-FA5E-4325-B176-612DDF229533}" type="parTrans" cxnId="{6C9AA0E8-6D0D-4C62-BED5-B1BB5A15575D}">
      <dgm:prSet/>
      <dgm:spPr/>
      <dgm:t>
        <a:bodyPr/>
        <a:lstStyle/>
        <a:p>
          <a:endParaRPr lang="es-ES" sz="700"/>
        </a:p>
      </dgm:t>
    </dgm:pt>
    <dgm:pt modelId="{4AAD8ACC-5196-4297-9B74-9CB50B224FD0}" type="sibTrans" cxnId="{6C9AA0E8-6D0D-4C62-BED5-B1BB5A15575D}">
      <dgm:prSet/>
      <dgm:spPr/>
      <dgm:t>
        <a:bodyPr/>
        <a:lstStyle/>
        <a:p>
          <a:endParaRPr lang="es-ES" sz="700"/>
        </a:p>
      </dgm:t>
    </dgm:pt>
    <dgm:pt modelId="{45AE395D-5FCC-49EC-A052-9726C5952988}">
      <dgm:prSet phldrT="[Texto]" custT="1"/>
      <dgm:spPr/>
      <dgm:t>
        <a:bodyPr/>
        <a:lstStyle/>
        <a:p>
          <a:r>
            <a:rPr lang="es-ES" sz="700" dirty="0"/>
            <a:t>Sin Biomasa ni Aditivos (20)</a:t>
          </a:r>
        </a:p>
      </dgm:t>
    </dgm:pt>
    <dgm:pt modelId="{B41C1978-2914-48CA-9B2C-F22A7BD3CA15}" type="parTrans" cxnId="{1868ED92-D596-4B5D-A27D-2E8D529E6C4E}">
      <dgm:prSet/>
      <dgm:spPr/>
      <dgm:t>
        <a:bodyPr/>
        <a:lstStyle/>
        <a:p>
          <a:endParaRPr lang="es-ES" sz="700"/>
        </a:p>
      </dgm:t>
    </dgm:pt>
    <dgm:pt modelId="{7534BD7F-912D-4E6B-9F28-6107F7C85F93}" type="sibTrans" cxnId="{1868ED92-D596-4B5D-A27D-2E8D529E6C4E}">
      <dgm:prSet/>
      <dgm:spPr/>
      <dgm:t>
        <a:bodyPr/>
        <a:lstStyle/>
        <a:p>
          <a:endParaRPr lang="es-ES" sz="700"/>
        </a:p>
      </dgm:t>
    </dgm:pt>
    <dgm:pt modelId="{D37FC1AE-DA15-4225-AA8F-CDD911C8A8AB}" type="pres">
      <dgm:prSet presAssocID="{FE4F018C-5995-4E19-8033-481EDF999395}" presName="hierChild1" presStyleCnt="0">
        <dgm:presLayoutVars>
          <dgm:orgChart val="1"/>
          <dgm:chPref val="1"/>
          <dgm:dir/>
          <dgm:animOne val="branch"/>
          <dgm:animLvl val="lvl"/>
          <dgm:resizeHandles/>
        </dgm:presLayoutVars>
      </dgm:prSet>
      <dgm:spPr/>
      <dgm:t>
        <a:bodyPr/>
        <a:lstStyle/>
        <a:p>
          <a:endParaRPr lang="es-ES"/>
        </a:p>
      </dgm:t>
    </dgm:pt>
    <dgm:pt modelId="{2DC53442-9AD6-4EFF-A1EC-50CB5060D4CD}" type="pres">
      <dgm:prSet presAssocID="{FD207026-9C0E-4907-9B10-A5D49C85FE59}" presName="hierRoot1" presStyleCnt="0">
        <dgm:presLayoutVars>
          <dgm:hierBranch val="init"/>
        </dgm:presLayoutVars>
      </dgm:prSet>
      <dgm:spPr/>
    </dgm:pt>
    <dgm:pt modelId="{64DF30E1-168F-4373-ADD7-DD9A272573B4}" type="pres">
      <dgm:prSet presAssocID="{FD207026-9C0E-4907-9B10-A5D49C85FE59}" presName="rootComposite1" presStyleCnt="0"/>
      <dgm:spPr/>
    </dgm:pt>
    <dgm:pt modelId="{36525D29-8C20-4510-B5D3-7ED3E1EF5C6F}" type="pres">
      <dgm:prSet presAssocID="{FD207026-9C0E-4907-9B10-A5D49C85FE59}" presName="rootText1" presStyleLbl="node0" presStyleIdx="0" presStyleCnt="1">
        <dgm:presLayoutVars>
          <dgm:chPref val="3"/>
        </dgm:presLayoutVars>
      </dgm:prSet>
      <dgm:spPr/>
      <dgm:t>
        <a:bodyPr/>
        <a:lstStyle/>
        <a:p>
          <a:endParaRPr lang="es-ES"/>
        </a:p>
      </dgm:t>
    </dgm:pt>
    <dgm:pt modelId="{A0D4DA58-7ADC-4A21-967C-2640A4E9A76F}" type="pres">
      <dgm:prSet presAssocID="{FD207026-9C0E-4907-9B10-A5D49C85FE59}" presName="rootConnector1" presStyleLbl="node1" presStyleIdx="0" presStyleCnt="0"/>
      <dgm:spPr/>
      <dgm:t>
        <a:bodyPr/>
        <a:lstStyle/>
        <a:p>
          <a:endParaRPr lang="es-ES"/>
        </a:p>
      </dgm:t>
    </dgm:pt>
    <dgm:pt modelId="{FD794882-91B2-4DF9-8E9A-447FA6891A1C}" type="pres">
      <dgm:prSet presAssocID="{FD207026-9C0E-4907-9B10-A5D49C85FE59}" presName="hierChild2" presStyleCnt="0"/>
      <dgm:spPr/>
    </dgm:pt>
    <dgm:pt modelId="{F90AA839-0437-427F-B7B6-300A6632CCCE}" type="pres">
      <dgm:prSet presAssocID="{BC5F0BC8-426F-43A4-AFAD-BB4E5286E4EA}" presName="Name37" presStyleLbl="parChTrans1D2" presStyleIdx="0" presStyleCnt="4"/>
      <dgm:spPr/>
      <dgm:t>
        <a:bodyPr/>
        <a:lstStyle/>
        <a:p>
          <a:endParaRPr lang="es-ES"/>
        </a:p>
      </dgm:t>
    </dgm:pt>
    <dgm:pt modelId="{E13F6398-342B-4F45-9FCF-E2A9E2954885}" type="pres">
      <dgm:prSet presAssocID="{57A60916-A82D-47F6-BD1A-128AA023CB1A}" presName="hierRoot2" presStyleCnt="0">
        <dgm:presLayoutVars>
          <dgm:hierBranch val="init"/>
        </dgm:presLayoutVars>
      </dgm:prSet>
      <dgm:spPr/>
    </dgm:pt>
    <dgm:pt modelId="{1C772839-9771-42EE-863C-F39521C12304}" type="pres">
      <dgm:prSet presAssocID="{57A60916-A82D-47F6-BD1A-128AA023CB1A}" presName="rootComposite" presStyleCnt="0"/>
      <dgm:spPr/>
    </dgm:pt>
    <dgm:pt modelId="{D6FAB0C0-6210-4135-AF74-6AFDA775358B}" type="pres">
      <dgm:prSet presAssocID="{57A60916-A82D-47F6-BD1A-128AA023CB1A}" presName="rootText" presStyleLbl="node2" presStyleIdx="0" presStyleCnt="4">
        <dgm:presLayoutVars>
          <dgm:chPref val="3"/>
        </dgm:presLayoutVars>
      </dgm:prSet>
      <dgm:spPr/>
      <dgm:t>
        <a:bodyPr/>
        <a:lstStyle/>
        <a:p>
          <a:endParaRPr lang="es-ES"/>
        </a:p>
      </dgm:t>
    </dgm:pt>
    <dgm:pt modelId="{E4CE2F55-40BE-41AE-839E-0DCE36C58D5E}" type="pres">
      <dgm:prSet presAssocID="{57A60916-A82D-47F6-BD1A-128AA023CB1A}" presName="rootConnector" presStyleLbl="node2" presStyleIdx="0" presStyleCnt="4"/>
      <dgm:spPr/>
      <dgm:t>
        <a:bodyPr/>
        <a:lstStyle/>
        <a:p>
          <a:endParaRPr lang="es-ES"/>
        </a:p>
      </dgm:t>
    </dgm:pt>
    <dgm:pt modelId="{47DFD773-2D16-4262-91EF-35E1B50C739B}" type="pres">
      <dgm:prSet presAssocID="{57A60916-A82D-47F6-BD1A-128AA023CB1A}" presName="hierChild4" presStyleCnt="0"/>
      <dgm:spPr/>
    </dgm:pt>
    <dgm:pt modelId="{5A16D051-4C82-487D-BFDD-80A7DE6B02AC}" type="pres">
      <dgm:prSet presAssocID="{CEB8D67E-1E2A-4886-886E-3953E8975F50}" presName="Name37" presStyleLbl="parChTrans1D3" presStyleIdx="0" presStyleCnt="7"/>
      <dgm:spPr/>
      <dgm:t>
        <a:bodyPr/>
        <a:lstStyle/>
        <a:p>
          <a:endParaRPr lang="es-ES"/>
        </a:p>
      </dgm:t>
    </dgm:pt>
    <dgm:pt modelId="{326AEA5B-A936-4819-B6BE-CC9A10832263}" type="pres">
      <dgm:prSet presAssocID="{900327A7-A184-4726-9F53-06FB0B40DB65}" presName="hierRoot2" presStyleCnt="0">
        <dgm:presLayoutVars>
          <dgm:hierBranch val="init"/>
        </dgm:presLayoutVars>
      </dgm:prSet>
      <dgm:spPr/>
    </dgm:pt>
    <dgm:pt modelId="{F6D51347-760F-409C-ABF7-7473DAD7B028}" type="pres">
      <dgm:prSet presAssocID="{900327A7-A184-4726-9F53-06FB0B40DB65}" presName="rootComposite" presStyleCnt="0"/>
      <dgm:spPr/>
    </dgm:pt>
    <dgm:pt modelId="{0C66AD89-2ED2-49AC-A0F0-02006E1439A6}" type="pres">
      <dgm:prSet presAssocID="{900327A7-A184-4726-9F53-06FB0B40DB65}" presName="rootText" presStyleLbl="node3" presStyleIdx="0" presStyleCnt="7">
        <dgm:presLayoutVars>
          <dgm:chPref val="3"/>
        </dgm:presLayoutVars>
      </dgm:prSet>
      <dgm:spPr/>
      <dgm:t>
        <a:bodyPr/>
        <a:lstStyle/>
        <a:p>
          <a:endParaRPr lang="es-ES"/>
        </a:p>
      </dgm:t>
    </dgm:pt>
    <dgm:pt modelId="{75753900-7BBF-4962-96DF-BDEBCE90B01F}" type="pres">
      <dgm:prSet presAssocID="{900327A7-A184-4726-9F53-06FB0B40DB65}" presName="rootConnector" presStyleLbl="node3" presStyleIdx="0" presStyleCnt="7"/>
      <dgm:spPr/>
      <dgm:t>
        <a:bodyPr/>
        <a:lstStyle/>
        <a:p>
          <a:endParaRPr lang="es-ES"/>
        </a:p>
      </dgm:t>
    </dgm:pt>
    <dgm:pt modelId="{88FABB6E-054C-41A7-BB02-879971EA56E1}" type="pres">
      <dgm:prSet presAssocID="{900327A7-A184-4726-9F53-06FB0B40DB65}" presName="hierChild4" presStyleCnt="0"/>
      <dgm:spPr/>
    </dgm:pt>
    <dgm:pt modelId="{0065BB4D-9576-4F60-ACE4-6DFEFBF31A1A}" type="pres">
      <dgm:prSet presAssocID="{48B90F94-E344-4406-924B-AF51A8A5CD4E}" presName="Name37" presStyleLbl="parChTrans1D4" presStyleIdx="0" presStyleCnt="16"/>
      <dgm:spPr/>
      <dgm:t>
        <a:bodyPr/>
        <a:lstStyle/>
        <a:p>
          <a:endParaRPr lang="es-ES"/>
        </a:p>
      </dgm:t>
    </dgm:pt>
    <dgm:pt modelId="{368F0AD4-BC40-409D-9FDA-8C28F9EDF169}" type="pres">
      <dgm:prSet presAssocID="{C0D70EB8-E572-4C2C-AD0F-794BD2AFCC25}" presName="hierRoot2" presStyleCnt="0">
        <dgm:presLayoutVars>
          <dgm:hierBranch val="init"/>
        </dgm:presLayoutVars>
      </dgm:prSet>
      <dgm:spPr/>
    </dgm:pt>
    <dgm:pt modelId="{96DAB8D4-62CB-4A9E-9EB5-C055AF0654A9}" type="pres">
      <dgm:prSet presAssocID="{C0D70EB8-E572-4C2C-AD0F-794BD2AFCC25}" presName="rootComposite" presStyleCnt="0"/>
      <dgm:spPr/>
    </dgm:pt>
    <dgm:pt modelId="{C90FA3F1-7570-4638-AFC5-FDB009A906A3}" type="pres">
      <dgm:prSet presAssocID="{C0D70EB8-E572-4C2C-AD0F-794BD2AFCC25}" presName="rootText" presStyleLbl="node4" presStyleIdx="0" presStyleCnt="16">
        <dgm:presLayoutVars>
          <dgm:chPref val="3"/>
        </dgm:presLayoutVars>
      </dgm:prSet>
      <dgm:spPr/>
      <dgm:t>
        <a:bodyPr/>
        <a:lstStyle/>
        <a:p>
          <a:endParaRPr lang="es-ES"/>
        </a:p>
      </dgm:t>
    </dgm:pt>
    <dgm:pt modelId="{134E299F-DB7A-494F-9213-DF0C1046F00A}" type="pres">
      <dgm:prSet presAssocID="{C0D70EB8-E572-4C2C-AD0F-794BD2AFCC25}" presName="rootConnector" presStyleLbl="node4" presStyleIdx="0" presStyleCnt="16"/>
      <dgm:spPr/>
      <dgm:t>
        <a:bodyPr/>
        <a:lstStyle/>
        <a:p>
          <a:endParaRPr lang="es-ES"/>
        </a:p>
      </dgm:t>
    </dgm:pt>
    <dgm:pt modelId="{F3D19691-1DFE-4CDC-A8DD-364AC9DECBB5}" type="pres">
      <dgm:prSet presAssocID="{C0D70EB8-E572-4C2C-AD0F-794BD2AFCC25}" presName="hierChild4" presStyleCnt="0"/>
      <dgm:spPr/>
    </dgm:pt>
    <dgm:pt modelId="{2903B40E-6AD3-44FC-864C-8A1E48734019}" type="pres">
      <dgm:prSet presAssocID="{C0D70EB8-E572-4C2C-AD0F-794BD2AFCC25}" presName="hierChild5" presStyleCnt="0"/>
      <dgm:spPr/>
    </dgm:pt>
    <dgm:pt modelId="{79D401FE-9DA1-4F90-B307-010C003E466B}" type="pres">
      <dgm:prSet presAssocID="{51B68865-5B61-4761-A85C-F75095ECC0B9}" presName="Name37" presStyleLbl="parChTrans1D4" presStyleIdx="1" presStyleCnt="16"/>
      <dgm:spPr/>
      <dgm:t>
        <a:bodyPr/>
        <a:lstStyle/>
        <a:p>
          <a:endParaRPr lang="es-ES"/>
        </a:p>
      </dgm:t>
    </dgm:pt>
    <dgm:pt modelId="{19B84854-59E6-4F54-BED0-5C2603EB8C3C}" type="pres">
      <dgm:prSet presAssocID="{98DA9794-969E-477C-AD2D-7FD58301A349}" presName="hierRoot2" presStyleCnt="0">
        <dgm:presLayoutVars>
          <dgm:hierBranch val="init"/>
        </dgm:presLayoutVars>
      </dgm:prSet>
      <dgm:spPr/>
    </dgm:pt>
    <dgm:pt modelId="{A395F6E1-A0FA-4948-8406-0F5EBC2ECA87}" type="pres">
      <dgm:prSet presAssocID="{98DA9794-969E-477C-AD2D-7FD58301A349}" presName="rootComposite" presStyleCnt="0"/>
      <dgm:spPr/>
    </dgm:pt>
    <dgm:pt modelId="{254BBD42-953C-470D-BA30-28749DAD8DD2}" type="pres">
      <dgm:prSet presAssocID="{98DA9794-969E-477C-AD2D-7FD58301A349}" presName="rootText" presStyleLbl="node4" presStyleIdx="1" presStyleCnt="16">
        <dgm:presLayoutVars>
          <dgm:chPref val="3"/>
        </dgm:presLayoutVars>
      </dgm:prSet>
      <dgm:spPr/>
      <dgm:t>
        <a:bodyPr/>
        <a:lstStyle/>
        <a:p>
          <a:endParaRPr lang="es-ES"/>
        </a:p>
      </dgm:t>
    </dgm:pt>
    <dgm:pt modelId="{6B02C935-503B-44A4-AEF2-8DCB864C83BE}" type="pres">
      <dgm:prSet presAssocID="{98DA9794-969E-477C-AD2D-7FD58301A349}" presName="rootConnector" presStyleLbl="node4" presStyleIdx="1" presStyleCnt="16"/>
      <dgm:spPr/>
      <dgm:t>
        <a:bodyPr/>
        <a:lstStyle/>
        <a:p>
          <a:endParaRPr lang="es-ES"/>
        </a:p>
      </dgm:t>
    </dgm:pt>
    <dgm:pt modelId="{3E68CB63-9196-4C2A-94C7-78AE8FEF6FF0}" type="pres">
      <dgm:prSet presAssocID="{98DA9794-969E-477C-AD2D-7FD58301A349}" presName="hierChild4" presStyleCnt="0"/>
      <dgm:spPr/>
    </dgm:pt>
    <dgm:pt modelId="{F2306C17-4111-4D5E-80C0-FFB5079AFA68}" type="pres">
      <dgm:prSet presAssocID="{98DA9794-969E-477C-AD2D-7FD58301A349}" presName="hierChild5" presStyleCnt="0"/>
      <dgm:spPr/>
    </dgm:pt>
    <dgm:pt modelId="{A876E041-A126-4AC6-A252-2E60457D2E0C}" type="pres">
      <dgm:prSet presAssocID="{A75CD665-B54D-4C6B-815F-F3870B9CE6AB}" presName="Name37" presStyleLbl="parChTrans1D4" presStyleIdx="2" presStyleCnt="16"/>
      <dgm:spPr/>
      <dgm:t>
        <a:bodyPr/>
        <a:lstStyle/>
        <a:p>
          <a:endParaRPr lang="es-ES"/>
        </a:p>
      </dgm:t>
    </dgm:pt>
    <dgm:pt modelId="{A7973D98-B7C6-4953-8874-43CA5C0F93EA}" type="pres">
      <dgm:prSet presAssocID="{70F53750-FFCD-471E-9664-7228CF3D521A}" presName="hierRoot2" presStyleCnt="0">
        <dgm:presLayoutVars>
          <dgm:hierBranch val="init"/>
        </dgm:presLayoutVars>
      </dgm:prSet>
      <dgm:spPr/>
    </dgm:pt>
    <dgm:pt modelId="{0CB2DEC3-9EAA-45BB-AD6C-9DEC52BCEF98}" type="pres">
      <dgm:prSet presAssocID="{70F53750-FFCD-471E-9664-7228CF3D521A}" presName="rootComposite" presStyleCnt="0"/>
      <dgm:spPr/>
    </dgm:pt>
    <dgm:pt modelId="{1892F64E-B6CF-412C-A080-26FC45ACD8FC}" type="pres">
      <dgm:prSet presAssocID="{70F53750-FFCD-471E-9664-7228CF3D521A}" presName="rootText" presStyleLbl="node4" presStyleIdx="2" presStyleCnt="16">
        <dgm:presLayoutVars>
          <dgm:chPref val="3"/>
        </dgm:presLayoutVars>
      </dgm:prSet>
      <dgm:spPr/>
      <dgm:t>
        <a:bodyPr/>
        <a:lstStyle/>
        <a:p>
          <a:endParaRPr lang="es-ES"/>
        </a:p>
      </dgm:t>
    </dgm:pt>
    <dgm:pt modelId="{7E63349F-33B6-469E-90EC-4F78194E2D2C}" type="pres">
      <dgm:prSet presAssocID="{70F53750-FFCD-471E-9664-7228CF3D521A}" presName="rootConnector" presStyleLbl="node4" presStyleIdx="2" presStyleCnt="16"/>
      <dgm:spPr/>
      <dgm:t>
        <a:bodyPr/>
        <a:lstStyle/>
        <a:p>
          <a:endParaRPr lang="es-ES"/>
        </a:p>
      </dgm:t>
    </dgm:pt>
    <dgm:pt modelId="{AF9836FE-5499-4937-A164-4C4A5927A1FD}" type="pres">
      <dgm:prSet presAssocID="{70F53750-FFCD-471E-9664-7228CF3D521A}" presName="hierChild4" presStyleCnt="0"/>
      <dgm:spPr/>
    </dgm:pt>
    <dgm:pt modelId="{A0DF7039-8619-40E1-845A-E4E6FDF56537}" type="pres">
      <dgm:prSet presAssocID="{70F53750-FFCD-471E-9664-7228CF3D521A}" presName="hierChild5" presStyleCnt="0"/>
      <dgm:spPr/>
    </dgm:pt>
    <dgm:pt modelId="{FCCF4E50-4466-4680-84D8-C642C9DEFD15}" type="pres">
      <dgm:prSet presAssocID="{A67358BB-9A3A-4E03-8CF2-ACFE54AE17D2}" presName="Name37" presStyleLbl="parChTrans1D4" presStyleIdx="3" presStyleCnt="16"/>
      <dgm:spPr/>
      <dgm:t>
        <a:bodyPr/>
        <a:lstStyle/>
        <a:p>
          <a:endParaRPr lang="es-ES"/>
        </a:p>
      </dgm:t>
    </dgm:pt>
    <dgm:pt modelId="{2E6F819D-62E4-4A3B-9FA6-B424E4ADAAC5}" type="pres">
      <dgm:prSet presAssocID="{11CB0FC9-ADDE-4E5A-A041-18ED9D52F296}" presName="hierRoot2" presStyleCnt="0">
        <dgm:presLayoutVars>
          <dgm:hierBranch val="init"/>
        </dgm:presLayoutVars>
      </dgm:prSet>
      <dgm:spPr/>
    </dgm:pt>
    <dgm:pt modelId="{3FF64F40-105A-41E3-BF0B-CE2C1E1347CC}" type="pres">
      <dgm:prSet presAssocID="{11CB0FC9-ADDE-4E5A-A041-18ED9D52F296}" presName="rootComposite" presStyleCnt="0"/>
      <dgm:spPr/>
    </dgm:pt>
    <dgm:pt modelId="{5A0456BB-848C-4106-AB80-D88F98AB1C45}" type="pres">
      <dgm:prSet presAssocID="{11CB0FC9-ADDE-4E5A-A041-18ED9D52F296}" presName="rootText" presStyleLbl="node4" presStyleIdx="3" presStyleCnt="16">
        <dgm:presLayoutVars>
          <dgm:chPref val="3"/>
        </dgm:presLayoutVars>
      </dgm:prSet>
      <dgm:spPr/>
      <dgm:t>
        <a:bodyPr/>
        <a:lstStyle/>
        <a:p>
          <a:endParaRPr lang="es-ES"/>
        </a:p>
      </dgm:t>
    </dgm:pt>
    <dgm:pt modelId="{C71EDB65-61B1-4B65-9FF4-978EE7C45B75}" type="pres">
      <dgm:prSet presAssocID="{11CB0FC9-ADDE-4E5A-A041-18ED9D52F296}" presName="rootConnector" presStyleLbl="node4" presStyleIdx="3" presStyleCnt="16"/>
      <dgm:spPr/>
      <dgm:t>
        <a:bodyPr/>
        <a:lstStyle/>
        <a:p>
          <a:endParaRPr lang="es-ES"/>
        </a:p>
      </dgm:t>
    </dgm:pt>
    <dgm:pt modelId="{4151E2AD-CF8D-45CF-95C3-CF26D4B17082}" type="pres">
      <dgm:prSet presAssocID="{11CB0FC9-ADDE-4E5A-A041-18ED9D52F296}" presName="hierChild4" presStyleCnt="0"/>
      <dgm:spPr/>
    </dgm:pt>
    <dgm:pt modelId="{A9D86058-DA41-4408-91A9-6179E40AAF61}" type="pres">
      <dgm:prSet presAssocID="{11CB0FC9-ADDE-4E5A-A041-18ED9D52F296}" presName="hierChild5" presStyleCnt="0"/>
      <dgm:spPr/>
    </dgm:pt>
    <dgm:pt modelId="{DF45FFB0-59D8-4924-B3D6-6F11BF3F023B}" type="pres">
      <dgm:prSet presAssocID="{900327A7-A184-4726-9F53-06FB0B40DB65}" presName="hierChild5" presStyleCnt="0"/>
      <dgm:spPr/>
    </dgm:pt>
    <dgm:pt modelId="{E969DA68-D1BD-44CE-A3A0-2A78869257E6}" type="pres">
      <dgm:prSet presAssocID="{78842247-57CF-4108-841B-3393A495A72B}" presName="Name37" presStyleLbl="parChTrans1D3" presStyleIdx="1" presStyleCnt="7"/>
      <dgm:spPr/>
      <dgm:t>
        <a:bodyPr/>
        <a:lstStyle/>
        <a:p>
          <a:endParaRPr lang="es-ES"/>
        </a:p>
      </dgm:t>
    </dgm:pt>
    <dgm:pt modelId="{9EAFB71B-7F7B-4A45-A98D-C3B8F9EBF7FB}" type="pres">
      <dgm:prSet presAssocID="{A01FBD8F-15B9-4A73-9837-FFA75FD07B17}" presName="hierRoot2" presStyleCnt="0">
        <dgm:presLayoutVars>
          <dgm:hierBranch val="init"/>
        </dgm:presLayoutVars>
      </dgm:prSet>
      <dgm:spPr/>
    </dgm:pt>
    <dgm:pt modelId="{FD42778B-9D17-4BB8-BDC6-9CE547120A6E}" type="pres">
      <dgm:prSet presAssocID="{A01FBD8F-15B9-4A73-9837-FFA75FD07B17}" presName="rootComposite" presStyleCnt="0"/>
      <dgm:spPr/>
    </dgm:pt>
    <dgm:pt modelId="{122005D1-5157-4C61-885C-E32E0CFE275D}" type="pres">
      <dgm:prSet presAssocID="{A01FBD8F-15B9-4A73-9837-FFA75FD07B17}" presName="rootText" presStyleLbl="node3" presStyleIdx="1" presStyleCnt="7">
        <dgm:presLayoutVars>
          <dgm:chPref val="3"/>
        </dgm:presLayoutVars>
      </dgm:prSet>
      <dgm:spPr/>
      <dgm:t>
        <a:bodyPr/>
        <a:lstStyle/>
        <a:p>
          <a:endParaRPr lang="es-ES"/>
        </a:p>
      </dgm:t>
    </dgm:pt>
    <dgm:pt modelId="{35005A28-2AFC-41F1-B926-18B3FB904D9A}" type="pres">
      <dgm:prSet presAssocID="{A01FBD8F-15B9-4A73-9837-FFA75FD07B17}" presName="rootConnector" presStyleLbl="node3" presStyleIdx="1" presStyleCnt="7"/>
      <dgm:spPr/>
      <dgm:t>
        <a:bodyPr/>
        <a:lstStyle/>
        <a:p>
          <a:endParaRPr lang="es-ES"/>
        </a:p>
      </dgm:t>
    </dgm:pt>
    <dgm:pt modelId="{A01B4EA1-F307-45E3-9192-1BCD6FEA6355}" type="pres">
      <dgm:prSet presAssocID="{A01FBD8F-15B9-4A73-9837-FFA75FD07B17}" presName="hierChild4" presStyleCnt="0"/>
      <dgm:spPr/>
    </dgm:pt>
    <dgm:pt modelId="{E270F167-7CB8-41C2-ADA2-85809118B097}" type="pres">
      <dgm:prSet presAssocID="{FB2DCB6B-C9B6-4FD6-BCD5-169DCB83EF10}" presName="Name37" presStyleLbl="parChTrans1D4" presStyleIdx="4" presStyleCnt="16"/>
      <dgm:spPr/>
      <dgm:t>
        <a:bodyPr/>
        <a:lstStyle/>
        <a:p>
          <a:endParaRPr lang="es-ES"/>
        </a:p>
      </dgm:t>
    </dgm:pt>
    <dgm:pt modelId="{59220A02-A0D3-4507-87A6-E3A7889D063E}" type="pres">
      <dgm:prSet presAssocID="{7CB68F70-37D0-47D4-AE16-DFC211930DF1}" presName="hierRoot2" presStyleCnt="0">
        <dgm:presLayoutVars>
          <dgm:hierBranch val="init"/>
        </dgm:presLayoutVars>
      </dgm:prSet>
      <dgm:spPr/>
    </dgm:pt>
    <dgm:pt modelId="{EFE6CB0F-98E6-4DBE-A5C8-E82A7628AB4C}" type="pres">
      <dgm:prSet presAssocID="{7CB68F70-37D0-47D4-AE16-DFC211930DF1}" presName="rootComposite" presStyleCnt="0"/>
      <dgm:spPr/>
    </dgm:pt>
    <dgm:pt modelId="{D7A1FDCB-04ED-4FC6-ACFC-1B0A0D02A72A}" type="pres">
      <dgm:prSet presAssocID="{7CB68F70-37D0-47D4-AE16-DFC211930DF1}" presName="rootText" presStyleLbl="node4" presStyleIdx="4" presStyleCnt="16">
        <dgm:presLayoutVars>
          <dgm:chPref val="3"/>
        </dgm:presLayoutVars>
      </dgm:prSet>
      <dgm:spPr/>
      <dgm:t>
        <a:bodyPr/>
        <a:lstStyle/>
        <a:p>
          <a:endParaRPr lang="es-ES"/>
        </a:p>
      </dgm:t>
    </dgm:pt>
    <dgm:pt modelId="{D75F4A1D-B0AC-4EC0-BB60-EB1D3A2528B1}" type="pres">
      <dgm:prSet presAssocID="{7CB68F70-37D0-47D4-AE16-DFC211930DF1}" presName="rootConnector" presStyleLbl="node4" presStyleIdx="4" presStyleCnt="16"/>
      <dgm:spPr/>
      <dgm:t>
        <a:bodyPr/>
        <a:lstStyle/>
        <a:p>
          <a:endParaRPr lang="es-ES"/>
        </a:p>
      </dgm:t>
    </dgm:pt>
    <dgm:pt modelId="{9DA3D5E6-F765-4EF0-8E02-83AF59BC750F}" type="pres">
      <dgm:prSet presAssocID="{7CB68F70-37D0-47D4-AE16-DFC211930DF1}" presName="hierChild4" presStyleCnt="0"/>
      <dgm:spPr/>
    </dgm:pt>
    <dgm:pt modelId="{8E2BA338-9ED1-48C8-B6C6-3F23B256E336}" type="pres">
      <dgm:prSet presAssocID="{7CB68F70-37D0-47D4-AE16-DFC211930DF1}" presName="hierChild5" presStyleCnt="0"/>
      <dgm:spPr/>
    </dgm:pt>
    <dgm:pt modelId="{BB5B3A52-313F-43FC-9913-33EC6361D451}" type="pres">
      <dgm:prSet presAssocID="{B196F3C6-6021-4C7A-B5F8-5D1859ED91E6}" presName="Name37" presStyleLbl="parChTrans1D4" presStyleIdx="5" presStyleCnt="16"/>
      <dgm:spPr/>
      <dgm:t>
        <a:bodyPr/>
        <a:lstStyle/>
        <a:p>
          <a:endParaRPr lang="es-ES"/>
        </a:p>
      </dgm:t>
    </dgm:pt>
    <dgm:pt modelId="{C27BADF3-153D-4678-95AA-637EACE42925}" type="pres">
      <dgm:prSet presAssocID="{81C5CD93-FA9A-4C00-9A48-2A875AF2C3E0}" presName="hierRoot2" presStyleCnt="0">
        <dgm:presLayoutVars>
          <dgm:hierBranch val="init"/>
        </dgm:presLayoutVars>
      </dgm:prSet>
      <dgm:spPr/>
    </dgm:pt>
    <dgm:pt modelId="{D6C25EE0-E1C9-4FD8-9846-7C6EA477B4BC}" type="pres">
      <dgm:prSet presAssocID="{81C5CD93-FA9A-4C00-9A48-2A875AF2C3E0}" presName="rootComposite" presStyleCnt="0"/>
      <dgm:spPr/>
    </dgm:pt>
    <dgm:pt modelId="{2B7F8B02-0EAA-4CCF-9CB1-A6E7A8BF4753}" type="pres">
      <dgm:prSet presAssocID="{81C5CD93-FA9A-4C00-9A48-2A875AF2C3E0}" presName="rootText" presStyleLbl="node4" presStyleIdx="5" presStyleCnt="16">
        <dgm:presLayoutVars>
          <dgm:chPref val="3"/>
        </dgm:presLayoutVars>
      </dgm:prSet>
      <dgm:spPr/>
      <dgm:t>
        <a:bodyPr/>
        <a:lstStyle/>
        <a:p>
          <a:endParaRPr lang="es-ES"/>
        </a:p>
      </dgm:t>
    </dgm:pt>
    <dgm:pt modelId="{4410C007-F837-4B74-85E7-0053654AED81}" type="pres">
      <dgm:prSet presAssocID="{81C5CD93-FA9A-4C00-9A48-2A875AF2C3E0}" presName="rootConnector" presStyleLbl="node4" presStyleIdx="5" presStyleCnt="16"/>
      <dgm:spPr/>
      <dgm:t>
        <a:bodyPr/>
        <a:lstStyle/>
        <a:p>
          <a:endParaRPr lang="es-ES"/>
        </a:p>
      </dgm:t>
    </dgm:pt>
    <dgm:pt modelId="{86E08FFC-5F0C-41E5-99FE-4C4B98A889A6}" type="pres">
      <dgm:prSet presAssocID="{81C5CD93-FA9A-4C00-9A48-2A875AF2C3E0}" presName="hierChild4" presStyleCnt="0"/>
      <dgm:spPr/>
    </dgm:pt>
    <dgm:pt modelId="{3F6749D4-BE2E-4AF5-BC02-CF298185887F}" type="pres">
      <dgm:prSet presAssocID="{81C5CD93-FA9A-4C00-9A48-2A875AF2C3E0}" presName="hierChild5" presStyleCnt="0"/>
      <dgm:spPr/>
    </dgm:pt>
    <dgm:pt modelId="{267E24CC-C918-4638-A0B2-951322DAABDF}" type="pres">
      <dgm:prSet presAssocID="{A1752758-7F78-4F4D-81B9-D8CE83489B4E}" presName="Name37" presStyleLbl="parChTrans1D4" presStyleIdx="6" presStyleCnt="16"/>
      <dgm:spPr/>
      <dgm:t>
        <a:bodyPr/>
        <a:lstStyle/>
        <a:p>
          <a:endParaRPr lang="es-ES"/>
        </a:p>
      </dgm:t>
    </dgm:pt>
    <dgm:pt modelId="{EB1D5CA5-5F80-4FF6-A874-F8990E23D6A8}" type="pres">
      <dgm:prSet presAssocID="{725B0281-FCDF-4600-9200-5AB7FCAE1854}" presName="hierRoot2" presStyleCnt="0">
        <dgm:presLayoutVars>
          <dgm:hierBranch val="init"/>
        </dgm:presLayoutVars>
      </dgm:prSet>
      <dgm:spPr/>
    </dgm:pt>
    <dgm:pt modelId="{53C1EE93-D80F-42B3-9881-8335BCE49E62}" type="pres">
      <dgm:prSet presAssocID="{725B0281-FCDF-4600-9200-5AB7FCAE1854}" presName="rootComposite" presStyleCnt="0"/>
      <dgm:spPr/>
    </dgm:pt>
    <dgm:pt modelId="{5CA1E7FE-4CEB-46E5-9B2C-5EDEFCEC97E2}" type="pres">
      <dgm:prSet presAssocID="{725B0281-FCDF-4600-9200-5AB7FCAE1854}" presName="rootText" presStyleLbl="node4" presStyleIdx="6" presStyleCnt="16">
        <dgm:presLayoutVars>
          <dgm:chPref val="3"/>
        </dgm:presLayoutVars>
      </dgm:prSet>
      <dgm:spPr/>
      <dgm:t>
        <a:bodyPr/>
        <a:lstStyle/>
        <a:p>
          <a:endParaRPr lang="es-ES"/>
        </a:p>
      </dgm:t>
    </dgm:pt>
    <dgm:pt modelId="{15103982-F902-4A1F-81A4-F614ED6F550D}" type="pres">
      <dgm:prSet presAssocID="{725B0281-FCDF-4600-9200-5AB7FCAE1854}" presName="rootConnector" presStyleLbl="node4" presStyleIdx="6" presStyleCnt="16"/>
      <dgm:spPr/>
      <dgm:t>
        <a:bodyPr/>
        <a:lstStyle/>
        <a:p>
          <a:endParaRPr lang="es-ES"/>
        </a:p>
      </dgm:t>
    </dgm:pt>
    <dgm:pt modelId="{A1E7D755-3912-4BA6-9807-8F5A8521F6C9}" type="pres">
      <dgm:prSet presAssocID="{725B0281-FCDF-4600-9200-5AB7FCAE1854}" presName="hierChild4" presStyleCnt="0"/>
      <dgm:spPr/>
    </dgm:pt>
    <dgm:pt modelId="{D5E40F6C-FD90-4BE8-B29D-17C5F7CB4EAB}" type="pres">
      <dgm:prSet presAssocID="{725B0281-FCDF-4600-9200-5AB7FCAE1854}" presName="hierChild5" presStyleCnt="0"/>
      <dgm:spPr/>
    </dgm:pt>
    <dgm:pt modelId="{1F41C516-77B3-4BE5-87BF-0DE5F25FBC7D}" type="pres">
      <dgm:prSet presAssocID="{75C9F8B0-38BB-4457-B05A-E278588D49D1}" presName="Name37" presStyleLbl="parChTrans1D4" presStyleIdx="7" presStyleCnt="16"/>
      <dgm:spPr/>
      <dgm:t>
        <a:bodyPr/>
        <a:lstStyle/>
        <a:p>
          <a:endParaRPr lang="es-ES"/>
        </a:p>
      </dgm:t>
    </dgm:pt>
    <dgm:pt modelId="{F4C83B9F-DCF2-4DD5-BC26-653A6E9A0C23}" type="pres">
      <dgm:prSet presAssocID="{584E9E99-6313-464D-918F-623D96E2FB4D}" presName="hierRoot2" presStyleCnt="0">
        <dgm:presLayoutVars>
          <dgm:hierBranch val="init"/>
        </dgm:presLayoutVars>
      </dgm:prSet>
      <dgm:spPr/>
    </dgm:pt>
    <dgm:pt modelId="{669299A8-BFB0-434B-8C25-D4B696B9ED73}" type="pres">
      <dgm:prSet presAssocID="{584E9E99-6313-464D-918F-623D96E2FB4D}" presName="rootComposite" presStyleCnt="0"/>
      <dgm:spPr/>
    </dgm:pt>
    <dgm:pt modelId="{9167DFB7-3ABC-4E27-B1F7-21ED578D4AD1}" type="pres">
      <dgm:prSet presAssocID="{584E9E99-6313-464D-918F-623D96E2FB4D}" presName="rootText" presStyleLbl="node4" presStyleIdx="7" presStyleCnt="16">
        <dgm:presLayoutVars>
          <dgm:chPref val="3"/>
        </dgm:presLayoutVars>
      </dgm:prSet>
      <dgm:spPr/>
      <dgm:t>
        <a:bodyPr/>
        <a:lstStyle/>
        <a:p>
          <a:endParaRPr lang="es-ES"/>
        </a:p>
      </dgm:t>
    </dgm:pt>
    <dgm:pt modelId="{45CF8B86-D51A-4E9C-B25B-277ABAB10271}" type="pres">
      <dgm:prSet presAssocID="{584E9E99-6313-464D-918F-623D96E2FB4D}" presName="rootConnector" presStyleLbl="node4" presStyleIdx="7" presStyleCnt="16"/>
      <dgm:spPr/>
      <dgm:t>
        <a:bodyPr/>
        <a:lstStyle/>
        <a:p>
          <a:endParaRPr lang="es-ES"/>
        </a:p>
      </dgm:t>
    </dgm:pt>
    <dgm:pt modelId="{451C85D8-8038-4A6A-B5AC-60C3E87CDA82}" type="pres">
      <dgm:prSet presAssocID="{584E9E99-6313-464D-918F-623D96E2FB4D}" presName="hierChild4" presStyleCnt="0"/>
      <dgm:spPr/>
    </dgm:pt>
    <dgm:pt modelId="{45BBBEAA-CDD4-4EFD-8035-527DFDFFE55C}" type="pres">
      <dgm:prSet presAssocID="{584E9E99-6313-464D-918F-623D96E2FB4D}" presName="hierChild5" presStyleCnt="0"/>
      <dgm:spPr/>
    </dgm:pt>
    <dgm:pt modelId="{7D39D6CD-7843-4DD1-B8E5-156BA64DB5FE}" type="pres">
      <dgm:prSet presAssocID="{A01FBD8F-15B9-4A73-9837-FFA75FD07B17}" presName="hierChild5" presStyleCnt="0"/>
      <dgm:spPr/>
    </dgm:pt>
    <dgm:pt modelId="{C89F4A64-69CC-4101-8BD9-62CB0FAFBE13}" type="pres">
      <dgm:prSet presAssocID="{57A60916-A82D-47F6-BD1A-128AA023CB1A}" presName="hierChild5" presStyleCnt="0"/>
      <dgm:spPr/>
    </dgm:pt>
    <dgm:pt modelId="{D5931D38-C2D2-49FF-881E-F101E8F14E6F}" type="pres">
      <dgm:prSet presAssocID="{C6CC6953-2A21-4E0D-868C-13FD33D50255}" presName="Name37" presStyleLbl="parChTrans1D2" presStyleIdx="1" presStyleCnt="4"/>
      <dgm:spPr/>
      <dgm:t>
        <a:bodyPr/>
        <a:lstStyle/>
        <a:p>
          <a:endParaRPr lang="es-ES"/>
        </a:p>
      </dgm:t>
    </dgm:pt>
    <dgm:pt modelId="{617DE0FE-4928-46F0-9F93-E928E4391FAE}" type="pres">
      <dgm:prSet presAssocID="{89ED0B2E-F7B9-4B19-853E-D959ED3AB9A7}" presName="hierRoot2" presStyleCnt="0">
        <dgm:presLayoutVars>
          <dgm:hierBranch val="init"/>
        </dgm:presLayoutVars>
      </dgm:prSet>
      <dgm:spPr/>
    </dgm:pt>
    <dgm:pt modelId="{AD9D91A4-0649-426B-B30A-B4BAF665D9A9}" type="pres">
      <dgm:prSet presAssocID="{89ED0B2E-F7B9-4B19-853E-D959ED3AB9A7}" presName="rootComposite" presStyleCnt="0"/>
      <dgm:spPr/>
    </dgm:pt>
    <dgm:pt modelId="{D5A4D5BA-24AA-42F5-8087-209055E677ED}" type="pres">
      <dgm:prSet presAssocID="{89ED0B2E-F7B9-4B19-853E-D959ED3AB9A7}" presName="rootText" presStyleLbl="node2" presStyleIdx="1" presStyleCnt="4">
        <dgm:presLayoutVars>
          <dgm:chPref val="3"/>
        </dgm:presLayoutVars>
      </dgm:prSet>
      <dgm:spPr/>
      <dgm:t>
        <a:bodyPr/>
        <a:lstStyle/>
        <a:p>
          <a:endParaRPr lang="es-ES"/>
        </a:p>
      </dgm:t>
    </dgm:pt>
    <dgm:pt modelId="{B795CC64-3B7F-4413-8837-8E968F27A7D6}" type="pres">
      <dgm:prSet presAssocID="{89ED0B2E-F7B9-4B19-853E-D959ED3AB9A7}" presName="rootConnector" presStyleLbl="node2" presStyleIdx="1" presStyleCnt="4"/>
      <dgm:spPr/>
      <dgm:t>
        <a:bodyPr/>
        <a:lstStyle/>
        <a:p>
          <a:endParaRPr lang="es-ES"/>
        </a:p>
      </dgm:t>
    </dgm:pt>
    <dgm:pt modelId="{84A4FC86-D3A7-4DE0-B3FF-783CCA8B379E}" type="pres">
      <dgm:prSet presAssocID="{89ED0B2E-F7B9-4B19-853E-D959ED3AB9A7}" presName="hierChild4" presStyleCnt="0"/>
      <dgm:spPr/>
    </dgm:pt>
    <dgm:pt modelId="{33840DB8-8AFD-48A6-8369-2FA07061DD64}" type="pres">
      <dgm:prSet presAssocID="{7B66E5A6-3D69-4862-9B8E-50A53E6C7BDB}" presName="Name37" presStyleLbl="parChTrans1D3" presStyleIdx="2" presStyleCnt="7"/>
      <dgm:spPr/>
      <dgm:t>
        <a:bodyPr/>
        <a:lstStyle/>
        <a:p>
          <a:endParaRPr lang="es-ES"/>
        </a:p>
      </dgm:t>
    </dgm:pt>
    <dgm:pt modelId="{E290867F-508C-4C8C-A5D3-1BFAF580B96E}" type="pres">
      <dgm:prSet presAssocID="{C2AE99BF-5656-4A83-9154-7D87E5D0984F}" presName="hierRoot2" presStyleCnt="0">
        <dgm:presLayoutVars>
          <dgm:hierBranch val="init"/>
        </dgm:presLayoutVars>
      </dgm:prSet>
      <dgm:spPr/>
    </dgm:pt>
    <dgm:pt modelId="{363575A9-39DA-4D4C-AED9-57CFD1429F80}" type="pres">
      <dgm:prSet presAssocID="{C2AE99BF-5656-4A83-9154-7D87E5D0984F}" presName="rootComposite" presStyleCnt="0"/>
      <dgm:spPr/>
    </dgm:pt>
    <dgm:pt modelId="{A504F11A-95CA-4E8D-B34C-007CA8626FAC}" type="pres">
      <dgm:prSet presAssocID="{C2AE99BF-5656-4A83-9154-7D87E5D0984F}" presName="rootText" presStyleLbl="node3" presStyleIdx="2" presStyleCnt="7">
        <dgm:presLayoutVars>
          <dgm:chPref val="3"/>
        </dgm:presLayoutVars>
      </dgm:prSet>
      <dgm:spPr/>
      <dgm:t>
        <a:bodyPr/>
        <a:lstStyle/>
        <a:p>
          <a:endParaRPr lang="es-ES"/>
        </a:p>
      </dgm:t>
    </dgm:pt>
    <dgm:pt modelId="{DE75C72C-C446-43E9-83BF-CA9C5D1256D1}" type="pres">
      <dgm:prSet presAssocID="{C2AE99BF-5656-4A83-9154-7D87E5D0984F}" presName="rootConnector" presStyleLbl="node3" presStyleIdx="2" presStyleCnt="7"/>
      <dgm:spPr/>
      <dgm:t>
        <a:bodyPr/>
        <a:lstStyle/>
        <a:p>
          <a:endParaRPr lang="es-ES"/>
        </a:p>
      </dgm:t>
    </dgm:pt>
    <dgm:pt modelId="{0BBE43E8-0181-49DF-BB53-2FB03545E710}" type="pres">
      <dgm:prSet presAssocID="{C2AE99BF-5656-4A83-9154-7D87E5D0984F}" presName="hierChild4" presStyleCnt="0"/>
      <dgm:spPr/>
    </dgm:pt>
    <dgm:pt modelId="{3E51A35A-769D-4E0E-8071-7467A4F0AD2C}" type="pres">
      <dgm:prSet presAssocID="{B86F936B-5816-4BE7-B2CB-5F20AA87D20A}" presName="Name37" presStyleLbl="parChTrans1D4" presStyleIdx="8" presStyleCnt="16"/>
      <dgm:spPr/>
      <dgm:t>
        <a:bodyPr/>
        <a:lstStyle/>
        <a:p>
          <a:endParaRPr lang="es-ES"/>
        </a:p>
      </dgm:t>
    </dgm:pt>
    <dgm:pt modelId="{A4F7159F-737A-449E-ACA1-A257385CB165}" type="pres">
      <dgm:prSet presAssocID="{58E3DAE5-5B3C-46B3-B4A6-38E426852C05}" presName="hierRoot2" presStyleCnt="0">
        <dgm:presLayoutVars>
          <dgm:hierBranch val="init"/>
        </dgm:presLayoutVars>
      </dgm:prSet>
      <dgm:spPr/>
    </dgm:pt>
    <dgm:pt modelId="{98DB959F-EAF6-40E4-BADA-23DFB86773C1}" type="pres">
      <dgm:prSet presAssocID="{58E3DAE5-5B3C-46B3-B4A6-38E426852C05}" presName="rootComposite" presStyleCnt="0"/>
      <dgm:spPr/>
    </dgm:pt>
    <dgm:pt modelId="{EA6F5C60-1E89-4929-91BE-1ABCAB9B21EF}" type="pres">
      <dgm:prSet presAssocID="{58E3DAE5-5B3C-46B3-B4A6-38E426852C05}" presName="rootText" presStyleLbl="node4" presStyleIdx="8" presStyleCnt="16">
        <dgm:presLayoutVars>
          <dgm:chPref val="3"/>
        </dgm:presLayoutVars>
      </dgm:prSet>
      <dgm:spPr/>
      <dgm:t>
        <a:bodyPr/>
        <a:lstStyle/>
        <a:p>
          <a:endParaRPr lang="es-ES"/>
        </a:p>
      </dgm:t>
    </dgm:pt>
    <dgm:pt modelId="{946FEEC2-D5D8-4B61-BE33-500F8DFAF97F}" type="pres">
      <dgm:prSet presAssocID="{58E3DAE5-5B3C-46B3-B4A6-38E426852C05}" presName="rootConnector" presStyleLbl="node4" presStyleIdx="8" presStyleCnt="16"/>
      <dgm:spPr/>
      <dgm:t>
        <a:bodyPr/>
        <a:lstStyle/>
        <a:p>
          <a:endParaRPr lang="es-ES"/>
        </a:p>
      </dgm:t>
    </dgm:pt>
    <dgm:pt modelId="{34F03F75-68B1-48CF-AA8D-1D3DA14CC4B3}" type="pres">
      <dgm:prSet presAssocID="{58E3DAE5-5B3C-46B3-B4A6-38E426852C05}" presName="hierChild4" presStyleCnt="0"/>
      <dgm:spPr/>
    </dgm:pt>
    <dgm:pt modelId="{E9B2EFF3-BFD6-45F7-80D1-D124A4A66931}" type="pres">
      <dgm:prSet presAssocID="{58E3DAE5-5B3C-46B3-B4A6-38E426852C05}" presName="hierChild5" presStyleCnt="0"/>
      <dgm:spPr/>
    </dgm:pt>
    <dgm:pt modelId="{FBC3A37F-EF10-4253-9424-B7F893896ED3}" type="pres">
      <dgm:prSet presAssocID="{BF2F5C6D-79AC-40EC-A96B-07F2AB5B133D}" presName="Name37" presStyleLbl="parChTrans1D4" presStyleIdx="9" presStyleCnt="16"/>
      <dgm:spPr/>
      <dgm:t>
        <a:bodyPr/>
        <a:lstStyle/>
        <a:p>
          <a:endParaRPr lang="es-ES"/>
        </a:p>
      </dgm:t>
    </dgm:pt>
    <dgm:pt modelId="{42271E32-28BA-4246-99F8-F90B80F25665}" type="pres">
      <dgm:prSet presAssocID="{D7C8DA67-0C8B-4354-9A6B-F9AE15431B3C}" presName="hierRoot2" presStyleCnt="0">
        <dgm:presLayoutVars>
          <dgm:hierBranch val="init"/>
        </dgm:presLayoutVars>
      </dgm:prSet>
      <dgm:spPr/>
    </dgm:pt>
    <dgm:pt modelId="{7457546D-3D92-4D02-A9A2-579CACEC0BB1}" type="pres">
      <dgm:prSet presAssocID="{D7C8DA67-0C8B-4354-9A6B-F9AE15431B3C}" presName="rootComposite" presStyleCnt="0"/>
      <dgm:spPr/>
    </dgm:pt>
    <dgm:pt modelId="{64E4928A-D39D-4D37-BA81-D7CA3269E39C}" type="pres">
      <dgm:prSet presAssocID="{D7C8DA67-0C8B-4354-9A6B-F9AE15431B3C}" presName="rootText" presStyleLbl="node4" presStyleIdx="9" presStyleCnt="16">
        <dgm:presLayoutVars>
          <dgm:chPref val="3"/>
        </dgm:presLayoutVars>
      </dgm:prSet>
      <dgm:spPr/>
      <dgm:t>
        <a:bodyPr/>
        <a:lstStyle/>
        <a:p>
          <a:endParaRPr lang="es-ES"/>
        </a:p>
      </dgm:t>
    </dgm:pt>
    <dgm:pt modelId="{A3C2E442-A1EA-46C7-82CC-BB902B3E02AB}" type="pres">
      <dgm:prSet presAssocID="{D7C8DA67-0C8B-4354-9A6B-F9AE15431B3C}" presName="rootConnector" presStyleLbl="node4" presStyleIdx="9" presStyleCnt="16"/>
      <dgm:spPr/>
      <dgm:t>
        <a:bodyPr/>
        <a:lstStyle/>
        <a:p>
          <a:endParaRPr lang="es-ES"/>
        </a:p>
      </dgm:t>
    </dgm:pt>
    <dgm:pt modelId="{A06275C7-DD8D-4FFF-837B-423A810086E9}" type="pres">
      <dgm:prSet presAssocID="{D7C8DA67-0C8B-4354-9A6B-F9AE15431B3C}" presName="hierChild4" presStyleCnt="0"/>
      <dgm:spPr/>
    </dgm:pt>
    <dgm:pt modelId="{DCEB435D-499E-40BD-BC6B-243F3D64BB3C}" type="pres">
      <dgm:prSet presAssocID="{D7C8DA67-0C8B-4354-9A6B-F9AE15431B3C}" presName="hierChild5" presStyleCnt="0"/>
      <dgm:spPr/>
    </dgm:pt>
    <dgm:pt modelId="{ED2F1BAD-86EF-4946-A351-4FF59ADE5654}" type="pres">
      <dgm:prSet presAssocID="{EFB79008-B188-4C1E-BC9F-DE9307B95C36}" presName="Name37" presStyleLbl="parChTrans1D4" presStyleIdx="10" presStyleCnt="16"/>
      <dgm:spPr/>
      <dgm:t>
        <a:bodyPr/>
        <a:lstStyle/>
        <a:p>
          <a:endParaRPr lang="es-ES"/>
        </a:p>
      </dgm:t>
    </dgm:pt>
    <dgm:pt modelId="{A91FB46D-C70A-41AB-8FAD-B9DC75B6578B}" type="pres">
      <dgm:prSet presAssocID="{B14D43C9-6635-4D28-9F1F-4F0AC22A6003}" presName="hierRoot2" presStyleCnt="0">
        <dgm:presLayoutVars>
          <dgm:hierBranch val="init"/>
        </dgm:presLayoutVars>
      </dgm:prSet>
      <dgm:spPr/>
    </dgm:pt>
    <dgm:pt modelId="{D213657D-4BFF-44D0-A2DB-4E7118945DB7}" type="pres">
      <dgm:prSet presAssocID="{B14D43C9-6635-4D28-9F1F-4F0AC22A6003}" presName="rootComposite" presStyleCnt="0"/>
      <dgm:spPr/>
    </dgm:pt>
    <dgm:pt modelId="{CC5EEB03-3F89-4623-817B-643E19F9C039}" type="pres">
      <dgm:prSet presAssocID="{B14D43C9-6635-4D28-9F1F-4F0AC22A6003}" presName="rootText" presStyleLbl="node4" presStyleIdx="10" presStyleCnt="16">
        <dgm:presLayoutVars>
          <dgm:chPref val="3"/>
        </dgm:presLayoutVars>
      </dgm:prSet>
      <dgm:spPr/>
      <dgm:t>
        <a:bodyPr/>
        <a:lstStyle/>
        <a:p>
          <a:endParaRPr lang="es-ES"/>
        </a:p>
      </dgm:t>
    </dgm:pt>
    <dgm:pt modelId="{2F1375E9-E65E-4A32-915A-4AA063EBE4C7}" type="pres">
      <dgm:prSet presAssocID="{B14D43C9-6635-4D28-9F1F-4F0AC22A6003}" presName="rootConnector" presStyleLbl="node4" presStyleIdx="10" presStyleCnt="16"/>
      <dgm:spPr/>
      <dgm:t>
        <a:bodyPr/>
        <a:lstStyle/>
        <a:p>
          <a:endParaRPr lang="es-ES"/>
        </a:p>
      </dgm:t>
    </dgm:pt>
    <dgm:pt modelId="{6C4CAB52-8C53-476A-8921-23088C1AE3ED}" type="pres">
      <dgm:prSet presAssocID="{B14D43C9-6635-4D28-9F1F-4F0AC22A6003}" presName="hierChild4" presStyleCnt="0"/>
      <dgm:spPr/>
    </dgm:pt>
    <dgm:pt modelId="{1FF8F8CC-127C-4A22-8092-6EEF791A4262}" type="pres">
      <dgm:prSet presAssocID="{B14D43C9-6635-4D28-9F1F-4F0AC22A6003}" presName="hierChild5" presStyleCnt="0"/>
      <dgm:spPr/>
    </dgm:pt>
    <dgm:pt modelId="{B93F6C70-4F96-4BE8-B5D8-DDC9CA43FAA0}" type="pres">
      <dgm:prSet presAssocID="{66F8922F-DB83-4E3E-95F2-26BC2A6AC03A}" presName="Name37" presStyleLbl="parChTrans1D4" presStyleIdx="11" presStyleCnt="16"/>
      <dgm:spPr/>
      <dgm:t>
        <a:bodyPr/>
        <a:lstStyle/>
        <a:p>
          <a:endParaRPr lang="es-ES"/>
        </a:p>
      </dgm:t>
    </dgm:pt>
    <dgm:pt modelId="{7677BBA6-0B06-4E4B-B268-B17942FF749E}" type="pres">
      <dgm:prSet presAssocID="{A509619A-3AF8-43DE-BD4C-78600E67F44F}" presName="hierRoot2" presStyleCnt="0">
        <dgm:presLayoutVars>
          <dgm:hierBranch val="init"/>
        </dgm:presLayoutVars>
      </dgm:prSet>
      <dgm:spPr/>
    </dgm:pt>
    <dgm:pt modelId="{DA6E21EA-14FE-40C2-AF6C-3F339C784BCE}" type="pres">
      <dgm:prSet presAssocID="{A509619A-3AF8-43DE-BD4C-78600E67F44F}" presName="rootComposite" presStyleCnt="0"/>
      <dgm:spPr/>
    </dgm:pt>
    <dgm:pt modelId="{113FD032-C608-4931-AAC4-2DD29D5E9CB9}" type="pres">
      <dgm:prSet presAssocID="{A509619A-3AF8-43DE-BD4C-78600E67F44F}" presName="rootText" presStyleLbl="node4" presStyleIdx="11" presStyleCnt="16">
        <dgm:presLayoutVars>
          <dgm:chPref val="3"/>
        </dgm:presLayoutVars>
      </dgm:prSet>
      <dgm:spPr/>
      <dgm:t>
        <a:bodyPr/>
        <a:lstStyle/>
        <a:p>
          <a:endParaRPr lang="es-ES"/>
        </a:p>
      </dgm:t>
    </dgm:pt>
    <dgm:pt modelId="{0EF0C607-C152-4B3F-A547-72088C5166B5}" type="pres">
      <dgm:prSet presAssocID="{A509619A-3AF8-43DE-BD4C-78600E67F44F}" presName="rootConnector" presStyleLbl="node4" presStyleIdx="11" presStyleCnt="16"/>
      <dgm:spPr/>
      <dgm:t>
        <a:bodyPr/>
        <a:lstStyle/>
        <a:p>
          <a:endParaRPr lang="es-ES"/>
        </a:p>
      </dgm:t>
    </dgm:pt>
    <dgm:pt modelId="{1A2F5876-C625-452E-923F-B1E519D83A91}" type="pres">
      <dgm:prSet presAssocID="{A509619A-3AF8-43DE-BD4C-78600E67F44F}" presName="hierChild4" presStyleCnt="0"/>
      <dgm:spPr/>
    </dgm:pt>
    <dgm:pt modelId="{04F591A4-4428-4851-BAF4-97833C094CF0}" type="pres">
      <dgm:prSet presAssocID="{A509619A-3AF8-43DE-BD4C-78600E67F44F}" presName="hierChild5" presStyleCnt="0"/>
      <dgm:spPr/>
    </dgm:pt>
    <dgm:pt modelId="{BE16D364-BE57-4D21-AE82-D574240B24D8}" type="pres">
      <dgm:prSet presAssocID="{C2AE99BF-5656-4A83-9154-7D87E5D0984F}" presName="hierChild5" presStyleCnt="0"/>
      <dgm:spPr/>
    </dgm:pt>
    <dgm:pt modelId="{ED14C85D-D472-428E-8261-FABB481EB44F}" type="pres">
      <dgm:prSet presAssocID="{6A6CA784-0C69-4B13-95AD-009A2D5C8609}" presName="Name37" presStyleLbl="parChTrans1D3" presStyleIdx="3" presStyleCnt="7"/>
      <dgm:spPr/>
      <dgm:t>
        <a:bodyPr/>
        <a:lstStyle/>
        <a:p>
          <a:endParaRPr lang="es-ES"/>
        </a:p>
      </dgm:t>
    </dgm:pt>
    <dgm:pt modelId="{F93CA0C0-BEAE-4AA0-80EA-AE4C366383D7}" type="pres">
      <dgm:prSet presAssocID="{3DB0DF17-7B79-4906-BDD1-4ABE11493E53}" presName="hierRoot2" presStyleCnt="0">
        <dgm:presLayoutVars>
          <dgm:hierBranch val="init"/>
        </dgm:presLayoutVars>
      </dgm:prSet>
      <dgm:spPr/>
    </dgm:pt>
    <dgm:pt modelId="{C6B915D9-74F5-4654-8EFB-2EC43C37B60F}" type="pres">
      <dgm:prSet presAssocID="{3DB0DF17-7B79-4906-BDD1-4ABE11493E53}" presName="rootComposite" presStyleCnt="0"/>
      <dgm:spPr/>
    </dgm:pt>
    <dgm:pt modelId="{69C650B7-EC94-4A46-9255-A6003B63280A}" type="pres">
      <dgm:prSet presAssocID="{3DB0DF17-7B79-4906-BDD1-4ABE11493E53}" presName="rootText" presStyleLbl="node3" presStyleIdx="3" presStyleCnt="7">
        <dgm:presLayoutVars>
          <dgm:chPref val="3"/>
        </dgm:presLayoutVars>
      </dgm:prSet>
      <dgm:spPr/>
      <dgm:t>
        <a:bodyPr/>
        <a:lstStyle/>
        <a:p>
          <a:endParaRPr lang="es-ES"/>
        </a:p>
      </dgm:t>
    </dgm:pt>
    <dgm:pt modelId="{8FBDCC35-7773-48F9-A5FA-B7AE664DB110}" type="pres">
      <dgm:prSet presAssocID="{3DB0DF17-7B79-4906-BDD1-4ABE11493E53}" presName="rootConnector" presStyleLbl="node3" presStyleIdx="3" presStyleCnt="7"/>
      <dgm:spPr/>
      <dgm:t>
        <a:bodyPr/>
        <a:lstStyle/>
        <a:p>
          <a:endParaRPr lang="es-ES"/>
        </a:p>
      </dgm:t>
    </dgm:pt>
    <dgm:pt modelId="{022C5B51-4873-4383-AEBA-EA1AE6672ECE}" type="pres">
      <dgm:prSet presAssocID="{3DB0DF17-7B79-4906-BDD1-4ABE11493E53}" presName="hierChild4" presStyleCnt="0"/>
      <dgm:spPr/>
    </dgm:pt>
    <dgm:pt modelId="{49FDE9DC-5150-4E26-8CC6-7B83FC206FE9}" type="pres">
      <dgm:prSet presAssocID="{E67EAAF3-903B-4A2A-81D2-1B9C1D9E096E}" presName="Name37" presStyleLbl="parChTrans1D4" presStyleIdx="12" presStyleCnt="16"/>
      <dgm:spPr/>
      <dgm:t>
        <a:bodyPr/>
        <a:lstStyle/>
        <a:p>
          <a:endParaRPr lang="es-ES"/>
        </a:p>
      </dgm:t>
    </dgm:pt>
    <dgm:pt modelId="{5964B28C-A7D3-40AC-8B46-4B277CE02871}" type="pres">
      <dgm:prSet presAssocID="{975BD5AA-8482-4E7F-AD91-980D276B08E2}" presName="hierRoot2" presStyleCnt="0">
        <dgm:presLayoutVars>
          <dgm:hierBranch val="init"/>
        </dgm:presLayoutVars>
      </dgm:prSet>
      <dgm:spPr/>
    </dgm:pt>
    <dgm:pt modelId="{C0F3432F-A6CF-4900-94BD-E53B259C9B21}" type="pres">
      <dgm:prSet presAssocID="{975BD5AA-8482-4E7F-AD91-980D276B08E2}" presName="rootComposite" presStyleCnt="0"/>
      <dgm:spPr/>
    </dgm:pt>
    <dgm:pt modelId="{8F277932-269F-4DAB-BEBD-967FE23C9BF1}" type="pres">
      <dgm:prSet presAssocID="{975BD5AA-8482-4E7F-AD91-980D276B08E2}" presName="rootText" presStyleLbl="node4" presStyleIdx="12" presStyleCnt="16">
        <dgm:presLayoutVars>
          <dgm:chPref val="3"/>
        </dgm:presLayoutVars>
      </dgm:prSet>
      <dgm:spPr/>
      <dgm:t>
        <a:bodyPr/>
        <a:lstStyle/>
        <a:p>
          <a:endParaRPr lang="es-ES"/>
        </a:p>
      </dgm:t>
    </dgm:pt>
    <dgm:pt modelId="{D00140D3-0C7D-451C-8062-99468A934822}" type="pres">
      <dgm:prSet presAssocID="{975BD5AA-8482-4E7F-AD91-980D276B08E2}" presName="rootConnector" presStyleLbl="node4" presStyleIdx="12" presStyleCnt="16"/>
      <dgm:spPr/>
      <dgm:t>
        <a:bodyPr/>
        <a:lstStyle/>
        <a:p>
          <a:endParaRPr lang="es-ES"/>
        </a:p>
      </dgm:t>
    </dgm:pt>
    <dgm:pt modelId="{F3FE0B0F-F79E-49C2-85EC-985EB4437D52}" type="pres">
      <dgm:prSet presAssocID="{975BD5AA-8482-4E7F-AD91-980D276B08E2}" presName="hierChild4" presStyleCnt="0"/>
      <dgm:spPr/>
    </dgm:pt>
    <dgm:pt modelId="{3407B781-9594-4B78-BEB2-F81786E5759B}" type="pres">
      <dgm:prSet presAssocID="{975BD5AA-8482-4E7F-AD91-980D276B08E2}" presName="hierChild5" presStyleCnt="0"/>
      <dgm:spPr/>
    </dgm:pt>
    <dgm:pt modelId="{CB31216D-17D2-46D9-B336-166207302F5B}" type="pres">
      <dgm:prSet presAssocID="{39CC976F-B266-47CA-B8A2-43A4ED0DA968}" presName="Name37" presStyleLbl="parChTrans1D4" presStyleIdx="13" presStyleCnt="16"/>
      <dgm:spPr/>
      <dgm:t>
        <a:bodyPr/>
        <a:lstStyle/>
        <a:p>
          <a:endParaRPr lang="es-ES"/>
        </a:p>
      </dgm:t>
    </dgm:pt>
    <dgm:pt modelId="{1223DD67-B850-4EAE-9C88-02661CDD3BFA}" type="pres">
      <dgm:prSet presAssocID="{A4EE24FF-08E6-4CB0-BECC-6101F807EB33}" presName="hierRoot2" presStyleCnt="0">
        <dgm:presLayoutVars>
          <dgm:hierBranch val="init"/>
        </dgm:presLayoutVars>
      </dgm:prSet>
      <dgm:spPr/>
    </dgm:pt>
    <dgm:pt modelId="{5C45690A-2F55-480D-B12B-E62F2AFFC84C}" type="pres">
      <dgm:prSet presAssocID="{A4EE24FF-08E6-4CB0-BECC-6101F807EB33}" presName="rootComposite" presStyleCnt="0"/>
      <dgm:spPr/>
    </dgm:pt>
    <dgm:pt modelId="{FE533B4D-5D1D-4673-B5B8-16B6A5C18870}" type="pres">
      <dgm:prSet presAssocID="{A4EE24FF-08E6-4CB0-BECC-6101F807EB33}" presName="rootText" presStyleLbl="node4" presStyleIdx="13" presStyleCnt="16">
        <dgm:presLayoutVars>
          <dgm:chPref val="3"/>
        </dgm:presLayoutVars>
      </dgm:prSet>
      <dgm:spPr/>
      <dgm:t>
        <a:bodyPr/>
        <a:lstStyle/>
        <a:p>
          <a:endParaRPr lang="es-ES"/>
        </a:p>
      </dgm:t>
    </dgm:pt>
    <dgm:pt modelId="{4FBCD0EE-7F75-4684-969F-6CC18069AE9A}" type="pres">
      <dgm:prSet presAssocID="{A4EE24FF-08E6-4CB0-BECC-6101F807EB33}" presName="rootConnector" presStyleLbl="node4" presStyleIdx="13" presStyleCnt="16"/>
      <dgm:spPr/>
      <dgm:t>
        <a:bodyPr/>
        <a:lstStyle/>
        <a:p>
          <a:endParaRPr lang="es-ES"/>
        </a:p>
      </dgm:t>
    </dgm:pt>
    <dgm:pt modelId="{0EBDBF41-02F8-4388-B0CE-6FD8D5E35876}" type="pres">
      <dgm:prSet presAssocID="{A4EE24FF-08E6-4CB0-BECC-6101F807EB33}" presName="hierChild4" presStyleCnt="0"/>
      <dgm:spPr/>
    </dgm:pt>
    <dgm:pt modelId="{F5F53CB3-0B54-4B3B-B80D-2E19BC16DA80}" type="pres">
      <dgm:prSet presAssocID="{A4EE24FF-08E6-4CB0-BECC-6101F807EB33}" presName="hierChild5" presStyleCnt="0"/>
      <dgm:spPr/>
    </dgm:pt>
    <dgm:pt modelId="{413D978E-56C7-440D-9BF6-0413CC041214}" type="pres">
      <dgm:prSet presAssocID="{DF969B12-C8D2-4698-88B9-5FDA51A565E1}" presName="Name37" presStyleLbl="parChTrans1D4" presStyleIdx="14" presStyleCnt="16"/>
      <dgm:spPr/>
      <dgm:t>
        <a:bodyPr/>
        <a:lstStyle/>
        <a:p>
          <a:endParaRPr lang="es-ES"/>
        </a:p>
      </dgm:t>
    </dgm:pt>
    <dgm:pt modelId="{DBF503F3-B474-4EF9-B71F-C9EB85C39B67}" type="pres">
      <dgm:prSet presAssocID="{0DA0A23D-25B6-4E8F-A432-6BD39901D812}" presName="hierRoot2" presStyleCnt="0">
        <dgm:presLayoutVars>
          <dgm:hierBranch val="init"/>
        </dgm:presLayoutVars>
      </dgm:prSet>
      <dgm:spPr/>
    </dgm:pt>
    <dgm:pt modelId="{FCD74F79-E6C3-452B-A409-67EAD2B303BC}" type="pres">
      <dgm:prSet presAssocID="{0DA0A23D-25B6-4E8F-A432-6BD39901D812}" presName="rootComposite" presStyleCnt="0"/>
      <dgm:spPr/>
    </dgm:pt>
    <dgm:pt modelId="{1138330A-11BB-4FAC-B2D7-3AD2A3376583}" type="pres">
      <dgm:prSet presAssocID="{0DA0A23D-25B6-4E8F-A432-6BD39901D812}" presName="rootText" presStyleLbl="node4" presStyleIdx="14" presStyleCnt="16">
        <dgm:presLayoutVars>
          <dgm:chPref val="3"/>
        </dgm:presLayoutVars>
      </dgm:prSet>
      <dgm:spPr/>
      <dgm:t>
        <a:bodyPr/>
        <a:lstStyle/>
        <a:p>
          <a:endParaRPr lang="es-ES"/>
        </a:p>
      </dgm:t>
    </dgm:pt>
    <dgm:pt modelId="{1BD98D2E-B2A9-4A63-90F4-BC7B37590DCF}" type="pres">
      <dgm:prSet presAssocID="{0DA0A23D-25B6-4E8F-A432-6BD39901D812}" presName="rootConnector" presStyleLbl="node4" presStyleIdx="14" presStyleCnt="16"/>
      <dgm:spPr/>
      <dgm:t>
        <a:bodyPr/>
        <a:lstStyle/>
        <a:p>
          <a:endParaRPr lang="es-ES"/>
        </a:p>
      </dgm:t>
    </dgm:pt>
    <dgm:pt modelId="{1063C60F-A49E-49EA-9072-110E3A11982A}" type="pres">
      <dgm:prSet presAssocID="{0DA0A23D-25B6-4E8F-A432-6BD39901D812}" presName="hierChild4" presStyleCnt="0"/>
      <dgm:spPr/>
    </dgm:pt>
    <dgm:pt modelId="{59AAF3DC-A31F-4D5A-B943-1CBA48826829}" type="pres">
      <dgm:prSet presAssocID="{0DA0A23D-25B6-4E8F-A432-6BD39901D812}" presName="hierChild5" presStyleCnt="0"/>
      <dgm:spPr/>
    </dgm:pt>
    <dgm:pt modelId="{751783A1-31CD-4EB3-B05E-D2DBD0CFB923}" type="pres">
      <dgm:prSet presAssocID="{BA1295DD-FA5E-4325-B176-612DDF229533}" presName="Name37" presStyleLbl="parChTrans1D4" presStyleIdx="15" presStyleCnt="16"/>
      <dgm:spPr/>
      <dgm:t>
        <a:bodyPr/>
        <a:lstStyle/>
        <a:p>
          <a:endParaRPr lang="es-ES"/>
        </a:p>
      </dgm:t>
    </dgm:pt>
    <dgm:pt modelId="{4B951484-FF58-4564-82C5-1082EEA95F5A}" type="pres">
      <dgm:prSet presAssocID="{6EA0C37E-5106-49B5-AE10-26FB134EF28A}" presName="hierRoot2" presStyleCnt="0">
        <dgm:presLayoutVars>
          <dgm:hierBranch val="init"/>
        </dgm:presLayoutVars>
      </dgm:prSet>
      <dgm:spPr/>
    </dgm:pt>
    <dgm:pt modelId="{B8F3C4CE-4EDA-4A4F-BB78-7F0F90F26905}" type="pres">
      <dgm:prSet presAssocID="{6EA0C37E-5106-49B5-AE10-26FB134EF28A}" presName="rootComposite" presStyleCnt="0"/>
      <dgm:spPr/>
    </dgm:pt>
    <dgm:pt modelId="{BAE39111-1AC8-429E-BB1A-285F646F4471}" type="pres">
      <dgm:prSet presAssocID="{6EA0C37E-5106-49B5-AE10-26FB134EF28A}" presName="rootText" presStyleLbl="node4" presStyleIdx="15" presStyleCnt="16">
        <dgm:presLayoutVars>
          <dgm:chPref val="3"/>
        </dgm:presLayoutVars>
      </dgm:prSet>
      <dgm:spPr/>
      <dgm:t>
        <a:bodyPr/>
        <a:lstStyle/>
        <a:p>
          <a:endParaRPr lang="es-ES"/>
        </a:p>
      </dgm:t>
    </dgm:pt>
    <dgm:pt modelId="{686CE061-8C9D-44F4-85D6-0C7847A1B039}" type="pres">
      <dgm:prSet presAssocID="{6EA0C37E-5106-49B5-AE10-26FB134EF28A}" presName="rootConnector" presStyleLbl="node4" presStyleIdx="15" presStyleCnt="16"/>
      <dgm:spPr/>
      <dgm:t>
        <a:bodyPr/>
        <a:lstStyle/>
        <a:p>
          <a:endParaRPr lang="es-ES"/>
        </a:p>
      </dgm:t>
    </dgm:pt>
    <dgm:pt modelId="{7DAD8793-5FF6-44C7-9E2E-16E4316C0E8D}" type="pres">
      <dgm:prSet presAssocID="{6EA0C37E-5106-49B5-AE10-26FB134EF28A}" presName="hierChild4" presStyleCnt="0"/>
      <dgm:spPr/>
    </dgm:pt>
    <dgm:pt modelId="{1218F898-6918-4072-867A-FA983B4E72D7}" type="pres">
      <dgm:prSet presAssocID="{6EA0C37E-5106-49B5-AE10-26FB134EF28A}" presName="hierChild5" presStyleCnt="0"/>
      <dgm:spPr/>
    </dgm:pt>
    <dgm:pt modelId="{8E483F36-A8F0-4ACB-B36C-030C677FBE8C}" type="pres">
      <dgm:prSet presAssocID="{3DB0DF17-7B79-4906-BDD1-4ABE11493E53}" presName="hierChild5" presStyleCnt="0"/>
      <dgm:spPr/>
    </dgm:pt>
    <dgm:pt modelId="{BDBEA49C-A9FE-4C67-A6D2-2A371D60C71D}" type="pres">
      <dgm:prSet presAssocID="{89ED0B2E-F7B9-4B19-853E-D959ED3AB9A7}" presName="hierChild5" presStyleCnt="0"/>
      <dgm:spPr/>
    </dgm:pt>
    <dgm:pt modelId="{6108F302-2EB9-4A07-AD03-4E3B9C48283D}" type="pres">
      <dgm:prSet presAssocID="{925E912E-5881-4027-81AA-ED6690FA78B6}" presName="Name37" presStyleLbl="parChTrans1D2" presStyleIdx="2" presStyleCnt="4"/>
      <dgm:spPr/>
      <dgm:t>
        <a:bodyPr/>
        <a:lstStyle/>
        <a:p>
          <a:endParaRPr lang="es-ES"/>
        </a:p>
      </dgm:t>
    </dgm:pt>
    <dgm:pt modelId="{434F4EFA-F5A9-42AC-9D16-0BF80B120116}" type="pres">
      <dgm:prSet presAssocID="{062897F0-37FB-4A0C-9B0F-62FF989FEA14}" presName="hierRoot2" presStyleCnt="0">
        <dgm:presLayoutVars>
          <dgm:hierBranch val="init"/>
        </dgm:presLayoutVars>
      </dgm:prSet>
      <dgm:spPr/>
    </dgm:pt>
    <dgm:pt modelId="{452EC78A-77C4-435F-8150-ADF797E3C639}" type="pres">
      <dgm:prSet presAssocID="{062897F0-37FB-4A0C-9B0F-62FF989FEA14}" presName="rootComposite" presStyleCnt="0"/>
      <dgm:spPr/>
    </dgm:pt>
    <dgm:pt modelId="{9D2AAF1A-8BBA-4274-BDCD-DBEBD3E6E549}" type="pres">
      <dgm:prSet presAssocID="{062897F0-37FB-4A0C-9B0F-62FF989FEA14}" presName="rootText" presStyleLbl="node2" presStyleIdx="2" presStyleCnt="4">
        <dgm:presLayoutVars>
          <dgm:chPref val="3"/>
        </dgm:presLayoutVars>
      </dgm:prSet>
      <dgm:spPr/>
      <dgm:t>
        <a:bodyPr/>
        <a:lstStyle/>
        <a:p>
          <a:endParaRPr lang="es-ES"/>
        </a:p>
      </dgm:t>
    </dgm:pt>
    <dgm:pt modelId="{3BDDA6BC-9F0B-4D89-BE28-138635917D00}" type="pres">
      <dgm:prSet presAssocID="{062897F0-37FB-4A0C-9B0F-62FF989FEA14}" presName="rootConnector" presStyleLbl="node2" presStyleIdx="2" presStyleCnt="4"/>
      <dgm:spPr/>
      <dgm:t>
        <a:bodyPr/>
        <a:lstStyle/>
        <a:p>
          <a:endParaRPr lang="es-ES"/>
        </a:p>
      </dgm:t>
    </dgm:pt>
    <dgm:pt modelId="{73FB7DB9-F32D-4844-908F-1655BFBCA9EA}" type="pres">
      <dgm:prSet presAssocID="{062897F0-37FB-4A0C-9B0F-62FF989FEA14}" presName="hierChild4" presStyleCnt="0"/>
      <dgm:spPr/>
    </dgm:pt>
    <dgm:pt modelId="{482FB4D7-6835-441D-A613-42ADE25D7903}" type="pres">
      <dgm:prSet presAssocID="{0639B407-F311-48B4-B3E0-E2111ECBFF5B}" presName="Name37" presStyleLbl="parChTrans1D3" presStyleIdx="4" presStyleCnt="7"/>
      <dgm:spPr/>
      <dgm:t>
        <a:bodyPr/>
        <a:lstStyle/>
        <a:p>
          <a:endParaRPr lang="es-ES"/>
        </a:p>
      </dgm:t>
    </dgm:pt>
    <dgm:pt modelId="{3A28B00C-ACB3-47D9-AE7D-CACB48693051}" type="pres">
      <dgm:prSet presAssocID="{CD9EC753-2DBC-4476-A417-52A5803B7E70}" presName="hierRoot2" presStyleCnt="0">
        <dgm:presLayoutVars>
          <dgm:hierBranch val="init"/>
        </dgm:presLayoutVars>
      </dgm:prSet>
      <dgm:spPr/>
    </dgm:pt>
    <dgm:pt modelId="{C63CD7B8-7B59-477A-A4B4-34EABD984484}" type="pres">
      <dgm:prSet presAssocID="{CD9EC753-2DBC-4476-A417-52A5803B7E70}" presName="rootComposite" presStyleCnt="0"/>
      <dgm:spPr/>
    </dgm:pt>
    <dgm:pt modelId="{FDB03310-2E74-4E5C-95E2-8131500C2510}" type="pres">
      <dgm:prSet presAssocID="{CD9EC753-2DBC-4476-A417-52A5803B7E70}" presName="rootText" presStyleLbl="node3" presStyleIdx="4" presStyleCnt="7">
        <dgm:presLayoutVars>
          <dgm:chPref val="3"/>
        </dgm:presLayoutVars>
      </dgm:prSet>
      <dgm:spPr/>
      <dgm:t>
        <a:bodyPr/>
        <a:lstStyle/>
        <a:p>
          <a:endParaRPr lang="es-ES"/>
        </a:p>
      </dgm:t>
    </dgm:pt>
    <dgm:pt modelId="{5658B309-7835-4F22-8B37-711CFD81448A}" type="pres">
      <dgm:prSet presAssocID="{CD9EC753-2DBC-4476-A417-52A5803B7E70}" presName="rootConnector" presStyleLbl="node3" presStyleIdx="4" presStyleCnt="7"/>
      <dgm:spPr/>
      <dgm:t>
        <a:bodyPr/>
        <a:lstStyle/>
        <a:p>
          <a:endParaRPr lang="es-ES"/>
        </a:p>
      </dgm:t>
    </dgm:pt>
    <dgm:pt modelId="{E531E768-CC69-4FD5-AAE6-83EB9DB00C58}" type="pres">
      <dgm:prSet presAssocID="{CD9EC753-2DBC-4476-A417-52A5803B7E70}" presName="hierChild4" presStyleCnt="0"/>
      <dgm:spPr/>
    </dgm:pt>
    <dgm:pt modelId="{CC156015-CA9E-4F38-8391-40099A31CF7C}" type="pres">
      <dgm:prSet presAssocID="{CD9EC753-2DBC-4476-A417-52A5803B7E70}" presName="hierChild5" presStyleCnt="0"/>
      <dgm:spPr/>
    </dgm:pt>
    <dgm:pt modelId="{A0485590-3215-46A9-8A51-00542A44AC83}" type="pres">
      <dgm:prSet presAssocID="{732D7B19-EA77-4C25-849D-85E10E6ABFE4}" presName="Name37" presStyleLbl="parChTrans1D3" presStyleIdx="5" presStyleCnt="7"/>
      <dgm:spPr/>
      <dgm:t>
        <a:bodyPr/>
        <a:lstStyle/>
        <a:p>
          <a:endParaRPr lang="es-ES"/>
        </a:p>
      </dgm:t>
    </dgm:pt>
    <dgm:pt modelId="{B4B137D8-00B7-4FE1-9DBB-A7E48BD870DB}" type="pres">
      <dgm:prSet presAssocID="{128E32DD-A8A5-4B09-8152-2A83CC70161B}" presName="hierRoot2" presStyleCnt="0">
        <dgm:presLayoutVars>
          <dgm:hierBranch val="init"/>
        </dgm:presLayoutVars>
      </dgm:prSet>
      <dgm:spPr/>
    </dgm:pt>
    <dgm:pt modelId="{9AED4D27-7038-4D66-AA0B-D9FC7083249D}" type="pres">
      <dgm:prSet presAssocID="{128E32DD-A8A5-4B09-8152-2A83CC70161B}" presName="rootComposite" presStyleCnt="0"/>
      <dgm:spPr/>
    </dgm:pt>
    <dgm:pt modelId="{EF1FFC64-F7FA-487A-B224-72F9BD92BA2B}" type="pres">
      <dgm:prSet presAssocID="{128E32DD-A8A5-4B09-8152-2A83CC70161B}" presName="rootText" presStyleLbl="node3" presStyleIdx="5" presStyleCnt="7">
        <dgm:presLayoutVars>
          <dgm:chPref val="3"/>
        </dgm:presLayoutVars>
      </dgm:prSet>
      <dgm:spPr/>
      <dgm:t>
        <a:bodyPr/>
        <a:lstStyle/>
        <a:p>
          <a:endParaRPr lang="es-ES"/>
        </a:p>
      </dgm:t>
    </dgm:pt>
    <dgm:pt modelId="{62DD5186-E328-4DFD-B2BA-C8CDD6A23E95}" type="pres">
      <dgm:prSet presAssocID="{128E32DD-A8A5-4B09-8152-2A83CC70161B}" presName="rootConnector" presStyleLbl="node3" presStyleIdx="5" presStyleCnt="7"/>
      <dgm:spPr/>
      <dgm:t>
        <a:bodyPr/>
        <a:lstStyle/>
        <a:p>
          <a:endParaRPr lang="es-ES"/>
        </a:p>
      </dgm:t>
    </dgm:pt>
    <dgm:pt modelId="{7E1ACAE8-6382-410D-9007-97B25D5DE18D}" type="pres">
      <dgm:prSet presAssocID="{128E32DD-A8A5-4B09-8152-2A83CC70161B}" presName="hierChild4" presStyleCnt="0"/>
      <dgm:spPr/>
    </dgm:pt>
    <dgm:pt modelId="{71227CAA-591B-4355-890C-917699A589B1}" type="pres">
      <dgm:prSet presAssocID="{128E32DD-A8A5-4B09-8152-2A83CC70161B}" presName="hierChild5" presStyleCnt="0"/>
      <dgm:spPr/>
    </dgm:pt>
    <dgm:pt modelId="{9609521C-E437-44FA-9838-79D4C8B05834}" type="pres">
      <dgm:prSet presAssocID="{7AD215DD-4AF9-4886-A8B4-5E2CEADA3067}" presName="Name37" presStyleLbl="parChTrans1D3" presStyleIdx="6" presStyleCnt="7"/>
      <dgm:spPr/>
      <dgm:t>
        <a:bodyPr/>
        <a:lstStyle/>
        <a:p>
          <a:endParaRPr lang="es-ES"/>
        </a:p>
      </dgm:t>
    </dgm:pt>
    <dgm:pt modelId="{DC9A7BEC-FA44-4316-9F52-223F3488E776}" type="pres">
      <dgm:prSet presAssocID="{1BB32620-4379-4C18-8A53-29194CD39EEC}" presName="hierRoot2" presStyleCnt="0">
        <dgm:presLayoutVars>
          <dgm:hierBranch val="init"/>
        </dgm:presLayoutVars>
      </dgm:prSet>
      <dgm:spPr/>
    </dgm:pt>
    <dgm:pt modelId="{8D259666-50F0-4E9B-AD92-25B09931EB32}" type="pres">
      <dgm:prSet presAssocID="{1BB32620-4379-4C18-8A53-29194CD39EEC}" presName="rootComposite" presStyleCnt="0"/>
      <dgm:spPr/>
    </dgm:pt>
    <dgm:pt modelId="{785C7940-A52D-403F-9184-DCBA3ED283C2}" type="pres">
      <dgm:prSet presAssocID="{1BB32620-4379-4C18-8A53-29194CD39EEC}" presName="rootText" presStyleLbl="node3" presStyleIdx="6" presStyleCnt="7">
        <dgm:presLayoutVars>
          <dgm:chPref val="3"/>
        </dgm:presLayoutVars>
      </dgm:prSet>
      <dgm:spPr/>
      <dgm:t>
        <a:bodyPr/>
        <a:lstStyle/>
        <a:p>
          <a:endParaRPr lang="es-ES"/>
        </a:p>
      </dgm:t>
    </dgm:pt>
    <dgm:pt modelId="{B377D0BB-2B81-4AF0-A9C6-7704E112F672}" type="pres">
      <dgm:prSet presAssocID="{1BB32620-4379-4C18-8A53-29194CD39EEC}" presName="rootConnector" presStyleLbl="node3" presStyleIdx="6" presStyleCnt="7"/>
      <dgm:spPr/>
      <dgm:t>
        <a:bodyPr/>
        <a:lstStyle/>
        <a:p>
          <a:endParaRPr lang="es-ES"/>
        </a:p>
      </dgm:t>
    </dgm:pt>
    <dgm:pt modelId="{FDD9330F-8566-4343-84A0-4C336215925B}" type="pres">
      <dgm:prSet presAssocID="{1BB32620-4379-4C18-8A53-29194CD39EEC}" presName="hierChild4" presStyleCnt="0"/>
      <dgm:spPr/>
    </dgm:pt>
    <dgm:pt modelId="{418A3FB5-1B77-44BF-9F1D-51DEAB5E58F3}" type="pres">
      <dgm:prSet presAssocID="{1BB32620-4379-4C18-8A53-29194CD39EEC}" presName="hierChild5" presStyleCnt="0"/>
      <dgm:spPr/>
    </dgm:pt>
    <dgm:pt modelId="{389A6017-CE06-46F5-9243-0D7C5BDA2B28}" type="pres">
      <dgm:prSet presAssocID="{062897F0-37FB-4A0C-9B0F-62FF989FEA14}" presName="hierChild5" presStyleCnt="0"/>
      <dgm:spPr/>
    </dgm:pt>
    <dgm:pt modelId="{EB2AC9E4-5C85-4583-A6B0-C3CCFCD5711E}" type="pres">
      <dgm:prSet presAssocID="{B41C1978-2914-48CA-9B2C-F22A7BD3CA15}" presName="Name37" presStyleLbl="parChTrans1D2" presStyleIdx="3" presStyleCnt="4"/>
      <dgm:spPr/>
      <dgm:t>
        <a:bodyPr/>
        <a:lstStyle/>
        <a:p>
          <a:endParaRPr lang="es-ES"/>
        </a:p>
      </dgm:t>
    </dgm:pt>
    <dgm:pt modelId="{EB837CB9-1BC2-4613-B291-0EF1865FFAE1}" type="pres">
      <dgm:prSet presAssocID="{45AE395D-5FCC-49EC-A052-9726C5952988}" presName="hierRoot2" presStyleCnt="0">
        <dgm:presLayoutVars>
          <dgm:hierBranch val="init"/>
        </dgm:presLayoutVars>
      </dgm:prSet>
      <dgm:spPr/>
    </dgm:pt>
    <dgm:pt modelId="{E25FCD8A-A64B-408E-86F6-1F2785578CF4}" type="pres">
      <dgm:prSet presAssocID="{45AE395D-5FCC-49EC-A052-9726C5952988}" presName="rootComposite" presStyleCnt="0"/>
      <dgm:spPr/>
    </dgm:pt>
    <dgm:pt modelId="{AE953F39-1E60-4996-957D-CFEE7F2B8228}" type="pres">
      <dgm:prSet presAssocID="{45AE395D-5FCC-49EC-A052-9726C5952988}" presName="rootText" presStyleLbl="node2" presStyleIdx="3" presStyleCnt="4">
        <dgm:presLayoutVars>
          <dgm:chPref val="3"/>
        </dgm:presLayoutVars>
      </dgm:prSet>
      <dgm:spPr/>
      <dgm:t>
        <a:bodyPr/>
        <a:lstStyle/>
        <a:p>
          <a:endParaRPr lang="es-ES"/>
        </a:p>
      </dgm:t>
    </dgm:pt>
    <dgm:pt modelId="{BBDD814F-5296-4AF8-96DE-65EAC42A321D}" type="pres">
      <dgm:prSet presAssocID="{45AE395D-5FCC-49EC-A052-9726C5952988}" presName="rootConnector" presStyleLbl="node2" presStyleIdx="3" presStyleCnt="4"/>
      <dgm:spPr/>
      <dgm:t>
        <a:bodyPr/>
        <a:lstStyle/>
        <a:p>
          <a:endParaRPr lang="es-ES"/>
        </a:p>
      </dgm:t>
    </dgm:pt>
    <dgm:pt modelId="{E0CB9030-F9AA-47A8-B347-D4D75FDD61C9}" type="pres">
      <dgm:prSet presAssocID="{45AE395D-5FCC-49EC-A052-9726C5952988}" presName="hierChild4" presStyleCnt="0"/>
      <dgm:spPr/>
    </dgm:pt>
    <dgm:pt modelId="{768EE5EB-AADE-47FF-9B6C-364EEB837D1A}" type="pres">
      <dgm:prSet presAssocID="{45AE395D-5FCC-49EC-A052-9726C5952988}" presName="hierChild5" presStyleCnt="0"/>
      <dgm:spPr/>
    </dgm:pt>
    <dgm:pt modelId="{4A7DD482-3EE7-4DDC-9680-B8081C986158}" type="pres">
      <dgm:prSet presAssocID="{FD207026-9C0E-4907-9B10-A5D49C85FE59}" presName="hierChild3" presStyleCnt="0"/>
      <dgm:spPr/>
    </dgm:pt>
  </dgm:ptLst>
  <dgm:cxnLst>
    <dgm:cxn modelId="{1CF285CC-5C38-43C3-BEFA-0FC7EB9B4E2E}" type="presOf" srcId="{11CB0FC9-ADDE-4E5A-A041-18ED9D52F296}" destId="{C71EDB65-61B1-4B65-9FF4-978EE7C45B75}" srcOrd="1" destOrd="0" presId="urn:microsoft.com/office/officeart/2005/8/layout/orgChart1"/>
    <dgm:cxn modelId="{0FE04018-8391-44F3-960F-D9E3B30DD40B}" type="presOf" srcId="{39CC976F-B266-47CA-B8A2-43A4ED0DA968}" destId="{CB31216D-17D2-46D9-B336-166207302F5B}" srcOrd="0" destOrd="0" presId="urn:microsoft.com/office/officeart/2005/8/layout/orgChart1"/>
    <dgm:cxn modelId="{B14B1C83-42F4-4452-84EA-986CE1CC0238}" type="presOf" srcId="{CD9EC753-2DBC-4476-A417-52A5803B7E70}" destId="{FDB03310-2E74-4E5C-95E2-8131500C2510}" srcOrd="0" destOrd="0" presId="urn:microsoft.com/office/officeart/2005/8/layout/orgChart1"/>
    <dgm:cxn modelId="{4215A6A0-3DED-48F5-9014-363BCECAEB4F}" srcId="{C2AE99BF-5656-4A83-9154-7D87E5D0984F}" destId="{A509619A-3AF8-43DE-BD4C-78600E67F44F}" srcOrd="3" destOrd="0" parTransId="{66F8922F-DB83-4E3E-95F2-26BC2A6AC03A}" sibTransId="{9A6CC9A0-89C6-4E58-9F93-B487C5E51CFE}"/>
    <dgm:cxn modelId="{2714E45D-CE49-41FB-847A-99E1CFD01260}" srcId="{57A60916-A82D-47F6-BD1A-128AA023CB1A}" destId="{A01FBD8F-15B9-4A73-9837-FFA75FD07B17}" srcOrd="1" destOrd="0" parTransId="{78842247-57CF-4108-841B-3393A495A72B}" sibTransId="{B9CB4328-FC00-4E85-8F57-F2384B8FD8E9}"/>
    <dgm:cxn modelId="{6A73A28E-84AA-476D-A986-1CC055F86871}" type="presOf" srcId="{B196F3C6-6021-4C7A-B5F8-5D1859ED91E6}" destId="{BB5B3A52-313F-43FC-9913-33EC6361D451}" srcOrd="0" destOrd="0" presId="urn:microsoft.com/office/officeart/2005/8/layout/orgChart1"/>
    <dgm:cxn modelId="{36E289D5-2414-40A3-81A0-91F13FB8CA35}" type="presOf" srcId="{51B68865-5B61-4761-A85C-F75095ECC0B9}" destId="{79D401FE-9DA1-4F90-B307-010C003E466B}" srcOrd="0" destOrd="0" presId="urn:microsoft.com/office/officeart/2005/8/layout/orgChart1"/>
    <dgm:cxn modelId="{AFC8B281-0408-4ED1-A7A8-82D92D9C582F}" type="presOf" srcId="{98DA9794-969E-477C-AD2D-7FD58301A349}" destId="{6B02C935-503B-44A4-AEF2-8DCB864C83BE}" srcOrd="1" destOrd="0" presId="urn:microsoft.com/office/officeart/2005/8/layout/orgChart1"/>
    <dgm:cxn modelId="{4DFA341E-096A-4067-BE3E-24AE43A48F4E}" type="presOf" srcId="{6A6CA784-0C69-4B13-95AD-009A2D5C8609}" destId="{ED14C85D-D472-428E-8261-FABB481EB44F}" srcOrd="0" destOrd="0" presId="urn:microsoft.com/office/officeart/2005/8/layout/orgChart1"/>
    <dgm:cxn modelId="{1964B862-D97A-4DB6-A2F3-C044170FAE01}" type="presOf" srcId="{A509619A-3AF8-43DE-BD4C-78600E67F44F}" destId="{113FD032-C608-4931-AAC4-2DD29D5E9CB9}" srcOrd="0" destOrd="0" presId="urn:microsoft.com/office/officeart/2005/8/layout/orgChart1"/>
    <dgm:cxn modelId="{D72EFB6E-0988-4270-BBF1-9A17705EB71F}" type="presOf" srcId="{7CB68F70-37D0-47D4-AE16-DFC211930DF1}" destId="{D75F4A1D-B0AC-4EC0-BB60-EB1D3A2528B1}" srcOrd="1" destOrd="0" presId="urn:microsoft.com/office/officeart/2005/8/layout/orgChart1"/>
    <dgm:cxn modelId="{BD07D8FE-C43D-44DF-BF97-DAE0038DB708}" type="presOf" srcId="{C0D70EB8-E572-4C2C-AD0F-794BD2AFCC25}" destId="{C90FA3F1-7570-4638-AFC5-FDB009A906A3}" srcOrd="0" destOrd="0" presId="urn:microsoft.com/office/officeart/2005/8/layout/orgChart1"/>
    <dgm:cxn modelId="{3E168BC5-6C61-497F-8F33-A1A04BA82FC1}" type="presOf" srcId="{75C9F8B0-38BB-4457-B05A-E278588D49D1}" destId="{1F41C516-77B3-4BE5-87BF-0DE5F25FBC7D}" srcOrd="0" destOrd="0" presId="urn:microsoft.com/office/officeart/2005/8/layout/orgChart1"/>
    <dgm:cxn modelId="{C5052C1F-D570-45CA-A58F-9AA99D4D09E0}" type="presOf" srcId="{70F53750-FFCD-471E-9664-7228CF3D521A}" destId="{1892F64E-B6CF-412C-A080-26FC45ACD8FC}" srcOrd="0" destOrd="0" presId="urn:microsoft.com/office/officeart/2005/8/layout/orgChart1"/>
    <dgm:cxn modelId="{A8A0E423-5835-405C-93C7-4BD90FED5346}" type="presOf" srcId="{A75CD665-B54D-4C6B-815F-F3870B9CE6AB}" destId="{A876E041-A126-4AC6-A252-2E60457D2E0C}" srcOrd="0" destOrd="0" presId="urn:microsoft.com/office/officeart/2005/8/layout/orgChart1"/>
    <dgm:cxn modelId="{75207390-51F9-41F3-B12A-3A2335D465CA}" type="presOf" srcId="{062897F0-37FB-4A0C-9B0F-62FF989FEA14}" destId="{3BDDA6BC-9F0B-4D89-BE28-138635917D00}" srcOrd="1" destOrd="0" presId="urn:microsoft.com/office/officeart/2005/8/layout/orgChart1"/>
    <dgm:cxn modelId="{F7429AD6-9D22-42CB-9E73-EA782A8D2B73}" type="presOf" srcId="{DF969B12-C8D2-4698-88B9-5FDA51A565E1}" destId="{413D978E-56C7-440D-9BF6-0413CC041214}" srcOrd="0" destOrd="0" presId="urn:microsoft.com/office/officeart/2005/8/layout/orgChart1"/>
    <dgm:cxn modelId="{AC5B774A-5AE8-48B7-BD4D-FBC72C056FAB}" type="presOf" srcId="{BA1295DD-FA5E-4325-B176-612DDF229533}" destId="{751783A1-31CD-4EB3-B05E-D2DBD0CFB923}" srcOrd="0" destOrd="0" presId="urn:microsoft.com/office/officeart/2005/8/layout/orgChart1"/>
    <dgm:cxn modelId="{457FC690-0DA1-44F4-990C-2899312FFD54}" type="presOf" srcId="{1BB32620-4379-4C18-8A53-29194CD39EEC}" destId="{B377D0BB-2B81-4AF0-A9C6-7704E112F672}" srcOrd="1" destOrd="0" presId="urn:microsoft.com/office/officeart/2005/8/layout/orgChart1"/>
    <dgm:cxn modelId="{6F9CD425-5CD9-42BE-AAC0-9F18EBA1CA22}" type="presOf" srcId="{C2AE99BF-5656-4A83-9154-7D87E5D0984F}" destId="{A504F11A-95CA-4E8D-B34C-007CA8626FAC}" srcOrd="0" destOrd="0" presId="urn:microsoft.com/office/officeart/2005/8/layout/orgChart1"/>
    <dgm:cxn modelId="{2583EB25-470A-441B-B11E-D981AD14EB60}" type="presOf" srcId="{57A60916-A82D-47F6-BD1A-128AA023CB1A}" destId="{D6FAB0C0-6210-4135-AF74-6AFDA775358B}" srcOrd="0" destOrd="0" presId="urn:microsoft.com/office/officeart/2005/8/layout/orgChart1"/>
    <dgm:cxn modelId="{65B4E48C-C929-4CA9-8609-80CDE340758C}" type="presOf" srcId="{128E32DD-A8A5-4B09-8152-2A83CC70161B}" destId="{EF1FFC64-F7FA-487A-B224-72F9BD92BA2B}" srcOrd="0" destOrd="0" presId="urn:microsoft.com/office/officeart/2005/8/layout/orgChart1"/>
    <dgm:cxn modelId="{CB3E691B-C50D-47AC-AB9C-A996CC5C195E}" type="presOf" srcId="{3DB0DF17-7B79-4906-BDD1-4ABE11493E53}" destId="{69C650B7-EC94-4A46-9255-A6003B63280A}" srcOrd="0" destOrd="0" presId="urn:microsoft.com/office/officeart/2005/8/layout/orgChart1"/>
    <dgm:cxn modelId="{D3B5E4B9-DD60-4339-99EC-4E596FFDA86B}" srcId="{FD207026-9C0E-4907-9B10-A5D49C85FE59}" destId="{57A60916-A82D-47F6-BD1A-128AA023CB1A}" srcOrd="0" destOrd="0" parTransId="{BC5F0BC8-426F-43A4-AFAD-BB4E5286E4EA}" sibTransId="{EAD80A16-EBE6-4772-A2DE-64A8546433F6}"/>
    <dgm:cxn modelId="{1868ED92-D596-4B5D-A27D-2E8D529E6C4E}" srcId="{FD207026-9C0E-4907-9B10-A5D49C85FE59}" destId="{45AE395D-5FCC-49EC-A052-9726C5952988}" srcOrd="3" destOrd="0" parTransId="{B41C1978-2914-48CA-9B2C-F22A7BD3CA15}" sibTransId="{7534BD7F-912D-4E6B-9F28-6107F7C85F93}"/>
    <dgm:cxn modelId="{B497914E-1EA7-4652-B0E5-10463AA55C0B}" type="presOf" srcId="{FD207026-9C0E-4907-9B10-A5D49C85FE59}" destId="{36525D29-8C20-4510-B5D3-7ED3E1EF5C6F}" srcOrd="0" destOrd="0" presId="urn:microsoft.com/office/officeart/2005/8/layout/orgChart1"/>
    <dgm:cxn modelId="{75BA96A3-2F50-421D-9896-66512021E777}" type="presOf" srcId="{7AD215DD-4AF9-4886-A8B4-5E2CEADA3067}" destId="{9609521C-E437-44FA-9838-79D4C8B05834}" srcOrd="0" destOrd="0" presId="urn:microsoft.com/office/officeart/2005/8/layout/orgChart1"/>
    <dgm:cxn modelId="{99AC08A3-1719-473B-996A-D62BE063D4E9}" type="presOf" srcId="{58E3DAE5-5B3C-46B3-B4A6-38E426852C05}" destId="{946FEEC2-D5D8-4B61-BE33-500F8DFAF97F}" srcOrd="1" destOrd="0" presId="urn:microsoft.com/office/officeart/2005/8/layout/orgChart1"/>
    <dgm:cxn modelId="{047FCCA3-14C6-4AD2-B252-A1FFD905DE5D}" type="presOf" srcId="{CD9EC753-2DBC-4476-A417-52A5803B7E70}" destId="{5658B309-7835-4F22-8B37-711CFD81448A}" srcOrd="1" destOrd="0" presId="urn:microsoft.com/office/officeart/2005/8/layout/orgChart1"/>
    <dgm:cxn modelId="{4EC79A7A-E7AA-4A9E-91AD-D3D2367696D3}" type="presOf" srcId="{70F53750-FFCD-471E-9664-7228CF3D521A}" destId="{7E63349F-33B6-469E-90EC-4F78194E2D2C}" srcOrd="1" destOrd="0" presId="urn:microsoft.com/office/officeart/2005/8/layout/orgChart1"/>
    <dgm:cxn modelId="{E8C5FBD0-D595-4AEC-8E60-2814831492C5}" srcId="{062897F0-37FB-4A0C-9B0F-62FF989FEA14}" destId="{128E32DD-A8A5-4B09-8152-2A83CC70161B}" srcOrd="1" destOrd="0" parTransId="{732D7B19-EA77-4C25-849D-85E10E6ABFE4}" sibTransId="{1532DEA3-82FA-4AF5-877C-754529A74722}"/>
    <dgm:cxn modelId="{5C6DA0B8-09CE-4167-B221-7020E6BBFB70}" type="presOf" srcId="{584E9E99-6313-464D-918F-623D96E2FB4D}" destId="{9167DFB7-3ABC-4E27-B1F7-21ED578D4AD1}" srcOrd="0" destOrd="0" presId="urn:microsoft.com/office/officeart/2005/8/layout/orgChart1"/>
    <dgm:cxn modelId="{9AB15E90-7362-4A65-A987-4C7F0F826896}" type="presOf" srcId="{D7C8DA67-0C8B-4354-9A6B-F9AE15431B3C}" destId="{64E4928A-D39D-4D37-BA81-D7CA3269E39C}" srcOrd="0" destOrd="0" presId="urn:microsoft.com/office/officeart/2005/8/layout/orgChart1"/>
    <dgm:cxn modelId="{939F57EC-D270-40CC-AC79-C359A7FFA674}" srcId="{C2AE99BF-5656-4A83-9154-7D87E5D0984F}" destId="{B14D43C9-6635-4D28-9F1F-4F0AC22A6003}" srcOrd="2" destOrd="0" parTransId="{EFB79008-B188-4C1E-BC9F-DE9307B95C36}" sibTransId="{87D9656A-912A-49D5-9D42-3C7D9DA7DE9C}"/>
    <dgm:cxn modelId="{AB0C7881-EF5D-4A56-9C44-9BCFB4F068D3}" type="presOf" srcId="{A67358BB-9A3A-4E03-8CF2-ACFE54AE17D2}" destId="{FCCF4E50-4466-4680-84D8-C642C9DEFD15}" srcOrd="0" destOrd="0" presId="urn:microsoft.com/office/officeart/2005/8/layout/orgChart1"/>
    <dgm:cxn modelId="{FBB7A02A-EF16-4683-9E7F-58FAE75FDDF6}" srcId="{062897F0-37FB-4A0C-9B0F-62FF989FEA14}" destId="{CD9EC753-2DBC-4476-A417-52A5803B7E70}" srcOrd="0" destOrd="0" parTransId="{0639B407-F311-48B4-B3E0-E2111ECBFF5B}" sibTransId="{0CF35F9C-321F-4DEB-956F-465EA8933565}"/>
    <dgm:cxn modelId="{E284E6C1-9BA6-4BEF-A561-E58AD6FC2F46}" type="presOf" srcId="{A509619A-3AF8-43DE-BD4C-78600E67F44F}" destId="{0EF0C607-C152-4B3F-A547-72088C5166B5}" srcOrd="1" destOrd="0" presId="urn:microsoft.com/office/officeart/2005/8/layout/orgChart1"/>
    <dgm:cxn modelId="{1BDBB0A1-2495-489A-AADB-FFF13F6A3CA3}" type="presOf" srcId="{EFB79008-B188-4C1E-BC9F-DE9307B95C36}" destId="{ED2F1BAD-86EF-4946-A351-4FF59ADE5654}" srcOrd="0" destOrd="0" presId="urn:microsoft.com/office/officeart/2005/8/layout/orgChart1"/>
    <dgm:cxn modelId="{417154D4-5185-4E00-AB85-4AB38822F48F}" srcId="{A01FBD8F-15B9-4A73-9837-FFA75FD07B17}" destId="{7CB68F70-37D0-47D4-AE16-DFC211930DF1}" srcOrd="0" destOrd="0" parTransId="{FB2DCB6B-C9B6-4FD6-BCD5-169DCB83EF10}" sibTransId="{BDF6B528-C24D-4E83-996A-481EFF64E079}"/>
    <dgm:cxn modelId="{9A6C76EE-488C-4630-AEAC-E7B744224076}" type="presOf" srcId="{98DA9794-969E-477C-AD2D-7FD58301A349}" destId="{254BBD42-953C-470D-BA30-28749DAD8DD2}" srcOrd="0" destOrd="0" presId="urn:microsoft.com/office/officeart/2005/8/layout/orgChart1"/>
    <dgm:cxn modelId="{9AD5744F-CEE0-420B-8426-0801A6A4EFA6}" type="presOf" srcId="{C0D70EB8-E572-4C2C-AD0F-794BD2AFCC25}" destId="{134E299F-DB7A-494F-9213-DF0C1046F00A}" srcOrd="1" destOrd="0" presId="urn:microsoft.com/office/officeart/2005/8/layout/orgChart1"/>
    <dgm:cxn modelId="{1C5C1211-DDDE-49E1-A41D-7410FD56405C}" srcId="{C2AE99BF-5656-4A83-9154-7D87E5D0984F}" destId="{58E3DAE5-5B3C-46B3-B4A6-38E426852C05}" srcOrd="0" destOrd="0" parTransId="{B86F936B-5816-4BE7-B2CB-5F20AA87D20A}" sibTransId="{84E2D7C9-EE57-4B84-9D76-30FB28C5BA4E}"/>
    <dgm:cxn modelId="{6C9AA0E8-6D0D-4C62-BED5-B1BB5A15575D}" srcId="{3DB0DF17-7B79-4906-BDD1-4ABE11493E53}" destId="{6EA0C37E-5106-49B5-AE10-26FB134EF28A}" srcOrd="3" destOrd="0" parTransId="{BA1295DD-FA5E-4325-B176-612DDF229533}" sibTransId="{4AAD8ACC-5196-4297-9B74-9CB50B224FD0}"/>
    <dgm:cxn modelId="{A1AB57F9-502F-4738-91D2-2C1E3D8F2CBF}" srcId="{FD207026-9C0E-4907-9B10-A5D49C85FE59}" destId="{062897F0-37FB-4A0C-9B0F-62FF989FEA14}" srcOrd="2" destOrd="0" parTransId="{925E912E-5881-4027-81AA-ED6690FA78B6}" sibTransId="{9C563D74-55AE-4282-8698-5E8C7F49BDBF}"/>
    <dgm:cxn modelId="{6A62E159-2639-459B-99CC-CEC4D8EF7393}" type="presOf" srcId="{A01FBD8F-15B9-4A73-9837-FFA75FD07B17}" destId="{35005A28-2AFC-41F1-B926-18B3FB904D9A}" srcOrd="1" destOrd="0" presId="urn:microsoft.com/office/officeart/2005/8/layout/orgChart1"/>
    <dgm:cxn modelId="{88A99F5C-29A9-48BA-A4B6-D0C8F4BEBBAB}" type="presOf" srcId="{C6CC6953-2A21-4E0D-868C-13FD33D50255}" destId="{D5931D38-C2D2-49FF-881E-F101E8F14E6F}" srcOrd="0" destOrd="0" presId="urn:microsoft.com/office/officeart/2005/8/layout/orgChart1"/>
    <dgm:cxn modelId="{29D28EF9-3CD6-4D65-B474-3AC67939C4F3}" srcId="{900327A7-A184-4726-9F53-06FB0B40DB65}" destId="{11CB0FC9-ADDE-4E5A-A041-18ED9D52F296}" srcOrd="3" destOrd="0" parTransId="{A67358BB-9A3A-4E03-8CF2-ACFE54AE17D2}" sibTransId="{9FDDA6F7-A454-46D8-A59E-9E5F4FA71BDD}"/>
    <dgm:cxn modelId="{3A8FB0E7-8EE3-4F22-AE0F-567500BD0E55}" type="presOf" srcId="{7CB68F70-37D0-47D4-AE16-DFC211930DF1}" destId="{D7A1FDCB-04ED-4FC6-ACFC-1B0A0D02A72A}" srcOrd="0" destOrd="0" presId="urn:microsoft.com/office/officeart/2005/8/layout/orgChart1"/>
    <dgm:cxn modelId="{91E90184-9D23-499B-9F28-9C691A7346B0}" type="presOf" srcId="{6EA0C37E-5106-49B5-AE10-26FB134EF28A}" destId="{686CE061-8C9D-44F4-85D6-0C7847A1B039}" srcOrd="1" destOrd="0" presId="urn:microsoft.com/office/officeart/2005/8/layout/orgChart1"/>
    <dgm:cxn modelId="{562C4A4E-6375-44C6-8FAE-5EA7F4CF31B0}" type="presOf" srcId="{E67EAAF3-903B-4A2A-81D2-1B9C1D9E096E}" destId="{49FDE9DC-5150-4E26-8CC6-7B83FC206FE9}" srcOrd="0" destOrd="0" presId="urn:microsoft.com/office/officeart/2005/8/layout/orgChart1"/>
    <dgm:cxn modelId="{40F1F66B-6824-410B-A2FD-13231A5BEEA3}" type="presOf" srcId="{89ED0B2E-F7B9-4B19-853E-D959ED3AB9A7}" destId="{D5A4D5BA-24AA-42F5-8087-209055E677ED}" srcOrd="0" destOrd="0" presId="urn:microsoft.com/office/officeart/2005/8/layout/orgChart1"/>
    <dgm:cxn modelId="{371C84A5-2D8D-4162-BE06-0246EA91A179}" type="presOf" srcId="{45AE395D-5FCC-49EC-A052-9726C5952988}" destId="{AE953F39-1E60-4996-957D-CFEE7F2B8228}" srcOrd="0" destOrd="0" presId="urn:microsoft.com/office/officeart/2005/8/layout/orgChart1"/>
    <dgm:cxn modelId="{368475C2-9246-48C3-AFC1-E56DE1689F38}" type="presOf" srcId="{78842247-57CF-4108-841B-3393A495A72B}" destId="{E969DA68-D1BD-44CE-A3A0-2A78869257E6}" srcOrd="0" destOrd="0" presId="urn:microsoft.com/office/officeart/2005/8/layout/orgChart1"/>
    <dgm:cxn modelId="{1AAD3BFE-269F-458A-87E5-015F975EAA5A}" srcId="{C2AE99BF-5656-4A83-9154-7D87E5D0984F}" destId="{D7C8DA67-0C8B-4354-9A6B-F9AE15431B3C}" srcOrd="1" destOrd="0" parTransId="{BF2F5C6D-79AC-40EC-A96B-07F2AB5B133D}" sibTransId="{20DBE8EA-71E0-4F21-8106-24B7D1BA5C37}"/>
    <dgm:cxn modelId="{B51538DF-03CE-410E-A7A0-C1921C3BC597}" type="presOf" srcId="{A01FBD8F-15B9-4A73-9837-FFA75FD07B17}" destId="{122005D1-5157-4C61-885C-E32E0CFE275D}" srcOrd="0" destOrd="0" presId="urn:microsoft.com/office/officeart/2005/8/layout/orgChart1"/>
    <dgm:cxn modelId="{D83DB4C0-67A3-4766-8D81-C61A7C5DE22C}" srcId="{FD207026-9C0E-4907-9B10-A5D49C85FE59}" destId="{89ED0B2E-F7B9-4B19-853E-D959ED3AB9A7}" srcOrd="1" destOrd="0" parTransId="{C6CC6953-2A21-4E0D-868C-13FD33D50255}" sibTransId="{436E8D29-49F6-4DA5-B530-F6C1A6BF98F6}"/>
    <dgm:cxn modelId="{E4B8E1A2-E651-4E00-AA33-5FBE56F12FE8}" type="presOf" srcId="{58E3DAE5-5B3C-46B3-B4A6-38E426852C05}" destId="{EA6F5C60-1E89-4929-91BE-1ABCAB9B21EF}" srcOrd="0" destOrd="0" presId="urn:microsoft.com/office/officeart/2005/8/layout/orgChart1"/>
    <dgm:cxn modelId="{87D22BA3-93D7-442A-A662-D7609881A3C4}" srcId="{A01FBD8F-15B9-4A73-9837-FFA75FD07B17}" destId="{81C5CD93-FA9A-4C00-9A48-2A875AF2C3E0}" srcOrd="1" destOrd="0" parTransId="{B196F3C6-6021-4C7A-B5F8-5D1859ED91E6}" sibTransId="{E03A2215-93FF-4BAD-AA8F-64D68AA09A37}"/>
    <dgm:cxn modelId="{A6ABC419-3720-4B50-81BF-9F28FE20C515}" type="presOf" srcId="{FD207026-9C0E-4907-9B10-A5D49C85FE59}" destId="{A0D4DA58-7ADC-4A21-967C-2640A4E9A76F}" srcOrd="1" destOrd="0" presId="urn:microsoft.com/office/officeart/2005/8/layout/orgChart1"/>
    <dgm:cxn modelId="{2E563859-F4F5-4C7F-AC64-2D17EF5EFCB7}" srcId="{57A60916-A82D-47F6-BD1A-128AA023CB1A}" destId="{900327A7-A184-4726-9F53-06FB0B40DB65}" srcOrd="0" destOrd="0" parTransId="{CEB8D67E-1E2A-4886-886E-3953E8975F50}" sibTransId="{6C2899E5-2710-438F-A1AE-64DD3A06E664}"/>
    <dgm:cxn modelId="{BC32EB36-ECFA-4744-820C-245ED175FA91}" type="presOf" srcId="{A1752758-7F78-4F4D-81B9-D8CE83489B4E}" destId="{267E24CC-C918-4638-A0B2-951322DAABDF}" srcOrd="0" destOrd="0" presId="urn:microsoft.com/office/officeart/2005/8/layout/orgChart1"/>
    <dgm:cxn modelId="{AE75D276-965B-4FED-8C2A-75F2778B2E03}" type="presOf" srcId="{89ED0B2E-F7B9-4B19-853E-D959ED3AB9A7}" destId="{B795CC64-3B7F-4413-8837-8E968F27A7D6}" srcOrd="1" destOrd="0" presId="urn:microsoft.com/office/officeart/2005/8/layout/orgChart1"/>
    <dgm:cxn modelId="{2B60B80B-2143-4A45-ADF3-5DC817EAE666}" type="presOf" srcId="{BC5F0BC8-426F-43A4-AFAD-BB4E5286E4EA}" destId="{F90AA839-0437-427F-B7B6-300A6632CCCE}" srcOrd="0" destOrd="0" presId="urn:microsoft.com/office/officeart/2005/8/layout/orgChart1"/>
    <dgm:cxn modelId="{3F60B3A6-65C5-4242-9CAA-16F6A52823AF}" type="presOf" srcId="{11CB0FC9-ADDE-4E5A-A041-18ED9D52F296}" destId="{5A0456BB-848C-4106-AB80-D88F98AB1C45}" srcOrd="0" destOrd="0" presId="urn:microsoft.com/office/officeart/2005/8/layout/orgChart1"/>
    <dgm:cxn modelId="{274DCAF4-9499-49EE-8A4D-F9530A796B2D}" type="presOf" srcId="{A4EE24FF-08E6-4CB0-BECC-6101F807EB33}" destId="{FE533B4D-5D1D-4673-B5B8-16B6A5C18870}" srcOrd="0" destOrd="0" presId="urn:microsoft.com/office/officeart/2005/8/layout/orgChart1"/>
    <dgm:cxn modelId="{CCD1A89F-218F-4E37-9472-68CF2B5C130B}" type="presOf" srcId="{45AE395D-5FCC-49EC-A052-9726C5952988}" destId="{BBDD814F-5296-4AF8-96DE-65EAC42A321D}" srcOrd="1" destOrd="0" presId="urn:microsoft.com/office/officeart/2005/8/layout/orgChart1"/>
    <dgm:cxn modelId="{64C76FE8-AF45-40BF-903D-57110D320293}" type="presOf" srcId="{C2AE99BF-5656-4A83-9154-7D87E5D0984F}" destId="{DE75C72C-C446-43E9-83BF-CA9C5D1256D1}" srcOrd="1" destOrd="0" presId="urn:microsoft.com/office/officeart/2005/8/layout/orgChart1"/>
    <dgm:cxn modelId="{0F29FA3D-7CE5-4F3E-B9D4-94D0DA875982}" srcId="{89ED0B2E-F7B9-4B19-853E-D959ED3AB9A7}" destId="{3DB0DF17-7B79-4906-BDD1-4ABE11493E53}" srcOrd="1" destOrd="0" parTransId="{6A6CA784-0C69-4B13-95AD-009A2D5C8609}" sibTransId="{62086CF8-888E-4923-8734-A0DD0EDBE736}"/>
    <dgm:cxn modelId="{3945E511-BC88-4A8C-9905-682DB838BFC6}" type="presOf" srcId="{48B90F94-E344-4406-924B-AF51A8A5CD4E}" destId="{0065BB4D-9576-4F60-ACE4-6DFEFBF31A1A}" srcOrd="0" destOrd="0" presId="urn:microsoft.com/office/officeart/2005/8/layout/orgChart1"/>
    <dgm:cxn modelId="{B419CC50-5DC5-4136-B3EE-2D13BD812DCF}" type="presOf" srcId="{FB2DCB6B-C9B6-4FD6-BCD5-169DCB83EF10}" destId="{E270F167-7CB8-41C2-ADA2-85809118B097}" srcOrd="0" destOrd="0" presId="urn:microsoft.com/office/officeart/2005/8/layout/orgChart1"/>
    <dgm:cxn modelId="{092E000C-DD1A-454B-9F41-EF30D42BB252}" type="presOf" srcId="{062897F0-37FB-4A0C-9B0F-62FF989FEA14}" destId="{9D2AAF1A-8BBA-4274-BDCD-DBEBD3E6E549}" srcOrd="0" destOrd="0" presId="urn:microsoft.com/office/officeart/2005/8/layout/orgChart1"/>
    <dgm:cxn modelId="{D405E754-4278-415D-B749-C82E74389485}" type="presOf" srcId="{6EA0C37E-5106-49B5-AE10-26FB134EF28A}" destId="{BAE39111-1AC8-429E-BB1A-285F646F4471}" srcOrd="0" destOrd="0" presId="urn:microsoft.com/office/officeart/2005/8/layout/orgChart1"/>
    <dgm:cxn modelId="{C654324D-CF07-47F1-B746-B109DCEFE395}" type="presOf" srcId="{B86F936B-5816-4BE7-B2CB-5F20AA87D20A}" destId="{3E51A35A-769D-4E0E-8071-7467A4F0AD2C}" srcOrd="0" destOrd="0" presId="urn:microsoft.com/office/officeart/2005/8/layout/orgChart1"/>
    <dgm:cxn modelId="{03DCB284-A453-4CB4-B662-E76BE4E7C02A}" type="presOf" srcId="{900327A7-A184-4726-9F53-06FB0B40DB65}" destId="{75753900-7BBF-4962-96DF-BDEBCE90B01F}" srcOrd="1" destOrd="0" presId="urn:microsoft.com/office/officeart/2005/8/layout/orgChart1"/>
    <dgm:cxn modelId="{1F557960-3BF9-476F-9514-7E0491B1DA10}" srcId="{3DB0DF17-7B79-4906-BDD1-4ABE11493E53}" destId="{975BD5AA-8482-4E7F-AD91-980D276B08E2}" srcOrd="0" destOrd="0" parTransId="{E67EAAF3-903B-4A2A-81D2-1B9C1D9E096E}" sibTransId="{04E3C156-BB91-432F-80FD-D5B3EB6B26D5}"/>
    <dgm:cxn modelId="{B5C24699-B853-4BEE-A2F4-068324764A73}" type="presOf" srcId="{B41C1978-2914-48CA-9B2C-F22A7BD3CA15}" destId="{EB2AC9E4-5C85-4583-A6B0-C3CCFCD5711E}" srcOrd="0" destOrd="0" presId="urn:microsoft.com/office/officeart/2005/8/layout/orgChart1"/>
    <dgm:cxn modelId="{E3D8CC7C-055F-4129-B724-CDC6127F2912}" type="presOf" srcId="{3DB0DF17-7B79-4906-BDD1-4ABE11493E53}" destId="{8FBDCC35-7773-48F9-A5FA-B7AE664DB110}" srcOrd="1" destOrd="0" presId="urn:microsoft.com/office/officeart/2005/8/layout/orgChart1"/>
    <dgm:cxn modelId="{2D6C6ED9-2A61-46A3-92CB-59FAA9D4CDFE}" type="presOf" srcId="{925E912E-5881-4027-81AA-ED6690FA78B6}" destId="{6108F302-2EB9-4A07-AD03-4E3B9C48283D}" srcOrd="0" destOrd="0" presId="urn:microsoft.com/office/officeart/2005/8/layout/orgChart1"/>
    <dgm:cxn modelId="{D1969653-D669-4E0A-B7F6-F9504C424AAD}" type="presOf" srcId="{B14D43C9-6635-4D28-9F1F-4F0AC22A6003}" destId="{2F1375E9-E65E-4A32-915A-4AA063EBE4C7}" srcOrd="1" destOrd="0" presId="urn:microsoft.com/office/officeart/2005/8/layout/orgChart1"/>
    <dgm:cxn modelId="{C100E26B-5095-4F4B-A0CA-EBCFA5338271}" srcId="{900327A7-A184-4726-9F53-06FB0B40DB65}" destId="{98DA9794-969E-477C-AD2D-7FD58301A349}" srcOrd="1" destOrd="0" parTransId="{51B68865-5B61-4761-A85C-F75095ECC0B9}" sibTransId="{932D4105-F5A3-4C0C-88BE-ACDAE17418E5}"/>
    <dgm:cxn modelId="{DB679038-EE3B-4D3E-ACB6-A22D348E8312}" type="presOf" srcId="{584E9E99-6313-464D-918F-623D96E2FB4D}" destId="{45CF8B86-D51A-4E9C-B25B-277ABAB10271}" srcOrd="1" destOrd="0" presId="urn:microsoft.com/office/officeart/2005/8/layout/orgChart1"/>
    <dgm:cxn modelId="{AD1E808A-2320-40A9-9B8D-131A21D99E89}" type="presOf" srcId="{900327A7-A184-4726-9F53-06FB0B40DB65}" destId="{0C66AD89-2ED2-49AC-A0F0-02006E1439A6}" srcOrd="0" destOrd="0" presId="urn:microsoft.com/office/officeart/2005/8/layout/orgChart1"/>
    <dgm:cxn modelId="{8B915BCD-5ED8-4294-B9F8-89BCBDEA05B7}" type="presOf" srcId="{128E32DD-A8A5-4B09-8152-2A83CC70161B}" destId="{62DD5186-E328-4DFD-B2BA-C8CDD6A23E95}" srcOrd="1" destOrd="0" presId="urn:microsoft.com/office/officeart/2005/8/layout/orgChart1"/>
    <dgm:cxn modelId="{19FD2031-A8CC-405D-921D-97B846B2A252}" type="presOf" srcId="{975BD5AA-8482-4E7F-AD91-980D276B08E2}" destId="{8F277932-269F-4DAB-BEBD-967FE23C9BF1}" srcOrd="0" destOrd="0" presId="urn:microsoft.com/office/officeart/2005/8/layout/orgChart1"/>
    <dgm:cxn modelId="{FDD4111B-B627-413D-B6EF-5E3831CC95C9}" type="presOf" srcId="{0639B407-F311-48B4-B3E0-E2111ECBFF5B}" destId="{482FB4D7-6835-441D-A613-42ADE25D7903}" srcOrd="0" destOrd="0" presId="urn:microsoft.com/office/officeart/2005/8/layout/orgChart1"/>
    <dgm:cxn modelId="{CF16354D-E03B-4E1D-9103-ECF73AA1B69F}" type="presOf" srcId="{66F8922F-DB83-4E3E-95F2-26BC2A6AC03A}" destId="{B93F6C70-4F96-4BE8-B5D8-DDC9CA43FAA0}" srcOrd="0" destOrd="0" presId="urn:microsoft.com/office/officeart/2005/8/layout/orgChart1"/>
    <dgm:cxn modelId="{FFFF7891-14EF-4241-8ADD-5B9471E5D4BA}" type="presOf" srcId="{0DA0A23D-25B6-4E8F-A432-6BD39901D812}" destId="{1138330A-11BB-4FAC-B2D7-3AD2A3376583}" srcOrd="0" destOrd="0" presId="urn:microsoft.com/office/officeart/2005/8/layout/orgChart1"/>
    <dgm:cxn modelId="{63CC41C7-5829-46FD-B3E7-DFA4B2898C60}" type="presOf" srcId="{FE4F018C-5995-4E19-8033-481EDF999395}" destId="{D37FC1AE-DA15-4225-AA8F-CDD911C8A8AB}" srcOrd="0" destOrd="0" presId="urn:microsoft.com/office/officeart/2005/8/layout/orgChart1"/>
    <dgm:cxn modelId="{84E2B651-A33D-4527-8EBB-DFFBE4D6C0BB}" type="presOf" srcId="{81C5CD93-FA9A-4C00-9A48-2A875AF2C3E0}" destId="{4410C007-F837-4B74-85E7-0053654AED81}" srcOrd="1" destOrd="0" presId="urn:microsoft.com/office/officeart/2005/8/layout/orgChart1"/>
    <dgm:cxn modelId="{3C663F33-5BA6-4AEE-90EF-C44DB86A9361}" srcId="{89ED0B2E-F7B9-4B19-853E-D959ED3AB9A7}" destId="{C2AE99BF-5656-4A83-9154-7D87E5D0984F}" srcOrd="0" destOrd="0" parTransId="{7B66E5A6-3D69-4862-9B8E-50A53E6C7BDB}" sibTransId="{70A0FD70-2CE2-4BDD-AEDE-E82ABF94D9E7}"/>
    <dgm:cxn modelId="{D201EFC0-7719-45D6-95EA-99CB68AB2962}" type="presOf" srcId="{975BD5AA-8482-4E7F-AD91-980D276B08E2}" destId="{D00140D3-0C7D-451C-8062-99468A934822}" srcOrd="1" destOrd="0" presId="urn:microsoft.com/office/officeart/2005/8/layout/orgChart1"/>
    <dgm:cxn modelId="{304D4F12-C9D7-4F3A-9349-40BC4E0CC028}" type="presOf" srcId="{725B0281-FCDF-4600-9200-5AB7FCAE1854}" destId="{15103982-F902-4A1F-81A4-F614ED6F550D}" srcOrd="1" destOrd="0" presId="urn:microsoft.com/office/officeart/2005/8/layout/orgChart1"/>
    <dgm:cxn modelId="{7BE257C7-3E89-493B-A229-83831814EA49}" type="presOf" srcId="{B14D43C9-6635-4D28-9F1F-4F0AC22A6003}" destId="{CC5EEB03-3F89-4623-817B-643E19F9C039}" srcOrd="0" destOrd="0" presId="urn:microsoft.com/office/officeart/2005/8/layout/orgChart1"/>
    <dgm:cxn modelId="{EC09AFA1-0471-402D-BF80-C1300EC97DFB}" type="presOf" srcId="{1BB32620-4379-4C18-8A53-29194CD39EEC}" destId="{785C7940-A52D-403F-9184-DCBA3ED283C2}" srcOrd="0" destOrd="0" presId="urn:microsoft.com/office/officeart/2005/8/layout/orgChart1"/>
    <dgm:cxn modelId="{3A9F3090-9D04-44C0-AFFF-71308BB95E4D}" srcId="{FE4F018C-5995-4E19-8033-481EDF999395}" destId="{FD207026-9C0E-4907-9B10-A5D49C85FE59}" srcOrd="0" destOrd="0" parTransId="{48A7FE90-8833-4944-999D-04F9A2DEAF27}" sibTransId="{C87A937E-FDB1-41B3-888C-7FF88D4B4DAB}"/>
    <dgm:cxn modelId="{CE5E60E2-7F13-4E67-8D1A-22AA818AAA28}" type="presOf" srcId="{81C5CD93-FA9A-4C00-9A48-2A875AF2C3E0}" destId="{2B7F8B02-0EAA-4CCF-9CB1-A6E7A8BF4753}" srcOrd="0" destOrd="0" presId="urn:microsoft.com/office/officeart/2005/8/layout/orgChart1"/>
    <dgm:cxn modelId="{13A8311F-1B69-47C9-9679-7C12F396A979}" type="presOf" srcId="{CEB8D67E-1E2A-4886-886E-3953E8975F50}" destId="{5A16D051-4C82-487D-BFDD-80A7DE6B02AC}" srcOrd="0" destOrd="0" presId="urn:microsoft.com/office/officeart/2005/8/layout/orgChart1"/>
    <dgm:cxn modelId="{8334B988-BFED-4542-AF08-8E3A58EBD9A2}" srcId="{A01FBD8F-15B9-4A73-9837-FFA75FD07B17}" destId="{584E9E99-6313-464D-918F-623D96E2FB4D}" srcOrd="3" destOrd="0" parTransId="{75C9F8B0-38BB-4457-B05A-E278588D49D1}" sibTransId="{C14DB13B-F82A-47AE-A245-823B9FFBCF66}"/>
    <dgm:cxn modelId="{FE6E5A9D-8065-4D27-AFF8-3D65FBFCD656}" srcId="{3DB0DF17-7B79-4906-BDD1-4ABE11493E53}" destId="{0DA0A23D-25B6-4E8F-A432-6BD39901D812}" srcOrd="2" destOrd="0" parTransId="{DF969B12-C8D2-4698-88B9-5FDA51A565E1}" sibTransId="{27A6B60F-B27D-4F9C-928A-162A4879FE38}"/>
    <dgm:cxn modelId="{8BE293FD-AAEA-4873-B47E-A0E4FD76D092}" type="presOf" srcId="{7B66E5A6-3D69-4862-9B8E-50A53E6C7BDB}" destId="{33840DB8-8AFD-48A6-8369-2FA07061DD64}" srcOrd="0" destOrd="0" presId="urn:microsoft.com/office/officeart/2005/8/layout/orgChart1"/>
    <dgm:cxn modelId="{72F58D32-EFE6-4D3C-A8E2-66EA58A2B53B}" srcId="{062897F0-37FB-4A0C-9B0F-62FF989FEA14}" destId="{1BB32620-4379-4C18-8A53-29194CD39EEC}" srcOrd="2" destOrd="0" parTransId="{7AD215DD-4AF9-4886-A8B4-5E2CEADA3067}" sibTransId="{C498ECC2-6575-4F40-B5B8-EA7DC3B3DD0B}"/>
    <dgm:cxn modelId="{4EF9EBD6-84FB-4336-B8C6-22265C4640B7}" srcId="{900327A7-A184-4726-9F53-06FB0B40DB65}" destId="{70F53750-FFCD-471E-9664-7228CF3D521A}" srcOrd="2" destOrd="0" parTransId="{A75CD665-B54D-4C6B-815F-F3870B9CE6AB}" sibTransId="{7A63FC42-526F-4029-944C-EBD83A58AE67}"/>
    <dgm:cxn modelId="{B0692F99-208B-4F3D-A25B-9E19A865E466}" type="presOf" srcId="{D7C8DA67-0C8B-4354-9A6B-F9AE15431B3C}" destId="{A3C2E442-A1EA-46C7-82CC-BB902B3E02AB}" srcOrd="1" destOrd="0" presId="urn:microsoft.com/office/officeart/2005/8/layout/orgChart1"/>
    <dgm:cxn modelId="{BE08F361-FAB8-4AF8-AFC7-8CFFA1851063}" type="presOf" srcId="{732D7B19-EA77-4C25-849D-85E10E6ABFE4}" destId="{A0485590-3215-46A9-8A51-00542A44AC83}" srcOrd="0" destOrd="0" presId="urn:microsoft.com/office/officeart/2005/8/layout/orgChart1"/>
    <dgm:cxn modelId="{9B17EF7C-DDDF-4C6F-92B8-88C28B144495}" type="presOf" srcId="{0DA0A23D-25B6-4E8F-A432-6BD39901D812}" destId="{1BD98D2E-B2A9-4A63-90F4-BC7B37590DCF}" srcOrd="1" destOrd="0" presId="urn:microsoft.com/office/officeart/2005/8/layout/orgChart1"/>
    <dgm:cxn modelId="{932C7A87-7CCC-49AE-8756-EDB8D8ECE51B}" type="presOf" srcId="{725B0281-FCDF-4600-9200-5AB7FCAE1854}" destId="{5CA1E7FE-4CEB-46E5-9B2C-5EDEFCEC97E2}" srcOrd="0" destOrd="0" presId="urn:microsoft.com/office/officeart/2005/8/layout/orgChart1"/>
    <dgm:cxn modelId="{D581396C-2840-450C-8935-6873E6C015CB}" type="presOf" srcId="{57A60916-A82D-47F6-BD1A-128AA023CB1A}" destId="{E4CE2F55-40BE-41AE-839E-0DCE36C58D5E}" srcOrd="1" destOrd="0" presId="urn:microsoft.com/office/officeart/2005/8/layout/orgChart1"/>
    <dgm:cxn modelId="{02A9F7D7-AD56-4370-B941-4C457099D032}" srcId="{3DB0DF17-7B79-4906-BDD1-4ABE11493E53}" destId="{A4EE24FF-08E6-4CB0-BECC-6101F807EB33}" srcOrd="1" destOrd="0" parTransId="{39CC976F-B266-47CA-B8A2-43A4ED0DA968}" sibTransId="{98B3690B-1AD3-4B13-B4C2-626A925780BD}"/>
    <dgm:cxn modelId="{89CA58AE-3D8D-4072-B3B7-3E234D97D1E8}" type="presOf" srcId="{BF2F5C6D-79AC-40EC-A96B-07F2AB5B133D}" destId="{FBC3A37F-EF10-4253-9424-B7F893896ED3}" srcOrd="0" destOrd="0" presId="urn:microsoft.com/office/officeart/2005/8/layout/orgChart1"/>
    <dgm:cxn modelId="{32B6AC55-F9C6-4A5E-BDD0-8A3357D223D6}" srcId="{A01FBD8F-15B9-4A73-9837-FFA75FD07B17}" destId="{725B0281-FCDF-4600-9200-5AB7FCAE1854}" srcOrd="2" destOrd="0" parTransId="{A1752758-7F78-4F4D-81B9-D8CE83489B4E}" sibTransId="{542AB36A-6927-4C51-AD74-4E436DFB624B}"/>
    <dgm:cxn modelId="{6F1BEDDB-26B2-40B9-977D-9011B6DBE728}" type="presOf" srcId="{A4EE24FF-08E6-4CB0-BECC-6101F807EB33}" destId="{4FBCD0EE-7F75-4684-969F-6CC18069AE9A}" srcOrd="1" destOrd="0" presId="urn:microsoft.com/office/officeart/2005/8/layout/orgChart1"/>
    <dgm:cxn modelId="{F4937FD6-7B83-407A-BA3E-54F705D18405}" srcId="{900327A7-A184-4726-9F53-06FB0B40DB65}" destId="{C0D70EB8-E572-4C2C-AD0F-794BD2AFCC25}" srcOrd="0" destOrd="0" parTransId="{48B90F94-E344-4406-924B-AF51A8A5CD4E}" sibTransId="{D6EE1C79-B37F-434C-A271-10BDB331609A}"/>
    <dgm:cxn modelId="{EE6CAA32-C591-494F-A6C8-BE903F631D66}" type="presParOf" srcId="{D37FC1AE-DA15-4225-AA8F-CDD911C8A8AB}" destId="{2DC53442-9AD6-4EFF-A1EC-50CB5060D4CD}" srcOrd="0" destOrd="0" presId="urn:microsoft.com/office/officeart/2005/8/layout/orgChart1"/>
    <dgm:cxn modelId="{8EF473AC-91DF-40A4-B916-82844B098B84}" type="presParOf" srcId="{2DC53442-9AD6-4EFF-A1EC-50CB5060D4CD}" destId="{64DF30E1-168F-4373-ADD7-DD9A272573B4}" srcOrd="0" destOrd="0" presId="urn:microsoft.com/office/officeart/2005/8/layout/orgChart1"/>
    <dgm:cxn modelId="{67AE66E3-DEB6-4A64-AFE7-058F24D92D3B}" type="presParOf" srcId="{64DF30E1-168F-4373-ADD7-DD9A272573B4}" destId="{36525D29-8C20-4510-B5D3-7ED3E1EF5C6F}" srcOrd="0" destOrd="0" presId="urn:microsoft.com/office/officeart/2005/8/layout/orgChart1"/>
    <dgm:cxn modelId="{5CD9E809-BDE9-48E6-ACF6-6AEAB42B5666}" type="presParOf" srcId="{64DF30E1-168F-4373-ADD7-DD9A272573B4}" destId="{A0D4DA58-7ADC-4A21-967C-2640A4E9A76F}" srcOrd="1" destOrd="0" presId="urn:microsoft.com/office/officeart/2005/8/layout/orgChart1"/>
    <dgm:cxn modelId="{DDF613B7-2A2E-4B8C-9558-6EE257B6D62F}" type="presParOf" srcId="{2DC53442-9AD6-4EFF-A1EC-50CB5060D4CD}" destId="{FD794882-91B2-4DF9-8E9A-447FA6891A1C}" srcOrd="1" destOrd="0" presId="urn:microsoft.com/office/officeart/2005/8/layout/orgChart1"/>
    <dgm:cxn modelId="{A5157F50-DA16-47F7-B99A-59D67FE99F85}" type="presParOf" srcId="{FD794882-91B2-4DF9-8E9A-447FA6891A1C}" destId="{F90AA839-0437-427F-B7B6-300A6632CCCE}" srcOrd="0" destOrd="0" presId="urn:microsoft.com/office/officeart/2005/8/layout/orgChart1"/>
    <dgm:cxn modelId="{3B8AFFB7-DABE-4D47-98F2-903BE6D3D12A}" type="presParOf" srcId="{FD794882-91B2-4DF9-8E9A-447FA6891A1C}" destId="{E13F6398-342B-4F45-9FCF-E2A9E2954885}" srcOrd="1" destOrd="0" presId="urn:microsoft.com/office/officeart/2005/8/layout/orgChart1"/>
    <dgm:cxn modelId="{98D3C25A-000C-4F91-9304-D7129B90FF89}" type="presParOf" srcId="{E13F6398-342B-4F45-9FCF-E2A9E2954885}" destId="{1C772839-9771-42EE-863C-F39521C12304}" srcOrd="0" destOrd="0" presId="urn:microsoft.com/office/officeart/2005/8/layout/orgChart1"/>
    <dgm:cxn modelId="{0FC91A99-35F2-4EBD-9C70-7A80D47759C0}" type="presParOf" srcId="{1C772839-9771-42EE-863C-F39521C12304}" destId="{D6FAB0C0-6210-4135-AF74-6AFDA775358B}" srcOrd="0" destOrd="0" presId="urn:microsoft.com/office/officeart/2005/8/layout/orgChart1"/>
    <dgm:cxn modelId="{616DCF71-4DB6-41CE-AA18-F58B8D91BE3C}" type="presParOf" srcId="{1C772839-9771-42EE-863C-F39521C12304}" destId="{E4CE2F55-40BE-41AE-839E-0DCE36C58D5E}" srcOrd="1" destOrd="0" presId="urn:microsoft.com/office/officeart/2005/8/layout/orgChart1"/>
    <dgm:cxn modelId="{244EE672-AD2B-49B8-B5A3-7F0E0AB02AC1}" type="presParOf" srcId="{E13F6398-342B-4F45-9FCF-E2A9E2954885}" destId="{47DFD773-2D16-4262-91EF-35E1B50C739B}" srcOrd="1" destOrd="0" presId="urn:microsoft.com/office/officeart/2005/8/layout/orgChart1"/>
    <dgm:cxn modelId="{133F2C60-F6D7-43A6-A97F-C3E4191AE186}" type="presParOf" srcId="{47DFD773-2D16-4262-91EF-35E1B50C739B}" destId="{5A16D051-4C82-487D-BFDD-80A7DE6B02AC}" srcOrd="0" destOrd="0" presId="urn:microsoft.com/office/officeart/2005/8/layout/orgChart1"/>
    <dgm:cxn modelId="{1099A12D-E800-4EB9-BAAD-1EA657F72A1B}" type="presParOf" srcId="{47DFD773-2D16-4262-91EF-35E1B50C739B}" destId="{326AEA5B-A936-4819-B6BE-CC9A10832263}" srcOrd="1" destOrd="0" presId="urn:microsoft.com/office/officeart/2005/8/layout/orgChart1"/>
    <dgm:cxn modelId="{DB2FA44D-295D-4260-A2CA-CC5E20D17C84}" type="presParOf" srcId="{326AEA5B-A936-4819-B6BE-CC9A10832263}" destId="{F6D51347-760F-409C-ABF7-7473DAD7B028}" srcOrd="0" destOrd="0" presId="urn:microsoft.com/office/officeart/2005/8/layout/orgChart1"/>
    <dgm:cxn modelId="{1230DB02-2045-418C-B627-7B7EA67DCDF6}" type="presParOf" srcId="{F6D51347-760F-409C-ABF7-7473DAD7B028}" destId="{0C66AD89-2ED2-49AC-A0F0-02006E1439A6}" srcOrd="0" destOrd="0" presId="urn:microsoft.com/office/officeart/2005/8/layout/orgChart1"/>
    <dgm:cxn modelId="{AE4DE72F-2DFC-4D15-9CF1-1F81579D8108}" type="presParOf" srcId="{F6D51347-760F-409C-ABF7-7473DAD7B028}" destId="{75753900-7BBF-4962-96DF-BDEBCE90B01F}" srcOrd="1" destOrd="0" presId="urn:microsoft.com/office/officeart/2005/8/layout/orgChart1"/>
    <dgm:cxn modelId="{CBED3ED1-8BE2-4E61-988E-8AAD23C4A1BC}" type="presParOf" srcId="{326AEA5B-A936-4819-B6BE-CC9A10832263}" destId="{88FABB6E-054C-41A7-BB02-879971EA56E1}" srcOrd="1" destOrd="0" presId="urn:microsoft.com/office/officeart/2005/8/layout/orgChart1"/>
    <dgm:cxn modelId="{60FF00C7-8D69-4716-AB7E-1213B7D0245E}" type="presParOf" srcId="{88FABB6E-054C-41A7-BB02-879971EA56E1}" destId="{0065BB4D-9576-4F60-ACE4-6DFEFBF31A1A}" srcOrd="0" destOrd="0" presId="urn:microsoft.com/office/officeart/2005/8/layout/orgChart1"/>
    <dgm:cxn modelId="{46B67A57-8A73-4D28-A9B1-26A37F49D60D}" type="presParOf" srcId="{88FABB6E-054C-41A7-BB02-879971EA56E1}" destId="{368F0AD4-BC40-409D-9FDA-8C28F9EDF169}" srcOrd="1" destOrd="0" presId="urn:microsoft.com/office/officeart/2005/8/layout/orgChart1"/>
    <dgm:cxn modelId="{93FA57D4-8655-434F-B7E4-5AD9D757E635}" type="presParOf" srcId="{368F0AD4-BC40-409D-9FDA-8C28F9EDF169}" destId="{96DAB8D4-62CB-4A9E-9EB5-C055AF0654A9}" srcOrd="0" destOrd="0" presId="urn:microsoft.com/office/officeart/2005/8/layout/orgChart1"/>
    <dgm:cxn modelId="{6417DE4B-C15A-40FA-946B-09F4D176FA06}" type="presParOf" srcId="{96DAB8D4-62CB-4A9E-9EB5-C055AF0654A9}" destId="{C90FA3F1-7570-4638-AFC5-FDB009A906A3}" srcOrd="0" destOrd="0" presId="urn:microsoft.com/office/officeart/2005/8/layout/orgChart1"/>
    <dgm:cxn modelId="{3A58C0B8-C3E4-423B-9D7A-83BEE883EE06}" type="presParOf" srcId="{96DAB8D4-62CB-4A9E-9EB5-C055AF0654A9}" destId="{134E299F-DB7A-494F-9213-DF0C1046F00A}" srcOrd="1" destOrd="0" presId="urn:microsoft.com/office/officeart/2005/8/layout/orgChart1"/>
    <dgm:cxn modelId="{D804B7EA-3F15-49DF-AF94-552EC5AA50FA}" type="presParOf" srcId="{368F0AD4-BC40-409D-9FDA-8C28F9EDF169}" destId="{F3D19691-1DFE-4CDC-A8DD-364AC9DECBB5}" srcOrd="1" destOrd="0" presId="urn:microsoft.com/office/officeart/2005/8/layout/orgChart1"/>
    <dgm:cxn modelId="{FE790AE2-539F-4122-8BE2-B4F11273C8C9}" type="presParOf" srcId="{368F0AD4-BC40-409D-9FDA-8C28F9EDF169}" destId="{2903B40E-6AD3-44FC-864C-8A1E48734019}" srcOrd="2" destOrd="0" presId="urn:microsoft.com/office/officeart/2005/8/layout/orgChart1"/>
    <dgm:cxn modelId="{4AFBAD46-DB66-46F3-92E9-79BC7CD23FCD}" type="presParOf" srcId="{88FABB6E-054C-41A7-BB02-879971EA56E1}" destId="{79D401FE-9DA1-4F90-B307-010C003E466B}" srcOrd="2" destOrd="0" presId="urn:microsoft.com/office/officeart/2005/8/layout/orgChart1"/>
    <dgm:cxn modelId="{27D8BF0E-511F-45E4-B88D-5BE33DF64769}" type="presParOf" srcId="{88FABB6E-054C-41A7-BB02-879971EA56E1}" destId="{19B84854-59E6-4F54-BED0-5C2603EB8C3C}" srcOrd="3" destOrd="0" presId="urn:microsoft.com/office/officeart/2005/8/layout/orgChart1"/>
    <dgm:cxn modelId="{A5297FD4-8F9A-4EAF-B734-8F0B956663E8}" type="presParOf" srcId="{19B84854-59E6-4F54-BED0-5C2603EB8C3C}" destId="{A395F6E1-A0FA-4948-8406-0F5EBC2ECA87}" srcOrd="0" destOrd="0" presId="urn:microsoft.com/office/officeart/2005/8/layout/orgChart1"/>
    <dgm:cxn modelId="{B3BBE435-8B64-4EEB-B8BF-EFB31C50E5E7}" type="presParOf" srcId="{A395F6E1-A0FA-4948-8406-0F5EBC2ECA87}" destId="{254BBD42-953C-470D-BA30-28749DAD8DD2}" srcOrd="0" destOrd="0" presId="urn:microsoft.com/office/officeart/2005/8/layout/orgChart1"/>
    <dgm:cxn modelId="{BCEFECFD-2AE4-4223-BD20-A1C9302C87E5}" type="presParOf" srcId="{A395F6E1-A0FA-4948-8406-0F5EBC2ECA87}" destId="{6B02C935-503B-44A4-AEF2-8DCB864C83BE}" srcOrd="1" destOrd="0" presId="urn:microsoft.com/office/officeart/2005/8/layout/orgChart1"/>
    <dgm:cxn modelId="{61817D27-6ACE-4D75-8204-5E840B6A7748}" type="presParOf" srcId="{19B84854-59E6-4F54-BED0-5C2603EB8C3C}" destId="{3E68CB63-9196-4C2A-94C7-78AE8FEF6FF0}" srcOrd="1" destOrd="0" presId="urn:microsoft.com/office/officeart/2005/8/layout/orgChart1"/>
    <dgm:cxn modelId="{3E8DE3B8-33E7-4B31-B8B8-7BDEE47B6387}" type="presParOf" srcId="{19B84854-59E6-4F54-BED0-5C2603EB8C3C}" destId="{F2306C17-4111-4D5E-80C0-FFB5079AFA68}" srcOrd="2" destOrd="0" presId="urn:microsoft.com/office/officeart/2005/8/layout/orgChart1"/>
    <dgm:cxn modelId="{55CB016E-D380-4E54-8CF0-FA302C9461A0}" type="presParOf" srcId="{88FABB6E-054C-41A7-BB02-879971EA56E1}" destId="{A876E041-A126-4AC6-A252-2E60457D2E0C}" srcOrd="4" destOrd="0" presId="urn:microsoft.com/office/officeart/2005/8/layout/orgChart1"/>
    <dgm:cxn modelId="{2AD4CEA6-7A1C-4517-AD83-146CCA87A135}" type="presParOf" srcId="{88FABB6E-054C-41A7-BB02-879971EA56E1}" destId="{A7973D98-B7C6-4953-8874-43CA5C0F93EA}" srcOrd="5" destOrd="0" presId="urn:microsoft.com/office/officeart/2005/8/layout/orgChart1"/>
    <dgm:cxn modelId="{87832EC1-B6A8-487B-A99F-3DCA4E73FF39}" type="presParOf" srcId="{A7973D98-B7C6-4953-8874-43CA5C0F93EA}" destId="{0CB2DEC3-9EAA-45BB-AD6C-9DEC52BCEF98}" srcOrd="0" destOrd="0" presId="urn:microsoft.com/office/officeart/2005/8/layout/orgChart1"/>
    <dgm:cxn modelId="{E5C21FED-FE85-4449-898B-2457F4DA41B6}" type="presParOf" srcId="{0CB2DEC3-9EAA-45BB-AD6C-9DEC52BCEF98}" destId="{1892F64E-B6CF-412C-A080-26FC45ACD8FC}" srcOrd="0" destOrd="0" presId="urn:microsoft.com/office/officeart/2005/8/layout/orgChart1"/>
    <dgm:cxn modelId="{568FB731-2CDF-4390-8E01-B8EB57E3A8B4}" type="presParOf" srcId="{0CB2DEC3-9EAA-45BB-AD6C-9DEC52BCEF98}" destId="{7E63349F-33B6-469E-90EC-4F78194E2D2C}" srcOrd="1" destOrd="0" presId="urn:microsoft.com/office/officeart/2005/8/layout/orgChart1"/>
    <dgm:cxn modelId="{D1279D82-BC80-4140-AD1B-5C3A4AB91371}" type="presParOf" srcId="{A7973D98-B7C6-4953-8874-43CA5C0F93EA}" destId="{AF9836FE-5499-4937-A164-4C4A5927A1FD}" srcOrd="1" destOrd="0" presId="urn:microsoft.com/office/officeart/2005/8/layout/orgChart1"/>
    <dgm:cxn modelId="{34E5C494-C759-4DFC-BAFE-E21F091A5C62}" type="presParOf" srcId="{A7973D98-B7C6-4953-8874-43CA5C0F93EA}" destId="{A0DF7039-8619-40E1-845A-E4E6FDF56537}" srcOrd="2" destOrd="0" presId="urn:microsoft.com/office/officeart/2005/8/layout/orgChart1"/>
    <dgm:cxn modelId="{6378213C-A322-4A06-93C2-52768111B8D5}" type="presParOf" srcId="{88FABB6E-054C-41A7-BB02-879971EA56E1}" destId="{FCCF4E50-4466-4680-84D8-C642C9DEFD15}" srcOrd="6" destOrd="0" presId="urn:microsoft.com/office/officeart/2005/8/layout/orgChart1"/>
    <dgm:cxn modelId="{166D12C0-1834-4550-9B50-82594083D985}" type="presParOf" srcId="{88FABB6E-054C-41A7-BB02-879971EA56E1}" destId="{2E6F819D-62E4-4A3B-9FA6-B424E4ADAAC5}" srcOrd="7" destOrd="0" presId="urn:microsoft.com/office/officeart/2005/8/layout/orgChart1"/>
    <dgm:cxn modelId="{78F0B0F4-C0D7-48D1-9604-2B1E3B458CDC}" type="presParOf" srcId="{2E6F819D-62E4-4A3B-9FA6-B424E4ADAAC5}" destId="{3FF64F40-105A-41E3-BF0B-CE2C1E1347CC}" srcOrd="0" destOrd="0" presId="urn:microsoft.com/office/officeart/2005/8/layout/orgChart1"/>
    <dgm:cxn modelId="{3BE736EB-88BB-4204-8D32-93B8A14AF6D9}" type="presParOf" srcId="{3FF64F40-105A-41E3-BF0B-CE2C1E1347CC}" destId="{5A0456BB-848C-4106-AB80-D88F98AB1C45}" srcOrd="0" destOrd="0" presId="urn:microsoft.com/office/officeart/2005/8/layout/orgChart1"/>
    <dgm:cxn modelId="{B48B214C-1ADC-4DE6-96F6-91802D079F84}" type="presParOf" srcId="{3FF64F40-105A-41E3-BF0B-CE2C1E1347CC}" destId="{C71EDB65-61B1-4B65-9FF4-978EE7C45B75}" srcOrd="1" destOrd="0" presId="urn:microsoft.com/office/officeart/2005/8/layout/orgChart1"/>
    <dgm:cxn modelId="{C8173D7F-F7A1-48B4-ADD0-183E471AA4FC}" type="presParOf" srcId="{2E6F819D-62E4-4A3B-9FA6-B424E4ADAAC5}" destId="{4151E2AD-CF8D-45CF-95C3-CF26D4B17082}" srcOrd="1" destOrd="0" presId="urn:microsoft.com/office/officeart/2005/8/layout/orgChart1"/>
    <dgm:cxn modelId="{887801F9-299B-48C3-847E-C17D8FE10099}" type="presParOf" srcId="{2E6F819D-62E4-4A3B-9FA6-B424E4ADAAC5}" destId="{A9D86058-DA41-4408-91A9-6179E40AAF61}" srcOrd="2" destOrd="0" presId="urn:microsoft.com/office/officeart/2005/8/layout/orgChart1"/>
    <dgm:cxn modelId="{52BE8575-C736-48F7-AD7E-6465062DECB0}" type="presParOf" srcId="{326AEA5B-A936-4819-B6BE-CC9A10832263}" destId="{DF45FFB0-59D8-4924-B3D6-6F11BF3F023B}" srcOrd="2" destOrd="0" presId="urn:microsoft.com/office/officeart/2005/8/layout/orgChart1"/>
    <dgm:cxn modelId="{D3E9D5F1-9D6D-47D5-9502-38570810C57F}" type="presParOf" srcId="{47DFD773-2D16-4262-91EF-35E1B50C739B}" destId="{E969DA68-D1BD-44CE-A3A0-2A78869257E6}" srcOrd="2" destOrd="0" presId="urn:microsoft.com/office/officeart/2005/8/layout/orgChart1"/>
    <dgm:cxn modelId="{5B41B7C0-9209-4E8C-8B0D-2C3EC36E0D6A}" type="presParOf" srcId="{47DFD773-2D16-4262-91EF-35E1B50C739B}" destId="{9EAFB71B-7F7B-4A45-A98D-C3B8F9EBF7FB}" srcOrd="3" destOrd="0" presId="urn:microsoft.com/office/officeart/2005/8/layout/orgChart1"/>
    <dgm:cxn modelId="{37627702-E108-4BFD-9008-BA218A8C2082}" type="presParOf" srcId="{9EAFB71B-7F7B-4A45-A98D-C3B8F9EBF7FB}" destId="{FD42778B-9D17-4BB8-BDC6-9CE547120A6E}" srcOrd="0" destOrd="0" presId="urn:microsoft.com/office/officeart/2005/8/layout/orgChart1"/>
    <dgm:cxn modelId="{E8F7383A-AF95-4DB7-B449-2406FEE8466A}" type="presParOf" srcId="{FD42778B-9D17-4BB8-BDC6-9CE547120A6E}" destId="{122005D1-5157-4C61-885C-E32E0CFE275D}" srcOrd="0" destOrd="0" presId="urn:microsoft.com/office/officeart/2005/8/layout/orgChart1"/>
    <dgm:cxn modelId="{43F56681-F212-443E-A4ED-023BEAE266F1}" type="presParOf" srcId="{FD42778B-9D17-4BB8-BDC6-9CE547120A6E}" destId="{35005A28-2AFC-41F1-B926-18B3FB904D9A}" srcOrd="1" destOrd="0" presId="urn:microsoft.com/office/officeart/2005/8/layout/orgChart1"/>
    <dgm:cxn modelId="{BA2CB187-78D0-47FA-8032-B25BE7974719}" type="presParOf" srcId="{9EAFB71B-7F7B-4A45-A98D-C3B8F9EBF7FB}" destId="{A01B4EA1-F307-45E3-9192-1BCD6FEA6355}" srcOrd="1" destOrd="0" presId="urn:microsoft.com/office/officeart/2005/8/layout/orgChart1"/>
    <dgm:cxn modelId="{64AF3659-8BC8-4A42-BA39-A3B3ACC1C84E}" type="presParOf" srcId="{A01B4EA1-F307-45E3-9192-1BCD6FEA6355}" destId="{E270F167-7CB8-41C2-ADA2-85809118B097}" srcOrd="0" destOrd="0" presId="urn:microsoft.com/office/officeart/2005/8/layout/orgChart1"/>
    <dgm:cxn modelId="{7B07BBC9-30DF-4E50-B93F-50DE58813C17}" type="presParOf" srcId="{A01B4EA1-F307-45E3-9192-1BCD6FEA6355}" destId="{59220A02-A0D3-4507-87A6-E3A7889D063E}" srcOrd="1" destOrd="0" presId="urn:microsoft.com/office/officeart/2005/8/layout/orgChart1"/>
    <dgm:cxn modelId="{BDCB6F9F-0258-4D2A-BFAE-7970D69F1834}" type="presParOf" srcId="{59220A02-A0D3-4507-87A6-E3A7889D063E}" destId="{EFE6CB0F-98E6-4DBE-A5C8-E82A7628AB4C}" srcOrd="0" destOrd="0" presId="urn:microsoft.com/office/officeart/2005/8/layout/orgChart1"/>
    <dgm:cxn modelId="{6159279D-C02A-4FAB-A125-D70E0551D668}" type="presParOf" srcId="{EFE6CB0F-98E6-4DBE-A5C8-E82A7628AB4C}" destId="{D7A1FDCB-04ED-4FC6-ACFC-1B0A0D02A72A}" srcOrd="0" destOrd="0" presId="urn:microsoft.com/office/officeart/2005/8/layout/orgChart1"/>
    <dgm:cxn modelId="{72A4974A-3F83-48BC-B5B5-43882C9445B4}" type="presParOf" srcId="{EFE6CB0F-98E6-4DBE-A5C8-E82A7628AB4C}" destId="{D75F4A1D-B0AC-4EC0-BB60-EB1D3A2528B1}" srcOrd="1" destOrd="0" presId="urn:microsoft.com/office/officeart/2005/8/layout/orgChart1"/>
    <dgm:cxn modelId="{C6E05123-68FA-49FE-9846-5C080CE713EE}" type="presParOf" srcId="{59220A02-A0D3-4507-87A6-E3A7889D063E}" destId="{9DA3D5E6-F765-4EF0-8E02-83AF59BC750F}" srcOrd="1" destOrd="0" presId="urn:microsoft.com/office/officeart/2005/8/layout/orgChart1"/>
    <dgm:cxn modelId="{36CC27C7-12CB-4B6B-896D-BF16222292F7}" type="presParOf" srcId="{59220A02-A0D3-4507-87A6-E3A7889D063E}" destId="{8E2BA338-9ED1-48C8-B6C6-3F23B256E336}" srcOrd="2" destOrd="0" presId="urn:microsoft.com/office/officeart/2005/8/layout/orgChart1"/>
    <dgm:cxn modelId="{0E53232E-B316-4344-BFCF-58A534C83021}" type="presParOf" srcId="{A01B4EA1-F307-45E3-9192-1BCD6FEA6355}" destId="{BB5B3A52-313F-43FC-9913-33EC6361D451}" srcOrd="2" destOrd="0" presId="urn:microsoft.com/office/officeart/2005/8/layout/orgChart1"/>
    <dgm:cxn modelId="{341692A8-5D0C-4131-8526-865222086DA0}" type="presParOf" srcId="{A01B4EA1-F307-45E3-9192-1BCD6FEA6355}" destId="{C27BADF3-153D-4678-95AA-637EACE42925}" srcOrd="3" destOrd="0" presId="urn:microsoft.com/office/officeart/2005/8/layout/orgChart1"/>
    <dgm:cxn modelId="{28294157-4343-4C2F-82A1-C58D8C03B23D}" type="presParOf" srcId="{C27BADF3-153D-4678-95AA-637EACE42925}" destId="{D6C25EE0-E1C9-4FD8-9846-7C6EA477B4BC}" srcOrd="0" destOrd="0" presId="urn:microsoft.com/office/officeart/2005/8/layout/orgChart1"/>
    <dgm:cxn modelId="{A92350E4-A40E-457E-90C8-FD69D54F01DA}" type="presParOf" srcId="{D6C25EE0-E1C9-4FD8-9846-7C6EA477B4BC}" destId="{2B7F8B02-0EAA-4CCF-9CB1-A6E7A8BF4753}" srcOrd="0" destOrd="0" presId="urn:microsoft.com/office/officeart/2005/8/layout/orgChart1"/>
    <dgm:cxn modelId="{54498C24-2799-4C98-A4E5-A56319080807}" type="presParOf" srcId="{D6C25EE0-E1C9-4FD8-9846-7C6EA477B4BC}" destId="{4410C007-F837-4B74-85E7-0053654AED81}" srcOrd="1" destOrd="0" presId="urn:microsoft.com/office/officeart/2005/8/layout/orgChart1"/>
    <dgm:cxn modelId="{43F64C40-546C-4BCD-9D72-4B4045EE0AEF}" type="presParOf" srcId="{C27BADF3-153D-4678-95AA-637EACE42925}" destId="{86E08FFC-5F0C-41E5-99FE-4C4B98A889A6}" srcOrd="1" destOrd="0" presId="urn:microsoft.com/office/officeart/2005/8/layout/orgChart1"/>
    <dgm:cxn modelId="{7DDA9122-6AD0-4BB7-B04B-AE0E0B58CD72}" type="presParOf" srcId="{C27BADF3-153D-4678-95AA-637EACE42925}" destId="{3F6749D4-BE2E-4AF5-BC02-CF298185887F}" srcOrd="2" destOrd="0" presId="urn:microsoft.com/office/officeart/2005/8/layout/orgChart1"/>
    <dgm:cxn modelId="{FD6F3B3B-AA87-4926-BFEC-F6160C2C7B83}" type="presParOf" srcId="{A01B4EA1-F307-45E3-9192-1BCD6FEA6355}" destId="{267E24CC-C918-4638-A0B2-951322DAABDF}" srcOrd="4" destOrd="0" presId="urn:microsoft.com/office/officeart/2005/8/layout/orgChart1"/>
    <dgm:cxn modelId="{076F4B27-4922-4082-A5D9-E9998AA77AEB}" type="presParOf" srcId="{A01B4EA1-F307-45E3-9192-1BCD6FEA6355}" destId="{EB1D5CA5-5F80-4FF6-A874-F8990E23D6A8}" srcOrd="5" destOrd="0" presId="urn:microsoft.com/office/officeart/2005/8/layout/orgChart1"/>
    <dgm:cxn modelId="{FA68F095-B61F-465C-9175-ECF529574F6B}" type="presParOf" srcId="{EB1D5CA5-5F80-4FF6-A874-F8990E23D6A8}" destId="{53C1EE93-D80F-42B3-9881-8335BCE49E62}" srcOrd="0" destOrd="0" presId="urn:microsoft.com/office/officeart/2005/8/layout/orgChart1"/>
    <dgm:cxn modelId="{0EDB5380-3DC4-4787-B3E6-4ABF589F4EB0}" type="presParOf" srcId="{53C1EE93-D80F-42B3-9881-8335BCE49E62}" destId="{5CA1E7FE-4CEB-46E5-9B2C-5EDEFCEC97E2}" srcOrd="0" destOrd="0" presId="urn:microsoft.com/office/officeart/2005/8/layout/orgChart1"/>
    <dgm:cxn modelId="{111DF277-50A8-4A2B-9522-3D1A8A58713E}" type="presParOf" srcId="{53C1EE93-D80F-42B3-9881-8335BCE49E62}" destId="{15103982-F902-4A1F-81A4-F614ED6F550D}" srcOrd="1" destOrd="0" presId="urn:microsoft.com/office/officeart/2005/8/layout/orgChart1"/>
    <dgm:cxn modelId="{8AB9BD0F-4F31-460F-841C-7311F6A1B3D6}" type="presParOf" srcId="{EB1D5CA5-5F80-4FF6-A874-F8990E23D6A8}" destId="{A1E7D755-3912-4BA6-9807-8F5A8521F6C9}" srcOrd="1" destOrd="0" presId="urn:microsoft.com/office/officeart/2005/8/layout/orgChart1"/>
    <dgm:cxn modelId="{A39E973E-8008-4931-9C9B-312701A91B87}" type="presParOf" srcId="{EB1D5CA5-5F80-4FF6-A874-F8990E23D6A8}" destId="{D5E40F6C-FD90-4BE8-B29D-17C5F7CB4EAB}" srcOrd="2" destOrd="0" presId="urn:microsoft.com/office/officeart/2005/8/layout/orgChart1"/>
    <dgm:cxn modelId="{B94E6B1D-DAC1-4A96-8CF2-0993A87A784E}" type="presParOf" srcId="{A01B4EA1-F307-45E3-9192-1BCD6FEA6355}" destId="{1F41C516-77B3-4BE5-87BF-0DE5F25FBC7D}" srcOrd="6" destOrd="0" presId="urn:microsoft.com/office/officeart/2005/8/layout/orgChart1"/>
    <dgm:cxn modelId="{0199B868-031A-46C3-B5C7-A230BF8D6DA9}" type="presParOf" srcId="{A01B4EA1-F307-45E3-9192-1BCD6FEA6355}" destId="{F4C83B9F-DCF2-4DD5-BC26-653A6E9A0C23}" srcOrd="7" destOrd="0" presId="urn:microsoft.com/office/officeart/2005/8/layout/orgChart1"/>
    <dgm:cxn modelId="{39C21316-0777-4F6E-B899-620C2CF2DAEC}" type="presParOf" srcId="{F4C83B9F-DCF2-4DD5-BC26-653A6E9A0C23}" destId="{669299A8-BFB0-434B-8C25-D4B696B9ED73}" srcOrd="0" destOrd="0" presId="urn:microsoft.com/office/officeart/2005/8/layout/orgChart1"/>
    <dgm:cxn modelId="{7DF4CD0C-9DF6-41C9-B38A-8ED4E33823A1}" type="presParOf" srcId="{669299A8-BFB0-434B-8C25-D4B696B9ED73}" destId="{9167DFB7-3ABC-4E27-B1F7-21ED578D4AD1}" srcOrd="0" destOrd="0" presId="urn:microsoft.com/office/officeart/2005/8/layout/orgChart1"/>
    <dgm:cxn modelId="{3EEC0C23-CEE8-4078-9808-FB8496A5A4BE}" type="presParOf" srcId="{669299A8-BFB0-434B-8C25-D4B696B9ED73}" destId="{45CF8B86-D51A-4E9C-B25B-277ABAB10271}" srcOrd="1" destOrd="0" presId="urn:microsoft.com/office/officeart/2005/8/layout/orgChart1"/>
    <dgm:cxn modelId="{5C8273A9-5376-4478-92E9-3D2CA03E5C7A}" type="presParOf" srcId="{F4C83B9F-DCF2-4DD5-BC26-653A6E9A0C23}" destId="{451C85D8-8038-4A6A-B5AC-60C3E87CDA82}" srcOrd="1" destOrd="0" presId="urn:microsoft.com/office/officeart/2005/8/layout/orgChart1"/>
    <dgm:cxn modelId="{ED519860-C2E0-4555-BD89-C4E9A8C9B79E}" type="presParOf" srcId="{F4C83B9F-DCF2-4DD5-BC26-653A6E9A0C23}" destId="{45BBBEAA-CDD4-4EFD-8035-527DFDFFE55C}" srcOrd="2" destOrd="0" presId="urn:microsoft.com/office/officeart/2005/8/layout/orgChart1"/>
    <dgm:cxn modelId="{60E38818-9A00-4745-A0F2-9779F476E278}" type="presParOf" srcId="{9EAFB71B-7F7B-4A45-A98D-C3B8F9EBF7FB}" destId="{7D39D6CD-7843-4DD1-B8E5-156BA64DB5FE}" srcOrd="2" destOrd="0" presId="urn:microsoft.com/office/officeart/2005/8/layout/orgChart1"/>
    <dgm:cxn modelId="{225EC96E-8859-4E46-9F6C-27761D5C7493}" type="presParOf" srcId="{E13F6398-342B-4F45-9FCF-E2A9E2954885}" destId="{C89F4A64-69CC-4101-8BD9-62CB0FAFBE13}" srcOrd="2" destOrd="0" presId="urn:microsoft.com/office/officeart/2005/8/layout/orgChart1"/>
    <dgm:cxn modelId="{5EC14BF7-6ABC-4B70-91E3-66F26F639FBE}" type="presParOf" srcId="{FD794882-91B2-4DF9-8E9A-447FA6891A1C}" destId="{D5931D38-C2D2-49FF-881E-F101E8F14E6F}" srcOrd="2" destOrd="0" presId="urn:microsoft.com/office/officeart/2005/8/layout/orgChart1"/>
    <dgm:cxn modelId="{F705D0D5-5282-4487-9F46-A13BC5CAC324}" type="presParOf" srcId="{FD794882-91B2-4DF9-8E9A-447FA6891A1C}" destId="{617DE0FE-4928-46F0-9F93-E928E4391FAE}" srcOrd="3" destOrd="0" presId="urn:microsoft.com/office/officeart/2005/8/layout/orgChart1"/>
    <dgm:cxn modelId="{A3D97BFA-F05F-4BF5-90CA-6CAD91A8E3D3}" type="presParOf" srcId="{617DE0FE-4928-46F0-9F93-E928E4391FAE}" destId="{AD9D91A4-0649-426B-B30A-B4BAF665D9A9}" srcOrd="0" destOrd="0" presId="urn:microsoft.com/office/officeart/2005/8/layout/orgChart1"/>
    <dgm:cxn modelId="{D11C05B6-4B16-4885-A9BE-8A268F73EB26}" type="presParOf" srcId="{AD9D91A4-0649-426B-B30A-B4BAF665D9A9}" destId="{D5A4D5BA-24AA-42F5-8087-209055E677ED}" srcOrd="0" destOrd="0" presId="urn:microsoft.com/office/officeart/2005/8/layout/orgChart1"/>
    <dgm:cxn modelId="{7577B83D-9686-406A-8EE4-F72F72AC14ED}" type="presParOf" srcId="{AD9D91A4-0649-426B-B30A-B4BAF665D9A9}" destId="{B795CC64-3B7F-4413-8837-8E968F27A7D6}" srcOrd="1" destOrd="0" presId="urn:microsoft.com/office/officeart/2005/8/layout/orgChart1"/>
    <dgm:cxn modelId="{D120FBDB-03FC-42EA-9F37-9ADFA82E46F4}" type="presParOf" srcId="{617DE0FE-4928-46F0-9F93-E928E4391FAE}" destId="{84A4FC86-D3A7-4DE0-B3FF-783CCA8B379E}" srcOrd="1" destOrd="0" presId="urn:microsoft.com/office/officeart/2005/8/layout/orgChart1"/>
    <dgm:cxn modelId="{FD9B1A81-D7FB-447E-9DC3-D5122966888A}" type="presParOf" srcId="{84A4FC86-D3A7-4DE0-B3FF-783CCA8B379E}" destId="{33840DB8-8AFD-48A6-8369-2FA07061DD64}" srcOrd="0" destOrd="0" presId="urn:microsoft.com/office/officeart/2005/8/layout/orgChart1"/>
    <dgm:cxn modelId="{67E079A4-BEFA-43AC-87A6-0AA8733BDBD4}" type="presParOf" srcId="{84A4FC86-D3A7-4DE0-B3FF-783CCA8B379E}" destId="{E290867F-508C-4C8C-A5D3-1BFAF580B96E}" srcOrd="1" destOrd="0" presId="urn:microsoft.com/office/officeart/2005/8/layout/orgChart1"/>
    <dgm:cxn modelId="{8C7CCD65-78EF-496E-8F96-F83324838387}" type="presParOf" srcId="{E290867F-508C-4C8C-A5D3-1BFAF580B96E}" destId="{363575A9-39DA-4D4C-AED9-57CFD1429F80}" srcOrd="0" destOrd="0" presId="urn:microsoft.com/office/officeart/2005/8/layout/orgChart1"/>
    <dgm:cxn modelId="{D4B47921-C8D9-488A-A6F6-0A3F31BFA405}" type="presParOf" srcId="{363575A9-39DA-4D4C-AED9-57CFD1429F80}" destId="{A504F11A-95CA-4E8D-B34C-007CA8626FAC}" srcOrd="0" destOrd="0" presId="urn:microsoft.com/office/officeart/2005/8/layout/orgChart1"/>
    <dgm:cxn modelId="{DD637687-B530-4733-85F4-A75AC546D3BE}" type="presParOf" srcId="{363575A9-39DA-4D4C-AED9-57CFD1429F80}" destId="{DE75C72C-C446-43E9-83BF-CA9C5D1256D1}" srcOrd="1" destOrd="0" presId="urn:microsoft.com/office/officeart/2005/8/layout/orgChart1"/>
    <dgm:cxn modelId="{4508C41E-6E32-4F7A-9A1A-CB28C59BF444}" type="presParOf" srcId="{E290867F-508C-4C8C-A5D3-1BFAF580B96E}" destId="{0BBE43E8-0181-49DF-BB53-2FB03545E710}" srcOrd="1" destOrd="0" presId="urn:microsoft.com/office/officeart/2005/8/layout/orgChart1"/>
    <dgm:cxn modelId="{B04E1C3B-E321-49FA-B45B-662E950EE69D}" type="presParOf" srcId="{0BBE43E8-0181-49DF-BB53-2FB03545E710}" destId="{3E51A35A-769D-4E0E-8071-7467A4F0AD2C}" srcOrd="0" destOrd="0" presId="urn:microsoft.com/office/officeart/2005/8/layout/orgChart1"/>
    <dgm:cxn modelId="{F5A1953E-D062-46E4-BEED-EA173503E0A1}" type="presParOf" srcId="{0BBE43E8-0181-49DF-BB53-2FB03545E710}" destId="{A4F7159F-737A-449E-ACA1-A257385CB165}" srcOrd="1" destOrd="0" presId="urn:microsoft.com/office/officeart/2005/8/layout/orgChart1"/>
    <dgm:cxn modelId="{94C31207-26CC-4CD9-B28E-175D3A619392}" type="presParOf" srcId="{A4F7159F-737A-449E-ACA1-A257385CB165}" destId="{98DB959F-EAF6-40E4-BADA-23DFB86773C1}" srcOrd="0" destOrd="0" presId="urn:microsoft.com/office/officeart/2005/8/layout/orgChart1"/>
    <dgm:cxn modelId="{A03B899F-749C-4B8E-9F5F-A677AA3775CE}" type="presParOf" srcId="{98DB959F-EAF6-40E4-BADA-23DFB86773C1}" destId="{EA6F5C60-1E89-4929-91BE-1ABCAB9B21EF}" srcOrd="0" destOrd="0" presId="urn:microsoft.com/office/officeart/2005/8/layout/orgChart1"/>
    <dgm:cxn modelId="{69E37C3E-B201-408E-8579-1500A28F6E9D}" type="presParOf" srcId="{98DB959F-EAF6-40E4-BADA-23DFB86773C1}" destId="{946FEEC2-D5D8-4B61-BE33-500F8DFAF97F}" srcOrd="1" destOrd="0" presId="urn:microsoft.com/office/officeart/2005/8/layout/orgChart1"/>
    <dgm:cxn modelId="{86BFED9A-6A9F-4C79-A8EB-E1170A6611F6}" type="presParOf" srcId="{A4F7159F-737A-449E-ACA1-A257385CB165}" destId="{34F03F75-68B1-48CF-AA8D-1D3DA14CC4B3}" srcOrd="1" destOrd="0" presId="urn:microsoft.com/office/officeart/2005/8/layout/orgChart1"/>
    <dgm:cxn modelId="{CB042D5E-C5F9-4D53-AFB9-3C4FE6B983D7}" type="presParOf" srcId="{A4F7159F-737A-449E-ACA1-A257385CB165}" destId="{E9B2EFF3-BFD6-45F7-80D1-D124A4A66931}" srcOrd="2" destOrd="0" presId="urn:microsoft.com/office/officeart/2005/8/layout/orgChart1"/>
    <dgm:cxn modelId="{AA3A0B98-FD53-4F34-AB8A-FFC889033FC1}" type="presParOf" srcId="{0BBE43E8-0181-49DF-BB53-2FB03545E710}" destId="{FBC3A37F-EF10-4253-9424-B7F893896ED3}" srcOrd="2" destOrd="0" presId="urn:microsoft.com/office/officeart/2005/8/layout/orgChart1"/>
    <dgm:cxn modelId="{A3A79E6C-7B9F-443E-96CA-BC00C4115EB0}" type="presParOf" srcId="{0BBE43E8-0181-49DF-BB53-2FB03545E710}" destId="{42271E32-28BA-4246-99F8-F90B80F25665}" srcOrd="3" destOrd="0" presId="urn:microsoft.com/office/officeart/2005/8/layout/orgChart1"/>
    <dgm:cxn modelId="{CA991A66-DDDA-4E4E-A9C5-EF31DE6CCF14}" type="presParOf" srcId="{42271E32-28BA-4246-99F8-F90B80F25665}" destId="{7457546D-3D92-4D02-A9A2-579CACEC0BB1}" srcOrd="0" destOrd="0" presId="urn:microsoft.com/office/officeart/2005/8/layout/orgChart1"/>
    <dgm:cxn modelId="{D2985E49-75C9-4D0C-8294-BC4FB08E9B99}" type="presParOf" srcId="{7457546D-3D92-4D02-A9A2-579CACEC0BB1}" destId="{64E4928A-D39D-4D37-BA81-D7CA3269E39C}" srcOrd="0" destOrd="0" presId="urn:microsoft.com/office/officeart/2005/8/layout/orgChart1"/>
    <dgm:cxn modelId="{DFF46B0B-29BB-4ACD-9927-69E1F430BE12}" type="presParOf" srcId="{7457546D-3D92-4D02-A9A2-579CACEC0BB1}" destId="{A3C2E442-A1EA-46C7-82CC-BB902B3E02AB}" srcOrd="1" destOrd="0" presId="urn:microsoft.com/office/officeart/2005/8/layout/orgChart1"/>
    <dgm:cxn modelId="{17F97F0E-14C9-4B39-A9A1-4C96855A47AC}" type="presParOf" srcId="{42271E32-28BA-4246-99F8-F90B80F25665}" destId="{A06275C7-DD8D-4FFF-837B-423A810086E9}" srcOrd="1" destOrd="0" presId="urn:microsoft.com/office/officeart/2005/8/layout/orgChart1"/>
    <dgm:cxn modelId="{C316B0B4-B231-4276-8BED-E6E42DD22CF1}" type="presParOf" srcId="{42271E32-28BA-4246-99F8-F90B80F25665}" destId="{DCEB435D-499E-40BD-BC6B-243F3D64BB3C}" srcOrd="2" destOrd="0" presId="urn:microsoft.com/office/officeart/2005/8/layout/orgChart1"/>
    <dgm:cxn modelId="{F175CA2E-995A-48F3-B6F1-8D66D5481EFF}" type="presParOf" srcId="{0BBE43E8-0181-49DF-BB53-2FB03545E710}" destId="{ED2F1BAD-86EF-4946-A351-4FF59ADE5654}" srcOrd="4" destOrd="0" presId="urn:microsoft.com/office/officeart/2005/8/layout/orgChart1"/>
    <dgm:cxn modelId="{26C24A0E-AB5C-484B-9950-B71A0FA96E98}" type="presParOf" srcId="{0BBE43E8-0181-49DF-BB53-2FB03545E710}" destId="{A91FB46D-C70A-41AB-8FAD-B9DC75B6578B}" srcOrd="5" destOrd="0" presId="urn:microsoft.com/office/officeart/2005/8/layout/orgChart1"/>
    <dgm:cxn modelId="{96E03233-2043-4AEE-A573-B11C6FF77DC3}" type="presParOf" srcId="{A91FB46D-C70A-41AB-8FAD-B9DC75B6578B}" destId="{D213657D-4BFF-44D0-A2DB-4E7118945DB7}" srcOrd="0" destOrd="0" presId="urn:microsoft.com/office/officeart/2005/8/layout/orgChart1"/>
    <dgm:cxn modelId="{77515796-1DA8-4D65-A230-F40D7B813B2C}" type="presParOf" srcId="{D213657D-4BFF-44D0-A2DB-4E7118945DB7}" destId="{CC5EEB03-3F89-4623-817B-643E19F9C039}" srcOrd="0" destOrd="0" presId="urn:microsoft.com/office/officeart/2005/8/layout/orgChart1"/>
    <dgm:cxn modelId="{5C4B81A7-AB22-4419-B722-7B6BDE2866D7}" type="presParOf" srcId="{D213657D-4BFF-44D0-A2DB-4E7118945DB7}" destId="{2F1375E9-E65E-4A32-915A-4AA063EBE4C7}" srcOrd="1" destOrd="0" presId="urn:microsoft.com/office/officeart/2005/8/layout/orgChart1"/>
    <dgm:cxn modelId="{B2AAE230-A791-41D6-8D96-13503AB52340}" type="presParOf" srcId="{A91FB46D-C70A-41AB-8FAD-B9DC75B6578B}" destId="{6C4CAB52-8C53-476A-8921-23088C1AE3ED}" srcOrd="1" destOrd="0" presId="urn:microsoft.com/office/officeart/2005/8/layout/orgChart1"/>
    <dgm:cxn modelId="{E337E7CC-C192-427C-B2D4-BCBDFB9D3765}" type="presParOf" srcId="{A91FB46D-C70A-41AB-8FAD-B9DC75B6578B}" destId="{1FF8F8CC-127C-4A22-8092-6EEF791A4262}" srcOrd="2" destOrd="0" presId="urn:microsoft.com/office/officeart/2005/8/layout/orgChart1"/>
    <dgm:cxn modelId="{8F7DEE4D-04A0-49C0-8EED-CEC62A6583CB}" type="presParOf" srcId="{0BBE43E8-0181-49DF-BB53-2FB03545E710}" destId="{B93F6C70-4F96-4BE8-B5D8-DDC9CA43FAA0}" srcOrd="6" destOrd="0" presId="urn:microsoft.com/office/officeart/2005/8/layout/orgChart1"/>
    <dgm:cxn modelId="{80C8727C-8A65-47AE-A8F8-F3CD612CC5DA}" type="presParOf" srcId="{0BBE43E8-0181-49DF-BB53-2FB03545E710}" destId="{7677BBA6-0B06-4E4B-B268-B17942FF749E}" srcOrd="7" destOrd="0" presId="urn:microsoft.com/office/officeart/2005/8/layout/orgChart1"/>
    <dgm:cxn modelId="{F74CDDF2-9A84-487D-82E4-5F0C13A7EC6D}" type="presParOf" srcId="{7677BBA6-0B06-4E4B-B268-B17942FF749E}" destId="{DA6E21EA-14FE-40C2-AF6C-3F339C784BCE}" srcOrd="0" destOrd="0" presId="urn:microsoft.com/office/officeart/2005/8/layout/orgChart1"/>
    <dgm:cxn modelId="{465F6AA9-81D8-4191-9ABD-931D92FC5A42}" type="presParOf" srcId="{DA6E21EA-14FE-40C2-AF6C-3F339C784BCE}" destId="{113FD032-C608-4931-AAC4-2DD29D5E9CB9}" srcOrd="0" destOrd="0" presId="urn:microsoft.com/office/officeart/2005/8/layout/orgChart1"/>
    <dgm:cxn modelId="{432D2D3B-C0E3-4B9F-9376-5F7F934C38DA}" type="presParOf" srcId="{DA6E21EA-14FE-40C2-AF6C-3F339C784BCE}" destId="{0EF0C607-C152-4B3F-A547-72088C5166B5}" srcOrd="1" destOrd="0" presId="urn:microsoft.com/office/officeart/2005/8/layout/orgChart1"/>
    <dgm:cxn modelId="{F5185FB0-D6CB-42C0-BC54-A49E075CE2F0}" type="presParOf" srcId="{7677BBA6-0B06-4E4B-B268-B17942FF749E}" destId="{1A2F5876-C625-452E-923F-B1E519D83A91}" srcOrd="1" destOrd="0" presId="urn:microsoft.com/office/officeart/2005/8/layout/orgChart1"/>
    <dgm:cxn modelId="{F93F032E-AB46-4F13-8EE4-FFAFFE31BAF4}" type="presParOf" srcId="{7677BBA6-0B06-4E4B-B268-B17942FF749E}" destId="{04F591A4-4428-4851-BAF4-97833C094CF0}" srcOrd="2" destOrd="0" presId="urn:microsoft.com/office/officeart/2005/8/layout/orgChart1"/>
    <dgm:cxn modelId="{E396E2AD-9008-4AF6-8C0D-76FC8DF9AE47}" type="presParOf" srcId="{E290867F-508C-4C8C-A5D3-1BFAF580B96E}" destId="{BE16D364-BE57-4D21-AE82-D574240B24D8}" srcOrd="2" destOrd="0" presId="urn:microsoft.com/office/officeart/2005/8/layout/orgChart1"/>
    <dgm:cxn modelId="{CD511F2B-1665-4CB1-92F1-C73292D18D27}" type="presParOf" srcId="{84A4FC86-D3A7-4DE0-B3FF-783CCA8B379E}" destId="{ED14C85D-D472-428E-8261-FABB481EB44F}" srcOrd="2" destOrd="0" presId="urn:microsoft.com/office/officeart/2005/8/layout/orgChart1"/>
    <dgm:cxn modelId="{BB3673F7-A30D-4B4D-B11D-843ED47B6A96}" type="presParOf" srcId="{84A4FC86-D3A7-4DE0-B3FF-783CCA8B379E}" destId="{F93CA0C0-BEAE-4AA0-80EA-AE4C366383D7}" srcOrd="3" destOrd="0" presId="urn:microsoft.com/office/officeart/2005/8/layout/orgChart1"/>
    <dgm:cxn modelId="{FCF5F50F-6B32-49D4-95AB-B72A20BBA99F}" type="presParOf" srcId="{F93CA0C0-BEAE-4AA0-80EA-AE4C366383D7}" destId="{C6B915D9-74F5-4654-8EFB-2EC43C37B60F}" srcOrd="0" destOrd="0" presId="urn:microsoft.com/office/officeart/2005/8/layout/orgChart1"/>
    <dgm:cxn modelId="{51978DD4-F9A5-4BE7-80B8-92EA955DE8BF}" type="presParOf" srcId="{C6B915D9-74F5-4654-8EFB-2EC43C37B60F}" destId="{69C650B7-EC94-4A46-9255-A6003B63280A}" srcOrd="0" destOrd="0" presId="urn:microsoft.com/office/officeart/2005/8/layout/orgChart1"/>
    <dgm:cxn modelId="{366013EF-16FF-45D2-9188-A17000BD6699}" type="presParOf" srcId="{C6B915D9-74F5-4654-8EFB-2EC43C37B60F}" destId="{8FBDCC35-7773-48F9-A5FA-B7AE664DB110}" srcOrd="1" destOrd="0" presId="urn:microsoft.com/office/officeart/2005/8/layout/orgChart1"/>
    <dgm:cxn modelId="{22951AFF-5379-4031-A159-CF634D10B38E}" type="presParOf" srcId="{F93CA0C0-BEAE-4AA0-80EA-AE4C366383D7}" destId="{022C5B51-4873-4383-AEBA-EA1AE6672ECE}" srcOrd="1" destOrd="0" presId="urn:microsoft.com/office/officeart/2005/8/layout/orgChart1"/>
    <dgm:cxn modelId="{C98E5EC7-067E-425C-896E-18F7E5FBC4AF}" type="presParOf" srcId="{022C5B51-4873-4383-AEBA-EA1AE6672ECE}" destId="{49FDE9DC-5150-4E26-8CC6-7B83FC206FE9}" srcOrd="0" destOrd="0" presId="urn:microsoft.com/office/officeart/2005/8/layout/orgChart1"/>
    <dgm:cxn modelId="{8A98C297-CB1C-4064-9F68-CCE0D368BAC8}" type="presParOf" srcId="{022C5B51-4873-4383-AEBA-EA1AE6672ECE}" destId="{5964B28C-A7D3-40AC-8B46-4B277CE02871}" srcOrd="1" destOrd="0" presId="urn:microsoft.com/office/officeart/2005/8/layout/orgChart1"/>
    <dgm:cxn modelId="{DD4D9EFC-020C-491E-8D26-81EE6E4DA6B3}" type="presParOf" srcId="{5964B28C-A7D3-40AC-8B46-4B277CE02871}" destId="{C0F3432F-A6CF-4900-94BD-E53B259C9B21}" srcOrd="0" destOrd="0" presId="urn:microsoft.com/office/officeart/2005/8/layout/orgChart1"/>
    <dgm:cxn modelId="{A0ED0D16-138F-4962-860C-069327576FD6}" type="presParOf" srcId="{C0F3432F-A6CF-4900-94BD-E53B259C9B21}" destId="{8F277932-269F-4DAB-BEBD-967FE23C9BF1}" srcOrd="0" destOrd="0" presId="urn:microsoft.com/office/officeart/2005/8/layout/orgChart1"/>
    <dgm:cxn modelId="{9C03CB5E-8903-4A96-A2EC-542E284F1026}" type="presParOf" srcId="{C0F3432F-A6CF-4900-94BD-E53B259C9B21}" destId="{D00140D3-0C7D-451C-8062-99468A934822}" srcOrd="1" destOrd="0" presId="urn:microsoft.com/office/officeart/2005/8/layout/orgChart1"/>
    <dgm:cxn modelId="{2BE51BD8-256D-4ED8-81F8-B1DD4516253F}" type="presParOf" srcId="{5964B28C-A7D3-40AC-8B46-4B277CE02871}" destId="{F3FE0B0F-F79E-49C2-85EC-985EB4437D52}" srcOrd="1" destOrd="0" presId="urn:microsoft.com/office/officeart/2005/8/layout/orgChart1"/>
    <dgm:cxn modelId="{6A04F65E-EF19-41AA-BE97-70FB2F0B7669}" type="presParOf" srcId="{5964B28C-A7D3-40AC-8B46-4B277CE02871}" destId="{3407B781-9594-4B78-BEB2-F81786E5759B}" srcOrd="2" destOrd="0" presId="urn:microsoft.com/office/officeart/2005/8/layout/orgChart1"/>
    <dgm:cxn modelId="{77F00FB4-A204-4F24-8F2E-C3AA621AB950}" type="presParOf" srcId="{022C5B51-4873-4383-AEBA-EA1AE6672ECE}" destId="{CB31216D-17D2-46D9-B336-166207302F5B}" srcOrd="2" destOrd="0" presId="urn:microsoft.com/office/officeart/2005/8/layout/orgChart1"/>
    <dgm:cxn modelId="{7EF9A360-D09E-4D2E-9E30-540836B63F95}" type="presParOf" srcId="{022C5B51-4873-4383-AEBA-EA1AE6672ECE}" destId="{1223DD67-B850-4EAE-9C88-02661CDD3BFA}" srcOrd="3" destOrd="0" presId="urn:microsoft.com/office/officeart/2005/8/layout/orgChart1"/>
    <dgm:cxn modelId="{095C3AA5-DDB9-45CD-A5AD-3659515F869C}" type="presParOf" srcId="{1223DD67-B850-4EAE-9C88-02661CDD3BFA}" destId="{5C45690A-2F55-480D-B12B-E62F2AFFC84C}" srcOrd="0" destOrd="0" presId="urn:microsoft.com/office/officeart/2005/8/layout/orgChart1"/>
    <dgm:cxn modelId="{484222CB-7827-4CD8-98CF-FB3C571C112A}" type="presParOf" srcId="{5C45690A-2F55-480D-B12B-E62F2AFFC84C}" destId="{FE533B4D-5D1D-4673-B5B8-16B6A5C18870}" srcOrd="0" destOrd="0" presId="urn:microsoft.com/office/officeart/2005/8/layout/orgChart1"/>
    <dgm:cxn modelId="{18064759-5F78-49EC-BA9F-FB5C60D2C443}" type="presParOf" srcId="{5C45690A-2F55-480D-B12B-E62F2AFFC84C}" destId="{4FBCD0EE-7F75-4684-969F-6CC18069AE9A}" srcOrd="1" destOrd="0" presId="urn:microsoft.com/office/officeart/2005/8/layout/orgChart1"/>
    <dgm:cxn modelId="{563873CB-AE33-4DAF-A99A-93358767F7CD}" type="presParOf" srcId="{1223DD67-B850-4EAE-9C88-02661CDD3BFA}" destId="{0EBDBF41-02F8-4388-B0CE-6FD8D5E35876}" srcOrd="1" destOrd="0" presId="urn:microsoft.com/office/officeart/2005/8/layout/orgChart1"/>
    <dgm:cxn modelId="{03F9E6FF-A582-4559-B9AF-FA4743792CCE}" type="presParOf" srcId="{1223DD67-B850-4EAE-9C88-02661CDD3BFA}" destId="{F5F53CB3-0B54-4B3B-B80D-2E19BC16DA80}" srcOrd="2" destOrd="0" presId="urn:microsoft.com/office/officeart/2005/8/layout/orgChart1"/>
    <dgm:cxn modelId="{D7E166F1-3FA5-4CEB-8481-0C4380103531}" type="presParOf" srcId="{022C5B51-4873-4383-AEBA-EA1AE6672ECE}" destId="{413D978E-56C7-440D-9BF6-0413CC041214}" srcOrd="4" destOrd="0" presId="urn:microsoft.com/office/officeart/2005/8/layout/orgChart1"/>
    <dgm:cxn modelId="{125F3BCD-A6E3-4E61-87F2-BCB42E65093A}" type="presParOf" srcId="{022C5B51-4873-4383-AEBA-EA1AE6672ECE}" destId="{DBF503F3-B474-4EF9-B71F-C9EB85C39B67}" srcOrd="5" destOrd="0" presId="urn:microsoft.com/office/officeart/2005/8/layout/orgChart1"/>
    <dgm:cxn modelId="{15F81BA9-5FBE-4B9D-947A-BD1485EE8F18}" type="presParOf" srcId="{DBF503F3-B474-4EF9-B71F-C9EB85C39B67}" destId="{FCD74F79-E6C3-452B-A409-67EAD2B303BC}" srcOrd="0" destOrd="0" presId="urn:microsoft.com/office/officeart/2005/8/layout/orgChart1"/>
    <dgm:cxn modelId="{8D173DAD-53D2-41D2-94AD-3B77B5F7BD12}" type="presParOf" srcId="{FCD74F79-E6C3-452B-A409-67EAD2B303BC}" destId="{1138330A-11BB-4FAC-B2D7-3AD2A3376583}" srcOrd="0" destOrd="0" presId="urn:microsoft.com/office/officeart/2005/8/layout/orgChart1"/>
    <dgm:cxn modelId="{A363141B-27A0-4906-8BD2-9A79ED7CC0AD}" type="presParOf" srcId="{FCD74F79-E6C3-452B-A409-67EAD2B303BC}" destId="{1BD98D2E-B2A9-4A63-90F4-BC7B37590DCF}" srcOrd="1" destOrd="0" presId="urn:microsoft.com/office/officeart/2005/8/layout/orgChart1"/>
    <dgm:cxn modelId="{F00C5558-5DF6-4B23-8A5F-B0D66219DC7F}" type="presParOf" srcId="{DBF503F3-B474-4EF9-B71F-C9EB85C39B67}" destId="{1063C60F-A49E-49EA-9072-110E3A11982A}" srcOrd="1" destOrd="0" presId="urn:microsoft.com/office/officeart/2005/8/layout/orgChart1"/>
    <dgm:cxn modelId="{87EBAC00-2888-4E21-880C-F97B7D2425AD}" type="presParOf" srcId="{DBF503F3-B474-4EF9-B71F-C9EB85C39B67}" destId="{59AAF3DC-A31F-4D5A-B943-1CBA48826829}" srcOrd="2" destOrd="0" presId="urn:microsoft.com/office/officeart/2005/8/layout/orgChart1"/>
    <dgm:cxn modelId="{C9FCD489-B72B-4A75-9ADD-100D361C6E67}" type="presParOf" srcId="{022C5B51-4873-4383-AEBA-EA1AE6672ECE}" destId="{751783A1-31CD-4EB3-B05E-D2DBD0CFB923}" srcOrd="6" destOrd="0" presId="urn:microsoft.com/office/officeart/2005/8/layout/orgChart1"/>
    <dgm:cxn modelId="{A103A2DA-3ABF-4A19-B079-3C9846F2E432}" type="presParOf" srcId="{022C5B51-4873-4383-AEBA-EA1AE6672ECE}" destId="{4B951484-FF58-4564-82C5-1082EEA95F5A}" srcOrd="7" destOrd="0" presId="urn:microsoft.com/office/officeart/2005/8/layout/orgChart1"/>
    <dgm:cxn modelId="{DC52E7AD-2975-4D67-AE13-8A905929CE6C}" type="presParOf" srcId="{4B951484-FF58-4564-82C5-1082EEA95F5A}" destId="{B8F3C4CE-4EDA-4A4F-BB78-7F0F90F26905}" srcOrd="0" destOrd="0" presId="urn:microsoft.com/office/officeart/2005/8/layout/orgChart1"/>
    <dgm:cxn modelId="{747C6B98-92A6-4275-9D9B-B716B3347BC5}" type="presParOf" srcId="{B8F3C4CE-4EDA-4A4F-BB78-7F0F90F26905}" destId="{BAE39111-1AC8-429E-BB1A-285F646F4471}" srcOrd="0" destOrd="0" presId="urn:microsoft.com/office/officeart/2005/8/layout/orgChart1"/>
    <dgm:cxn modelId="{740B98B0-072D-4069-AE5F-7500A5D5AC15}" type="presParOf" srcId="{B8F3C4CE-4EDA-4A4F-BB78-7F0F90F26905}" destId="{686CE061-8C9D-44F4-85D6-0C7847A1B039}" srcOrd="1" destOrd="0" presId="urn:microsoft.com/office/officeart/2005/8/layout/orgChart1"/>
    <dgm:cxn modelId="{969C6EFC-F396-40BF-BC64-FEF6A576FB55}" type="presParOf" srcId="{4B951484-FF58-4564-82C5-1082EEA95F5A}" destId="{7DAD8793-5FF6-44C7-9E2E-16E4316C0E8D}" srcOrd="1" destOrd="0" presId="urn:microsoft.com/office/officeart/2005/8/layout/orgChart1"/>
    <dgm:cxn modelId="{ECFB4F92-EF2F-4B85-BA70-656EBD86ECCC}" type="presParOf" srcId="{4B951484-FF58-4564-82C5-1082EEA95F5A}" destId="{1218F898-6918-4072-867A-FA983B4E72D7}" srcOrd="2" destOrd="0" presId="urn:microsoft.com/office/officeart/2005/8/layout/orgChart1"/>
    <dgm:cxn modelId="{B7256C73-8794-417B-9B11-9067D01E2489}" type="presParOf" srcId="{F93CA0C0-BEAE-4AA0-80EA-AE4C366383D7}" destId="{8E483F36-A8F0-4ACB-B36C-030C677FBE8C}" srcOrd="2" destOrd="0" presId="urn:microsoft.com/office/officeart/2005/8/layout/orgChart1"/>
    <dgm:cxn modelId="{B833429E-AF6D-446E-82E8-7078A8BBA359}" type="presParOf" srcId="{617DE0FE-4928-46F0-9F93-E928E4391FAE}" destId="{BDBEA49C-A9FE-4C67-A6D2-2A371D60C71D}" srcOrd="2" destOrd="0" presId="urn:microsoft.com/office/officeart/2005/8/layout/orgChart1"/>
    <dgm:cxn modelId="{20FE8443-B741-4A18-A2FA-2C7A92C026B4}" type="presParOf" srcId="{FD794882-91B2-4DF9-8E9A-447FA6891A1C}" destId="{6108F302-2EB9-4A07-AD03-4E3B9C48283D}" srcOrd="4" destOrd="0" presId="urn:microsoft.com/office/officeart/2005/8/layout/orgChart1"/>
    <dgm:cxn modelId="{16FC433F-CF9A-4708-8899-99847FA92B84}" type="presParOf" srcId="{FD794882-91B2-4DF9-8E9A-447FA6891A1C}" destId="{434F4EFA-F5A9-42AC-9D16-0BF80B120116}" srcOrd="5" destOrd="0" presId="urn:microsoft.com/office/officeart/2005/8/layout/orgChart1"/>
    <dgm:cxn modelId="{12AF2BA6-D38D-4D68-8329-71D066E04324}" type="presParOf" srcId="{434F4EFA-F5A9-42AC-9D16-0BF80B120116}" destId="{452EC78A-77C4-435F-8150-ADF797E3C639}" srcOrd="0" destOrd="0" presId="urn:microsoft.com/office/officeart/2005/8/layout/orgChart1"/>
    <dgm:cxn modelId="{525AF18E-D180-4184-9BC5-6B3D952B7EF1}" type="presParOf" srcId="{452EC78A-77C4-435F-8150-ADF797E3C639}" destId="{9D2AAF1A-8BBA-4274-BDCD-DBEBD3E6E549}" srcOrd="0" destOrd="0" presId="urn:microsoft.com/office/officeart/2005/8/layout/orgChart1"/>
    <dgm:cxn modelId="{5F0A61A7-4FD7-489F-8E84-ACBCB5BD0BAA}" type="presParOf" srcId="{452EC78A-77C4-435F-8150-ADF797E3C639}" destId="{3BDDA6BC-9F0B-4D89-BE28-138635917D00}" srcOrd="1" destOrd="0" presId="urn:microsoft.com/office/officeart/2005/8/layout/orgChart1"/>
    <dgm:cxn modelId="{18F16EB5-7998-4D50-99CD-5AFBFE5FB8E5}" type="presParOf" srcId="{434F4EFA-F5A9-42AC-9D16-0BF80B120116}" destId="{73FB7DB9-F32D-4844-908F-1655BFBCA9EA}" srcOrd="1" destOrd="0" presId="urn:microsoft.com/office/officeart/2005/8/layout/orgChart1"/>
    <dgm:cxn modelId="{42F2C42E-56C7-4F2F-ADA5-FA818337CE6F}" type="presParOf" srcId="{73FB7DB9-F32D-4844-908F-1655BFBCA9EA}" destId="{482FB4D7-6835-441D-A613-42ADE25D7903}" srcOrd="0" destOrd="0" presId="urn:microsoft.com/office/officeart/2005/8/layout/orgChart1"/>
    <dgm:cxn modelId="{08D0B8BD-913D-4141-8690-D4DDAE310EDB}" type="presParOf" srcId="{73FB7DB9-F32D-4844-908F-1655BFBCA9EA}" destId="{3A28B00C-ACB3-47D9-AE7D-CACB48693051}" srcOrd="1" destOrd="0" presId="urn:microsoft.com/office/officeart/2005/8/layout/orgChart1"/>
    <dgm:cxn modelId="{BAEC42CB-B22F-4C27-AEF6-B6AAEEC0A270}" type="presParOf" srcId="{3A28B00C-ACB3-47D9-AE7D-CACB48693051}" destId="{C63CD7B8-7B59-477A-A4B4-34EABD984484}" srcOrd="0" destOrd="0" presId="urn:microsoft.com/office/officeart/2005/8/layout/orgChart1"/>
    <dgm:cxn modelId="{F71E78FA-9C90-4BDC-9A8E-B472BF4F5FFE}" type="presParOf" srcId="{C63CD7B8-7B59-477A-A4B4-34EABD984484}" destId="{FDB03310-2E74-4E5C-95E2-8131500C2510}" srcOrd="0" destOrd="0" presId="urn:microsoft.com/office/officeart/2005/8/layout/orgChart1"/>
    <dgm:cxn modelId="{4409F846-B7E5-496B-B63C-F51062E6D6B6}" type="presParOf" srcId="{C63CD7B8-7B59-477A-A4B4-34EABD984484}" destId="{5658B309-7835-4F22-8B37-711CFD81448A}" srcOrd="1" destOrd="0" presId="urn:microsoft.com/office/officeart/2005/8/layout/orgChart1"/>
    <dgm:cxn modelId="{78E634EE-5D05-4E5F-A13C-85CB79F245E6}" type="presParOf" srcId="{3A28B00C-ACB3-47D9-AE7D-CACB48693051}" destId="{E531E768-CC69-4FD5-AAE6-83EB9DB00C58}" srcOrd="1" destOrd="0" presId="urn:microsoft.com/office/officeart/2005/8/layout/orgChart1"/>
    <dgm:cxn modelId="{2F84B08F-AAAF-43C8-A68B-887391B243B2}" type="presParOf" srcId="{3A28B00C-ACB3-47D9-AE7D-CACB48693051}" destId="{CC156015-CA9E-4F38-8391-40099A31CF7C}" srcOrd="2" destOrd="0" presId="urn:microsoft.com/office/officeart/2005/8/layout/orgChart1"/>
    <dgm:cxn modelId="{0F5EA0DD-A2FC-4ECA-BDAC-04CDD59F9C5A}" type="presParOf" srcId="{73FB7DB9-F32D-4844-908F-1655BFBCA9EA}" destId="{A0485590-3215-46A9-8A51-00542A44AC83}" srcOrd="2" destOrd="0" presId="urn:microsoft.com/office/officeart/2005/8/layout/orgChart1"/>
    <dgm:cxn modelId="{223D2860-08F8-408B-B567-02F356671716}" type="presParOf" srcId="{73FB7DB9-F32D-4844-908F-1655BFBCA9EA}" destId="{B4B137D8-00B7-4FE1-9DBB-A7E48BD870DB}" srcOrd="3" destOrd="0" presId="urn:microsoft.com/office/officeart/2005/8/layout/orgChart1"/>
    <dgm:cxn modelId="{EDF32E24-90F0-4F66-AB9D-610FB9B48F66}" type="presParOf" srcId="{B4B137D8-00B7-4FE1-9DBB-A7E48BD870DB}" destId="{9AED4D27-7038-4D66-AA0B-D9FC7083249D}" srcOrd="0" destOrd="0" presId="urn:microsoft.com/office/officeart/2005/8/layout/orgChart1"/>
    <dgm:cxn modelId="{788A588E-C966-482A-B75C-0EEBBFA5F301}" type="presParOf" srcId="{9AED4D27-7038-4D66-AA0B-D9FC7083249D}" destId="{EF1FFC64-F7FA-487A-B224-72F9BD92BA2B}" srcOrd="0" destOrd="0" presId="urn:microsoft.com/office/officeart/2005/8/layout/orgChart1"/>
    <dgm:cxn modelId="{187D4B70-193D-47A9-BE79-117ED923FE55}" type="presParOf" srcId="{9AED4D27-7038-4D66-AA0B-D9FC7083249D}" destId="{62DD5186-E328-4DFD-B2BA-C8CDD6A23E95}" srcOrd="1" destOrd="0" presId="urn:microsoft.com/office/officeart/2005/8/layout/orgChart1"/>
    <dgm:cxn modelId="{8574B97B-1A58-4D26-99E8-B65358302E3A}" type="presParOf" srcId="{B4B137D8-00B7-4FE1-9DBB-A7E48BD870DB}" destId="{7E1ACAE8-6382-410D-9007-97B25D5DE18D}" srcOrd="1" destOrd="0" presId="urn:microsoft.com/office/officeart/2005/8/layout/orgChart1"/>
    <dgm:cxn modelId="{8093EF1C-E72A-453A-8E1A-5338FB544303}" type="presParOf" srcId="{B4B137D8-00B7-4FE1-9DBB-A7E48BD870DB}" destId="{71227CAA-591B-4355-890C-917699A589B1}" srcOrd="2" destOrd="0" presId="urn:microsoft.com/office/officeart/2005/8/layout/orgChart1"/>
    <dgm:cxn modelId="{84C80475-AC37-4A84-A2C4-2787531BFC97}" type="presParOf" srcId="{73FB7DB9-F32D-4844-908F-1655BFBCA9EA}" destId="{9609521C-E437-44FA-9838-79D4C8B05834}" srcOrd="4" destOrd="0" presId="urn:microsoft.com/office/officeart/2005/8/layout/orgChart1"/>
    <dgm:cxn modelId="{8B28C221-22EF-4ECC-B8F5-967D00C576D1}" type="presParOf" srcId="{73FB7DB9-F32D-4844-908F-1655BFBCA9EA}" destId="{DC9A7BEC-FA44-4316-9F52-223F3488E776}" srcOrd="5" destOrd="0" presId="urn:microsoft.com/office/officeart/2005/8/layout/orgChart1"/>
    <dgm:cxn modelId="{F503B6BD-DAC5-4568-B8E3-2F70427C7CA9}" type="presParOf" srcId="{DC9A7BEC-FA44-4316-9F52-223F3488E776}" destId="{8D259666-50F0-4E9B-AD92-25B09931EB32}" srcOrd="0" destOrd="0" presId="urn:microsoft.com/office/officeart/2005/8/layout/orgChart1"/>
    <dgm:cxn modelId="{0BDCBF41-811C-45DC-ABD0-EDAEED49DC4A}" type="presParOf" srcId="{8D259666-50F0-4E9B-AD92-25B09931EB32}" destId="{785C7940-A52D-403F-9184-DCBA3ED283C2}" srcOrd="0" destOrd="0" presId="urn:microsoft.com/office/officeart/2005/8/layout/orgChart1"/>
    <dgm:cxn modelId="{4748D02B-EAA5-4EE9-85FB-92326AF2AAA8}" type="presParOf" srcId="{8D259666-50F0-4E9B-AD92-25B09931EB32}" destId="{B377D0BB-2B81-4AF0-A9C6-7704E112F672}" srcOrd="1" destOrd="0" presId="urn:microsoft.com/office/officeart/2005/8/layout/orgChart1"/>
    <dgm:cxn modelId="{86C32C66-D1AB-4485-AE17-2FAE16C42D9B}" type="presParOf" srcId="{DC9A7BEC-FA44-4316-9F52-223F3488E776}" destId="{FDD9330F-8566-4343-84A0-4C336215925B}" srcOrd="1" destOrd="0" presId="urn:microsoft.com/office/officeart/2005/8/layout/orgChart1"/>
    <dgm:cxn modelId="{B350D37B-6120-4AB5-BDD0-7F5B4A78D76C}" type="presParOf" srcId="{DC9A7BEC-FA44-4316-9F52-223F3488E776}" destId="{418A3FB5-1B77-44BF-9F1D-51DEAB5E58F3}" srcOrd="2" destOrd="0" presId="urn:microsoft.com/office/officeart/2005/8/layout/orgChart1"/>
    <dgm:cxn modelId="{9FA86FF3-29B2-4037-AE0C-C2F5F25478C1}" type="presParOf" srcId="{434F4EFA-F5A9-42AC-9D16-0BF80B120116}" destId="{389A6017-CE06-46F5-9243-0D7C5BDA2B28}" srcOrd="2" destOrd="0" presId="urn:microsoft.com/office/officeart/2005/8/layout/orgChart1"/>
    <dgm:cxn modelId="{07BC3C88-F1E1-4776-8AEB-8CA022179469}" type="presParOf" srcId="{FD794882-91B2-4DF9-8E9A-447FA6891A1C}" destId="{EB2AC9E4-5C85-4583-A6B0-C3CCFCD5711E}" srcOrd="6" destOrd="0" presId="urn:microsoft.com/office/officeart/2005/8/layout/orgChart1"/>
    <dgm:cxn modelId="{9519C3E9-9185-4DD1-AD6F-C3040C0E5F92}" type="presParOf" srcId="{FD794882-91B2-4DF9-8E9A-447FA6891A1C}" destId="{EB837CB9-1BC2-4613-B291-0EF1865FFAE1}" srcOrd="7" destOrd="0" presId="urn:microsoft.com/office/officeart/2005/8/layout/orgChart1"/>
    <dgm:cxn modelId="{3104F3A3-CAF7-4AF0-B01B-FD9D9114C5E2}" type="presParOf" srcId="{EB837CB9-1BC2-4613-B291-0EF1865FFAE1}" destId="{E25FCD8A-A64B-408E-86F6-1F2785578CF4}" srcOrd="0" destOrd="0" presId="urn:microsoft.com/office/officeart/2005/8/layout/orgChart1"/>
    <dgm:cxn modelId="{2C3F61EA-656E-4964-8544-FE0EFCC1B409}" type="presParOf" srcId="{E25FCD8A-A64B-408E-86F6-1F2785578CF4}" destId="{AE953F39-1E60-4996-957D-CFEE7F2B8228}" srcOrd="0" destOrd="0" presId="urn:microsoft.com/office/officeart/2005/8/layout/orgChart1"/>
    <dgm:cxn modelId="{2F8C65DC-3D26-43C9-8131-B19A1E1A3DED}" type="presParOf" srcId="{E25FCD8A-A64B-408E-86F6-1F2785578CF4}" destId="{BBDD814F-5296-4AF8-96DE-65EAC42A321D}" srcOrd="1" destOrd="0" presId="urn:microsoft.com/office/officeart/2005/8/layout/orgChart1"/>
    <dgm:cxn modelId="{1E74BECB-3E68-4733-A038-497A5B9846B8}" type="presParOf" srcId="{EB837CB9-1BC2-4613-B291-0EF1865FFAE1}" destId="{E0CB9030-F9AA-47A8-B347-D4D75FDD61C9}" srcOrd="1" destOrd="0" presId="urn:microsoft.com/office/officeart/2005/8/layout/orgChart1"/>
    <dgm:cxn modelId="{656EE677-9165-4299-BB3D-2224370C72F3}" type="presParOf" srcId="{EB837CB9-1BC2-4613-B291-0EF1865FFAE1}" destId="{768EE5EB-AADE-47FF-9B6C-364EEB837D1A}" srcOrd="2" destOrd="0" presId="urn:microsoft.com/office/officeart/2005/8/layout/orgChart1"/>
    <dgm:cxn modelId="{F88DAC43-A41B-4F1E-98AD-78A6236FE345}" type="presParOf" srcId="{2DC53442-9AD6-4EFF-A1EC-50CB5060D4CD}" destId="{4A7DD482-3EE7-4DDC-9680-B8081C98615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AC9E4-5C85-4583-A6B0-C3CCFCD5711E}">
      <dsp:nvSpPr>
        <dsp:cNvPr id="0" name=""/>
        <dsp:cNvSpPr/>
      </dsp:nvSpPr>
      <dsp:spPr>
        <a:xfrm>
          <a:off x="4544560" y="409343"/>
          <a:ext cx="2217643" cy="171057"/>
        </a:xfrm>
        <a:custGeom>
          <a:avLst/>
          <a:gdLst/>
          <a:ahLst/>
          <a:cxnLst/>
          <a:rect l="0" t="0" r="0" b="0"/>
          <a:pathLst>
            <a:path>
              <a:moveTo>
                <a:pt x="0" y="0"/>
              </a:moveTo>
              <a:lnTo>
                <a:pt x="0" y="85528"/>
              </a:lnTo>
              <a:lnTo>
                <a:pt x="2217643" y="85528"/>
              </a:lnTo>
              <a:lnTo>
                <a:pt x="2217643" y="171057"/>
              </a:lnTo>
            </a:path>
          </a:pathLst>
        </a:custGeom>
        <a:noFill/>
        <a:ln w="19050"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09521C-E437-44FA-9838-79D4C8B05834}">
      <dsp:nvSpPr>
        <dsp:cNvPr id="0" name=""/>
        <dsp:cNvSpPr/>
      </dsp:nvSpPr>
      <dsp:spPr>
        <a:xfrm>
          <a:off x="5450760" y="987681"/>
          <a:ext cx="122184" cy="1531375"/>
        </a:xfrm>
        <a:custGeom>
          <a:avLst/>
          <a:gdLst/>
          <a:ahLst/>
          <a:cxnLst/>
          <a:rect l="0" t="0" r="0" b="0"/>
          <a:pathLst>
            <a:path>
              <a:moveTo>
                <a:pt x="0" y="0"/>
              </a:moveTo>
              <a:lnTo>
                <a:pt x="0" y="1531375"/>
              </a:lnTo>
              <a:lnTo>
                <a:pt x="122184" y="1531375"/>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85590-3215-46A9-8A51-00542A44AC83}">
      <dsp:nvSpPr>
        <dsp:cNvPr id="0" name=""/>
        <dsp:cNvSpPr/>
      </dsp:nvSpPr>
      <dsp:spPr>
        <a:xfrm>
          <a:off x="5450760" y="987681"/>
          <a:ext cx="122184" cy="953036"/>
        </a:xfrm>
        <a:custGeom>
          <a:avLst/>
          <a:gdLst/>
          <a:ahLst/>
          <a:cxnLst/>
          <a:rect l="0" t="0" r="0" b="0"/>
          <a:pathLst>
            <a:path>
              <a:moveTo>
                <a:pt x="0" y="0"/>
              </a:moveTo>
              <a:lnTo>
                <a:pt x="0" y="953036"/>
              </a:lnTo>
              <a:lnTo>
                <a:pt x="122184" y="953036"/>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2FB4D7-6835-441D-A613-42ADE25D7903}">
      <dsp:nvSpPr>
        <dsp:cNvPr id="0" name=""/>
        <dsp:cNvSpPr/>
      </dsp:nvSpPr>
      <dsp:spPr>
        <a:xfrm>
          <a:off x="5450760" y="987681"/>
          <a:ext cx="122184" cy="374698"/>
        </a:xfrm>
        <a:custGeom>
          <a:avLst/>
          <a:gdLst/>
          <a:ahLst/>
          <a:cxnLst/>
          <a:rect l="0" t="0" r="0" b="0"/>
          <a:pathLst>
            <a:path>
              <a:moveTo>
                <a:pt x="0" y="0"/>
              </a:moveTo>
              <a:lnTo>
                <a:pt x="0" y="374698"/>
              </a:lnTo>
              <a:lnTo>
                <a:pt x="122184" y="3746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8F302-2EB9-4A07-AD03-4E3B9C48283D}">
      <dsp:nvSpPr>
        <dsp:cNvPr id="0" name=""/>
        <dsp:cNvSpPr/>
      </dsp:nvSpPr>
      <dsp:spPr>
        <a:xfrm>
          <a:off x="4544560" y="409343"/>
          <a:ext cx="1232024" cy="171057"/>
        </a:xfrm>
        <a:custGeom>
          <a:avLst/>
          <a:gdLst/>
          <a:ahLst/>
          <a:cxnLst/>
          <a:rect l="0" t="0" r="0" b="0"/>
          <a:pathLst>
            <a:path>
              <a:moveTo>
                <a:pt x="0" y="0"/>
              </a:moveTo>
              <a:lnTo>
                <a:pt x="0" y="85528"/>
              </a:lnTo>
              <a:lnTo>
                <a:pt x="1232024" y="85528"/>
              </a:lnTo>
              <a:lnTo>
                <a:pt x="1232024" y="171057"/>
              </a:lnTo>
            </a:path>
          </a:pathLst>
        </a:custGeom>
        <a:noFill/>
        <a:ln w="19050"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1783A1-31CD-4EB3-B05E-D2DBD0CFB923}">
      <dsp:nvSpPr>
        <dsp:cNvPr id="0" name=""/>
        <dsp:cNvSpPr/>
      </dsp:nvSpPr>
      <dsp:spPr>
        <a:xfrm>
          <a:off x="4465141" y="1566020"/>
          <a:ext cx="122184" cy="2109714"/>
        </a:xfrm>
        <a:custGeom>
          <a:avLst/>
          <a:gdLst/>
          <a:ahLst/>
          <a:cxnLst/>
          <a:rect l="0" t="0" r="0" b="0"/>
          <a:pathLst>
            <a:path>
              <a:moveTo>
                <a:pt x="0" y="0"/>
              </a:moveTo>
              <a:lnTo>
                <a:pt x="0" y="2109714"/>
              </a:lnTo>
              <a:lnTo>
                <a:pt x="122184" y="2109714"/>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3D978E-56C7-440D-9BF6-0413CC041214}">
      <dsp:nvSpPr>
        <dsp:cNvPr id="0" name=""/>
        <dsp:cNvSpPr/>
      </dsp:nvSpPr>
      <dsp:spPr>
        <a:xfrm>
          <a:off x="4465141" y="1566020"/>
          <a:ext cx="122184" cy="1531375"/>
        </a:xfrm>
        <a:custGeom>
          <a:avLst/>
          <a:gdLst/>
          <a:ahLst/>
          <a:cxnLst/>
          <a:rect l="0" t="0" r="0" b="0"/>
          <a:pathLst>
            <a:path>
              <a:moveTo>
                <a:pt x="0" y="0"/>
              </a:moveTo>
              <a:lnTo>
                <a:pt x="0" y="1531375"/>
              </a:lnTo>
              <a:lnTo>
                <a:pt x="122184" y="1531375"/>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31216D-17D2-46D9-B336-166207302F5B}">
      <dsp:nvSpPr>
        <dsp:cNvPr id="0" name=""/>
        <dsp:cNvSpPr/>
      </dsp:nvSpPr>
      <dsp:spPr>
        <a:xfrm>
          <a:off x="4465141" y="1566020"/>
          <a:ext cx="122184" cy="953036"/>
        </a:xfrm>
        <a:custGeom>
          <a:avLst/>
          <a:gdLst/>
          <a:ahLst/>
          <a:cxnLst/>
          <a:rect l="0" t="0" r="0" b="0"/>
          <a:pathLst>
            <a:path>
              <a:moveTo>
                <a:pt x="0" y="0"/>
              </a:moveTo>
              <a:lnTo>
                <a:pt x="0" y="953036"/>
              </a:lnTo>
              <a:lnTo>
                <a:pt x="122184" y="953036"/>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FDE9DC-5150-4E26-8CC6-7B83FC206FE9}">
      <dsp:nvSpPr>
        <dsp:cNvPr id="0" name=""/>
        <dsp:cNvSpPr/>
      </dsp:nvSpPr>
      <dsp:spPr>
        <a:xfrm>
          <a:off x="4465141" y="1566020"/>
          <a:ext cx="122184" cy="374698"/>
        </a:xfrm>
        <a:custGeom>
          <a:avLst/>
          <a:gdLst/>
          <a:ahLst/>
          <a:cxnLst/>
          <a:rect l="0" t="0" r="0" b="0"/>
          <a:pathLst>
            <a:path>
              <a:moveTo>
                <a:pt x="0" y="0"/>
              </a:moveTo>
              <a:lnTo>
                <a:pt x="0" y="374698"/>
              </a:lnTo>
              <a:lnTo>
                <a:pt x="122184" y="3746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14C85D-D472-428E-8261-FABB481EB44F}">
      <dsp:nvSpPr>
        <dsp:cNvPr id="0" name=""/>
        <dsp:cNvSpPr/>
      </dsp:nvSpPr>
      <dsp:spPr>
        <a:xfrm>
          <a:off x="4298156" y="987681"/>
          <a:ext cx="492809" cy="171057"/>
        </a:xfrm>
        <a:custGeom>
          <a:avLst/>
          <a:gdLst/>
          <a:ahLst/>
          <a:cxnLst/>
          <a:rect l="0" t="0" r="0" b="0"/>
          <a:pathLst>
            <a:path>
              <a:moveTo>
                <a:pt x="0" y="0"/>
              </a:moveTo>
              <a:lnTo>
                <a:pt x="0" y="85528"/>
              </a:lnTo>
              <a:lnTo>
                <a:pt x="492809" y="85528"/>
              </a:lnTo>
              <a:lnTo>
                <a:pt x="492809" y="171057"/>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3F6C70-4F96-4BE8-B5D8-DDC9CA43FAA0}">
      <dsp:nvSpPr>
        <dsp:cNvPr id="0" name=""/>
        <dsp:cNvSpPr/>
      </dsp:nvSpPr>
      <dsp:spPr>
        <a:xfrm>
          <a:off x="3479521" y="1566020"/>
          <a:ext cx="122184" cy="2109714"/>
        </a:xfrm>
        <a:custGeom>
          <a:avLst/>
          <a:gdLst/>
          <a:ahLst/>
          <a:cxnLst/>
          <a:rect l="0" t="0" r="0" b="0"/>
          <a:pathLst>
            <a:path>
              <a:moveTo>
                <a:pt x="0" y="0"/>
              </a:moveTo>
              <a:lnTo>
                <a:pt x="0" y="2109714"/>
              </a:lnTo>
              <a:lnTo>
                <a:pt x="122184" y="2109714"/>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2F1BAD-86EF-4946-A351-4FF59ADE5654}">
      <dsp:nvSpPr>
        <dsp:cNvPr id="0" name=""/>
        <dsp:cNvSpPr/>
      </dsp:nvSpPr>
      <dsp:spPr>
        <a:xfrm>
          <a:off x="3479521" y="1566020"/>
          <a:ext cx="122184" cy="1531375"/>
        </a:xfrm>
        <a:custGeom>
          <a:avLst/>
          <a:gdLst/>
          <a:ahLst/>
          <a:cxnLst/>
          <a:rect l="0" t="0" r="0" b="0"/>
          <a:pathLst>
            <a:path>
              <a:moveTo>
                <a:pt x="0" y="0"/>
              </a:moveTo>
              <a:lnTo>
                <a:pt x="0" y="1531375"/>
              </a:lnTo>
              <a:lnTo>
                <a:pt x="122184" y="1531375"/>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C3A37F-EF10-4253-9424-B7F893896ED3}">
      <dsp:nvSpPr>
        <dsp:cNvPr id="0" name=""/>
        <dsp:cNvSpPr/>
      </dsp:nvSpPr>
      <dsp:spPr>
        <a:xfrm>
          <a:off x="3479521" y="1566020"/>
          <a:ext cx="122184" cy="953036"/>
        </a:xfrm>
        <a:custGeom>
          <a:avLst/>
          <a:gdLst/>
          <a:ahLst/>
          <a:cxnLst/>
          <a:rect l="0" t="0" r="0" b="0"/>
          <a:pathLst>
            <a:path>
              <a:moveTo>
                <a:pt x="0" y="0"/>
              </a:moveTo>
              <a:lnTo>
                <a:pt x="0" y="953036"/>
              </a:lnTo>
              <a:lnTo>
                <a:pt x="122184" y="953036"/>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51A35A-769D-4E0E-8071-7467A4F0AD2C}">
      <dsp:nvSpPr>
        <dsp:cNvPr id="0" name=""/>
        <dsp:cNvSpPr/>
      </dsp:nvSpPr>
      <dsp:spPr>
        <a:xfrm>
          <a:off x="3479521" y="1566020"/>
          <a:ext cx="122184" cy="374698"/>
        </a:xfrm>
        <a:custGeom>
          <a:avLst/>
          <a:gdLst/>
          <a:ahLst/>
          <a:cxnLst/>
          <a:rect l="0" t="0" r="0" b="0"/>
          <a:pathLst>
            <a:path>
              <a:moveTo>
                <a:pt x="0" y="0"/>
              </a:moveTo>
              <a:lnTo>
                <a:pt x="0" y="374698"/>
              </a:lnTo>
              <a:lnTo>
                <a:pt x="122184" y="3746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840DB8-8AFD-48A6-8369-2FA07061DD64}">
      <dsp:nvSpPr>
        <dsp:cNvPr id="0" name=""/>
        <dsp:cNvSpPr/>
      </dsp:nvSpPr>
      <dsp:spPr>
        <a:xfrm>
          <a:off x="3805346" y="987681"/>
          <a:ext cx="492809" cy="171057"/>
        </a:xfrm>
        <a:custGeom>
          <a:avLst/>
          <a:gdLst/>
          <a:ahLst/>
          <a:cxnLst/>
          <a:rect l="0" t="0" r="0" b="0"/>
          <a:pathLst>
            <a:path>
              <a:moveTo>
                <a:pt x="492809" y="0"/>
              </a:moveTo>
              <a:lnTo>
                <a:pt x="492809" y="85528"/>
              </a:lnTo>
              <a:lnTo>
                <a:pt x="0" y="85528"/>
              </a:lnTo>
              <a:lnTo>
                <a:pt x="0" y="171057"/>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931D38-C2D2-49FF-881E-F101E8F14E6F}">
      <dsp:nvSpPr>
        <dsp:cNvPr id="0" name=""/>
        <dsp:cNvSpPr/>
      </dsp:nvSpPr>
      <dsp:spPr>
        <a:xfrm>
          <a:off x="4298156" y="409343"/>
          <a:ext cx="246404" cy="171057"/>
        </a:xfrm>
        <a:custGeom>
          <a:avLst/>
          <a:gdLst/>
          <a:ahLst/>
          <a:cxnLst/>
          <a:rect l="0" t="0" r="0" b="0"/>
          <a:pathLst>
            <a:path>
              <a:moveTo>
                <a:pt x="246404" y="0"/>
              </a:moveTo>
              <a:lnTo>
                <a:pt x="246404" y="85528"/>
              </a:lnTo>
              <a:lnTo>
                <a:pt x="0" y="85528"/>
              </a:lnTo>
              <a:lnTo>
                <a:pt x="0" y="171057"/>
              </a:lnTo>
            </a:path>
          </a:pathLst>
        </a:custGeom>
        <a:noFill/>
        <a:ln w="19050"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41C516-77B3-4BE5-87BF-0DE5F25FBC7D}">
      <dsp:nvSpPr>
        <dsp:cNvPr id="0" name=""/>
        <dsp:cNvSpPr/>
      </dsp:nvSpPr>
      <dsp:spPr>
        <a:xfrm>
          <a:off x="2493902" y="1566020"/>
          <a:ext cx="122184" cy="2109714"/>
        </a:xfrm>
        <a:custGeom>
          <a:avLst/>
          <a:gdLst/>
          <a:ahLst/>
          <a:cxnLst/>
          <a:rect l="0" t="0" r="0" b="0"/>
          <a:pathLst>
            <a:path>
              <a:moveTo>
                <a:pt x="0" y="0"/>
              </a:moveTo>
              <a:lnTo>
                <a:pt x="0" y="2109714"/>
              </a:lnTo>
              <a:lnTo>
                <a:pt x="122184" y="2109714"/>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7E24CC-C918-4638-A0B2-951322DAABDF}">
      <dsp:nvSpPr>
        <dsp:cNvPr id="0" name=""/>
        <dsp:cNvSpPr/>
      </dsp:nvSpPr>
      <dsp:spPr>
        <a:xfrm>
          <a:off x="2493902" y="1566020"/>
          <a:ext cx="122184" cy="1531375"/>
        </a:xfrm>
        <a:custGeom>
          <a:avLst/>
          <a:gdLst/>
          <a:ahLst/>
          <a:cxnLst/>
          <a:rect l="0" t="0" r="0" b="0"/>
          <a:pathLst>
            <a:path>
              <a:moveTo>
                <a:pt x="0" y="0"/>
              </a:moveTo>
              <a:lnTo>
                <a:pt x="0" y="1531375"/>
              </a:lnTo>
              <a:lnTo>
                <a:pt x="122184" y="1531375"/>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5B3A52-313F-43FC-9913-33EC6361D451}">
      <dsp:nvSpPr>
        <dsp:cNvPr id="0" name=""/>
        <dsp:cNvSpPr/>
      </dsp:nvSpPr>
      <dsp:spPr>
        <a:xfrm>
          <a:off x="2493902" y="1566020"/>
          <a:ext cx="122184" cy="953036"/>
        </a:xfrm>
        <a:custGeom>
          <a:avLst/>
          <a:gdLst/>
          <a:ahLst/>
          <a:cxnLst/>
          <a:rect l="0" t="0" r="0" b="0"/>
          <a:pathLst>
            <a:path>
              <a:moveTo>
                <a:pt x="0" y="0"/>
              </a:moveTo>
              <a:lnTo>
                <a:pt x="0" y="953036"/>
              </a:lnTo>
              <a:lnTo>
                <a:pt x="122184" y="953036"/>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70F167-7CB8-41C2-ADA2-85809118B097}">
      <dsp:nvSpPr>
        <dsp:cNvPr id="0" name=""/>
        <dsp:cNvSpPr/>
      </dsp:nvSpPr>
      <dsp:spPr>
        <a:xfrm>
          <a:off x="2493902" y="1566020"/>
          <a:ext cx="122184" cy="374698"/>
        </a:xfrm>
        <a:custGeom>
          <a:avLst/>
          <a:gdLst/>
          <a:ahLst/>
          <a:cxnLst/>
          <a:rect l="0" t="0" r="0" b="0"/>
          <a:pathLst>
            <a:path>
              <a:moveTo>
                <a:pt x="0" y="0"/>
              </a:moveTo>
              <a:lnTo>
                <a:pt x="0" y="374698"/>
              </a:lnTo>
              <a:lnTo>
                <a:pt x="122184" y="3746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69DA68-D1BD-44CE-A3A0-2A78869257E6}">
      <dsp:nvSpPr>
        <dsp:cNvPr id="0" name=""/>
        <dsp:cNvSpPr/>
      </dsp:nvSpPr>
      <dsp:spPr>
        <a:xfrm>
          <a:off x="2326917" y="987681"/>
          <a:ext cx="492809" cy="171057"/>
        </a:xfrm>
        <a:custGeom>
          <a:avLst/>
          <a:gdLst/>
          <a:ahLst/>
          <a:cxnLst/>
          <a:rect l="0" t="0" r="0" b="0"/>
          <a:pathLst>
            <a:path>
              <a:moveTo>
                <a:pt x="0" y="0"/>
              </a:moveTo>
              <a:lnTo>
                <a:pt x="0" y="85528"/>
              </a:lnTo>
              <a:lnTo>
                <a:pt x="492809" y="85528"/>
              </a:lnTo>
              <a:lnTo>
                <a:pt x="492809" y="171057"/>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CF4E50-4466-4680-84D8-C642C9DEFD15}">
      <dsp:nvSpPr>
        <dsp:cNvPr id="0" name=""/>
        <dsp:cNvSpPr/>
      </dsp:nvSpPr>
      <dsp:spPr>
        <a:xfrm>
          <a:off x="1508283" y="1566020"/>
          <a:ext cx="122184" cy="2109714"/>
        </a:xfrm>
        <a:custGeom>
          <a:avLst/>
          <a:gdLst/>
          <a:ahLst/>
          <a:cxnLst/>
          <a:rect l="0" t="0" r="0" b="0"/>
          <a:pathLst>
            <a:path>
              <a:moveTo>
                <a:pt x="0" y="0"/>
              </a:moveTo>
              <a:lnTo>
                <a:pt x="0" y="2109714"/>
              </a:lnTo>
              <a:lnTo>
                <a:pt x="122184" y="2109714"/>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76E041-A126-4AC6-A252-2E60457D2E0C}">
      <dsp:nvSpPr>
        <dsp:cNvPr id="0" name=""/>
        <dsp:cNvSpPr/>
      </dsp:nvSpPr>
      <dsp:spPr>
        <a:xfrm>
          <a:off x="1508283" y="1566020"/>
          <a:ext cx="122184" cy="1531375"/>
        </a:xfrm>
        <a:custGeom>
          <a:avLst/>
          <a:gdLst/>
          <a:ahLst/>
          <a:cxnLst/>
          <a:rect l="0" t="0" r="0" b="0"/>
          <a:pathLst>
            <a:path>
              <a:moveTo>
                <a:pt x="0" y="0"/>
              </a:moveTo>
              <a:lnTo>
                <a:pt x="0" y="1531375"/>
              </a:lnTo>
              <a:lnTo>
                <a:pt x="122184" y="1531375"/>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D401FE-9DA1-4F90-B307-010C003E466B}">
      <dsp:nvSpPr>
        <dsp:cNvPr id="0" name=""/>
        <dsp:cNvSpPr/>
      </dsp:nvSpPr>
      <dsp:spPr>
        <a:xfrm>
          <a:off x="1508283" y="1566020"/>
          <a:ext cx="122184" cy="953036"/>
        </a:xfrm>
        <a:custGeom>
          <a:avLst/>
          <a:gdLst/>
          <a:ahLst/>
          <a:cxnLst/>
          <a:rect l="0" t="0" r="0" b="0"/>
          <a:pathLst>
            <a:path>
              <a:moveTo>
                <a:pt x="0" y="0"/>
              </a:moveTo>
              <a:lnTo>
                <a:pt x="0" y="953036"/>
              </a:lnTo>
              <a:lnTo>
                <a:pt x="122184" y="953036"/>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65BB4D-9576-4F60-ACE4-6DFEFBF31A1A}">
      <dsp:nvSpPr>
        <dsp:cNvPr id="0" name=""/>
        <dsp:cNvSpPr/>
      </dsp:nvSpPr>
      <dsp:spPr>
        <a:xfrm>
          <a:off x="1508283" y="1566020"/>
          <a:ext cx="122184" cy="374698"/>
        </a:xfrm>
        <a:custGeom>
          <a:avLst/>
          <a:gdLst/>
          <a:ahLst/>
          <a:cxnLst/>
          <a:rect l="0" t="0" r="0" b="0"/>
          <a:pathLst>
            <a:path>
              <a:moveTo>
                <a:pt x="0" y="0"/>
              </a:moveTo>
              <a:lnTo>
                <a:pt x="0" y="374698"/>
              </a:lnTo>
              <a:lnTo>
                <a:pt x="122184" y="374698"/>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16D051-4C82-487D-BFDD-80A7DE6B02AC}">
      <dsp:nvSpPr>
        <dsp:cNvPr id="0" name=""/>
        <dsp:cNvSpPr/>
      </dsp:nvSpPr>
      <dsp:spPr>
        <a:xfrm>
          <a:off x="1834107" y="987681"/>
          <a:ext cx="492809" cy="171057"/>
        </a:xfrm>
        <a:custGeom>
          <a:avLst/>
          <a:gdLst/>
          <a:ahLst/>
          <a:cxnLst/>
          <a:rect l="0" t="0" r="0" b="0"/>
          <a:pathLst>
            <a:path>
              <a:moveTo>
                <a:pt x="492809" y="0"/>
              </a:moveTo>
              <a:lnTo>
                <a:pt x="492809" y="85528"/>
              </a:lnTo>
              <a:lnTo>
                <a:pt x="0" y="85528"/>
              </a:lnTo>
              <a:lnTo>
                <a:pt x="0" y="171057"/>
              </a:lnTo>
            </a:path>
          </a:pathLst>
        </a:custGeom>
        <a:noFill/>
        <a:ln w="19050" cap="rnd"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0AA839-0437-427F-B7B6-300A6632CCCE}">
      <dsp:nvSpPr>
        <dsp:cNvPr id="0" name=""/>
        <dsp:cNvSpPr/>
      </dsp:nvSpPr>
      <dsp:spPr>
        <a:xfrm>
          <a:off x="2326917" y="409343"/>
          <a:ext cx="2217643" cy="171057"/>
        </a:xfrm>
        <a:custGeom>
          <a:avLst/>
          <a:gdLst/>
          <a:ahLst/>
          <a:cxnLst/>
          <a:rect l="0" t="0" r="0" b="0"/>
          <a:pathLst>
            <a:path>
              <a:moveTo>
                <a:pt x="2217643" y="0"/>
              </a:moveTo>
              <a:lnTo>
                <a:pt x="2217643" y="85528"/>
              </a:lnTo>
              <a:lnTo>
                <a:pt x="0" y="85528"/>
              </a:lnTo>
              <a:lnTo>
                <a:pt x="0" y="171057"/>
              </a:lnTo>
            </a:path>
          </a:pathLst>
        </a:custGeom>
        <a:noFill/>
        <a:ln w="19050"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525D29-8C20-4510-B5D3-7ED3E1EF5C6F}">
      <dsp:nvSpPr>
        <dsp:cNvPr id="0" name=""/>
        <dsp:cNvSpPr/>
      </dsp:nvSpPr>
      <dsp:spPr>
        <a:xfrm>
          <a:off x="4137280" y="2062"/>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Cemento </a:t>
          </a:r>
          <a:r>
            <a:rPr lang="es-ES" sz="700" kern="1200" dirty="0" smtClean="0"/>
            <a:t>Portland </a:t>
          </a:r>
          <a:r>
            <a:rPr lang="es-ES" sz="700" kern="1200" dirty="0"/>
            <a:t>Puzolánico tipo IP</a:t>
          </a:r>
        </a:p>
      </dsp:txBody>
      <dsp:txXfrm>
        <a:off x="4137280" y="2062"/>
        <a:ext cx="814561" cy="407280"/>
      </dsp:txXfrm>
    </dsp:sp>
    <dsp:sp modelId="{D6FAB0C0-6210-4135-AF74-6AFDA775358B}">
      <dsp:nvSpPr>
        <dsp:cNvPr id="0" name=""/>
        <dsp:cNvSpPr/>
      </dsp:nvSpPr>
      <dsp:spPr>
        <a:xfrm>
          <a:off x="1919636" y="580400"/>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Aditivo Viscomix</a:t>
          </a:r>
        </a:p>
      </dsp:txBody>
      <dsp:txXfrm>
        <a:off x="1919636" y="580400"/>
        <a:ext cx="814561" cy="407280"/>
      </dsp:txXfrm>
    </dsp:sp>
    <dsp:sp modelId="{0C66AD89-2ED2-49AC-A0F0-02006E1439A6}">
      <dsp:nvSpPr>
        <dsp:cNvPr id="0" name=""/>
        <dsp:cNvSpPr/>
      </dsp:nvSpPr>
      <dsp:spPr>
        <a:xfrm>
          <a:off x="1426826" y="1158739"/>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3% Concentración</a:t>
          </a:r>
        </a:p>
      </dsp:txBody>
      <dsp:txXfrm>
        <a:off x="1426826" y="1158739"/>
        <a:ext cx="814561" cy="407280"/>
      </dsp:txXfrm>
    </dsp:sp>
    <dsp:sp modelId="{C90FA3F1-7570-4638-AFC5-FDB009A906A3}">
      <dsp:nvSpPr>
        <dsp:cNvPr id="0" name=""/>
        <dsp:cNvSpPr/>
      </dsp:nvSpPr>
      <dsp:spPr>
        <a:xfrm>
          <a:off x="1630467" y="1737078"/>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Caña (1)</a:t>
          </a:r>
        </a:p>
      </dsp:txBody>
      <dsp:txXfrm>
        <a:off x="1630467" y="1737078"/>
        <a:ext cx="814561" cy="407280"/>
      </dsp:txXfrm>
    </dsp:sp>
    <dsp:sp modelId="{254BBD42-953C-470D-BA30-28749DAD8DD2}">
      <dsp:nvSpPr>
        <dsp:cNvPr id="0" name=""/>
        <dsp:cNvSpPr/>
      </dsp:nvSpPr>
      <dsp:spPr>
        <a:xfrm>
          <a:off x="1630467" y="2315416"/>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Carrizo (2)</a:t>
          </a:r>
        </a:p>
      </dsp:txBody>
      <dsp:txXfrm>
        <a:off x="1630467" y="2315416"/>
        <a:ext cx="814561" cy="407280"/>
      </dsp:txXfrm>
    </dsp:sp>
    <dsp:sp modelId="{1892F64E-B6CF-412C-A080-26FC45ACD8FC}">
      <dsp:nvSpPr>
        <dsp:cNvPr id="0" name=""/>
        <dsp:cNvSpPr/>
      </dsp:nvSpPr>
      <dsp:spPr>
        <a:xfrm>
          <a:off x="1630467" y="2893755"/>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Palma (3)</a:t>
          </a:r>
        </a:p>
      </dsp:txBody>
      <dsp:txXfrm>
        <a:off x="1630467" y="2893755"/>
        <a:ext cx="814561" cy="407280"/>
      </dsp:txXfrm>
    </dsp:sp>
    <dsp:sp modelId="{5A0456BB-848C-4106-AB80-D88F98AB1C45}">
      <dsp:nvSpPr>
        <dsp:cNvPr id="0" name=""/>
        <dsp:cNvSpPr/>
      </dsp:nvSpPr>
      <dsp:spPr>
        <a:xfrm>
          <a:off x="1630467" y="3472093"/>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Sin biomasa (4)</a:t>
          </a:r>
        </a:p>
      </dsp:txBody>
      <dsp:txXfrm>
        <a:off x="1630467" y="3472093"/>
        <a:ext cx="814561" cy="407280"/>
      </dsp:txXfrm>
    </dsp:sp>
    <dsp:sp modelId="{122005D1-5157-4C61-885C-E32E0CFE275D}">
      <dsp:nvSpPr>
        <dsp:cNvPr id="0" name=""/>
        <dsp:cNvSpPr/>
      </dsp:nvSpPr>
      <dsp:spPr>
        <a:xfrm>
          <a:off x="2412446" y="1158739"/>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1.5% Concentración</a:t>
          </a:r>
        </a:p>
      </dsp:txBody>
      <dsp:txXfrm>
        <a:off x="2412446" y="1158739"/>
        <a:ext cx="814561" cy="407280"/>
      </dsp:txXfrm>
    </dsp:sp>
    <dsp:sp modelId="{D7A1FDCB-04ED-4FC6-ACFC-1B0A0D02A72A}">
      <dsp:nvSpPr>
        <dsp:cNvPr id="0" name=""/>
        <dsp:cNvSpPr/>
      </dsp:nvSpPr>
      <dsp:spPr>
        <a:xfrm>
          <a:off x="2616086" y="1737078"/>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Caña (5)</a:t>
          </a:r>
        </a:p>
      </dsp:txBody>
      <dsp:txXfrm>
        <a:off x="2616086" y="1737078"/>
        <a:ext cx="814561" cy="407280"/>
      </dsp:txXfrm>
    </dsp:sp>
    <dsp:sp modelId="{2B7F8B02-0EAA-4CCF-9CB1-A6E7A8BF4753}">
      <dsp:nvSpPr>
        <dsp:cNvPr id="0" name=""/>
        <dsp:cNvSpPr/>
      </dsp:nvSpPr>
      <dsp:spPr>
        <a:xfrm>
          <a:off x="2616086" y="2315416"/>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Carrizo (6)</a:t>
          </a:r>
        </a:p>
      </dsp:txBody>
      <dsp:txXfrm>
        <a:off x="2616086" y="2315416"/>
        <a:ext cx="814561" cy="407280"/>
      </dsp:txXfrm>
    </dsp:sp>
    <dsp:sp modelId="{5CA1E7FE-4CEB-46E5-9B2C-5EDEFCEC97E2}">
      <dsp:nvSpPr>
        <dsp:cNvPr id="0" name=""/>
        <dsp:cNvSpPr/>
      </dsp:nvSpPr>
      <dsp:spPr>
        <a:xfrm>
          <a:off x="2616086" y="2893755"/>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Palma (7)</a:t>
          </a:r>
        </a:p>
      </dsp:txBody>
      <dsp:txXfrm>
        <a:off x="2616086" y="2893755"/>
        <a:ext cx="814561" cy="407280"/>
      </dsp:txXfrm>
    </dsp:sp>
    <dsp:sp modelId="{9167DFB7-3ABC-4E27-B1F7-21ED578D4AD1}">
      <dsp:nvSpPr>
        <dsp:cNvPr id="0" name=""/>
        <dsp:cNvSpPr/>
      </dsp:nvSpPr>
      <dsp:spPr>
        <a:xfrm>
          <a:off x="2616086" y="3472093"/>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Sin biomasa (8)</a:t>
          </a:r>
        </a:p>
      </dsp:txBody>
      <dsp:txXfrm>
        <a:off x="2616086" y="3472093"/>
        <a:ext cx="814561" cy="407280"/>
      </dsp:txXfrm>
    </dsp:sp>
    <dsp:sp modelId="{D5A4D5BA-24AA-42F5-8087-209055E677ED}">
      <dsp:nvSpPr>
        <dsp:cNvPr id="0" name=""/>
        <dsp:cNvSpPr/>
      </dsp:nvSpPr>
      <dsp:spPr>
        <a:xfrm>
          <a:off x="3890875" y="580400"/>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Aditivo Megamix</a:t>
          </a:r>
        </a:p>
      </dsp:txBody>
      <dsp:txXfrm>
        <a:off x="3890875" y="580400"/>
        <a:ext cx="814561" cy="407280"/>
      </dsp:txXfrm>
    </dsp:sp>
    <dsp:sp modelId="{A504F11A-95CA-4E8D-B34C-007CA8626FAC}">
      <dsp:nvSpPr>
        <dsp:cNvPr id="0" name=""/>
        <dsp:cNvSpPr/>
      </dsp:nvSpPr>
      <dsp:spPr>
        <a:xfrm>
          <a:off x="3398065" y="1158739"/>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3% Concentración</a:t>
          </a:r>
        </a:p>
      </dsp:txBody>
      <dsp:txXfrm>
        <a:off x="3398065" y="1158739"/>
        <a:ext cx="814561" cy="407280"/>
      </dsp:txXfrm>
    </dsp:sp>
    <dsp:sp modelId="{EA6F5C60-1E89-4929-91BE-1ABCAB9B21EF}">
      <dsp:nvSpPr>
        <dsp:cNvPr id="0" name=""/>
        <dsp:cNvSpPr/>
      </dsp:nvSpPr>
      <dsp:spPr>
        <a:xfrm>
          <a:off x="3601705" y="1737078"/>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Caña (9)</a:t>
          </a:r>
        </a:p>
      </dsp:txBody>
      <dsp:txXfrm>
        <a:off x="3601705" y="1737078"/>
        <a:ext cx="814561" cy="407280"/>
      </dsp:txXfrm>
    </dsp:sp>
    <dsp:sp modelId="{64E4928A-D39D-4D37-BA81-D7CA3269E39C}">
      <dsp:nvSpPr>
        <dsp:cNvPr id="0" name=""/>
        <dsp:cNvSpPr/>
      </dsp:nvSpPr>
      <dsp:spPr>
        <a:xfrm>
          <a:off x="3601705" y="2315416"/>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Carrizo (10)</a:t>
          </a:r>
        </a:p>
      </dsp:txBody>
      <dsp:txXfrm>
        <a:off x="3601705" y="2315416"/>
        <a:ext cx="814561" cy="407280"/>
      </dsp:txXfrm>
    </dsp:sp>
    <dsp:sp modelId="{CC5EEB03-3F89-4623-817B-643E19F9C039}">
      <dsp:nvSpPr>
        <dsp:cNvPr id="0" name=""/>
        <dsp:cNvSpPr/>
      </dsp:nvSpPr>
      <dsp:spPr>
        <a:xfrm>
          <a:off x="3601705" y="2893755"/>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Palma(11)</a:t>
          </a:r>
        </a:p>
      </dsp:txBody>
      <dsp:txXfrm>
        <a:off x="3601705" y="2893755"/>
        <a:ext cx="814561" cy="407280"/>
      </dsp:txXfrm>
    </dsp:sp>
    <dsp:sp modelId="{113FD032-C608-4931-AAC4-2DD29D5E9CB9}">
      <dsp:nvSpPr>
        <dsp:cNvPr id="0" name=""/>
        <dsp:cNvSpPr/>
      </dsp:nvSpPr>
      <dsp:spPr>
        <a:xfrm>
          <a:off x="3601705" y="3472093"/>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Sin biomasa (12)</a:t>
          </a:r>
        </a:p>
      </dsp:txBody>
      <dsp:txXfrm>
        <a:off x="3601705" y="3472093"/>
        <a:ext cx="814561" cy="407280"/>
      </dsp:txXfrm>
    </dsp:sp>
    <dsp:sp modelId="{69C650B7-EC94-4A46-9255-A6003B63280A}">
      <dsp:nvSpPr>
        <dsp:cNvPr id="0" name=""/>
        <dsp:cNvSpPr/>
      </dsp:nvSpPr>
      <dsp:spPr>
        <a:xfrm>
          <a:off x="4383684" y="1158739"/>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1.5% Concentración</a:t>
          </a:r>
        </a:p>
      </dsp:txBody>
      <dsp:txXfrm>
        <a:off x="4383684" y="1158739"/>
        <a:ext cx="814561" cy="407280"/>
      </dsp:txXfrm>
    </dsp:sp>
    <dsp:sp modelId="{8F277932-269F-4DAB-BEBD-967FE23C9BF1}">
      <dsp:nvSpPr>
        <dsp:cNvPr id="0" name=""/>
        <dsp:cNvSpPr/>
      </dsp:nvSpPr>
      <dsp:spPr>
        <a:xfrm>
          <a:off x="4587325" y="1737078"/>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Caña (13)</a:t>
          </a:r>
        </a:p>
      </dsp:txBody>
      <dsp:txXfrm>
        <a:off x="4587325" y="1737078"/>
        <a:ext cx="814561" cy="407280"/>
      </dsp:txXfrm>
    </dsp:sp>
    <dsp:sp modelId="{FE533B4D-5D1D-4673-B5B8-16B6A5C18870}">
      <dsp:nvSpPr>
        <dsp:cNvPr id="0" name=""/>
        <dsp:cNvSpPr/>
      </dsp:nvSpPr>
      <dsp:spPr>
        <a:xfrm>
          <a:off x="4587325" y="2315416"/>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Carrizo (14)</a:t>
          </a:r>
        </a:p>
      </dsp:txBody>
      <dsp:txXfrm>
        <a:off x="4587325" y="2315416"/>
        <a:ext cx="814561" cy="407280"/>
      </dsp:txXfrm>
    </dsp:sp>
    <dsp:sp modelId="{1138330A-11BB-4FAC-B2D7-3AD2A3376583}">
      <dsp:nvSpPr>
        <dsp:cNvPr id="0" name=""/>
        <dsp:cNvSpPr/>
      </dsp:nvSpPr>
      <dsp:spPr>
        <a:xfrm>
          <a:off x="4587325" y="2893755"/>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Palma (15)</a:t>
          </a:r>
        </a:p>
      </dsp:txBody>
      <dsp:txXfrm>
        <a:off x="4587325" y="2893755"/>
        <a:ext cx="814561" cy="407280"/>
      </dsp:txXfrm>
    </dsp:sp>
    <dsp:sp modelId="{BAE39111-1AC8-429E-BB1A-285F646F4471}">
      <dsp:nvSpPr>
        <dsp:cNvPr id="0" name=""/>
        <dsp:cNvSpPr/>
      </dsp:nvSpPr>
      <dsp:spPr>
        <a:xfrm>
          <a:off x="4587325" y="3472093"/>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Sin biomasa (16)</a:t>
          </a:r>
        </a:p>
      </dsp:txBody>
      <dsp:txXfrm>
        <a:off x="4587325" y="3472093"/>
        <a:ext cx="814561" cy="407280"/>
      </dsp:txXfrm>
    </dsp:sp>
    <dsp:sp modelId="{9D2AAF1A-8BBA-4274-BDCD-DBEBD3E6E549}">
      <dsp:nvSpPr>
        <dsp:cNvPr id="0" name=""/>
        <dsp:cNvSpPr/>
      </dsp:nvSpPr>
      <dsp:spPr>
        <a:xfrm>
          <a:off x="5369304" y="580400"/>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Biomasas</a:t>
          </a:r>
        </a:p>
        <a:p>
          <a:pPr lvl="0" algn="ctr" defTabSz="311150">
            <a:lnSpc>
              <a:spcPct val="90000"/>
            </a:lnSpc>
            <a:spcBef>
              <a:spcPct val="0"/>
            </a:spcBef>
            <a:spcAft>
              <a:spcPct val="35000"/>
            </a:spcAft>
          </a:pPr>
          <a:r>
            <a:rPr lang="es-ES" sz="700" kern="1200" dirty="0"/>
            <a:t>(Aditivos a 0% concentración)</a:t>
          </a:r>
        </a:p>
      </dsp:txBody>
      <dsp:txXfrm>
        <a:off x="5369304" y="580400"/>
        <a:ext cx="814561" cy="407280"/>
      </dsp:txXfrm>
    </dsp:sp>
    <dsp:sp modelId="{FDB03310-2E74-4E5C-95E2-8131500C2510}">
      <dsp:nvSpPr>
        <dsp:cNvPr id="0" name=""/>
        <dsp:cNvSpPr/>
      </dsp:nvSpPr>
      <dsp:spPr>
        <a:xfrm>
          <a:off x="5572944" y="1158739"/>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Caña (17)</a:t>
          </a:r>
        </a:p>
      </dsp:txBody>
      <dsp:txXfrm>
        <a:off x="5572944" y="1158739"/>
        <a:ext cx="814561" cy="407280"/>
      </dsp:txXfrm>
    </dsp:sp>
    <dsp:sp modelId="{EF1FFC64-F7FA-487A-B224-72F9BD92BA2B}">
      <dsp:nvSpPr>
        <dsp:cNvPr id="0" name=""/>
        <dsp:cNvSpPr/>
      </dsp:nvSpPr>
      <dsp:spPr>
        <a:xfrm>
          <a:off x="5572944" y="1737078"/>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Carrizo (18)</a:t>
          </a:r>
        </a:p>
      </dsp:txBody>
      <dsp:txXfrm>
        <a:off x="5572944" y="1737078"/>
        <a:ext cx="814561" cy="407280"/>
      </dsp:txXfrm>
    </dsp:sp>
    <dsp:sp modelId="{785C7940-A52D-403F-9184-DCBA3ED283C2}">
      <dsp:nvSpPr>
        <dsp:cNvPr id="0" name=""/>
        <dsp:cNvSpPr/>
      </dsp:nvSpPr>
      <dsp:spPr>
        <a:xfrm>
          <a:off x="5572944" y="2315416"/>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Palma (19)</a:t>
          </a:r>
        </a:p>
      </dsp:txBody>
      <dsp:txXfrm>
        <a:off x="5572944" y="2315416"/>
        <a:ext cx="814561" cy="407280"/>
      </dsp:txXfrm>
    </dsp:sp>
    <dsp:sp modelId="{AE953F39-1E60-4996-957D-CFEE7F2B8228}">
      <dsp:nvSpPr>
        <dsp:cNvPr id="0" name=""/>
        <dsp:cNvSpPr/>
      </dsp:nvSpPr>
      <dsp:spPr>
        <a:xfrm>
          <a:off x="6354923" y="580400"/>
          <a:ext cx="814561" cy="407280"/>
        </a:xfrm>
        <a:prstGeom prst="rect">
          <a:avLst/>
        </a:prstGeom>
        <a:solidFill>
          <a:schemeClr val="lt1">
            <a:hueOff val="0"/>
            <a:satOff val="0"/>
            <a:lumOff val="0"/>
            <a:alphaOff val="0"/>
          </a:schemeClr>
        </a:solidFill>
        <a:ln w="19050"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Sin Biomasa ni Aditivos (20)</a:t>
          </a:r>
        </a:p>
      </dsp:txBody>
      <dsp:txXfrm>
        <a:off x="6354923" y="580400"/>
        <a:ext cx="814561" cy="4072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328358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476090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38551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2636410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4579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657590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1154032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33216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9711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75711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297405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55146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23998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33308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376221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546AECF-E34A-40A0-ABBA-4C22FDC97815}" type="datetimeFigureOut">
              <a:rPr lang="es-ES" smtClean="0"/>
              <a:t>09/02/2021</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1A1C95E-E676-416A-BD4D-8AB11A9DC2E2}" type="slidenum">
              <a:rPr lang="es-ES" smtClean="0"/>
              <a:t>‹Nº›</a:t>
            </a:fld>
            <a:endParaRPr lang="es-ES" dirty="0"/>
          </a:p>
        </p:txBody>
      </p:sp>
    </p:spTree>
    <p:extLst>
      <p:ext uri="{BB962C8B-B14F-4D97-AF65-F5344CB8AC3E}">
        <p14:creationId xmlns:p14="http://schemas.microsoft.com/office/powerpoint/2010/main" val="299815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46AECF-E34A-40A0-ABBA-4C22FDC97815}" type="datetimeFigureOut">
              <a:rPr lang="es-ES" smtClean="0"/>
              <a:t>09/02/2021</a:t>
            </a:fld>
            <a:endParaRPr lang="es-E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1A1C95E-E676-416A-BD4D-8AB11A9DC2E2}" type="slidenum">
              <a:rPr lang="es-ES" smtClean="0"/>
              <a:t>‹Nº›</a:t>
            </a:fld>
            <a:endParaRPr lang="es-ES" dirty="0"/>
          </a:p>
        </p:txBody>
      </p:sp>
    </p:spTree>
    <p:extLst>
      <p:ext uri="{BB962C8B-B14F-4D97-AF65-F5344CB8AC3E}">
        <p14:creationId xmlns:p14="http://schemas.microsoft.com/office/powerpoint/2010/main" val="379208110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8924" y="2743200"/>
            <a:ext cx="9144000" cy="1133158"/>
          </a:xfrm>
        </p:spPr>
        <p:txBody>
          <a:bodyPr>
            <a:normAutofit fontScale="90000"/>
          </a:bodyPr>
          <a:lstStyle/>
          <a:p>
            <a:r>
              <a:rPr lang="es-EC" sz="3600" dirty="0"/>
              <a:t>Trabajo de titulación, previo a la obtención del título de Ingeniero </a:t>
            </a:r>
            <a:r>
              <a:rPr lang="es-EC" sz="3600" dirty="0" smtClean="0"/>
              <a:t>Mecánico</a:t>
            </a:r>
            <a:endParaRPr lang="es-ES" sz="3600" dirty="0"/>
          </a:p>
        </p:txBody>
      </p:sp>
      <p:sp>
        <p:nvSpPr>
          <p:cNvPr id="3" name="Subtítulo 2"/>
          <p:cNvSpPr>
            <a:spLocks noGrp="1"/>
          </p:cNvSpPr>
          <p:nvPr>
            <p:ph type="subTitle" idx="1"/>
          </p:nvPr>
        </p:nvSpPr>
        <p:spPr>
          <a:xfrm>
            <a:off x="1548924" y="4163740"/>
            <a:ext cx="9144000" cy="1401037"/>
          </a:xfrm>
        </p:spPr>
        <p:txBody>
          <a:bodyPr>
            <a:normAutofit lnSpcReduction="10000"/>
          </a:bodyPr>
          <a:lstStyle/>
          <a:p>
            <a:r>
              <a:rPr lang="es-EC" sz="3000" b="1" dirty="0" smtClean="0"/>
              <a:t>CARACTERIZACIÓN DE LA INFLUENCIA DE ADITIVOS SOBRE LA HIDRATACIÓN DEL CEMENTO PORTLAND PUZOLÁNICO</a:t>
            </a:r>
          </a:p>
          <a:p>
            <a:endParaRPr lang="es-EC" sz="3000" b="1" dirty="0"/>
          </a:p>
        </p:txBody>
      </p:sp>
      <p:pic>
        <p:nvPicPr>
          <p:cNvPr id="4" name="Imagen 3" descr="Resultado de imagen para universidad de las fuerzas armadas"/>
          <p:cNvPicPr/>
          <p:nvPr/>
        </p:nvPicPr>
        <p:blipFill>
          <a:blip r:embed="rId2">
            <a:extLst>
              <a:ext uri="{28A0092B-C50C-407E-A947-70E740481C1C}">
                <a14:useLocalDpi xmlns:a14="http://schemas.microsoft.com/office/drawing/2010/main" val="0"/>
              </a:ext>
            </a:extLst>
          </a:blip>
          <a:srcRect/>
          <a:stretch>
            <a:fillRect/>
          </a:stretch>
        </p:blipFill>
        <p:spPr bwMode="auto">
          <a:xfrm>
            <a:off x="2782389" y="535577"/>
            <a:ext cx="6677070" cy="1781176"/>
          </a:xfrm>
          <a:prstGeom prst="rect">
            <a:avLst/>
          </a:prstGeom>
          <a:noFill/>
          <a:ln>
            <a:noFill/>
          </a:ln>
        </p:spPr>
      </p:pic>
      <p:sp>
        <p:nvSpPr>
          <p:cNvPr id="5" name="Rectángulo 4"/>
          <p:cNvSpPr/>
          <p:nvPr/>
        </p:nvSpPr>
        <p:spPr>
          <a:xfrm>
            <a:off x="4466914" y="5852159"/>
            <a:ext cx="4398897" cy="553998"/>
          </a:xfrm>
          <a:prstGeom prst="rect">
            <a:avLst/>
          </a:prstGeom>
        </p:spPr>
        <p:txBody>
          <a:bodyPr wrap="none">
            <a:spAutoFit/>
          </a:bodyPr>
          <a:lstStyle/>
          <a:p>
            <a:r>
              <a:rPr lang="es-EC" sz="3000" b="1" dirty="0" smtClean="0"/>
              <a:t>Efrain Carrera Figueroa</a:t>
            </a:r>
            <a:endParaRPr lang="es-ES" sz="3000" dirty="0"/>
          </a:p>
        </p:txBody>
      </p:sp>
    </p:spTree>
    <p:extLst>
      <p:ext uri="{BB962C8B-B14F-4D97-AF65-F5344CB8AC3E}">
        <p14:creationId xmlns:p14="http://schemas.microsoft.com/office/powerpoint/2010/main" val="1022898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Tipos de cemento</a:t>
            </a:r>
            <a:endParaRPr lang="es-ES" dirty="0"/>
          </a:p>
        </p:txBody>
      </p:sp>
      <p:sp>
        <p:nvSpPr>
          <p:cNvPr id="3" name="Marcador de contenido 2"/>
          <p:cNvSpPr>
            <a:spLocks noGrp="1"/>
          </p:cNvSpPr>
          <p:nvPr>
            <p:ph idx="1"/>
          </p:nvPr>
        </p:nvSpPr>
        <p:spPr/>
        <p:txBody>
          <a:bodyPr>
            <a:normAutofit fontScale="62500" lnSpcReduction="20000"/>
          </a:bodyPr>
          <a:lstStyle/>
          <a:p>
            <a:pPr lvl="0"/>
            <a:r>
              <a:rPr lang="es-EC" dirty="0"/>
              <a:t>Tipo I: Es el de uso más general, se requiere para edificaciones de hormigón armado, se puede combinar con toda variedad de aditivos, además posee un tiempo de fraguado rápido y alta resistencia.</a:t>
            </a:r>
            <a:endParaRPr lang="es-ES" dirty="0"/>
          </a:p>
          <a:p>
            <a:pPr lvl="0"/>
            <a:r>
              <a:rPr lang="es-EC" dirty="0"/>
              <a:t>Tipo II: Es necesario cuando el concreto está expuesto a sulfatos o cloruros y un calor moderado de hidratación.</a:t>
            </a:r>
            <a:endParaRPr lang="es-ES" dirty="0"/>
          </a:p>
          <a:p>
            <a:pPr lvl="0"/>
            <a:r>
              <a:rPr lang="es-EC" dirty="0"/>
              <a:t>Tipo III: Es un cemento especial, requiere un desempeño alto en edades tempranas, debido a que se necesita remover el encofrado tempranamente por diversos requerimientos de construcción, lo que se puede traducir en una alta resistencia inicial.</a:t>
            </a:r>
            <a:endParaRPr lang="es-ES" dirty="0"/>
          </a:p>
          <a:p>
            <a:pPr lvl="0"/>
            <a:r>
              <a:rPr lang="es-EC" dirty="0"/>
              <a:t>Tipo IV: Posee un bajo calor de hidratación para que no se produzca dilatación en las medidas del concreto, necesario en mega construcciones, tales como represas. </a:t>
            </a:r>
            <a:endParaRPr lang="es-ES" dirty="0"/>
          </a:p>
          <a:p>
            <a:pPr lvl="0"/>
            <a:r>
              <a:rPr lang="es-EC" dirty="0"/>
              <a:t>Tipo V: Cemento resistente a los sulfatos, por lo que es requerido en construcciones que soporten el paso severo de agua, como canales o alcantarillas.</a:t>
            </a:r>
            <a:endParaRPr lang="es-ES" dirty="0"/>
          </a:p>
          <a:p>
            <a:r>
              <a:rPr lang="es-EC" i="1" dirty="0"/>
              <a:t>Cementos hidráulicos compuestos</a:t>
            </a:r>
            <a:endParaRPr lang="es-ES" dirty="0"/>
          </a:p>
          <a:p>
            <a:pPr lvl="0"/>
            <a:r>
              <a:rPr lang="es-EC" dirty="0"/>
              <a:t>Tipo IP: Se refiere al cemento portland puzolanico. Se utiliza de forma general en todo tipo de construcciones, por sus características de baja hidratación y resistencia a los sulfatos.</a:t>
            </a:r>
            <a:endParaRPr lang="es-ES" dirty="0"/>
          </a:p>
          <a:p>
            <a:pPr lvl="0"/>
            <a:r>
              <a:rPr lang="es-EC" dirty="0"/>
              <a:t>Tipo IS: Cemento Portland formado por la escoria que se extrae de los altos hornos y presenta una moderada resistencia a los sulfatos. </a:t>
            </a:r>
            <a:endParaRPr lang="es-ES" dirty="0"/>
          </a:p>
          <a:p>
            <a:pPr lvl="0"/>
            <a:r>
              <a:rPr lang="en-AU" dirty="0"/>
              <a:t>Tipo IT: Cemento Portland Ternario. </a:t>
            </a:r>
            <a:r>
              <a:rPr lang="es-EC" dirty="0"/>
              <a:t>Se producen con dos o más adiciones con el fin de mejorar sus propiedades, los adicionales pueden ser caliza o escoria del alto horno</a:t>
            </a:r>
            <a:r>
              <a:rPr lang="es-EC" dirty="0" smtClean="0"/>
              <a:t>.</a:t>
            </a:r>
            <a:endParaRPr lang="es-ES" dirty="0"/>
          </a:p>
        </p:txBody>
      </p:sp>
    </p:spTree>
    <p:extLst>
      <p:ext uri="{BB962C8B-B14F-4D97-AF65-F5344CB8AC3E}">
        <p14:creationId xmlns:p14="http://schemas.microsoft.com/office/powerpoint/2010/main" val="303977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Tiempo de fraguado</a:t>
            </a:r>
            <a:endParaRPr lang="es-ES" dirty="0"/>
          </a:p>
        </p:txBody>
      </p:sp>
      <p:sp>
        <p:nvSpPr>
          <p:cNvPr id="3" name="Marcador de contenido 2"/>
          <p:cNvSpPr>
            <a:spLocks noGrp="1"/>
          </p:cNvSpPr>
          <p:nvPr>
            <p:ph idx="1"/>
          </p:nvPr>
        </p:nvSpPr>
        <p:spPr/>
        <p:txBody>
          <a:bodyPr/>
          <a:lstStyle/>
          <a:p>
            <a:r>
              <a:rPr lang="es-EC" dirty="0"/>
              <a:t>Es el tiempo necesario para que la mezcla cambie de estado plástico a estado de rigidez. Se necesita distinguir dos fases diferentes de fraguado, denominadas tiempo inicial de fraguado y tiempo final fraguado.</a:t>
            </a:r>
            <a:endParaRPr lang="es-ES" dirty="0"/>
          </a:p>
          <a:p>
            <a:r>
              <a:rPr lang="es-EC" dirty="0"/>
              <a:t>Tiempo inicial de fraguado ocurre cuando se comienza a mezclar el cemento con agua y termina cuando la pasta es uniforme y la rigidez comienza a notarse en la composición.</a:t>
            </a:r>
            <a:endParaRPr lang="es-ES" dirty="0"/>
          </a:p>
          <a:p>
            <a:r>
              <a:rPr lang="es-EC" dirty="0"/>
              <a:t>El tiempo final de fraguado transcurre hasta que la pasta está totalmente rígida y no se puede deformar.</a:t>
            </a:r>
            <a:endParaRPr lang="es-ES" dirty="0"/>
          </a:p>
          <a:p>
            <a:pPr marL="0" indent="0">
              <a:buNone/>
            </a:pPr>
            <a:endParaRPr lang="es-ES" dirty="0"/>
          </a:p>
        </p:txBody>
      </p:sp>
    </p:spTree>
    <p:extLst>
      <p:ext uri="{BB962C8B-B14F-4D97-AF65-F5344CB8AC3E}">
        <p14:creationId xmlns:p14="http://schemas.microsoft.com/office/powerpoint/2010/main" val="1681195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hidratación</a:t>
            </a:r>
            <a:endParaRPr lang="es-ES" dirty="0"/>
          </a:p>
        </p:txBody>
      </p:sp>
      <p:sp>
        <p:nvSpPr>
          <p:cNvPr id="3" name="Marcador de contenido 2"/>
          <p:cNvSpPr>
            <a:spLocks noGrp="1"/>
          </p:cNvSpPr>
          <p:nvPr>
            <p:ph idx="1"/>
          </p:nvPr>
        </p:nvSpPr>
        <p:spPr/>
        <p:txBody>
          <a:bodyPr/>
          <a:lstStyle/>
          <a:p>
            <a:r>
              <a:rPr lang="es-EC" dirty="0"/>
              <a:t>La hidratación del cemento es la reacción química que se produce cuando el Clinker se mezcla con el agua, formando la pasta de cemento; de este proceso se diferencian dos grandes etapas, que posteriormente serán más específicas: fraguado y endurecimiento.</a:t>
            </a:r>
            <a:endParaRPr lang="es-ES" dirty="0"/>
          </a:p>
          <a:p>
            <a:r>
              <a:rPr lang="es-EC" dirty="0"/>
              <a:t>En el plano físico, la hidratación ocurre cuando los granos de cemento absorben el agua que está a su alrededor y forman un gel aglutinante o cristalino, que ira ganando dureza con el transcurso de tiempo</a:t>
            </a:r>
            <a:r>
              <a:rPr lang="es-EC" dirty="0" smtClean="0"/>
              <a:t>.</a:t>
            </a:r>
            <a:endParaRPr lang="es-ES" dirty="0"/>
          </a:p>
        </p:txBody>
      </p:sp>
    </p:spTree>
    <p:extLst>
      <p:ext uri="{BB962C8B-B14F-4D97-AF65-F5344CB8AC3E}">
        <p14:creationId xmlns:p14="http://schemas.microsoft.com/office/powerpoint/2010/main" val="3065480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Calor de hidratación</a:t>
            </a:r>
            <a:endParaRPr lang="es-ES" dirty="0"/>
          </a:p>
        </p:txBody>
      </p:sp>
      <p:sp>
        <p:nvSpPr>
          <p:cNvPr id="3" name="Marcador de contenido 2"/>
          <p:cNvSpPr>
            <a:spLocks noGrp="1"/>
          </p:cNvSpPr>
          <p:nvPr>
            <p:ph idx="1"/>
          </p:nvPr>
        </p:nvSpPr>
        <p:spPr/>
        <p:txBody>
          <a:bodyPr/>
          <a:lstStyle/>
          <a:p>
            <a:r>
              <a:rPr lang="es-EC" dirty="0"/>
              <a:t>Las reacciones de hidratación son exotérmicas, es decir desprenden calor. Puede llegar a su máximo valor en un promedio de 1 a 3 días y disminuirá después. Las cantidades de calor puede variar dependiendo de varios factores, como el tipo de cemento, aditivos, finura, relación de proporciones agua/ cemento</a:t>
            </a:r>
            <a:r>
              <a:rPr lang="es-EC" b="1" dirty="0"/>
              <a:t>.</a:t>
            </a:r>
            <a:endParaRPr lang="es-ES" dirty="0"/>
          </a:p>
          <a:p>
            <a:endParaRPr lang="es-ES" dirty="0"/>
          </a:p>
        </p:txBody>
      </p:sp>
    </p:spTree>
    <p:extLst>
      <p:ext uri="{BB962C8B-B14F-4D97-AF65-F5344CB8AC3E}">
        <p14:creationId xmlns:p14="http://schemas.microsoft.com/office/powerpoint/2010/main" val="3138025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Formación de pasta de cemento</a:t>
            </a:r>
            <a:endParaRPr lang="es-ES" dirty="0"/>
          </a:p>
        </p:txBody>
      </p:sp>
      <p:sp>
        <p:nvSpPr>
          <p:cNvPr id="3" name="Marcador de contenido 2"/>
          <p:cNvSpPr>
            <a:spLocks noGrp="1"/>
          </p:cNvSpPr>
          <p:nvPr>
            <p:ph idx="1"/>
          </p:nvPr>
        </p:nvSpPr>
        <p:spPr/>
        <p:txBody>
          <a:bodyPr>
            <a:normAutofit/>
          </a:bodyPr>
          <a:lstStyle/>
          <a:p>
            <a:pPr marL="0" indent="0">
              <a:buNone/>
            </a:pPr>
            <a:r>
              <a:rPr lang="es-EC" dirty="0"/>
              <a:t>El proceso para que la mezcla de Clinker y agua se convierta en un producto duro y resistente consta de cinco fases específicas, donde ocurren varias reacciones químicas, combinadas con cambios de temperaturas.</a:t>
            </a:r>
            <a:endParaRPr lang="es-ES" dirty="0"/>
          </a:p>
          <a:p>
            <a:pPr marL="0" indent="0">
              <a:buNone/>
            </a:pPr>
            <a:r>
              <a:rPr lang="es-EC" dirty="0"/>
              <a:t>Las fases son:</a:t>
            </a:r>
            <a:endParaRPr lang="es-ES" dirty="0"/>
          </a:p>
          <a:p>
            <a:r>
              <a:rPr lang="es-EC" dirty="0"/>
              <a:t>Primera fase: Evolución rápida de calor</a:t>
            </a:r>
            <a:endParaRPr lang="es-ES" dirty="0"/>
          </a:p>
          <a:p>
            <a:r>
              <a:rPr lang="es-EC" dirty="0"/>
              <a:t>Segunda fase: Inactividad</a:t>
            </a:r>
            <a:endParaRPr lang="es-ES" dirty="0"/>
          </a:p>
          <a:p>
            <a:r>
              <a:rPr lang="es-EC" dirty="0"/>
              <a:t>Tercera fase:  Aceleración</a:t>
            </a:r>
            <a:endParaRPr lang="es-ES" dirty="0"/>
          </a:p>
          <a:p>
            <a:r>
              <a:rPr lang="es-EC" dirty="0"/>
              <a:t>Cuarta fase: Desaceleración</a:t>
            </a:r>
            <a:endParaRPr lang="es-ES" dirty="0"/>
          </a:p>
          <a:p>
            <a:r>
              <a:rPr lang="es-EC" dirty="0"/>
              <a:t>Quinta fase: Estado estable</a:t>
            </a:r>
            <a:endParaRPr lang="es-ES" dirty="0"/>
          </a:p>
          <a:p>
            <a:pPr marL="0" indent="0">
              <a:buNone/>
            </a:pPr>
            <a:endParaRPr lang="es-ES" dirty="0"/>
          </a:p>
        </p:txBody>
      </p:sp>
    </p:spTree>
    <p:extLst>
      <p:ext uri="{BB962C8B-B14F-4D97-AF65-F5344CB8AC3E}">
        <p14:creationId xmlns:p14="http://schemas.microsoft.com/office/powerpoint/2010/main" val="2311194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http://1.bp.blogspot.com/-yGmOXtmwrXw/TaiMOcQ71UI/AAAAAAAAAOI/CuUpMesvZx8/s1600/5.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24742" y="1332411"/>
            <a:ext cx="7628709" cy="4545874"/>
          </a:xfrm>
          <a:prstGeom prst="rect">
            <a:avLst/>
          </a:prstGeom>
          <a:noFill/>
          <a:ln>
            <a:noFill/>
          </a:ln>
        </p:spPr>
      </p:pic>
    </p:spTree>
    <p:extLst>
      <p:ext uri="{BB962C8B-B14F-4D97-AF65-F5344CB8AC3E}">
        <p14:creationId xmlns:p14="http://schemas.microsoft.com/office/powerpoint/2010/main" val="1184331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biomasas</a:t>
            </a:r>
            <a:endParaRPr lang="es-ES" dirty="0"/>
          </a:p>
        </p:txBody>
      </p:sp>
      <p:sp>
        <p:nvSpPr>
          <p:cNvPr id="3" name="Marcador de contenido 2"/>
          <p:cNvSpPr>
            <a:spLocks noGrp="1"/>
          </p:cNvSpPr>
          <p:nvPr>
            <p:ph idx="1"/>
          </p:nvPr>
        </p:nvSpPr>
        <p:spPr/>
        <p:txBody>
          <a:bodyPr/>
          <a:lstStyle/>
          <a:p>
            <a:r>
              <a:rPr lang="es-EC" dirty="0"/>
              <a:t>Es la materia orgánica renovable de origen vegetal y/o animal que se utiliza como fuente de energía; siendo la madera y el carbón vegetal los combustibles mayormente utilizados desde el origen de los seres humanos como su principal fuente energética.</a:t>
            </a:r>
            <a:endParaRPr lang="es-ES" dirty="0"/>
          </a:p>
          <a:p>
            <a:r>
              <a:rPr lang="es-EC" dirty="0"/>
              <a:t>Con el inicio de la revolución industrial fue relegada por el uso de combustibles fósiles, debido a que la generación de energía era mayor y más rápida de utilizar.</a:t>
            </a:r>
            <a:endParaRPr lang="es-ES" dirty="0"/>
          </a:p>
          <a:p>
            <a:r>
              <a:rPr lang="es-EC" dirty="0"/>
              <a:t>Su uso ha resurgido por varios factores económicos y ambientales; lo que ha desencadenado en nuevas investigaciones para fomentar su uso y aprovechar al máximo su capacidad energética.</a:t>
            </a:r>
            <a:endParaRPr lang="es-ES" dirty="0"/>
          </a:p>
          <a:p>
            <a:endParaRPr lang="es-ES" dirty="0"/>
          </a:p>
        </p:txBody>
      </p:sp>
    </p:spTree>
    <p:extLst>
      <p:ext uri="{BB962C8B-B14F-4D97-AF65-F5344CB8AC3E}">
        <p14:creationId xmlns:p14="http://schemas.microsoft.com/office/powerpoint/2010/main" val="3591233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Carrizo</a:t>
            </a:r>
            <a:endParaRPr lang="es-ES" dirty="0"/>
          </a:p>
        </p:txBody>
      </p:sp>
      <p:sp>
        <p:nvSpPr>
          <p:cNvPr id="3" name="Marcador de contenido 2"/>
          <p:cNvSpPr>
            <a:spLocks noGrp="1"/>
          </p:cNvSpPr>
          <p:nvPr>
            <p:ph idx="1"/>
          </p:nvPr>
        </p:nvSpPr>
        <p:spPr/>
        <p:txBody>
          <a:bodyPr>
            <a:normAutofit/>
          </a:bodyPr>
          <a:lstStyle/>
          <a:p>
            <a:r>
              <a:rPr lang="es-EC" dirty="0"/>
              <a:t>Es el nombre científico que se da a la caña gigante o carrizo como es mayormente conocida en el Ecuador.</a:t>
            </a:r>
            <a:endParaRPr lang="es-ES" dirty="0"/>
          </a:p>
          <a:p>
            <a:r>
              <a:rPr lang="es-EC" dirty="0"/>
              <a:t>Crece en ambientes templados y fríos, cerca de suelos húmedos y pantanos, aunque se puede adaptar a cualquier tipo de suelo. Su altura es de 1 a 2 metros, aunque se conocen especímenes que alcanzan los 3 metros de altura.</a:t>
            </a:r>
            <a:endParaRPr lang="es-ES" dirty="0"/>
          </a:p>
          <a:p>
            <a:r>
              <a:rPr lang="es-EC" dirty="0"/>
              <a:t>Se ha categorizado a la planta como invasiva en el ecosistema debido a su reproducción simple y rápida, disminuyendo su erradicación.</a:t>
            </a:r>
            <a:endParaRPr lang="es-ES" dirty="0"/>
          </a:p>
          <a:p>
            <a:r>
              <a:rPr lang="es-EC" dirty="0"/>
              <a:t>En el Ecuador se considera como maleza, pero no produce ningún daño en plantaciones o cultivos y se utiliza en su mayoría para construcciones simples y rudimentarias, también se planta como delimitaciones territoriales o protección, simulando un muro natural.</a:t>
            </a:r>
            <a:endParaRPr lang="es-ES" dirty="0"/>
          </a:p>
          <a:p>
            <a:endParaRPr lang="es-ES" dirty="0"/>
          </a:p>
        </p:txBody>
      </p:sp>
    </p:spTree>
    <p:extLst>
      <p:ext uri="{BB962C8B-B14F-4D97-AF65-F5344CB8AC3E}">
        <p14:creationId xmlns:p14="http://schemas.microsoft.com/office/powerpoint/2010/main" val="1030416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Caña de azúcar</a:t>
            </a:r>
            <a:endParaRPr lang="es-ES" dirty="0"/>
          </a:p>
        </p:txBody>
      </p:sp>
      <p:sp>
        <p:nvSpPr>
          <p:cNvPr id="3" name="Marcador de contenido 2"/>
          <p:cNvSpPr>
            <a:spLocks noGrp="1"/>
          </p:cNvSpPr>
          <p:nvPr>
            <p:ph idx="1"/>
          </p:nvPr>
        </p:nvSpPr>
        <p:spPr/>
        <p:txBody>
          <a:bodyPr/>
          <a:lstStyle/>
          <a:p>
            <a:r>
              <a:rPr lang="es-EC" dirty="0"/>
              <a:t>La caña de azúcar es una planta originaria del sudeste asiático, y las islas que forman Oceanía, llegan hasta alturas de 6 metros con un diámetro de 2 a 3 centímetros.</a:t>
            </a:r>
            <a:endParaRPr lang="es-ES" dirty="0"/>
          </a:p>
          <a:p>
            <a:r>
              <a:rPr lang="es-EC" dirty="0"/>
              <a:t>Su uso se basa en la extracción del zumo rico en sacarosa, el mismo es cristalizado para la formación de azúcar y su posterior comercialización, y en menor cantidad para la preparación de panela y alcohol.</a:t>
            </a:r>
            <a:endParaRPr lang="es-ES" dirty="0"/>
          </a:p>
          <a:p>
            <a:r>
              <a:rPr lang="es-EC" dirty="0"/>
              <a:t>En el Ecuador su crecimiento y cosecha es en la región Costa, por las cantidades de humedad y temperatura que necesita la planta para crecer.</a:t>
            </a:r>
            <a:endParaRPr lang="es-ES" dirty="0"/>
          </a:p>
          <a:p>
            <a:endParaRPr lang="es-ES" dirty="0"/>
          </a:p>
        </p:txBody>
      </p:sp>
    </p:spTree>
    <p:extLst>
      <p:ext uri="{BB962C8B-B14F-4D97-AF65-F5344CB8AC3E}">
        <p14:creationId xmlns:p14="http://schemas.microsoft.com/office/powerpoint/2010/main" val="1366623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Palma africana</a:t>
            </a:r>
            <a:endParaRPr lang="es-ES" dirty="0"/>
          </a:p>
        </p:txBody>
      </p:sp>
      <p:sp>
        <p:nvSpPr>
          <p:cNvPr id="3" name="Marcador de contenido 2"/>
          <p:cNvSpPr>
            <a:spLocks noGrp="1"/>
          </p:cNvSpPr>
          <p:nvPr>
            <p:ph idx="1"/>
          </p:nvPr>
        </p:nvSpPr>
        <p:spPr/>
        <p:txBody>
          <a:bodyPr/>
          <a:lstStyle/>
          <a:p>
            <a:r>
              <a:rPr lang="es-EC" dirty="0"/>
              <a:t>Se utiliza para la extracción de aceite de su fruto o semilla, para la producción de aceite comestible y aceite industrial, sin embargo, sus tallos y hojas son desechados sin ningún uso específico.</a:t>
            </a:r>
            <a:endParaRPr lang="es-ES" dirty="0"/>
          </a:p>
          <a:p>
            <a:r>
              <a:rPr lang="es-EC" dirty="0"/>
              <a:t>Su cultivación en el Ecuador se remonta al año 1953 en la zona de la Concordia y ampliando sus cultivos en la actualidad a las provincias de Santo domingo de los Tsáchilas, Esmeraldas y la Amazonia, obteniendo una expansión exponencial hasta alcanzar las 600000 toneladas de producción anual, exportando la mayor parte de la misma.</a:t>
            </a:r>
            <a:endParaRPr lang="es-ES" dirty="0"/>
          </a:p>
          <a:p>
            <a:pPr marL="0" indent="0">
              <a:buNone/>
            </a:pPr>
            <a:endParaRPr lang="es-ES" dirty="0"/>
          </a:p>
        </p:txBody>
      </p:sp>
    </p:spTree>
    <p:extLst>
      <p:ext uri="{BB962C8B-B14F-4D97-AF65-F5344CB8AC3E}">
        <p14:creationId xmlns:p14="http://schemas.microsoft.com/office/powerpoint/2010/main" val="183703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Objetivo general</a:t>
            </a:r>
            <a:endParaRPr lang="es-ES" dirty="0"/>
          </a:p>
        </p:txBody>
      </p:sp>
      <p:sp>
        <p:nvSpPr>
          <p:cNvPr id="3" name="Marcador de contenido 2"/>
          <p:cNvSpPr>
            <a:spLocks noGrp="1"/>
          </p:cNvSpPr>
          <p:nvPr>
            <p:ph idx="1"/>
          </p:nvPr>
        </p:nvSpPr>
        <p:spPr>
          <a:xfrm>
            <a:off x="838200" y="1673180"/>
            <a:ext cx="10515600" cy="1035141"/>
          </a:xfrm>
        </p:spPr>
        <p:txBody>
          <a:bodyPr/>
          <a:lstStyle/>
          <a:p>
            <a:pPr marL="0" indent="0" algn="just">
              <a:buNone/>
            </a:pPr>
            <a:r>
              <a:rPr lang="es-EC" dirty="0"/>
              <a:t>Caracterizar la influencia de aditivos orgánicos sobre la hidratación del cemento portland puzolanico.</a:t>
            </a:r>
            <a:endParaRPr lang="es-ES" dirty="0"/>
          </a:p>
          <a:p>
            <a:pPr marL="0" indent="0">
              <a:buNone/>
            </a:pPr>
            <a:endParaRPr lang="es-ES" dirty="0"/>
          </a:p>
        </p:txBody>
      </p:sp>
      <p:sp>
        <p:nvSpPr>
          <p:cNvPr id="4" name="Título 1"/>
          <p:cNvSpPr txBox="1">
            <a:spLocks/>
          </p:cNvSpPr>
          <p:nvPr/>
        </p:nvSpPr>
        <p:spPr>
          <a:xfrm>
            <a:off x="838200" y="2710816"/>
            <a:ext cx="10515600" cy="11675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dirty="0" smtClean="0"/>
              <a:t>Objetivos específicos</a:t>
            </a:r>
            <a:endParaRPr lang="es-ES" dirty="0"/>
          </a:p>
        </p:txBody>
      </p:sp>
      <p:sp>
        <p:nvSpPr>
          <p:cNvPr id="5" name="Marcador de contenido 2"/>
          <p:cNvSpPr txBox="1">
            <a:spLocks/>
          </p:cNvSpPr>
          <p:nvPr/>
        </p:nvSpPr>
        <p:spPr>
          <a:xfrm>
            <a:off x="838200" y="3880894"/>
            <a:ext cx="10515600" cy="266359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r>
              <a:rPr lang="es-EC" sz="3000" dirty="0"/>
              <a:t>Determinar la curva de hidratación del cemento portland ante determinados aditivos y biomasas ecuatorianas. </a:t>
            </a:r>
            <a:endParaRPr lang="es-ES" sz="3000" dirty="0"/>
          </a:p>
          <a:p>
            <a:pPr lvl="0" algn="just"/>
            <a:r>
              <a:rPr lang="es-EC" sz="3000" dirty="0"/>
              <a:t>Determinar la curva de temperatura de aislamiento del calorímetro ante determinados aditivos y biomasas ecuatorianas. </a:t>
            </a:r>
            <a:endParaRPr lang="es-ES" sz="3000" dirty="0"/>
          </a:p>
          <a:p>
            <a:pPr lvl="0" algn="just"/>
            <a:r>
              <a:rPr lang="es-EC" sz="3000" dirty="0"/>
              <a:t>Determinar la influencia de diferentes cantidades de aditivos superplastificantes, en combinación con biomasas para el hormigón autocompactante. </a:t>
            </a:r>
            <a:endParaRPr lang="es-ES" sz="3000" dirty="0"/>
          </a:p>
          <a:p>
            <a:pPr marL="0" indent="0">
              <a:buFont typeface="Arial" panose="020B0604020202020204" pitchFamily="34" charset="0"/>
              <a:buNone/>
            </a:pPr>
            <a:endParaRPr lang="es-ES" dirty="0"/>
          </a:p>
        </p:txBody>
      </p:sp>
    </p:spTree>
    <p:extLst>
      <p:ext uri="{BB962C8B-B14F-4D97-AF65-F5344CB8AC3E}">
        <p14:creationId xmlns:p14="http://schemas.microsoft.com/office/powerpoint/2010/main" val="348639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Aditivos para cemento</a:t>
            </a:r>
            <a:endParaRPr lang="es-ES" dirty="0"/>
          </a:p>
        </p:txBody>
      </p:sp>
      <p:sp>
        <p:nvSpPr>
          <p:cNvPr id="3" name="Marcador de contenido 2"/>
          <p:cNvSpPr>
            <a:spLocks noGrp="1"/>
          </p:cNvSpPr>
          <p:nvPr>
            <p:ph idx="1"/>
          </p:nvPr>
        </p:nvSpPr>
        <p:spPr/>
        <p:txBody>
          <a:bodyPr>
            <a:normAutofit/>
          </a:bodyPr>
          <a:lstStyle/>
          <a:p>
            <a:r>
              <a:rPr lang="es-EC" dirty="0"/>
              <a:t>Son adicionales a la mezcla de cemento y agua para modificar y mejorar sus propiedades físicas y químicas. Su cantidad no puede exceder el 5% de la masa total de cemento y debe ser añadido antes o durante el proceso de mezclado.</a:t>
            </a:r>
            <a:endParaRPr lang="es-ES" dirty="0"/>
          </a:p>
          <a:p>
            <a:r>
              <a:rPr lang="es-EC" dirty="0"/>
              <a:t>La única necesidad para el uso de aditivos es mejorar las características del cemento, si es que no se puede optimizar económicamente con la mezcla básica; ya que su mal uso ocasionara resultados inversos.</a:t>
            </a:r>
            <a:endParaRPr lang="es-ES" dirty="0"/>
          </a:p>
          <a:p>
            <a:r>
              <a:rPr lang="es-EC" dirty="0"/>
              <a:t>Las propiedades a mejorar son la disminución de tiempo de fraguado, aumento en la resistencia mecánica, calor de hidratación y una mejor manejabilidad de la mezcla a utilizar; por lo tanto, estas características </a:t>
            </a:r>
            <a:endParaRPr lang="es-ES" dirty="0"/>
          </a:p>
        </p:txBody>
      </p:sp>
    </p:spTree>
    <p:extLst>
      <p:ext uri="{BB962C8B-B14F-4D97-AF65-F5344CB8AC3E}">
        <p14:creationId xmlns:p14="http://schemas.microsoft.com/office/powerpoint/2010/main" val="2378579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Tipos de aditivos</a:t>
            </a:r>
            <a:endParaRPr lang="es-ES" dirty="0"/>
          </a:p>
        </p:txBody>
      </p:sp>
      <p:sp>
        <p:nvSpPr>
          <p:cNvPr id="3" name="Marcador de contenido 2"/>
          <p:cNvSpPr>
            <a:spLocks noGrp="1"/>
          </p:cNvSpPr>
          <p:nvPr>
            <p:ph idx="1"/>
          </p:nvPr>
        </p:nvSpPr>
        <p:spPr/>
        <p:txBody>
          <a:bodyPr>
            <a:normAutofit fontScale="62500" lnSpcReduction="20000"/>
          </a:bodyPr>
          <a:lstStyle/>
          <a:p>
            <a:r>
              <a:rPr lang="es-EC" i="1" dirty="0"/>
              <a:t>Tipo A Plastificante</a:t>
            </a:r>
            <a:r>
              <a:rPr lang="es-EC" dirty="0"/>
              <a:t>: Ayudan a reducir la cantidad de agua, produciendo una mezcla más fluida, debido a que las partículas de cemento se dispersan para aumentar su hidratación con una cantidad menor de agua</a:t>
            </a:r>
            <a:r>
              <a:rPr lang="es-EC" dirty="0" smtClean="0"/>
              <a:t>..</a:t>
            </a:r>
            <a:endParaRPr lang="es-ES" dirty="0"/>
          </a:p>
          <a:p>
            <a:r>
              <a:rPr lang="es-EC" i="1" dirty="0" smtClean="0"/>
              <a:t>Tipo </a:t>
            </a:r>
            <a:r>
              <a:rPr lang="es-EC" i="1" dirty="0"/>
              <a:t>B Retardador</a:t>
            </a:r>
            <a:r>
              <a:rPr lang="es-EC" dirty="0"/>
              <a:t>: Se utilizan para prologar el tiempo de fraguado, permitiendo a la mezcla conservar su fluidez y ayuda a que su transporte en distancias largas tenga un periodo más extenso.</a:t>
            </a:r>
            <a:endParaRPr lang="es-ES" dirty="0"/>
          </a:p>
          <a:p>
            <a:r>
              <a:rPr lang="es-EC" i="1" dirty="0" smtClean="0"/>
              <a:t>Tipo </a:t>
            </a:r>
            <a:r>
              <a:rPr lang="es-EC" i="1" dirty="0"/>
              <a:t>C Acelerante</a:t>
            </a:r>
            <a:r>
              <a:rPr lang="es-EC" dirty="0"/>
              <a:t>: Ayuda a acelerar el fraguado y aumentar la resistencia mecánica, aunque existen varios inconvenientes si su uso no es controlado, ocasionando la contracción en el secado y disminuyendo su volumen </a:t>
            </a:r>
            <a:r>
              <a:rPr lang="es-EC" dirty="0" smtClean="0"/>
              <a:t>final</a:t>
            </a:r>
          </a:p>
          <a:p>
            <a:r>
              <a:rPr lang="es-EC" i="1" dirty="0"/>
              <a:t>T</a:t>
            </a:r>
            <a:r>
              <a:rPr lang="es-EC" i="1" dirty="0" smtClean="0"/>
              <a:t>ipo </a:t>
            </a:r>
            <a:r>
              <a:rPr lang="es-EC" i="1" dirty="0"/>
              <a:t>D Plastificante retardador:</a:t>
            </a:r>
            <a:r>
              <a:rPr lang="es-EC" dirty="0"/>
              <a:t> Las combinaciones de dos características de aditivos son las más solicitadas, siendo la propiedad plastificante la acción principal y la propiedad retardante la acción secundaria. Permite la reducción en la cantidad de agua y retrasar el tiempo de fraguado.</a:t>
            </a:r>
            <a:endParaRPr lang="es-ES" dirty="0"/>
          </a:p>
          <a:p>
            <a:r>
              <a:rPr lang="es-EC" i="1" dirty="0" smtClean="0"/>
              <a:t>Tipo </a:t>
            </a:r>
            <a:r>
              <a:rPr lang="es-EC" i="1" dirty="0"/>
              <a:t>E Plastificante acelerante:</a:t>
            </a:r>
            <a:r>
              <a:rPr lang="es-EC" dirty="0"/>
              <a:t> Su propiedad principal es disminuir el uso de agua en la mezcla y su propiedad secundaria es disminuir el tiempo de fraguado y fomentar su dureza rápidamente.</a:t>
            </a:r>
            <a:endParaRPr lang="es-ES" dirty="0"/>
          </a:p>
          <a:p>
            <a:r>
              <a:rPr lang="es-EC" i="1" dirty="0"/>
              <a:t>Tipo F Superplastificante:</a:t>
            </a:r>
            <a:r>
              <a:rPr lang="es-EC" dirty="0"/>
              <a:t> Se implementó su uso, debido a la necesidad de cementos con mayor resistencia mecánica y abastecer la demanda con la menor cantidad de material posible, en este caso acortando el uso de agua. </a:t>
            </a:r>
            <a:endParaRPr lang="es-EC" dirty="0" smtClean="0"/>
          </a:p>
          <a:p>
            <a:r>
              <a:rPr lang="es-EC" i="1" dirty="0" smtClean="0"/>
              <a:t>Tipo </a:t>
            </a:r>
            <a:r>
              <a:rPr lang="es-EC" i="1" dirty="0"/>
              <a:t>G Superplastificante retardador:</a:t>
            </a:r>
            <a:r>
              <a:rPr lang="es-EC" dirty="0"/>
              <a:t> La mixtura de dos clases de aditivos buscan recortar la cantidad de material, sin que se vea afectadas las características físicas del cemento; </a:t>
            </a:r>
            <a:endParaRPr lang="es-EC" dirty="0" smtClean="0"/>
          </a:p>
          <a:p>
            <a:r>
              <a:rPr lang="es-EC" i="1" dirty="0" smtClean="0"/>
              <a:t>Tipo </a:t>
            </a:r>
            <a:r>
              <a:rPr lang="es-EC" i="1" dirty="0"/>
              <a:t>H Superplastificante acelerante:</a:t>
            </a:r>
            <a:r>
              <a:rPr lang="es-EC" dirty="0"/>
              <a:t>  Al igual que el tipo de aditivo anterior, sus características secundarias apuntan a la aceleración del tiempo de </a:t>
            </a:r>
            <a:r>
              <a:rPr lang="es-EC" dirty="0" smtClean="0"/>
              <a:t>fraguado</a:t>
            </a:r>
            <a:endParaRPr lang="es-ES" dirty="0"/>
          </a:p>
        </p:txBody>
      </p:sp>
    </p:spTree>
    <p:extLst>
      <p:ext uri="{BB962C8B-B14F-4D97-AF65-F5344CB8AC3E}">
        <p14:creationId xmlns:p14="http://schemas.microsoft.com/office/powerpoint/2010/main" val="1130705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Calorímetro adiabático</a:t>
            </a:r>
            <a:endParaRPr lang="es-ES" dirty="0"/>
          </a:p>
        </p:txBody>
      </p:sp>
      <p:sp>
        <p:nvSpPr>
          <p:cNvPr id="3" name="Marcador de contenido 2"/>
          <p:cNvSpPr>
            <a:spLocks noGrp="1"/>
          </p:cNvSpPr>
          <p:nvPr>
            <p:ph idx="1"/>
          </p:nvPr>
        </p:nvSpPr>
        <p:spPr/>
        <p:txBody>
          <a:bodyPr/>
          <a:lstStyle/>
          <a:p>
            <a:r>
              <a:rPr lang="es-EC" dirty="0"/>
              <a:t>Un calorímetro es un dispositivo que mide la cantidad de calor que se produce en una reacción. Es un sistema adiabático y por ende no permite la transferencia de energía con el exterior, en nuestro caso el medio ambiente; por lo cual el calor liberado dentro del calorímetro debe ser totalmente absorbido por el mismo.</a:t>
            </a:r>
            <a:endParaRPr lang="es-ES" dirty="0"/>
          </a:p>
          <a:p>
            <a:endParaRPr lang="es-ES" dirty="0"/>
          </a:p>
        </p:txBody>
      </p:sp>
    </p:spTree>
    <p:extLst>
      <p:ext uri="{BB962C8B-B14F-4D97-AF65-F5344CB8AC3E}">
        <p14:creationId xmlns:p14="http://schemas.microsoft.com/office/powerpoint/2010/main" val="1857071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Partes del calorímetro</a:t>
            </a:r>
            <a:endParaRPr lang="es-ES" dirty="0"/>
          </a:p>
        </p:txBody>
      </p:sp>
      <p:sp>
        <p:nvSpPr>
          <p:cNvPr id="3" name="Marcador de contenido 2"/>
          <p:cNvSpPr>
            <a:spLocks noGrp="1"/>
          </p:cNvSpPr>
          <p:nvPr>
            <p:ph idx="1"/>
          </p:nvPr>
        </p:nvSpPr>
        <p:spPr/>
        <p:txBody>
          <a:bodyPr>
            <a:normAutofit/>
          </a:bodyPr>
          <a:lstStyle/>
          <a:p>
            <a:r>
              <a:rPr lang="es-EC" dirty="0"/>
              <a:t>Para la estructura del calorímetro se utilizó materiales con baja capacidad calorífica, convirtiéndola en un sistema adiabático.</a:t>
            </a:r>
            <a:endParaRPr lang="es-ES" dirty="0"/>
          </a:p>
          <a:p>
            <a:r>
              <a:rPr lang="es-EC" dirty="0"/>
              <a:t>Es un conjunto compuesto por tres recipientes sellados por tapas de PVC, mientras que el material de aislamiento son granos de poliestireno.</a:t>
            </a:r>
            <a:endParaRPr lang="es-ES" dirty="0"/>
          </a:p>
          <a:p>
            <a:r>
              <a:rPr lang="es-EC" dirty="0"/>
              <a:t>Para la toma de datos se utiliza una termocupla tipo k que mide la temperatura de la mezcla dentro del primer recipiente.</a:t>
            </a:r>
            <a:endParaRPr lang="es-ES" dirty="0"/>
          </a:p>
          <a:p>
            <a:r>
              <a:rPr lang="es-EC" dirty="0"/>
              <a:t>El sensor DHT-11 se ubica entre el segundo y tercer recipiente y mide la temperatura del vacío que existe entre los dos recipientes y si existen variaciones del mismo, indicando si existe o no transferencia de calor entre el exterior e interior del calorímetro.</a:t>
            </a:r>
            <a:endParaRPr lang="es-ES" dirty="0"/>
          </a:p>
          <a:p>
            <a:endParaRPr lang="es-ES" dirty="0"/>
          </a:p>
        </p:txBody>
      </p:sp>
    </p:spTree>
    <p:extLst>
      <p:ext uri="{BB962C8B-B14F-4D97-AF65-F5344CB8AC3E}">
        <p14:creationId xmlns:p14="http://schemas.microsoft.com/office/powerpoint/2010/main" val="2202748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descr="C:\Users\FamFT\Downloads\10944585_591763794256722_731496384_n.jpg"/>
          <p:cNvPicPr>
            <a:picLocks noGrp="1"/>
          </p:cNvPicPr>
          <p:nvPr>
            <p:ph idx="1"/>
          </p:nvPr>
        </p:nvPicPr>
        <p:blipFill rotWithShape="1">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l="42163" b="21619"/>
          <a:stretch/>
        </p:blipFill>
        <p:spPr bwMode="auto">
          <a:xfrm>
            <a:off x="2590801" y="1016000"/>
            <a:ext cx="5984584" cy="493413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51213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Bitácora de rehabilitación</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358003949"/>
              </p:ext>
            </p:extLst>
          </p:nvPr>
        </p:nvGraphicFramePr>
        <p:xfrm>
          <a:off x="1142999" y="1825625"/>
          <a:ext cx="9575802" cy="4755727"/>
        </p:xfrm>
        <a:graphic>
          <a:graphicData uri="http://schemas.openxmlformats.org/drawingml/2006/table">
            <a:tbl>
              <a:tblPr firstRow="1" firstCol="1" bandRow="1">
                <a:tableStyleId>{5C22544A-7EE6-4342-B048-85BDC9FD1C3A}</a:tableStyleId>
              </a:tblPr>
              <a:tblGrid>
                <a:gridCol w="2454079">
                  <a:extLst>
                    <a:ext uri="{9D8B030D-6E8A-4147-A177-3AD203B41FA5}">
                      <a16:colId xmlns:a16="http://schemas.microsoft.com/office/drawing/2014/main" val="1232858885"/>
                    </a:ext>
                  </a:extLst>
                </a:gridCol>
                <a:gridCol w="2886192">
                  <a:extLst>
                    <a:ext uri="{9D8B030D-6E8A-4147-A177-3AD203B41FA5}">
                      <a16:colId xmlns:a16="http://schemas.microsoft.com/office/drawing/2014/main" val="252201104"/>
                    </a:ext>
                  </a:extLst>
                </a:gridCol>
                <a:gridCol w="1878270">
                  <a:extLst>
                    <a:ext uri="{9D8B030D-6E8A-4147-A177-3AD203B41FA5}">
                      <a16:colId xmlns:a16="http://schemas.microsoft.com/office/drawing/2014/main" val="3231785896"/>
                    </a:ext>
                  </a:extLst>
                </a:gridCol>
                <a:gridCol w="2357261">
                  <a:extLst>
                    <a:ext uri="{9D8B030D-6E8A-4147-A177-3AD203B41FA5}">
                      <a16:colId xmlns:a16="http://schemas.microsoft.com/office/drawing/2014/main" val="1822352001"/>
                    </a:ext>
                  </a:extLst>
                </a:gridCol>
              </a:tblGrid>
              <a:tr h="187537">
                <a:tc>
                  <a:txBody>
                    <a:bodyPr/>
                    <a:lstStyle/>
                    <a:p>
                      <a:pPr algn="ctr">
                        <a:lnSpc>
                          <a:spcPct val="200000"/>
                        </a:lnSpc>
                        <a:spcAft>
                          <a:spcPts val="0"/>
                        </a:spcAft>
                      </a:pPr>
                      <a:r>
                        <a:rPr lang="es-EC" sz="300" dirty="0">
                          <a:effectLst/>
                        </a:rPr>
                        <a:t>Verificación</a:t>
                      </a:r>
                      <a:endParaRPr lang="es-ES" sz="3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ctr">
                        <a:lnSpc>
                          <a:spcPct val="200000"/>
                        </a:lnSpc>
                        <a:spcAft>
                          <a:spcPts val="0"/>
                        </a:spcAft>
                      </a:pPr>
                      <a:r>
                        <a:rPr lang="es-EC" sz="300" dirty="0">
                          <a:effectLst/>
                        </a:rPr>
                        <a:t>Descripción</a:t>
                      </a:r>
                      <a:endParaRPr lang="es-ES" sz="3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ctr">
                        <a:lnSpc>
                          <a:spcPct val="200000"/>
                        </a:lnSpc>
                        <a:spcAft>
                          <a:spcPts val="0"/>
                        </a:spcAft>
                      </a:pPr>
                      <a:r>
                        <a:rPr lang="es-EC" sz="300" dirty="0">
                          <a:effectLst/>
                        </a:rPr>
                        <a:t>Materiales utilizados</a:t>
                      </a:r>
                      <a:endParaRPr lang="es-ES" sz="3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ctr">
                        <a:lnSpc>
                          <a:spcPct val="200000"/>
                        </a:lnSpc>
                        <a:spcAft>
                          <a:spcPts val="0"/>
                        </a:spcAft>
                      </a:pPr>
                      <a:r>
                        <a:rPr lang="es-EC" sz="300" dirty="0">
                          <a:effectLst/>
                        </a:rPr>
                        <a:t>Resultado final</a:t>
                      </a:r>
                      <a:endParaRPr lang="es-ES" sz="3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extLst>
                  <a:ext uri="{0D108BD9-81ED-4DB2-BD59-A6C34878D82A}">
                    <a16:rowId xmlns:a16="http://schemas.microsoft.com/office/drawing/2014/main" val="2876392712"/>
                  </a:ext>
                </a:extLst>
              </a:tr>
              <a:tr h="1218988">
                <a:tc>
                  <a:txBody>
                    <a:bodyPr/>
                    <a:lstStyle/>
                    <a:p>
                      <a:pPr algn="just">
                        <a:lnSpc>
                          <a:spcPct val="200000"/>
                        </a:lnSpc>
                        <a:spcAft>
                          <a:spcPts val="0"/>
                        </a:spcAft>
                      </a:pPr>
                      <a:r>
                        <a:rPr lang="es-EC" sz="1000" dirty="0">
                          <a:effectLst/>
                        </a:rPr>
                        <a:t>Verificar que ningún componente se encuentre flojo, ya que ocasionara que la adquisición de datos arroje resultados erróneos.</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El aislamiento de silicón de la tapa del tercer envase se encontró totalmente agrietado y permitía el paso de aire hacia el interior del mismo. </a:t>
                      </a:r>
                      <a:endParaRPr lang="es-ES" sz="800" dirty="0">
                        <a:effectLst/>
                      </a:endParaRPr>
                    </a:p>
                    <a:p>
                      <a:pPr algn="just">
                        <a:lnSpc>
                          <a:spcPct val="200000"/>
                        </a:lnSpc>
                        <a:spcAft>
                          <a:spcPts val="0"/>
                        </a:spcAft>
                      </a:pPr>
                      <a:r>
                        <a:rPr lang="es-EC" sz="800" dirty="0">
                          <a:effectLst/>
                        </a:rPr>
                        <a:t> </a:t>
                      </a:r>
                      <a:endParaRPr lang="es-ES" sz="800" dirty="0">
                        <a:effectLst/>
                      </a:endParaRPr>
                    </a:p>
                    <a:p>
                      <a:pPr algn="just">
                        <a:lnSpc>
                          <a:spcPct val="200000"/>
                        </a:lnSpc>
                        <a:spcAft>
                          <a:spcPts val="0"/>
                        </a:spcAft>
                      </a:pPr>
                      <a:r>
                        <a:rPr lang="es-EC" sz="800" dirty="0">
                          <a:effectLst/>
                        </a:rPr>
                        <a:t>El recubrimiento de caucho de la tapa del segundo envase se encontraba rota y su función como aislante no era óptimo.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Cinta doble faz</a:t>
                      </a:r>
                      <a:endParaRPr lang="es-ES" sz="800" dirty="0">
                        <a:effectLst/>
                      </a:endParaRPr>
                    </a:p>
                    <a:p>
                      <a:pPr algn="just">
                        <a:lnSpc>
                          <a:spcPct val="200000"/>
                        </a:lnSpc>
                        <a:spcAft>
                          <a:spcPts val="0"/>
                        </a:spcAft>
                      </a:pPr>
                      <a:r>
                        <a:rPr lang="es-EC" sz="800" dirty="0">
                          <a:effectLst/>
                        </a:rPr>
                        <a:t>Caucho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Se reemplazó todo el caucho y se adhirió con cinta doble faz.</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extLst>
                  <a:ext uri="{0D108BD9-81ED-4DB2-BD59-A6C34878D82A}">
                    <a16:rowId xmlns:a16="http://schemas.microsoft.com/office/drawing/2014/main" val="727052019"/>
                  </a:ext>
                </a:extLst>
              </a:tr>
              <a:tr h="750146">
                <a:tc>
                  <a:txBody>
                    <a:bodyPr/>
                    <a:lstStyle/>
                    <a:p>
                      <a:pPr algn="just">
                        <a:lnSpc>
                          <a:spcPct val="200000"/>
                        </a:lnSpc>
                        <a:spcAft>
                          <a:spcPts val="0"/>
                        </a:spcAft>
                      </a:pPr>
                      <a:r>
                        <a:rPr lang="es-EC" sz="800" dirty="0">
                          <a:effectLst/>
                        </a:rPr>
                        <a:t>Verificar que los codos de poliestireno que estabilizan el 2do envase estén colocados en las 4 esquinas interiores del 3er recipiente.</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Todos los codos de poliestireno se encontraban sueltos, debido a que el silicón utilizado para su unión estaba seco y agrietado.</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Silicón</a:t>
                      </a:r>
                      <a:endParaRPr lang="es-ES" sz="800" dirty="0">
                        <a:effectLst/>
                      </a:endParaRPr>
                    </a:p>
                    <a:p>
                      <a:pPr algn="just">
                        <a:lnSpc>
                          <a:spcPct val="200000"/>
                        </a:lnSpc>
                        <a:spcAft>
                          <a:spcPts val="0"/>
                        </a:spcAft>
                      </a:pPr>
                      <a:r>
                        <a:rPr lang="es-EC" sz="800" dirty="0">
                          <a:effectLst/>
                        </a:rPr>
                        <a:t>Pistola porta silicón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Se despegó todo el silicón que estaba en el tercer recipiente y se pegó los codos de poliestireno con nuevo silicón.</a:t>
                      </a:r>
                      <a:endParaRPr lang="es-ES" sz="800" dirty="0">
                        <a:effectLst/>
                      </a:endParaRPr>
                    </a:p>
                    <a:p>
                      <a:pPr algn="just">
                        <a:lnSpc>
                          <a:spcPct val="200000"/>
                        </a:lnSpc>
                        <a:spcAft>
                          <a:spcPts val="0"/>
                        </a:spcAft>
                      </a:pPr>
                      <a:r>
                        <a:rPr lang="es-EC" sz="800" dirty="0">
                          <a:effectLst/>
                        </a:rPr>
                        <a:t>Ver imagen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extLst>
                  <a:ext uri="{0D108BD9-81ED-4DB2-BD59-A6C34878D82A}">
                    <a16:rowId xmlns:a16="http://schemas.microsoft.com/office/drawing/2014/main" val="3676187891"/>
                  </a:ext>
                </a:extLst>
              </a:tr>
              <a:tr h="843915">
                <a:tc>
                  <a:txBody>
                    <a:bodyPr/>
                    <a:lstStyle/>
                    <a:p>
                      <a:pPr algn="just">
                        <a:lnSpc>
                          <a:spcPct val="200000"/>
                        </a:lnSpc>
                        <a:spcAft>
                          <a:spcPts val="0"/>
                        </a:spcAft>
                      </a:pPr>
                      <a:r>
                        <a:rPr lang="es-EC" sz="800" dirty="0">
                          <a:effectLst/>
                        </a:rPr>
                        <a:t>Verificar que los tubos de poliestireno que estabilizan el 1er envase estén colocados correctamente en el interior del 2do recipiente.</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Los tubos de poliestireno se encontraron estables y colocados correctamente.</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Ninguno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No se requirió ningún cambio o modificación en la posición de los tubos de poliestireno.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extLst>
                  <a:ext uri="{0D108BD9-81ED-4DB2-BD59-A6C34878D82A}">
                    <a16:rowId xmlns:a16="http://schemas.microsoft.com/office/drawing/2014/main" val="3475905603"/>
                  </a:ext>
                </a:extLst>
              </a:tr>
              <a:tr h="656379">
                <a:tc>
                  <a:txBody>
                    <a:bodyPr/>
                    <a:lstStyle/>
                    <a:p>
                      <a:pPr algn="just">
                        <a:lnSpc>
                          <a:spcPct val="200000"/>
                        </a:lnSpc>
                        <a:spcAft>
                          <a:spcPts val="0"/>
                        </a:spcAft>
                      </a:pPr>
                      <a:r>
                        <a:rPr lang="es-EC" sz="800" dirty="0">
                          <a:effectLst/>
                        </a:rPr>
                        <a:t>Verificar que el soporte del DHT11 esté en su lugar dentro del 3er envase.</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El soporte estaba sujeto al envase, pero al revisar el sensor se desprendió de su base debido a que la silicona estaba desgastada.</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Silicón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Se removió todo el silicón del soporte y se colocó nuevo silicón para adherir el soporte del DHT11 al 3er envase.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extLst>
                  <a:ext uri="{0D108BD9-81ED-4DB2-BD59-A6C34878D82A}">
                    <a16:rowId xmlns:a16="http://schemas.microsoft.com/office/drawing/2014/main" val="3706932731"/>
                  </a:ext>
                </a:extLst>
              </a:tr>
              <a:tr h="562610">
                <a:tc>
                  <a:txBody>
                    <a:bodyPr/>
                    <a:lstStyle/>
                    <a:p>
                      <a:pPr algn="just">
                        <a:lnSpc>
                          <a:spcPct val="200000"/>
                        </a:lnSpc>
                        <a:spcAft>
                          <a:spcPts val="0"/>
                        </a:spcAft>
                      </a:pPr>
                      <a:r>
                        <a:rPr lang="es-EC" sz="800" dirty="0">
                          <a:effectLst/>
                        </a:rPr>
                        <a:t>Verificar que el soporte del 1er envase este fijo mediante la epóxica usada dentro del 2do recipiente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El soporte está estable y la epóxica no tiene ningún desgaste.</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Ninguno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tc>
                  <a:txBody>
                    <a:bodyPr/>
                    <a:lstStyle/>
                    <a:p>
                      <a:pPr algn="just">
                        <a:lnSpc>
                          <a:spcPct val="200000"/>
                        </a:lnSpc>
                        <a:spcAft>
                          <a:spcPts val="0"/>
                        </a:spcAft>
                      </a:pPr>
                      <a:r>
                        <a:rPr lang="es-EC" sz="800" dirty="0">
                          <a:effectLst/>
                        </a:rPr>
                        <a:t>No se necesitó ningún cambio en el soporte del 1er envase.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9779" marR="19779" marT="0" marB="0"/>
                </a:tc>
                <a:extLst>
                  <a:ext uri="{0D108BD9-81ED-4DB2-BD59-A6C34878D82A}">
                    <a16:rowId xmlns:a16="http://schemas.microsoft.com/office/drawing/2014/main" val="360991663"/>
                  </a:ext>
                </a:extLst>
              </a:tr>
            </a:tbl>
          </a:graphicData>
        </a:graphic>
      </p:graphicFrame>
    </p:spTree>
    <p:extLst>
      <p:ext uri="{BB962C8B-B14F-4D97-AF65-F5344CB8AC3E}">
        <p14:creationId xmlns:p14="http://schemas.microsoft.com/office/powerpoint/2010/main" val="235334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Bitácora de mantenimiento preventivo</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863339171"/>
              </p:ext>
            </p:extLst>
          </p:nvPr>
        </p:nvGraphicFramePr>
        <p:xfrm>
          <a:off x="1248229" y="1745774"/>
          <a:ext cx="9158513" cy="4411370"/>
        </p:xfrm>
        <a:graphic>
          <a:graphicData uri="http://schemas.openxmlformats.org/drawingml/2006/table">
            <a:tbl>
              <a:tblPr firstRow="1" firstCol="1" bandRow="1">
                <a:tableStyleId>{5C22544A-7EE6-4342-B048-85BDC9FD1C3A}</a:tableStyleId>
              </a:tblPr>
              <a:tblGrid>
                <a:gridCol w="2274552">
                  <a:extLst>
                    <a:ext uri="{9D8B030D-6E8A-4147-A177-3AD203B41FA5}">
                      <a16:colId xmlns:a16="http://schemas.microsoft.com/office/drawing/2014/main" val="1840616142"/>
                    </a:ext>
                  </a:extLst>
                </a:gridCol>
                <a:gridCol w="2137857">
                  <a:extLst>
                    <a:ext uri="{9D8B030D-6E8A-4147-A177-3AD203B41FA5}">
                      <a16:colId xmlns:a16="http://schemas.microsoft.com/office/drawing/2014/main" val="91610857"/>
                    </a:ext>
                  </a:extLst>
                </a:gridCol>
                <a:gridCol w="1851403">
                  <a:extLst>
                    <a:ext uri="{9D8B030D-6E8A-4147-A177-3AD203B41FA5}">
                      <a16:colId xmlns:a16="http://schemas.microsoft.com/office/drawing/2014/main" val="4101562281"/>
                    </a:ext>
                  </a:extLst>
                </a:gridCol>
                <a:gridCol w="2894701">
                  <a:extLst>
                    <a:ext uri="{9D8B030D-6E8A-4147-A177-3AD203B41FA5}">
                      <a16:colId xmlns:a16="http://schemas.microsoft.com/office/drawing/2014/main" val="734283577"/>
                    </a:ext>
                  </a:extLst>
                </a:gridCol>
              </a:tblGrid>
              <a:tr h="235207">
                <a:tc>
                  <a:txBody>
                    <a:bodyPr/>
                    <a:lstStyle/>
                    <a:p>
                      <a:pPr algn="ctr">
                        <a:lnSpc>
                          <a:spcPct val="200000"/>
                        </a:lnSpc>
                        <a:spcAft>
                          <a:spcPts val="0"/>
                        </a:spcAft>
                      </a:pPr>
                      <a:r>
                        <a:rPr lang="es-EC" sz="800" dirty="0">
                          <a:effectLst/>
                        </a:rPr>
                        <a:t>Verificación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ctr">
                        <a:lnSpc>
                          <a:spcPct val="200000"/>
                        </a:lnSpc>
                        <a:spcAft>
                          <a:spcPts val="0"/>
                        </a:spcAft>
                      </a:pPr>
                      <a:r>
                        <a:rPr lang="es-EC" sz="800" dirty="0">
                          <a:effectLst/>
                        </a:rPr>
                        <a:t>Descripción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ctr">
                        <a:lnSpc>
                          <a:spcPct val="200000"/>
                        </a:lnSpc>
                        <a:spcAft>
                          <a:spcPts val="0"/>
                        </a:spcAft>
                      </a:pPr>
                      <a:r>
                        <a:rPr lang="es-EC" sz="800" dirty="0">
                          <a:effectLst/>
                        </a:rPr>
                        <a:t>Materiales utilizados</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ctr">
                        <a:lnSpc>
                          <a:spcPct val="200000"/>
                        </a:lnSpc>
                        <a:spcAft>
                          <a:spcPts val="0"/>
                        </a:spcAft>
                      </a:pPr>
                      <a:r>
                        <a:rPr lang="es-EC" sz="800" dirty="0">
                          <a:effectLst/>
                        </a:rPr>
                        <a:t>Resultado final</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extLst>
                  <a:ext uri="{0D108BD9-81ED-4DB2-BD59-A6C34878D82A}">
                    <a16:rowId xmlns:a16="http://schemas.microsoft.com/office/drawing/2014/main" val="2395592017"/>
                  </a:ext>
                </a:extLst>
              </a:tr>
              <a:tr h="1528848">
                <a:tc>
                  <a:txBody>
                    <a:bodyPr/>
                    <a:lstStyle/>
                    <a:p>
                      <a:pPr algn="just">
                        <a:lnSpc>
                          <a:spcPct val="200000"/>
                        </a:lnSpc>
                        <a:spcAft>
                          <a:spcPts val="0"/>
                        </a:spcAft>
                      </a:pPr>
                      <a:r>
                        <a:rPr lang="es-EC" sz="800" dirty="0">
                          <a:effectLst/>
                        </a:rPr>
                        <a:t>En caso de que algún elemento sea desprendido usar el pegamento epóxico solo para los siguientes elementos (soporte del 1er envase, codos poliestireno, tubos de poliestireno, soporte DHT11)</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just">
                        <a:lnSpc>
                          <a:spcPct val="200000"/>
                        </a:lnSpc>
                        <a:spcAft>
                          <a:spcPts val="0"/>
                        </a:spcAft>
                      </a:pPr>
                      <a:r>
                        <a:rPr lang="es-EC" sz="800" dirty="0">
                          <a:effectLst/>
                        </a:rPr>
                        <a:t>Los codos de poliestireno se encontraron desprendidos de su base.</a:t>
                      </a:r>
                      <a:endParaRPr lang="es-ES" sz="800" dirty="0">
                        <a:effectLst/>
                      </a:endParaRPr>
                    </a:p>
                    <a:p>
                      <a:pPr algn="just">
                        <a:lnSpc>
                          <a:spcPct val="200000"/>
                        </a:lnSpc>
                        <a:spcAft>
                          <a:spcPts val="0"/>
                        </a:spcAft>
                      </a:pPr>
                      <a:r>
                        <a:rPr lang="es-EC" sz="800" dirty="0">
                          <a:effectLst/>
                        </a:rPr>
                        <a:t>El soporte del sensor DHT11 está firme y sin ningún daño, al igual que los tubos de poliestireno.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just">
                        <a:lnSpc>
                          <a:spcPct val="200000"/>
                        </a:lnSpc>
                        <a:spcAft>
                          <a:spcPts val="0"/>
                        </a:spcAft>
                      </a:pPr>
                      <a:r>
                        <a:rPr lang="es-EC" sz="800" dirty="0">
                          <a:effectLst/>
                        </a:rPr>
                        <a:t>Ninguno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just">
                        <a:lnSpc>
                          <a:spcPct val="200000"/>
                        </a:lnSpc>
                        <a:spcAft>
                          <a:spcPts val="0"/>
                        </a:spcAft>
                      </a:pPr>
                      <a:r>
                        <a:rPr lang="es-EC" sz="800" dirty="0">
                          <a:effectLst/>
                        </a:rPr>
                        <a:t>No se requirió ningún refuerzo o sustitución del pegamento epóxico en los elementos que están unidos con el mismo, porque no se encontró desgaste o desprendimiento, que afecte al funcionamiento del calorímetro.</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extLst>
                  <a:ext uri="{0D108BD9-81ED-4DB2-BD59-A6C34878D82A}">
                    <a16:rowId xmlns:a16="http://schemas.microsoft.com/office/drawing/2014/main" val="764924130"/>
                  </a:ext>
                </a:extLst>
              </a:tr>
              <a:tr h="2587282">
                <a:tc>
                  <a:txBody>
                    <a:bodyPr/>
                    <a:lstStyle/>
                    <a:p>
                      <a:pPr algn="just">
                        <a:lnSpc>
                          <a:spcPct val="200000"/>
                        </a:lnSpc>
                        <a:spcAft>
                          <a:spcPts val="0"/>
                        </a:spcAft>
                      </a:pPr>
                      <a:r>
                        <a:rPr lang="es-EC" sz="800" dirty="0">
                          <a:effectLst/>
                        </a:rPr>
                        <a:t>En caso de que suelte un cable volver a colocar con el pin correspondiente.</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just">
                        <a:lnSpc>
                          <a:spcPct val="200000"/>
                        </a:lnSpc>
                        <a:spcAft>
                          <a:spcPts val="0"/>
                        </a:spcAft>
                      </a:pPr>
                      <a:r>
                        <a:rPr lang="es-EC" sz="800" dirty="0">
                          <a:effectLst/>
                        </a:rPr>
                        <a:t>Todas las conexiones de cables que van desde la termocupla y DHT11 hacia el arduino no estaban acopladas, porque se recibió el calorímetro y los componentes del arduino por separado, sin ninguna identificación de los cables.</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just">
                        <a:lnSpc>
                          <a:spcPct val="200000"/>
                        </a:lnSpc>
                        <a:spcAft>
                          <a:spcPts val="0"/>
                        </a:spcAft>
                      </a:pPr>
                      <a:r>
                        <a:rPr lang="es-EC" sz="800" dirty="0">
                          <a:effectLst/>
                        </a:rPr>
                        <a:t>Alambre</a:t>
                      </a:r>
                      <a:endParaRPr lang="es-ES" sz="800" dirty="0">
                        <a:effectLst/>
                      </a:endParaRPr>
                    </a:p>
                    <a:p>
                      <a:pPr algn="just">
                        <a:lnSpc>
                          <a:spcPct val="200000"/>
                        </a:lnSpc>
                        <a:spcAft>
                          <a:spcPts val="0"/>
                        </a:spcAft>
                      </a:pPr>
                      <a:r>
                        <a:rPr lang="es-EC" sz="800" dirty="0">
                          <a:effectLst/>
                        </a:rPr>
                        <a:t>Cinta scotch transparente</a:t>
                      </a:r>
                      <a:endParaRPr lang="es-ES" sz="800" dirty="0">
                        <a:effectLst/>
                      </a:endParaRPr>
                    </a:p>
                    <a:p>
                      <a:pPr algn="just">
                        <a:lnSpc>
                          <a:spcPct val="200000"/>
                        </a:lnSpc>
                        <a:spcAft>
                          <a:spcPts val="0"/>
                        </a:spcAft>
                      </a:pPr>
                      <a:r>
                        <a:rPr lang="es-EC" sz="800" dirty="0">
                          <a:effectLst/>
                        </a:rPr>
                        <a:t>Papel bond</a:t>
                      </a:r>
                      <a:endParaRPr lang="es-ES" sz="800" dirty="0">
                        <a:effectLst/>
                      </a:endParaRPr>
                    </a:p>
                    <a:p>
                      <a:pPr algn="just">
                        <a:lnSpc>
                          <a:spcPct val="200000"/>
                        </a:lnSpc>
                        <a:spcAft>
                          <a:spcPts val="0"/>
                        </a:spcAft>
                      </a:pPr>
                      <a:r>
                        <a:rPr lang="es-EC" sz="800" dirty="0">
                          <a:effectLst/>
                        </a:rPr>
                        <a:t>Cautín</a:t>
                      </a:r>
                      <a:endParaRPr lang="es-ES" sz="800" dirty="0">
                        <a:effectLst/>
                      </a:endParaRPr>
                    </a:p>
                    <a:p>
                      <a:pPr algn="just">
                        <a:lnSpc>
                          <a:spcPct val="200000"/>
                        </a:lnSpc>
                        <a:spcAft>
                          <a:spcPts val="0"/>
                        </a:spcAft>
                      </a:pPr>
                      <a:r>
                        <a:rPr lang="es-EC" sz="800" dirty="0">
                          <a:effectLst/>
                        </a:rPr>
                        <a:t>Lámina de cobre</a:t>
                      </a:r>
                      <a:endParaRPr lang="es-ES" sz="800" dirty="0">
                        <a:effectLst/>
                      </a:endParaRPr>
                    </a:p>
                    <a:p>
                      <a:pPr algn="just">
                        <a:lnSpc>
                          <a:spcPct val="200000"/>
                        </a:lnSpc>
                        <a:spcAft>
                          <a:spcPts val="0"/>
                        </a:spcAft>
                      </a:pPr>
                      <a:r>
                        <a:rPr lang="es-EC" sz="800" dirty="0">
                          <a:effectLst/>
                        </a:rPr>
                        <a:t>Estaño para soldar</a:t>
                      </a:r>
                      <a:endParaRPr lang="es-ES" sz="800" dirty="0">
                        <a:effectLst/>
                      </a:endParaRPr>
                    </a:p>
                    <a:p>
                      <a:pPr algn="just">
                        <a:lnSpc>
                          <a:spcPct val="200000"/>
                        </a:lnSpc>
                        <a:spcAft>
                          <a:spcPts val="0"/>
                        </a:spcAft>
                      </a:pPr>
                      <a:r>
                        <a:rPr lang="es-EC" sz="800" dirty="0">
                          <a:effectLst/>
                        </a:rPr>
                        <a:t>Pasta para soldar</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tc>
                  <a:txBody>
                    <a:bodyPr/>
                    <a:lstStyle/>
                    <a:p>
                      <a:pPr algn="just">
                        <a:lnSpc>
                          <a:spcPct val="200000"/>
                        </a:lnSpc>
                        <a:spcAft>
                          <a:spcPts val="0"/>
                        </a:spcAft>
                      </a:pPr>
                      <a:r>
                        <a:rPr lang="es-EC" sz="800" dirty="0">
                          <a:effectLst/>
                        </a:rPr>
                        <a:t>Se reconecto todos los pines de la placa hacia la termocupla y DHT11.</a:t>
                      </a:r>
                      <a:endParaRPr lang="es-ES" sz="800" dirty="0">
                        <a:effectLst/>
                      </a:endParaRPr>
                    </a:p>
                    <a:p>
                      <a:pPr algn="just">
                        <a:lnSpc>
                          <a:spcPct val="200000"/>
                        </a:lnSpc>
                        <a:spcAft>
                          <a:spcPts val="0"/>
                        </a:spcAft>
                      </a:pPr>
                      <a:r>
                        <a:rPr lang="es-EC" sz="800" dirty="0">
                          <a:effectLst/>
                        </a:rPr>
                        <a:t>Se reconecto todos los pines de la placa hacia la termocupla y DHT11.</a:t>
                      </a:r>
                      <a:endParaRPr lang="es-ES" sz="800" dirty="0">
                        <a:effectLst/>
                      </a:endParaRPr>
                    </a:p>
                    <a:p>
                      <a:pPr algn="just">
                        <a:lnSpc>
                          <a:spcPct val="200000"/>
                        </a:lnSpc>
                        <a:spcAft>
                          <a:spcPts val="0"/>
                        </a:spcAft>
                      </a:pPr>
                      <a:r>
                        <a:rPr lang="es-EC" sz="800" dirty="0">
                          <a:effectLst/>
                        </a:rPr>
                        <a:t>Se identificó cada uno de los cables con los nombres de su entrada y salida de la placa.</a:t>
                      </a:r>
                      <a:endParaRPr lang="es-ES" sz="800" dirty="0">
                        <a:effectLst/>
                      </a:endParaRPr>
                    </a:p>
                    <a:p>
                      <a:pPr algn="just">
                        <a:lnSpc>
                          <a:spcPct val="200000"/>
                        </a:lnSpc>
                        <a:spcAft>
                          <a:spcPts val="0"/>
                        </a:spcAft>
                      </a:pPr>
                      <a:r>
                        <a:rPr lang="es-EC" sz="800" dirty="0">
                          <a:effectLst/>
                        </a:rPr>
                        <a:t>En el extremo de la termocupla se soldó con asistencia de cautín y filamento de estaño una lámina de cobre de 0.1 mm de espesor para que el mismo tome contacto con la mezcla de cemento y no se afecte el funcionamiento de la termocupla.</a:t>
                      </a:r>
                      <a:endParaRPr lang="es-ES" sz="800" dirty="0">
                        <a:effectLst/>
                      </a:endParaRPr>
                    </a:p>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55" marR="24055" marT="0" marB="0"/>
                </a:tc>
                <a:extLst>
                  <a:ext uri="{0D108BD9-81ED-4DB2-BD59-A6C34878D82A}">
                    <a16:rowId xmlns:a16="http://schemas.microsoft.com/office/drawing/2014/main" val="2094425461"/>
                  </a:ext>
                </a:extLst>
              </a:tr>
            </a:tbl>
          </a:graphicData>
        </a:graphic>
      </p:graphicFrame>
    </p:spTree>
    <p:extLst>
      <p:ext uri="{BB962C8B-B14F-4D97-AF65-F5344CB8AC3E}">
        <p14:creationId xmlns:p14="http://schemas.microsoft.com/office/powerpoint/2010/main" val="2922864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Bitácora de modificaciones adicionales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732430"/>
              </p:ext>
            </p:extLst>
          </p:nvPr>
        </p:nvGraphicFramePr>
        <p:xfrm>
          <a:off x="1828800" y="1883682"/>
          <a:ext cx="8969829" cy="4643112"/>
        </p:xfrm>
        <a:graphic>
          <a:graphicData uri="http://schemas.openxmlformats.org/drawingml/2006/table">
            <a:tbl>
              <a:tblPr firstRow="1" firstCol="1" bandRow="1">
                <a:tableStyleId>{5C22544A-7EE6-4342-B048-85BDC9FD1C3A}</a:tableStyleId>
              </a:tblPr>
              <a:tblGrid>
                <a:gridCol w="2160357">
                  <a:extLst>
                    <a:ext uri="{9D8B030D-6E8A-4147-A177-3AD203B41FA5}">
                      <a16:colId xmlns:a16="http://schemas.microsoft.com/office/drawing/2014/main" val="530626807"/>
                    </a:ext>
                  </a:extLst>
                </a:gridCol>
                <a:gridCol w="2030528">
                  <a:extLst>
                    <a:ext uri="{9D8B030D-6E8A-4147-A177-3AD203B41FA5}">
                      <a16:colId xmlns:a16="http://schemas.microsoft.com/office/drawing/2014/main" val="1084321232"/>
                    </a:ext>
                  </a:extLst>
                </a:gridCol>
                <a:gridCol w="2029570">
                  <a:extLst>
                    <a:ext uri="{9D8B030D-6E8A-4147-A177-3AD203B41FA5}">
                      <a16:colId xmlns:a16="http://schemas.microsoft.com/office/drawing/2014/main" val="3288234978"/>
                    </a:ext>
                  </a:extLst>
                </a:gridCol>
                <a:gridCol w="2749374">
                  <a:extLst>
                    <a:ext uri="{9D8B030D-6E8A-4147-A177-3AD203B41FA5}">
                      <a16:colId xmlns:a16="http://schemas.microsoft.com/office/drawing/2014/main" val="1919940014"/>
                    </a:ext>
                  </a:extLst>
                </a:gridCol>
              </a:tblGrid>
              <a:tr h="197788">
                <a:tc>
                  <a:txBody>
                    <a:bodyPr/>
                    <a:lstStyle/>
                    <a:p>
                      <a:pPr algn="ctr">
                        <a:lnSpc>
                          <a:spcPct val="200000"/>
                        </a:lnSpc>
                        <a:spcAft>
                          <a:spcPts val="0"/>
                        </a:spcAft>
                      </a:pPr>
                      <a:r>
                        <a:rPr lang="es-EC" sz="800" dirty="0">
                          <a:effectLst/>
                        </a:rPr>
                        <a:t>Verificación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ctr">
                        <a:lnSpc>
                          <a:spcPct val="200000"/>
                        </a:lnSpc>
                        <a:spcAft>
                          <a:spcPts val="0"/>
                        </a:spcAft>
                      </a:pPr>
                      <a:r>
                        <a:rPr lang="es-EC" sz="800" dirty="0">
                          <a:effectLst/>
                        </a:rPr>
                        <a:t>Descripción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ctr">
                        <a:lnSpc>
                          <a:spcPct val="200000"/>
                        </a:lnSpc>
                        <a:spcAft>
                          <a:spcPts val="0"/>
                        </a:spcAft>
                      </a:pPr>
                      <a:r>
                        <a:rPr lang="es-EC" sz="800" dirty="0">
                          <a:effectLst/>
                        </a:rPr>
                        <a:t>Materiales utilizados</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ctr">
                        <a:lnSpc>
                          <a:spcPct val="200000"/>
                        </a:lnSpc>
                        <a:spcAft>
                          <a:spcPts val="0"/>
                        </a:spcAft>
                      </a:pPr>
                      <a:r>
                        <a:rPr lang="es-EC" sz="800" dirty="0">
                          <a:effectLst/>
                        </a:rPr>
                        <a:t>Resultado final</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extLst>
                  <a:ext uri="{0D108BD9-81ED-4DB2-BD59-A6C34878D82A}">
                    <a16:rowId xmlns:a16="http://schemas.microsoft.com/office/drawing/2014/main" val="917730014"/>
                  </a:ext>
                </a:extLst>
              </a:tr>
              <a:tr h="1186728">
                <a:tc>
                  <a:txBody>
                    <a:bodyPr/>
                    <a:lstStyle/>
                    <a:p>
                      <a:pPr algn="just">
                        <a:lnSpc>
                          <a:spcPct val="200000"/>
                        </a:lnSpc>
                        <a:spcAft>
                          <a:spcPts val="0"/>
                        </a:spcAft>
                      </a:pPr>
                      <a:r>
                        <a:rPr lang="es-EC" sz="800" dirty="0">
                          <a:effectLst/>
                        </a:rPr>
                        <a:t>Verificar que la termocupla tipo k registre datos correctos</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A partir de las primeras pruebas con mezcla de cemento y biomasa se analizaban las gráficas obtenidas sin ninguna similitud a las gráficas conocidas como de hidratación del cemento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Termocupla tipo k</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Se reemplazó por una nueva termocupla tipo k y se comprobó cada 20 minutos con asistencia del termómetro digital que los datos de temperatura sean los correctos.</a:t>
                      </a:r>
                      <a:endParaRPr lang="es-ES" sz="800" dirty="0">
                        <a:effectLst/>
                      </a:endParaRPr>
                    </a:p>
                    <a:p>
                      <a:pPr algn="just">
                        <a:lnSpc>
                          <a:spcPct val="200000"/>
                        </a:lnSpc>
                        <a:spcAft>
                          <a:spcPts val="0"/>
                        </a:spcAft>
                      </a:pPr>
                      <a:r>
                        <a:rPr lang="es-EC" sz="800" dirty="0">
                          <a:effectLst/>
                        </a:rPr>
                        <a:t>Adicionalmente la nueva grafica de hidratación coincide con el patrón conocido.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extLst>
                  <a:ext uri="{0D108BD9-81ED-4DB2-BD59-A6C34878D82A}">
                    <a16:rowId xmlns:a16="http://schemas.microsoft.com/office/drawing/2014/main" val="2901552710"/>
                  </a:ext>
                </a:extLst>
              </a:tr>
              <a:tr h="1087834">
                <a:tc>
                  <a:txBody>
                    <a:bodyPr/>
                    <a:lstStyle/>
                    <a:p>
                      <a:pPr algn="just">
                        <a:lnSpc>
                          <a:spcPct val="200000"/>
                        </a:lnSpc>
                        <a:spcAft>
                          <a:spcPts val="0"/>
                        </a:spcAft>
                      </a:pPr>
                      <a:r>
                        <a:rPr lang="es-EC" sz="800" dirty="0">
                          <a:effectLst/>
                        </a:rPr>
                        <a:t>Verificar que los gránulos de polipropileno se encuentren en buen estado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El espacio entre el segundo y tercer recipiente no se encontraba completamente lleno con gránulos de polipropileno, además se revisó varios gránulos con deterioro y desgaste.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Gránulos de polipropileno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Se reemplazó todos los gránulos de polipropileno con nuevos de las mismas dimensiones.</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extLst>
                  <a:ext uri="{0D108BD9-81ED-4DB2-BD59-A6C34878D82A}">
                    <a16:rowId xmlns:a16="http://schemas.microsoft.com/office/drawing/2014/main" val="160393617"/>
                  </a:ext>
                </a:extLst>
              </a:tr>
              <a:tr h="1878987">
                <a:tc>
                  <a:txBody>
                    <a:bodyPr/>
                    <a:lstStyle/>
                    <a:p>
                      <a:pPr algn="just">
                        <a:lnSpc>
                          <a:spcPct val="200000"/>
                        </a:lnSpc>
                        <a:spcAft>
                          <a:spcPts val="0"/>
                        </a:spcAft>
                      </a:pPr>
                      <a:r>
                        <a:rPr lang="es-EC" sz="800" dirty="0">
                          <a:effectLst/>
                        </a:rPr>
                        <a:t>Verificar que la placa de arduino se encuentra el buen estado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La placa de arduino se encuentra sujeta a una caja plástica  pero separada del calorímetro, y sus cables de conexión con los diversos sensores están ubicados exteriormente sin ninguna protección.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Cinta doble faz</a:t>
                      </a:r>
                      <a:endParaRPr lang="es-ES" sz="800" dirty="0">
                        <a:effectLst/>
                      </a:endParaRPr>
                    </a:p>
                    <a:p>
                      <a:pPr algn="just">
                        <a:lnSpc>
                          <a:spcPct val="200000"/>
                        </a:lnSpc>
                        <a:spcAft>
                          <a:spcPts val="0"/>
                        </a:spcAft>
                      </a:pPr>
                      <a:r>
                        <a:rPr lang="es-EC" sz="800" dirty="0">
                          <a:effectLst/>
                        </a:rPr>
                        <a:t>Silicón</a:t>
                      </a:r>
                      <a:endParaRPr lang="es-ES" sz="800" dirty="0">
                        <a:effectLst/>
                      </a:endParaRPr>
                    </a:p>
                    <a:p>
                      <a:pPr algn="just">
                        <a:lnSpc>
                          <a:spcPct val="200000"/>
                        </a:lnSpc>
                        <a:spcAft>
                          <a:spcPts val="0"/>
                        </a:spcAft>
                      </a:pPr>
                      <a:r>
                        <a:rPr lang="es-EC" sz="800" dirty="0">
                          <a:effectLst/>
                        </a:rPr>
                        <a:t>Tornillos</a:t>
                      </a:r>
                      <a:endParaRPr lang="es-ES" sz="800" dirty="0">
                        <a:effectLst/>
                      </a:endParaRPr>
                    </a:p>
                    <a:p>
                      <a:pPr algn="just">
                        <a:lnSpc>
                          <a:spcPct val="200000"/>
                        </a:lnSpc>
                        <a:spcAft>
                          <a:spcPts val="0"/>
                        </a:spcAft>
                      </a:pPr>
                      <a:r>
                        <a:rPr lang="es-EC" sz="800" dirty="0">
                          <a:effectLst/>
                        </a:rPr>
                        <a:t>Cautín</a:t>
                      </a:r>
                      <a:endParaRPr lang="es-ES" sz="800" dirty="0">
                        <a:effectLst/>
                      </a:endParaRPr>
                    </a:p>
                    <a:p>
                      <a:pPr algn="just">
                        <a:lnSpc>
                          <a:spcPct val="200000"/>
                        </a:lnSpc>
                        <a:spcAft>
                          <a:spcPts val="0"/>
                        </a:spcAft>
                      </a:pPr>
                      <a:r>
                        <a:rPr lang="es-EC" sz="800" dirty="0">
                          <a:effectLst/>
                        </a:rPr>
                        <a:t>Cinta taipe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tc>
                  <a:txBody>
                    <a:bodyPr/>
                    <a:lstStyle/>
                    <a:p>
                      <a:pPr algn="just">
                        <a:lnSpc>
                          <a:spcPct val="200000"/>
                        </a:lnSpc>
                        <a:spcAft>
                          <a:spcPts val="0"/>
                        </a:spcAft>
                      </a:pPr>
                      <a:r>
                        <a:rPr lang="es-EC" sz="800" dirty="0">
                          <a:effectLst/>
                        </a:rPr>
                        <a:t>Con la ayuda de la cinta doble faz se adhirió la caja plástica a un lado del tercer recipiente del calorímetro.</a:t>
                      </a:r>
                      <a:endParaRPr lang="es-ES" sz="800" dirty="0">
                        <a:effectLst/>
                      </a:endParaRPr>
                    </a:p>
                    <a:p>
                      <a:pPr algn="just">
                        <a:lnSpc>
                          <a:spcPct val="200000"/>
                        </a:lnSpc>
                        <a:spcAft>
                          <a:spcPts val="0"/>
                        </a:spcAft>
                      </a:pPr>
                      <a:r>
                        <a:rPr lang="es-EC" sz="800" dirty="0">
                          <a:effectLst/>
                        </a:rPr>
                        <a:t>Adicionalmente se ajustó con dos tornillos autoajustables para mejor soporte.</a:t>
                      </a:r>
                      <a:endParaRPr lang="es-ES" sz="800" dirty="0">
                        <a:effectLst/>
                      </a:endParaRPr>
                    </a:p>
                    <a:p>
                      <a:pPr algn="just">
                        <a:lnSpc>
                          <a:spcPct val="200000"/>
                        </a:lnSpc>
                        <a:spcAft>
                          <a:spcPts val="0"/>
                        </a:spcAft>
                      </a:pPr>
                      <a:r>
                        <a:rPr lang="es-EC" sz="800" dirty="0">
                          <a:effectLst/>
                        </a:rPr>
                        <a:t>Los agujeros realizados se sellaron con silicón para que no exista transferencia de calor con el exterior.</a:t>
                      </a:r>
                      <a:endParaRPr lang="es-ES" sz="800" dirty="0">
                        <a:effectLst/>
                      </a:endParaRPr>
                    </a:p>
                    <a:p>
                      <a:pPr algn="just">
                        <a:lnSpc>
                          <a:spcPct val="200000"/>
                        </a:lnSpc>
                        <a:spcAft>
                          <a:spcPts val="0"/>
                        </a:spcAft>
                      </a:pPr>
                      <a:r>
                        <a:rPr lang="es-EC" sz="800" dirty="0">
                          <a:effectLst/>
                        </a:rPr>
                        <a:t>Las uniones de los cables de conexión se soldaron con ayuda de un cautín y los cubrió con taipe para protección en el interior del tercer envase.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0228" marR="20228" marT="0" marB="0"/>
                </a:tc>
                <a:extLst>
                  <a:ext uri="{0D108BD9-81ED-4DB2-BD59-A6C34878D82A}">
                    <a16:rowId xmlns:a16="http://schemas.microsoft.com/office/drawing/2014/main" val="1412838657"/>
                  </a:ext>
                </a:extLst>
              </a:tr>
            </a:tbl>
          </a:graphicData>
        </a:graphic>
      </p:graphicFrame>
    </p:spTree>
    <p:extLst>
      <p:ext uri="{BB962C8B-B14F-4D97-AF65-F5344CB8AC3E}">
        <p14:creationId xmlns:p14="http://schemas.microsoft.com/office/powerpoint/2010/main" val="428091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Preparación de mezcla</a:t>
            </a:r>
            <a:endParaRPr lang="es-ES" dirty="0"/>
          </a:p>
        </p:txBody>
      </p:sp>
      <p:sp>
        <p:nvSpPr>
          <p:cNvPr id="3" name="Marcador de contenido 2"/>
          <p:cNvSpPr>
            <a:spLocks noGrp="1"/>
          </p:cNvSpPr>
          <p:nvPr>
            <p:ph idx="1"/>
          </p:nvPr>
        </p:nvSpPr>
        <p:spPr/>
        <p:txBody>
          <a:bodyPr/>
          <a:lstStyle/>
          <a:p>
            <a:r>
              <a:rPr lang="es-EC" dirty="0"/>
              <a:t>Se utilizó cemento portland puzolanico tipo IP de la marca Chimborazo para las pruebas respectivas.</a:t>
            </a:r>
            <a:endParaRPr lang="es-ES" dirty="0"/>
          </a:p>
          <a:p>
            <a:r>
              <a:rPr lang="es-EC" dirty="0"/>
              <a:t>Basándose en la norma NTE INEN 199 “Cemento hidráulico. Determinación del calor de hidratación”; obtenemos las cantidades necesarias para la preparación de pasta de cemento.</a:t>
            </a:r>
            <a:endParaRPr lang="es-ES" dirty="0"/>
          </a:p>
          <a:p>
            <a:r>
              <a:rPr lang="es-EC" dirty="0"/>
              <a:t>Para una mejor adición en la mezcla de cemento y agua se recortó cada una de las biomasas en partes cuadradas y rectangulares de 5 mm de lado máximo.</a:t>
            </a:r>
            <a:endParaRPr lang="es-ES" dirty="0"/>
          </a:p>
          <a:p>
            <a:endParaRPr lang="es-ES" dirty="0"/>
          </a:p>
        </p:txBody>
      </p:sp>
    </p:spTree>
    <p:extLst>
      <p:ext uri="{BB962C8B-B14F-4D97-AF65-F5344CB8AC3E}">
        <p14:creationId xmlns:p14="http://schemas.microsoft.com/office/powerpoint/2010/main" val="453285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Preparación de aditivos</a:t>
            </a:r>
            <a:endParaRPr lang="es-ES" dirty="0"/>
          </a:p>
        </p:txBody>
      </p:sp>
      <p:sp>
        <p:nvSpPr>
          <p:cNvPr id="3" name="Marcador de contenido 2"/>
          <p:cNvSpPr>
            <a:spLocks noGrp="1"/>
          </p:cNvSpPr>
          <p:nvPr>
            <p:ph idx="1"/>
          </p:nvPr>
        </p:nvSpPr>
        <p:spPr/>
        <p:txBody>
          <a:bodyPr/>
          <a:lstStyle/>
          <a:p>
            <a:r>
              <a:rPr lang="es-EC" dirty="0"/>
              <a:t>Se mezclaron variaciones de 2 gramos y 1 gramo de cada uno de los aditivos, representado los porcentajes de 1.33% y 0.67% con respecto a la masa de cemento.</a:t>
            </a:r>
            <a:endParaRPr lang="es-ES" dirty="0"/>
          </a:p>
          <a:p>
            <a:endParaRPr lang="es-ES" dirty="0"/>
          </a:p>
        </p:txBody>
      </p:sp>
    </p:spTree>
    <p:extLst>
      <p:ext uri="{BB962C8B-B14F-4D97-AF65-F5344CB8AC3E}">
        <p14:creationId xmlns:p14="http://schemas.microsoft.com/office/powerpoint/2010/main" val="231724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Alcance del proyecto</a:t>
            </a:r>
            <a:endParaRPr lang="es-ES" dirty="0"/>
          </a:p>
        </p:txBody>
      </p:sp>
      <p:sp>
        <p:nvSpPr>
          <p:cNvPr id="3" name="Marcador de contenido 2"/>
          <p:cNvSpPr>
            <a:spLocks noGrp="1"/>
          </p:cNvSpPr>
          <p:nvPr>
            <p:ph idx="1"/>
          </p:nvPr>
        </p:nvSpPr>
        <p:spPr/>
        <p:txBody>
          <a:bodyPr/>
          <a:lstStyle/>
          <a:p>
            <a:pPr marL="0" indent="0">
              <a:buNone/>
            </a:pPr>
            <a:r>
              <a:rPr lang="es-EC" dirty="0"/>
              <a:t>Desarrollar la caracterización de la influencia de biomasas ecuatorianas provenientes de carrizo (Arundo Donax), Bagazo de caña, raquis de palma oleífera y aditivos superplastificantes sobre la hidratación del cemento portland puzolánico tipo IP, siendo el más utilizado y comercializado en el país, mediante diagnosticar, rehabilitar, calibrar y utilizar del calorímetro perteneciente al Laboratorio de Termodinámica del Departamento de Ciencia de la Energía y Mecánica para medir la temperatura en un sistema adiabático; establecer procedimientos de ensayos y determinar la influencia del grado de particulación y volumen de biomasa en el proceso.</a:t>
            </a:r>
            <a:endParaRPr lang="es-ES" dirty="0"/>
          </a:p>
          <a:p>
            <a:pPr marL="0" indent="0">
              <a:buNone/>
            </a:pPr>
            <a:endParaRPr lang="es-ES" dirty="0"/>
          </a:p>
        </p:txBody>
      </p:sp>
    </p:spTree>
    <p:extLst>
      <p:ext uri="{BB962C8B-B14F-4D97-AF65-F5344CB8AC3E}">
        <p14:creationId xmlns:p14="http://schemas.microsoft.com/office/powerpoint/2010/main" val="3025193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ensayos</a:t>
            </a:r>
            <a:endParaRPr lang="es-ES" dirty="0"/>
          </a:p>
        </p:txBody>
      </p:sp>
      <p:pic>
        <p:nvPicPr>
          <p:cNvPr id="4" name="Marcador de contenido 3" descr="C:\Users\USUARIO\Desktop\Camera\20201028_102254.jpg"/>
          <p:cNvPicPr>
            <a:picLocks noGrp="1"/>
          </p:cNvPicPr>
          <p:nvPr>
            <p:ph idx="1"/>
          </p:nvPr>
        </p:nvPicPr>
        <p:blipFill rotWithShape="1">
          <a:blip r:embed="rId2" cstate="print">
            <a:extLst>
              <a:ext uri="{28A0092B-C50C-407E-A947-70E740481C1C}">
                <a14:useLocalDpi xmlns:a14="http://schemas.microsoft.com/office/drawing/2010/main" val="0"/>
              </a:ext>
            </a:extLst>
          </a:blip>
          <a:srcRect l="3988" t="13327" r="11794"/>
          <a:stretch/>
        </p:blipFill>
        <p:spPr bwMode="auto">
          <a:xfrm>
            <a:off x="2432951" y="2585037"/>
            <a:ext cx="4161983" cy="2413639"/>
          </a:xfrm>
          <a:prstGeom prst="rect">
            <a:avLst/>
          </a:prstGeom>
          <a:noFill/>
          <a:ln>
            <a:noFill/>
          </a:ln>
          <a:extLst>
            <a:ext uri="{53640926-AAD7-44D8-BBD7-CCE9431645EC}">
              <a14:shadowObscured xmlns:a14="http://schemas.microsoft.com/office/drawing/2010/main"/>
            </a:ext>
          </a:extLst>
        </p:spPr>
      </p:pic>
      <p:pic>
        <p:nvPicPr>
          <p:cNvPr id="5" name="Imagen 4" descr="C:\Users\USUARIO\Desktop\Camera\20201028_102935.jpg"/>
          <p:cNvPicPr/>
          <p:nvPr/>
        </p:nvPicPr>
        <p:blipFill rotWithShape="1">
          <a:blip r:embed="rId3" cstate="print">
            <a:extLst>
              <a:ext uri="{28A0092B-C50C-407E-A947-70E740481C1C}">
                <a14:useLocalDpi xmlns:a14="http://schemas.microsoft.com/office/drawing/2010/main" val="0"/>
              </a:ext>
            </a:extLst>
          </a:blip>
          <a:srcRect l="23766" r="11797"/>
          <a:stretch/>
        </p:blipFill>
        <p:spPr bwMode="auto">
          <a:xfrm>
            <a:off x="7368222" y="2173742"/>
            <a:ext cx="2941955" cy="25685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35690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División de ensayos</a:t>
            </a:r>
            <a:endParaRPr lang="es-E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845557644"/>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8977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Procesamiento de datos</a:t>
            </a:r>
            <a:endParaRPr lang="es-ES" dirty="0"/>
          </a:p>
        </p:txBody>
      </p:sp>
      <p:graphicFrame>
        <p:nvGraphicFramePr>
          <p:cNvPr id="4" name="Gráfico 3"/>
          <p:cNvGraphicFramePr/>
          <p:nvPr>
            <p:extLst>
              <p:ext uri="{D42A27DB-BD31-4B8C-83A1-F6EECF244321}">
                <p14:modId xmlns:p14="http://schemas.microsoft.com/office/powerpoint/2010/main" val="3751222953"/>
              </p:ext>
            </p:extLst>
          </p:nvPr>
        </p:nvGraphicFramePr>
        <p:xfrm>
          <a:off x="123190" y="1318578"/>
          <a:ext cx="5972810" cy="30016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3848752303"/>
              </p:ext>
            </p:extLst>
          </p:nvPr>
        </p:nvGraphicFramePr>
        <p:xfrm>
          <a:off x="5777865" y="3510143"/>
          <a:ext cx="5894070" cy="28276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9554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875289619"/>
              </p:ext>
            </p:extLst>
          </p:nvPr>
        </p:nvGraphicFramePr>
        <p:xfrm>
          <a:off x="700223" y="664664"/>
          <a:ext cx="5972810" cy="29451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2798576239"/>
              </p:ext>
            </p:extLst>
          </p:nvPr>
        </p:nvGraphicFramePr>
        <p:xfrm>
          <a:off x="4851309" y="3526337"/>
          <a:ext cx="5972810" cy="28378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1719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4072255496"/>
              </p:ext>
            </p:extLst>
          </p:nvPr>
        </p:nvGraphicFramePr>
        <p:xfrm>
          <a:off x="671195" y="538118"/>
          <a:ext cx="5972810" cy="28498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923245587"/>
              </p:ext>
            </p:extLst>
          </p:nvPr>
        </p:nvGraphicFramePr>
        <p:xfrm>
          <a:off x="5252720" y="3216501"/>
          <a:ext cx="5953760" cy="3095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2056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Índice de compatibilidad</a:t>
            </a:r>
            <a:endParaRPr lang="es-ES" dirty="0"/>
          </a:p>
        </p:txBody>
      </p:sp>
      <p:sp>
        <p:nvSpPr>
          <p:cNvPr id="3" name="Marcador de contenido 2"/>
          <p:cNvSpPr>
            <a:spLocks noGrp="1"/>
          </p:cNvSpPr>
          <p:nvPr>
            <p:ph idx="1"/>
          </p:nvPr>
        </p:nvSpPr>
        <p:spPr/>
        <p:txBody>
          <a:bodyPr/>
          <a:lstStyle/>
          <a:p>
            <a:r>
              <a:rPr lang="es-EC" dirty="0"/>
              <a:t>Para determinar la compatibilidad que existe entre las diferentes biomasas combinadas con los aditivos superplastificantes de la marca SETMIX, se utilizan varios índices para uniformizar los resultados, entre los cuales se requiere la temperatura máxima alcanzada por la mezcla, el tiempo en el que ocurre la misma, además de la pendiente máxima de la curva temperatura vs tiempo. Se puede descomponer cada índice por separado.</a:t>
            </a:r>
            <a:endParaRPr lang="es-ES" dirty="0"/>
          </a:p>
          <a:p>
            <a:endParaRPr lang="es-ES" dirty="0"/>
          </a:p>
        </p:txBody>
      </p:sp>
    </p:spTree>
    <p:extLst>
      <p:ext uri="{BB962C8B-B14F-4D97-AF65-F5344CB8AC3E}">
        <p14:creationId xmlns:p14="http://schemas.microsoft.com/office/powerpoint/2010/main" val="31400931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ángulo 3"/>
              <p:cNvSpPr/>
              <p:nvPr/>
            </p:nvSpPr>
            <p:spPr>
              <a:xfrm>
                <a:off x="667656" y="895674"/>
                <a:ext cx="11045371" cy="4520725"/>
              </a:xfrm>
              <a:prstGeom prst="rect">
                <a:avLst/>
              </a:prstGeom>
            </p:spPr>
            <p:txBody>
              <a:bodyPr wrap="square">
                <a:spAutoFit/>
              </a:bodyPr>
              <a:lstStyle/>
              <a:p>
                <a:pPr indent="457200" algn="just">
                  <a:spcAft>
                    <a:spcPts val="0"/>
                  </a:spcAft>
                </a:pPr>
                <a:r>
                  <a:rPr lang="es-EC" i="1" dirty="0">
                    <a:latin typeface="Arial" panose="020B0604020202020204" pitchFamily="34" charset="0"/>
                    <a:ea typeface="Calibri" panose="020F0502020204030204" pitchFamily="34" charset="0"/>
                    <a:cs typeface="Times New Roman" panose="02020603050405020304" pitchFamily="18" charset="0"/>
                  </a:rPr>
                  <a:t>Índice de compatibilidad</a:t>
                </a:r>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lgn="just">
                  <a:spcAft>
                    <a:spcPts val="0"/>
                  </a:spcAft>
                </a:pPr>
                <a14:m>
                  <m:oMathPara xmlns:m="http://schemas.openxmlformats.org/officeDocument/2006/math">
                    <m:oMathParaPr>
                      <m:jc m:val="centerGroup"/>
                    </m:oMathParaPr>
                    <m:oMath xmlns:m="http://schemas.openxmlformats.org/officeDocument/2006/math">
                      <m:r>
                        <a:rPr lang="es-EC" i="1">
                          <a:latin typeface="Cambria Math" panose="02040503050406030204" pitchFamily="18" charset="0"/>
                          <a:ea typeface="Calibri" panose="020F0502020204030204" pitchFamily="34" charset="0"/>
                          <a:cs typeface="Times New Roman" panose="02020603050405020304" pitchFamily="18" charset="0"/>
                        </a:rPr>
                        <m:t>𝐼</m:t>
                      </m:r>
                      <m:r>
                        <a:rPr lang="es-EC" i="1">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s-ES" i="1">
                              <a:latin typeface="Cambria Math" panose="02040503050406030204" pitchFamily="18" charset="0"/>
                              <a:ea typeface="Calibri" panose="020F0502020204030204" pitchFamily="34" charset="0"/>
                              <a:cs typeface="Times New Roman" panose="02020603050405020304" pitchFamily="18" charset="0"/>
                            </a:rPr>
                          </m:ctrlPr>
                        </m:dPr>
                        <m:e>
                          <m:d>
                            <m:dPr>
                              <m:ctrlPr>
                                <a:rPr lang="es-ES" i="1">
                                  <a:latin typeface="Cambria Math" panose="02040503050406030204" pitchFamily="18" charset="0"/>
                                  <a:ea typeface="Calibri" panose="020F0502020204030204" pitchFamily="34" charset="0"/>
                                  <a:cs typeface="Times New Roman" panose="02020603050405020304" pitchFamily="18" charset="0"/>
                                </a:rPr>
                              </m:ctrlPr>
                            </m:dPr>
                            <m:e>
                              <m:f>
                                <m:fPr>
                                  <m:ctrlPr>
                                    <a:rPr lang="es-ES"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𝑡</m:t>
                                      </m:r>
                                    </m:e>
                                    <m:sub>
                                      <m:r>
                                        <a:rPr lang="es-EC" i="1">
                                          <a:latin typeface="Cambria Math" panose="02040503050406030204" pitchFamily="18" charset="0"/>
                                          <a:ea typeface="Calibri" panose="020F0502020204030204" pitchFamily="34" charset="0"/>
                                          <a:cs typeface="Times New Roman" panose="02020603050405020304" pitchFamily="18" charset="0"/>
                                        </a:rPr>
                                        <m:t>𝑚</m:t>
                                      </m:r>
                                    </m:sub>
                                  </m:sSub>
                                  <m:r>
                                    <a:rPr lang="es-EC" i="1">
                                      <a:latin typeface="Cambria Math" panose="02040503050406030204" pitchFamily="18" charset="0"/>
                                      <a:ea typeface="Calibri" panose="020F0502020204030204" pitchFamily="34" charset="0"/>
                                      <a:cs typeface="Times New Roman" panose="02020603050405020304" pitchFamily="18" charset="0"/>
                                    </a:rPr>
                                    <m:t>−</m:t>
                                  </m:r>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𝑡</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num>
                                <m:den>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𝑡</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den>
                              </m:f>
                            </m:e>
                          </m:d>
                          <m:r>
                            <a:rPr lang="es-EC" i="1">
                              <a:latin typeface="Cambria Math" panose="02040503050406030204" pitchFamily="18" charset="0"/>
                              <a:ea typeface="Calibri" panose="020F0502020204030204" pitchFamily="34" charset="0"/>
                              <a:cs typeface="Times New Roman" panose="02020603050405020304" pitchFamily="18" charset="0"/>
                            </a:rPr>
                            <m:t>∗</m:t>
                          </m:r>
                          <m:d>
                            <m:dPr>
                              <m:ctrlPr>
                                <a:rPr lang="es-ES" i="1">
                                  <a:latin typeface="Cambria Math" panose="02040503050406030204" pitchFamily="18" charset="0"/>
                                  <a:ea typeface="Calibri" panose="020F0502020204030204" pitchFamily="34" charset="0"/>
                                  <a:cs typeface="Times New Roman" panose="02020603050405020304" pitchFamily="18" charset="0"/>
                                </a:rPr>
                              </m:ctrlPr>
                            </m:dPr>
                            <m:e>
                              <m:f>
                                <m:fPr>
                                  <m:ctrlPr>
                                    <a:rPr lang="es-ES"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𝑇</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r>
                                    <a:rPr lang="es-EC" i="1">
                                      <a:latin typeface="Cambria Math" panose="02040503050406030204" pitchFamily="18" charset="0"/>
                                      <a:ea typeface="Calibri" panose="020F0502020204030204" pitchFamily="34" charset="0"/>
                                      <a:cs typeface="Times New Roman" panose="02020603050405020304" pitchFamily="18" charset="0"/>
                                    </a:rPr>
                                    <m:t>−</m:t>
                                  </m:r>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𝑇</m:t>
                                      </m:r>
                                    </m:e>
                                    <m:sub>
                                      <m:r>
                                        <a:rPr lang="es-EC" i="1">
                                          <a:latin typeface="Cambria Math" panose="02040503050406030204" pitchFamily="18" charset="0"/>
                                          <a:ea typeface="Calibri" panose="020F0502020204030204" pitchFamily="34" charset="0"/>
                                          <a:cs typeface="Times New Roman" panose="02020603050405020304" pitchFamily="18" charset="0"/>
                                        </a:rPr>
                                        <m:t>𝑚</m:t>
                                      </m:r>
                                    </m:sub>
                                  </m:sSub>
                                </m:num>
                                <m:den>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𝑇</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den>
                              </m:f>
                            </m:e>
                          </m:d>
                          <m:r>
                            <a:rPr lang="es-EC" i="1">
                              <a:latin typeface="Cambria Math" panose="02040503050406030204" pitchFamily="18" charset="0"/>
                              <a:ea typeface="Calibri" panose="020F0502020204030204" pitchFamily="34" charset="0"/>
                              <a:cs typeface="Times New Roman" panose="02020603050405020304" pitchFamily="18" charset="0"/>
                            </a:rPr>
                            <m:t>∗</m:t>
                          </m:r>
                          <m:d>
                            <m:dPr>
                              <m:ctrlPr>
                                <a:rPr lang="es-ES" i="1">
                                  <a:latin typeface="Cambria Math" panose="02040503050406030204" pitchFamily="18" charset="0"/>
                                  <a:ea typeface="Calibri" panose="020F0502020204030204" pitchFamily="34" charset="0"/>
                                  <a:cs typeface="Times New Roman" panose="02020603050405020304" pitchFamily="18" charset="0"/>
                                </a:rPr>
                              </m:ctrlPr>
                            </m:dPr>
                            <m:e>
                              <m:f>
                                <m:fPr>
                                  <m:ctrlPr>
                                    <a:rPr lang="es-ES"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𝑃</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r>
                                    <a:rPr lang="es-EC" i="1">
                                      <a:latin typeface="Cambria Math" panose="02040503050406030204" pitchFamily="18" charset="0"/>
                                      <a:ea typeface="Calibri" panose="020F0502020204030204" pitchFamily="34" charset="0"/>
                                      <a:cs typeface="Times New Roman" panose="02020603050405020304" pitchFamily="18" charset="0"/>
                                    </a:rPr>
                                    <m:t>−</m:t>
                                  </m:r>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𝑃</m:t>
                                      </m:r>
                                    </m:e>
                                    <m:sub>
                                      <m:r>
                                        <a:rPr lang="es-EC" i="1">
                                          <a:latin typeface="Cambria Math" panose="02040503050406030204" pitchFamily="18" charset="0"/>
                                          <a:ea typeface="Calibri" panose="020F0502020204030204" pitchFamily="34" charset="0"/>
                                          <a:cs typeface="Times New Roman" panose="02020603050405020304" pitchFamily="18" charset="0"/>
                                        </a:rPr>
                                        <m:t>𝑚</m:t>
                                      </m:r>
                                    </m:sub>
                                  </m:sSub>
                                </m:num>
                                <m:den>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𝑃</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den>
                              </m:f>
                            </m:e>
                          </m:d>
                        </m:e>
                      </m:d>
                      <m:r>
                        <a:rPr lang="es-EC" i="1">
                          <a:latin typeface="Cambria Math" panose="02040503050406030204" pitchFamily="18" charset="0"/>
                          <a:ea typeface="Times New Roman" panose="02020603050405020304" pitchFamily="18" charset="0"/>
                          <a:cs typeface="Times New Roman" panose="02020603050405020304" pitchFamily="18" charset="0"/>
                        </a:rPr>
                        <m:t>∗100</m:t>
                      </m:r>
                    </m:oMath>
                  </m:oMathPara>
                </a14:m>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lgn="just">
                  <a:spcAft>
                    <a:spcPts val="0"/>
                  </a:spcAft>
                </a:pPr>
                <a:r>
                  <a:rPr lang="es-EC" dirty="0">
                    <a:latin typeface="Arial" panose="020B0604020202020204" pitchFamily="34" charset="0"/>
                    <a:ea typeface="Times New Roman" panose="02020603050405020304" pitchFamily="18" charset="0"/>
                    <a:cs typeface="Times New Roman" panose="02020603050405020304" pitchFamily="18" charset="0"/>
                  </a:rPr>
                  <a:t> </a:t>
                </a:r>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lgn="just">
                  <a:spcAft>
                    <a:spcPts val="0"/>
                  </a:spcAft>
                </a:pPr>
                <a:r>
                  <a:rPr lang="es-EC" dirty="0">
                    <a:latin typeface="Arial" panose="020B0604020202020204" pitchFamily="34" charset="0"/>
                    <a:ea typeface="Calibri" panose="020F0502020204030204" pitchFamily="34" charset="0"/>
                    <a:cs typeface="Times New Roman" panose="02020603050405020304" pitchFamily="18" charset="0"/>
                  </a:rPr>
                  <a:t>Descomponiendo la ecuación, se separan tres índices los cuales se pueden analizar por separado, dependiendo el requerimiento del investigador, en nuestro caso se utilizan todos los datos solicitados.</a:t>
                </a:r>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spcAft>
                    <a:spcPts val="0"/>
                  </a:spcAft>
                </a:pPr>
                <a:r>
                  <a:rPr lang="es-EC" dirty="0">
                    <a:latin typeface="Arial" panose="020B0604020202020204" pitchFamily="34" charset="0"/>
                    <a:ea typeface="Calibri" panose="020F0502020204030204" pitchFamily="34" charset="0"/>
                    <a:cs typeface="Times New Roman" panose="02020603050405020304" pitchFamily="18" charset="0"/>
                  </a:rPr>
                  <a:t> </a:t>
                </a:r>
                <a:r>
                  <a:rPr lang="es-EC" i="1" dirty="0" smtClean="0">
                    <a:latin typeface="Arial" panose="020B0604020202020204" pitchFamily="34" charset="0"/>
                    <a:ea typeface="Calibri" panose="020F0502020204030204" pitchFamily="34" charset="0"/>
                    <a:cs typeface="Times New Roman" panose="02020603050405020304" pitchFamily="18" charset="0"/>
                  </a:rPr>
                  <a:t>Índice </a:t>
                </a:r>
                <a:r>
                  <a:rPr lang="es-EC" i="1" dirty="0">
                    <a:latin typeface="Arial" panose="020B0604020202020204" pitchFamily="34" charset="0"/>
                    <a:ea typeface="Calibri" panose="020F0502020204030204" pitchFamily="34" charset="0"/>
                    <a:cs typeface="Times New Roman" panose="02020603050405020304" pitchFamily="18" charset="0"/>
                  </a:rPr>
                  <a:t>de tiempo</a:t>
                </a:r>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lgn="just">
                  <a:spcAft>
                    <a:spcPts val="0"/>
                  </a:spcAft>
                </a:pPr>
                <a14:m>
                  <m:oMathPara xmlns:m="http://schemas.openxmlformats.org/officeDocument/2006/math">
                    <m:oMathParaPr>
                      <m:jc m:val="centerGroup"/>
                    </m:oMathParaPr>
                    <m:oMath xmlns:m="http://schemas.openxmlformats.org/officeDocument/2006/math">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𝐼</m:t>
                          </m:r>
                        </m:e>
                        <m:sub>
                          <m:r>
                            <a:rPr lang="es-EC" i="1">
                              <a:latin typeface="Cambria Math" panose="02040503050406030204" pitchFamily="18" charset="0"/>
                              <a:ea typeface="Calibri" panose="020F0502020204030204" pitchFamily="34" charset="0"/>
                              <a:cs typeface="Times New Roman" panose="02020603050405020304" pitchFamily="18" charset="0"/>
                            </a:rPr>
                            <m:t>𝑡</m:t>
                          </m:r>
                        </m:sub>
                      </m:sSub>
                      <m:r>
                        <a:rPr lang="es-EC" i="1">
                          <a:latin typeface="Cambria Math" panose="02040503050406030204" pitchFamily="18" charset="0"/>
                          <a:ea typeface="Calibri" panose="020F0502020204030204" pitchFamily="34" charset="0"/>
                          <a:cs typeface="Times New Roman" panose="02020603050405020304" pitchFamily="18" charset="0"/>
                        </a:rPr>
                        <m:t>=</m:t>
                      </m:r>
                      <m:d>
                        <m:dPr>
                          <m:ctrlPr>
                            <a:rPr lang="es-ES" i="1">
                              <a:latin typeface="Cambria Math" panose="02040503050406030204" pitchFamily="18" charset="0"/>
                              <a:ea typeface="Calibri" panose="020F0502020204030204" pitchFamily="34" charset="0"/>
                              <a:cs typeface="Times New Roman" panose="02020603050405020304" pitchFamily="18" charset="0"/>
                            </a:rPr>
                          </m:ctrlPr>
                        </m:dPr>
                        <m:e>
                          <m:f>
                            <m:fPr>
                              <m:ctrlPr>
                                <a:rPr lang="es-ES"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𝑡</m:t>
                                  </m:r>
                                </m:e>
                                <m:sub>
                                  <m:r>
                                    <a:rPr lang="es-EC" i="1">
                                      <a:latin typeface="Cambria Math" panose="02040503050406030204" pitchFamily="18" charset="0"/>
                                      <a:ea typeface="Calibri" panose="020F0502020204030204" pitchFamily="34" charset="0"/>
                                      <a:cs typeface="Times New Roman" panose="02020603050405020304" pitchFamily="18" charset="0"/>
                                    </a:rPr>
                                    <m:t>𝑚</m:t>
                                  </m:r>
                                </m:sub>
                              </m:sSub>
                              <m:r>
                                <a:rPr lang="es-EC" i="1">
                                  <a:latin typeface="Cambria Math" panose="02040503050406030204" pitchFamily="18" charset="0"/>
                                  <a:ea typeface="Calibri" panose="020F0502020204030204" pitchFamily="34" charset="0"/>
                                  <a:cs typeface="Times New Roman" panose="02020603050405020304" pitchFamily="18" charset="0"/>
                                </a:rPr>
                                <m:t>−</m:t>
                              </m:r>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𝑡</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num>
                            <m:den>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𝑡</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den>
                          </m:f>
                        </m:e>
                      </m:d>
                    </m:oMath>
                  </m:oMathPara>
                </a14:m>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lgn="just">
                  <a:spcAft>
                    <a:spcPts val="0"/>
                  </a:spcAft>
                </a:pPr>
                <a:r>
                  <a:rPr lang="es-EC" i="1" dirty="0">
                    <a:latin typeface="Arial" panose="020B0604020202020204" pitchFamily="34" charset="0"/>
                    <a:ea typeface="Calibri" panose="020F0502020204030204" pitchFamily="34" charset="0"/>
                    <a:cs typeface="Times New Roman" panose="02020603050405020304" pitchFamily="18" charset="0"/>
                  </a:rPr>
                  <a:t>Índice de temperatura</a:t>
                </a:r>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lgn="just">
                  <a:spcAft>
                    <a:spcPts val="0"/>
                  </a:spcAft>
                </a:pPr>
                <a14:m>
                  <m:oMathPara xmlns:m="http://schemas.openxmlformats.org/officeDocument/2006/math">
                    <m:oMathParaPr>
                      <m:jc m:val="centerGroup"/>
                    </m:oMathParaPr>
                    <m:oMath xmlns:m="http://schemas.openxmlformats.org/officeDocument/2006/math">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𝐼</m:t>
                          </m:r>
                        </m:e>
                        <m:sub>
                          <m:r>
                            <a:rPr lang="es-EC" i="1">
                              <a:latin typeface="Cambria Math" panose="02040503050406030204" pitchFamily="18" charset="0"/>
                              <a:ea typeface="Calibri" panose="020F0502020204030204" pitchFamily="34" charset="0"/>
                              <a:cs typeface="Times New Roman" panose="02020603050405020304" pitchFamily="18" charset="0"/>
                            </a:rPr>
                            <m:t>𝑇</m:t>
                          </m:r>
                        </m:sub>
                      </m:sSub>
                      <m:r>
                        <a:rPr lang="es-EC" i="1">
                          <a:latin typeface="Cambria Math" panose="02040503050406030204" pitchFamily="18" charset="0"/>
                          <a:ea typeface="Calibri" panose="020F0502020204030204" pitchFamily="34" charset="0"/>
                          <a:cs typeface="Times New Roman" panose="02020603050405020304" pitchFamily="18" charset="0"/>
                        </a:rPr>
                        <m:t>=</m:t>
                      </m:r>
                      <m:d>
                        <m:dPr>
                          <m:ctrlPr>
                            <a:rPr lang="es-ES" i="1">
                              <a:latin typeface="Cambria Math" panose="02040503050406030204" pitchFamily="18" charset="0"/>
                              <a:ea typeface="Calibri" panose="020F0502020204030204" pitchFamily="34" charset="0"/>
                              <a:cs typeface="Times New Roman" panose="02020603050405020304" pitchFamily="18" charset="0"/>
                            </a:rPr>
                          </m:ctrlPr>
                        </m:dPr>
                        <m:e>
                          <m:f>
                            <m:fPr>
                              <m:ctrlPr>
                                <a:rPr lang="es-ES"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𝑇</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r>
                                <a:rPr lang="es-EC" i="1">
                                  <a:latin typeface="Cambria Math" panose="02040503050406030204" pitchFamily="18" charset="0"/>
                                  <a:ea typeface="Calibri" panose="020F0502020204030204" pitchFamily="34" charset="0"/>
                                  <a:cs typeface="Times New Roman" panose="02020603050405020304" pitchFamily="18" charset="0"/>
                                </a:rPr>
                                <m:t>−</m:t>
                              </m:r>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𝑇</m:t>
                                  </m:r>
                                </m:e>
                                <m:sub>
                                  <m:r>
                                    <a:rPr lang="es-EC" i="1">
                                      <a:latin typeface="Cambria Math" panose="02040503050406030204" pitchFamily="18" charset="0"/>
                                      <a:ea typeface="Calibri" panose="020F0502020204030204" pitchFamily="34" charset="0"/>
                                      <a:cs typeface="Times New Roman" panose="02020603050405020304" pitchFamily="18" charset="0"/>
                                    </a:rPr>
                                    <m:t>𝑚</m:t>
                                  </m:r>
                                </m:sub>
                              </m:sSub>
                            </m:num>
                            <m:den>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𝑇</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den>
                          </m:f>
                        </m:e>
                      </m:d>
                    </m:oMath>
                  </m:oMathPara>
                </a14:m>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lgn="just">
                  <a:spcAft>
                    <a:spcPts val="0"/>
                  </a:spcAft>
                </a:pPr>
                <a:r>
                  <a:rPr lang="es-EC" i="1" dirty="0">
                    <a:latin typeface="Arial" panose="020B0604020202020204" pitchFamily="34" charset="0"/>
                    <a:ea typeface="Calibri" panose="020F0502020204030204" pitchFamily="34" charset="0"/>
                    <a:cs typeface="Times New Roman" panose="02020603050405020304" pitchFamily="18" charset="0"/>
                  </a:rPr>
                  <a:t>Índice de pendiente</a:t>
                </a:r>
                <a:endParaRPr lang="es-ES" dirty="0">
                  <a:latin typeface="Arial" panose="020B0604020202020204" pitchFamily="34" charset="0"/>
                  <a:ea typeface="Calibri" panose="020F0502020204030204" pitchFamily="34" charset="0"/>
                  <a:cs typeface="Times New Roman" panose="02020603050405020304" pitchFamily="18" charset="0"/>
                </a:endParaRPr>
              </a:p>
              <a:p>
                <a:pPr indent="457200" algn="just">
                  <a:spcAft>
                    <a:spcPts val="0"/>
                  </a:spcAft>
                </a:pPr>
                <a14:m>
                  <m:oMathPara xmlns:m="http://schemas.openxmlformats.org/officeDocument/2006/math">
                    <m:oMathParaPr>
                      <m:jc m:val="centerGroup"/>
                    </m:oMathParaPr>
                    <m:oMath xmlns:m="http://schemas.openxmlformats.org/officeDocument/2006/math">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𝐼</m:t>
                          </m:r>
                        </m:e>
                        <m:sub>
                          <m:r>
                            <a:rPr lang="es-EC" i="1">
                              <a:latin typeface="Cambria Math" panose="02040503050406030204" pitchFamily="18" charset="0"/>
                              <a:ea typeface="Calibri" panose="020F0502020204030204" pitchFamily="34" charset="0"/>
                              <a:cs typeface="Times New Roman" panose="02020603050405020304" pitchFamily="18" charset="0"/>
                            </a:rPr>
                            <m:t>𝑝</m:t>
                          </m:r>
                        </m:sub>
                      </m:sSub>
                      <m:r>
                        <a:rPr lang="es-EC" i="1">
                          <a:latin typeface="Cambria Math" panose="02040503050406030204" pitchFamily="18" charset="0"/>
                          <a:ea typeface="Calibri" panose="020F0502020204030204" pitchFamily="34" charset="0"/>
                          <a:cs typeface="Times New Roman" panose="02020603050405020304" pitchFamily="18" charset="0"/>
                        </a:rPr>
                        <m:t>=</m:t>
                      </m:r>
                      <m:d>
                        <m:dPr>
                          <m:ctrlPr>
                            <a:rPr lang="es-ES" i="1">
                              <a:latin typeface="Cambria Math" panose="02040503050406030204" pitchFamily="18" charset="0"/>
                              <a:ea typeface="Calibri" panose="020F0502020204030204" pitchFamily="34" charset="0"/>
                              <a:cs typeface="Times New Roman" panose="02020603050405020304" pitchFamily="18" charset="0"/>
                            </a:rPr>
                          </m:ctrlPr>
                        </m:dPr>
                        <m:e>
                          <m:f>
                            <m:fPr>
                              <m:ctrlPr>
                                <a:rPr lang="es-ES"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𝑃</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r>
                                <a:rPr lang="es-EC" i="1">
                                  <a:latin typeface="Cambria Math" panose="02040503050406030204" pitchFamily="18" charset="0"/>
                                  <a:ea typeface="Calibri" panose="020F0502020204030204" pitchFamily="34" charset="0"/>
                                  <a:cs typeface="Times New Roman" panose="02020603050405020304" pitchFamily="18" charset="0"/>
                                </a:rPr>
                                <m:t>−</m:t>
                              </m:r>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𝑃</m:t>
                                  </m:r>
                                </m:e>
                                <m:sub>
                                  <m:r>
                                    <a:rPr lang="es-EC" i="1">
                                      <a:latin typeface="Cambria Math" panose="02040503050406030204" pitchFamily="18" charset="0"/>
                                      <a:ea typeface="Calibri" panose="020F0502020204030204" pitchFamily="34" charset="0"/>
                                      <a:cs typeface="Times New Roman" panose="02020603050405020304" pitchFamily="18" charset="0"/>
                                    </a:rPr>
                                    <m:t>𝑚</m:t>
                                  </m:r>
                                </m:sub>
                              </m:sSub>
                            </m:num>
                            <m:den>
                              <m:sSub>
                                <m:sSubPr>
                                  <m:ctrlPr>
                                    <a:rPr lang="es-ES" i="1">
                                      <a:latin typeface="Cambria Math" panose="02040503050406030204" pitchFamily="18" charset="0"/>
                                      <a:ea typeface="Calibri" panose="020F0502020204030204" pitchFamily="34" charset="0"/>
                                      <a:cs typeface="Times New Roman" panose="02020603050405020304" pitchFamily="18" charset="0"/>
                                    </a:rPr>
                                  </m:ctrlPr>
                                </m:sSubPr>
                                <m:e>
                                  <m:r>
                                    <a:rPr lang="es-EC" i="1">
                                      <a:latin typeface="Cambria Math" panose="02040503050406030204" pitchFamily="18" charset="0"/>
                                      <a:ea typeface="Calibri" panose="020F0502020204030204" pitchFamily="34" charset="0"/>
                                      <a:cs typeface="Times New Roman" panose="02020603050405020304" pitchFamily="18" charset="0"/>
                                    </a:rPr>
                                    <m:t>𝑃</m:t>
                                  </m:r>
                                </m:e>
                                <m:sub>
                                  <m:r>
                                    <a:rPr lang="es-EC" i="1">
                                      <a:latin typeface="Cambria Math" panose="02040503050406030204" pitchFamily="18" charset="0"/>
                                      <a:ea typeface="Calibri" panose="020F0502020204030204" pitchFamily="34" charset="0"/>
                                      <a:cs typeface="Times New Roman" panose="02020603050405020304" pitchFamily="18" charset="0"/>
                                    </a:rPr>
                                    <m:t>𝑐</m:t>
                                  </m:r>
                                </m:sub>
                              </m:sSub>
                            </m:den>
                          </m:f>
                        </m:e>
                      </m:d>
                    </m:oMath>
                  </m:oMathPara>
                </a14:m>
                <a:endParaRPr lang="es-ES" dirty="0">
                  <a:latin typeface="Arial" panose="020B0604020202020204" pitchFamily="34" charset="0"/>
                  <a:ea typeface="Calibri" panose="020F0502020204030204" pitchFamily="34" charset="0"/>
                  <a:cs typeface="Times New Roman" panose="02020603050405020304" pitchFamily="18" charset="0"/>
                </a:endParaRPr>
              </a:p>
            </p:txBody>
          </p:sp>
        </mc:Choice>
        <mc:Fallback>
          <p:sp>
            <p:nvSpPr>
              <p:cNvPr id="4" name="Rectángulo 3"/>
              <p:cNvSpPr>
                <a:spLocks noRot="1" noChangeAspect="1" noMove="1" noResize="1" noEditPoints="1" noAdjustHandles="1" noChangeArrowheads="1" noChangeShapeType="1" noTextEdit="1"/>
              </p:cNvSpPr>
              <p:nvPr/>
            </p:nvSpPr>
            <p:spPr>
              <a:xfrm>
                <a:off x="667656" y="895674"/>
                <a:ext cx="11045371" cy="4520725"/>
              </a:xfrm>
              <a:prstGeom prst="rect">
                <a:avLst/>
              </a:prstGeom>
              <a:blipFill>
                <a:blip r:embed="rId2"/>
                <a:stretch>
                  <a:fillRect l="-497" t="-809" r="-497"/>
                </a:stretch>
              </a:blipFill>
            </p:spPr>
            <p:txBody>
              <a:bodyPr/>
              <a:lstStyle/>
              <a:p>
                <a:r>
                  <a:rPr lang="es-ES">
                    <a:noFill/>
                  </a:rPr>
                  <a:t> </a:t>
                </a:r>
              </a:p>
            </p:txBody>
          </p:sp>
        </mc:Fallback>
      </mc:AlternateContent>
    </p:spTree>
    <p:extLst>
      <p:ext uri="{BB962C8B-B14F-4D97-AF65-F5344CB8AC3E}">
        <p14:creationId xmlns:p14="http://schemas.microsoft.com/office/powerpoint/2010/main" val="36030713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711887534"/>
              </p:ext>
            </p:extLst>
          </p:nvPr>
        </p:nvGraphicFramePr>
        <p:xfrm>
          <a:off x="2293257" y="1190169"/>
          <a:ext cx="7474857" cy="4362057"/>
        </p:xfrm>
        <a:graphic>
          <a:graphicData uri="http://schemas.openxmlformats.org/drawingml/2006/table">
            <a:tbl>
              <a:tblPr firstRow="1" firstCol="1" bandRow="1">
                <a:tableStyleId>{5C22544A-7EE6-4342-B048-85BDC9FD1C3A}</a:tableStyleId>
              </a:tblPr>
              <a:tblGrid>
                <a:gridCol w="2632142">
                  <a:extLst>
                    <a:ext uri="{9D8B030D-6E8A-4147-A177-3AD203B41FA5}">
                      <a16:colId xmlns:a16="http://schemas.microsoft.com/office/drawing/2014/main" val="4285096376"/>
                    </a:ext>
                  </a:extLst>
                </a:gridCol>
                <a:gridCol w="2385046">
                  <a:extLst>
                    <a:ext uri="{9D8B030D-6E8A-4147-A177-3AD203B41FA5}">
                      <a16:colId xmlns:a16="http://schemas.microsoft.com/office/drawing/2014/main" val="3092903947"/>
                    </a:ext>
                  </a:extLst>
                </a:gridCol>
                <a:gridCol w="2457669">
                  <a:extLst>
                    <a:ext uri="{9D8B030D-6E8A-4147-A177-3AD203B41FA5}">
                      <a16:colId xmlns:a16="http://schemas.microsoft.com/office/drawing/2014/main" val="42849845"/>
                    </a:ext>
                  </a:extLst>
                </a:gridCol>
              </a:tblGrid>
              <a:tr h="641219">
                <a:tc gridSpan="2">
                  <a:txBody>
                    <a:bodyPr/>
                    <a:lstStyle/>
                    <a:p>
                      <a:pPr algn="ctr">
                        <a:lnSpc>
                          <a:spcPct val="200000"/>
                        </a:lnSpc>
                        <a:spcAft>
                          <a:spcPts val="0"/>
                        </a:spcAft>
                      </a:pPr>
                      <a:r>
                        <a:rPr lang="es-EC" sz="2000" dirty="0">
                          <a:effectLst/>
                        </a:rPr>
                        <a:t>Índice de compatibilidad (%)</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a:txBody>
                    <a:bodyPr/>
                    <a:lstStyle/>
                    <a:p>
                      <a:pPr algn="ctr">
                        <a:lnSpc>
                          <a:spcPct val="200000"/>
                        </a:lnSpc>
                        <a:spcAft>
                          <a:spcPts val="0"/>
                        </a:spcAft>
                      </a:pPr>
                      <a:r>
                        <a:rPr lang="es-EC" sz="2000" dirty="0">
                          <a:effectLst/>
                        </a:rPr>
                        <a:t>Clasificación</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9294296"/>
                  </a:ext>
                </a:extLst>
              </a:tr>
              <a:tr h="641219">
                <a:tc>
                  <a:txBody>
                    <a:bodyPr/>
                    <a:lstStyle/>
                    <a:p>
                      <a:pPr algn="ctr">
                        <a:lnSpc>
                          <a:spcPct val="200000"/>
                        </a:lnSpc>
                        <a:spcAft>
                          <a:spcPts val="0"/>
                        </a:spcAft>
                      </a:pPr>
                      <a:r>
                        <a:rPr lang="es-EC" sz="2000" dirty="0">
                          <a:effectLst/>
                        </a:rPr>
                        <a:t>I&gt;-10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s-EC" sz="2000" dirty="0">
                          <a:effectLst/>
                        </a:rPr>
                        <a:t>I&lt;10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s-EC" sz="2000" dirty="0">
                          <a:effectLst/>
                        </a:rPr>
                        <a:t>Compatibilidad extrema</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6234344"/>
                  </a:ext>
                </a:extLst>
              </a:tr>
              <a:tr h="641219">
                <a:tc>
                  <a:txBody>
                    <a:bodyPr/>
                    <a:lstStyle/>
                    <a:p>
                      <a:pPr algn="ctr">
                        <a:lnSpc>
                          <a:spcPct val="200000"/>
                        </a:lnSpc>
                        <a:spcAft>
                          <a:spcPts val="0"/>
                        </a:spcAft>
                      </a:pPr>
                      <a:r>
                        <a:rPr lang="es-EC" sz="2000" dirty="0">
                          <a:effectLst/>
                        </a:rPr>
                        <a:t>-10&lt;I&gt;-50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s-EC" sz="2000" dirty="0">
                          <a:effectLst/>
                        </a:rPr>
                        <a:t>10&gt;I&lt;50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s-EC" sz="2000" dirty="0">
                          <a:effectLst/>
                        </a:rPr>
                        <a:t>Compatibilidad alta</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9071316"/>
                  </a:ext>
                </a:extLst>
              </a:tr>
              <a:tr h="641219">
                <a:tc>
                  <a:txBody>
                    <a:bodyPr/>
                    <a:lstStyle/>
                    <a:p>
                      <a:pPr algn="ctr">
                        <a:lnSpc>
                          <a:spcPct val="200000"/>
                        </a:lnSpc>
                        <a:spcAft>
                          <a:spcPts val="0"/>
                        </a:spcAft>
                      </a:pPr>
                      <a:r>
                        <a:rPr lang="es-EC" sz="2000" dirty="0">
                          <a:effectLst/>
                        </a:rPr>
                        <a:t>-50&lt;I&gt;-100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s-EC" sz="2000" dirty="0">
                          <a:effectLst/>
                        </a:rPr>
                        <a:t>50&gt;I&lt;100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s-EC" sz="2000" dirty="0">
                          <a:effectLst/>
                        </a:rPr>
                        <a:t>Compatibilidad moderada</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5830885"/>
                  </a:ext>
                </a:extLst>
              </a:tr>
              <a:tr h="641219">
                <a:tc>
                  <a:txBody>
                    <a:bodyPr/>
                    <a:lstStyle/>
                    <a:p>
                      <a:pPr algn="ctr">
                        <a:lnSpc>
                          <a:spcPct val="200000"/>
                        </a:lnSpc>
                        <a:spcAft>
                          <a:spcPts val="0"/>
                        </a:spcAft>
                      </a:pPr>
                      <a:r>
                        <a:rPr lang="es-EC" sz="2000" dirty="0">
                          <a:effectLst/>
                        </a:rPr>
                        <a:t>I&lt;-100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s-EC" sz="2000" dirty="0">
                          <a:effectLst/>
                        </a:rPr>
                        <a:t>I&gt;100</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0"/>
                        </a:spcAft>
                      </a:pPr>
                      <a:r>
                        <a:rPr lang="es-EC" sz="2000" dirty="0">
                          <a:effectLst/>
                        </a:rPr>
                        <a:t>Compatibilidad baja</a:t>
                      </a:r>
                      <a:endParaRPr lang="es-E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7615097"/>
                  </a:ext>
                </a:extLst>
              </a:tr>
            </a:tbl>
          </a:graphicData>
        </a:graphic>
      </p:graphicFrame>
    </p:spTree>
    <p:extLst>
      <p:ext uri="{BB962C8B-B14F-4D97-AF65-F5344CB8AC3E}">
        <p14:creationId xmlns:p14="http://schemas.microsoft.com/office/powerpoint/2010/main" val="28204238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Índice de tiempo</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504716750"/>
              </p:ext>
            </p:extLst>
          </p:nvPr>
        </p:nvGraphicFramePr>
        <p:xfrm>
          <a:off x="7262779" y="365125"/>
          <a:ext cx="3459741" cy="6092952"/>
        </p:xfrm>
        <a:graphic>
          <a:graphicData uri="http://schemas.openxmlformats.org/drawingml/2006/table">
            <a:tbl>
              <a:tblPr firstRow="1" firstCol="1" bandRow="1">
                <a:tableStyleId>{5C22544A-7EE6-4342-B048-85BDC9FD1C3A}</a:tableStyleId>
              </a:tblPr>
              <a:tblGrid>
                <a:gridCol w="1426194">
                  <a:extLst>
                    <a:ext uri="{9D8B030D-6E8A-4147-A177-3AD203B41FA5}">
                      <a16:colId xmlns:a16="http://schemas.microsoft.com/office/drawing/2014/main" val="1925680550"/>
                    </a:ext>
                  </a:extLst>
                </a:gridCol>
                <a:gridCol w="1020228">
                  <a:extLst>
                    <a:ext uri="{9D8B030D-6E8A-4147-A177-3AD203B41FA5}">
                      <a16:colId xmlns:a16="http://schemas.microsoft.com/office/drawing/2014/main" val="1060671629"/>
                    </a:ext>
                  </a:extLst>
                </a:gridCol>
                <a:gridCol w="1013319">
                  <a:extLst>
                    <a:ext uri="{9D8B030D-6E8A-4147-A177-3AD203B41FA5}">
                      <a16:colId xmlns:a16="http://schemas.microsoft.com/office/drawing/2014/main" val="4275658333"/>
                    </a:ext>
                  </a:extLst>
                </a:gridCol>
              </a:tblGrid>
              <a:tr h="440476">
                <a:tc>
                  <a:txBody>
                    <a:bodyPr/>
                    <a:lstStyle/>
                    <a:p>
                      <a:pPr algn="l">
                        <a:lnSpc>
                          <a:spcPct val="200000"/>
                        </a:lnSpc>
                        <a:spcAft>
                          <a:spcPts val="0"/>
                        </a:spcAft>
                      </a:pPr>
                      <a:r>
                        <a:rPr lang="es-EC" sz="1000" dirty="0">
                          <a:effectLst/>
                        </a:rPr>
                        <a:t>Combinaciones</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ctr">
                        <a:lnSpc>
                          <a:spcPct val="200000"/>
                        </a:lnSpc>
                        <a:spcAft>
                          <a:spcPts val="0"/>
                        </a:spcAft>
                      </a:pPr>
                      <a:r>
                        <a:rPr lang="es-EC" sz="1000" dirty="0">
                          <a:effectLst/>
                        </a:rPr>
                        <a:t>Tiempo máximo (minutos)</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ctr">
                        <a:lnSpc>
                          <a:spcPct val="200000"/>
                        </a:lnSpc>
                        <a:spcAft>
                          <a:spcPts val="0"/>
                        </a:spcAft>
                      </a:pPr>
                      <a:r>
                        <a:rPr lang="es-EC" sz="1000" dirty="0">
                          <a:effectLst/>
                        </a:rPr>
                        <a:t>Índice de tiempo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4013595510"/>
                  </a:ext>
                </a:extLst>
              </a:tr>
              <a:tr h="440476">
                <a:tc>
                  <a:txBody>
                    <a:bodyPr/>
                    <a:lstStyle/>
                    <a:p>
                      <a:pPr algn="l">
                        <a:lnSpc>
                          <a:spcPct val="200000"/>
                        </a:lnSpc>
                        <a:spcAft>
                          <a:spcPts val="0"/>
                        </a:spcAft>
                      </a:pPr>
                      <a:r>
                        <a:rPr lang="es-EC" sz="1000" dirty="0">
                          <a:effectLst/>
                        </a:rPr>
                        <a:t>Cemento Portland Puzolánico tipo IP</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770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 ---------</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3953066971"/>
                  </a:ext>
                </a:extLst>
              </a:tr>
              <a:tr h="220239">
                <a:tc>
                  <a:txBody>
                    <a:bodyPr/>
                    <a:lstStyle/>
                    <a:p>
                      <a:pPr algn="l">
                        <a:lnSpc>
                          <a:spcPct val="200000"/>
                        </a:lnSpc>
                        <a:spcAft>
                          <a:spcPts val="0"/>
                        </a:spcAft>
                      </a:pPr>
                      <a:r>
                        <a:rPr lang="es-EC" sz="1000" dirty="0">
                          <a:effectLst/>
                        </a:rPr>
                        <a:t>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205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-0.7338</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2599833586"/>
                  </a:ext>
                </a:extLst>
              </a:tr>
              <a:tr h="220239">
                <a:tc>
                  <a:txBody>
                    <a:bodyPr/>
                    <a:lstStyle/>
                    <a:p>
                      <a:pPr algn="l">
                        <a:lnSpc>
                          <a:spcPct val="200000"/>
                        </a:lnSpc>
                        <a:spcAft>
                          <a:spcPts val="0"/>
                        </a:spcAft>
                      </a:pPr>
                      <a:r>
                        <a:rPr lang="es-EC" sz="1000" dirty="0">
                          <a:effectLst/>
                        </a:rPr>
                        <a:t>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150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-0.8052</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631254907"/>
                  </a:ext>
                </a:extLst>
              </a:tr>
              <a:tr h="220239">
                <a:tc>
                  <a:txBody>
                    <a:bodyPr/>
                    <a:lstStyle/>
                    <a:p>
                      <a:pPr algn="l">
                        <a:lnSpc>
                          <a:spcPct val="200000"/>
                        </a:lnSpc>
                        <a:spcAft>
                          <a:spcPts val="0"/>
                        </a:spcAft>
                      </a:pPr>
                      <a:r>
                        <a:rPr lang="es-EC" sz="1000" dirty="0">
                          <a:effectLst/>
                        </a:rPr>
                        <a:t>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1045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0.35714</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474618530"/>
                  </a:ext>
                </a:extLst>
              </a:tr>
              <a:tr h="220239">
                <a:tc>
                  <a:txBody>
                    <a:bodyPr/>
                    <a:lstStyle/>
                    <a:p>
                      <a:pPr algn="l">
                        <a:lnSpc>
                          <a:spcPct val="200000"/>
                        </a:lnSpc>
                        <a:spcAft>
                          <a:spcPts val="0"/>
                        </a:spcAft>
                      </a:pPr>
                      <a:r>
                        <a:rPr lang="es-EC" sz="1000" dirty="0">
                          <a:effectLst/>
                        </a:rPr>
                        <a:t>Viscomix 2g</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985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0.27922</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85642547"/>
                  </a:ext>
                </a:extLst>
              </a:tr>
              <a:tr h="220239">
                <a:tc>
                  <a:txBody>
                    <a:bodyPr/>
                    <a:lstStyle/>
                    <a:p>
                      <a:pPr algn="l">
                        <a:lnSpc>
                          <a:spcPct val="200000"/>
                        </a:lnSpc>
                        <a:spcAft>
                          <a:spcPts val="0"/>
                        </a:spcAft>
                      </a:pPr>
                      <a:r>
                        <a:rPr lang="es-EC" sz="1000" dirty="0">
                          <a:effectLst/>
                        </a:rPr>
                        <a:t>Viscomix 2g + 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860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0.11688</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188421613"/>
                  </a:ext>
                </a:extLst>
              </a:tr>
              <a:tr h="220239">
                <a:tc>
                  <a:txBody>
                    <a:bodyPr/>
                    <a:lstStyle/>
                    <a:p>
                      <a:pPr algn="l">
                        <a:lnSpc>
                          <a:spcPct val="200000"/>
                        </a:lnSpc>
                        <a:spcAft>
                          <a:spcPts val="0"/>
                        </a:spcAft>
                      </a:pPr>
                      <a:r>
                        <a:rPr lang="es-EC" sz="1000" dirty="0">
                          <a:effectLst/>
                        </a:rPr>
                        <a:t>Viscomix 2g + 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125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-0.8377</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45272367"/>
                  </a:ext>
                </a:extLst>
              </a:tr>
              <a:tr h="220239">
                <a:tc>
                  <a:txBody>
                    <a:bodyPr/>
                    <a:lstStyle/>
                    <a:p>
                      <a:pPr algn="l">
                        <a:lnSpc>
                          <a:spcPct val="200000"/>
                        </a:lnSpc>
                        <a:spcAft>
                          <a:spcPts val="0"/>
                        </a:spcAft>
                      </a:pPr>
                      <a:r>
                        <a:rPr lang="es-EC" sz="1000" dirty="0">
                          <a:effectLst/>
                        </a:rPr>
                        <a:t>Viscomix 2g + 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720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-0.0649</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3938390615"/>
                  </a:ext>
                </a:extLst>
              </a:tr>
              <a:tr h="220239">
                <a:tc>
                  <a:txBody>
                    <a:bodyPr/>
                    <a:lstStyle/>
                    <a:p>
                      <a:pPr algn="l">
                        <a:lnSpc>
                          <a:spcPct val="200000"/>
                        </a:lnSpc>
                        <a:spcAft>
                          <a:spcPts val="0"/>
                        </a:spcAft>
                      </a:pPr>
                      <a:r>
                        <a:rPr lang="es-EC" sz="1000" dirty="0">
                          <a:effectLst/>
                        </a:rPr>
                        <a:t>Viscomix 1g</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890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0.15584</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2782409623"/>
                  </a:ext>
                </a:extLst>
              </a:tr>
              <a:tr h="220239">
                <a:tc>
                  <a:txBody>
                    <a:bodyPr/>
                    <a:lstStyle/>
                    <a:p>
                      <a:pPr algn="l">
                        <a:lnSpc>
                          <a:spcPct val="200000"/>
                        </a:lnSpc>
                        <a:spcAft>
                          <a:spcPts val="0"/>
                        </a:spcAft>
                      </a:pPr>
                      <a:r>
                        <a:rPr lang="es-EC" sz="1000" dirty="0">
                          <a:effectLst/>
                        </a:rPr>
                        <a:t>Viscomix 1g + 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730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-0.0519</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922406777"/>
                  </a:ext>
                </a:extLst>
              </a:tr>
              <a:tr h="220239">
                <a:tc>
                  <a:txBody>
                    <a:bodyPr/>
                    <a:lstStyle/>
                    <a:p>
                      <a:pPr algn="l">
                        <a:lnSpc>
                          <a:spcPct val="200000"/>
                        </a:lnSpc>
                        <a:spcAft>
                          <a:spcPts val="0"/>
                        </a:spcAft>
                      </a:pPr>
                      <a:r>
                        <a:rPr lang="es-EC" sz="1000" dirty="0">
                          <a:effectLst/>
                        </a:rPr>
                        <a:t>Viscomix 1g + 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745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-0.0325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2967960747"/>
                  </a:ext>
                </a:extLst>
              </a:tr>
              <a:tr h="220239">
                <a:tc>
                  <a:txBody>
                    <a:bodyPr/>
                    <a:lstStyle/>
                    <a:p>
                      <a:pPr algn="l">
                        <a:lnSpc>
                          <a:spcPct val="200000"/>
                        </a:lnSpc>
                        <a:spcAft>
                          <a:spcPts val="0"/>
                        </a:spcAft>
                      </a:pPr>
                      <a:r>
                        <a:rPr lang="es-EC" sz="1000" dirty="0">
                          <a:effectLst/>
                        </a:rPr>
                        <a:t>Viscomix 1g + 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155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0.0974</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439604571"/>
                  </a:ext>
                </a:extLst>
              </a:tr>
              <a:tr h="220239">
                <a:tc>
                  <a:txBody>
                    <a:bodyPr/>
                    <a:lstStyle/>
                    <a:p>
                      <a:pPr algn="l">
                        <a:lnSpc>
                          <a:spcPct val="200000"/>
                        </a:lnSpc>
                        <a:spcAft>
                          <a:spcPts val="0"/>
                        </a:spcAft>
                      </a:pPr>
                      <a:r>
                        <a:rPr lang="es-EC" sz="1000" dirty="0">
                          <a:effectLst/>
                        </a:rPr>
                        <a:t>Megamix 2g</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940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0.22078</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306945679"/>
                  </a:ext>
                </a:extLst>
              </a:tr>
              <a:tr h="220239">
                <a:tc>
                  <a:txBody>
                    <a:bodyPr/>
                    <a:lstStyle/>
                    <a:p>
                      <a:pPr algn="l">
                        <a:lnSpc>
                          <a:spcPct val="200000"/>
                        </a:lnSpc>
                        <a:spcAft>
                          <a:spcPts val="0"/>
                        </a:spcAft>
                      </a:pPr>
                      <a:r>
                        <a:rPr lang="es-EC" sz="1000" dirty="0">
                          <a:effectLst/>
                        </a:rPr>
                        <a:t>Megamix 2g + 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625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-0.1883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2438318752"/>
                  </a:ext>
                </a:extLst>
              </a:tr>
              <a:tr h="220239">
                <a:tc>
                  <a:txBody>
                    <a:bodyPr/>
                    <a:lstStyle/>
                    <a:p>
                      <a:pPr algn="l">
                        <a:lnSpc>
                          <a:spcPct val="200000"/>
                        </a:lnSpc>
                        <a:spcAft>
                          <a:spcPts val="0"/>
                        </a:spcAft>
                      </a:pPr>
                      <a:r>
                        <a:rPr lang="es-EC" sz="1000" dirty="0">
                          <a:effectLst/>
                        </a:rPr>
                        <a:t>Megamix 2g + 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200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-0.7403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4050165071"/>
                  </a:ext>
                </a:extLst>
              </a:tr>
              <a:tr h="220239">
                <a:tc>
                  <a:txBody>
                    <a:bodyPr/>
                    <a:lstStyle/>
                    <a:p>
                      <a:pPr algn="l">
                        <a:lnSpc>
                          <a:spcPct val="200000"/>
                        </a:lnSpc>
                        <a:spcAft>
                          <a:spcPts val="0"/>
                        </a:spcAft>
                      </a:pPr>
                      <a:r>
                        <a:rPr lang="es-EC" sz="1000" dirty="0">
                          <a:effectLst/>
                        </a:rPr>
                        <a:t>Megamix 2g + 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225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-0.7078</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82071439"/>
                  </a:ext>
                </a:extLst>
              </a:tr>
              <a:tr h="220239">
                <a:tc>
                  <a:txBody>
                    <a:bodyPr/>
                    <a:lstStyle/>
                    <a:p>
                      <a:pPr algn="l">
                        <a:lnSpc>
                          <a:spcPct val="200000"/>
                        </a:lnSpc>
                        <a:spcAft>
                          <a:spcPts val="0"/>
                        </a:spcAft>
                      </a:pPr>
                      <a:r>
                        <a:rPr lang="es-EC" sz="1000" dirty="0">
                          <a:effectLst/>
                        </a:rPr>
                        <a:t>Megamix 1g</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780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0.01299</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344743468"/>
                  </a:ext>
                </a:extLst>
              </a:tr>
              <a:tr h="220239">
                <a:tc>
                  <a:txBody>
                    <a:bodyPr/>
                    <a:lstStyle/>
                    <a:p>
                      <a:pPr algn="l">
                        <a:lnSpc>
                          <a:spcPct val="200000"/>
                        </a:lnSpc>
                        <a:spcAft>
                          <a:spcPts val="0"/>
                        </a:spcAft>
                      </a:pPr>
                      <a:r>
                        <a:rPr lang="es-EC" sz="1000" dirty="0">
                          <a:effectLst/>
                        </a:rPr>
                        <a:t>Megamix 1g + 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725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-0.0584</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357519847"/>
                  </a:ext>
                </a:extLst>
              </a:tr>
              <a:tr h="220239">
                <a:tc>
                  <a:txBody>
                    <a:bodyPr/>
                    <a:lstStyle/>
                    <a:p>
                      <a:pPr algn="l">
                        <a:lnSpc>
                          <a:spcPct val="200000"/>
                        </a:lnSpc>
                        <a:spcAft>
                          <a:spcPts val="0"/>
                        </a:spcAft>
                      </a:pPr>
                      <a:r>
                        <a:rPr lang="es-EC" sz="1000" dirty="0">
                          <a:effectLst/>
                        </a:rPr>
                        <a:t>Megamix 1g + 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190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-0.7532</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1112860755"/>
                  </a:ext>
                </a:extLst>
              </a:tr>
              <a:tr h="220239">
                <a:tc>
                  <a:txBody>
                    <a:bodyPr/>
                    <a:lstStyle/>
                    <a:p>
                      <a:pPr algn="l">
                        <a:lnSpc>
                          <a:spcPct val="200000"/>
                        </a:lnSpc>
                        <a:spcAft>
                          <a:spcPts val="0"/>
                        </a:spcAft>
                      </a:pPr>
                      <a:r>
                        <a:rPr lang="es-EC" sz="1000" dirty="0">
                          <a:effectLst/>
                        </a:rPr>
                        <a:t>Megamix 1g + 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755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tc>
                  <a:txBody>
                    <a:bodyPr/>
                    <a:lstStyle/>
                    <a:p>
                      <a:pPr algn="just">
                        <a:lnSpc>
                          <a:spcPct val="200000"/>
                        </a:lnSpc>
                        <a:spcAft>
                          <a:spcPts val="0"/>
                        </a:spcAft>
                      </a:pPr>
                      <a:r>
                        <a:rPr lang="es-EC" sz="1000" dirty="0">
                          <a:effectLst/>
                        </a:rPr>
                        <a:t>-0.0195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5082" marR="25082" marT="0" marB="0" anchor="ctr"/>
                </a:tc>
                <a:extLst>
                  <a:ext uri="{0D108BD9-81ED-4DB2-BD59-A6C34878D82A}">
                    <a16:rowId xmlns:a16="http://schemas.microsoft.com/office/drawing/2014/main" val="962516018"/>
                  </a:ext>
                </a:extLst>
              </a:tr>
            </a:tbl>
          </a:graphicData>
        </a:graphic>
      </p:graphicFrame>
      <p:graphicFrame>
        <p:nvGraphicFramePr>
          <p:cNvPr id="5" name="Gráfico 4"/>
          <p:cNvGraphicFramePr/>
          <p:nvPr>
            <p:extLst>
              <p:ext uri="{D42A27DB-BD31-4B8C-83A1-F6EECF244321}">
                <p14:modId xmlns:p14="http://schemas.microsoft.com/office/powerpoint/2010/main" val="1286306726"/>
              </p:ext>
            </p:extLst>
          </p:nvPr>
        </p:nvGraphicFramePr>
        <p:xfrm>
          <a:off x="1064085" y="2516727"/>
          <a:ext cx="5972810" cy="31153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7912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Índice de temperatura</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274458003"/>
              </p:ext>
            </p:extLst>
          </p:nvPr>
        </p:nvGraphicFramePr>
        <p:xfrm>
          <a:off x="7117333" y="460248"/>
          <a:ext cx="3187811" cy="6397752"/>
        </p:xfrm>
        <a:graphic>
          <a:graphicData uri="http://schemas.openxmlformats.org/drawingml/2006/table">
            <a:tbl>
              <a:tblPr firstRow="1" firstCol="1" bandRow="1">
                <a:tableStyleId>{5C22544A-7EE6-4342-B048-85BDC9FD1C3A}</a:tableStyleId>
              </a:tblPr>
              <a:tblGrid>
                <a:gridCol w="1398105">
                  <a:extLst>
                    <a:ext uri="{9D8B030D-6E8A-4147-A177-3AD203B41FA5}">
                      <a16:colId xmlns:a16="http://schemas.microsoft.com/office/drawing/2014/main" val="3625057272"/>
                    </a:ext>
                  </a:extLst>
                </a:gridCol>
                <a:gridCol w="932253">
                  <a:extLst>
                    <a:ext uri="{9D8B030D-6E8A-4147-A177-3AD203B41FA5}">
                      <a16:colId xmlns:a16="http://schemas.microsoft.com/office/drawing/2014/main" val="2178808158"/>
                    </a:ext>
                  </a:extLst>
                </a:gridCol>
                <a:gridCol w="857453">
                  <a:extLst>
                    <a:ext uri="{9D8B030D-6E8A-4147-A177-3AD203B41FA5}">
                      <a16:colId xmlns:a16="http://schemas.microsoft.com/office/drawing/2014/main" val="2754945070"/>
                    </a:ext>
                  </a:extLst>
                </a:gridCol>
              </a:tblGrid>
              <a:tr h="761129">
                <a:tc>
                  <a:txBody>
                    <a:bodyPr/>
                    <a:lstStyle/>
                    <a:p>
                      <a:pPr algn="ctr">
                        <a:lnSpc>
                          <a:spcPct val="200000"/>
                        </a:lnSpc>
                        <a:spcAft>
                          <a:spcPts val="0"/>
                        </a:spcAft>
                      </a:pPr>
                      <a:r>
                        <a:rPr lang="es-EC" sz="1000" dirty="0">
                          <a:effectLst/>
                        </a:rPr>
                        <a:t>Combinaciones</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1000" dirty="0">
                          <a:effectLst/>
                        </a:rPr>
                        <a:t>Temperatura máxima</a:t>
                      </a:r>
                      <a:endParaRPr lang="es-ES" sz="1000" dirty="0">
                        <a:effectLst/>
                      </a:endParaRPr>
                    </a:p>
                    <a:p>
                      <a:pPr algn="ctr">
                        <a:lnSpc>
                          <a:spcPct val="200000"/>
                        </a:lnSpc>
                        <a:spcAft>
                          <a:spcPts val="0"/>
                        </a:spcAft>
                      </a:pPr>
                      <a:r>
                        <a:rPr lang="es-EC" sz="1000" dirty="0">
                          <a:effectLst/>
                        </a:rPr>
                        <a:t>(°C)</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1000" dirty="0">
                          <a:effectLst/>
                        </a:rPr>
                        <a:t>Índice de temperatura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59530079"/>
                  </a:ext>
                </a:extLst>
              </a:tr>
              <a:tr h="507419">
                <a:tc>
                  <a:txBody>
                    <a:bodyPr/>
                    <a:lstStyle/>
                    <a:p>
                      <a:pPr algn="just">
                        <a:lnSpc>
                          <a:spcPct val="200000"/>
                        </a:lnSpc>
                        <a:spcAft>
                          <a:spcPts val="0"/>
                        </a:spcAft>
                      </a:pPr>
                      <a:r>
                        <a:rPr lang="es-EC" sz="1000" dirty="0">
                          <a:effectLst/>
                        </a:rPr>
                        <a:t>Cemento Portland puzolánico tipo IP</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26.8</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 ---------</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502405286"/>
                  </a:ext>
                </a:extLst>
              </a:tr>
              <a:tr h="253710">
                <a:tc>
                  <a:txBody>
                    <a:bodyPr/>
                    <a:lstStyle/>
                    <a:p>
                      <a:pPr algn="just">
                        <a:lnSpc>
                          <a:spcPct val="200000"/>
                        </a:lnSpc>
                        <a:spcAft>
                          <a:spcPts val="0"/>
                        </a:spcAft>
                      </a:pPr>
                      <a:r>
                        <a:rPr lang="es-EC" sz="1000" dirty="0">
                          <a:effectLst/>
                        </a:rPr>
                        <a:t>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23.6</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0.1194</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546013052"/>
                  </a:ext>
                </a:extLst>
              </a:tr>
              <a:tr h="253710">
                <a:tc>
                  <a:txBody>
                    <a:bodyPr/>
                    <a:lstStyle/>
                    <a:p>
                      <a:pPr algn="just">
                        <a:lnSpc>
                          <a:spcPct val="200000"/>
                        </a:lnSpc>
                        <a:spcAft>
                          <a:spcPts val="0"/>
                        </a:spcAft>
                      </a:pPr>
                      <a:r>
                        <a:rPr lang="es-EC" sz="1000" dirty="0">
                          <a:effectLst/>
                        </a:rPr>
                        <a:t>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26.9</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-0.0037</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4054606916"/>
                  </a:ext>
                </a:extLst>
              </a:tr>
              <a:tr h="253710">
                <a:tc>
                  <a:txBody>
                    <a:bodyPr/>
                    <a:lstStyle/>
                    <a:p>
                      <a:pPr algn="just">
                        <a:lnSpc>
                          <a:spcPct val="200000"/>
                        </a:lnSpc>
                        <a:spcAft>
                          <a:spcPts val="0"/>
                        </a:spcAft>
                      </a:pPr>
                      <a:r>
                        <a:rPr lang="es-EC" sz="1000" dirty="0">
                          <a:effectLst/>
                        </a:rPr>
                        <a:t>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23.8</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0.1119</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4198223474"/>
                  </a:ext>
                </a:extLst>
              </a:tr>
              <a:tr h="253710">
                <a:tc>
                  <a:txBody>
                    <a:bodyPr/>
                    <a:lstStyle/>
                    <a:p>
                      <a:pPr algn="just">
                        <a:lnSpc>
                          <a:spcPct val="200000"/>
                        </a:lnSpc>
                        <a:spcAft>
                          <a:spcPts val="0"/>
                        </a:spcAft>
                      </a:pPr>
                      <a:r>
                        <a:rPr lang="es-EC" sz="1000" dirty="0">
                          <a:effectLst/>
                        </a:rPr>
                        <a:t>Viscomix 2g</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22.5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0.1604</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4067811775"/>
                  </a:ext>
                </a:extLst>
              </a:tr>
              <a:tr h="253710">
                <a:tc>
                  <a:txBody>
                    <a:bodyPr/>
                    <a:lstStyle/>
                    <a:p>
                      <a:pPr algn="just">
                        <a:lnSpc>
                          <a:spcPct val="200000"/>
                        </a:lnSpc>
                        <a:spcAft>
                          <a:spcPts val="0"/>
                        </a:spcAft>
                      </a:pPr>
                      <a:r>
                        <a:rPr lang="es-EC" sz="1000" dirty="0">
                          <a:effectLst/>
                        </a:rPr>
                        <a:t>Viscomix 2g + 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24</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0.1045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570631474"/>
                  </a:ext>
                </a:extLst>
              </a:tr>
              <a:tr h="253710">
                <a:tc>
                  <a:txBody>
                    <a:bodyPr/>
                    <a:lstStyle/>
                    <a:p>
                      <a:pPr algn="just">
                        <a:lnSpc>
                          <a:spcPct val="200000"/>
                        </a:lnSpc>
                        <a:spcAft>
                          <a:spcPts val="0"/>
                        </a:spcAft>
                      </a:pPr>
                      <a:r>
                        <a:rPr lang="es-EC" sz="1000" dirty="0">
                          <a:effectLst/>
                        </a:rPr>
                        <a:t>Viscomix 2g + 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26.5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0.0112</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309400571"/>
                  </a:ext>
                </a:extLst>
              </a:tr>
              <a:tr h="253710">
                <a:tc>
                  <a:txBody>
                    <a:bodyPr/>
                    <a:lstStyle/>
                    <a:p>
                      <a:pPr algn="just">
                        <a:lnSpc>
                          <a:spcPct val="200000"/>
                        </a:lnSpc>
                        <a:spcAft>
                          <a:spcPts val="0"/>
                        </a:spcAft>
                      </a:pPr>
                      <a:r>
                        <a:rPr lang="es-EC" sz="1000" dirty="0">
                          <a:effectLst/>
                        </a:rPr>
                        <a:t>Viscomix 2g + 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24.3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0.0933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664764648"/>
                  </a:ext>
                </a:extLst>
              </a:tr>
              <a:tr h="253710">
                <a:tc>
                  <a:txBody>
                    <a:bodyPr/>
                    <a:lstStyle/>
                    <a:p>
                      <a:pPr algn="just">
                        <a:lnSpc>
                          <a:spcPct val="200000"/>
                        </a:lnSpc>
                        <a:spcAft>
                          <a:spcPts val="0"/>
                        </a:spcAft>
                      </a:pPr>
                      <a:r>
                        <a:rPr lang="es-EC" sz="1000" dirty="0">
                          <a:effectLst/>
                        </a:rPr>
                        <a:t>Viscomix 1g</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23.9</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0.1082</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4097121370"/>
                  </a:ext>
                </a:extLst>
              </a:tr>
              <a:tr h="253710">
                <a:tc>
                  <a:txBody>
                    <a:bodyPr/>
                    <a:lstStyle/>
                    <a:p>
                      <a:pPr algn="just">
                        <a:lnSpc>
                          <a:spcPct val="200000"/>
                        </a:lnSpc>
                        <a:spcAft>
                          <a:spcPts val="0"/>
                        </a:spcAft>
                      </a:pPr>
                      <a:r>
                        <a:rPr lang="es-EC" sz="1000" dirty="0">
                          <a:effectLst/>
                        </a:rPr>
                        <a:t>Viscomix 1g + 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22.9</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0.1455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193924520"/>
                  </a:ext>
                </a:extLst>
              </a:tr>
              <a:tr h="253710">
                <a:tc>
                  <a:txBody>
                    <a:bodyPr/>
                    <a:lstStyle/>
                    <a:p>
                      <a:pPr algn="just">
                        <a:lnSpc>
                          <a:spcPct val="200000"/>
                        </a:lnSpc>
                        <a:spcAft>
                          <a:spcPts val="0"/>
                        </a:spcAft>
                      </a:pPr>
                      <a:r>
                        <a:rPr lang="es-EC" sz="1000" dirty="0">
                          <a:effectLst/>
                        </a:rPr>
                        <a:t>Viscomix 1g + 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0.1418</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301203650"/>
                  </a:ext>
                </a:extLst>
              </a:tr>
              <a:tr h="253710">
                <a:tc>
                  <a:txBody>
                    <a:bodyPr/>
                    <a:lstStyle/>
                    <a:p>
                      <a:pPr algn="just">
                        <a:lnSpc>
                          <a:spcPct val="200000"/>
                        </a:lnSpc>
                        <a:spcAft>
                          <a:spcPts val="0"/>
                        </a:spcAft>
                      </a:pPr>
                      <a:r>
                        <a:rPr lang="es-EC" sz="1000" dirty="0">
                          <a:effectLst/>
                        </a:rPr>
                        <a:t>Viscomix 1g + 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22.6</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0.1567</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530104092"/>
                  </a:ext>
                </a:extLst>
              </a:tr>
              <a:tr h="253710">
                <a:tc>
                  <a:txBody>
                    <a:bodyPr/>
                    <a:lstStyle/>
                    <a:p>
                      <a:pPr algn="just">
                        <a:lnSpc>
                          <a:spcPct val="200000"/>
                        </a:lnSpc>
                        <a:spcAft>
                          <a:spcPts val="0"/>
                        </a:spcAft>
                      </a:pPr>
                      <a:r>
                        <a:rPr lang="es-EC" sz="1000" dirty="0">
                          <a:effectLst/>
                        </a:rPr>
                        <a:t>Megamix 2g</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25.8</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0.0373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204911716"/>
                  </a:ext>
                </a:extLst>
              </a:tr>
              <a:tr h="253710">
                <a:tc>
                  <a:txBody>
                    <a:bodyPr/>
                    <a:lstStyle/>
                    <a:p>
                      <a:pPr algn="just">
                        <a:lnSpc>
                          <a:spcPct val="200000"/>
                        </a:lnSpc>
                        <a:spcAft>
                          <a:spcPts val="0"/>
                        </a:spcAft>
                      </a:pPr>
                      <a:r>
                        <a:rPr lang="es-EC" sz="1000" dirty="0">
                          <a:effectLst/>
                        </a:rPr>
                        <a:t>Megamix 2g + 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23.7</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0.1157</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822494220"/>
                  </a:ext>
                </a:extLst>
              </a:tr>
              <a:tr h="253710">
                <a:tc>
                  <a:txBody>
                    <a:bodyPr/>
                    <a:lstStyle/>
                    <a:p>
                      <a:pPr algn="just">
                        <a:lnSpc>
                          <a:spcPct val="200000"/>
                        </a:lnSpc>
                        <a:spcAft>
                          <a:spcPts val="0"/>
                        </a:spcAft>
                      </a:pPr>
                      <a:r>
                        <a:rPr lang="es-EC" sz="1000" dirty="0">
                          <a:effectLst/>
                        </a:rPr>
                        <a:t>Megamix 2g + 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23.5</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0.1231</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061901916"/>
                  </a:ext>
                </a:extLst>
              </a:tr>
              <a:tr h="253710">
                <a:tc>
                  <a:txBody>
                    <a:bodyPr/>
                    <a:lstStyle/>
                    <a:p>
                      <a:pPr algn="just">
                        <a:lnSpc>
                          <a:spcPct val="200000"/>
                        </a:lnSpc>
                        <a:spcAft>
                          <a:spcPts val="0"/>
                        </a:spcAft>
                      </a:pPr>
                      <a:r>
                        <a:rPr lang="es-EC" sz="1000" dirty="0">
                          <a:effectLst/>
                        </a:rPr>
                        <a:t>Megamix 2g + 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24.6</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0.0821</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286373085"/>
                  </a:ext>
                </a:extLst>
              </a:tr>
              <a:tr h="253710">
                <a:tc>
                  <a:txBody>
                    <a:bodyPr/>
                    <a:lstStyle/>
                    <a:p>
                      <a:pPr algn="just">
                        <a:lnSpc>
                          <a:spcPct val="200000"/>
                        </a:lnSpc>
                        <a:spcAft>
                          <a:spcPts val="0"/>
                        </a:spcAft>
                      </a:pPr>
                      <a:r>
                        <a:rPr lang="es-EC" sz="1000" dirty="0">
                          <a:effectLst/>
                        </a:rPr>
                        <a:t>Megamix 1g</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27.2</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-0.0149</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176809724"/>
                  </a:ext>
                </a:extLst>
              </a:tr>
              <a:tr h="253710">
                <a:tc>
                  <a:txBody>
                    <a:bodyPr/>
                    <a:lstStyle/>
                    <a:p>
                      <a:pPr algn="just">
                        <a:lnSpc>
                          <a:spcPct val="200000"/>
                        </a:lnSpc>
                        <a:spcAft>
                          <a:spcPts val="0"/>
                        </a:spcAft>
                      </a:pPr>
                      <a:r>
                        <a:rPr lang="es-EC" sz="1000" dirty="0">
                          <a:effectLst/>
                        </a:rPr>
                        <a:t>Megamix 1g + Carrizo</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24.3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0.0933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201613553"/>
                  </a:ext>
                </a:extLst>
              </a:tr>
              <a:tr h="253710">
                <a:tc>
                  <a:txBody>
                    <a:bodyPr/>
                    <a:lstStyle/>
                    <a:p>
                      <a:pPr algn="just">
                        <a:lnSpc>
                          <a:spcPct val="200000"/>
                        </a:lnSpc>
                        <a:spcAft>
                          <a:spcPts val="0"/>
                        </a:spcAft>
                      </a:pPr>
                      <a:r>
                        <a:rPr lang="es-EC" sz="1000" dirty="0">
                          <a:effectLst/>
                        </a:rPr>
                        <a:t>Megamix 1g + Caña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28.3</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-0.0560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057447332"/>
                  </a:ext>
                </a:extLst>
              </a:tr>
              <a:tr h="253710">
                <a:tc>
                  <a:txBody>
                    <a:bodyPr/>
                    <a:lstStyle/>
                    <a:p>
                      <a:pPr algn="just">
                        <a:lnSpc>
                          <a:spcPct val="200000"/>
                        </a:lnSpc>
                        <a:spcAft>
                          <a:spcPts val="0"/>
                        </a:spcAft>
                      </a:pPr>
                      <a:r>
                        <a:rPr lang="es-EC" sz="1000" dirty="0">
                          <a:effectLst/>
                        </a:rPr>
                        <a:t>Megamix 1g + Palma</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25.7</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1000" dirty="0">
                          <a:effectLst/>
                        </a:rPr>
                        <a:t>0.0410</a:t>
                      </a:r>
                      <a:endParaRPr lang="es-ES" sz="10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926949808"/>
                  </a:ext>
                </a:extLst>
              </a:tr>
            </a:tbl>
          </a:graphicData>
        </a:graphic>
      </p:graphicFrame>
      <p:graphicFrame>
        <p:nvGraphicFramePr>
          <p:cNvPr id="5" name="Gráfico 4"/>
          <p:cNvGraphicFramePr/>
          <p:nvPr>
            <p:extLst>
              <p:ext uri="{D42A27DB-BD31-4B8C-83A1-F6EECF244321}">
                <p14:modId xmlns:p14="http://schemas.microsoft.com/office/powerpoint/2010/main" val="970974857"/>
              </p:ext>
            </p:extLst>
          </p:nvPr>
        </p:nvGraphicFramePr>
        <p:xfrm>
          <a:off x="838200" y="1889061"/>
          <a:ext cx="5972810" cy="3540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736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justificación</a:t>
            </a:r>
            <a:endParaRPr lang="es-ES" dirty="0"/>
          </a:p>
        </p:txBody>
      </p:sp>
      <p:sp>
        <p:nvSpPr>
          <p:cNvPr id="3" name="Marcador de contenido 2"/>
          <p:cNvSpPr>
            <a:spLocks noGrp="1"/>
          </p:cNvSpPr>
          <p:nvPr>
            <p:ph idx="1"/>
          </p:nvPr>
        </p:nvSpPr>
        <p:spPr/>
        <p:txBody>
          <a:bodyPr>
            <a:normAutofit lnSpcReduction="10000"/>
          </a:bodyPr>
          <a:lstStyle/>
          <a:p>
            <a:pPr marL="0" indent="0">
              <a:buNone/>
            </a:pPr>
            <a:r>
              <a:rPr lang="es-EC" dirty="0"/>
              <a:t>El hormigón es el material de construcción más utilizado en el mundo; el problema es que uno de sus componentes principales, el cemento, y sobre todo el proceso necesario para producirlo, contribuye de manera significativa al cambio climático. </a:t>
            </a:r>
            <a:endParaRPr lang="es-ES" dirty="0"/>
          </a:p>
          <a:p>
            <a:pPr marL="0" indent="0">
              <a:buNone/>
            </a:pPr>
            <a:endParaRPr lang="es-ES" dirty="0" smtClean="0"/>
          </a:p>
          <a:p>
            <a:pPr marL="0" indent="0">
              <a:buNone/>
            </a:pPr>
            <a:r>
              <a:rPr lang="es-EC" dirty="0"/>
              <a:t>En la industria de la construcción existe una continua búsqueda de agregados minerales como arena y piedra que debido a las distancias cada vez mayores entre la zona de producción y la zona de consumo son necesarias nuevas alternativas,</a:t>
            </a:r>
            <a:endParaRPr lang="es-ES" dirty="0"/>
          </a:p>
          <a:p>
            <a:pPr marL="0" indent="0">
              <a:buNone/>
            </a:pPr>
            <a:r>
              <a:rPr lang="es-EC" dirty="0"/>
              <a:t>Una opción es reemplazarlos por materias renovables como la biomasa vegetal en la fabricación de morteros y hormigones no convencionales pero que brinden mayor durabilidad y seguridad a las nuevas construcciones que cada año crecen exponencialmente en el país.</a:t>
            </a:r>
            <a:endParaRPr lang="es-ES" dirty="0"/>
          </a:p>
          <a:p>
            <a:pPr marL="0" indent="0">
              <a:buNone/>
            </a:pPr>
            <a:endParaRPr lang="es-ES" dirty="0"/>
          </a:p>
        </p:txBody>
      </p:sp>
    </p:spTree>
    <p:extLst>
      <p:ext uri="{BB962C8B-B14F-4D97-AF65-F5344CB8AC3E}">
        <p14:creationId xmlns:p14="http://schemas.microsoft.com/office/powerpoint/2010/main" val="37539006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Índice de pendiente</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2485314544"/>
              </p:ext>
            </p:extLst>
          </p:nvPr>
        </p:nvGraphicFramePr>
        <p:xfrm>
          <a:off x="6767284" y="469214"/>
          <a:ext cx="4481287" cy="5919571"/>
        </p:xfrm>
        <a:graphic>
          <a:graphicData uri="http://schemas.openxmlformats.org/drawingml/2006/table">
            <a:tbl>
              <a:tblPr firstRow="1" firstCol="1" bandRow="1">
                <a:tableStyleId>{5C22544A-7EE6-4342-B048-85BDC9FD1C3A}</a:tableStyleId>
              </a:tblPr>
              <a:tblGrid>
                <a:gridCol w="2109380">
                  <a:extLst>
                    <a:ext uri="{9D8B030D-6E8A-4147-A177-3AD203B41FA5}">
                      <a16:colId xmlns:a16="http://schemas.microsoft.com/office/drawing/2014/main" val="267822538"/>
                    </a:ext>
                  </a:extLst>
                </a:gridCol>
                <a:gridCol w="1013479">
                  <a:extLst>
                    <a:ext uri="{9D8B030D-6E8A-4147-A177-3AD203B41FA5}">
                      <a16:colId xmlns:a16="http://schemas.microsoft.com/office/drawing/2014/main" val="2674535823"/>
                    </a:ext>
                  </a:extLst>
                </a:gridCol>
                <a:gridCol w="1358428">
                  <a:extLst>
                    <a:ext uri="{9D8B030D-6E8A-4147-A177-3AD203B41FA5}">
                      <a16:colId xmlns:a16="http://schemas.microsoft.com/office/drawing/2014/main" val="1025890495"/>
                    </a:ext>
                  </a:extLst>
                </a:gridCol>
              </a:tblGrid>
              <a:tr h="412991">
                <a:tc>
                  <a:txBody>
                    <a:bodyPr/>
                    <a:lstStyle/>
                    <a:p>
                      <a:pPr indent="457200" algn="ctr">
                        <a:lnSpc>
                          <a:spcPct val="200000"/>
                        </a:lnSpc>
                        <a:spcAft>
                          <a:spcPts val="0"/>
                        </a:spcAft>
                      </a:pPr>
                      <a:r>
                        <a:rPr lang="es-EC" sz="800" dirty="0">
                          <a:effectLst/>
                        </a:rPr>
                        <a:t>Combinaciones</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ctr">
                        <a:lnSpc>
                          <a:spcPct val="200000"/>
                        </a:lnSpc>
                        <a:spcAft>
                          <a:spcPts val="0"/>
                        </a:spcAft>
                      </a:pPr>
                      <a:r>
                        <a:rPr lang="es-EC" sz="800" dirty="0">
                          <a:effectLst/>
                        </a:rPr>
                        <a:t>Pendiente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ctr">
                        <a:lnSpc>
                          <a:spcPct val="200000"/>
                        </a:lnSpc>
                        <a:spcAft>
                          <a:spcPts val="0"/>
                        </a:spcAft>
                      </a:pPr>
                      <a:r>
                        <a:rPr lang="es-EC" sz="800" dirty="0">
                          <a:effectLst/>
                        </a:rPr>
                        <a:t>Índice de pendiente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1829185105"/>
                  </a:ext>
                </a:extLst>
              </a:tr>
              <a:tr h="275329">
                <a:tc>
                  <a:txBody>
                    <a:bodyPr/>
                    <a:lstStyle/>
                    <a:p>
                      <a:pPr indent="457200" algn="l">
                        <a:lnSpc>
                          <a:spcPct val="200000"/>
                        </a:lnSpc>
                        <a:spcAft>
                          <a:spcPts val="0"/>
                        </a:spcAft>
                      </a:pPr>
                      <a:r>
                        <a:rPr lang="es-EC" sz="800" dirty="0">
                          <a:effectLst/>
                        </a:rPr>
                        <a:t>Cemento portland Puzolánico tipo IP</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-0.0121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741001080"/>
                  </a:ext>
                </a:extLst>
              </a:tr>
              <a:tr h="275329">
                <a:tc>
                  <a:txBody>
                    <a:bodyPr/>
                    <a:lstStyle/>
                    <a:p>
                      <a:pPr indent="457200" algn="just">
                        <a:lnSpc>
                          <a:spcPct val="200000"/>
                        </a:lnSpc>
                        <a:spcAft>
                          <a:spcPts val="0"/>
                        </a:spcAft>
                      </a:pPr>
                      <a:r>
                        <a:rPr lang="es-EC" sz="800" dirty="0">
                          <a:effectLst/>
                        </a:rPr>
                        <a:t>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0.0277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3.2887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3195265138"/>
                  </a:ext>
                </a:extLst>
              </a:tr>
              <a:tr h="275329">
                <a:tc>
                  <a:txBody>
                    <a:bodyPr/>
                    <a:lstStyle/>
                    <a:p>
                      <a:pPr indent="457200" algn="just">
                        <a:lnSpc>
                          <a:spcPct val="200000"/>
                        </a:lnSpc>
                        <a:spcAft>
                          <a:spcPts val="0"/>
                        </a:spcAft>
                      </a:pPr>
                      <a:r>
                        <a:rPr lang="es-EC" sz="800" dirty="0">
                          <a:effectLst/>
                        </a:rPr>
                        <a:t>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-0.0101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0.1662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3311707042"/>
                  </a:ext>
                </a:extLst>
              </a:tr>
              <a:tr h="275329">
                <a:tc>
                  <a:txBody>
                    <a:bodyPr/>
                    <a:lstStyle/>
                    <a:p>
                      <a:pPr indent="457200" algn="just">
                        <a:lnSpc>
                          <a:spcPct val="200000"/>
                        </a:lnSpc>
                        <a:spcAft>
                          <a:spcPts val="0"/>
                        </a:spcAft>
                      </a:pPr>
                      <a:r>
                        <a:rPr lang="es-EC" sz="800" dirty="0">
                          <a:effectLst/>
                        </a:rPr>
                        <a:t>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0.0543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5.4795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2238326036"/>
                  </a:ext>
                </a:extLst>
              </a:tr>
              <a:tr h="275329">
                <a:tc>
                  <a:txBody>
                    <a:bodyPr/>
                    <a:lstStyle/>
                    <a:p>
                      <a:pPr indent="457200" algn="just">
                        <a:lnSpc>
                          <a:spcPct val="200000"/>
                        </a:lnSpc>
                        <a:spcAft>
                          <a:spcPts val="0"/>
                        </a:spcAft>
                      </a:pPr>
                      <a:r>
                        <a:rPr lang="es-EC" sz="800" dirty="0">
                          <a:effectLst/>
                        </a:rPr>
                        <a:t>Viscomix 2g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-0.0186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-0.5367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2501944778"/>
                  </a:ext>
                </a:extLst>
              </a:tr>
              <a:tr h="275329">
                <a:tc>
                  <a:txBody>
                    <a:bodyPr/>
                    <a:lstStyle/>
                    <a:p>
                      <a:pPr indent="457200" algn="just">
                        <a:lnSpc>
                          <a:spcPct val="200000"/>
                        </a:lnSpc>
                        <a:spcAft>
                          <a:spcPts val="0"/>
                        </a:spcAft>
                      </a:pPr>
                      <a:r>
                        <a:rPr lang="es-EC" sz="800" dirty="0">
                          <a:effectLst/>
                        </a:rPr>
                        <a:t>Viscomix 2g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-0.0087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0.2818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2729357866"/>
                  </a:ext>
                </a:extLst>
              </a:tr>
              <a:tr h="275329">
                <a:tc>
                  <a:txBody>
                    <a:bodyPr/>
                    <a:lstStyle/>
                    <a:p>
                      <a:pPr indent="457200" algn="just">
                        <a:lnSpc>
                          <a:spcPct val="200000"/>
                        </a:lnSpc>
                        <a:spcAft>
                          <a:spcPts val="0"/>
                        </a:spcAft>
                      </a:pPr>
                      <a:r>
                        <a:rPr lang="es-EC" sz="800" dirty="0">
                          <a:effectLst/>
                        </a:rPr>
                        <a:t>Viscomix 2g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0.0203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2.6718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3499380469"/>
                  </a:ext>
                </a:extLst>
              </a:tr>
              <a:tr h="275329">
                <a:tc>
                  <a:txBody>
                    <a:bodyPr/>
                    <a:lstStyle/>
                    <a:p>
                      <a:pPr indent="457200" algn="just">
                        <a:lnSpc>
                          <a:spcPct val="200000"/>
                        </a:lnSpc>
                        <a:spcAft>
                          <a:spcPts val="0"/>
                        </a:spcAft>
                      </a:pPr>
                      <a:r>
                        <a:rPr lang="es-EC" sz="800" dirty="0">
                          <a:effectLst/>
                        </a:rPr>
                        <a:t>Viscomix 2g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0.1118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10.2265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2401559864"/>
                  </a:ext>
                </a:extLst>
              </a:tr>
              <a:tr h="275329">
                <a:tc>
                  <a:txBody>
                    <a:bodyPr/>
                    <a:lstStyle/>
                    <a:p>
                      <a:pPr indent="457200" algn="just">
                        <a:lnSpc>
                          <a:spcPct val="200000"/>
                        </a:lnSpc>
                        <a:spcAft>
                          <a:spcPts val="0"/>
                        </a:spcAft>
                      </a:pPr>
                      <a:r>
                        <a:rPr lang="es-EC" sz="800" dirty="0">
                          <a:effectLst/>
                        </a:rPr>
                        <a:t>Viscomix 1g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0.0948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8.823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172078604"/>
                  </a:ext>
                </a:extLst>
              </a:tr>
              <a:tr h="275329">
                <a:tc>
                  <a:txBody>
                    <a:bodyPr/>
                    <a:lstStyle/>
                    <a:p>
                      <a:pPr indent="457200" algn="just">
                        <a:lnSpc>
                          <a:spcPct val="200000"/>
                        </a:lnSpc>
                        <a:spcAft>
                          <a:spcPts val="0"/>
                        </a:spcAft>
                      </a:pPr>
                      <a:r>
                        <a:rPr lang="es-EC" sz="800" dirty="0">
                          <a:effectLst/>
                        </a:rPr>
                        <a:t>Viscomix 1g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-0.0003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0.979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2910745815"/>
                  </a:ext>
                </a:extLst>
              </a:tr>
              <a:tr h="275329">
                <a:tc>
                  <a:txBody>
                    <a:bodyPr/>
                    <a:lstStyle/>
                    <a:p>
                      <a:pPr indent="457200" algn="just">
                        <a:lnSpc>
                          <a:spcPct val="200000"/>
                        </a:lnSpc>
                        <a:spcAft>
                          <a:spcPts val="0"/>
                        </a:spcAft>
                      </a:pPr>
                      <a:r>
                        <a:rPr lang="es-EC" sz="800" dirty="0">
                          <a:effectLst/>
                        </a:rPr>
                        <a:t>Viscomix 1g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-0.077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-5.3593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1019451255"/>
                  </a:ext>
                </a:extLst>
              </a:tr>
              <a:tr h="275329">
                <a:tc>
                  <a:txBody>
                    <a:bodyPr/>
                    <a:lstStyle/>
                    <a:p>
                      <a:pPr indent="457200" algn="just">
                        <a:lnSpc>
                          <a:spcPct val="200000"/>
                        </a:lnSpc>
                        <a:spcAft>
                          <a:spcPts val="0"/>
                        </a:spcAft>
                      </a:pPr>
                      <a:r>
                        <a:rPr lang="es-EC" sz="800" dirty="0">
                          <a:effectLst/>
                        </a:rPr>
                        <a:t>Viscomix 1g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0.0798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7.5842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1794953596"/>
                  </a:ext>
                </a:extLst>
              </a:tr>
              <a:tr h="275329">
                <a:tc>
                  <a:txBody>
                    <a:bodyPr/>
                    <a:lstStyle/>
                    <a:p>
                      <a:pPr indent="457200" algn="just">
                        <a:lnSpc>
                          <a:spcPct val="200000"/>
                        </a:lnSpc>
                        <a:spcAft>
                          <a:spcPts val="0"/>
                        </a:spcAft>
                      </a:pPr>
                      <a:r>
                        <a:rPr lang="es-EC" sz="800" dirty="0">
                          <a:effectLst/>
                        </a:rPr>
                        <a:t>Megamix 2g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-0.0516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-3.2576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8667744"/>
                  </a:ext>
                </a:extLst>
              </a:tr>
              <a:tr h="275329">
                <a:tc>
                  <a:txBody>
                    <a:bodyPr/>
                    <a:lstStyle/>
                    <a:p>
                      <a:pPr indent="457200" algn="just">
                        <a:lnSpc>
                          <a:spcPct val="200000"/>
                        </a:lnSpc>
                        <a:spcAft>
                          <a:spcPts val="0"/>
                        </a:spcAft>
                      </a:pPr>
                      <a:r>
                        <a:rPr lang="es-EC" sz="800" dirty="0">
                          <a:effectLst/>
                        </a:rPr>
                        <a:t>Megamix 2g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-0.0387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-2.198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2535040564"/>
                  </a:ext>
                </a:extLst>
              </a:tr>
              <a:tr h="275329">
                <a:tc>
                  <a:txBody>
                    <a:bodyPr/>
                    <a:lstStyle/>
                    <a:p>
                      <a:pPr indent="457200" algn="just">
                        <a:lnSpc>
                          <a:spcPct val="200000"/>
                        </a:lnSpc>
                        <a:spcAft>
                          <a:spcPts val="0"/>
                        </a:spcAft>
                      </a:pPr>
                      <a:r>
                        <a:rPr lang="es-EC" sz="800" dirty="0">
                          <a:effectLst/>
                        </a:rPr>
                        <a:t>Megamix 2g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-0.0018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0.8514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2043985785"/>
                  </a:ext>
                </a:extLst>
              </a:tr>
              <a:tr h="275329">
                <a:tc>
                  <a:txBody>
                    <a:bodyPr/>
                    <a:lstStyle/>
                    <a:p>
                      <a:pPr indent="457200" algn="just">
                        <a:lnSpc>
                          <a:spcPct val="200000"/>
                        </a:lnSpc>
                        <a:spcAft>
                          <a:spcPts val="0"/>
                        </a:spcAft>
                      </a:pPr>
                      <a:r>
                        <a:rPr lang="es-EC" sz="800" dirty="0">
                          <a:effectLst/>
                        </a:rPr>
                        <a:t>Megamix 2g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0.003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1.2466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1773944103"/>
                  </a:ext>
                </a:extLst>
              </a:tr>
              <a:tr h="275329">
                <a:tc>
                  <a:txBody>
                    <a:bodyPr/>
                    <a:lstStyle/>
                    <a:p>
                      <a:pPr indent="457200" algn="just">
                        <a:lnSpc>
                          <a:spcPct val="200000"/>
                        </a:lnSpc>
                        <a:spcAft>
                          <a:spcPts val="0"/>
                        </a:spcAft>
                      </a:pPr>
                      <a:r>
                        <a:rPr lang="es-EC" sz="800" dirty="0">
                          <a:effectLst/>
                        </a:rPr>
                        <a:t>Megamix 1g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-0.0089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0.2669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1084550976"/>
                  </a:ext>
                </a:extLst>
              </a:tr>
              <a:tr h="275329">
                <a:tc>
                  <a:txBody>
                    <a:bodyPr/>
                    <a:lstStyle/>
                    <a:p>
                      <a:pPr indent="457200" algn="just">
                        <a:lnSpc>
                          <a:spcPct val="200000"/>
                        </a:lnSpc>
                        <a:spcAft>
                          <a:spcPts val="0"/>
                        </a:spcAft>
                      </a:pPr>
                      <a:r>
                        <a:rPr lang="es-EC" sz="800" dirty="0">
                          <a:effectLst/>
                        </a:rPr>
                        <a:t>Megamix 1g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0.0164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2.3508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345989400"/>
                  </a:ext>
                </a:extLst>
              </a:tr>
              <a:tr h="275329">
                <a:tc>
                  <a:txBody>
                    <a:bodyPr/>
                    <a:lstStyle/>
                    <a:p>
                      <a:pPr indent="457200" algn="just">
                        <a:lnSpc>
                          <a:spcPct val="200000"/>
                        </a:lnSpc>
                        <a:spcAft>
                          <a:spcPts val="0"/>
                        </a:spcAft>
                      </a:pPr>
                      <a:r>
                        <a:rPr lang="es-EC" sz="800" dirty="0">
                          <a:effectLst/>
                        </a:rPr>
                        <a:t>Megamix 1g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0.0247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3.0391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2479049912"/>
                  </a:ext>
                </a:extLst>
              </a:tr>
              <a:tr h="275329">
                <a:tc>
                  <a:txBody>
                    <a:bodyPr/>
                    <a:lstStyle/>
                    <a:p>
                      <a:pPr indent="457200" algn="just">
                        <a:lnSpc>
                          <a:spcPct val="200000"/>
                        </a:lnSpc>
                        <a:spcAft>
                          <a:spcPts val="0"/>
                        </a:spcAft>
                      </a:pPr>
                      <a:r>
                        <a:rPr lang="es-EC" sz="800" dirty="0">
                          <a:effectLst/>
                        </a:rPr>
                        <a:t>Megamix 1g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-0.0091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tc>
                  <a:txBody>
                    <a:bodyPr/>
                    <a:lstStyle/>
                    <a:p>
                      <a:pPr indent="457200" algn="just">
                        <a:lnSpc>
                          <a:spcPct val="200000"/>
                        </a:lnSpc>
                        <a:spcAft>
                          <a:spcPts val="0"/>
                        </a:spcAft>
                      </a:pPr>
                      <a:r>
                        <a:rPr lang="es-EC" sz="800" dirty="0">
                          <a:effectLst/>
                        </a:rPr>
                        <a:t>0.249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3416" marR="13416" marT="0" marB="0" anchor="ctr"/>
                </a:tc>
                <a:extLst>
                  <a:ext uri="{0D108BD9-81ED-4DB2-BD59-A6C34878D82A}">
                    <a16:rowId xmlns:a16="http://schemas.microsoft.com/office/drawing/2014/main" val="4058478565"/>
                  </a:ext>
                </a:extLst>
              </a:tr>
            </a:tbl>
          </a:graphicData>
        </a:graphic>
      </p:graphicFrame>
      <p:graphicFrame>
        <p:nvGraphicFramePr>
          <p:cNvPr id="5" name="Gráfico 4"/>
          <p:cNvGraphicFramePr/>
          <p:nvPr>
            <p:extLst>
              <p:ext uri="{D42A27DB-BD31-4B8C-83A1-F6EECF244321}">
                <p14:modId xmlns:p14="http://schemas.microsoft.com/office/powerpoint/2010/main" val="4176886712"/>
              </p:ext>
            </p:extLst>
          </p:nvPr>
        </p:nvGraphicFramePr>
        <p:xfrm>
          <a:off x="446223" y="1839595"/>
          <a:ext cx="5972810" cy="31788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8851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Índice de compatibilidad</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3232361120"/>
              </p:ext>
            </p:extLst>
          </p:nvPr>
        </p:nvGraphicFramePr>
        <p:xfrm>
          <a:off x="7214767" y="564311"/>
          <a:ext cx="2901689" cy="5793189"/>
        </p:xfrm>
        <a:graphic>
          <a:graphicData uri="http://schemas.openxmlformats.org/drawingml/2006/table">
            <a:tbl>
              <a:tblPr firstRow="1" firstCol="1" bandRow="1">
                <a:tableStyleId>{5C22544A-7EE6-4342-B048-85BDC9FD1C3A}</a:tableStyleId>
              </a:tblPr>
              <a:tblGrid>
                <a:gridCol w="1486887">
                  <a:extLst>
                    <a:ext uri="{9D8B030D-6E8A-4147-A177-3AD203B41FA5}">
                      <a16:colId xmlns:a16="http://schemas.microsoft.com/office/drawing/2014/main" val="359321673"/>
                    </a:ext>
                  </a:extLst>
                </a:gridCol>
                <a:gridCol w="1414802">
                  <a:extLst>
                    <a:ext uri="{9D8B030D-6E8A-4147-A177-3AD203B41FA5}">
                      <a16:colId xmlns:a16="http://schemas.microsoft.com/office/drawing/2014/main" val="2497818387"/>
                    </a:ext>
                  </a:extLst>
                </a:gridCol>
              </a:tblGrid>
              <a:tr h="379524">
                <a:tc>
                  <a:txBody>
                    <a:bodyPr/>
                    <a:lstStyle/>
                    <a:p>
                      <a:pPr indent="457200" algn="ctr">
                        <a:lnSpc>
                          <a:spcPct val="200000"/>
                        </a:lnSpc>
                        <a:spcAft>
                          <a:spcPts val="0"/>
                        </a:spcAft>
                      </a:pPr>
                      <a:r>
                        <a:rPr lang="es-EC" sz="800" dirty="0">
                          <a:effectLst/>
                        </a:rPr>
                        <a:t>Combinaciones</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ctr">
                        <a:lnSpc>
                          <a:spcPct val="200000"/>
                        </a:lnSpc>
                        <a:spcAft>
                          <a:spcPts val="0"/>
                        </a:spcAft>
                      </a:pPr>
                      <a:r>
                        <a:rPr lang="es-EC" sz="800" dirty="0">
                          <a:effectLst/>
                        </a:rPr>
                        <a:t>Índice de compatibilidad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2631602034"/>
                  </a:ext>
                </a:extLst>
              </a:tr>
              <a:tr h="395120">
                <a:tc>
                  <a:txBody>
                    <a:bodyPr/>
                    <a:lstStyle/>
                    <a:p>
                      <a:pPr indent="457200" algn="l">
                        <a:lnSpc>
                          <a:spcPct val="200000"/>
                        </a:lnSpc>
                        <a:spcAft>
                          <a:spcPts val="0"/>
                        </a:spcAft>
                      </a:pPr>
                      <a:r>
                        <a:rPr lang="es-EC" sz="800" dirty="0">
                          <a:effectLst/>
                        </a:rPr>
                        <a:t>Cemento portland Puzolánico tipo IP</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437395991"/>
                  </a:ext>
                </a:extLst>
              </a:tr>
              <a:tr h="246673">
                <a:tc>
                  <a:txBody>
                    <a:bodyPr/>
                    <a:lstStyle/>
                    <a:p>
                      <a:pPr indent="457200" algn="just">
                        <a:lnSpc>
                          <a:spcPct val="200000"/>
                        </a:lnSpc>
                        <a:spcAft>
                          <a:spcPts val="0"/>
                        </a:spcAft>
                      </a:pPr>
                      <a:r>
                        <a:rPr lang="es-EC" sz="800" dirty="0">
                          <a:effectLst/>
                        </a:rPr>
                        <a:t>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-28.8132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4022022441"/>
                  </a:ext>
                </a:extLst>
              </a:tr>
              <a:tr h="246673">
                <a:tc>
                  <a:txBody>
                    <a:bodyPr/>
                    <a:lstStyle/>
                    <a:p>
                      <a:pPr indent="457200" algn="just">
                        <a:lnSpc>
                          <a:spcPct val="200000"/>
                        </a:lnSpc>
                        <a:spcAft>
                          <a:spcPts val="0"/>
                        </a:spcAft>
                      </a:pPr>
                      <a:r>
                        <a:rPr lang="es-EC" sz="800" dirty="0">
                          <a:effectLst/>
                        </a:rPr>
                        <a:t>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0.0499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2403181198"/>
                  </a:ext>
                </a:extLst>
              </a:tr>
              <a:tr h="246673">
                <a:tc>
                  <a:txBody>
                    <a:bodyPr/>
                    <a:lstStyle/>
                    <a:p>
                      <a:pPr indent="457200" algn="just">
                        <a:lnSpc>
                          <a:spcPct val="200000"/>
                        </a:lnSpc>
                        <a:spcAft>
                          <a:spcPts val="0"/>
                        </a:spcAft>
                      </a:pPr>
                      <a:r>
                        <a:rPr lang="es-EC" sz="800" dirty="0">
                          <a:effectLst/>
                        </a:rPr>
                        <a:t>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21.9065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2683852362"/>
                  </a:ext>
                </a:extLst>
              </a:tr>
              <a:tr h="246673">
                <a:tc>
                  <a:txBody>
                    <a:bodyPr/>
                    <a:lstStyle/>
                    <a:p>
                      <a:pPr indent="457200" algn="just">
                        <a:lnSpc>
                          <a:spcPct val="200000"/>
                        </a:lnSpc>
                        <a:spcAft>
                          <a:spcPts val="0"/>
                        </a:spcAft>
                      </a:pPr>
                      <a:r>
                        <a:rPr lang="es-EC" sz="800" dirty="0">
                          <a:effectLst/>
                        </a:rPr>
                        <a:t>Viscomix 2g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-2.4042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4014664360"/>
                  </a:ext>
                </a:extLst>
              </a:tr>
              <a:tr h="263414">
                <a:tc>
                  <a:txBody>
                    <a:bodyPr/>
                    <a:lstStyle/>
                    <a:p>
                      <a:pPr indent="457200" algn="just">
                        <a:lnSpc>
                          <a:spcPct val="200000"/>
                        </a:lnSpc>
                        <a:spcAft>
                          <a:spcPts val="0"/>
                        </a:spcAft>
                      </a:pPr>
                      <a:r>
                        <a:rPr lang="es-EC" sz="800" dirty="0">
                          <a:effectLst/>
                        </a:rPr>
                        <a:t>Viscomix 2g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0.3441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2115347095"/>
                  </a:ext>
                </a:extLst>
              </a:tr>
              <a:tr h="263414">
                <a:tc>
                  <a:txBody>
                    <a:bodyPr/>
                    <a:lstStyle/>
                    <a:p>
                      <a:pPr indent="457200" algn="just">
                        <a:lnSpc>
                          <a:spcPct val="200000"/>
                        </a:lnSpc>
                        <a:spcAft>
                          <a:spcPts val="0"/>
                        </a:spcAft>
                      </a:pPr>
                      <a:r>
                        <a:rPr lang="es-EC" sz="800" dirty="0">
                          <a:effectLst/>
                        </a:rPr>
                        <a:t>Viscomix 2g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-2.5053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2471619449"/>
                  </a:ext>
                </a:extLst>
              </a:tr>
              <a:tr h="263414">
                <a:tc>
                  <a:txBody>
                    <a:bodyPr/>
                    <a:lstStyle/>
                    <a:p>
                      <a:pPr indent="457200" algn="just">
                        <a:lnSpc>
                          <a:spcPct val="200000"/>
                        </a:lnSpc>
                        <a:spcAft>
                          <a:spcPts val="0"/>
                        </a:spcAft>
                      </a:pPr>
                      <a:r>
                        <a:rPr lang="es-EC" sz="800" dirty="0">
                          <a:effectLst/>
                        </a:rPr>
                        <a:t>Viscomix 2g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-6.1945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2944897071"/>
                  </a:ext>
                </a:extLst>
              </a:tr>
              <a:tr h="246673">
                <a:tc>
                  <a:txBody>
                    <a:bodyPr/>
                    <a:lstStyle/>
                    <a:p>
                      <a:pPr indent="457200" algn="just">
                        <a:lnSpc>
                          <a:spcPct val="200000"/>
                        </a:lnSpc>
                        <a:spcAft>
                          <a:spcPts val="0"/>
                        </a:spcAft>
                      </a:pPr>
                      <a:r>
                        <a:rPr lang="es-EC" sz="800" dirty="0">
                          <a:effectLst/>
                        </a:rPr>
                        <a:t>Viscomix 1g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14.8789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3836383908"/>
                  </a:ext>
                </a:extLst>
              </a:tr>
              <a:tr h="263414">
                <a:tc>
                  <a:txBody>
                    <a:bodyPr/>
                    <a:lstStyle/>
                    <a:p>
                      <a:pPr indent="457200" algn="just">
                        <a:lnSpc>
                          <a:spcPct val="200000"/>
                        </a:lnSpc>
                        <a:spcAft>
                          <a:spcPts val="0"/>
                        </a:spcAft>
                      </a:pPr>
                      <a:r>
                        <a:rPr lang="es-EC" sz="800" dirty="0">
                          <a:effectLst/>
                        </a:rPr>
                        <a:t>Viscomix 1g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-0.7401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847854318"/>
                  </a:ext>
                </a:extLst>
              </a:tr>
              <a:tr h="263414">
                <a:tc>
                  <a:txBody>
                    <a:bodyPr/>
                    <a:lstStyle/>
                    <a:p>
                      <a:pPr indent="457200" algn="just">
                        <a:lnSpc>
                          <a:spcPct val="200000"/>
                        </a:lnSpc>
                        <a:spcAft>
                          <a:spcPts val="0"/>
                        </a:spcAft>
                      </a:pPr>
                      <a:r>
                        <a:rPr lang="es-EC" sz="800" dirty="0">
                          <a:effectLst/>
                        </a:rPr>
                        <a:t>Viscomix 1g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2.4672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627148070"/>
                  </a:ext>
                </a:extLst>
              </a:tr>
              <a:tr h="263414">
                <a:tc>
                  <a:txBody>
                    <a:bodyPr/>
                    <a:lstStyle/>
                    <a:p>
                      <a:pPr indent="457200" algn="just">
                        <a:lnSpc>
                          <a:spcPct val="200000"/>
                        </a:lnSpc>
                        <a:spcAft>
                          <a:spcPts val="0"/>
                        </a:spcAft>
                      </a:pPr>
                      <a:r>
                        <a:rPr lang="es-EC" sz="800" dirty="0">
                          <a:effectLst/>
                        </a:rPr>
                        <a:t>Viscomix 1g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11.577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2292564824"/>
                  </a:ext>
                </a:extLst>
              </a:tr>
              <a:tr h="246673">
                <a:tc>
                  <a:txBody>
                    <a:bodyPr/>
                    <a:lstStyle/>
                    <a:p>
                      <a:pPr indent="457200" algn="just">
                        <a:lnSpc>
                          <a:spcPct val="200000"/>
                        </a:lnSpc>
                        <a:spcAft>
                          <a:spcPts val="0"/>
                        </a:spcAft>
                      </a:pPr>
                      <a:r>
                        <a:rPr lang="es-EC" sz="800" dirty="0">
                          <a:effectLst/>
                        </a:rPr>
                        <a:t>Megamix 2g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-2.6836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1213754131"/>
                  </a:ext>
                </a:extLst>
              </a:tr>
              <a:tr h="263414">
                <a:tc>
                  <a:txBody>
                    <a:bodyPr/>
                    <a:lstStyle/>
                    <a:p>
                      <a:pPr indent="457200" algn="just">
                        <a:lnSpc>
                          <a:spcPct val="200000"/>
                        </a:lnSpc>
                        <a:spcAft>
                          <a:spcPts val="0"/>
                        </a:spcAft>
                      </a:pPr>
                      <a:r>
                        <a:rPr lang="es-EC" sz="800" dirty="0">
                          <a:effectLst/>
                        </a:rPr>
                        <a:t>Megamix 2g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4.7878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1501657677"/>
                  </a:ext>
                </a:extLst>
              </a:tr>
              <a:tr h="263414">
                <a:tc>
                  <a:txBody>
                    <a:bodyPr/>
                    <a:lstStyle/>
                    <a:p>
                      <a:pPr indent="457200" algn="just">
                        <a:lnSpc>
                          <a:spcPct val="200000"/>
                        </a:lnSpc>
                        <a:spcAft>
                          <a:spcPts val="0"/>
                        </a:spcAft>
                      </a:pPr>
                      <a:r>
                        <a:rPr lang="es-EC" sz="800" dirty="0">
                          <a:effectLst/>
                        </a:rPr>
                        <a:t>Megamix 2g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-7.7606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4244656061"/>
                  </a:ext>
                </a:extLst>
              </a:tr>
              <a:tr h="263414">
                <a:tc>
                  <a:txBody>
                    <a:bodyPr/>
                    <a:lstStyle/>
                    <a:p>
                      <a:pPr indent="457200" algn="just">
                        <a:lnSpc>
                          <a:spcPct val="200000"/>
                        </a:lnSpc>
                        <a:spcAft>
                          <a:spcPts val="0"/>
                        </a:spcAft>
                      </a:pPr>
                      <a:r>
                        <a:rPr lang="es-EC" sz="800" dirty="0">
                          <a:effectLst/>
                        </a:rPr>
                        <a:t>Megamix 2g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-7.2432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509890471"/>
                  </a:ext>
                </a:extLst>
              </a:tr>
              <a:tr h="246673">
                <a:tc>
                  <a:txBody>
                    <a:bodyPr/>
                    <a:lstStyle/>
                    <a:p>
                      <a:pPr indent="457200" algn="just">
                        <a:lnSpc>
                          <a:spcPct val="200000"/>
                        </a:lnSpc>
                        <a:spcAft>
                          <a:spcPts val="0"/>
                        </a:spcAft>
                      </a:pPr>
                      <a:r>
                        <a:rPr lang="es-EC" sz="800" dirty="0">
                          <a:effectLst/>
                        </a:rPr>
                        <a:t>Megamix 1g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-0.0052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1715147556"/>
                  </a:ext>
                </a:extLst>
              </a:tr>
              <a:tr h="263414">
                <a:tc>
                  <a:txBody>
                    <a:bodyPr/>
                    <a:lstStyle/>
                    <a:p>
                      <a:pPr indent="457200" algn="just">
                        <a:lnSpc>
                          <a:spcPct val="200000"/>
                        </a:lnSpc>
                        <a:spcAft>
                          <a:spcPts val="0"/>
                        </a:spcAft>
                      </a:pPr>
                      <a:r>
                        <a:rPr lang="es-EC" sz="800" dirty="0">
                          <a:effectLst/>
                        </a:rPr>
                        <a:t>Megamix 1g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-1.2816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354329502"/>
                  </a:ext>
                </a:extLst>
              </a:tr>
              <a:tr h="263414">
                <a:tc>
                  <a:txBody>
                    <a:bodyPr/>
                    <a:lstStyle/>
                    <a:p>
                      <a:pPr indent="457200" algn="just">
                        <a:lnSpc>
                          <a:spcPct val="200000"/>
                        </a:lnSpc>
                        <a:spcAft>
                          <a:spcPts val="0"/>
                        </a:spcAft>
                      </a:pPr>
                      <a:r>
                        <a:rPr lang="es-EC" sz="800" dirty="0">
                          <a:effectLst/>
                        </a:rPr>
                        <a:t>Megamix 1g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12.8128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815649585"/>
                  </a:ext>
                </a:extLst>
              </a:tr>
              <a:tr h="263414">
                <a:tc>
                  <a:txBody>
                    <a:bodyPr/>
                    <a:lstStyle/>
                    <a:p>
                      <a:pPr indent="457200" algn="just">
                        <a:lnSpc>
                          <a:spcPct val="200000"/>
                        </a:lnSpc>
                        <a:spcAft>
                          <a:spcPts val="0"/>
                        </a:spcAft>
                      </a:pPr>
                      <a:r>
                        <a:rPr lang="es-EC" sz="800" dirty="0">
                          <a:effectLst/>
                        </a:rPr>
                        <a:t>Megamix 1g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tc>
                  <a:txBody>
                    <a:bodyPr/>
                    <a:lstStyle/>
                    <a:p>
                      <a:pPr indent="457200" algn="just">
                        <a:lnSpc>
                          <a:spcPct val="200000"/>
                        </a:lnSpc>
                        <a:spcAft>
                          <a:spcPts val="0"/>
                        </a:spcAft>
                      </a:pPr>
                      <a:r>
                        <a:rPr lang="es-EC" sz="800" dirty="0">
                          <a:effectLst/>
                        </a:rPr>
                        <a:t>-0.0199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16024" marR="16024" marT="0" marB="0" anchor="ctr"/>
                </a:tc>
                <a:extLst>
                  <a:ext uri="{0D108BD9-81ED-4DB2-BD59-A6C34878D82A}">
                    <a16:rowId xmlns:a16="http://schemas.microsoft.com/office/drawing/2014/main" val="2023350081"/>
                  </a:ext>
                </a:extLst>
              </a:tr>
            </a:tbl>
          </a:graphicData>
        </a:graphic>
      </p:graphicFrame>
      <p:graphicFrame>
        <p:nvGraphicFramePr>
          <p:cNvPr id="6" name="Gráfico 5"/>
          <p:cNvGraphicFramePr/>
          <p:nvPr>
            <p:extLst>
              <p:ext uri="{D42A27DB-BD31-4B8C-83A1-F6EECF244321}">
                <p14:modId xmlns:p14="http://schemas.microsoft.com/office/powerpoint/2010/main" val="233327701"/>
              </p:ext>
            </p:extLst>
          </p:nvPr>
        </p:nvGraphicFramePr>
        <p:xfrm>
          <a:off x="1075956" y="1905045"/>
          <a:ext cx="5901055" cy="33381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95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Tabla de resultados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39531968"/>
              </p:ext>
            </p:extLst>
          </p:nvPr>
        </p:nvGraphicFramePr>
        <p:xfrm>
          <a:off x="551543" y="1262741"/>
          <a:ext cx="10802256" cy="4993537"/>
        </p:xfrm>
        <a:graphic>
          <a:graphicData uri="http://schemas.openxmlformats.org/drawingml/2006/table">
            <a:tbl>
              <a:tblPr firstRow="1" firstCol="1" bandRow="1">
                <a:tableStyleId>{5C22544A-7EE6-4342-B048-85BDC9FD1C3A}</a:tableStyleId>
              </a:tblPr>
              <a:tblGrid>
                <a:gridCol w="2152554">
                  <a:extLst>
                    <a:ext uri="{9D8B030D-6E8A-4147-A177-3AD203B41FA5}">
                      <a16:colId xmlns:a16="http://schemas.microsoft.com/office/drawing/2014/main" val="1656808508"/>
                    </a:ext>
                  </a:extLst>
                </a:gridCol>
                <a:gridCol w="1184474">
                  <a:extLst>
                    <a:ext uri="{9D8B030D-6E8A-4147-A177-3AD203B41FA5}">
                      <a16:colId xmlns:a16="http://schemas.microsoft.com/office/drawing/2014/main" val="12010271"/>
                    </a:ext>
                  </a:extLst>
                </a:gridCol>
                <a:gridCol w="968080">
                  <a:extLst>
                    <a:ext uri="{9D8B030D-6E8A-4147-A177-3AD203B41FA5}">
                      <a16:colId xmlns:a16="http://schemas.microsoft.com/office/drawing/2014/main" val="2722072525"/>
                    </a:ext>
                  </a:extLst>
                </a:gridCol>
                <a:gridCol w="968840">
                  <a:extLst>
                    <a:ext uri="{9D8B030D-6E8A-4147-A177-3AD203B41FA5}">
                      <a16:colId xmlns:a16="http://schemas.microsoft.com/office/drawing/2014/main" val="1357109548"/>
                    </a:ext>
                  </a:extLst>
                </a:gridCol>
                <a:gridCol w="990098">
                  <a:extLst>
                    <a:ext uri="{9D8B030D-6E8A-4147-A177-3AD203B41FA5}">
                      <a16:colId xmlns:a16="http://schemas.microsoft.com/office/drawing/2014/main" val="1401745045"/>
                    </a:ext>
                  </a:extLst>
                </a:gridCol>
                <a:gridCol w="1072102">
                  <a:extLst>
                    <a:ext uri="{9D8B030D-6E8A-4147-A177-3AD203B41FA5}">
                      <a16:colId xmlns:a16="http://schemas.microsoft.com/office/drawing/2014/main" val="220225262"/>
                    </a:ext>
                  </a:extLst>
                </a:gridCol>
                <a:gridCol w="895188">
                  <a:extLst>
                    <a:ext uri="{9D8B030D-6E8A-4147-A177-3AD203B41FA5}">
                      <a16:colId xmlns:a16="http://schemas.microsoft.com/office/drawing/2014/main" val="38112588"/>
                    </a:ext>
                  </a:extLst>
                </a:gridCol>
                <a:gridCol w="1285460">
                  <a:extLst>
                    <a:ext uri="{9D8B030D-6E8A-4147-A177-3AD203B41FA5}">
                      <a16:colId xmlns:a16="http://schemas.microsoft.com/office/drawing/2014/main" val="825925125"/>
                    </a:ext>
                  </a:extLst>
                </a:gridCol>
                <a:gridCol w="1285460">
                  <a:extLst>
                    <a:ext uri="{9D8B030D-6E8A-4147-A177-3AD203B41FA5}">
                      <a16:colId xmlns:a16="http://schemas.microsoft.com/office/drawing/2014/main" val="3105159517"/>
                    </a:ext>
                  </a:extLst>
                </a:gridCol>
              </a:tblGrid>
              <a:tr h="815237">
                <a:tc>
                  <a:txBody>
                    <a:bodyPr/>
                    <a:lstStyle/>
                    <a:p>
                      <a:pPr algn="ctr">
                        <a:lnSpc>
                          <a:spcPct val="200000"/>
                        </a:lnSpc>
                        <a:spcAft>
                          <a:spcPts val="0"/>
                        </a:spcAft>
                      </a:pPr>
                      <a:r>
                        <a:rPr lang="es-EC" sz="800" dirty="0">
                          <a:effectLst/>
                        </a:rPr>
                        <a:t>Clasificación</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800" dirty="0">
                          <a:effectLst/>
                        </a:rPr>
                        <a:t>Temperatura máxima</a:t>
                      </a:r>
                      <a:endParaRPr lang="es-ES" sz="800" dirty="0">
                        <a:effectLst/>
                      </a:endParaRPr>
                    </a:p>
                    <a:p>
                      <a:pPr algn="ctr">
                        <a:lnSpc>
                          <a:spcPct val="200000"/>
                        </a:lnSpc>
                        <a:spcAft>
                          <a:spcPts val="0"/>
                        </a:spcAft>
                      </a:pPr>
                      <a:r>
                        <a:rPr lang="es-EC" sz="800" dirty="0">
                          <a:effectLst/>
                        </a:rPr>
                        <a:t>(°C)</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800" dirty="0">
                          <a:effectLst/>
                        </a:rPr>
                        <a:t>Tiempo máximo (minutos)</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800" dirty="0">
                          <a:effectLst/>
                        </a:rPr>
                        <a:t>Pendiente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800" dirty="0">
                          <a:effectLst/>
                        </a:rPr>
                        <a:t>Índice</a:t>
                      </a:r>
                      <a:endParaRPr lang="es-ES" sz="800" dirty="0">
                        <a:effectLst/>
                      </a:endParaRPr>
                    </a:p>
                    <a:p>
                      <a:pPr algn="ctr">
                        <a:lnSpc>
                          <a:spcPct val="200000"/>
                        </a:lnSpc>
                        <a:spcAft>
                          <a:spcPts val="0"/>
                        </a:spcAft>
                      </a:pPr>
                      <a:r>
                        <a:rPr lang="es-EC" sz="800" dirty="0">
                          <a:effectLst/>
                        </a:rPr>
                        <a:t>de</a:t>
                      </a:r>
                      <a:endParaRPr lang="es-ES" sz="800" dirty="0">
                        <a:effectLst/>
                      </a:endParaRPr>
                    </a:p>
                    <a:p>
                      <a:pPr algn="ctr">
                        <a:lnSpc>
                          <a:spcPct val="200000"/>
                        </a:lnSpc>
                        <a:spcAft>
                          <a:spcPts val="0"/>
                        </a:spcAft>
                      </a:pPr>
                      <a:r>
                        <a:rPr lang="es-EC" sz="800" dirty="0">
                          <a:effectLst/>
                        </a:rPr>
                        <a:t>tiempo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800" dirty="0">
                          <a:effectLst/>
                        </a:rPr>
                        <a:t>Índice</a:t>
                      </a:r>
                      <a:endParaRPr lang="es-ES" sz="800" dirty="0">
                        <a:effectLst/>
                      </a:endParaRPr>
                    </a:p>
                    <a:p>
                      <a:pPr algn="ctr">
                        <a:lnSpc>
                          <a:spcPct val="200000"/>
                        </a:lnSpc>
                        <a:spcAft>
                          <a:spcPts val="0"/>
                        </a:spcAft>
                      </a:pPr>
                      <a:r>
                        <a:rPr lang="es-EC" sz="800" dirty="0">
                          <a:effectLst/>
                        </a:rPr>
                        <a:t>de temperatura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800" dirty="0">
                          <a:effectLst/>
                        </a:rPr>
                        <a:t>Índice</a:t>
                      </a:r>
                      <a:endParaRPr lang="es-ES" sz="800" dirty="0">
                        <a:effectLst/>
                      </a:endParaRPr>
                    </a:p>
                    <a:p>
                      <a:pPr algn="ctr">
                        <a:lnSpc>
                          <a:spcPct val="200000"/>
                        </a:lnSpc>
                        <a:spcAft>
                          <a:spcPts val="0"/>
                        </a:spcAft>
                      </a:pPr>
                      <a:r>
                        <a:rPr lang="es-EC" sz="800" dirty="0">
                          <a:effectLst/>
                        </a:rPr>
                        <a:t>de pendiente</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800" dirty="0">
                          <a:effectLst/>
                        </a:rPr>
                        <a:t>Índice de compatibilidad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ctr">
                        <a:lnSpc>
                          <a:spcPct val="200000"/>
                        </a:lnSpc>
                        <a:spcAft>
                          <a:spcPts val="0"/>
                        </a:spcAft>
                      </a:pPr>
                      <a:r>
                        <a:rPr lang="es-EC" sz="800" dirty="0">
                          <a:effectLst/>
                        </a:rPr>
                        <a:t>Clasificación de compatibilidad</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081342421"/>
                  </a:ext>
                </a:extLst>
              </a:tr>
              <a:tr h="205579">
                <a:tc>
                  <a:txBody>
                    <a:bodyPr/>
                    <a:lstStyle/>
                    <a:p>
                      <a:pPr algn="just">
                        <a:lnSpc>
                          <a:spcPct val="200000"/>
                        </a:lnSpc>
                        <a:spcAft>
                          <a:spcPts val="0"/>
                        </a:spcAft>
                      </a:pPr>
                      <a:r>
                        <a:rPr lang="es-EC" sz="800" dirty="0">
                          <a:effectLst/>
                        </a:rPr>
                        <a:t>Cemento Portland Tipo IP</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26.8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770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-0.0121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It</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IT</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Ip</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Ic</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 ----------</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205794484"/>
                  </a:ext>
                </a:extLst>
              </a:tr>
              <a:tr h="205579">
                <a:tc>
                  <a:txBody>
                    <a:bodyPr/>
                    <a:lstStyle/>
                    <a:p>
                      <a:pPr algn="just">
                        <a:lnSpc>
                          <a:spcPct val="200000"/>
                        </a:lnSpc>
                        <a:spcAft>
                          <a:spcPts val="0"/>
                        </a:spcAft>
                      </a:pPr>
                      <a:r>
                        <a:rPr lang="es-EC" sz="800" dirty="0">
                          <a:effectLst/>
                        </a:rPr>
                        <a:t>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23.6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205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0.0277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-0.7338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0.1194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3.2887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-28.8132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Alta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803028506"/>
                  </a:ext>
                </a:extLst>
              </a:tr>
              <a:tr h="205579">
                <a:tc>
                  <a:txBody>
                    <a:bodyPr/>
                    <a:lstStyle/>
                    <a:p>
                      <a:pPr algn="just">
                        <a:lnSpc>
                          <a:spcPct val="200000"/>
                        </a:lnSpc>
                        <a:spcAft>
                          <a:spcPts val="0"/>
                        </a:spcAft>
                      </a:pPr>
                      <a:r>
                        <a:rPr lang="es-EC" sz="800" dirty="0">
                          <a:effectLst/>
                        </a:rPr>
                        <a:t>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26.9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150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-0.0101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-0.8052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-0.0037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0.1662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0.0499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189729922"/>
                  </a:ext>
                </a:extLst>
              </a:tr>
              <a:tr h="205579">
                <a:tc>
                  <a:txBody>
                    <a:bodyPr/>
                    <a:lstStyle/>
                    <a:p>
                      <a:pPr algn="just">
                        <a:lnSpc>
                          <a:spcPct val="200000"/>
                        </a:lnSpc>
                        <a:spcAft>
                          <a:spcPts val="0"/>
                        </a:spcAft>
                      </a:pPr>
                      <a:r>
                        <a:rPr lang="es-EC" sz="800" dirty="0">
                          <a:effectLst/>
                        </a:rPr>
                        <a:t>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23.8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1045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0.0543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0.3571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0.1119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5.4795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21.9065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Alta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223864625"/>
                  </a:ext>
                </a:extLst>
              </a:tr>
              <a:tr h="205579">
                <a:tc>
                  <a:txBody>
                    <a:bodyPr/>
                    <a:lstStyle/>
                    <a:p>
                      <a:pPr algn="just">
                        <a:lnSpc>
                          <a:spcPct val="200000"/>
                        </a:lnSpc>
                        <a:spcAft>
                          <a:spcPts val="0"/>
                        </a:spcAft>
                      </a:pPr>
                      <a:r>
                        <a:rPr lang="es-EC" sz="800" dirty="0">
                          <a:effectLst/>
                        </a:rPr>
                        <a:t>Viscomix 2g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22.5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985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-0.0186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0.2792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0.1604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-0.5367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-2.4042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046149326"/>
                  </a:ext>
                </a:extLst>
              </a:tr>
              <a:tr h="205579">
                <a:tc>
                  <a:txBody>
                    <a:bodyPr/>
                    <a:lstStyle/>
                    <a:p>
                      <a:pPr algn="just">
                        <a:lnSpc>
                          <a:spcPct val="200000"/>
                        </a:lnSpc>
                        <a:spcAft>
                          <a:spcPts val="0"/>
                        </a:spcAft>
                      </a:pPr>
                      <a:r>
                        <a:rPr lang="es-EC" sz="800" dirty="0">
                          <a:effectLst/>
                        </a:rPr>
                        <a:t>Viscomix 2g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860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-0.0087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0.1169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0.1045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0.2818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0.3441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867879178"/>
                  </a:ext>
                </a:extLst>
              </a:tr>
              <a:tr h="205579">
                <a:tc>
                  <a:txBody>
                    <a:bodyPr/>
                    <a:lstStyle/>
                    <a:p>
                      <a:pPr algn="just">
                        <a:lnSpc>
                          <a:spcPct val="200000"/>
                        </a:lnSpc>
                        <a:spcAft>
                          <a:spcPts val="0"/>
                        </a:spcAft>
                      </a:pPr>
                      <a:r>
                        <a:rPr lang="es-EC" sz="800" dirty="0">
                          <a:effectLst/>
                        </a:rPr>
                        <a:t>Viscomix 2g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26.5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125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0.0203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-0.8377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0.0112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2.6718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-2.5053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804955331"/>
                  </a:ext>
                </a:extLst>
              </a:tr>
              <a:tr h="205579">
                <a:tc>
                  <a:txBody>
                    <a:bodyPr/>
                    <a:lstStyle/>
                    <a:p>
                      <a:pPr algn="just">
                        <a:lnSpc>
                          <a:spcPct val="200000"/>
                        </a:lnSpc>
                        <a:spcAft>
                          <a:spcPts val="0"/>
                        </a:spcAft>
                      </a:pPr>
                      <a:r>
                        <a:rPr lang="es-EC" sz="800" dirty="0">
                          <a:effectLst/>
                        </a:rPr>
                        <a:t>Viscomix 2g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24.3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720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0.1118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-0.0649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0.0933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10.2265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-6.1945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4061933419"/>
                  </a:ext>
                </a:extLst>
              </a:tr>
              <a:tr h="205579">
                <a:tc>
                  <a:txBody>
                    <a:bodyPr/>
                    <a:lstStyle/>
                    <a:p>
                      <a:pPr algn="just">
                        <a:lnSpc>
                          <a:spcPct val="200000"/>
                        </a:lnSpc>
                        <a:spcAft>
                          <a:spcPts val="0"/>
                        </a:spcAft>
                      </a:pPr>
                      <a:r>
                        <a:rPr lang="es-EC" sz="800" dirty="0">
                          <a:effectLst/>
                        </a:rPr>
                        <a:t>Viscomix 1g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23.9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890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0.0948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0.1558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0.1082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8.823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14.8789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Alta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583133476"/>
                  </a:ext>
                </a:extLst>
              </a:tr>
              <a:tr h="205579">
                <a:tc>
                  <a:txBody>
                    <a:bodyPr/>
                    <a:lstStyle/>
                    <a:p>
                      <a:pPr algn="just">
                        <a:lnSpc>
                          <a:spcPct val="200000"/>
                        </a:lnSpc>
                        <a:spcAft>
                          <a:spcPts val="0"/>
                        </a:spcAft>
                      </a:pPr>
                      <a:r>
                        <a:rPr lang="es-EC" sz="800" dirty="0">
                          <a:effectLst/>
                        </a:rPr>
                        <a:t>Viscomix 1g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22.9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730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-0.0003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-0.0519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0.1455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0.979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-0.7401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458735999"/>
                  </a:ext>
                </a:extLst>
              </a:tr>
              <a:tr h="205579">
                <a:tc>
                  <a:txBody>
                    <a:bodyPr/>
                    <a:lstStyle/>
                    <a:p>
                      <a:pPr algn="just">
                        <a:lnSpc>
                          <a:spcPct val="200000"/>
                        </a:lnSpc>
                        <a:spcAft>
                          <a:spcPts val="0"/>
                        </a:spcAft>
                      </a:pPr>
                      <a:r>
                        <a:rPr lang="es-EC" sz="800" dirty="0">
                          <a:effectLst/>
                        </a:rPr>
                        <a:t>Viscomix 1g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745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-0.077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-0.0325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0.1418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-5.3593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2.4672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465689899"/>
                  </a:ext>
                </a:extLst>
              </a:tr>
              <a:tr h="205579">
                <a:tc>
                  <a:txBody>
                    <a:bodyPr/>
                    <a:lstStyle/>
                    <a:p>
                      <a:pPr algn="just">
                        <a:lnSpc>
                          <a:spcPct val="200000"/>
                        </a:lnSpc>
                        <a:spcAft>
                          <a:spcPts val="0"/>
                        </a:spcAft>
                      </a:pPr>
                      <a:r>
                        <a:rPr lang="es-EC" sz="800" dirty="0">
                          <a:effectLst/>
                        </a:rPr>
                        <a:t>Viscomix 1g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22.6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845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0.0798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0.0974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0.1567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7.5842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11.577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Alta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86680390"/>
                  </a:ext>
                </a:extLst>
              </a:tr>
              <a:tr h="205579">
                <a:tc>
                  <a:txBody>
                    <a:bodyPr/>
                    <a:lstStyle/>
                    <a:p>
                      <a:pPr algn="just">
                        <a:lnSpc>
                          <a:spcPct val="200000"/>
                        </a:lnSpc>
                        <a:spcAft>
                          <a:spcPts val="0"/>
                        </a:spcAft>
                      </a:pPr>
                      <a:r>
                        <a:rPr lang="es-EC" sz="800" dirty="0">
                          <a:effectLst/>
                        </a:rPr>
                        <a:t>Megamix 2g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25.8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940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-0.0516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0.2208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0.0373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-3.2576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-2.6836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196105527"/>
                  </a:ext>
                </a:extLst>
              </a:tr>
              <a:tr h="205579">
                <a:tc>
                  <a:txBody>
                    <a:bodyPr/>
                    <a:lstStyle/>
                    <a:p>
                      <a:pPr algn="just">
                        <a:lnSpc>
                          <a:spcPct val="200000"/>
                        </a:lnSpc>
                        <a:spcAft>
                          <a:spcPts val="0"/>
                        </a:spcAft>
                      </a:pPr>
                      <a:r>
                        <a:rPr lang="es-EC" sz="800" dirty="0">
                          <a:effectLst/>
                        </a:rPr>
                        <a:t>Megamix 2g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23.7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625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-0.0387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-0.1883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0.1157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-2.198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4.7878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0088567"/>
                  </a:ext>
                </a:extLst>
              </a:tr>
              <a:tr h="205579">
                <a:tc>
                  <a:txBody>
                    <a:bodyPr/>
                    <a:lstStyle/>
                    <a:p>
                      <a:pPr algn="just">
                        <a:lnSpc>
                          <a:spcPct val="200000"/>
                        </a:lnSpc>
                        <a:spcAft>
                          <a:spcPts val="0"/>
                        </a:spcAft>
                      </a:pPr>
                      <a:r>
                        <a:rPr lang="es-EC" sz="800" dirty="0">
                          <a:effectLst/>
                        </a:rPr>
                        <a:t>Megamix 2g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23.5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200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-0.0018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-0.7403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0.1231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0.8514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-7.7606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028498492"/>
                  </a:ext>
                </a:extLst>
              </a:tr>
              <a:tr h="205579">
                <a:tc>
                  <a:txBody>
                    <a:bodyPr/>
                    <a:lstStyle/>
                    <a:p>
                      <a:pPr algn="just">
                        <a:lnSpc>
                          <a:spcPct val="200000"/>
                        </a:lnSpc>
                        <a:spcAft>
                          <a:spcPts val="0"/>
                        </a:spcAft>
                      </a:pPr>
                      <a:r>
                        <a:rPr lang="es-EC" sz="800" dirty="0">
                          <a:effectLst/>
                        </a:rPr>
                        <a:t>Megamix 2g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24.6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225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0.003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-0.7078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0.0821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1.2466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-7.2432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391333947"/>
                  </a:ext>
                </a:extLst>
              </a:tr>
              <a:tr h="205579">
                <a:tc>
                  <a:txBody>
                    <a:bodyPr/>
                    <a:lstStyle/>
                    <a:p>
                      <a:pPr algn="just">
                        <a:lnSpc>
                          <a:spcPct val="200000"/>
                        </a:lnSpc>
                        <a:spcAft>
                          <a:spcPts val="0"/>
                        </a:spcAft>
                      </a:pPr>
                      <a:r>
                        <a:rPr lang="es-EC" sz="800" dirty="0">
                          <a:effectLst/>
                        </a:rPr>
                        <a:t>Megamix 1g</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27.2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780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-0.0089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-0.0149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0.2669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-0.0052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3864110660"/>
                  </a:ext>
                </a:extLst>
              </a:tr>
              <a:tr h="205579">
                <a:tc>
                  <a:txBody>
                    <a:bodyPr/>
                    <a:lstStyle/>
                    <a:p>
                      <a:pPr algn="just">
                        <a:lnSpc>
                          <a:spcPct val="200000"/>
                        </a:lnSpc>
                        <a:spcAft>
                          <a:spcPts val="0"/>
                        </a:spcAft>
                      </a:pPr>
                      <a:r>
                        <a:rPr lang="es-EC" sz="800" dirty="0">
                          <a:effectLst/>
                        </a:rPr>
                        <a:t>Megamix 1g + Carrizo</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24.3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725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0.0164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-0.0584</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0.0933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2.3508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-1.2816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770745463"/>
                  </a:ext>
                </a:extLst>
              </a:tr>
              <a:tr h="205579">
                <a:tc>
                  <a:txBody>
                    <a:bodyPr/>
                    <a:lstStyle/>
                    <a:p>
                      <a:pPr algn="just">
                        <a:lnSpc>
                          <a:spcPct val="200000"/>
                        </a:lnSpc>
                        <a:spcAft>
                          <a:spcPts val="0"/>
                        </a:spcAft>
                      </a:pPr>
                      <a:r>
                        <a:rPr lang="es-EC" sz="800" dirty="0">
                          <a:effectLst/>
                        </a:rPr>
                        <a:t>Megamix 1g + Caña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28.3</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190</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0.0247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-0.7532</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-0.056</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3.0391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12.8128</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Alta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122834167"/>
                  </a:ext>
                </a:extLst>
              </a:tr>
              <a:tr h="205579">
                <a:tc>
                  <a:txBody>
                    <a:bodyPr/>
                    <a:lstStyle/>
                    <a:p>
                      <a:pPr algn="just">
                        <a:lnSpc>
                          <a:spcPct val="200000"/>
                        </a:lnSpc>
                        <a:spcAft>
                          <a:spcPts val="0"/>
                        </a:spcAft>
                      </a:pPr>
                      <a:r>
                        <a:rPr lang="es-EC" sz="800" dirty="0">
                          <a:effectLst/>
                        </a:rPr>
                        <a:t>Megamix 1g + Palma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25.7</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755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-0.0091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-0.0195</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0.041</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0.249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-0.0199</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tc>
                  <a:txBody>
                    <a:bodyPr/>
                    <a:lstStyle/>
                    <a:p>
                      <a:pPr algn="just">
                        <a:lnSpc>
                          <a:spcPct val="200000"/>
                        </a:lnSpc>
                        <a:spcAft>
                          <a:spcPts val="0"/>
                        </a:spcAft>
                      </a:pPr>
                      <a:r>
                        <a:rPr lang="es-EC" sz="800" dirty="0">
                          <a:effectLst/>
                        </a:rPr>
                        <a:t>Extrema</a:t>
                      </a:r>
                      <a:endParaRPr lang="es-ES" sz="800" dirty="0">
                        <a:effectLst/>
                        <a:latin typeface="Arial" panose="020B0604020202020204" pitchFamily="34" charset="0"/>
                        <a:ea typeface="Calibri" panose="020F0502020204030204" pitchFamily="34" charset="0"/>
                        <a:cs typeface="Times New Roman" panose="02020603050405020304" pitchFamily="18" charset="0"/>
                      </a:endParaRPr>
                    </a:p>
                  </a:txBody>
                  <a:tcPr marL="24037" marR="24037" marT="0" marB="0" anchor="ctr"/>
                </a:tc>
                <a:extLst>
                  <a:ext uri="{0D108BD9-81ED-4DB2-BD59-A6C34878D82A}">
                    <a16:rowId xmlns:a16="http://schemas.microsoft.com/office/drawing/2014/main" val="2990567323"/>
                  </a:ext>
                </a:extLst>
              </a:tr>
            </a:tbl>
          </a:graphicData>
        </a:graphic>
      </p:graphicFrame>
    </p:spTree>
    <p:extLst>
      <p:ext uri="{BB962C8B-B14F-4D97-AF65-F5344CB8AC3E}">
        <p14:creationId xmlns:p14="http://schemas.microsoft.com/office/powerpoint/2010/main" val="2628530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a:t>
            </a:r>
            <a:endParaRPr lang="es-ES" dirty="0"/>
          </a:p>
        </p:txBody>
      </p:sp>
      <p:sp>
        <p:nvSpPr>
          <p:cNvPr id="3" name="Marcador de contenido 2"/>
          <p:cNvSpPr>
            <a:spLocks noGrp="1"/>
          </p:cNvSpPr>
          <p:nvPr>
            <p:ph idx="1"/>
          </p:nvPr>
        </p:nvSpPr>
        <p:spPr>
          <a:xfrm>
            <a:off x="838200" y="1422400"/>
            <a:ext cx="10515600" cy="4754563"/>
          </a:xfrm>
        </p:spPr>
        <p:txBody>
          <a:bodyPr>
            <a:normAutofit fontScale="77500" lnSpcReduction="20000"/>
          </a:bodyPr>
          <a:lstStyle/>
          <a:p>
            <a:r>
              <a:rPr lang="es-EC" dirty="0"/>
              <a:t>La rehabilitación del calorímetro adiabático es completa, reemplazando todos los materiales deteriorados, adhiriendo nuevamente todas las partes sueltas o dañadas. Se realizaron nuevas reconexiones e identificaciones para todos los pines y cables sueltos entre la placa y los sensores de temperatura, igualmente se reemplazó la termocupla tipo k.</a:t>
            </a:r>
            <a:endParaRPr lang="es-ES" dirty="0"/>
          </a:p>
          <a:p>
            <a:r>
              <a:rPr lang="es-EC" dirty="0"/>
              <a:t>El manejo y transporte del calorímetro adiabático es más factible porque se unió sus componentes eléctricos y físicos, eliminando la necesidad de reconectar los sensores para cada nuevo ensayo.</a:t>
            </a:r>
            <a:endParaRPr lang="es-ES" dirty="0"/>
          </a:p>
          <a:p>
            <a:r>
              <a:rPr lang="es-EC" dirty="0"/>
              <a:t>Se comprueba que el calorímetro utilizado se tiene un comportamiento cuasi adiabático debido a que existe una variación máxima de 1° C, datos obtenidos por el sensor DHT11 entre el segundo y tercer envase, la variación no afecta a los datos obtenidos porque se encuentra en la variación establecida por la norma NTE INEN 199 “Cemento hidráulico. Determinación del calor de hidratación” de 23,0 °C ± 2,0 °C.</a:t>
            </a:r>
            <a:endParaRPr lang="es-ES" dirty="0"/>
          </a:p>
          <a:p>
            <a:r>
              <a:rPr lang="es-EC" dirty="0"/>
              <a:t>Se editó el manual de operación para el correcto manejo, funcionamiento e interpretación del programa LAB View para el manejo y lectura de datos.</a:t>
            </a:r>
            <a:endParaRPr lang="es-ES" dirty="0"/>
          </a:p>
          <a:p>
            <a:r>
              <a:rPr lang="es-EC" dirty="0"/>
              <a:t>Las diferentes variaciones que se visualizan en las gráficas temperatura vs tiempo se deben a las diversas propiedades físicas y químicas que poseen las biomasas y los aditivos superplastificantes.</a:t>
            </a:r>
            <a:endParaRPr lang="es-ES" dirty="0"/>
          </a:p>
          <a:p>
            <a:r>
              <a:rPr lang="es-EC" dirty="0" smtClean="0"/>
              <a:t>La </a:t>
            </a:r>
            <a:r>
              <a:rPr lang="es-EC" dirty="0"/>
              <a:t>combinación que posee mayor compatibilidad entre los veinte ensayos realizados con el cemento es la añadida con megamix 1g.</a:t>
            </a:r>
            <a:endParaRPr lang="es-ES" dirty="0"/>
          </a:p>
          <a:p>
            <a:r>
              <a:rPr lang="es-EC" dirty="0"/>
              <a:t>Las combinaciones que tienen 2g de viscomix son más compatibles que las que se añadió solamente 1g de viscomix.</a:t>
            </a:r>
            <a:endParaRPr lang="es-ES" dirty="0"/>
          </a:p>
          <a:p>
            <a:r>
              <a:rPr lang="es-EC" dirty="0"/>
              <a:t>Mientras que las mezclas que contienen 1g de megamix son más compatibles que las que poseen 2g del mismo aditivo.</a:t>
            </a:r>
            <a:endParaRPr lang="es-ES" dirty="0"/>
          </a:p>
          <a:p>
            <a:r>
              <a:rPr lang="es-EC" dirty="0"/>
              <a:t>El tiempo en el cual las mezclas que contienen caña alcanzan su hidratación se debe a que la caña obtenida es de un proceso no industrializado de extracción de jugo de caña para su venta informal, por lo cual en la cascara todavía existen residuos de azúcar que aceleran la hidratación del cemento.</a:t>
            </a:r>
            <a:endParaRPr lang="es-ES" dirty="0"/>
          </a:p>
          <a:p>
            <a:endParaRPr lang="es-ES" dirty="0"/>
          </a:p>
        </p:txBody>
      </p:sp>
    </p:spTree>
    <p:extLst>
      <p:ext uri="{BB962C8B-B14F-4D97-AF65-F5344CB8AC3E}">
        <p14:creationId xmlns:p14="http://schemas.microsoft.com/office/powerpoint/2010/main" val="4198117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recomendaciones</a:t>
            </a:r>
            <a:endParaRPr lang="es-ES" dirty="0"/>
          </a:p>
        </p:txBody>
      </p:sp>
      <p:sp>
        <p:nvSpPr>
          <p:cNvPr id="3" name="Marcador de contenido 2"/>
          <p:cNvSpPr>
            <a:spLocks noGrp="1"/>
          </p:cNvSpPr>
          <p:nvPr>
            <p:ph idx="1"/>
          </p:nvPr>
        </p:nvSpPr>
        <p:spPr/>
        <p:txBody>
          <a:bodyPr>
            <a:normAutofit fontScale="92500" lnSpcReduction="10000"/>
          </a:bodyPr>
          <a:lstStyle/>
          <a:p>
            <a:r>
              <a:rPr lang="es-EC" dirty="0"/>
              <a:t>Para nuevos ensayos se recomienda el uso de nuevas biomasas, y si es posible variar su porcentaje con respecto a la masa de cemento.</a:t>
            </a:r>
            <a:endParaRPr lang="es-ES" dirty="0"/>
          </a:p>
          <a:p>
            <a:r>
              <a:rPr lang="es-EC" dirty="0"/>
              <a:t>El uso de otro tipo de aditivos, debido a que se utilizó aditivos superplastificantes por su fácil acceso en el mercado nacional.</a:t>
            </a:r>
            <a:endParaRPr lang="es-ES" dirty="0"/>
          </a:p>
          <a:p>
            <a:r>
              <a:rPr lang="es-EC" dirty="0"/>
              <a:t>Para que el tiempo de hidratación no disminuya drásticamente se recomienda utilizar biomasas humedecidas previamente al añadirlas en la mezcla.</a:t>
            </a:r>
            <a:endParaRPr lang="es-ES" dirty="0"/>
          </a:p>
          <a:p>
            <a:r>
              <a:rPr lang="es-EC" dirty="0"/>
              <a:t>El uso de otros tipos de cementos, tales como hidráulicos o sin puzolana de la misma o diferentes marcas, para determinar cambios en sus curvas de hidratación.</a:t>
            </a:r>
            <a:endParaRPr lang="es-ES" dirty="0"/>
          </a:p>
          <a:p>
            <a:r>
              <a:rPr lang="es-EC" dirty="0"/>
              <a:t>Realizar previo cada ensayo la calibración de los diversos sensores de temperatura, para que la toma de datos no sea equivocada.</a:t>
            </a:r>
            <a:endParaRPr lang="es-ES" dirty="0"/>
          </a:p>
          <a:p>
            <a:r>
              <a:rPr lang="es-EC" dirty="0"/>
              <a:t>Verificar que todos los cables y elementos externos a la placa de Arduino se encuentren conectadas, al igual que los diferentes recipientes estén seguros y estables</a:t>
            </a:r>
            <a:r>
              <a:rPr lang="es-EC" dirty="0" smtClean="0"/>
              <a:t>.</a:t>
            </a:r>
            <a:endParaRPr lang="es-ES" dirty="0"/>
          </a:p>
        </p:txBody>
      </p:sp>
    </p:spTree>
    <p:extLst>
      <p:ext uri="{BB962C8B-B14F-4D97-AF65-F5344CB8AC3E}">
        <p14:creationId xmlns:p14="http://schemas.microsoft.com/office/powerpoint/2010/main" val="28982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Definición del problema</a:t>
            </a:r>
            <a:endParaRPr lang="es-ES" dirty="0"/>
          </a:p>
        </p:txBody>
      </p:sp>
      <p:sp>
        <p:nvSpPr>
          <p:cNvPr id="3" name="Marcador de contenido 2"/>
          <p:cNvSpPr>
            <a:spLocks noGrp="1"/>
          </p:cNvSpPr>
          <p:nvPr>
            <p:ph idx="1"/>
          </p:nvPr>
        </p:nvSpPr>
        <p:spPr/>
        <p:txBody>
          <a:bodyPr>
            <a:normAutofit/>
          </a:bodyPr>
          <a:lstStyle/>
          <a:p>
            <a:pPr marL="0" indent="0">
              <a:buNone/>
            </a:pPr>
            <a:r>
              <a:rPr lang="es-EC" dirty="0"/>
              <a:t>La combinación de biomasa con cemento para utilizarlo en la construcción no se realiza extensamente en el país debido a la insuficiencia de datos para determinar si su uso es el adecuado para las diferentes construcciones que van en aumento en el Ecuador.</a:t>
            </a:r>
            <a:endParaRPr lang="es-ES" dirty="0"/>
          </a:p>
          <a:p>
            <a:pPr marL="0" indent="0">
              <a:buNone/>
            </a:pPr>
            <a:endParaRPr lang="es-ES" dirty="0" smtClean="0"/>
          </a:p>
          <a:p>
            <a:pPr marL="0" indent="0">
              <a:buNone/>
            </a:pPr>
            <a:r>
              <a:rPr lang="es-EC" dirty="0"/>
              <a:t>El uso de aditivos en el hormigón autocompactante en combinación con fibras vegetales y otras materias orgánicas cambia drásticamente sus características de hidratación y endurecimiento, pero la dificultad proviene de la existencia de estudios y recolección de datos con la gran magnitud de biomasas que existen en el Ecuador y su mezcla con cemento portland puzolánico, característico del país.</a:t>
            </a:r>
            <a:endParaRPr lang="es-ES" dirty="0"/>
          </a:p>
          <a:p>
            <a:pPr marL="0" indent="0">
              <a:buNone/>
            </a:pPr>
            <a:endParaRPr lang="es-ES" dirty="0"/>
          </a:p>
        </p:txBody>
      </p:sp>
    </p:spTree>
    <p:extLst>
      <p:ext uri="{BB962C8B-B14F-4D97-AF65-F5344CB8AC3E}">
        <p14:creationId xmlns:p14="http://schemas.microsoft.com/office/powerpoint/2010/main" val="25731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antecedentes</a:t>
            </a:r>
            <a:endParaRPr lang="es-ES" dirty="0"/>
          </a:p>
        </p:txBody>
      </p:sp>
      <p:sp>
        <p:nvSpPr>
          <p:cNvPr id="3" name="Marcador de contenido 2"/>
          <p:cNvSpPr>
            <a:spLocks noGrp="1"/>
          </p:cNvSpPr>
          <p:nvPr>
            <p:ph idx="1"/>
          </p:nvPr>
        </p:nvSpPr>
        <p:spPr/>
        <p:txBody>
          <a:bodyPr/>
          <a:lstStyle/>
          <a:p>
            <a:pPr marL="0" indent="0">
              <a:buNone/>
            </a:pPr>
            <a:r>
              <a:rPr lang="es-EC" dirty="0"/>
              <a:t>Siempre se requirió de nuevas formas de construcción para que las edificaciones sean más fuertes, solidas, resistan los ataques de la naturaleza y perduren por largo tiempo, no solamente colocando piedras una junto a otra, sino utilizando una sustancia que las una y demuestre una rigidez igual.</a:t>
            </a:r>
            <a:endParaRPr lang="es-ES" dirty="0"/>
          </a:p>
          <a:p>
            <a:pPr marL="0" indent="0">
              <a:buNone/>
            </a:pPr>
            <a:endParaRPr lang="es-ES" dirty="0" smtClean="0"/>
          </a:p>
          <a:p>
            <a:pPr marL="0" indent="0">
              <a:buNone/>
            </a:pPr>
            <a:r>
              <a:rPr lang="es-EC" dirty="0"/>
              <a:t>A partir de su descubrimiento, se modificó su mezcla con varias biomasas como carbón de madera, tierra cocida, yeso calcinado, barro cocido, entre otros, pero no contribuían en mejorar las características físicas como la puzolana.</a:t>
            </a:r>
            <a:endParaRPr lang="es-ES" dirty="0"/>
          </a:p>
          <a:p>
            <a:pPr marL="0" indent="0">
              <a:buNone/>
            </a:pPr>
            <a:endParaRPr lang="es-ES" dirty="0"/>
          </a:p>
        </p:txBody>
      </p:sp>
    </p:spTree>
    <p:extLst>
      <p:ext uri="{BB962C8B-B14F-4D97-AF65-F5344CB8AC3E}">
        <p14:creationId xmlns:p14="http://schemas.microsoft.com/office/powerpoint/2010/main" val="244793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Definición del cemento</a:t>
            </a:r>
            <a:endParaRPr lang="es-ES" dirty="0"/>
          </a:p>
        </p:txBody>
      </p:sp>
      <p:sp>
        <p:nvSpPr>
          <p:cNvPr id="3" name="Marcador de contenido 2"/>
          <p:cNvSpPr>
            <a:spLocks noGrp="1"/>
          </p:cNvSpPr>
          <p:nvPr>
            <p:ph idx="1"/>
          </p:nvPr>
        </p:nvSpPr>
        <p:spPr/>
        <p:txBody>
          <a:bodyPr/>
          <a:lstStyle/>
          <a:p>
            <a:r>
              <a:rPr lang="es-EC" dirty="0"/>
              <a:t>Cemento se refiere a todo aglomerante que, al ser mezclado con agregados pétreos, como son la arena o cal y agua forma un compuesto que fragua y se endurece al reaccionar con el aire.</a:t>
            </a:r>
            <a:endParaRPr lang="es-ES" dirty="0"/>
          </a:p>
          <a:p>
            <a:r>
              <a:rPr lang="es-EC" dirty="0"/>
              <a:t>Su característica de endurecimiento similar a la consistencia pétrea es muy útil para la construcción, demostrando su uso desde el siglo XVII.</a:t>
            </a:r>
            <a:endParaRPr lang="es-ES" dirty="0"/>
          </a:p>
          <a:p>
            <a:pPr marL="0" indent="0">
              <a:buNone/>
            </a:pPr>
            <a:endParaRPr lang="es-ES" dirty="0"/>
          </a:p>
        </p:txBody>
      </p:sp>
    </p:spTree>
    <p:extLst>
      <p:ext uri="{BB962C8B-B14F-4D97-AF65-F5344CB8AC3E}">
        <p14:creationId xmlns:p14="http://schemas.microsoft.com/office/powerpoint/2010/main" val="141130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Historia del uso del cemento portland</a:t>
            </a:r>
            <a:endParaRPr lang="es-ES" dirty="0"/>
          </a:p>
        </p:txBody>
      </p:sp>
      <p:sp>
        <p:nvSpPr>
          <p:cNvPr id="3" name="Marcador de contenido 2"/>
          <p:cNvSpPr>
            <a:spLocks noGrp="1"/>
          </p:cNvSpPr>
          <p:nvPr>
            <p:ph idx="1"/>
          </p:nvPr>
        </p:nvSpPr>
        <p:spPr/>
        <p:txBody>
          <a:bodyPr>
            <a:normAutofit/>
          </a:bodyPr>
          <a:lstStyle/>
          <a:p>
            <a:r>
              <a:rPr lang="es-EC" dirty="0"/>
              <a:t>Se poseen datos históricos de hace más de 5000 años, donde las tribus de chile utilizaban algas trituradas y carbonizadas, que, al mezclarlo con agua, creaban una pasta dura que utilizaban para unir la piedra y formar paredes en sus chozas.</a:t>
            </a:r>
            <a:endParaRPr lang="es-ES" dirty="0"/>
          </a:p>
          <a:p>
            <a:r>
              <a:rPr lang="es-EC" dirty="0"/>
              <a:t>En la antigua Grecia se utilizaba restos volcánicos, lo cual mejoro sus niveles de resistencia; partiendo del uso de ceniza volcánica, los romanos en el Siglo II A.C, en la región de Puzzolli, cerca del monte Vesubio, utilizaron los restos del volcán y al fusionarlo con cal y agua, creando el cemento Romano o puzolanico, referente a la localidad, con el mismo se edificó el Panteón y el coliseo Romano, que se erigen hasta la actualidad.</a:t>
            </a:r>
            <a:endParaRPr lang="es-ES" dirty="0"/>
          </a:p>
          <a:p>
            <a:endParaRPr lang="es-ES" dirty="0"/>
          </a:p>
        </p:txBody>
      </p:sp>
    </p:spTree>
    <p:extLst>
      <p:ext uri="{BB962C8B-B14F-4D97-AF65-F5344CB8AC3E}">
        <p14:creationId xmlns:p14="http://schemas.microsoft.com/office/powerpoint/2010/main" val="2921065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Fabricación de cemento portland</a:t>
            </a:r>
            <a:endParaRPr lang="es-ES" dirty="0"/>
          </a:p>
        </p:txBody>
      </p:sp>
      <p:sp>
        <p:nvSpPr>
          <p:cNvPr id="3" name="Marcador de contenido 2"/>
          <p:cNvSpPr>
            <a:spLocks noGrp="1"/>
          </p:cNvSpPr>
          <p:nvPr>
            <p:ph idx="1"/>
          </p:nvPr>
        </p:nvSpPr>
        <p:spPr/>
        <p:txBody>
          <a:bodyPr>
            <a:normAutofit fontScale="70000" lnSpcReduction="20000"/>
          </a:bodyPr>
          <a:lstStyle/>
          <a:p>
            <a:pPr marL="0" indent="0">
              <a:buNone/>
            </a:pPr>
            <a:r>
              <a:rPr lang="es-EC" dirty="0"/>
              <a:t>consta de 4 procesos básicos, los cuales consisten en:</a:t>
            </a:r>
            <a:endParaRPr lang="es-ES" dirty="0"/>
          </a:p>
          <a:p>
            <a:pPr lvl="0"/>
            <a:r>
              <a:rPr lang="es-EC" dirty="0"/>
              <a:t>Extracción de materia prima: la obtención de materia prima constituye en la extracción de caliza y arcilla en canteras mayormente a cielo abierto, las operaciones pueden variar, como el uso de excavadoras para materiales blandos y voladura para los materiales más duros de extraer.</a:t>
            </a:r>
            <a:endParaRPr lang="es-ES" dirty="0"/>
          </a:p>
          <a:p>
            <a:pPr lvl="0"/>
            <a:r>
              <a:rPr lang="es-EC" dirty="0"/>
              <a:t>Almacenamiento y preparación de la materia prima: </a:t>
            </a:r>
          </a:p>
          <a:p>
            <a:pPr lvl="1"/>
            <a:r>
              <a:rPr lang="es-EC" dirty="0" smtClean="0"/>
              <a:t>Cribado</a:t>
            </a:r>
            <a:r>
              <a:rPr lang="es-EC" dirty="0"/>
              <a:t>: Los granos más grandes son separados mediante cedazos de diferentes tamaños.</a:t>
            </a:r>
            <a:endParaRPr lang="es-ES" dirty="0"/>
          </a:p>
          <a:p>
            <a:pPr lvl="1"/>
            <a:r>
              <a:rPr lang="es-EC" dirty="0"/>
              <a:t>Trituración: Esta etapa tiene un paso anterior para los trozos grandes, los cuales pasan por chancadoras, para disminuir su tamaño. Al momento que existe una consistencia en el grano, pasan al molino para triturar la materia prima.</a:t>
            </a:r>
            <a:endParaRPr lang="es-ES" dirty="0"/>
          </a:p>
          <a:p>
            <a:pPr lvl="1"/>
            <a:r>
              <a:rPr lang="es-EC" dirty="0"/>
              <a:t>Pre homogeneización: Es la clasificación de la materia prima, se distribuye por su composición química y tamaño de forma uniforme.</a:t>
            </a:r>
            <a:endParaRPr lang="es-ES" dirty="0"/>
          </a:p>
          <a:p>
            <a:pPr lvl="1"/>
            <a:r>
              <a:rPr lang="es-EC" dirty="0"/>
              <a:t>Secado: Se elimina el agua que puede contener la materia prima mediante hornos, obteniendo un polvo fino.</a:t>
            </a:r>
            <a:endParaRPr lang="es-ES" dirty="0"/>
          </a:p>
          <a:p>
            <a:pPr lvl="0"/>
            <a:r>
              <a:rPr lang="es-EC" dirty="0"/>
              <a:t>Cocción del crudo: Los materiales homogeneizados ingresan al horno, que se encuentra a una temperatura entre 1400 y 1500 °C, se producen las reacciones químicas que forman el Clinker. El material ingresa por la parte superior del horno, precalentando en una torre intercambiadora de calor, que aumentara su temperatura gradualmente.</a:t>
            </a:r>
            <a:endParaRPr lang="es-ES" dirty="0"/>
          </a:p>
          <a:p>
            <a:pPr lvl="0"/>
            <a:r>
              <a:rPr lang="es-EC" dirty="0" smtClean="0"/>
              <a:t>Almacenamiento </a:t>
            </a:r>
            <a:r>
              <a:rPr lang="es-EC" dirty="0"/>
              <a:t>de cemento: Se distribuye el producto final a silos totalmente cerrados para impedir su contaminación. Finalmente será envasado y distribuido para su venta.</a:t>
            </a:r>
            <a:endParaRPr lang="es-ES" dirty="0"/>
          </a:p>
          <a:p>
            <a:pPr marL="0" indent="0">
              <a:buNone/>
            </a:pPr>
            <a:endParaRPr lang="es-ES" dirty="0"/>
          </a:p>
        </p:txBody>
      </p:sp>
    </p:spTree>
    <p:extLst>
      <p:ext uri="{BB962C8B-B14F-4D97-AF65-F5344CB8AC3E}">
        <p14:creationId xmlns:p14="http://schemas.microsoft.com/office/powerpoint/2010/main" val="1188062935"/>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TotalTime>
  <Words>5183</Words>
  <Application>Microsoft Office PowerPoint</Application>
  <PresentationFormat>Panorámica</PresentationFormat>
  <Paragraphs>744</Paragraphs>
  <Slides>44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44</vt:i4>
      </vt:variant>
    </vt:vector>
  </HeadingPairs>
  <TitlesOfParts>
    <vt:vector size="51" baseType="lpstr">
      <vt:lpstr>Arial</vt:lpstr>
      <vt:lpstr>Calibri</vt:lpstr>
      <vt:lpstr>Cambria Math</vt:lpstr>
      <vt:lpstr>Times New Roman</vt:lpstr>
      <vt:lpstr>Trebuchet MS</vt:lpstr>
      <vt:lpstr>Wingdings 3</vt:lpstr>
      <vt:lpstr>Faceta</vt:lpstr>
      <vt:lpstr>Trabajo de titulación, previo a la obtención del título de Ingeniero Mecánico</vt:lpstr>
      <vt:lpstr>Objetivo general</vt:lpstr>
      <vt:lpstr>Alcance del proyecto</vt:lpstr>
      <vt:lpstr>justificación</vt:lpstr>
      <vt:lpstr>Definición del problema</vt:lpstr>
      <vt:lpstr>antecedentes</vt:lpstr>
      <vt:lpstr>Definición del cemento</vt:lpstr>
      <vt:lpstr>Historia del uso del cemento portland</vt:lpstr>
      <vt:lpstr>Fabricación de cemento portland</vt:lpstr>
      <vt:lpstr>Tipos de cemento</vt:lpstr>
      <vt:lpstr>Tiempo de fraguado</vt:lpstr>
      <vt:lpstr>hidratación</vt:lpstr>
      <vt:lpstr>Calor de hidratación</vt:lpstr>
      <vt:lpstr>Formación de pasta de cemento</vt:lpstr>
      <vt:lpstr>Presentación de PowerPoint</vt:lpstr>
      <vt:lpstr>biomasas</vt:lpstr>
      <vt:lpstr>Carrizo</vt:lpstr>
      <vt:lpstr>Caña de azúcar</vt:lpstr>
      <vt:lpstr>Palma africana</vt:lpstr>
      <vt:lpstr>Aditivos para cemento</vt:lpstr>
      <vt:lpstr>Tipos de aditivos</vt:lpstr>
      <vt:lpstr>Calorímetro adiabático</vt:lpstr>
      <vt:lpstr>Partes del calorímetro</vt:lpstr>
      <vt:lpstr>Presentación de PowerPoint</vt:lpstr>
      <vt:lpstr>Bitácora de rehabilitación</vt:lpstr>
      <vt:lpstr>Bitácora de mantenimiento preventivo</vt:lpstr>
      <vt:lpstr>Bitácora de modificaciones adicionales</vt:lpstr>
      <vt:lpstr>Preparación de mezcla</vt:lpstr>
      <vt:lpstr>Preparación de aditivos</vt:lpstr>
      <vt:lpstr>ensayos</vt:lpstr>
      <vt:lpstr>División de ensayos</vt:lpstr>
      <vt:lpstr>Procesamiento de datos</vt:lpstr>
      <vt:lpstr>Presentación de PowerPoint</vt:lpstr>
      <vt:lpstr>Presentación de PowerPoint</vt:lpstr>
      <vt:lpstr>Índice de compatibilidad</vt:lpstr>
      <vt:lpstr>Presentación de PowerPoint</vt:lpstr>
      <vt:lpstr>Presentación de PowerPoint</vt:lpstr>
      <vt:lpstr>Índice de tiempo</vt:lpstr>
      <vt:lpstr>Índice de temperatura</vt:lpstr>
      <vt:lpstr>Índice de pendiente</vt:lpstr>
      <vt:lpstr>Índice de compatibilidad</vt:lpstr>
      <vt:lpstr>Tabla de resultados</vt:lpstr>
      <vt:lpstr>conclusiones</vt:lpstr>
      <vt:lpstr>recomendaciones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de titulación, previo a la obtención del título de Ingeniero Mecánico</dc:title>
  <dc:creator>Usuario de Windows</dc:creator>
  <cp:lastModifiedBy>Usuario de Windows</cp:lastModifiedBy>
  <cp:revision>7</cp:revision>
  <dcterms:created xsi:type="dcterms:W3CDTF">2021-02-09T16:02:20Z</dcterms:created>
  <dcterms:modified xsi:type="dcterms:W3CDTF">2021-02-09T16:34:44Z</dcterms:modified>
</cp:coreProperties>
</file>