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96" r:id="rId2"/>
  </p:sldMasterIdLst>
  <p:notesMasterIdLst>
    <p:notesMasterId r:id="rId34"/>
  </p:notesMasterIdLst>
  <p:handoutMasterIdLst>
    <p:handoutMasterId r:id="rId35"/>
  </p:handoutMasterIdLst>
  <p:sldIdLst>
    <p:sldId id="256" r:id="rId3"/>
    <p:sldId id="257" r:id="rId4"/>
    <p:sldId id="262" r:id="rId5"/>
    <p:sldId id="263" r:id="rId6"/>
    <p:sldId id="264" r:id="rId7"/>
    <p:sldId id="265" r:id="rId8"/>
    <p:sldId id="267" r:id="rId9"/>
    <p:sldId id="268" r:id="rId10"/>
    <p:sldId id="274" r:id="rId11"/>
    <p:sldId id="275" r:id="rId12"/>
    <p:sldId id="276" r:id="rId13"/>
    <p:sldId id="269" r:id="rId14"/>
    <p:sldId id="270" r:id="rId15"/>
    <p:sldId id="279" r:id="rId16"/>
    <p:sldId id="277" r:id="rId17"/>
    <p:sldId id="278" r:id="rId18"/>
    <p:sldId id="280" r:id="rId19"/>
    <p:sldId id="281" r:id="rId20"/>
    <p:sldId id="282" r:id="rId21"/>
    <p:sldId id="283" r:id="rId22"/>
    <p:sldId id="284" r:id="rId23"/>
    <p:sldId id="285" r:id="rId24"/>
    <p:sldId id="286" r:id="rId25"/>
    <p:sldId id="287" r:id="rId26"/>
    <p:sldId id="288" r:id="rId27"/>
    <p:sldId id="290" r:id="rId28"/>
    <p:sldId id="291" r:id="rId29"/>
    <p:sldId id="292" r:id="rId30"/>
    <p:sldId id="273" r:id="rId31"/>
    <p:sldId id="294" r:id="rId32"/>
    <p:sldId id="271" r:id="rId3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Estilo medio 1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25" autoAdjust="0"/>
    <p:restoredTop sz="94660"/>
  </p:normalViewPr>
  <p:slideViewPr>
    <p:cSldViewPr snapToGrid="0">
      <p:cViewPr varScale="1">
        <p:scale>
          <a:sx n="73" d="100"/>
          <a:sy n="73" d="100"/>
        </p:scale>
        <p:origin x="63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ableStyles" Target="tableStyles.xml"/><Relationship Id="rId21" Type="http://schemas.openxmlformats.org/officeDocument/2006/relationships/slide" Target="slides/slide19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uan_\Documents\ESPE\Proyecto%20Integrador%20IV\Matriz%20de%20Priorizacion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s-EC">
                <a:latin typeface="Times New Roman" panose="02020603050405020304" pitchFamily="18" charset="0"/>
                <a:cs typeface="Times New Roman" panose="02020603050405020304" pitchFamily="18" charset="0"/>
              </a:rPr>
              <a:t>Fases para modelo de selección de IC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effectLst/>
              <a:latin typeface="+mn-lt"/>
              <a:ea typeface="+mn-ea"/>
              <a:cs typeface="+mn-cs"/>
            </a:defRPr>
          </a:pPr>
          <a:endParaRPr lang="es-EC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EC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Hoja1!$B$27:$B$32</c:f>
              <c:strCache>
                <c:ptCount val="6"/>
                <c:pt idx="0">
                  <c:v>Identificación de Sectores Críticos</c:v>
                </c:pt>
                <c:pt idx="1">
                  <c:v>Aplicación de criterios específicos a sectores crítico</c:v>
                </c:pt>
                <c:pt idx="2">
                  <c:v>Valoración de recursos críticos dentro de las IC</c:v>
                </c:pt>
                <c:pt idx="3">
                  <c:v>Evaluación de la dependencia de la IC</c:v>
                </c:pt>
                <c:pt idx="4">
                  <c:v>Análisis de criterios comunes de las IC</c:v>
                </c:pt>
                <c:pt idx="5">
                  <c:v>Análisis de Riesgos de las IC</c:v>
                </c:pt>
              </c:strCache>
            </c:strRef>
          </c:cat>
          <c:val>
            <c:numRef>
              <c:f>Hoja1!$C$27:$C$32</c:f>
              <c:numCache>
                <c:formatCode>0.00</c:formatCode>
                <c:ptCount val="6"/>
                <c:pt idx="0">
                  <c:v>108.33333333333333</c:v>
                </c:pt>
                <c:pt idx="1">
                  <c:v>68.333333333333329</c:v>
                </c:pt>
                <c:pt idx="2" formatCode="General">
                  <c:v>87.5</c:v>
                </c:pt>
                <c:pt idx="3">
                  <c:v>66.666666666666671</c:v>
                </c:pt>
                <c:pt idx="4" formatCode="General">
                  <c:v>80</c:v>
                </c:pt>
                <c:pt idx="5" formatCode="General">
                  <c:v>115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2CD-46B2-9867-7FE5932E2586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201673896"/>
        <c:axId val="201680952"/>
      </c:barChart>
      <c:catAx>
        <c:axId val="2016738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s-EC"/>
          </a:p>
        </c:txPr>
        <c:crossAx val="201680952"/>
        <c:crosses val="autoZero"/>
        <c:auto val="1"/>
        <c:lblAlgn val="ctr"/>
        <c:lblOffset val="100"/>
        <c:noMultiLvlLbl val="0"/>
      </c:catAx>
      <c:valAx>
        <c:axId val="201680952"/>
        <c:scaling>
          <c:orientation val="minMax"/>
        </c:scaling>
        <c:delete val="1"/>
        <c:axPos val="l"/>
        <c:numFmt formatCode="0.00" sourceLinked="1"/>
        <c:majorTickMark val="none"/>
        <c:minorTickMark val="none"/>
        <c:tickLblPos val="nextTo"/>
        <c:crossAx val="2016738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EC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png"/><Relationship Id="rId1" Type="http://schemas.openxmlformats.org/officeDocument/2006/relationships/image" Target="../media/image7.jp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image" Target="../media/image10.jp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png"/><Relationship Id="rId1" Type="http://schemas.openxmlformats.org/officeDocument/2006/relationships/image" Target="../media/image7.jp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image" Target="../media/image10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9C66F0F-424C-4808-BDE2-48FB29580805}" type="doc">
      <dgm:prSet loTypeId="urn:microsoft.com/office/officeart/2008/layout/PictureStrips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1FAB858C-B384-4679-B994-6AB55100FD72}">
      <dgm:prSet phldrT="[Texto]"/>
      <dgm:spPr/>
      <dgm:t>
        <a:bodyPr/>
        <a:lstStyle/>
        <a:p>
          <a:r>
            <a:rPr lang="es-ES" dirty="0" smtClean="0"/>
            <a:t>Políticas de Ciberseguridad</a:t>
          </a:r>
          <a:endParaRPr lang="es-ES" dirty="0"/>
        </a:p>
      </dgm:t>
    </dgm:pt>
    <dgm:pt modelId="{1510BB0E-4377-4158-92A2-EBE30459F19D}" type="parTrans" cxnId="{9350B207-4708-457C-A07B-B1289DA2E3FF}">
      <dgm:prSet/>
      <dgm:spPr/>
      <dgm:t>
        <a:bodyPr/>
        <a:lstStyle/>
        <a:p>
          <a:endParaRPr lang="es-ES"/>
        </a:p>
      </dgm:t>
    </dgm:pt>
    <dgm:pt modelId="{323A9344-820D-4AE3-9AD6-F2ACCD6780DB}" type="sibTrans" cxnId="{9350B207-4708-457C-A07B-B1289DA2E3FF}">
      <dgm:prSet/>
      <dgm:spPr/>
      <dgm:t>
        <a:bodyPr/>
        <a:lstStyle/>
        <a:p>
          <a:endParaRPr lang="es-ES"/>
        </a:p>
      </dgm:t>
    </dgm:pt>
    <dgm:pt modelId="{13E0ECF8-D1FB-48FC-B6FC-8DC7C8F8BD56}">
      <dgm:prSet phldrT="[Texto]"/>
      <dgm:spPr/>
      <dgm:t>
        <a:bodyPr/>
        <a:lstStyle/>
        <a:p>
          <a:r>
            <a:rPr lang="es-ES" dirty="0" smtClean="0"/>
            <a:t>¿Por qué es necesario?</a:t>
          </a:r>
          <a:endParaRPr lang="es-ES" dirty="0"/>
        </a:p>
      </dgm:t>
    </dgm:pt>
    <dgm:pt modelId="{35F955E8-D1C3-47B4-8220-A6F57F8E61AF}" type="parTrans" cxnId="{52F26FD3-60E0-449A-AA17-F5A4D4C2AF96}">
      <dgm:prSet/>
      <dgm:spPr/>
      <dgm:t>
        <a:bodyPr/>
        <a:lstStyle/>
        <a:p>
          <a:endParaRPr lang="es-ES"/>
        </a:p>
      </dgm:t>
    </dgm:pt>
    <dgm:pt modelId="{7EF4C18C-A1DB-4DC4-9366-9CA903A63A35}" type="sibTrans" cxnId="{52F26FD3-60E0-449A-AA17-F5A4D4C2AF96}">
      <dgm:prSet/>
      <dgm:spPr/>
      <dgm:t>
        <a:bodyPr/>
        <a:lstStyle/>
        <a:p>
          <a:endParaRPr lang="es-ES"/>
        </a:p>
      </dgm:t>
    </dgm:pt>
    <dgm:pt modelId="{C7392883-E26A-40C2-8A39-59F09668C10E}">
      <dgm:prSet phldrT="[Texto]" phldr="1"/>
      <dgm:spPr/>
      <dgm:t>
        <a:bodyPr/>
        <a:lstStyle/>
        <a:p>
          <a:endParaRPr lang="es-ES"/>
        </a:p>
      </dgm:t>
    </dgm:pt>
    <dgm:pt modelId="{6C67FFA3-B126-406E-9892-1B591E0B30C0}" type="parTrans" cxnId="{7B5EF00A-75F6-4CF6-ABC8-A0F1DAAAE46E}">
      <dgm:prSet/>
      <dgm:spPr/>
      <dgm:t>
        <a:bodyPr/>
        <a:lstStyle/>
        <a:p>
          <a:endParaRPr lang="es-ES"/>
        </a:p>
      </dgm:t>
    </dgm:pt>
    <dgm:pt modelId="{91E7E0CB-D695-4626-8ABB-7984AA5FE364}" type="sibTrans" cxnId="{7B5EF00A-75F6-4CF6-ABC8-A0F1DAAAE46E}">
      <dgm:prSet/>
      <dgm:spPr/>
      <dgm:t>
        <a:bodyPr/>
        <a:lstStyle/>
        <a:p>
          <a:endParaRPr lang="es-ES"/>
        </a:p>
      </dgm:t>
    </dgm:pt>
    <dgm:pt modelId="{528B9F71-E2CC-4F0A-9331-BAE340D8FA48}">
      <dgm:prSet phldrT="[Texto]"/>
      <dgm:spPr/>
      <dgm:t>
        <a:bodyPr/>
        <a:lstStyle/>
        <a:p>
          <a:r>
            <a:rPr lang="es-ES" dirty="0" smtClean="0"/>
            <a:t>Agencias de la Seguridad de la Información</a:t>
          </a:r>
          <a:endParaRPr lang="es-ES" dirty="0"/>
        </a:p>
      </dgm:t>
    </dgm:pt>
    <dgm:pt modelId="{71E6A107-641F-4C36-BFCB-E8FD772B2F49}" type="parTrans" cxnId="{4CA7F5B1-1789-4555-9F69-766D2AF7178F}">
      <dgm:prSet/>
      <dgm:spPr/>
      <dgm:t>
        <a:bodyPr/>
        <a:lstStyle/>
        <a:p>
          <a:endParaRPr lang="es-ES"/>
        </a:p>
      </dgm:t>
    </dgm:pt>
    <dgm:pt modelId="{9D622C6F-006A-4612-9E56-EA6525FDA754}" type="sibTrans" cxnId="{4CA7F5B1-1789-4555-9F69-766D2AF7178F}">
      <dgm:prSet/>
      <dgm:spPr/>
      <dgm:t>
        <a:bodyPr/>
        <a:lstStyle/>
        <a:p>
          <a:endParaRPr lang="es-ES"/>
        </a:p>
      </dgm:t>
    </dgm:pt>
    <dgm:pt modelId="{0A6BF9EB-1AFF-406E-97A3-E700256C45AA}">
      <dgm:prSet phldrT="[Texto]"/>
      <dgm:spPr/>
      <dgm:t>
        <a:bodyPr/>
        <a:lstStyle/>
        <a:p>
          <a:r>
            <a:rPr lang="es-ES" dirty="0" smtClean="0"/>
            <a:t>ENISA</a:t>
          </a:r>
          <a:endParaRPr lang="es-ES" dirty="0"/>
        </a:p>
      </dgm:t>
    </dgm:pt>
    <dgm:pt modelId="{8DE0E91B-7832-4968-B087-7471268E60AF}" type="parTrans" cxnId="{1C4D212C-8C30-43EF-ACE8-712E384868D9}">
      <dgm:prSet/>
      <dgm:spPr/>
      <dgm:t>
        <a:bodyPr/>
        <a:lstStyle/>
        <a:p>
          <a:endParaRPr lang="es-ES"/>
        </a:p>
      </dgm:t>
    </dgm:pt>
    <dgm:pt modelId="{91A37D75-BF9F-44A0-B783-5AAB2C30F7BD}" type="sibTrans" cxnId="{1C4D212C-8C30-43EF-ACE8-712E384868D9}">
      <dgm:prSet/>
      <dgm:spPr/>
      <dgm:t>
        <a:bodyPr/>
        <a:lstStyle/>
        <a:p>
          <a:endParaRPr lang="es-ES"/>
        </a:p>
      </dgm:t>
    </dgm:pt>
    <dgm:pt modelId="{FC941DE4-1810-4D9A-A2AB-CCAA4234CC9D}">
      <dgm:prSet phldrT="[Texto]"/>
      <dgm:spPr/>
      <dgm:t>
        <a:bodyPr/>
        <a:lstStyle/>
        <a:p>
          <a:r>
            <a:rPr lang="es-ES" dirty="0" smtClean="0"/>
            <a:t>NIST</a:t>
          </a:r>
          <a:endParaRPr lang="es-ES" dirty="0"/>
        </a:p>
      </dgm:t>
    </dgm:pt>
    <dgm:pt modelId="{81715BF2-5C8E-46D3-982A-4FCA1DC594D5}" type="parTrans" cxnId="{FD37A886-C761-4202-AC6A-8761E39640FF}">
      <dgm:prSet/>
      <dgm:spPr/>
      <dgm:t>
        <a:bodyPr/>
        <a:lstStyle/>
        <a:p>
          <a:endParaRPr lang="es-ES"/>
        </a:p>
      </dgm:t>
    </dgm:pt>
    <dgm:pt modelId="{D527D73B-543E-48FE-A30F-94463A9CE705}" type="sibTrans" cxnId="{FD37A886-C761-4202-AC6A-8761E39640FF}">
      <dgm:prSet/>
      <dgm:spPr/>
      <dgm:t>
        <a:bodyPr/>
        <a:lstStyle/>
        <a:p>
          <a:endParaRPr lang="es-ES"/>
        </a:p>
      </dgm:t>
    </dgm:pt>
    <dgm:pt modelId="{60392D7C-64D6-48EE-B6B9-8D7CDC0A88C4}">
      <dgm:prSet phldrT="[Texto]"/>
      <dgm:spPr/>
      <dgm:t>
        <a:bodyPr/>
        <a:lstStyle/>
        <a:p>
          <a:r>
            <a:rPr lang="es-ES" dirty="0" smtClean="0"/>
            <a:t>Gestión del Riesgo</a:t>
          </a:r>
          <a:endParaRPr lang="es-ES" dirty="0"/>
        </a:p>
      </dgm:t>
    </dgm:pt>
    <dgm:pt modelId="{DF94F1EC-50BD-4259-99E1-55997B5B9EEC}" type="parTrans" cxnId="{217E0094-A861-446E-9B3F-BED22497B885}">
      <dgm:prSet/>
      <dgm:spPr/>
      <dgm:t>
        <a:bodyPr/>
        <a:lstStyle/>
        <a:p>
          <a:endParaRPr lang="es-ES"/>
        </a:p>
      </dgm:t>
    </dgm:pt>
    <dgm:pt modelId="{879F56B0-4D48-4301-9ED7-1C99AACA1C7B}" type="sibTrans" cxnId="{217E0094-A861-446E-9B3F-BED22497B885}">
      <dgm:prSet/>
      <dgm:spPr/>
      <dgm:t>
        <a:bodyPr/>
        <a:lstStyle/>
        <a:p>
          <a:endParaRPr lang="es-ES"/>
        </a:p>
      </dgm:t>
    </dgm:pt>
    <dgm:pt modelId="{50D64C02-22DF-4B61-9124-A20BD06D680C}">
      <dgm:prSet phldrT="[Texto]"/>
      <dgm:spPr/>
      <dgm:t>
        <a:bodyPr/>
        <a:lstStyle/>
        <a:p>
          <a:r>
            <a:rPr lang="es-ES" dirty="0" smtClean="0"/>
            <a:t>Análisis del Riesgo</a:t>
          </a:r>
          <a:endParaRPr lang="es-ES" dirty="0"/>
        </a:p>
      </dgm:t>
    </dgm:pt>
    <dgm:pt modelId="{B95476AF-5D44-4784-BEA4-3DF2C11AA5D5}" type="parTrans" cxnId="{46A64B45-0681-4481-86F7-2F3AF3EEEA3C}">
      <dgm:prSet/>
      <dgm:spPr/>
      <dgm:t>
        <a:bodyPr/>
        <a:lstStyle/>
        <a:p>
          <a:endParaRPr lang="es-ES"/>
        </a:p>
      </dgm:t>
    </dgm:pt>
    <dgm:pt modelId="{D066AEA4-B333-4353-A3AB-468AA57D6E69}" type="sibTrans" cxnId="{46A64B45-0681-4481-86F7-2F3AF3EEEA3C}">
      <dgm:prSet/>
      <dgm:spPr/>
      <dgm:t>
        <a:bodyPr/>
        <a:lstStyle/>
        <a:p>
          <a:endParaRPr lang="es-ES"/>
        </a:p>
      </dgm:t>
    </dgm:pt>
    <dgm:pt modelId="{8037F8F7-F6A2-44F2-960B-5E0E34D9F152}">
      <dgm:prSet phldrT="[Texto]"/>
      <dgm:spPr/>
      <dgm:t>
        <a:bodyPr/>
        <a:lstStyle/>
        <a:p>
          <a:r>
            <a:rPr lang="es-ES" dirty="0" smtClean="0"/>
            <a:t>Tratamiento del Riesgo</a:t>
          </a:r>
          <a:endParaRPr lang="es-ES" dirty="0"/>
        </a:p>
      </dgm:t>
    </dgm:pt>
    <dgm:pt modelId="{D6569685-0963-4B6B-B05E-2EC8B85FE3AE}" type="parTrans" cxnId="{DD01AC3A-48A4-48E2-92CE-E66018BE9243}">
      <dgm:prSet/>
      <dgm:spPr/>
      <dgm:t>
        <a:bodyPr/>
        <a:lstStyle/>
        <a:p>
          <a:endParaRPr lang="es-ES"/>
        </a:p>
      </dgm:t>
    </dgm:pt>
    <dgm:pt modelId="{2D7823DA-2153-45E0-B225-DAEDE6F7C23B}" type="sibTrans" cxnId="{DD01AC3A-48A4-48E2-92CE-E66018BE9243}">
      <dgm:prSet/>
      <dgm:spPr/>
      <dgm:t>
        <a:bodyPr/>
        <a:lstStyle/>
        <a:p>
          <a:endParaRPr lang="es-ES"/>
        </a:p>
      </dgm:t>
    </dgm:pt>
    <dgm:pt modelId="{37E38AB0-02EC-4EDA-A05A-2DEB4CC531E6}" type="pres">
      <dgm:prSet presAssocID="{99C66F0F-424C-4808-BDE2-48FB29580805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C5437155-327C-45FC-96F6-86478B1300C1}" type="pres">
      <dgm:prSet presAssocID="{1FAB858C-B384-4679-B994-6AB55100FD72}" presName="composite" presStyleCnt="0"/>
      <dgm:spPr/>
    </dgm:pt>
    <dgm:pt modelId="{4E9F5320-EC1C-4883-AA9E-AF149E04CA3D}" type="pres">
      <dgm:prSet presAssocID="{1FAB858C-B384-4679-B994-6AB55100FD72}" presName="rect1" presStyleLbl="tr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80CBAC5-C5F8-40BC-9C72-AE271F70A40E}" type="pres">
      <dgm:prSet presAssocID="{1FAB858C-B384-4679-B994-6AB55100FD72}" presName="rect2" presStyleLbl="fgImgPlac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44000" b="-44000"/>
          </a:stretch>
        </a:blipFill>
      </dgm:spPr>
    </dgm:pt>
    <dgm:pt modelId="{5A6E5A58-CFBC-4CD5-8BB4-6B0D8F188BD4}" type="pres">
      <dgm:prSet presAssocID="{323A9344-820D-4AE3-9AD6-F2ACCD6780DB}" presName="sibTrans" presStyleCnt="0"/>
      <dgm:spPr/>
    </dgm:pt>
    <dgm:pt modelId="{D641D13D-C204-46E3-9B78-24D2167ACCAB}" type="pres">
      <dgm:prSet presAssocID="{528B9F71-E2CC-4F0A-9331-BAE340D8FA48}" presName="composite" presStyleCnt="0"/>
      <dgm:spPr/>
    </dgm:pt>
    <dgm:pt modelId="{F91F264B-A4BA-4C89-B06E-DB7FD02B1F70}" type="pres">
      <dgm:prSet presAssocID="{528B9F71-E2CC-4F0A-9331-BAE340D8FA48}" presName="rect1" presStyleLbl="tr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06ADFF08-ECEE-477F-9BC3-62F4F695F2E7}" type="pres">
      <dgm:prSet presAssocID="{528B9F71-E2CC-4F0A-9331-BAE340D8FA48}" presName="rect2" presStyleLbl="fgImgPlace1" presStyleIdx="1" presStyleCnt="3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5000" r="-45000"/>
          </a:stretch>
        </a:blipFill>
      </dgm:spPr>
    </dgm:pt>
    <dgm:pt modelId="{610487B9-F98F-4212-AED6-D64AA4B8999B}" type="pres">
      <dgm:prSet presAssocID="{9D622C6F-006A-4612-9E56-EA6525FDA754}" presName="sibTrans" presStyleCnt="0"/>
      <dgm:spPr/>
    </dgm:pt>
    <dgm:pt modelId="{70FF7D29-EA4A-407A-98F8-D61C9A1DA697}" type="pres">
      <dgm:prSet presAssocID="{60392D7C-64D6-48EE-B6B9-8D7CDC0A88C4}" presName="composite" presStyleCnt="0"/>
      <dgm:spPr/>
    </dgm:pt>
    <dgm:pt modelId="{CA8321EB-2D66-42E3-B82B-5B0F5664A054}" type="pres">
      <dgm:prSet presAssocID="{60392D7C-64D6-48EE-B6B9-8D7CDC0A88C4}" presName="rect1" presStyleLbl="tr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23663C5-DDEA-4AD0-AC68-EF79725C24B5}" type="pres">
      <dgm:prSet presAssocID="{60392D7C-64D6-48EE-B6B9-8D7CDC0A88C4}" presName="rect2" presStyleLbl="fgImgPlace1" presStyleIdx="2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9000" b="-19000"/>
          </a:stretch>
        </a:blipFill>
      </dgm:spPr>
    </dgm:pt>
  </dgm:ptLst>
  <dgm:cxnLst>
    <dgm:cxn modelId="{52F26FD3-60E0-449A-AA17-F5A4D4C2AF96}" srcId="{1FAB858C-B384-4679-B994-6AB55100FD72}" destId="{13E0ECF8-D1FB-48FC-B6FC-8DC7C8F8BD56}" srcOrd="0" destOrd="0" parTransId="{35F955E8-D1C3-47B4-8220-A6F57F8E61AF}" sibTransId="{7EF4C18C-A1DB-4DC4-9366-9CA903A63A35}"/>
    <dgm:cxn modelId="{217E0094-A861-446E-9B3F-BED22497B885}" srcId="{99C66F0F-424C-4808-BDE2-48FB29580805}" destId="{60392D7C-64D6-48EE-B6B9-8D7CDC0A88C4}" srcOrd="2" destOrd="0" parTransId="{DF94F1EC-50BD-4259-99E1-55997B5B9EEC}" sibTransId="{879F56B0-4D48-4301-9ED7-1C99AACA1C7B}"/>
    <dgm:cxn modelId="{4CA7F5B1-1789-4555-9F69-766D2AF7178F}" srcId="{99C66F0F-424C-4808-BDE2-48FB29580805}" destId="{528B9F71-E2CC-4F0A-9331-BAE340D8FA48}" srcOrd="1" destOrd="0" parTransId="{71E6A107-641F-4C36-BFCB-E8FD772B2F49}" sibTransId="{9D622C6F-006A-4612-9E56-EA6525FDA754}"/>
    <dgm:cxn modelId="{9720AE91-9C56-4F91-9817-330BFAE10709}" type="presOf" srcId="{0A6BF9EB-1AFF-406E-97A3-E700256C45AA}" destId="{F91F264B-A4BA-4C89-B06E-DB7FD02B1F70}" srcOrd="0" destOrd="1" presId="urn:microsoft.com/office/officeart/2008/layout/PictureStrips"/>
    <dgm:cxn modelId="{DD01AC3A-48A4-48E2-92CE-E66018BE9243}" srcId="{60392D7C-64D6-48EE-B6B9-8D7CDC0A88C4}" destId="{8037F8F7-F6A2-44F2-960B-5E0E34D9F152}" srcOrd="1" destOrd="0" parTransId="{D6569685-0963-4B6B-B05E-2EC8B85FE3AE}" sibTransId="{2D7823DA-2153-45E0-B225-DAEDE6F7C23B}"/>
    <dgm:cxn modelId="{E98CB961-9EE2-443B-89F6-E45B15C65A08}" type="presOf" srcId="{99C66F0F-424C-4808-BDE2-48FB29580805}" destId="{37E38AB0-02EC-4EDA-A05A-2DEB4CC531E6}" srcOrd="0" destOrd="0" presId="urn:microsoft.com/office/officeart/2008/layout/PictureStrips"/>
    <dgm:cxn modelId="{FD37A886-C761-4202-AC6A-8761E39640FF}" srcId="{528B9F71-E2CC-4F0A-9331-BAE340D8FA48}" destId="{FC941DE4-1810-4D9A-A2AB-CCAA4234CC9D}" srcOrd="1" destOrd="0" parTransId="{81715BF2-5C8E-46D3-982A-4FCA1DC594D5}" sibTransId="{D527D73B-543E-48FE-A30F-94463A9CE705}"/>
    <dgm:cxn modelId="{1C4D212C-8C30-43EF-ACE8-712E384868D9}" srcId="{528B9F71-E2CC-4F0A-9331-BAE340D8FA48}" destId="{0A6BF9EB-1AFF-406E-97A3-E700256C45AA}" srcOrd="0" destOrd="0" parTransId="{8DE0E91B-7832-4968-B087-7471268E60AF}" sibTransId="{91A37D75-BF9F-44A0-B783-5AAB2C30F7BD}"/>
    <dgm:cxn modelId="{BF0F9D7E-6DA4-40AA-A880-0C37BB9EDD65}" type="presOf" srcId="{8037F8F7-F6A2-44F2-960B-5E0E34D9F152}" destId="{CA8321EB-2D66-42E3-B82B-5B0F5664A054}" srcOrd="0" destOrd="2" presId="urn:microsoft.com/office/officeart/2008/layout/PictureStrips"/>
    <dgm:cxn modelId="{DE91DC6D-6471-47E1-94A7-6C1EF358CE13}" type="presOf" srcId="{50D64C02-22DF-4B61-9124-A20BD06D680C}" destId="{CA8321EB-2D66-42E3-B82B-5B0F5664A054}" srcOrd="0" destOrd="1" presId="urn:microsoft.com/office/officeart/2008/layout/PictureStrips"/>
    <dgm:cxn modelId="{46A64B45-0681-4481-86F7-2F3AF3EEEA3C}" srcId="{60392D7C-64D6-48EE-B6B9-8D7CDC0A88C4}" destId="{50D64C02-22DF-4B61-9124-A20BD06D680C}" srcOrd="0" destOrd="0" parTransId="{B95476AF-5D44-4784-BEA4-3DF2C11AA5D5}" sibTransId="{D066AEA4-B333-4353-A3AB-468AA57D6E69}"/>
    <dgm:cxn modelId="{64DEFE65-5FC2-491F-978D-446BE82FD248}" type="presOf" srcId="{1FAB858C-B384-4679-B994-6AB55100FD72}" destId="{4E9F5320-EC1C-4883-AA9E-AF149E04CA3D}" srcOrd="0" destOrd="0" presId="urn:microsoft.com/office/officeart/2008/layout/PictureStrips"/>
    <dgm:cxn modelId="{D5C4FAA3-6E99-461A-BC75-F4736BC6CE26}" type="presOf" srcId="{13E0ECF8-D1FB-48FC-B6FC-8DC7C8F8BD56}" destId="{4E9F5320-EC1C-4883-AA9E-AF149E04CA3D}" srcOrd="0" destOrd="1" presId="urn:microsoft.com/office/officeart/2008/layout/PictureStrips"/>
    <dgm:cxn modelId="{627EA908-E672-4177-8393-2ED626F65AA4}" type="presOf" srcId="{C7392883-E26A-40C2-8A39-59F09668C10E}" destId="{4E9F5320-EC1C-4883-AA9E-AF149E04CA3D}" srcOrd="0" destOrd="2" presId="urn:microsoft.com/office/officeart/2008/layout/PictureStrips"/>
    <dgm:cxn modelId="{8E93877E-C341-4F27-BA26-F340FF91A0FC}" type="presOf" srcId="{528B9F71-E2CC-4F0A-9331-BAE340D8FA48}" destId="{F91F264B-A4BA-4C89-B06E-DB7FD02B1F70}" srcOrd="0" destOrd="0" presId="urn:microsoft.com/office/officeart/2008/layout/PictureStrips"/>
    <dgm:cxn modelId="{7B5EF00A-75F6-4CF6-ABC8-A0F1DAAAE46E}" srcId="{1FAB858C-B384-4679-B994-6AB55100FD72}" destId="{C7392883-E26A-40C2-8A39-59F09668C10E}" srcOrd="1" destOrd="0" parTransId="{6C67FFA3-B126-406E-9892-1B591E0B30C0}" sibTransId="{91E7E0CB-D695-4626-8ABB-7984AA5FE364}"/>
    <dgm:cxn modelId="{10E34786-4B4C-42B0-8FB5-38E4F3BE4855}" type="presOf" srcId="{60392D7C-64D6-48EE-B6B9-8D7CDC0A88C4}" destId="{CA8321EB-2D66-42E3-B82B-5B0F5664A054}" srcOrd="0" destOrd="0" presId="urn:microsoft.com/office/officeart/2008/layout/PictureStrips"/>
    <dgm:cxn modelId="{5859D3D2-B082-4349-90CC-0A0288F3830C}" type="presOf" srcId="{FC941DE4-1810-4D9A-A2AB-CCAA4234CC9D}" destId="{F91F264B-A4BA-4C89-B06E-DB7FD02B1F70}" srcOrd="0" destOrd="2" presId="urn:microsoft.com/office/officeart/2008/layout/PictureStrips"/>
    <dgm:cxn modelId="{9350B207-4708-457C-A07B-B1289DA2E3FF}" srcId="{99C66F0F-424C-4808-BDE2-48FB29580805}" destId="{1FAB858C-B384-4679-B994-6AB55100FD72}" srcOrd="0" destOrd="0" parTransId="{1510BB0E-4377-4158-92A2-EBE30459F19D}" sibTransId="{323A9344-820D-4AE3-9AD6-F2ACCD6780DB}"/>
    <dgm:cxn modelId="{041D663F-540A-4466-B74B-37D316B8B4B4}" type="presParOf" srcId="{37E38AB0-02EC-4EDA-A05A-2DEB4CC531E6}" destId="{C5437155-327C-45FC-96F6-86478B1300C1}" srcOrd="0" destOrd="0" presId="urn:microsoft.com/office/officeart/2008/layout/PictureStrips"/>
    <dgm:cxn modelId="{B80A1719-84E8-4903-AF7B-6CBE5BF747B8}" type="presParOf" srcId="{C5437155-327C-45FC-96F6-86478B1300C1}" destId="{4E9F5320-EC1C-4883-AA9E-AF149E04CA3D}" srcOrd="0" destOrd="0" presId="urn:microsoft.com/office/officeart/2008/layout/PictureStrips"/>
    <dgm:cxn modelId="{D4008E18-51E1-4D08-9A53-878FB2B3C43A}" type="presParOf" srcId="{C5437155-327C-45FC-96F6-86478B1300C1}" destId="{180CBAC5-C5F8-40BC-9C72-AE271F70A40E}" srcOrd="1" destOrd="0" presId="urn:microsoft.com/office/officeart/2008/layout/PictureStrips"/>
    <dgm:cxn modelId="{19488B77-F903-46C5-A5FB-F9FB6E912B43}" type="presParOf" srcId="{37E38AB0-02EC-4EDA-A05A-2DEB4CC531E6}" destId="{5A6E5A58-CFBC-4CD5-8BB4-6B0D8F188BD4}" srcOrd="1" destOrd="0" presId="urn:microsoft.com/office/officeart/2008/layout/PictureStrips"/>
    <dgm:cxn modelId="{5F678404-1BE5-4817-9D2F-6A9593FDF7B5}" type="presParOf" srcId="{37E38AB0-02EC-4EDA-A05A-2DEB4CC531E6}" destId="{D641D13D-C204-46E3-9B78-24D2167ACCAB}" srcOrd="2" destOrd="0" presId="urn:microsoft.com/office/officeart/2008/layout/PictureStrips"/>
    <dgm:cxn modelId="{F9E598C3-5BC9-4D1B-81BC-37EF25B5FC04}" type="presParOf" srcId="{D641D13D-C204-46E3-9B78-24D2167ACCAB}" destId="{F91F264B-A4BA-4C89-B06E-DB7FD02B1F70}" srcOrd="0" destOrd="0" presId="urn:microsoft.com/office/officeart/2008/layout/PictureStrips"/>
    <dgm:cxn modelId="{DFA4EBD7-4A71-47FD-86C5-215E3A9A8715}" type="presParOf" srcId="{D641D13D-C204-46E3-9B78-24D2167ACCAB}" destId="{06ADFF08-ECEE-477F-9BC3-62F4F695F2E7}" srcOrd="1" destOrd="0" presId="urn:microsoft.com/office/officeart/2008/layout/PictureStrips"/>
    <dgm:cxn modelId="{E4728EB1-93ED-4726-903A-18AD18DFE112}" type="presParOf" srcId="{37E38AB0-02EC-4EDA-A05A-2DEB4CC531E6}" destId="{610487B9-F98F-4212-AED6-D64AA4B8999B}" srcOrd="3" destOrd="0" presId="urn:microsoft.com/office/officeart/2008/layout/PictureStrips"/>
    <dgm:cxn modelId="{485FEEF0-DDB3-4522-A2FC-F1B0C3AD9B6C}" type="presParOf" srcId="{37E38AB0-02EC-4EDA-A05A-2DEB4CC531E6}" destId="{70FF7D29-EA4A-407A-98F8-D61C9A1DA697}" srcOrd="4" destOrd="0" presId="urn:microsoft.com/office/officeart/2008/layout/PictureStrips"/>
    <dgm:cxn modelId="{B4361257-91C9-4C6F-AE40-9BC76981A9CD}" type="presParOf" srcId="{70FF7D29-EA4A-407A-98F8-D61C9A1DA697}" destId="{CA8321EB-2D66-42E3-B82B-5B0F5664A054}" srcOrd="0" destOrd="0" presId="urn:microsoft.com/office/officeart/2008/layout/PictureStrips"/>
    <dgm:cxn modelId="{233C7BAE-B705-435B-B1FF-4E5A3D4F276B}" type="presParOf" srcId="{70FF7D29-EA4A-407A-98F8-D61C9A1DA697}" destId="{323663C5-DDEA-4AD0-AC68-EF79725C24B5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55832843-C416-4327-86DC-39EA17B83FAD}" type="doc">
      <dgm:prSet loTypeId="urn:microsoft.com/office/officeart/2005/8/layout/default" loCatId="list" qsTypeId="urn:microsoft.com/office/officeart/2005/8/quickstyle/simple3" qsCatId="simple" csTypeId="urn:microsoft.com/office/officeart/2005/8/colors/accent1_4" csCatId="accent1" phldr="1"/>
      <dgm:spPr/>
      <dgm:t>
        <a:bodyPr/>
        <a:lstStyle/>
        <a:p>
          <a:endParaRPr lang="es-ES"/>
        </a:p>
      </dgm:t>
    </dgm:pt>
    <dgm:pt modelId="{857F3B2E-D819-42DE-A014-22C459909C44}">
      <dgm:prSet phldrT="[Texto]"/>
      <dgm:spPr/>
      <dgm:t>
        <a:bodyPr/>
        <a:lstStyle/>
        <a:p>
          <a:r>
            <a:rPr lang="es-ES" smtClean="0"/>
            <a:t>Calificación de características</a:t>
          </a:r>
          <a:endParaRPr lang="es-ES" dirty="0"/>
        </a:p>
      </dgm:t>
    </dgm:pt>
    <dgm:pt modelId="{62F157C8-E244-4B0D-A6FD-BB1EBD104AE6}" type="parTrans" cxnId="{AE71E1AB-89ED-43E0-A530-7B67AEF6C096}">
      <dgm:prSet/>
      <dgm:spPr/>
      <dgm:t>
        <a:bodyPr/>
        <a:lstStyle/>
        <a:p>
          <a:endParaRPr lang="es-ES"/>
        </a:p>
      </dgm:t>
    </dgm:pt>
    <dgm:pt modelId="{DFD6441C-D0F7-4F5F-B62A-6D44E208C395}" type="sibTrans" cxnId="{AE71E1AB-89ED-43E0-A530-7B67AEF6C096}">
      <dgm:prSet/>
      <dgm:spPr/>
      <dgm:t>
        <a:bodyPr/>
        <a:lstStyle/>
        <a:p>
          <a:endParaRPr lang="es-ES"/>
        </a:p>
      </dgm:t>
    </dgm:pt>
    <dgm:pt modelId="{57CCF78A-0C3B-41E8-9EC0-7F59A096C713}">
      <dgm:prSet phldrT="[Texto]"/>
      <dgm:spPr/>
      <dgm:t>
        <a:bodyPr/>
        <a:lstStyle/>
        <a:p>
          <a:r>
            <a:rPr lang="es-ES" dirty="0" smtClean="0"/>
            <a:t>Definición de características</a:t>
          </a:r>
          <a:endParaRPr lang="es-ES" dirty="0"/>
        </a:p>
      </dgm:t>
    </dgm:pt>
    <dgm:pt modelId="{9AAE4E41-12F4-418D-A4E3-03A01FD89AFD}" type="parTrans" cxnId="{8FA29796-D78C-4F11-97D1-4C95F0E8B0AE}">
      <dgm:prSet/>
      <dgm:spPr/>
      <dgm:t>
        <a:bodyPr/>
        <a:lstStyle/>
        <a:p>
          <a:endParaRPr lang="es-ES"/>
        </a:p>
      </dgm:t>
    </dgm:pt>
    <dgm:pt modelId="{6D29758A-7CFD-4978-BF68-FDDBFE2A1E7D}" type="sibTrans" cxnId="{8FA29796-D78C-4F11-97D1-4C95F0E8B0AE}">
      <dgm:prSet/>
      <dgm:spPr/>
      <dgm:t>
        <a:bodyPr/>
        <a:lstStyle/>
        <a:p>
          <a:endParaRPr lang="es-ES"/>
        </a:p>
      </dgm:t>
    </dgm:pt>
    <dgm:pt modelId="{60F75E84-7CB4-4968-8F23-A32F4EE6497F}">
      <dgm:prSet phldrT="[Texto]"/>
      <dgm:spPr/>
      <dgm:t>
        <a:bodyPr/>
        <a:lstStyle/>
        <a:p>
          <a:r>
            <a:rPr lang="es-ES" smtClean="0"/>
            <a:t>Criterios de Comparación</a:t>
          </a:r>
          <a:endParaRPr lang="es-ES" dirty="0"/>
        </a:p>
      </dgm:t>
    </dgm:pt>
    <dgm:pt modelId="{90233FC9-F093-4437-A78C-804887063017}" type="parTrans" cxnId="{ABF22315-FDE2-44C2-A624-3607AE1B6971}">
      <dgm:prSet/>
      <dgm:spPr/>
      <dgm:t>
        <a:bodyPr/>
        <a:lstStyle/>
        <a:p>
          <a:endParaRPr lang="es-ES"/>
        </a:p>
      </dgm:t>
    </dgm:pt>
    <dgm:pt modelId="{A7FCD68A-A6AF-4A88-963A-3E5FA044475E}" type="sibTrans" cxnId="{ABF22315-FDE2-44C2-A624-3607AE1B6971}">
      <dgm:prSet/>
      <dgm:spPr/>
      <dgm:t>
        <a:bodyPr/>
        <a:lstStyle/>
        <a:p>
          <a:endParaRPr lang="es-ES"/>
        </a:p>
      </dgm:t>
    </dgm:pt>
    <dgm:pt modelId="{1F76CD49-6D19-40DA-BEBA-C4BB657381C7}" type="pres">
      <dgm:prSet presAssocID="{55832843-C416-4327-86DC-39EA17B83FA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651D1B19-D6C4-484E-B1FF-3FEA79DD7221}" type="pres">
      <dgm:prSet presAssocID="{57CCF78A-0C3B-41E8-9EC0-7F59A096C713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57B3B57B-9244-405E-84E1-7DBD11E2525D}" type="pres">
      <dgm:prSet presAssocID="{6D29758A-7CFD-4978-BF68-FDDBFE2A1E7D}" presName="sibTrans" presStyleCnt="0"/>
      <dgm:spPr/>
    </dgm:pt>
    <dgm:pt modelId="{4914B255-B19C-445D-A5DA-522C38D1612A}" type="pres">
      <dgm:prSet presAssocID="{857F3B2E-D819-42DE-A014-22C459909C44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9B162ED9-7119-41A1-B097-B8A7C6A99780}" type="pres">
      <dgm:prSet presAssocID="{DFD6441C-D0F7-4F5F-B62A-6D44E208C395}" presName="sibTrans" presStyleCnt="0"/>
      <dgm:spPr/>
    </dgm:pt>
    <dgm:pt modelId="{DC299CC9-9B90-467A-90AD-2BA62428B865}" type="pres">
      <dgm:prSet presAssocID="{60F75E84-7CB4-4968-8F23-A32F4EE6497F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67690EAF-279D-4A46-B06A-143D5C097F1C}" type="presOf" srcId="{857F3B2E-D819-42DE-A014-22C459909C44}" destId="{4914B255-B19C-445D-A5DA-522C38D1612A}" srcOrd="0" destOrd="0" presId="urn:microsoft.com/office/officeart/2005/8/layout/default"/>
    <dgm:cxn modelId="{ABF22315-FDE2-44C2-A624-3607AE1B6971}" srcId="{55832843-C416-4327-86DC-39EA17B83FAD}" destId="{60F75E84-7CB4-4968-8F23-A32F4EE6497F}" srcOrd="2" destOrd="0" parTransId="{90233FC9-F093-4437-A78C-804887063017}" sibTransId="{A7FCD68A-A6AF-4A88-963A-3E5FA044475E}"/>
    <dgm:cxn modelId="{8FA29796-D78C-4F11-97D1-4C95F0E8B0AE}" srcId="{55832843-C416-4327-86DC-39EA17B83FAD}" destId="{57CCF78A-0C3B-41E8-9EC0-7F59A096C713}" srcOrd="0" destOrd="0" parTransId="{9AAE4E41-12F4-418D-A4E3-03A01FD89AFD}" sibTransId="{6D29758A-7CFD-4978-BF68-FDDBFE2A1E7D}"/>
    <dgm:cxn modelId="{0634603C-CD68-44E1-AD1F-E30CF08993F2}" type="presOf" srcId="{55832843-C416-4327-86DC-39EA17B83FAD}" destId="{1F76CD49-6D19-40DA-BEBA-C4BB657381C7}" srcOrd="0" destOrd="0" presId="urn:microsoft.com/office/officeart/2005/8/layout/default"/>
    <dgm:cxn modelId="{AE71E1AB-89ED-43E0-A530-7B67AEF6C096}" srcId="{55832843-C416-4327-86DC-39EA17B83FAD}" destId="{857F3B2E-D819-42DE-A014-22C459909C44}" srcOrd="1" destOrd="0" parTransId="{62F157C8-E244-4B0D-A6FD-BB1EBD104AE6}" sibTransId="{DFD6441C-D0F7-4F5F-B62A-6D44E208C395}"/>
    <dgm:cxn modelId="{53527F12-09D9-449E-8D58-213A41B96425}" type="presOf" srcId="{60F75E84-7CB4-4968-8F23-A32F4EE6497F}" destId="{DC299CC9-9B90-467A-90AD-2BA62428B865}" srcOrd="0" destOrd="0" presId="urn:microsoft.com/office/officeart/2005/8/layout/default"/>
    <dgm:cxn modelId="{7A747F30-F650-4E20-8A2D-45F1178BA5F7}" type="presOf" srcId="{57CCF78A-0C3B-41E8-9EC0-7F59A096C713}" destId="{651D1B19-D6C4-484E-B1FF-3FEA79DD7221}" srcOrd="0" destOrd="0" presId="urn:microsoft.com/office/officeart/2005/8/layout/default"/>
    <dgm:cxn modelId="{7F75A0F3-90D2-4B2C-B6F9-8400486A386F}" type="presParOf" srcId="{1F76CD49-6D19-40DA-BEBA-C4BB657381C7}" destId="{651D1B19-D6C4-484E-B1FF-3FEA79DD7221}" srcOrd="0" destOrd="0" presId="urn:microsoft.com/office/officeart/2005/8/layout/default"/>
    <dgm:cxn modelId="{B2C9CF7F-1F63-4DB9-87B4-D585254A2320}" type="presParOf" srcId="{1F76CD49-6D19-40DA-BEBA-C4BB657381C7}" destId="{57B3B57B-9244-405E-84E1-7DBD11E2525D}" srcOrd="1" destOrd="0" presId="urn:microsoft.com/office/officeart/2005/8/layout/default"/>
    <dgm:cxn modelId="{3642B422-995B-4027-A89F-E24B20A66321}" type="presParOf" srcId="{1F76CD49-6D19-40DA-BEBA-C4BB657381C7}" destId="{4914B255-B19C-445D-A5DA-522C38D1612A}" srcOrd="2" destOrd="0" presId="urn:microsoft.com/office/officeart/2005/8/layout/default"/>
    <dgm:cxn modelId="{25B4936E-0A7F-4F36-999A-7A9675E93304}" type="presParOf" srcId="{1F76CD49-6D19-40DA-BEBA-C4BB657381C7}" destId="{9B162ED9-7119-41A1-B097-B8A7C6A99780}" srcOrd="3" destOrd="0" presId="urn:microsoft.com/office/officeart/2005/8/layout/default"/>
    <dgm:cxn modelId="{4BC7FA92-B233-47FD-9285-FE5E82903A83}" type="presParOf" srcId="{1F76CD49-6D19-40DA-BEBA-C4BB657381C7}" destId="{DC299CC9-9B90-467A-90AD-2BA62428B865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7A67115C-12DE-47A8-B512-5E7C3F085DE9}" type="doc">
      <dgm:prSet loTypeId="urn:microsoft.com/office/officeart/2005/8/layout/list1" loCatId="list" qsTypeId="urn:microsoft.com/office/officeart/2005/8/quickstyle/simple3" qsCatId="simple" csTypeId="urn:microsoft.com/office/officeart/2005/8/colors/accent2_5" csCatId="accent2" phldr="1"/>
      <dgm:spPr/>
      <dgm:t>
        <a:bodyPr/>
        <a:lstStyle/>
        <a:p>
          <a:endParaRPr lang="es-ES"/>
        </a:p>
      </dgm:t>
    </dgm:pt>
    <dgm:pt modelId="{138D171A-5DB7-4679-B08C-F282EDBF56C2}">
      <dgm:prSet phldrT="[Texto]"/>
      <dgm:spPr/>
      <dgm:t>
        <a:bodyPr/>
        <a:lstStyle/>
        <a:p>
          <a:r>
            <a:rPr lang="es-ES" dirty="0" smtClean="0"/>
            <a:t>Identificación de sectores críticos de IC</a:t>
          </a:r>
          <a:endParaRPr lang="es-ES" dirty="0"/>
        </a:p>
      </dgm:t>
    </dgm:pt>
    <dgm:pt modelId="{E79BE7F7-2F98-449B-AB50-06FB32022E41}" type="parTrans" cxnId="{BD6CAA43-4225-4961-A7B7-668070CCBB5C}">
      <dgm:prSet/>
      <dgm:spPr/>
      <dgm:t>
        <a:bodyPr/>
        <a:lstStyle/>
        <a:p>
          <a:endParaRPr lang="es-ES"/>
        </a:p>
      </dgm:t>
    </dgm:pt>
    <dgm:pt modelId="{8D5DA87E-0C45-40A9-9C44-1876E9C66B05}" type="sibTrans" cxnId="{BD6CAA43-4225-4961-A7B7-668070CCBB5C}">
      <dgm:prSet/>
      <dgm:spPr/>
      <dgm:t>
        <a:bodyPr/>
        <a:lstStyle/>
        <a:p>
          <a:endParaRPr lang="es-ES"/>
        </a:p>
      </dgm:t>
    </dgm:pt>
    <dgm:pt modelId="{E6E67AD5-E4E9-4889-9AA5-7165599D1E31}">
      <dgm:prSet phldrT="[Texto]"/>
      <dgm:spPr/>
      <dgm:t>
        <a:bodyPr/>
        <a:lstStyle/>
        <a:p>
          <a:r>
            <a:rPr lang="es-ES" dirty="0" smtClean="0"/>
            <a:t>Aplicación de criterios específicos a sectores críticos</a:t>
          </a:r>
          <a:endParaRPr lang="es-ES" dirty="0"/>
        </a:p>
      </dgm:t>
    </dgm:pt>
    <dgm:pt modelId="{E5A29D60-7C3D-46A5-B375-A6DDE089CCD5}" type="parTrans" cxnId="{EBB50E24-9797-40BD-8AF1-4BE509B4E8C6}">
      <dgm:prSet/>
      <dgm:spPr/>
      <dgm:t>
        <a:bodyPr/>
        <a:lstStyle/>
        <a:p>
          <a:endParaRPr lang="es-ES"/>
        </a:p>
      </dgm:t>
    </dgm:pt>
    <dgm:pt modelId="{A2AF4315-5B0A-4F6E-919B-2C295B06DA11}" type="sibTrans" cxnId="{EBB50E24-9797-40BD-8AF1-4BE509B4E8C6}">
      <dgm:prSet/>
      <dgm:spPr/>
      <dgm:t>
        <a:bodyPr/>
        <a:lstStyle/>
        <a:p>
          <a:endParaRPr lang="es-ES"/>
        </a:p>
      </dgm:t>
    </dgm:pt>
    <dgm:pt modelId="{2288B92A-17F7-44D6-99DF-E68236F1F911}">
      <dgm:prSet phldrT="[Texto]"/>
      <dgm:spPr/>
      <dgm:t>
        <a:bodyPr/>
        <a:lstStyle/>
        <a:p>
          <a:r>
            <a:rPr lang="es-ES" dirty="0" smtClean="0"/>
            <a:t>Valoración de recursos críticos dentro de las IC</a:t>
          </a:r>
          <a:endParaRPr lang="es-ES" dirty="0"/>
        </a:p>
      </dgm:t>
    </dgm:pt>
    <dgm:pt modelId="{2656A0B9-753A-455B-9C8D-6BFCECE81C4F}" type="parTrans" cxnId="{B9B97E97-4D1B-4448-9320-A7684B3F7FA3}">
      <dgm:prSet/>
      <dgm:spPr/>
      <dgm:t>
        <a:bodyPr/>
        <a:lstStyle/>
        <a:p>
          <a:endParaRPr lang="es-ES"/>
        </a:p>
      </dgm:t>
    </dgm:pt>
    <dgm:pt modelId="{4D484A9F-254E-4396-A60D-DD6B30E29A95}" type="sibTrans" cxnId="{B9B97E97-4D1B-4448-9320-A7684B3F7FA3}">
      <dgm:prSet/>
      <dgm:spPr/>
      <dgm:t>
        <a:bodyPr/>
        <a:lstStyle/>
        <a:p>
          <a:endParaRPr lang="es-ES"/>
        </a:p>
      </dgm:t>
    </dgm:pt>
    <dgm:pt modelId="{930803B8-924B-4F5D-98A2-9490B68583CF}">
      <dgm:prSet phldrT="[Texto]"/>
      <dgm:spPr/>
      <dgm:t>
        <a:bodyPr/>
        <a:lstStyle/>
        <a:p>
          <a:r>
            <a:rPr lang="es-ES" dirty="0" smtClean="0"/>
            <a:t>Evaluación de dependencia de las IC</a:t>
          </a:r>
          <a:endParaRPr lang="es-ES" dirty="0"/>
        </a:p>
      </dgm:t>
    </dgm:pt>
    <dgm:pt modelId="{CA615C2B-8CAF-413B-B385-4652E1A8FB7B}" type="parTrans" cxnId="{359348EF-4FD8-4215-8812-F21CCC4425C2}">
      <dgm:prSet/>
      <dgm:spPr/>
      <dgm:t>
        <a:bodyPr/>
        <a:lstStyle/>
        <a:p>
          <a:endParaRPr lang="es-ES"/>
        </a:p>
      </dgm:t>
    </dgm:pt>
    <dgm:pt modelId="{95982E2C-5D86-46E1-8656-AFFB25755D83}" type="sibTrans" cxnId="{359348EF-4FD8-4215-8812-F21CCC4425C2}">
      <dgm:prSet/>
      <dgm:spPr/>
      <dgm:t>
        <a:bodyPr/>
        <a:lstStyle/>
        <a:p>
          <a:endParaRPr lang="es-ES"/>
        </a:p>
      </dgm:t>
    </dgm:pt>
    <dgm:pt modelId="{6572A588-8143-42A3-9709-B3306E495C41}">
      <dgm:prSet phldrT="[Texto]"/>
      <dgm:spPr/>
      <dgm:t>
        <a:bodyPr/>
        <a:lstStyle/>
        <a:p>
          <a:r>
            <a:rPr lang="es-ES" dirty="0" smtClean="0"/>
            <a:t>Análisis de criterios comunes de las IC</a:t>
          </a:r>
          <a:endParaRPr lang="es-ES" dirty="0"/>
        </a:p>
      </dgm:t>
    </dgm:pt>
    <dgm:pt modelId="{93DA8B9E-BEF7-41C4-BEA6-0D2D6CF2F7F8}" type="parTrans" cxnId="{6189B1D0-39C9-45A6-B84E-242D203B8E29}">
      <dgm:prSet/>
      <dgm:spPr/>
      <dgm:t>
        <a:bodyPr/>
        <a:lstStyle/>
        <a:p>
          <a:endParaRPr lang="es-ES"/>
        </a:p>
      </dgm:t>
    </dgm:pt>
    <dgm:pt modelId="{B413D1B7-95CF-4568-A5E1-7510773B7AC2}" type="sibTrans" cxnId="{6189B1D0-39C9-45A6-B84E-242D203B8E29}">
      <dgm:prSet/>
      <dgm:spPr/>
      <dgm:t>
        <a:bodyPr/>
        <a:lstStyle/>
        <a:p>
          <a:endParaRPr lang="es-ES"/>
        </a:p>
      </dgm:t>
    </dgm:pt>
    <dgm:pt modelId="{8E101E97-C3AD-4B0C-8CB9-9BD08E0B8121}">
      <dgm:prSet phldrT="[Texto]"/>
      <dgm:spPr/>
      <dgm:t>
        <a:bodyPr/>
        <a:lstStyle/>
        <a:p>
          <a:r>
            <a:rPr lang="es-ES" dirty="0" smtClean="0"/>
            <a:t>Análisis de riesgos de las IC</a:t>
          </a:r>
          <a:endParaRPr lang="es-ES" dirty="0"/>
        </a:p>
      </dgm:t>
    </dgm:pt>
    <dgm:pt modelId="{FBFE3F7F-6AAD-4E4B-A776-58037945A63C}" type="parTrans" cxnId="{B271AAB5-CBD7-4817-BBB4-858EACFCA31D}">
      <dgm:prSet/>
      <dgm:spPr/>
      <dgm:t>
        <a:bodyPr/>
        <a:lstStyle/>
        <a:p>
          <a:endParaRPr lang="es-ES"/>
        </a:p>
      </dgm:t>
    </dgm:pt>
    <dgm:pt modelId="{2B62F4C3-9EAC-4EA3-869C-90A0DE12B596}" type="sibTrans" cxnId="{B271AAB5-CBD7-4817-BBB4-858EACFCA31D}">
      <dgm:prSet/>
      <dgm:spPr/>
      <dgm:t>
        <a:bodyPr/>
        <a:lstStyle/>
        <a:p>
          <a:endParaRPr lang="es-ES"/>
        </a:p>
      </dgm:t>
    </dgm:pt>
    <dgm:pt modelId="{867C1E1B-7D55-4786-803B-8D63E085B431}" type="pres">
      <dgm:prSet presAssocID="{7A67115C-12DE-47A8-B512-5E7C3F085DE9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CE94BC9A-680D-4D24-9764-E4B0228F369F}" type="pres">
      <dgm:prSet presAssocID="{138D171A-5DB7-4679-B08C-F282EDBF56C2}" presName="parentLin" presStyleCnt="0"/>
      <dgm:spPr/>
    </dgm:pt>
    <dgm:pt modelId="{ABA5C50A-32B8-47F6-BACE-591CB7E85653}" type="pres">
      <dgm:prSet presAssocID="{138D171A-5DB7-4679-B08C-F282EDBF56C2}" presName="parentLeftMargin" presStyleLbl="node1" presStyleIdx="0" presStyleCnt="6"/>
      <dgm:spPr/>
      <dgm:t>
        <a:bodyPr/>
        <a:lstStyle/>
        <a:p>
          <a:endParaRPr lang="es-EC"/>
        </a:p>
      </dgm:t>
    </dgm:pt>
    <dgm:pt modelId="{E3AD61AB-DC20-4F46-86BA-4239F39F1DF4}" type="pres">
      <dgm:prSet presAssocID="{138D171A-5DB7-4679-B08C-F282EDBF56C2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4D2F8850-AF53-4C20-8BB7-AE92CE6C6AA5}" type="pres">
      <dgm:prSet presAssocID="{138D171A-5DB7-4679-B08C-F282EDBF56C2}" presName="negativeSpace" presStyleCnt="0"/>
      <dgm:spPr/>
    </dgm:pt>
    <dgm:pt modelId="{4BFB5949-BA91-462C-A0D9-8C153DA6559B}" type="pres">
      <dgm:prSet presAssocID="{138D171A-5DB7-4679-B08C-F282EDBF56C2}" presName="childText" presStyleLbl="conFgAcc1" presStyleIdx="0" presStyleCnt="6">
        <dgm:presLayoutVars>
          <dgm:bulletEnabled val="1"/>
        </dgm:presLayoutVars>
      </dgm:prSet>
      <dgm:spPr/>
    </dgm:pt>
    <dgm:pt modelId="{CF688FCD-EA01-4A19-BBAA-312A560F2E56}" type="pres">
      <dgm:prSet presAssocID="{8D5DA87E-0C45-40A9-9C44-1876E9C66B05}" presName="spaceBetweenRectangles" presStyleCnt="0"/>
      <dgm:spPr/>
    </dgm:pt>
    <dgm:pt modelId="{C624BD81-C859-4DC6-A717-712D0EA38F91}" type="pres">
      <dgm:prSet presAssocID="{E6E67AD5-E4E9-4889-9AA5-7165599D1E31}" presName="parentLin" presStyleCnt="0"/>
      <dgm:spPr/>
    </dgm:pt>
    <dgm:pt modelId="{CE4A2F83-2F47-481A-B290-F2B74F0E1F1A}" type="pres">
      <dgm:prSet presAssocID="{E6E67AD5-E4E9-4889-9AA5-7165599D1E31}" presName="parentLeftMargin" presStyleLbl="node1" presStyleIdx="0" presStyleCnt="6"/>
      <dgm:spPr/>
      <dgm:t>
        <a:bodyPr/>
        <a:lstStyle/>
        <a:p>
          <a:endParaRPr lang="es-EC"/>
        </a:p>
      </dgm:t>
    </dgm:pt>
    <dgm:pt modelId="{EE1AF430-B992-4A26-BD54-88FCE5439A66}" type="pres">
      <dgm:prSet presAssocID="{E6E67AD5-E4E9-4889-9AA5-7165599D1E31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9D0F7D2-F47E-437B-BA81-35BF2CFBA14C}" type="pres">
      <dgm:prSet presAssocID="{E6E67AD5-E4E9-4889-9AA5-7165599D1E31}" presName="negativeSpace" presStyleCnt="0"/>
      <dgm:spPr/>
    </dgm:pt>
    <dgm:pt modelId="{CA5DB5B3-757E-45ED-94BA-36DD9ACFD2F5}" type="pres">
      <dgm:prSet presAssocID="{E6E67AD5-E4E9-4889-9AA5-7165599D1E31}" presName="childText" presStyleLbl="conFgAcc1" presStyleIdx="1" presStyleCnt="6">
        <dgm:presLayoutVars>
          <dgm:bulletEnabled val="1"/>
        </dgm:presLayoutVars>
      </dgm:prSet>
      <dgm:spPr/>
    </dgm:pt>
    <dgm:pt modelId="{A316335B-38B8-44C0-BB40-41467A90E706}" type="pres">
      <dgm:prSet presAssocID="{A2AF4315-5B0A-4F6E-919B-2C295B06DA11}" presName="spaceBetweenRectangles" presStyleCnt="0"/>
      <dgm:spPr/>
    </dgm:pt>
    <dgm:pt modelId="{D1471B71-321B-451A-A88E-51FBB80D5BB6}" type="pres">
      <dgm:prSet presAssocID="{2288B92A-17F7-44D6-99DF-E68236F1F911}" presName="parentLin" presStyleCnt="0"/>
      <dgm:spPr/>
    </dgm:pt>
    <dgm:pt modelId="{FFFDB4ED-F93E-4EAD-A609-5E68DE288AE7}" type="pres">
      <dgm:prSet presAssocID="{2288B92A-17F7-44D6-99DF-E68236F1F911}" presName="parentLeftMargin" presStyleLbl="node1" presStyleIdx="1" presStyleCnt="6"/>
      <dgm:spPr/>
      <dgm:t>
        <a:bodyPr/>
        <a:lstStyle/>
        <a:p>
          <a:endParaRPr lang="es-EC"/>
        </a:p>
      </dgm:t>
    </dgm:pt>
    <dgm:pt modelId="{18F333D8-93C5-4A1D-9F28-CAE53ECB1A02}" type="pres">
      <dgm:prSet presAssocID="{2288B92A-17F7-44D6-99DF-E68236F1F911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910E12D-8BEE-484F-B56F-48BC69F5B98E}" type="pres">
      <dgm:prSet presAssocID="{2288B92A-17F7-44D6-99DF-E68236F1F911}" presName="negativeSpace" presStyleCnt="0"/>
      <dgm:spPr/>
    </dgm:pt>
    <dgm:pt modelId="{58AACFA6-CF62-49C6-ABF9-D60EF0B345D0}" type="pres">
      <dgm:prSet presAssocID="{2288B92A-17F7-44D6-99DF-E68236F1F911}" presName="childText" presStyleLbl="conFgAcc1" presStyleIdx="2" presStyleCnt="6">
        <dgm:presLayoutVars>
          <dgm:bulletEnabled val="1"/>
        </dgm:presLayoutVars>
      </dgm:prSet>
      <dgm:spPr/>
    </dgm:pt>
    <dgm:pt modelId="{356442BA-7A2C-42FC-B6CF-8ECCBAEDA013}" type="pres">
      <dgm:prSet presAssocID="{4D484A9F-254E-4396-A60D-DD6B30E29A95}" presName="spaceBetweenRectangles" presStyleCnt="0"/>
      <dgm:spPr/>
    </dgm:pt>
    <dgm:pt modelId="{2B50BBF8-0545-480B-A319-A81538CFAB9B}" type="pres">
      <dgm:prSet presAssocID="{930803B8-924B-4F5D-98A2-9490B68583CF}" presName="parentLin" presStyleCnt="0"/>
      <dgm:spPr/>
    </dgm:pt>
    <dgm:pt modelId="{DDDBD701-3DA0-488D-96B7-AEA527BAD754}" type="pres">
      <dgm:prSet presAssocID="{930803B8-924B-4F5D-98A2-9490B68583CF}" presName="parentLeftMargin" presStyleLbl="node1" presStyleIdx="2" presStyleCnt="6"/>
      <dgm:spPr/>
      <dgm:t>
        <a:bodyPr/>
        <a:lstStyle/>
        <a:p>
          <a:endParaRPr lang="es-EC"/>
        </a:p>
      </dgm:t>
    </dgm:pt>
    <dgm:pt modelId="{A7751AFD-B530-4415-BEEF-7D77162BF8BF}" type="pres">
      <dgm:prSet presAssocID="{930803B8-924B-4F5D-98A2-9490B68583CF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ACB8767-ABB5-4DE1-B4DE-A66DE08C653D}" type="pres">
      <dgm:prSet presAssocID="{930803B8-924B-4F5D-98A2-9490B68583CF}" presName="negativeSpace" presStyleCnt="0"/>
      <dgm:spPr/>
    </dgm:pt>
    <dgm:pt modelId="{C74787DB-916D-4914-A564-8718B0CD2C65}" type="pres">
      <dgm:prSet presAssocID="{930803B8-924B-4F5D-98A2-9490B68583CF}" presName="childText" presStyleLbl="conFgAcc1" presStyleIdx="3" presStyleCnt="6">
        <dgm:presLayoutVars>
          <dgm:bulletEnabled val="1"/>
        </dgm:presLayoutVars>
      </dgm:prSet>
      <dgm:spPr/>
    </dgm:pt>
    <dgm:pt modelId="{95DC1848-36A4-4D77-878D-E5FBAE4399CD}" type="pres">
      <dgm:prSet presAssocID="{95982E2C-5D86-46E1-8656-AFFB25755D83}" presName="spaceBetweenRectangles" presStyleCnt="0"/>
      <dgm:spPr/>
    </dgm:pt>
    <dgm:pt modelId="{97978994-612C-431A-BE01-29391EA3A8B3}" type="pres">
      <dgm:prSet presAssocID="{6572A588-8143-42A3-9709-B3306E495C41}" presName="parentLin" presStyleCnt="0"/>
      <dgm:spPr/>
    </dgm:pt>
    <dgm:pt modelId="{53E4DC9E-EC3E-4BED-9F63-5058360C05FF}" type="pres">
      <dgm:prSet presAssocID="{6572A588-8143-42A3-9709-B3306E495C41}" presName="parentLeftMargin" presStyleLbl="node1" presStyleIdx="3" presStyleCnt="6"/>
      <dgm:spPr/>
      <dgm:t>
        <a:bodyPr/>
        <a:lstStyle/>
        <a:p>
          <a:endParaRPr lang="es-EC"/>
        </a:p>
      </dgm:t>
    </dgm:pt>
    <dgm:pt modelId="{BE372C95-EAA1-413B-9051-5D51D47AB833}" type="pres">
      <dgm:prSet presAssocID="{6572A588-8143-42A3-9709-B3306E495C41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DD5B342-5B78-46FC-8005-E9DDE94CE968}" type="pres">
      <dgm:prSet presAssocID="{6572A588-8143-42A3-9709-B3306E495C41}" presName="negativeSpace" presStyleCnt="0"/>
      <dgm:spPr/>
    </dgm:pt>
    <dgm:pt modelId="{E83A6E4C-F0B4-49CC-B21A-74CF27605A52}" type="pres">
      <dgm:prSet presAssocID="{6572A588-8143-42A3-9709-B3306E495C41}" presName="childText" presStyleLbl="conFgAcc1" presStyleIdx="4" presStyleCnt="6">
        <dgm:presLayoutVars>
          <dgm:bulletEnabled val="1"/>
        </dgm:presLayoutVars>
      </dgm:prSet>
      <dgm:spPr/>
    </dgm:pt>
    <dgm:pt modelId="{9AD411DB-9E2D-4749-A3F4-CECA3FC17393}" type="pres">
      <dgm:prSet presAssocID="{B413D1B7-95CF-4568-A5E1-7510773B7AC2}" presName="spaceBetweenRectangles" presStyleCnt="0"/>
      <dgm:spPr/>
    </dgm:pt>
    <dgm:pt modelId="{B4D33A62-949F-4765-845D-081A8EE3D4D0}" type="pres">
      <dgm:prSet presAssocID="{8E101E97-C3AD-4B0C-8CB9-9BD08E0B8121}" presName="parentLin" presStyleCnt="0"/>
      <dgm:spPr/>
    </dgm:pt>
    <dgm:pt modelId="{C5E71A07-ADCF-403F-B18A-CA058750FB46}" type="pres">
      <dgm:prSet presAssocID="{8E101E97-C3AD-4B0C-8CB9-9BD08E0B8121}" presName="parentLeftMargin" presStyleLbl="node1" presStyleIdx="4" presStyleCnt="6"/>
      <dgm:spPr/>
      <dgm:t>
        <a:bodyPr/>
        <a:lstStyle/>
        <a:p>
          <a:endParaRPr lang="es-EC"/>
        </a:p>
      </dgm:t>
    </dgm:pt>
    <dgm:pt modelId="{7C342F6B-5925-4A40-BB67-66209519F0CE}" type="pres">
      <dgm:prSet presAssocID="{8E101E97-C3AD-4B0C-8CB9-9BD08E0B8121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1FD6EAF-A086-4407-A166-84142C1C5CBD}" type="pres">
      <dgm:prSet presAssocID="{8E101E97-C3AD-4B0C-8CB9-9BD08E0B8121}" presName="negativeSpace" presStyleCnt="0"/>
      <dgm:spPr/>
    </dgm:pt>
    <dgm:pt modelId="{AB00765E-5D87-4072-A889-8C2199B5A807}" type="pres">
      <dgm:prSet presAssocID="{8E101E97-C3AD-4B0C-8CB9-9BD08E0B8121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B271AAB5-CBD7-4817-BBB4-858EACFCA31D}" srcId="{7A67115C-12DE-47A8-B512-5E7C3F085DE9}" destId="{8E101E97-C3AD-4B0C-8CB9-9BD08E0B8121}" srcOrd="5" destOrd="0" parTransId="{FBFE3F7F-6AAD-4E4B-A776-58037945A63C}" sibTransId="{2B62F4C3-9EAC-4EA3-869C-90A0DE12B596}"/>
    <dgm:cxn modelId="{6189B1D0-39C9-45A6-B84E-242D203B8E29}" srcId="{7A67115C-12DE-47A8-B512-5E7C3F085DE9}" destId="{6572A588-8143-42A3-9709-B3306E495C41}" srcOrd="4" destOrd="0" parTransId="{93DA8B9E-BEF7-41C4-BEA6-0D2D6CF2F7F8}" sibTransId="{B413D1B7-95CF-4568-A5E1-7510773B7AC2}"/>
    <dgm:cxn modelId="{FBF59D60-508A-4AEF-9F91-83177C093249}" type="presOf" srcId="{930803B8-924B-4F5D-98A2-9490B68583CF}" destId="{A7751AFD-B530-4415-BEEF-7D77162BF8BF}" srcOrd="1" destOrd="0" presId="urn:microsoft.com/office/officeart/2005/8/layout/list1"/>
    <dgm:cxn modelId="{45F9A227-F4CB-4D80-8080-4C52B988282A}" type="presOf" srcId="{2288B92A-17F7-44D6-99DF-E68236F1F911}" destId="{18F333D8-93C5-4A1D-9F28-CAE53ECB1A02}" srcOrd="1" destOrd="0" presId="urn:microsoft.com/office/officeart/2005/8/layout/list1"/>
    <dgm:cxn modelId="{67A79BA4-980F-495E-A7C5-D9C35CD47A56}" type="presOf" srcId="{8E101E97-C3AD-4B0C-8CB9-9BD08E0B8121}" destId="{C5E71A07-ADCF-403F-B18A-CA058750FB46}" srcOrd="0" destOrd="0" presId="urn:microsoft.com/office/officeart/2005/8/layout/list1"/>
    <dgm:cxn modelId="{AC3D1AD9-2515-421C-863C-ED29C01D170B}" type="presOf" srcId="{7A67115C-12DE-47A8-B512-5E7C3F085DE9}" destId="{867C1E1B-7D55-4786-803B-8D63E085B431}" srcOrd="0" destOrd="0" presId="urn:microsoft.com/office/officeart/2005/8/layout/list1"/>
    <dgm:cxn modelId="{EBB50E24-9797-40BD-8AF1-4BE509B4E8C6}" srcId="{7A67115C-12DE-47A8-B512-5E7C3F085DE9}" destId="{E6E67AD5-E4E9-4889-9AA5-7165599D1E31}" srcOrd="1" destOrd="0" parTransId="{E5A29D60-7C3D-46A5-B375-A6DDE089CCD5}" sibTransId="{A2AF4315-5B0A-4F6E-919B-2C295B06DA11}"/>
    <dgm:cxn modelId="{3FA773D6-E440-4D00-903D-BF84691AA157}" type="presOf" srcId="{8E101E97-C3AD-4B0C-8CB9-9BD08E0B8121}" destId="{7C342F6B-5925-4A40-BB67-66209519F0CE}" srcOrd="1" destOrd="0" presId="urn:microsoft.com/office/officeart/2005/8/layout/list1"/>
    <dgm:cxn modelId="{28974BC1-B529-4D56-B5CD-7866D6D31F77}" type="presOf" srcId="{E6E67AD5-E4E9-4889-9AA5-7165599D1E31}" destId="{EE1AF430-B992-4A26-BD54-88FCE5439A66}" srcOrd="1" destOrd="0" presId="urn:microsoft.com/office/officeart/2005/8/layout/list1"/>
    <dgm:cxn modelId="{9083B057-1C49-4D6A-8445-F57601271BF2}" type="presOf" srcId="{138D171A-5DB7-4679-B08C-F282EDBF56C2}" destId="{ABA5C50A-32B8-47F6-BACE-591CB7E85653}" srcOrd="0" destOrd="0" presId="urn:microsoft.com/office/officeart/2005/8/layout/list1"/>
    <dgm:cxn modelId="{3F177FA9-6AE9-47F7-99AF-CEB859AD86B4}" type="presOf" srcId="{2288B92A-17F7-44D6-99DF-E68236F1F911}" destId="{FFFDB4ED-F93E-4EAD-A609-5E68DE288AE7}" srcOrd="0" destOrd="0" presId="urn:microsoft.com/office/officeart/2005/8/layout/list1"/>
    <dgm:cxn modelId="{CAE53B92-9690-4CF1-9817-BA853FD1ACE5}" type="presOf" srcId="{930803B8-924B-4F5D-98A2-9490B68583CF}" destId="{DDDBD701-3DA0-488D-96B7-AEA527BAD754}" srcOrd="0" destOrd="0" presId="urn:microsoft.com/office/officeart/2005/8/layout/list1"/>
    <dgm:cxn modelId="{359348EF-4FD8-4215-8812-F21CCC4425C2}" srcId="{7A67115C-12DE-47A8-B512-5E7C3F085DE9}" destId="{930803B8-924B-4F5D-98A2-9490B68583CF}" srcOrd="3" destOrd="0" parTransId="{CA615C2B-8CAF-413B-B385-4652E1A8FB7B}" sibTransId="{95982E2C-5D86-46E1-8656-AFFB25755D83}"/>
    <dgm:cxn modelId="{B9C4B1B5-AF2C-4DBF-BBC1-AE235DC137EC}" type="presOf" srcId="{138D171A-5DB7-4679-B08C-F282EDBF56C2}" destId="{E3AD61AB-DC20-4F46-86BA-4239F39F1DF4}" srcOrd="1" destOrd="0" presId="urn:microsoft.com/office/officeart/2005/8/layout/list1"/>
    <dgm:cxn modelId="{681E302C-01C9-4022-9B1E-5C88330C7500}" type="presOf" srcId="{E6E67AD5-E4E9-4889-9AA5-7165599D1E31}" destId="{CE4A2F83-2F47-481A-B290-F2B74F0E1F1A}" srcOrd="0" destOrd="0" presId="urn:microsoft.com/office/officeart/2005/8/layout/list1"/>
    <dgm:cxn modelId="{BD6CAA43-4225-4961-A7B7-668070CCBB5C}" srcId="{7A67115C-12DE-47A8-B512-5E7C3F085DE9}" destId="{138D171A-5DB7-4679-B08C-F282EDBF56C2}" srcOrd="0" destOrd="0" parTransId="{E79BE7F7-2F98-449B-AB50-06FB32022E41}" sibTransId="{8D5DA87E-0C45-40A9-9C44-1876E9C66B05}"/>
    <dgm:cxn modelId="{B9B97E97-4D1B-4448-9320-A7684B3F7FA3}" srcId="{7A67115C-12DE-47A8-B512-5E7C3F085DE9}" destId="{2288B92A-17F7-44D6-99DF-E68236F1F911}" srcOrd="2" destOrd="0" parTransId="{2656A0B9-753A-455B-9C8D-6BFCECE81C4F}" sibTransId="{4D484A9F-254E-4396-A60D-DD6B30E29A95}"/>
    <dgm:cxn modelId="{DB68A6CB-33AD-4EDD-9CCF-B3498E947FA1}" type="presOf" srcId="{6572A588-8143-42A3-9709-B3306E495C41}" destId="{BE372C95-EAA1-413B-9051-5D51D47AB833}" srcOrd="1" destOrd="0" presId="urn:microsoft.com/office/officeart/2005/8/layout/list1"/>
    <dgm:cxn modelId="{0BF459C6-3AD2-4FB3-857F-55022D00E4EA}" type="presOf" srcId="{6572A588-8143-42A3-9709-B3306E495C41}" destId="{53E4DC9E-EC3E-4BED-9F63-5058360C05FF}" srcOrd="0" destOrd="0" presId="urn:microsoft.com/office/officeart/2005/8/layout/list1"/>
    <dgm:cxn modelId="{3CB25E30-407D-4728-B214-F0B709726710}" type="presParOf" srcId="{867C1E1B-7D55-4786-803B-8D63E085B431}" destId="{CE94BC9A-680D-4D24-9764-E4B0228F369F}" srcOrd="0" destOrd="0" presId="urn:microsoft.com/office/officeart/2005/8/layout/list1"/>
    <dgm:cxn modelId="{D8D1E6B5-604A-4532-BF1D-394FC41B1882}" type="presParOf" srcId="{CE94BC9A-680D-4D24-9764-E4B0228F369F}" destId="{ABA5C50A-32B8-47F6-BACE-591CB7E85653}" srcOrd="0" destOrd="0" presId="urn:microsoft.com/office/officeart/2005/8/layout/list1"/>
    <dgm:cxn modelId="{2354B78E-CC6B-40BE-971B-D6BA319D9118}" type="presParOf" srcId="{CE94BC9A-680D-4D24-9764-E4B0228F369F}" destId="{E3AD61AB-DC20-4F46-86BA-4239F39F1DF4}" srcOrd="1" destOrd="0" presId="urn:microsoft.com/office/officeart/2005/8/layout/list1"/>
    <dgm:cxn modelId="{F0F6D3FB-8F55-4F85-A763-6C950E49B114}" type="presParOf" srcId="{867C1E1B-7D55-4786-803B-8D63E085B431}" destId="{4D2F8850-AF53-4C20-8BB7-AE92CE6C6AA5}" srcOrd="1" destOrd="0" presId="urn:microsoft.com/office/officeart/2005/8/layout/list1"/>
    <dgm:cxn modelId="{E19A536D-4440-41ED-981C-8E256774735B}" type="presParOf" srcId="{867C1E1B-7D55-4786-803B-8D63E085B431}" destId="{4BFB5949-BA91-462C-A0D9-8C153DA6559B}" srcOrd="2" destOrd="0" presId="urn:microsoft.com/office/officeart/2005/8/layout/list1"/>
    <dgm:cxn modelId="{A86D2BA3-3D73-4981-9E67-E0279728A322}" type="presParOf" srcId="{867C1E1B-7D55-4786-803B-8D63E085B431}" destId="{CF688FCD-EA01-4A19-BBAA-312A560F2E56}" srcOrd="3" destOrd="0" presId="urn:microsoft.com/office/officeart/2005/8/layout/list1"/>
    <dgm:cxn modelId="{62994435-0A2E-4401-AB24-4184395922C9}" type="presParOf" srcId="{867C1E1B-7D55-4786-803B-8D63E085B431}" destId="{C624BD81-C859-4DC6-A717-712D0EA38F91}" srcOrd="4" destOrd="0" presId="urn:microsoft.com/office/officeart/2005/8/layout/list1"/>
    <dgm:cxn modelId="{76B8A945-A245-49D6-BB17-51E8AAB53280}" type="presParOf" srcId="{C624BD81-C859-4DC6-A717-712D0EA38F91}" destId="{CE4A2F83-2F47-481A-B290-F2B74F0E1F1A}" srcOrd="0" destOrd="0" presId="urn:microsoft.com/office/officeart/2005/8/layout/list1"/>
    <dgm:cxn modelId="{277C4040-6B4A-4190-A4CD-806423006E0D}" type="presParOf" srcId="{C624BD81-C859-4DC6-A717-712D0EA38F91}" destId="{EE1AF430-B992-4A26-BD54-88FCE5439A66}" srcOrd="1" destOrd="0" presId="urn:microsoft.com/office/officeart/2005/8/layout/list1"/>
    <dgm:cxn modelId="{BD47CD1E-59DA-43B4-8943-AB2547807C61}" type="presParOf" srcId="{867C1E1B-7D55-4786-803B-8D63E085B431}" destId="{39D0F7D2-F47E-437B-BA81-35BF2CFBA14C}" srcOrd="5" destOrd="0" presId="urn:microsoft.com/office/officeart/2005/8/layout/list1"/>
    <dgm:cxn modelId="{C7604F47-0732-43FE-AFBA-743FC0E2FA69}" type="presParOf" srcId="{867C1E1B-7D55-4786-803B-8D63E085B431}" destId="{CA5DB5B3-757E-45ED-94BA-36DD9ACFD2F5}" srcOrd="6" destOrd="0" presId="urn:microsoft.com/office/officeart/2005/8/layout/list1"/>
    <dgm:cxn modelId="{E0720F11-7A38-4042-9C5A-6CFC6E49ACD7}" type="presParOf" srcId="{867C1E1B-7D55-4786-803B-8D63E085B431}" destId="{A316335B-38B8-44C0-BB40-41467A90E706}" srcOrd="7" destOrd="0" presId="urn:microsoft.com/office/officeart/2005/8/layout/list1"/>
    <dgm:cxn modelId="{D348AB2C-37C5-4613-8864-7AACFF9789BA}" type="presParOf" srcId="{867C1E1B-7D55-4786-803B-8D63E085B431}" destId="{D1471B71-321B-451A-A88E-51FBB80D5BB6}" srcOrd="8" destOrd="0" presId="urn:microsoft.com/office/officeart/2005/8/layout/list1"/>
    <dgm:cxn modelId="{422D5E65-09BA-4F20-94F8-3715AFF94D6B}" type="presParOf" srcId="{D1471B71-321B-451A-A88E-51FBB80D5BB6}" destId="{FFFDB4ED-F93E-4EAD-A609-5E68DE288AE7}" srcOrd="0" destOrd="0" presId="urn:microsoft.com/office/officeart/2005/8/layout/list1"/>
    <dgm:cxn modelId="{8C69A97A-8308-4CF8-9DE3-C45796F62EDA}" type="presParOf" srcId="{D1471B71-321B-451A-A88E-51FBB80D5BB6}" destId="{18F333D8-93C5-4A1D-9F28-CAE53ECB1A02}" srcOrd="1" destOrd="0" presId="urn:microsoft.com/office/officeart/2005/8/layout/list1"/>
    <dgm:cxn modelId="{312550D3-4D70-4D8F-933C-365CB94374EB}" type="presParOf" srcId="{867C1E1B-7D55-4786-803B-8D63E085B431}" destId="{5910E12D-8BEE-484F-B56F-48BC69F5B98E}" srcOrd="9" destOrd="0" presId="urn:microsoft.com/office/officeart/2005/8/layout/list1"/>
    <dgm:cxn modelId="{35F5C294-EACD-48A9-9B46-7B572242E7C7}" type="presParOf" srcId="{867C1E1B-7D55-4786-803B-8D63E085B431}" destId="{58AACFA6-CF62-49C6-ABF9-D60EF0B345D0}" srcOrd="10" destOrd="0" presId="urn:microsoft.com/office/officeart/2005/8/layout/list1"/>
    <dgm:cxn modelId="{82999F7C-1492-412C-A8DF-965E618CF71B}" type="presParOf" srcId="{867C1E1B-7D55-4786-803B-8D63E085B431}" destId="{356442BA-7A2C-42FC-B6CF-8ECCBAEDA013}" srcOrd="11" destOrd="0" presId="urn:microsoft.com/office/officeart/2005/8/layout/list1"/>
    <dgm:cxn modelId="{A83DCB85-03AC-4814-BE46-07DCB7794A3C}" type="presParOf" srcId="{867C1E1B-7D55-4786-803B-8D63E085B431}" destId="{2B50BBF8-0545-480B-A319-A81538CFAB9B}" srcOrd="12" destOrd="0" presId="urn:microsoft.com/office/officeart/2005/8/layout/list1"/>
    <dgm:cxn modelId="{4531BD3D-D3ED-4517-9D19-773E9078DC8D}" type="presParOf" srcId="{2B50BBF8-0545-480B-A319-A81538CFAB9B}" destId="{DDDBD701-3DA0-488D-96B7-AEA527BAD754}" srcOrd="0" destOrd="0" presId="urn:microsoft.com/office/officeart/2005/8/layout/list1"/>
    <dgm:cxn modelId="{AB23E412-732C-45BE-A6EE-22DB96A42114}" type="presParOf" srcId="{2B50BBF8-0545-480B-A319-A81538CFAB9B}" destId="{A7751AFD-B530-4415-BEEF-7D77162BF8BF}" srcOrd="1" destOrd="0" presId="urn:microsoft.com/office/officeart/2005/8/layout/list1"/>
    <dgm:cxn modelId="{552DCC13-8345-44F5-A38F-92AAA6175E77}" type="presParOf" srcId="{867C1E1B-7D55-4786-803B-8D63E085B431}" destId="{6ACB8767-ABB5-4DE1-B4DE-A66DE08C653D}" srcOrd="13" destOrd="0" presId="urn:microsoft.com/office/officeart/2005/8/layout/list1"/>
    <dgm:cxn modelId="{1A828844-AB3B-4063-A9EB-B87776045CFC}" type="presParOf" srcId="{867C1E1B-7D55-4786-803B-8D63E085B431}" destId="{C74787DB-916D-4914-A564-8718B0CD2C65}" srcOrd="14" destOrd="0" presId="urn:microsoft.com/office/officeart/2005/8/layout/list1"/>
    <dgm:cxn modelId="{93E1A172-412D-4185-92EF-17AEAB9574A0}" type="presParOf" srcId="{867C1E1B-7D55-4786-803B-8D63E085B431}" destId="{95DC1848-36A4-4D77-878D-E5FBAE4399CD}" srcOrd="15" destOrd="0" presId="urn:microsoft.com/office/officeart/2005/8/layout/list1"/>
    <dgm:cxn modelId="{7D4DA7FC-D843-41B9-B1C0-5314AE10C39E}" type="presParOf" srcId="{867C1E1B-7D55-4786-803B-8D63E085B431}" destId="{97978994-612C-431A-BE01-29391EA3A8B3}" srcOrd="16" destOrd="0" presId="urn:microsoft.com/office/officeart/2005/8/layout/list1"/>
    <dgm:cxn modelId="{79D83085-181D-451A-AEC8-DFFE8D9D6990}" type="presParOf" srcId="{97978994-612C-431A-BE01-29391EA3A8B3}" destId="{53E4DC9E-EC3E-4BED-9F63-5058360C05FF}" srcOrd="0" destOrd="0" presId="urn:microsoft.com/office/officeart/2005/8/layout/list1"/>
    <dgm:cxn modelId="{DD92E9CF-F03B-40C9-9AB2-0C300F469125}" type="presParOf" srcId="{97978994-612C-431A-BE01-29391EA3A8B3}" destId="{BE372C95-EAA1-413B-9051-5D51D47AB833}" srcOrd="1" destOrd="0" presId="urn:microsoft.com/office/officeart/2005/8/layout/list1"/>
    <dgm:cxn modelId="{CB19700F-B2BE-4B39-A624-04AD32AED6FB}" type="presParOf" srcId="{867C1E1B-7D55-4786-803B-8D63E085B431}" destId="{2DD5B342-5B78-46FC-8005-E9DDE94CE968}" srcOrd="17" destOrd="0" presId="urn:microsoft.com/office/officeart/2005/8/layout/list1"/>
    <dgm:cxn modelId="{86EC38B9-0460-4E86-8BC2-F147CA5BD157}" type="presParOf" srcId="{867C1E1B-7D55-4786-803B-8D63E085B431}" destId="{E83A6E4C-F0B4-49CC-B21A-74CF27605A52}" srcOrd="18" destOrd="0" presId="urn:microsoft.com/office/officeart/2005/8/layout/list1"/>
    <dgm:cxn modelId="{4240C9DE-D680-43A8-9423-8904CF5E2582}" type="presParOf" srcId="{867C1E1B-7D55-4786-803B-8D63E085B431}" destId="{9AD411DB-9E2D-4749-A3F4-CECA3FC17393}" srcOrd="19" destOrd="0" presId="urn:microsoft.com/office/officeart/2005/8/layout/list1"/>
    <dgm:cxn modelId="{0C20466D-5735-4171-A4ED-A1D02DD9C79F}" type="presParOf" srcId="{867C1E1B-7D55-4786-803B-8D63E085B431}" destId="{B4D33A62-949F-4765-845D-081A8EE3D4D0}" srcOrd="20" destOrd="0" presId="urn:microsoft.com/office/officeart/2005/8/layout/list1"/>
    <dgm:cxn modelId="{15B43987-EB9A-4E9A-B1BB-A8769CCB828C}" type="presParOf" srcId="{B4D33A62-949F-4765-845D-081A8EE3D4D0}" destId="{C5E71A07-ADCF-403F-B18A-CA058750FB46}" srcOrd="0" destOrd="0" presId="urn:microsoft.com/office/officeart/2005/8/layout/list1"/>
    <dgm:cxn modelId="{1779E163-6E59-415F-BF58-19F264949A16}" type="presParOf" srcId="{B4D33A62-949F-4765-845D-081A8EE3D4D0}" destId="{7C342F6B-5925-4A40-BB67-66209519F0CE}" srcOrd="1" destOrd="0" presId="urn:microsoft.com/office/officeart/2005/8/layout/list1"/>
    <dgm:cxn modelId="{4F068317-8912-4AAA-B084-45D0FA8AB289}" type="presParOf" srcId="{867C1E1B-7D55-4786-803B-8D63E085B431}" destId="{A1FD6EAF-A086-4407-A166-84142C1C5CBD}" srcOrd="21" destOrd="0" presId="urn:microsoft.com/office/officeart/2005/8/layout/list1"/>
    <dgm:cxn modelId="{C77BC2BA-4F1C-4916-B2F7-475EB3F688CA}" type="presParOf" srcId="{867C1E1B-7D55-4786-803B-8D63E085B431}" destId="{AB00765E-5D87-4072-A889-8C2199B5A807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0AE3C459-4A02-448A-8BC5-AF1610CC7551}" type="doc">
      <dgm:prSet loTypeId="urn:microsoft.com/office/officeart/2008/layout/VerticalCurvedList" loCatId="list" qsTypeId="urn:microsoft.com/office/officeart/2005/8/quickstyle/simple3" qsCatId="simple" csTypeId="urn:microsoft.com/office/officeart/2005/8/colors/accent1_3" csCatId="accent1" phldr="1"/>
      <dgm:spPr/>
      <dgm:t>
        <a:bodyPr/>
        <a:lstStyle/>
        <a:p>
          <a:endParaRPr lang="es-ES"/>
        </a:p>
      </dgm:t>
    </dgm:pt>
    <dgm:pt modelId="{18ACF981-82F0-4C3D-91DE-09CCC7E7612F}">
      <dgm:prSet phldrT="[Texto]"/>
      <dgm:spPr/>
      <dgm:t>
        <a:bodyPr/>
        <a:lstStyle/>
        <a:p>
          <a:r>
            <a:rPr lang="es-ES" dirty="0" smtClean="0"/>
            <a:t>Identificación de sectores y servicios en otros países</a:t>
          </a:r>
          <a:endParaRPr lang="es-ES" dirty="0"/>
        </a:p>
      </dgm:t>
    </dgm:pt>
    <dgm:pt modelId="{70A77D0B-A282-4FD7-B898-106275F19EE9}" type="parTrans" cxnId="{88077F80-2241-4839-BD83-C039889AAB06}">
      <dgm:prSet/>
      <dgm:spPr/>
      <dgm:t>
        <a:bodyPr/>
        <a:lstStyle/>
        <a:p>
          <a:endParaRPr lang="es-ES"/>
        </a:p>
      </dgm:t>
    </dgm:pt>
    <dgm:pt modelId="{53D9FF9D-685B-4144-BBCC-5C71FFECACAE}" type="sibTrans" cxnId="{88077F80-2241-4839-BD83-C039889AAB06}">
      <dgm:prSet/>
      <dgm:spPr/>
      <dgm:t>
        <a:bodyPr/>
        <a:lstStyle/>
        <a:p>
          <a:endParaRPr lang="es-ES"/>
        </a:p>
      </dgm:t>
    </dgm:pt>
    <dgm:pt modelId="{26D72760-9610-4820-928C-441097909013}">
      <dgm:prSet phldrT="[Texto]"/>
      <dgm:spPr/>
      <dgm:t>
        <a:bodyPr/>
        <a:lstStyle/>
        <a:p>
          <a:r>
            <a:rPr lang="es-ES" dirty="0" smtClean="0"/>
            <a:t>Estudio analítico de selección de IC</a:t>
          </a:r>
          <a:endParaRPr lang="es-ES" dirty="0"/>
        </a:p>
      </dgm:t>
    </dgm:pt>
    <dgm:pt modelId="{03FF13BC-7337-4791-B215-64C88644E52A}" type="parTrans" cxnId="{69F230D1-62A1-49D7-9C10-157B33B2FB3A}">
      <dgm:prSet/>
      <dgm:spPr/>
      <dgm:t>
        <a:bodyPr/>
        <a:lstStyle/>
        <a:p>
          <a:endParaRPr lang="es-ES"/>
        </a:p>
      </dgm:t>
    </dgm:pt>
    <dgm:pt modelId="{481E8C5A-D1F7-470A-B9D8-B312AFF276B7}" type="sibTrans" cxnId="{69F230D1-62A1-49D7-9C10-157B33B2FB3A}">
      <dgm:prSet/>
      <dgm:spPr/>
      <dgm:t>
        <a:bodyPr/>
        <a:lstStyle/>
        <a:p>
          <a:endParaRPr lang="es-ES"/>
        </a:p>
      </dgm:t>
    </dgm:pt>
    <dgm:pt modelId="{0A2CDBCD-528E-4375-A15C-7BED9CEBFFCD}">
      <dgm:prSet phldrT="[Texto]"/>
      <dgm:spPr/>
      <dgm:t>
        <a:bodyPr/>
        <a:lstStyle/>
        <a:p>
          <a:r>
            <a:rPr lang="es-ES" dirty="0" smtClean="0"/>
            <a:t>Definición de métodos de identificación de IC</a:t>
          </a:r>
          <a:endParaRPr lang="es-ES" dirty="0"/>
        </a:p>
      </dgm:t>
    </dgm:pt>
    <dgm:pt modelId="{747BDDF3-E26B-4AD2-8950-528964481883}" type="parTrans" cxnId="{B210558C-7017-4943-B4E8-76222B6A3F1D}">
      <dgm:prSet/>
      <dgm:spPr/>
      <dgm:t>
        <a:bodyPr/>
        <a:lstStyle/>
        <a:p>
          <a:endParaRPr lang="es-ES"/>
        </a:p>
      </dgm:t>
    </dgm:pt>
    <dgm:pt modelId="{2C504594-BA37-433C-896C-47931059A6AB}" type="sibTrans" cxnId="{B210558C-7017-4943-B4E8-76222B6A3F1D}">
      <dgm:prSet/>
      <dgm:spPr/>
      <dgm:t>
        <a:bodyPr/>
        <a:lstStyle/>
        <a:p>
          <a:endParaRPr lang="es-ES"/>
        </a:p>
      </dgm:t>
    </dgm:pt>
    <dgm:pt modelId="{60E9C4E6-9E3D-4789-A818-E290505624E7}" type="pres">
      <dgm:prSet presAssocID="{0AE3C459-4A02-448A-8BC5-AF1610CC7551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s-EC"/>
        </a:p>
      </dgm:t>
    </dgm:pt>
    <dgm:pt modelId="{B269D239-10D9-4BE9-9095-5A444C05C05C}" type="pres">
      <dgm:prSet presAssocID="{0AE3C459-4A02-448A-8BC5-AF1610CC7551}" presName="Name1" presStyleCnt="0"/>
      <dgm:spPr/>
    </dgm:pt>
    <dgm:pt modelId="{F208F272-C141-4F9D-8D53-2C8C4AF7D6B1}" type="pres">
      <dgm:prSet presAssocID="{0AE3C459-4A02-448A-8BC5-AF1610CC7551}" presName="cycle" presStyleCnt="0"/>
      <dgm:spPr/>
    </dgm:pt>
    <dgm:pt modelId="{3D4593DE-8C6A-4771-88BC-023020443AD5}" type="pres">
      <dgm:prSet presAssocID="{0AE3C459-4A02-448A-8BC5-AF1610CC7551}" presName="srcNode" presStyleLbl="node1" presStyleIdx="0" presStyleCnt="3"/>
      <dgm:spPr/>
    </dgm:pt>
    <dgm:pt modelId="{E720B451-6FF9-4E64-B6FD-E51E6876AC17}" type="pres">
      <dgm:prSet presAssocID="{0AE3C459-4A02-448A-8BC5-AF1610CC7551}" presName="conn" presStyleLbl="parChTrans1D2" presStyleIdx="0" presStyleCnt="1"/>
      <dgm:spPr/>
      <dgm:t>
        <a:bodyPr/>
        <a:lstStyle/>
        <a:p>
          <a:endParaRPr lang="es-EC"/>
        </a:p>
      </dgm:t>
    </dgm:pt>
    <dgm:pt modelId="{9D39CC00-7E4F-4030-82CF-E9A63F4E3234}" type="pres">
      <dgm:prSet presAssocID="{0AE3C459-4A02-448A-8BC5-AF1610CC7551}" presName="extraNode" presStyleLbl="node1" presStyleIdx="0" presStyleCnt="3"/>
      <dgm:spPr/>
    </dgm:pt>
    <dgm:pt modelId="{7294F2F1-CE9A-4EC7-8A2C-FB361BD018C4}" type="pres">
      <dgm:prSet presAssocID="{0AE3C459-4A02-448A-8BC5-AF1610CC7551}" presName="dstNode" presStyleLbl="node1" presStyleIdx="0" presStyleCnt="3"/>
      <dgm:spPr/>
    </dgm:pt>
    <dgm:pt modelId="{21052734-5B7D-44CB-B3A3-C66D4D421082}" type="pres">
      <dgm:prSet presAssocID="{18ACF981-82F0-4C3D-91DE-09CCC7E7612F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8F8BAFE-6363-41CB-867F-F86A97802A67}" type="pres">
      <dgm:prSet presAssocID="{18ACF981-82F0-4C3D-91DE-09CCC7E7612F}" presName="accent_1" presStyleCnt="0"/>
      <dgm:spPr/>
    </dgm:pt>
    <dgm:pt modelId="{23BCD9BD-BB92-4AD6-AA26-A5C6B7B4328A}" type="pres">
      <dgm:prSet presAssocID="{18ACF981-82F0-4C3D-91DE-09CCC7E7612F}" presName="accentRepeatNode" presStyleLbl="solidFgAcc1" presStyleIdx="0" presStyleCnt="3"/>
      <dgm:spPr/>
    </dgm:pt>
    <dgm:pt modelId="{B9C591BE-B8CE-46B2-A598-3842EB1AB14B}" type="pres">
      <dgm:prSet presAssocID="{26D72760-9610-4820-928C-441097909013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F19D3C5-DF20-4BA5-A12D-28C8BA4D80F8}" type="pres">
      <dgm:prSet presAssocID="{26D72760-9610-4820-928C-441097909013}" presName="accent_2" presStyleCnt="0"/>
      <dgm:spPr/>
    </dgm:pt>
    <dgm:pt modelId="{C456D559-9920-4892-B11D-E5F5E1493250}" type="pres">
      <dgm:prSet presAssocID="{26D72760-9610-4820-928C-441097909013}" presName="accentRepeatNode" presStyleLbl="solidFgAcc1" presStyleIdx="1" presStyleCnt="3"/>
      <dgm:spPr/>
    </dgm:pt>
    <dgm:pt modelId="{723778D6-4749-4023-9514-6A0FF43222F3}" type="pres">
      <dgm:prSet presAssocID="{0A2CDBCD-528E-4375-A15C-7BED9CEBFFCD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DC29810D-4176-4192-821C-CC62A518FF18}" type="pres">
      <dgm:prSet presAssocID="{0A2CDBCD-528E-4375-A15C-7BED9CEBFFCD}" presName="accent_3" presStyleCnt="0"/>
      <dgm:spPr/>
    </dgm:pt>
    <dgm:pt modelId="{B5BC1528-A28D-4302-82E7-26DC5CF9D8BE}" type="pres">
      <dgm:prSet presAssocID="{0A2CDBCD-528E-4375-A15C-7BED9CEBFFCD}" presName="accentRepeatNode" presStyleLbl="solidFgAcc1" presStyleIdx="2" presStyleCnt="3"/>
      <dgm:spPr/>
    </dgm:pt>
  </dgm:ptLst>
  <dgm:cxnLst>
    <dgm:cxn modelId="{29FDA880-B248-47BE-93F9-CA0F9EA8ED3F}" type="presOf" srcId="{26D72760-9610-4820-928C-441097909013}" destId="{B9C591BE-B8CE-46B2-A598-3842EB1AB14B}" srcOrd="0" destOrd="0" presId="urn:microsoft.com/office/officeart/2008/layout/VerticalCurvedList"/>
    <dgm:cxn modelId="{88C01AF8-7E70-40B4-9D9D-64EC0FC0BFCA}" type="presOf" srcId="{18ACF981-82F0-4C3D-91DE-09CCC7E7612F}" destId="{21052734-5B7D-44CB-B3A3-C66D4D421082}" srcOrd="0" destOrd="0" presId="urn:microsoft.com/office/officeart/2008/layout/VerticalCurvedList"/>
    <dgm:cxn modelId="{7D3695E4-9485-4F8E-9882-4813A630F16A}" type="presOf" srcId="{0A2CDBCD-528E-4375-A15C-7BED9CEBFFCD}" destId="{723778D6-4749-4023-9514-6A0FF43222F3}" srcOrd="0" destOrd="0" presId="urn:microsoft.com/office/officeart/2008/layout/VerticalCurvedList"/>
    <dgm:cxn modelId="{88077F80-2241-4839-BD83-C039889AAB06}" srcId="{0AE3C459-4A02-448A-8BC5-AF1610CC7551}" destId="{18ACF981-82F0-4C3D-91DE-09CCC7E7612F}" srcOrd="0" destOrd="0" parTransId="{70A77D0B-A282-4FD7-B898-106275F19EE9}" sibTransId="{53D9FF9D-685B-4144-BBCC-5C71FFECACAE}"/>
    <dgm:cxn modelId="{0700FC16-FD02-498E-9DAC-5585BA25A91E}" type="presOf" srcId="{0AE3C459-4A02-448A-8BC5-AF1610CC7551}" destId="{60E9C4E6-9E3D-4789-A818-E290505624E7}" srcOrd="0" destOrd="0" presId="urn:microsoft.com/office/officeart/2008/layout/VerticalCurvedList"/>
    <dgm:cxn modelId="{69F230D1-62A1-49D7-9C10-157B33B2FB3A}" srcId="{0AE3C459-4A02-448A-8BC5-AF1610CC7551}" destId="{26D72760-9610-4820-928C-441097909013}" srcOrd="1" destOrd="0" parTransId="{03FF13BC-7337-4791-B215-64C88644E52A}" sibTransId="{481E8C5A-D1F7-470A-B9D8-B312AFF276B7}"/>
    <dgm:cxn modelId="{B210558C-7017-4943-B4E8-76222B6A3F1D}" srcId="{0AE3C459-4A02-448A-8BC5-AF1610CC7551}" destId="{0A2CDBCD-528E-4375-A15C-7BED9CEBFFCD}" srcOrd="2" destOrd="0" parTransId="{747BDDF3-E26B-4AD2-8950-528964481883}" sibTransId="{2C504594-BA37-433C-896C-47931059A6AB}"/>
    <dgm:cxn modelId="{1DC0FAAF-F5C4-47A2-A5B8-4C01E69291EC}" type="presOf" srcId="{53D9FF9D-685B-4144-BBCC-5C71FFECACAE}" destId="{E720B451-6FF9-4E64-B6FD-E51E6876AC17}" srcOrd="0" destOrd="0" presId="urn:microsoft.com/office/officeart/2008/layout/VerticalCurvedList"/>
    <dgm:cxn modelId="{B9635E51-D255-4C4C-A7ED-768DE465F5BE}" type="presParOf" srcId="{60E9C4E6-9E3D-4789-A818-E290505624E7}" destId="{B269D239-10D9-4BE9-9095-5A444C05C05C}" srcOrd="0" destOrd="0" presId="urn:microsoft.com/office/officeart/2008/layout/VerticalCurvedList"/>
    <dgm:cxn modelId="{99F6F5CC-19EF-4F5B-AC45-411CCC4B4F6A}" type="presParOf" srcId="{B269D239-10D9-4BE9-9095-5A444C05C05C}" destId="{F208F272-C141-4F9D-8D53-2C8C4AF7D6B1}" srcOrd="0" destOrd="0" presId="urn:microsoft.com/office/officeart/2008/layout/VerticalCurvedList"/>
    <dgm:cxn modelId="{5F1B81CA-28F6-4AC2-B0EC-72FF65A5B5B1}" type="presParOf" srcId="{F208F272-C141-4F9D-8D53-2C8C4AF7D6B1}" destId="{3D4593DE-8C6A-4771-88BC-023020443AD5}" srcOrd="0" destOrd="0" presId="urn:microsoft.com/office/officeart/2008/layout/VerticalCurvedList"/>
    <dgm:cxn modelId="{CC47BBB1-96FF-4C72-BA67-2E0F78E11450}" type="presParOf" srcId="{F208F272-C141-4F9D-8D53-2C8C4AF7D6B1}" destId="{E720B451-6FF9-4E64-B6FD-E51E6876AC17}" srcOrd="1" destOrd="0" presId="urn:microsoft.com/office/officeart/2008/layout/VerticalCurvedList"/>
    <dgm:cxn modelId="{A2BB8A09-6975-4737-A333-22D6FD6117CB}" type="presParOf" srcId="{F208F272-C141-4F9D-8D53-2C8C4AF7D6B1}" destId="{9D39CC00-7E4F-4030-82CF-E9A63F4E3234}" srcOrd="2" destOrd="0" presId="urn:microsoft.com/office/officeart/2008/layout/VerticalCurvedList"/>
    <dgm:cxn modelId="{D2D58BF4-3F75-4EA5-87F3-F4E262540A71}" type="presParOf" srcId="{F208F272-C141-4F9D-8D53-2C8C4AF7D6B1}" destId="{7294F2F1-CE9A-4EC7-8A2C-FB361BD018C4}" srcOrd="3" destOrd="0" presId="urn:microsoft.com/office/officeart/2008/layout/VerticalCurvedList"/>
    <dgm:cxn modelId="{DC9D3C22-B4FF-4003-B682-071A10463DA9}" type="presParOf" srcId="{B269D239-10D9-4BE9-9095-5A444C05C05C}" destId="{21052734-5B7D-44CB-B3A3-C66D4D421082}" srcOrd="1" destOrd="0" presId="urn:microsoft.com/office/officeart/2008/layout/VerticalCurvedList"/>
    <dgm:cxn modelId="{1225AF9E-AF33-4E30-9C6E-3E79449CE6EF}" type="presParOf" srcId="{B269D239-10D9-4BE9-9095-5A444C05C05C}" destId="{C8F8BAFE-6363-41CB-867F-F86A97802A67}" srcOrd="2" destOrd="0" presId="urn:microsoft.com/office/officeart/2008/layout/VerticalCurvedList"/>
    <dgm:cxn modelId="{D84BF66C-DB52-4F56-A35E-5C130D92480C}" type="presParOf" srcId="{C8F8BAFE-6363-41CB-867F-F86A97802A67}" destId="{23BCD9BD-BB92-4AD6-AA26-A5C6B7B4328A}" srcOrd="0" destOrd="0" presId="urn:microsoft.com/office/officeart/2008/layout/VerticalCurvedList"/>
    <dgm:cxn modelId="{65AAEE69-796A-445F-9C96-C824242D0919}" type="presParOf" srcId="{B269D239-10D9-4BE9-9095-5A444C05C05C}" destId="{B9C591BE-B8CE-46B2-A598-3842EB1AB14B}" srcOrd="3" destOrd="0" presId="urn:microsoft.com/office/officeart/2008/layout/VerticalCurvedList"/>
    <dgm:cxn modelId="{9C4D616D-B741-4F2E-9C26-2C258A82F849}" type="presParOf" srcId="{B269D239-10D9-4BE9-9095-5A444C05C05C}" destId="{7F19D3C5-DF20-4BA5-A12D-28C8BA4D80F8}" srcOrd="4" destOrd="0" presId="urn:microsoft.com/office/officeart/2008/layout/VerticalCurvedList"/>
    <dgm:cxn modelId="{6196E2DA-2D5D-481A-B2C4-F0EFAB1048B6}" type="presParOf" srcId="{7F19D3C5-DF20-4BA5-A12D-28C8BA4D80F8}" destId="{C456D559-9920-4892-B11D-E5F5E1493250}" srcOrd="0" destOrd="0" presId="urn:microsoft.com/office/officeart/2008/layout/VerticalCurvedList"/>
    <dgm:cxn modelId="{96CEDC97-7294-4F05-8FD7-5C643AEBCFC5}" type="presParOf" srcId="{B269D239-10D9-4BE9-9095-5A444C05C05C}" destId="{723778D6-4749-4023-9514-6A0FF43222F3}" srcOrd="5" destOrd="0" presId="urn:microsoft.com/office/officeart/2008/layout/VerticalCurvedList"/>
    <dgm:cxn modelId="{4096C7DF-6350-49A9-8642-3CFFDDD48A23}" type="presParOf" srcId="{B269D239-10D9-4BE9-9095-5A444C05C05C}" destId="{DC29810D-4176-4192-821C-CC62A518FF18}" srcOrd="6" destOrd="0" presId="urn:microsoft.com/office/officeart/2008/layout/VerticalCurvedList"/>
    <dgm:cxn modelId="{E58DAA1F-A4BB-427B-AECF-78A5B3FB668A}" type="presParOf" srcId="{DC29810D-4176-4192-821C-CC62A518FF18}" destId="{B5BC1528-A28D-4302-82E7-26DC5CF9D8B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0AE3C459-4A02-448A-8BC5-AF1610CC7551}" type="doc">
      <dgm:prSet loTypeId="urn:microsoft.com/office/officeart/2008/layout/VerticalCurvedList" loCatId="list" qsTypeId="urn:microsoft.com/office/officeart/2005/8/quickstyle/simple3" qsCatId="simple" csTypeId="urn:microsoft.com/office/officeart/2005/8/colors/accent1_3" csCatId="accent1" phldr="1"/>
      <dgm:spPr/>
      <dgm:t>
        <a:bodyPr/>
        <a:lstStyle/>
        <a:p>
          <a:endParaRPr lang="es-ES"/>
        </a:p>
      </dgm:t>
    </dgm:pt>
    <dgm:pt modelId="{18ACF981-82F0-4C3D-91DE-09CCC7E7612F}">
      <dgm:prSet phldrT="[Texto]"/>
      <dgm:spPr/>
      <dgm:t>
        <a:bodyPr/>
        <a:lstStyle/>
        <a:p>
          <a:r>
            <a:rPr lang="es-ES" dirty="0" smtClean="0"/>
            <a:t>Selección de acuerdo a la participación del mercado</a:t>
          </a:r>
          <a:endParaRPr lang="es-ES" dirty="0"/>
        </a:p>
      </dgm:t>
    </dgm:pt>
    <dgm:pt modelId="{70A77D0B-A282-4FD7-B898-106275F19EE9}" type="parTrans" cxnId="{88077F80-2241-4839-BD83-C039889AAB06}">
      <dgm:prSet/>
      <dgm:spPr/>
      <dgm:t>
        <a:bodyPr/>
        <a:lstStyle/>
        <a:p>
          <a:endParaRPr lang="es-ES"/>
        </a:p>
      </dgm:t>
    </dgm:pt>
    <dgm:pt modelId="{53D9FF9D-685B-4144-BBCC-5C71FFECACAE}" type="sibTrans" cxnId="{88077F80-2241-4839-BD83-C039889AAB06}">
      <dgm:prSet/>
      <dgm:spPr/>
      <dgm:t>
        <a:bodyPr/>
        <a:lstStyle/>
        <a:p>
          <a:endParaRPr lang="es-ES"/>
        </a:p>
      </dgm:t>
    </dgm:pt>
    <dgm:pt modelId="{26D72760-9610-4820-928C-441097909013}">
      <dgm:prSet phldrT="[Texto]"/>
      <dgm:spPr/>
      <dgm:t>
        <a:bodyPr/>
        <a:lstStyle/>
        <a:p>
          <a:r>
            <a:rPr lang="es-ES" dirty="0" smtClean="0"/>
            <a:t>Restricción de operadores de Infraestructuras Críticas</a:t>
          </a:r>
          <a:endParaRPr lang="es-ES" dirty="0"/>
        </a:p>
      </dgm:t>
    </dgm:pt>
    <dgm:pt modelId="{03FF13BC-7337-4791-B215-64C88644E52A}" type="parTrans" cxnId="{69F230D1-62A1-49D7-9C10-157B33B2FB3A}">
      <dgm:prSet/>
      <dgm:spPr/>
      <dgm:t>
        <a:bodyPr/>
        <a:lstStyle/>
        <a:p>
          <a:endParaRPr lang="es-ES"/>
        </a:p>
      </dgm:t>
    </dgm:pt>
    <dgm:pt modelId="{481E8C5A-D1F7-470A-B9D8-B312AFF276B7}" type="sibTrans" cxnId="{69F230D1-62A1-49D7-9C10-157B33B2FB3A}">
      <dgm:prSet/>
      <dgm:spPr/>
      <dgm:t>
        <a:bodyPr/>
        <a:lstStyle/>
        <a:p>
          <a:endParaRPr lang="es-ES"/>
        </a:p>
      </dgm:t>
    </dgm:pt>
    <dgm:pt modelId="{0A2CDBCD-528E-4375-A15C-7BED9CEBFFCD}">
      <dgm:prSet phldrT="[Texto]"/>
      <dgm:spPr/>
      <dgm:t>
        <a:bodyPr/>
        <a:lstStyle/>
        <a:p>
          <a:r>
            <a:rPr lang="es-ES" dirty="0" smtClean="0"/>
            <a:t>Establecer criterios cuantitativas y objetivos</a:t>
          </a:r>
          <a:endParaRPr lang="es-ES" dirty="0"/>
        </a:p>
      </dgm:t>
    </dgm:pt>
    <dgm:pt modelId="{747BDDF3-E26B-4AD2-8950-528964481883}" type="parTrans" cxnId="{B210558C-7017-4943-B4E8-76222B6A3F1D}">
      <dgm:prSet/>
      <dgm:spPr/>
      <dgm:t>
        <a:bodyPr/>
        <a:lstStyle/>
        <a:p>
          <a:endParaRPr lang="es-ES"/>
        </a:p>
      </dgm:t>
    </dgm:pt>
    <dgm:pt modelId="{2C504594-BA37-433C-896C-47931059A6AB}" type="sibTrans" cxnId="{B210558C-7017-4943-B4E8-76222B6A3F1D}">
      <dgm:prSet/>
      <dgm:spPr/>
      <dgm:t>
        <a:bodyPr/>
        <a:lstStyle/>
        <a:p>
          <a:endParaRPr lang="es-ES"/>
        </a:p>
      </dgm:t>
    </dgm:pt>
    <dgm:pt modelId="{60E9C4E6-9E3D-4789-A818-E290505624E7}" type="pres">
      <dgm:prSet presAssocID="{0AE3C459-4A02-448A-8BC5-AF1610CC7551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s-EC"/>
        </a:p>
      </dgm:t>
    </dgm:pt>
    <dgm:pt modelId="{B269D239-10D9-4BE9-9095-5A444C05C05C}" type="pres">
      <dgm:prSet presAssocID="{0AE3C459-4A02-448A-8BC5-AF1610CC7551}" presName="Name1" presStyleCnt="0"/>
      <dgm:spPr/>
    </dgm:pt>
    <dgm:pt modelId="{F208F272-C141-4F9D-8D53-2C8C4AF7D6B1}" type="pres">
      <dgm:prSet presAssocID="{0AE3C459-4A02-448A-8BC5-AF1610CC7551}" presName="cycle" presStyleCnt="0"/>
      <dgm:spPr/>
    </dgm:pt>
    <dgm:pt modelId="{3D4593DE-8C6A-4771-88BC-023020443AD5}" type="pres">
      <dgm:prSet presAssocID="{0AE3C459-4A02-448A-8BC5-AF1610CC7551}" presName="srcNode" presStyleLbl="node1" presStyleIdx="0" presStyleCnt="3"/>
      <dgm:spPr/>
    </dgm:pt>
    <dgm:pt modelId="{E720B451-6FF9-4E64-B6FD-E51E6876AC17}" type="pres">
      <dgm:prSet presAssocID="{0AE3C459-4A02-448A-8BC5-AF1610CC7551}" presName="conn" presStyleLbl="parChTrans1D2" presStyleIdx="0" presStyleCnt="1"/>
      <dgm:spPr/>
      <dgm:t>
        <a:bodyPr/>
        <a:lstStyle/>
        <a:p>
          <a:endParaRPr lang="es-EC"/>
        </a:p>
      </dgm:t>
    </dgm:pt>
    <dgm:pt modelId="{9D39CC00-7E4F-4030-82CF-E9A63F4E3234}" type="pres">
      <dgm:prSet presAssocID="{0AE3C459-4A02-448A-8BC5-AF1610CC7551}" presName="extraNode" presStyleLbl="node1" presStyleIdx="0" presStyleCnt="3"/>
      <dgm:spPr/>
    </dgm:pt>
    <dgm:pt modelId="{7294F2F1-CE9A-4EC7-8A2C-FB361BD018C4}" type="pres">
      <dgm:prSet presAssocID="{0AE3C459-4A02-448A-8BC5-AF1610CC7551}" presName="dstNode" presStyleLbl="node1" presStyleIdx="0" presStyleCnt="3"/>
      <dgm:spPr/>
    </dgm:pt>
    <dgm:pt modelId="{21052734-5B7D-44CB-B3A3-C66D4D421082}" type="pres">
      <dgm:prSet presAssocID="{18ACF981-82F0-4C3D-91DE-09CCC7E7612F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8F8BAFE-6363-41CB-867F-F86A97802A67}" type="pres">
      <dgm:prSet presAssocID="{18ACF981-82F0-4C3D-91DE-09CCC7E7612F}" presName="accent_1" presStyleCnt="0"/>
      <dgm:spPr/>
    </dgm:pt>
    <dgm:pt modelId="{23BCD9BD-BB92-4AD6-AA26-A5C6B7B4328A}" type="pres">
      <dgm:prSet presAssocID="{18ACF981-82F0-4C3D-91DE-09CCC7E7612F}" presName="accentRepeatNode" presStyleLbl="solidFgAcc1" presStyleIdx="0" presStyleCnt="3"/>
      <dgm:spPr/>
    </dgm:pt>
    <dgm:pt modelId="{B9C591BE-B8CE-46B2-A598-3842EB1AB14B}" type="pres">
      <dgm:prSet presAssocID="{26D72760-9610-4820-928C-441097909013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F19D3C5-DF20-4BA5-A12D-28C8BA4D80F8}" type="pres">
      <dgm:prSet presAssocID="{26D72760-9610-4820-928C-441097909013}" presName="accent_2" presStyleCnt="0"/>
      <dgm:spPr/>
    </dgm:pt>
    <dgm:pt modelId="{C456D559-9920-4892-B11D-E5F5E1493250}" type="pres">
      <dgm:prSet presAssocID="{26D72760-9610-4820-928C-441097909013}" presName="accentRepeatNode" presStyleLbl="solidFgAcc1" presStyleIdx="1" presStyleCnt="3"/>
      <dgm:spPr/>
    </dgm:pt>
    <dgm:pt modelId="{723778D6-4749-4023-9514-6A0FF43222F3}" type="pres">
      <dgm:prSet presAssocID="{0A2CDBCD-528E-4375-A15C-7BED9CEBFFCD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C29810D-4176-4192-821C-CC62A518FF18}" type="pres">
      <dgm:prSet presAssocID="{0A2CDBCD-528E-4375-A15C-7BED9CEBFFCD}" presName="accent_3" presStyleCnt="0"/>
      <dgm:spPr/>
    </dgm:pt>
    <dgm:pt modelId="{B5BC1528-A28D-4302-82E7-26DC5CF9D8BE}" type="pres">
      <dgm:prSet presAssocID="{0A2CDBCD-528E-4375-A15C-7BED9CEBFFCD}" presName="accentRepeatNode" presStyleLbl="solidFgAcc1" presStyleIdx="2" presStyleCnt="3"/>
      <dgm:spPr/>
    </dgm:pt>
  </dgm:ptLst>
  <dgm:cxnLst>
    <dgm:cxn modelId="{29FDA880-B248-47BE-93F9-CA0F9EA8ED3F}" type="presOf" srcId="{26D72760-9610-4820-928C-441097909013}" destId="{B9C591BE-B8CE-46B2-A598-3842EB1AB14B}" srcOrd="0" destOrd="0" presId="urn:microsoft.com/office/officeart/2008/layout/VerticalCurvedList"/>
    <dgm:cxn modelId="{88C01AF8-7E70-40B4-9D9D-64EC0FC0BFCA}" type="presOf" srcId="{18ACF981-82F0-4C3D-91DE-09CCC7E7612F}" destId="{21052734-5B7D-44CB-B3A3-C66D4D421082}" srcOrd="0" destOrd="0" presId="urn:microsoft.com/office/officeart/2008/layout/VerticalCurvedList"/>
    <dgm:cxn modelId="{7D3695E4-9485-4F8E-9882-4813A630F16A}" type="presOf" srcId="{0A2CDBCD-528E-4375-A15C-7BED9CEBFFCD}" destId="{723778D6-4749-4023-9514-6A0FF43222F3}" srcOrd="0" destOrd="0" presId="urn:microsoft.com/office/officeart/2008/layout/VerticalCurvedList"/>
    <dgm:cxn modelId="{88077F80-2241-4839-BD83-C039889AAB06}" srcId="{0AE3C459-4A02-448A-8BC5-AF1610CC7551}" destId="{18ACF981-82F0-4C3D-91DE-09CCC7E7612F}" srcOrd="0" destOrd="0" parTransId="{70A77D0B-A282-4FD7-B898-106275F19EE9}" sibTransId="{53D9FF9D-685B-4144-BBCC-5C71FFECACAE}"/>
    <dgm:cxn modelId="{0700FC16-FD02-498E-9DAC-5585BA25A91E}" type="presOf" srcId="{0AE3C459-4A02-448A-8BC5-AF1610CC7551}" destId="{60E9C4E6-9E3D-4789-A818-E290505624E7}" srcOrd="0" destOrd="0" presId="urn:microsoft.com/office/officeart/2008/layout/VerticalCurvedList"/>
    <dgm:cxn modelId="{69F230D1-62A1-49D7-9C10-157B33B2FB3A}" srcId="{0AE3C459-4A02-448A-8BC5-AF1610CC7551}" destId="{26D72760-9610-4820-928C-441097909013}" srcOrd="1" destOrd="0" parTransId="{03FF13BC-7337-4791-B215-64C88644E52A}" sibTransId="{481E8C5A-D1F7-470A-B9D8-B312AFF276B7}"/>
    <dgm:cxn modelId="{B210558C-7017-4943-B4E8-76222B6A3F1D}" srcId="{0AE3C459-4A02-448A-8BC5-AF1610CC7551}" destId="{0A2CDBCD-528E-4375-A15C-7BED9CEBFFCD}" srcOrd="2" destOrd="0" parTransId="{747BDDF3-E26B-4AD2-8950-528964481883}" sibTransId="{2C504594-BA37-433C-896C-47931059A6AB}"/>
    <dgm:cxn modelId="{1DC0FAAF-F5C4-47A2-A5B8-4C01E69291EC}" type="presOf" srcId="{53D9FF9D-685B-4144-BBCC-5C71FFECACAE}" destId="{E720B451-6FF9-4E64-B6FD-E51E6876AC17}" srcOrd="0" destOrd="0" presId="urn:microsoft.com/office/officeart/2008/layout/VerticalCurvedList"/>
    <dgm:cxn modelId="{B9635E51-D255-4C4C-A7ED-768DE465F5BE}" type="presParOf" srcId="{60E9C4E6-9E3D-4789-A818-E290505624E7}" destId="{B269D239-10D9-4BE9-9095-5A444C05C05C}" srcOrd="0" destOrd="0" presId="urn:microsoft.com/office/officeart/2008/layout/VerticalCurvedList"/>
    <dgm:cxn modelId="{99F6F5CC-19EF-4F5B-AC45-411CCC4B4F6A}" type="presParOf" srcId="{B269D239-10D9-4BE9-9095-5A444C05C05C}" destId="{F208F272-C141-4F9D-8D53-2C8C4AF7D6B1}" srcOrd="0" destOrd="0" presId="urn:microsoft.com/office/officeart/2008/layout/VerticalCurvedList"/>
    <dgm:cxn modelId="{5F1B81CA-28F6-4AC2-B0EC-72FF65A5B5B1}" type="presParOf" srcId="{F208F272-C141-4F9D-8D53-2C8C4AF7D6B1}" destId="{3D4593DE-8C6A-4771-88BC-023020443AD5}" srcOrd="0" destOrd="0" presId="urn:microsoft.com/office/officeart/2008/layout/VerticalCurvedList"/>
    <dgm:cxn modelId="{CC47BBB1-96FF-4C72-BA67-2E0F78E11450}" type="presParOf" srcId="{F208F272-C141-4F9D-8D53-2C8C4AF7D6B1}" destId="{E720B451-6FF9-4E64-B6FD-E51E6876AC17}" srcOrd="1" destOrd="0" presId="urn:microsoft.com/office/officeart/2008/layout/VerticalCurvedList"/>
    <dgm:cxn modelId="{A2BB8A09-6975-4737-A333-22D6FD6117CB}" type="presParOf" srcId="{F208F272-C141-4F9D-8D53-2C8C4AF7D6B1}" destId="{9D39CC00-7E4F-4030-82CF-E9A63F4E3234}" srcOrd="2" destOrd="0" presId="urn:microsoft.com/office/officeart/2008/layout/VerticalCurvedList"/>
    <dgm:cxn modelId="{D2D58BF4-3F75-4EA5-87F3-F4E262540A71}" type="presParOf" srcId="{F208F272-C141-4F9D-8D53-2C8C4AF7D6B1}" destId="{7294F2F1-CE9A-4EC7-8A2C-FB361BD018C4}" srcOrd="3" destOrd="0" presId="urn:microsoft.com/office/officeart/2008/layout/VerticalCurvedList"/>
    <dgm:cxn modelId="{DC9D3C22-B4FF-4003-B682-071A10463DA9}" type="presParOf" srcId="{B269D239-10D9-4BE9-9095-5A444C05C05C}" destId="{21052734-5B7D-44CB-B3A3-C66D4D421082}" srcOrd="1" destOrd="0" presId="urn:microsoft.com/office/officeart/2008/layout/VerticalCurvedList"/>
    <dgm:cxn modelId="{1225AF9E-AF33-4E30-9C6E-3E79449CE6EF}" type="presParOf" srcId="{B269D239-10D9-4BE9-9095-5A444C05C05C}" destId="{C8F8BAFE-6363-41CB-867F-F86A97802A67}" srcOrd="2" destOrd="0" presId="urn:microsoft.com/office/officeart/2008/layout/VerticalCurvedList"/>
    <dgm:cxn modelId="{D84BF66C-DB52-4F56-A35E-5C130D92480C}" type="presParOf" srcId="{C8F8BAFE-6363-41CB-867F-F86A97802A67}" destId="{23BCD9BD-BB92-4AD6-AA26-A5C6B7B4328A}" srcOrd="0" destOrd="0" presId="urn:microsoft.com/office/officeart/2008/layout/VerticalCurvedList"/>
    <dgm:cxn modelId="{65AAEE69-796A-445F-9C96-C824242D0919}" type="presParOf" srcId="{B269D239-10D9-4BE9-9095-5A444C05C05C}" destId="{B9C591BE-B8CE-46B2-A598-3842EB1AB14B}" srcOrd="3" destOrd="0" presId="urn:microsoft.com/office/officeart/2008/layout/VerticalCurvedList"/>
    <dgm:cxn modelId="{9C4D616D-B741-4F2E-9C26-2C258A82F849}" type="presParOf" srcId="{B269D239-10D9-4BE9-9095-5A444C05C05C}" destId="{7F19D3C5-DF20-4BA5-A12D-28C8BA4D80F8}" srcOrd="4" destOrd="0" presId="urn:microsoft.com/office/officeart/2008/layout/VerticalCurvedList"/>
    <dgm:cxn modelId="{6196E2DA-2D5D-481A-B2C4-F0EFAB1048B6}" type="presParOf" srcId="{7F19D3C5-DF20-4BA5-A12D-28C8BA4D80F8}" destId="{C456D559-9920-4892-B11D-E5F5E1493250}" srcOrd="0" destOrd="0" presId="urn:microsoft.com/office/officeart/2008/layout/VerticalCurvedList"/>
    <dgm:cxn modelId="{96CEDC97-7294-4F05-8FD7-5C643AEBCFC5}" type="presParOf" srcId="{B269D239-10D9-4BE9-9095-5A444C05C05C}" destId="{723778D6-4749-4023-9514-6A0FF43222F3}" srcOrd="5" destOrd="0" presId="urn:microsoft.com/office/officeart/2008/layout/VerticalCurvedList"/>
    <dgm:cxn modelId="{4096C7DF-6350-49A9-8642-3CFFDDD48A23}" type="presParOf" srcId="{B269D239-10D9-4BE9-9095-5A444C05C05C}" destId="{DC29810D-4176-4192-821C-CC62A518FF18}" srcOrd="6" destOrd="0" presId="urn:microsoft.com/office/officeart/2008/layout/VerticalCurvedList"/>
    <dgm:cxn modelId="{E58DAA1F-A4BB-427B-AECF-78A5B3FB668A}" type="presParOf" srcId="{DC29810D-4176-4192-821C-CC62A518FF18}" destId="{B5BC1528-A28D-4302-82E7-26DC5CF9D8B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0AE3C459-4A02-448A-8BC5-AF1610CC7551}" type="doc">
      <dgm:prSet loTypeId="urn:microsoft.com/office/officeart/2008/layout/VerticalCurvedList" loCatId="list" qsTypeId="urn:microsoft.com/office/officeart/2005/8/quickstyle/simple3" qsCatId="simple" csTypeId="urn:microsoft.com/office/officeart/2005/8/colors/accent1_3" csCatId="accent1" phldr="1"/>
      <dgm:spPr/>
      <dgm:t>
        <a:bodyPr/>
        <a:lstStyle/>
        <a:p>
          <a:endParaRPr lang="es-ES"/>
        </a:p>
      </dgm:t>
    </dgm:pt>
    <dgm:pt modelId="{18ACF981-82F0-4C3D-91DE-09CCC7E7612F}">
      <dgm:prSet phldrT="[Texto]"/>
      <dgm:spPr/>
      <dgm:t>
        <a:bodyPr/>
        <a:lstStyle/>
        <a:p>
          <a:r>
            <a:rPr lang="es-ES" dirty="0" smtClean="0"/>
            <a:t>Evaluar el carácter vital de la lista obtenida</a:t>
          </a:r>
          <a:endParaRPr lang="es-ES" dirty="0"/>
        </a:p>
      </dgm:t>
    </dgm:pt>
    <dgm:pt modelId="{70A77D0B-A282-4FD7-B898-106275F19EE9}" type="parTrans" cxnId="{88077F80-2241-4839-BD83-C039889AAB06}">
      <dgm:prSet/>
      <dgm:spPr/>
      <dgm:t>
        <a:bodyPr/>
        <a:lstStyle/>
        <a:p>
          <a:endParaRPr lang="es-ES"/>
        </a:p>
      </dgm:t>
    </dgm:pt>
    <dgm:pt modelId="{53D9FF9D-685B-4144-BBCC-5C71FFECACAE}" type="sibTrans" cxnId="{88077F80-2241-4839-BD83-C039889AAB06}">
      <dgm:prSet/>
      <dgm:spPr/>
      <dgm:t>
        <a:bodyPr/>
        <a:lstStyle/>
        <a:p>
          <a:endParaRPr lang="es-ES"/>
        </a:p>
      </dgm:t>
    </dgm:pt>
    <dgm:pt modelId="{26D72760-9610-4820-928C-441097909013}">
      <dgm:prSet phldrT="[Texto]"/>
      <dgm:spPr/>
      <dgm:t>
        <a:bodyPr/>
        <a:lstStyle/>
        <a:p>
          <a:r>
            <a:rPr lang="es-ES" smtClean="0"/>
            <a:t>Evaluar los recursos críticos de otros países</a:t>
          </a:r>
          <a:endParaRPr lang="es-ES" dirty="0"/>
        </a:p>
      </dgm:t>
    </dgm:pt>
    <dgm:pt modelId="{03FF13BC-7337-4791-B215-64C88644E52A}" type="parTrans" cxnId="{69F230D1-62A1-49D7-9C10-157B33B2FB3A}">
      <dgm:prSet/>
      <dgm:spPr/>
      <dgm:t>
        <a:bodyPr/>
        <a:lstStyle/>
        <a:p>
          <a:endParaRPr lang="es-ES"/>
        </a:p>
      </dgm:t>
    </dgm:pt>
    <dgm:pt modelId="{481E8C5A-D1F7-470A-B9D8-B312AFF276B7}" type="sibTrans" cxnId="{69F230D1-62A1-49D7-9C10-157B33B2FB3A}">
      <dgm:prSet/>
      <dgm:spPr/>
      <dgm:t>
        <a:bodyPr/>
        <a:lstStyle/>
        <a:p>
          <a:endParaRPr lang="es-ES"/>
        </a:p>
      </dgm:t>
    </dgm:pt>
    <dgm:pt modelId="{60E9C4E6-9E3D-4789-A818-E290505624E7}" type="pres">
      <dgm:prSet presAssocID="{0AE3C459-4A02-448A-8BC5-AF1610CC7551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s-EC"/>
        </a:p>
      </dgm:t>
    </dgm:pt>
    <dgm:pt modelId="{B269D239-10D9-4BE9-9095-5A444C05C05C}" type="pres">
      <dgm:prSet presAssocID="{0AE3C459-4A02-448A-8BC5-AF1610CC7551}" presName="Name1" presStyleCnt="0"/>
      <dgm:spPr/>
    </dgm:pt>
    <dgm:pt modelId="{F208F272-C141-4F9D-8D53-2C8C4AF7D6B1}" type="pres">
      <dgm:prSet presAssocID="{0AE3C459-4A02-448A-8BC5-AF1610CC7551}" presName="cycle" presStyleCnt="0"/>
      <dgm:spPr/>
    </dgm:pt>
    <dgm:pt modelId="{3D4593DE-8C6A-4771-88BC-023020443AD5}" type="pres">
      <dgm:prSet presAssocID="{0AE3C459-4A02-448A-8BC5-AF1610CC7551}" presName="srcNode" presStyleLbl="node1" presStyleIdx="0" presStyleCnt="2"/>
      <dgm:spPr/>
    </dgm:pt>
    <dgm:pt modelId="{E720B451-6FF9-4E64-B6FD-E51E6876AC17}" type="pres">
      <dgm:prSet presAssocID="{0AE3C459-4A02-448A-8BC5-AF1610CC7551}" presName="conn" presStyleLbl="parChTrans1D2" presStyleIdx="0" presStyleCnt="1"/>
      <dgm:spPr/>
      <dgm:t>
        <a:bodyPr/>
        <a:lstStyle/>
        <a:p>
          <a:endParaRPr lang="es-EC"/>
        </a:p>
      </dgm:t>
    </dgm:pt>
    <dgm:pt modelId="{9D39CC00-7E4F-4030-82CF-E9A63F4E3234}" type="pres">
      <dgm:prSet presAssocID="{0AE3C459-4A02-448A-8BC5-AF1610CC7551}" presName="extraNode" presStyleLbl="node1" presStyleIdx="0" presStyleCnt="2"/>
      <dgm:spPr/>
    </dgm:pt>
    <dgm:pt modelId="{7294F2F1-CE9A-4EC7-8A2C-FB361BD018C4}" type="pres">
      <dgm:prSet presAssocID="{0AE3C459-4A02-448A-8BC5-AF1610CC7551}" presName="dstNode" presStyleLbl="node1" presStyleIdx="0" presStyleCnt="2"/>
      <dgm:spPr/>
    </dgm:pt>
    <dgm:pt modelId="{21052734-5B7D-44CB-B3A3-C66D4D421082}" type="pres">
      <dgm:prSet presAssocID="{18ACF981-82F0-4C3D-91DE-09CCC7E7612F}" presName="text_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8F8BAFE-6363-41CB-867F-F86A97802A67}" type="pres">
      <dgm:prSet presAssocID="{18ACF981-82F0-4C3D-91DE-09CCC7E7612F}" presName="accent_1" presStyleCnt="0"/>
      <dgm:spPr/>
    </dgm:pt>
    <dgm:pt modelId="{23BCD9BD-BB92-4AD6-AA26-A5C6B7B4328A}" type="pres">
      <dgm:prSet presAssocID="{18ACF981-82F0-4C3D-91DE-09CCC7E7612F}" presName="accentRepeatNode" presStyleLbl="solidFgAcc1" presStyleIdx="0" presStyleCnt="2"/>
      <dgm:spPr/>
    </dgm:pt>
    <dgm:pt modelId="{B9C591BE-B8CE-46B2-A598-3842EB1AB14B}" type="pres">
      <dgm:prSet presAssocID="{26D72760-9610-4820-928C-441097909013}" presName="text_2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F19D3C5-DF20-4BA5-A12D-28C8BA4D80F8}" type="pres">
      <dgm:prSet presAssocID="{26D72760-9610-4820-928C-441097909013}" presName="accent_2" presStyleCnt="0"/>
      <dgm:spPr/>
    </dgm:pt>
    <dgm:pt modelId="{C456D559-9920-4892-B11D-E5F5E1493250}" type="pres">
      <dgm:prSet presAssocID="{26D72760-9610-4820-928C-441097909013}" presName="accentRepeatNode" presStyleLbl="solidFgAcc1" presStyleIdx="1" presStyleCnt="2"/>
      <dgm:spPr/>
    </dgm:pt>
  </dgm:ptLst>
  <dgm:cxnLst>
    <dgm:cxn modelId="{0700FC16-FD02-498E-9DAC-5585BA25A91E}" type="presOf" srcId="{0AE3C459-4A02-448A-8BC5-AF1610CC7551}" destId="{60E9C4E6-9E3D-4789-A818-E290505624E7}" srcOrd="0" destOrd="0" presId="urn:microsoft.com/office/officeart/2008/layout/VerticalCurvedList"/>
    <dgm:cxn modelId="{88077F80-2241-4839-BD83-C039889AAB06}" srcId="{0AE3C459-4A02-448A-8BC5-AF1610CC7551}" destId="{18ACF981-82F0-4C3D-91DE-09CCC7E7612F}" srcOrd="0" destOrd="0" parTransId="{70A77D0B-A282-4FD7-B898-106275F19EE9}" sibTransId="{53D9FF9D-685B-4144-BBCC-5C71FFECACAE}"/>
    <dgm:cxn modelId="{88C01AF8-7E70-40B4-9D9D-64EC0FC0BFCA}" type="presOf" srcId="{18ACF981-82F0-4C3D-91DE-09CCC7E7612F}" destId="{21052734-5B7D-44CB-B3A3-C66D4D421082}" srcOrd="0" destOrd="0" presId="urn:microsoft.com/office/officeart/2008/layout/VerticalCurvedList"/>
    <dgm:cxn modelId="{1DC0FAAF-F5C4-47A2-A5B8-4C01E69291EC}" type="presOf" srcId="{53D9FF9D-685B-4144-BBCC-5C71FFECACAE}" destId="{E720B451-6FF9-4E64-B6FD-E51E6876AC17}" srcOrd="0" destOrd="0" presId="urn:microsoft.com/office/officeart/2008/layout/VerticalCurvedList"/>
    <dgm:cxn modelId="{29FDA880-B248-47BE-93F9-CA0F9EA8ED3F}" type="presOf" srcId="{26D72760-9610-4820-928C-441097909013}" destId="{B9C591BE-B8CE-46B2-A598-3842EB1AB14B}" srcOrd="0" destOrd="0" presId="urn:microsoft.com/office/officeart/2008/layout/VerticalCurvedList"/>
    <dgm:cxn modelId="{69F230D1-62A1-49D7-9C10-157B33B2FB3A}" srcId="{0AE3C459-4A02-448A-8BC5-AF1610CC7551}" destId="{26D72760-9610-4820-928C-441097909013}" srcOrd="1" destOrd="0" parTransId="{03FF13BC-7337-4791-B215-64C88644E52A}" sibTransId="{481E8C5A-D1F7-470A-B9D8-B312AFF276B7}"/>
    <dgm:cxn modelId="{B9635E51-D255-4C4C-A7ED-768DE465F5BE}" type="presParOf" srcId="{60E9C4E6-9E3D-4789-A818-E290505624E7}" destId="{B269D239-10D9-4BE9-9095-5A444C05C05C}" srcOrd="0" destOrd="0" presId="urn:microsoft.com/office/officeart/2008/layout/VerticalCurvedList"/>
    <dgm:cxn modelId="{99F6F5CC-19EF-4F5B-AC45-411CCC4B4F6A}" type="presParOf" srcId="{B269D239-10D9-4BE9-9095-5A444C05C05C}" destId="{F208F272-C141-4F9D-8D53-2C8C4AF7D6B1}" srcOrd="0" destOrd="0" presId="urn:microsoft.com/office/officeart/2008/layout/VerticalCurvedList"/>
    <dgm:cxn modelId="{5F1B81CA-28F6-4AC2-B0EC-72FF65A5B5B1}" type="presParOf" srcId="{F208F272-C141-4F9D-8D53-2C8C4AF7D6B1}" destId="{3D4593DE-8C6A-4771-88BC-023020443AD5}" srcOrd="0" destOrd="0" presId="urn:microsoft.com/office/officeart/2008/layout/VerticalCurvedList"/>
    <dgm:cxn modelId="{CC47BBB1-96FF-4C72-BA67-2E0F78E11450}" type="presParOf" srcId="{F208F272-C141-4F9D-8D53-2C8C4AF7D6B1}" destId="{E720B451-6FF9-4E64-B6FD-E51E6876AC17}" srcOrd="1" destOrd="0" presId="urn:microsoft.com/office/officeart/2008/layout/VerticalCurvedList"/>
    <dgm:cxn modelId="{A2BB8A09-6975-4737-A333-22D6FD6117CB}" type="presParOf" srcId="{F208F272-C141-4F9D-8D53-2C8C4AF7D6B1}" destId="{9D39CC00-7E4F-4030-82CF-E9A63F4E3234}" srcOrd="2" destOrd="0" presId="urn:microsoft.com/office/officeart/2008/layout/VerticalCurvedList"/>
    <dgm:cxn modelId="{D2D58BF4-3F75-4EA5-87F3-F4E262540A71}" type="presParOf" srcId="{F208F272-C141-4F9D-8D53-2C8C4AF7D6B1}" destId="{7294F2F1-CE9A-4EC7-8A2C-FB361BD018C4}" srcOrd="3" destOrd="0" presId="urn:microsoft.com/office/officeart/2008/layout/VerticalCurvedList"/>
    <dgm:cxn modelId="{DC9D3C22-B4FF-4003-B682-071A10463DA9}" type="presParOf" srcId="{B269D239-10D9-4BE9-9095-5A444C05C05C}" destId="{21052734-5B7D-44CB-B3A3-C66D4D421082}" srcOrd="1" destOrd="0" presId="urn:microsoft.com/office/officeart/2008/layout/VerticalCurvedList"/>
    <dgm:cxn modelId="{1225AF9E-AF33-4E30-9C6E-3E79449CE6EF}" type="presParOf" srcId="{B269D239-10D9-4BE9-9095-5A444C05C05C}" destId="{C8F8BAFE-6363-41CB-867F-F86A97802A67}" srcOrd="2" destOrd="0" presId="urn:microsoft.com/office/officeart/2008/layout/VerticalCurvedList"/>
    <dgm:cxn modelId="{D84BF66C-DB52-4F56-A35E-5C130D92480C}" type="presParOf" srcId="{C8F8BAFE-6363-41CB-867F-F86A97802A67}" destId="{23BCD9BD-BB92-4AD6-AA26-A5C6B7B4328A}" srcOrd="0" destOrd="0" presId="urn:microsoft.com/office/officeart/2008/layout/VerticalCurvedList"/>
    <dgm:cxn modelId="{65AAEE69-796A-445F-9C96-C824242D0919}" type="presParOf" srcId="{B269D239-10D9-4BE9-9095-5A444C05C05C}" destId="{B9C591BE-B8CE-46B2-A598-3842EB1AB14B}" srcOrd="3" destOrd="0" presId="urn:microsoft.com/office/officeart/2008/layout/VerticalCurvedList"/>
    <dgm:cxn modelId="{9C4D616D-B741-4F2E-9C26-2C258A82F849}" type="presParOf" srcId="{B269D239-10D9-4BE9-9095-5A444C05C05C}" destId="{7F19D3C5-DF20-4BA5-A12D-28C8BA4D80F8}" srcOrd="4" destOrd="0" presId="urn:microsoft.com/office/officeart/2008/layout/VerticalCurvedList"/>
    <dgm:cxn modelId="{6196E2DA-2D5D-481A-B2C4-F0EFAB1048B6}" type="presParOf" srcId="{7F19D3C5-DF20-4BA5-A12D-28C8BA4D80F8}" destId="{C456D559-9920-4892-B11D-E5F5E1493250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0AE3C459-4A02-448A-8BC5-AF1610CC7551}" type="doc">
      <dgm:prSet loTypeId="urn:microsoft.com/office/officeart/2008/layout/VerticalCurvedList" loCatId="list" qsTypeId="urn:microsoft.com/office/officeart/2005/8/quickstyle/simple3" qsCatId="simple" csTypeId="urn:microsoft.com/office/officeart/2005/8/colors/accent1_3" csCatId="accent1" phldr="1"/>
      <dgm:spPr/>
      <dgm:t>
        <a:bodyPr/>
        <a:lstStyle/>
        <a:p>
          <a:endParaRPr lang="es-ES"/>
        </a:p>
      </dgm:t>
    </dgm:pt>
    <dgm:pt modelId="{18ACF981-82F0-4C3D-91DE-09CCC7E7612F}">
      <dgm:prSet phldrT="[Texto]"/>
      <dgm:spPr/>
      <dgm:t>
        <a:bodyPr/>
        <a:lstStyle/>
        <a:p>
          <a:r>
            <a:rPr lang="es-ES" dirty="0" smtClean="0"/>
            <a:t>Identificar dependencias vitales de las IC</a:t>
          </a:r>
          <a:endParaRPr lang="es-ES" dirty="0"/>
        </a:p>
      </dgm:t>
    </dgm:pt>
    <dgm:pt modelId="{70A77D0B-A282-4FD7-B898-106275F19EE9}" type="parTrans" cxnId="{88077F80-2241-4839-BD83-C039889AAB06}">
      <dgm:prSet/>
      <dgm:spPr/>
      <dgm:t>
        <a:bodyPr/>
        <a:lstStyle/>
        <a:p>
          <a:endParaRPr lang="es-ES"/>
        </a:p>
      </dgm:t>
    </dgm:pt>
    <dgm:pt modelId="{53D9FF9D-685B-4144-BBCC-5C71FFECACAE}" type="sibTrans" cxnId="{88077F80-2241-4839-BD83-C039889AAB06}">
      <dgm:prSet/>
      <dgm:spPr/>
      <dgm:t>
        <a:bodyPr/>
        <a:lstStyle/>
        <a:p>
          <a:endParaRPr lang="es-ES"/>
        </a:p>
      </dgm:t>
    </dgm:pt>
    <dgm:pt modelId="{26D72760-9610-4820-928C-441097909013}">
      <dgm:prSet phldrT="[Texto]"/>
      <dgm:spPr/>
      <dgm:t>
        <a:bodyPr/>
        <a:lstStyle/>
        <a:p>
          <a:r>
            <a:rPr lang="es-ES" dirty="0" smtClean="0"/>
            <a:t>Identificar interdependencias entre IC</a:t>
          </a:r>
          <a:endParaRPr lang="es-ES" dirty="0"/>
        </a:p>
      </dgm:t>
    </dgm:pt>
    <dgm:pt modelId="{03FF13BC-7337-4791-B215-64C88644E52A}" type="parTrans" cxnId="{69F230D1-62A1-49D7-9C10-157B33B2FB3A}">
      <dgm:prSet/>
      <dgm:spPr/>
      <dgm:t>
        <a:bodyPr/>
        <a:lstStyle/>
        <a:p>
          <a:endParaRPr lang="es-ES"/>
        </a:p>
      </dgm:t>
    </dgm:pt>
    <dgm:pt modelId="{481E8C5A-D1F7-470A-B9D8-B312AFF276B7}" type="sibTrans" cxnId="{69F230D1-62A1-49D7-9C10-157B33B2FB3A}">
      <dgm:prSet/>
      <dgm:spPr/>
      <dgm:t>
        <a:bodyPr/>
        <a:lstStyle/>
        <a:p>
          <a:endParaRPr lang="es-ES"/>
        </a:p>
      </dgm:t>
    </dgm:pt>
    <dgm:pt modelId="{1BAB5A56-B434-4573-AC8E-2AEE162A0BBA}">
      <dgm:prSet phldrT="[Texto]"/>
      <dgm:spPr/>
      <dgm:t>
        <a:bodyPr/>
        <a:lstStyle/>
        <a:p>
          <a:r>
            <a:rPr lang="es-ES" smtClean="0"/>
            <a:t>Determinar el número de IC </a:t>
          </a:r>
          <a:endParaRPr lang="es-ES" dirty="0"/>
        </a:p>
      </dgm:t>
    </dgm:pt>
    <dgm:pt modelId="{74DA1CD2-7AE2-4433-B180-5063D05BEBEA}" type="parTrans" cxnId="{5D8BEEB7-77E7-40B7-915C-B5D46EC0823B}">
      <dgm:prSet/>
      <dgm:spPr/>
      <dgm:t>
        <a:bodyPr/>
        <a:lstStyle/>
        <a:p>
          <a:endParaRPr lang="es-ES"/>
        </a:p>
      </dgm:t>
    </dgm:pt>
    <dgm:pt modelId="{DB0EAF70-FBCD-42C2-94F5-3CE1CE941FBE}" type="sibTrans" cxnId="{5D8BEEB7-77E7-40B7-915C-B5D46EC0823B}">
      <dgm:prSet/>
      <dgm:spPr/>
      <dgm:t>
        <a:bodyPr/>
        <a:lstStyle/>
        <a:p>
          <a:endParaRPr lang="es-ES"/>
        </a:p>
      </dgm:t>
    </dgm:pt>
    <dgm:pt modelId="{60E9C4E6-9E3D-4789-A818-E290505624E7}" type="pres">
      <dgm:prSet presAssocID="{0AE3C459-4A02-448A-8BC5-AF1610CC7551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s-EC"/>
        </a:p>
      </dgm:t>
    </dgm:pt>
    <dgm:pt modelId="{B269D239-10D9-4BE9-9095-5A444C05C05C}" type="pres">
      <dgm:prSet presAssocID="{0AE3C459-4A02-448A-8BC5-AF1610CC7551}" presName="Name1" presStyleCnt="0"/>
      <dgm:spPr/>
    </dgm:pt>
    <dgm:pt modelId="{F208F272-C141-4F9D-8D53-2C8C4AF7D6B1}" type="pres">
      <dgm:prSet presAssocID="{0AE3C459-4A02-448A-8BC5-AF1610CC7551}" presName="cycle" presStyleCnt="0"/>
      <dgm:spPr/>
    </dgm:pt>
    <dgm:pt modelId="{3D4593DE-8C6A-4771-88BC-023020443AD5}" type="pres">
      <dgm:prSet presAssocID="{0AE3C459-4A02-448A-8BC5-AF1610CC7551}" presName="srcNode" presStyleLbl="node1" presStyleIdx="0" presStyleCnt="3"/>
      <dgm:spPr/>
    </dgm:pt>
    <dgm:pt modelId="{E720B451-6FF9-4E64-B6FD-E51E6876AC17}" type="pres">
      <dgm:prSet presAssocID="{0AE3C459-4A02-448A-8BC5-AF1610CC7551}" presName="conn" presStyleLbl="parChTrans1D2" presStyleIdx="0" presStyleCnt="1"/>
      <dgm:spPr/>
      <dgm:t>
        <a:bodyPr/>
        <a:lstStyle/>
        <a:p>
          <a:endParaRPr lang="es-EC"/>
        </a:p>
      </dgm:t>
    </dgm:pt>
    <dgm:pt modelId="{9D39CC00-7E4F-4030-82CF-E9A63F4E3234}" type="pres">
      <dgm:prSet presAssocID="{0AE3C459-4A02-448A-8BC5-AF1610CC7551}" presName="extraNode" presStyleLbl="node1" presStyleIdx="0" presStyleCnt="3"/>
      <dgm:spPr/>
    </dgm:pt>
    <dgm:pt modelId="{7294F2F1-CE9A-4EC7-8A2C-FB361BD018C4}" type="pres">
      <dgm:prSet presAssocID="{0AE3C459-4A02-448A-8BC5-AF1610CC7551}" presName="dstNode" presStyleLbl="node1" presStyleIdx="0" presStyleCnt="3"/>
      <dgm:spPr/>
    </dgm:pt>
    <dgm:pt modelId="{21052734-5B7D-44CB-B3A3-C66D4D421082}" type="pres">
      <dgm:prSet presAssocID="{18ACF981-82F0-4C3D-91DE-09CCC7E7612F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8F8BAFE-6363-41CB-867F-F86A97802A67}" type="pres">
      <dgm:prSet presAssocID="{18ACF981-82F0-4C3D-91DE-09CCC7E7612F}" presName="accent_1" presStyleCnt="0"/>
      <dgm:spPr/>
    </dgm:pt>
    <dgm:pt modelId="{23BCD9BD-BB92-4AD6-AA26-A5C6B7B4328A}" type="pres">
      <dgm:prSet presAssocID="{18ACF981-82F0-4C3D-91DE-09CCC7E7612F}" presName="accentRepeatNode" presStyleLbl="solidFgAcc1" presStyleIdx="0" presStyleCnt="3"/>
      <dgm:spPr/>
    </dgm:pt>
    <dgm:pt modelId="{B9C591BE-B8CE-46B2-A598-3842EB1AB14B}" type="pres">
      <dgm:prSet presAssocID="{26D72760-9610-4820-928C-441097909013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F19D3C5-DF20-4BA5-A12D-28C8BA4D80F8}" type="pres">
      <dgm:prSet presAssocID="{26D72760-9610-4820-928C-441097909013}" presName="accent_2" presStyleCnt="0"/>
      <dgm:spPr/>
    </dgm:pt>
    <dgm:pt modelId="{C456D559-9920-4892-B11D-E5F5E1493250}" type="pres">
      <dgm:prSet presAssocID="{26D72760-9610-4820-928C-441097909013}" presName="accentRepeatNode" presStyleLbl="solidFgAcc1" presStyleIdx="1" presStyleCnt="3"/>
      <dgm:spPr/>
    </dgm:pt>
    <dgm:pt modelId="{34C05AE7-4683-4D47-9AE9-BF6BBE534822}" type="pres">
      <dgm:prSet presAssocID="{1BAB5A56-B434-4573-AC8E-2AEE162A0BBA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8DA6A73-2371-41B1-95EF-7DB091BAD4AA}" type="pres">
      <dgm:prSet presAssocID="{1BAB5A56-B434-4573-AC8E-2AEE162A0BBA}" presName="accent_3" presStyleCnt="0"/>
      <dgm:spPr/>
    </dgm:pt>
    <dgm:pt modelId="{830AB436-C768-49D5-AAED-67776204A99A}" type="pres">
      <dgm:prSet presAssocID="{1BAB5A56-B434-4573-AC8E-2AEE162A0BBA}" presName="accentRepeatNode" presStyleLbl="solidFgAcc1" presStyleIdx="2" presStyleCnt="3"/>
      <dgm:spPr/>
    </dgm:pt>
  </dgm:ptLst>
  <dgm:cxnLst>
    <dgm:cxn modelId="{29FDA880-B248-47BE-93F9-CA0F9EA8ED3F}" type="presOf" srcId="{26D72760-9610-4820-928C-441097909013}" destId="{B9C591BE-B8CE-46B2-A598-3842EB1AB14B}" srcOrd="0" destOrd="0" presId="urn:microsoft.com/office/officeart/2008/layout/VerticalCurvedList"/>
    <dgm:cxn modelId="{88C01AF8-7E70-40B4-9D9D-64EC0FC0BFCA}" type="presOf" srcId="{18ACF981-82F0-4C3D-91DE-09CCC7E7612F}" destId="{21052734-5B7D-44CB-B3A3-C66D4D421082}" srcOrd="0" destOrd="0" presId="urn:microsoft.com/office/officeart/2008/layout/VerticalCurvedList"/>
    <dgm:cxn modelId="{88077F80-2241-4839-BD83-C039889AAB06}" srcId="{0AE3C459-4A02-448A-8BC5-AF1610CC7551}" destId="{18ACF981-82F0-4C3D-91DE-09CCC7E7612F}" srcOrd="0" destOrd="0" parTransId="{70A77D0B-A282-4FD7-B898-106275F19EE9}" sibTransId="{53D9FF9D-685B-4144-BBCC-5C71FFECACAE}"/>
    <dgm:cxn modelId="{FF1E5B64-0287-4AEE-ADDE-E9D92A327EE6}" type="presOf" srcId="{1BAB5A56-B434-4573-AC8E-2AEE162A0BBA}" destId="{34C05AE7-4683-4D47-9AE9-BF6BBE534822}" srcOrd="0" destOrd="0" presId="urn:microsoft.com/office/officeart/2008/layout/VerticalCurvedList"/>
    <dgm:cxn modelId="{0700FC16-FD02-498E-9DAC-5585BA25A91E}" type="presOf" srcId="{0AE3C459-4A02-448A-8BC5-AF1610CC7551}" destId="{60E9C4E6-9E3D-4789-A818-E290505624E7}" srcOrd="0" destOrd="0" presId="urn:microsoft.com/office/officeart/2008/layout/VerticalCurvedList"/>
    <dgm:cxn modelId="{69F230D1-62A1-49D7-9C10-157B33B2FB3A}" srcId="{0AE3C459-4A02-448A-8BC5-AF1610CC7551}" destId="{26D72760-9610-4820-928C-441097909013}" srcOrd="1" destOrd="0" parTransId="{03FF13BC-7337-4791-B215-64C88644E52A}" sibTransId="{481E8C5A-D1F7-470A-B9D8-B312AFF276B7}"/>
    <dgm:cxn modelId="{5D8BEEB7-77E7-40B7-915C-B5D46EC0823B}" srcId="{0AE3C459-4A02-448A-8BC5-AF1610CC7551}" destId="{1BAB5A56-B434-4573-AC8E-2AEE162A0BBA}" srcOrd="2" destOrd="0" parTransId="{74DA1CD2-7AE2-4433-B180-5063D05BEBEA}" sibTransId="{DB0EAF70-FBCD-42C2-94F5-3CE1CE941FBE}"/>
    <dgm:cxn modelId="{1DC0FAAF-F5C4-47A2-A5B8-4C01E69291EC}" type="presOf" srcId="{53D9FF9D-685B-4144-BBCC-5C71FFECACAE}" destId="{E720B451-6FF9-4E64-B6FD-E51E6876AC17}" srcOrd="0" destOrd="0" presId="urn:microsoft.com/office/officeart/2008/layout/VerticalCurvedList"/>
    <dgm:cxn modelId="{B9635E51-D255-4C4C-A7ED-768DE465F5BE}" type="presParOf" srcId="{60E9C4E6-9E3D-4789-A818-E290505624E7}" destId="{B269D239-10D9-4BE9-9095-5A444C05C05C}" srcOrd="0" destOrd="0" presId="urn:microsoft.com/office/officeart/2008/layout/VerticalCurvedList"/>
    <dgm:cxn modelId="{99F6F5CC-19EF-4F5B-AC45-411CCC4B4F6A}" type="presParOf" srcId="{B269D239-10D9-4BE9-9095-5A444C05C05C}" destId="{F208F272-C141-4F9D-8D53-2C8C4AF7D6B1}" srcOrd="0" destOrd="0" presId="urn:microsoft.com/office/officeart/2008/layout/VerticalCurvedList"/>
    <dgm:cxn modelId="{5F1B81CA-28F6-4AC2-B0EC-72FF65A5B5B1}" type="presParOf" srcId="{F208F272-C141-4F9D-8D53-2C8C4AF7D6B1}" destId="{3D4593DE-8C6A-4771-88BC-023020443AD5}" srcOrd="0" destOrd="0" presId="urn:microsoft.com/office/officeart/2008/layout/VerticalCurvedList"/>
    <dgm:cxn modelId="{CC47BBB1-96FF-4C72-BA67-2E0F78E11450}" type="presParOf" srcId="{F208F272-C141-4F9D-8D53-2C8C4AF7D6B1}" destId="{E720B451-6FF9-4E64-B6FD-E51E6876AC17}" srcOrd="1" destOrd="0" presId="urn:microsoft.com/office/officeart/2008/layout/VerticalCurvedList"/>
    <dgm:cxn modelId="{A2BB8A09-6975-4737-A333-22D6FD6117CB}" type="presParOf" srcId="{F208F272-C141-4F9D-8D53-2C8C4AF7D6B1}" destId="{9D39CC00-7E4F-4030-82CF-E9A63F4E3234}" srcOrd="2" destOrd="0" presId="urn:microsoft.com/office/officeart/2008/layout/VerticalCurvedList"/>
    <dgm:cxn modelId="{D2D58BF4-3F75-4EA5-87F3-F4E262540A71}" type="presParOf" srcId="{F208F272-C141-4F9D-8D53-2C8C4AF7D6B1}" destId="{7294F2F1-CE9A-4EC7-8A2C-FB361BD018C4}" srcOrd="3" destOrd="0" presId="urn:microsoft.com/office/officeart/2008/layout/VerticalCurvedList"/>
    <dgm:cxn modelId="{DC9D3C22-B4FF-4003-B682-071A10463DA9}" type="presParOf" srcId="{B269D239-10D9-4BE9-9095-5A444C05C05C}" destId="{21052734-5B7D-44CB-B3A3-C66D4D421082}" srcOrd="1" destOrd="0" presId="urn:microsoft.com/office/officeart/2008/layout/VerticalCurvedList"/>
    <dgm:cxn modelId="{1225AF9E-AF33-4E30-9C6E-3E79449CE6EF}" type="presParOf" srcId="{B269D239-10D9-4BE9-9095-5A444C05C05C}" destId="{C8F8BAFE-6363-41CB-867F-F86A97802A67}" srcOrd="2" destOrd="0" presId="urn:microsoft.com/office/officeart/2008/layout/VerticalCurvedList"/>
    <dgm:cxn modelId="{D84BF66C-DB52-4F56-A35E-5C130D92480C}" type="presParOf" srcId="{C8F8BAFE-6363-41CB-867F-F86A97802A67}" destId="{23BCD9BD-BB92-4AD6-AA26-A5C6B7B4328A}" srcOrd="0" destOrd="0" presId="urn:microsoft.com/office/officeart/2008/layout/VerticalCurvedList"/>
    <dgm:cxn modelId="{65AAEE69-796A-445F-9C96-C824242D0919}" type="presParOf" srcId="{B269D239-10D9-4BE9-9095-5A444C05C05C}" destId="{B9C591BE-B8CE-46B2-A598-3842EB1AB14B}" srcOrd="3" destOrd="0" presId="urn:microsoft.com/office/officeart/2008/layout/VerticalCurvedList"/>
    <dgm:cxn modelId="{9C4D616D-B741-4F2E-9C26-2C258A82F849}" type="presParOf" srcId="{B269D239-10D9-4BE9-9095-5A444C05C05C}" destId="{7F19D3C5-DF20-4BA5-A12D-28C8BA4D80F8}" srcOrd="4" destOrd="0" presId="urn:microsoft.com/office/officeart/2008/layout/VerticalCurvedList"/>
    <dgm:cxn modelId="{6196E2DA-2D5D-481A-B2C4-F0EFAB1048B6}" type="presParOf" srcId="{7F19D3C5-DF20-4BA5-A12D-28C8BA4D80F8}" destId="{C456D559-9920-4892-B11D-E5F5E1493250}" srcOrd="0" destOrd="0" presId="urn:microsoft.com/office/officeart/2008/layout/VerticalCurvedList"/>
    <dgm:cxn modelId="{B3963835-6282-4D2F-BDBE-6012C5A301F4}" type="presParOf" srcId="{B269D239-10D9-4BE9-9095-5A444C05C05C}" destId="{34C05AE7-4683-4D47-9AE9-BF6BBE534822}" srcOrd="5" destOrd="0" presId="urn:microsoft.com/office/officeart/2008/layout/VerticalCurvedList"/>
    <dgm:cxn modelId="{E6521406-6C4F-487B-B0A0-AEC9215C5063}" type="presParOf" srcId="{B269D239-10D9-4BE9-9095-5A444C05C05C}" destId="{98DA6A73-2371-41B1-95EF-7DB091BAD4AA}" srcOrd="6" destOrd="0" presId="urn:microsoft.com/office/officeart/2008/layout/VerticalCurvedList"/>
    <dgm:cxn modelId="{34131E5E-1F3B-4AEF-A581-22302FA1BBA5}" type="presParOf" srcId="{98DA6A73-2371-41B1-95EF-7DB091BAD4AA}" destId="{830AB436-C768-49D5-AAED-67776204A99A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0AE3C459-4A02-448A-8BC5-AF1610CC7551}" type="doc">
      <dgm:prSet loTypeId="urn:microsoft.com/office/officeart/2008/layout/VerticalCurvedList" loCatId="list" qsTypeId="urn:microsoft.com/office/officeart/2005/8/quickstyle/simple3" qsCatId="simple" csTypeId="urn:microsoft.com/office/officeart/2005/8/colors/accent1_3" csCatId="accent1" phldr="1"/>
      <dgm:spPr/>
      <dgm:t>
        <a:bodyPr/>
        <a:lstStyle/>
        <a:p>
          <a:endParaRPr lang="es-ES"/>
        </a:p>
      </dgm:t>
    </dgm:pt>
    <dgm:pt modelId="{18ACF981-82F0-4C3D-91DE-09CCC7E7612F}">
      <dgm:prSet phldrT="[Texto]"/>
      <dgm:spPr/>
      <dgm:t>
        <a:bodyPr/>
        <a:lstStyle/>
        <a:p>
          <a:r>
            <a:rPr lang="es-ES" dirty="0" smtClean="0"/>
            <a:t>Criterios sobre victimas</a:t>
          </a:r>
          <a:endParaRPr lang="es-ES" dirty="0"/>
        </a:p>
      </dgm:t>
    </dgm:pt>
    <dgm:pt modelId="{70A77D0B-A282-4FD7-B898-106275F19EE9}" type="parTrans" cxnId="{88077F80-2241-4839-BD83-C039889AAB06}">
      <dgm:prSet/>
      <dgm:spPr/>
      <dgm:t>
        <a:bodyPr/>
        <a:lstStyle/>
        <a:p>
          <a:endParaRPr lang="es-ES"/>
        </a:p>
      </dgm:t>
    </dgm:pt>
    <dgm:pt modelId="{53D9FF9D-685B-4144-BBCC-5C71FFECACAE}" type="sibTrans" cxnId="{88077F80-2241-4839-BD83-C039889AAB06}">
      <dgm:prSet/>
      <dgm:spPr/>
      <dgm:t>
        <a:bodyPr/>
        <a:lstStyle/>
        <a:p>
          <a:endParaRPr lang="es-ES"/>
        </a:p>
      </dgm:t>
    </dgm:pt>
    <dgm:pt modelId="{26D72760-9610-4820-928C-441097909013}">
      <dgm:prSet phldrT="[Texto]"/>
      <dgm:spPr/>
      <dgm:t>
        <a:bodyPr/>
        <a:lstStyle/>
        <a:p>
          <a:r>
            <a:rPr lang="es-ES" dirty="0" smtClean="0"/>
            <a:t>Criterios de efectos económicos</a:t>
          </a:r>
          <a:endParaRPr lang="es-ES" dirty="0"/>
        </a:p>
      </dgm:t>
    </dgm:pt>
    <dgm:pt modelId="{03FF13BC-7337-4791-B215-64C88644E52A}" type="parTrans" cxnId="{69F230D1-62A1-49D7-9C10-157B33B2FB3A}">
      <dgm:prSet/>
      <dgm:spPr/>
      <dgm:t>
        <a:bodyPr/>
        <a:lstStyle/>
        <a:p>
          <a:endParaRPr lang="es-ES"/>
        </a:p>
      </dgm:t>
    </dgm:pt>
    <dgm:pt modelId="{481E8C5A-D1F7-470A-B9D8-B312AFF276B7}" type="sibTrans" cxnId="{69F230D1-62A1-49D7-9C10-157B33B2FB3A}">
      <dgm:prSet/>
      <dgm:spPr/>
      <dgm:t>
        <a:bodyPr/>
        <a:lstStyle/>
        <a:p>
          <a:endParaRPr lang="es-ES"/>
        </a:p>
      </dgm:t>
    </dgm:pt>
    <dgm:pt modelId="{1BAB5A56-B434-4573-AC8E-2AEE162A0BBA}">
      <dgm:prSet phldrT="[Texto]"/>
      <dgm:spPr/>
      <dgm:t>
        <a:bodyPr/>
        <a:lstStyle/>
        <a:p>
          <a:r>
            <a:rPr lang="es-ES" dirty="0" smtClean="0"/>
            <a:t>Criterios de efectos públicos</a:t>
          </a:r>
          <a:endParaRPr lang="es-ES" dirty="0"/>
        </a:p>
      </dgm:t>
    </dgm:pt>
    <dgm:pt modelId="{74DA1CD2-7AE2-4433-B180-5063D05BEBEA}" type="parTrans" cxnId="{5D8BEEB7-77E7-40B7-915C-B5D46EC0823B}">
      <dgm:prSet/>
      <dgm:spPr/>
      <dgm:t>
        <a:bodyPr/>
        <a:lstStyle/>
        <a:p>
          <a:endParaRPr lang="es-ES"/>
        </a:p>
      </dgm:t>
    </dgm:pt>
    <dgm:pt modelId="{DB0EAF70-FBCD-42C2-94F5-3CE1CE941FBE}" type="sibTrans" cxnId="{5D8BEEB7-77E7-40B7-915C-B5D46EC0823B}">
      <dgm:prSet/>
      <dgm:spPr/>
      <dgm:t>
        <a:bodyPr/>
        <a:lstStyle/>
        <a:p>
          <a:endParaRPr lang="es-ES"/>
        </a:p>
      </dgm:t>
    </dgm:pt>
    <dgm:pt modelId="{461F0BB0-5316-4807-8A13-6F8C59194FDF}">
      <dgm:prSet phldrT="[Texto]"/>
      <dgm:spPr/>
      <dgm:t>
        <a:bodyPr/>
        <a:lstStyle/>
        <a:p>
          <a:r>
            <a:rPr lang="es-ES" smtClean="0"/>
            <a:t>Criterios de repercusión </a:t>
          </a:r>
          <a:endParaRPr lang="es-ES" dirty="0"/>
        </a:p>
      </dgm:t>
    </dgm:pt>
    <dgm:pt modelId="{2A548C93-A591-48DA-9B61-BBF78F39118B}" type="parTrans" cxnId="{3076FB1B-F938-4637-9FE8-F7FE526030D6}">
      <dgm:prSet/>
      <dgm:spPr/>
      <dgm:t>
        <a:bodyPr/>
        <a:lstStyle/>
        <a:p>
          <a:endParaRPr lang="es-ES"/>
        </a:p>
      </dgm:t>
    </dgm:pt>
    <dgm:pt modelId="{7D5B0089-54F2-48CD-AED9-C00090AEC6CE}" type="sibTrans" cxnId="{3076FB1B-F938-4637-9FE8-F7FE526030D6}">
      <dgm:prSet/>
      <dgm:spPr/>
      <dgm:t>
        <a:bodyPr/>
        <a:lstStyle/>
        <a:p>
          <a:endParaRPr lang="es-ES"/>
        </a:p>
      </dgm:t>
    </dgm:pt>
    <dgm:pt modelId="{8B29CA83-E60B-485A-8060-007B205F8E31}">
      <dgm:prSet phldrT="[Texto]"/>
      <dgm:spPr/>
      <dgm:t>
        <a:bodyPr/>
        <a:lstStyle/>
        <a:p>
          <a:r>
            <a:rPr lang="es-ES" smtClean="0"/>
            <a:t>Criterios de dependencia</a:t>
          </a:r>
          <a:endParaRPr lang="es-ES" dirty="0"/>
        </a:p>
      </dgm:t>
    </dgm:pt>
    <dgm:pt modelId="{2FAA3F15-C0D1-4E47-BF88-84A98D9E9B3B}" type="parTrans" cxnId="{753B08A1-6DF1-45F9-90E6-A7A4CE71CCBC}">
      <dgm:prSet/>
      <dgm:spPr/>
      <dgm:t>
        <a:bodyPr/>
        <a:lstStyle/>
        <a:p>
          <a:endParaRPr lang="es-ES"/>
        </a:p>
      </dgm:t>
    </dgm:pt>
    <dgm:pt modelId="{076BCCC7-2A26-432A-A44C-276BE98735D5}" type="sibTrans" cxnId="{753B08A1-6DF1-45F9-90E6-A7A4CE71CCBC}">
      <dgm:prSet/>
      <dgm:spPr/>
      <dgm:t>
        <a:bodyPr/>
        <a:lstStyle/>
        <a:p>
          <a:endParaRPr lang="es-ES"/>
        </a:p>
      </dgm:t>
    </dgm:pt>
    <dgm:pt modelId="{60E9C4E6-9E3D-4789-A818-E290505624E7}" type="pres">
      <dgm:prSet presAssocID="{0AE3C459-4A02-448A-8BC5-AF1610CC7551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s-EC"/>
        </a:p>
      </dgm:t>
    </dgm:pt>
    <dgm:pt modelId="{B269D239-10D9-4BE9-9095-5A444C05C05C}" type="pres">
      <dgm:prSet presAssocID="{0AE3C459-4A02-448A-8BC5-AF1610CC7551}" presName="Name1" presStyleCnt="0"/>
      <dgm:spPr/>
    </dgm:pt>
    <dgm:pt modelId="{F208F272-C141-4F9D-8D53-2C8C4AF7D6B1}" type="pres">
      <dgm:prSet presAssocID="{0AE3C459-4A02-448A-8BC5-AF1610CC7551}" presName="cycle" presStyleCnt="0"/>
      <dgm:spPr/>
    </dgm:pt>
    <dgm:pt modelId="{3D4593DE-8C6A-4771-88BC-023020443AD5}" type="pres">
      <dgm:prSet presAssocID="{0AE3C459-4A02-448A-8BC5-AF1610CC7551}" presName="srcNode" presStyleLbl="node1" presStyleIdx="0" presStyleCnt="5"/>
      <dgm:spPr/>
    </dgm:pt>
    <dgm:pt modelId="{E720B451-6FF9-4E64-B6FD-E51E6876AC17}" type="pres">
      <dgm:prSet presAssocID="{0AE3C459-4A02-448A-8BC5-AF1610CC7551}" presName="conn" presStyleLbl="parChTrans1D2" presStyleIdx="0" presStyleCnt="1"/>
      <dgm:spPr/>
      <dgm:t>
        <a:bodyPr/>
        <a:lstStyle/>
        <a:p>
          <a:endParaRPr lang="es-EC"/>
        </a:p>
      </dgm:t>
    </dgm:pt>
    <dgm:pt modelId="{9D39CC00-7E4F-4030-82CF-E9A63F4E3234}" type="pres">
      <dgm:prSet presAssocID="{0AE3C459-4A02-448A-8BC5-AF1610CC7551}" presName="extraNode" presStyleLbl="node1" presStyleIdx="0" presStyleCnt="5"/>
      <dgm:spPr/>
    </dgm:pt>
    <dgm:pt modelId="{7294F2F1-CE9A-4EC7-8A2C-FB361BD018C4}" type="pres">
      <dgm:prSet presAssocID="{0AE3C459-4A02-448A-8BC5-AF1610CC7551}" presName="dstNode" presStyleLbl="node1" presStyleIdx="0" presStyleCnt="5"/>
      <dgm:spPr/>
    </dgm:pt>
    <dgm:pt modelId="{21052734-5B7D-44CB-B3A3-C66D4D421082}" type="pres">
      <dgm:prSet presAssocID="{18ACF981-82F0-4C3D-91DE-09CCC7E7612F}" presName="text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8F8BAFE-6363-41CB-867F-F86A97802A67}" type="pres">
      <dgm:prSet presAssocID="{18ACF981-82F0-4C3D-91DE-09CCC7E7612F}" presName="accent_1" presStyleCnt="0"/>
      <dgm:spPr/>
    </dgm:pt>
    <dgm:pt modelId="{23BCD9BD-BB92-4AD6-AA26-A5C6B7B4328A}" type="pres">
      <dgm:prSet presAssocID="{18ACF981-82F0-4C3D-91DE-09CCC7E7612F}" presName="accentRepeatNode" presStyleLbl="solidFgAcc1" presStyleIdx="0" presStyleCnt="5"/>
      <dgm:spPr/>
    </dgm:pt>
    <dgm:pt modelId="{B9C591BE-B8CE-46B2-A598-3842EB1AB14B}" type="pres">
      <dgm:prSet presAssocID="{26D72760-9610-4820-928C-441097909013}" presName="text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F19D3C5-DF20-4BA5-A12D-28C8BA4D80F8}" type="pres">
      <dgm:prSet presAssocID="{26D72760-9610-4820-928C-441097909013}" presName="accent_2" presStyleCnt="0"/>
      <dgm:spPr/>
    </dgm:pt>
    <dgm:pt modelId="{C456D559-9920-4892-B11D-E5F5E1493250}" type="pres">
      <dgm:prSet presAssocID="{26D72760-9610-4820-928C-441097909013}" presName="accentRepeatNode" presStyleLbl="solidFgAcc1" presStyleIdx="1" presStyleCnt="5"/>
      <dgm:spPr/>
    </dgm:pt>
    <dgm:pt modelId="{34C05AE7-4683-4D47-9AE9-BF6BBE534822}" type="pres">
      <dgm:prSet presAssocID="{1BAB5A56-B434-4573-AC8E-2AEE162A0BBA}" presName="text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8DA6A73-2371-41B1-95EF-7DB091BAD4AA}" type="pres">
      <dgm:prSet presAssocID="{1BAB5A56-B434-4573-AC8E-2AEE162A0BBA}" presName="accent_3" presStyleCnt="0"/>
      <dgm:spPr/>
    </dgm:pt>
    <dgm:pt modelId="{830AB436-C768-49D5-AAED-67776204A99A}" type="pres">
      <dgm:prSet presAssocID="{1BAB5A56-B434-4573-AC8E-2AEE162A0BBA}" presName="accentRepeatNode" presStyleLbl="solidFgAcc1" presStyleIdx="2" presStyleCnt="5"/>
      <dgm:spPr/>
    </dgm:pt>
    <dgm:pt modelId="{35A4858E-5AB9-4935-A53A-87AE8FD34D4D}" type="pres">
      <dgm:prSet presAssocID="{461F0BB0-5316-4807-8A13-6F8C59194FDF}" presName="text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AB854D4-BA64-4CDD-A581-07CA763F7C71}" type="pres">
      <dgm:prSet presAssocID="{461F0BB0-5316-4807-8A13-6F8C59194FDF}" presName="accent_4" presStyleCnt="0"/>
      <dgm:spPr/>
    </dgm:pt>
    <dgm:pt modelId="{95B99B7C-D54B-4F6D-A739-7AFFC669243E}" type="pres">
      <dgm:prSet presAssocID="{461F0BB0-5316-4807-8A13-6F8C59194FDF}" presName="accentRepeatNode" presStyleLbl="solidFgAcc1" presStyleIdx="3" presStyleCnt="5"/>
      <dgm:spPr/>
    </dgm:pt>
    <dgm:pt modelId="{CF5F70E0-C986-4421-B902-F1D89FC81881}" type="pres">
      <dgm:prSet presAssocID="{8B29CA83-E60B-485A-8060-007B205F8E31}" presName="text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D127D8C-59DC-476F-9C11-B3B26CF334ED}" type="pres">
      <dgm:prSet presAssocID="{8B29CA83-E60B-485A-8060-007B205F8E31}" presName="accent_5" presStyleCnt="0"/>
      <dgm:spPr/>
    </dgm:pt>
    <dgm:pt modelId="{E5C441F7-EC7B-4FB2-9129-0A4F3B09F9A9}" type="pres">
      <dgm:prSet presAssocID="{8B29CA83-E60B-485A-8060-007B205F8E31}" presName="accentRepeatNode" presStyleLbl="solidFgAcc1" presStyleIdx="4" presStyleCnt="5"/>
      <dgm:spPr/>
    </dgm:pt>
  </dgm:ptLst>
  <dgm:cxnLst>
    <dgm:cxn modelId="{3076FB1B-F938-4637-9FE8-F7FE526030D6}" srcId="{0AE3C459-4A02-448A-8BC5-AF1610CC7551}" destId="{461F0BB0-5316-4807-8A13-6F8C59194FDF}" srcOrd="3" destOrd="0" parTransId="{2A548C93-A591-48DA-9B61-BBF78F39118B}" sibTransId="{7D5B0089-54F2-48CD-AED9-C00090AEC6CE}"/>
    <dgm:cxn modelId="{29FDA880-B248-47BE-93F9-CA0F9EA8ED3F}" type="presOf" srcId="{26D72760-9610-4820-928C-441097909013}" destId="{B9C591BE-B8CE-46B2-A598-3842EB1AB14B}" srcOrd="0" destOrd="0" presId="urn:microsoft.com/office/officeart/2008/layout/VerticalCurvedList"/>
    <dgm:cxn modelId="{753B08A1-6DF1-45F9-90E6-A7A4CE71CCBC}" srcId="{0AE3C459-4A02-448A-8BC5-AF1610CC7551}" destId="{8B29CA83-E60B-485A-8060-007B205F8E31}" srcOrd="4" destOrd="0" parTransId="{2FAA3F15-C0D1-4E47-BF88-84A98D9E9B3B}" sibTransId="{076BCCC7-2A26-432A-A44C-276BE98735D5}"/>
    <dgm:cxn modelId="{88C01AF8-7E70-40B4-9D9D-64EC0FC0BFCA}" type="presOf" srcId="{18ACF981-82F0-4C3D-91DE-09CCC7E7612F}" destId="{21052734-5B7D-44CB-B3A3-C66D4D421082}" srcOrd="0" destOrd="0" presId="urn:microsoft.com/office/officeart/2008/layout/VerticalCurvedList"/>
    <dgm:cxn modelId="{88077F80-2241-4839-BD83-C039889AAB06}" srcId="{0AE3C459-4A02-448A-8BC5-AF1610CC7551}" destId="{18ACF981-82F0-4C3D-91DE-09CCC7E7612F}" srcOrd="0" destOrd="0" parTransId="{70A77D0B-A282-4FD7-B898-106275F19EE9}" sibTransId="{53D9FF9D-685B-4144-BBCC-5C71FFECACAE}"/>
    <dgm:cxn modelId="{FEB56976-DEDB-4228-BF16-9138950C79C8}" type="presOf" srcId="{461F0BB0-5316-4807-8A13-6F8C59194FDF}" destId="{35A4858E-5AB9-4935-A53A-87AE8FD34D4D}" srcOrd="0" destOrd="0" presId="urn:microsoft.com/office/officeart/2008/layout/VerticalCurvedList"/>
    <dgm:cxn modelId="{FF1E5B64-0287-4AEE-ADDE-E9D92A327EE6}" type="presOf" srcId="{1BAB5A56-B434-4573-AC8E-2AEE162A0BBA}" destId="{34C05AE7-4683-4D47-9AE9-BF6BBE534822}" srcOrd="0" destOrd="0" presId="urn:microsoft.com/office/officeart/2008/layout/VerticalCurvedList"/>
    <dgm:cxn modelId="{0700FC16-FD02-498E-9DAC-5585BA25A91E}" type="presOf" srcId="{0AE3C459-4A02-448A-8BC5-AF1610CC7551}" destId="{60E9C4E6-9E3D-4789-A818-E290505624E7}" srcOrd="0" destOrd="0" presId="urn:microsoft.com/office/officeart/2008/layout/VerticalCurvedList"/>
    <dgm:cxn modelId="{69F230D1-62A1-49D7-9C10-157B33B2FB3A}" srcId="{0AE3C459-4A02-448A-8BC5-AF1610CC7551}" destId="{26D72760-9610-4820-928C-441097909013}" srcOrd="1" destOrd="0" parTransId="{03FF13BC-7337-4791-B215-64C88644E52A}" sibTransId="{481E8C5A-D1F7-470A-B9D8-B312AFF276B7}"/>
    <dgm:cxn modelId="{A72EF57B-0BDE-4292-A08C-EB71ECC1AA20}" type="presOf" srcId="{8B29CA83-E60B-485A-8060-007B205F8E31}" destId="{CF5F70E0-C986-4421-B902-F1D89FC81881}" srcOrd="0" destOrd="0" presId="urn:microsoft.com/office/officeart/2008/layout/VerticalCurvedList"/>
    <dgm:cxn modelId="{5D8BEEB7-77E7-40B7-915C-B5D46EC0823B}" srcId="{0AE3C459-4A02-448A-8BC5-AF1610CC7551}" destId="{1BAB5A56-B434-4573-AC8E-2AEE162A0BBA}" srcOrd="2" destOrd="0" parTransId="{74DA1CD2-7AE2-4433-B180-5063D05BEBEA}" sibTransId="{DB0EAF70-FBCD-42C2-94F5-3CE1CE941FBE}"/>
    <dgm:cxn modelId="{1DC0FAAF-F5C4-47A2-A5B8-4C01E69291EC}" type="presOf" srcId="{53D9FF9D-685B-4144-BBCC-5C71FFECACAE}" destId="{E720B451-6FF9-4E64-B6FD-E51E6876AC17}" srcOrd="0" destOrd="0" presId="urn:microsoft.com/office/officeart/2008/layout/VerticalCurvedList"/>
    <dgm:cxn modelId="{B9635E51-D255-4C4C-A7ED-768DE465F5BE}" type="presParOf" srcId="{60E9C4E6-9E3D-4789-A818-E290505624E7}" destId="{B269D239-10D9-4BE9-9095-5A444C05C05C}" srcOrd="0" destOrd="0" presId="urn:microsoft.com/office/officeart/2008/layout/VerticalCurvedList"/>
    <dgm:cxn modelId="{99F6F5CC-19EF-4F5B-AC45-411CCC4B4F6A}" type="presParOf" srcId="{B269D239-10D9-4BE9-9095-5A444C05C05C}" destId="{F208F272-C141-4F9D-8D53-2C8C4AF7D6B1}" srcOrd="0" destOrd="0" presId="urn:microsoft.com/office/officeart/2008/layout/VerticalCurvedList"/>
    <dgm:cxn modelId="{5F1B81CA-28F6-4AC2-B0EC-72FF65A5B5B1}" type="presParOf" srcId="{F208F272-C141-4F9D-8D53-2C8C4AF7D6B1}" destId="{3D4593DE-8C6A-4771-88BC-023020443AD5}" srcOrd="0" destOrd="0" presId="urn:microsoft.com/office/officeart/2008/layout/VerticalCurvedList"/>
    <dgm:cxn modelId="{CC47BBB1-96FF-4C72-BA67-2E0F78E11450}" type="presParOf" srcId="{F208F272-C141-4F9D-8D53-2C8C4AF7D6B1}" destId="{E720B451-6FF9-4E64-B6FD-E51E6876AC17}" srcOrd="1" destOrd="0" presId="urn:microsoft.com/office/officeart/2008/layout/VerticalCurvedList"/>
    <dgm:cxn modelId="{A2BB8A09-6975-4737-A333-22D6FD6117CB}" type="presParOf" srcId="{F208F272-C141-4F9D-8D53-2C8C4AF7D6B1}" destId="{9D39CC00-7E4F-4030-82CF-E9A63F4E3234}" srcOrd="2" destOrd="0" presId="urn:microsoft.com/office/officeart/2008/layout/VerticalCurvedList"/>
    <dgm:cxn modelId="{D2D58BF4-3F75-4EA5-87F3-F4E262540A71}" type="presParOf" srcId="{F208F272-C141-4F9D-8D53-2C8C4AF7D6B1}" destId="{7294F2F1-CE9A-4EC7-8A2C-FB361BD018C4}" srcOrd="3" destOrd="0" presId="urn:microsoft.com/office/officeart/2008/layout/VerticalCurvedList"/>
    <dgm:cxn modelId="{DC9D3C22-B4FF-4003-B682-071A10463DA9}" type="presParOf" srcId="{B269D239-10D9-4BE9-9095-5A444C05C05C}" destId="{21052734-5B7D-44CB-B3A3-C66D4D421082}" srcOrd="1" destOrd="0" presId="urn:microsoft.com/office/officeart/2008/layout/VerticalCurvedList"/>
    <dgm:cxn modelId="{1225AF9E-AF33-4E30-9C6E-3E79449CE6EF}" type="presParOf" srcId="{B269D239-10D9-4BE9-9095-5A444C05C05C}" destId="{C8F8BAFE-6363-41CB-867F-F86A97802A67}" srcOrd="2" destOrd="0" presId="urn:microsoft.com/office/officeart/2008/layout/VerticalCurvedList"/>
    <dgm:cxn modelId="{D84BF66C-DB52-4F56-A35E-5C130D92480C}" type="presParOf" srcId="{C8F8BAFE-6363-41CB-867F-F86A97802A67}" destId="{23BCD9BD-BB92-4AD6-AA26-A5C6B7B4328A}" srcOrd="0" destOrd="0" presId="urn:microsoft.com/office/officeart/2008/layout/VerticalCurvedList"/>
    <dgm:cxn modelId="{65AAEE69-796A-445F-9C96-C824242D0919}" type="presParOf" srcId="{B269D239-10D9-4BE9-9095-5A444C05C05C}" destId="{B9C591BE-B8CE-46B2-A598-3842EB1AB14B}" srcOrd="3" destOrd="0" presId="urn:microsoft.com/office/officeart/2008/layout/VerticalCurvedList"/>
    <dgm:cxn modelId="{9C4D616D-B741-4F2E-9C26-2C258A82F849}" type="presParOf" srcId="{B269D239-10D9-4BE9-9095-5A444C05C05C}" destId="{7F19D3C5-DF20-4BA5-A12D-28C8BA4D80F8}" srcOrd="4" destOrd="0" presId="urn:microsoft.com/office/officeart/2008/layout/VerticalCurvedList"/>
    <dgm:cxn modelId="{6196E2DA-2D5D-481A-B2C4-F0EFAB1048B6}" type="presParOf" srcId="{7F19D3C5-DF20-4BA5-A12D-28C8BA4D80F8}" destId="{C456D559-9920-4892-B11D-E5F5E1493250}" srcOrd="0" destOrd="0" presId="urn:microsoft.com/office/officeart/2008/layout/VerticalCurvedList"/>
    <dgm:cxn modelId="{B3963835-6282-4D2F-BDBE-6012C5A301F4}" type="presParOf" srcId="{B269D239-10D9-4BE9-9095-5A444C05C05C}" destId="{34C05AE7-4683-4D47-9AE9-BF6BBE534822}" srcOrd="5" destOrd="0" presId="urn:microsoft.com/office/officeart/2008/layout/VerticalCurvedList"/>
    <dgm:cxn modelId="{E6521406-6C4F-487B-B0A0-AEC9215C5063}" type="presParOf" srcId="{B269D239-10D9-4BE9-9095-5A444C05C05C}" destId="{98DA6A73-2371-41B1-95EF-7DB091BAD4AA}" srcOrd="6" destOrd="0" presId="urn:microsoft.com/office/officeart/2008/layout/VerticalCurvedList"/>
    <dgm:cxn modelId="{34131E5E-1F3B-4AEF-A581-22302FA1BBA5}" type="presParOf" srcId="{98DA6A73-2371-41B1-95EF-7DB091BAD4AA}" destId="{830AB436-C768-49D5-AAED-67776204A99A}" srcOrd="0" destOrd="0" presId="urn:microsoft.com/office/officeart/2008/layout/VerticalCurvedList"/>
    <dgm:cxn modelId="{5D83BF7B-F12A-4984-998B-B1E8F133AC42}" type="presParOf" srcId="{B269D239-10D9-4BE9-9095-5A444C05C05C}" destId="{35A4858E-5AB9-4935-A53A-87AE8FD34D4D}" srcOrd="7" destOrd="0" presId="urn:microsoft.com/office/officeart/2008/layout/VerticalCurvedList"/>
    <dgm:cxn modelId="{8088BB70-4D43-408B-B931-2C902908A1CE}" type="presParOf" srcId="{B269D239-10D9-4BE9-9095-5A444C05C05C}" destId="{5AB854D4-BA64-4CDD-A581-07CA763F7C71}" srcOrd="8" destOrd="0" presId="urn:microsoft.com/office/officeart/2008/layout/VerticalCurvedList"/>
    <dgm:cxn modelId="{84A5C11D-80CA-4CC0-B5D2-25FE104A38BE}" type="presParOf" srcId="{5AB854D4-BA64-4CDD-A581-07CA763F7C71}" destId="{95B99B7C-D54B-4F6D-A739-7AFFC669243E}" srcOrd="0" destOrd="0" presId="urn:microsoft.com/office/officeart/2008/layout/VerticalCurvedList"/>
    <dgm:cxn modelId="{E4A22667-2F17-4D3F-A5C9-361062BE2D8C}" type="presParOf" srcId="{B269D239-10D9-4BE9-9095-5A444C05C05C}" destId="{CF5F70E0-C986-4421-B902-F1D89FC81881}" srcOrd="9" destOrd="0" presId="urn:microsoft.com/office/officeart/2008/layout/VerticalCurvedList"/>
    <dgm:cxn modelId="{022A2ED7-3283-4335-A153-007C594FA55E}" type="presParOf" srcId="{B269D239-10D9-4BE9-9095-5A444C05C05C}" destId="{3D127D8C-59DC-476F-9C11-B3B26CF334ED}" srcOrd="10" destOrd="0" presId="urn:microsoft.com/office/officeart/2008/layout/VerticalCurvedList"/>
    <dgm:cxn modelId="{9FE6373F-5998-4069-8F49-72A6DA4F9386}" type="presParOf" srcId="{3D127D8C-59DC-476F-9C11-B3B26CF334ED}" destId="{E5C441F7-EC7B-4FB2-9129-0A4F3B09F9A9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0AE3C459-4A02-448A-8BC5-AF1610CC7551}" type="doc">
      <dgm:prSet loTypeId="urn:microsoft.com/office/officeart/2008/layout/VerticalCurvedList" loCatId="list" qsTypeId="urn:microsoft.com/office/officeart/2005/8/quickstyle/simple3" qsCatId="simple" csTypeId="urn:microsoft.com/office/officeart/2005/8/colors/accent1_3" csCatId="accent1" phldr="1"/>
      <dgm:spPr/>
      <dgm:t>
        <a:bodyPr/>
        <a:lstStyle/>
        <a:p>
          <a:endParaRPr lang="es-ES"/>
        </a:p>
      </dgm:t>
    </dgm:pt>
    <dgm:pt modelId="{18ACF981-82F0-4C3D-91DE-09CCC7E7612F}">
      <dgm:prSet phldrT="[Texto]"/>
      <dgm:spPr/>
      <dgm:t>
        <a:bodyPr/>
        <a:lstStyle/>
        <a:p>
          <a:r>
            <a:rPr lang="es-ES" dirty="0" smtClean="0"/>
            <a:t>Identificación de Riesgos</a:t>
          </a:r>
          <a:endParaRPr lang="es-ES" dirty="0"/>
        </a:p>
      </dgm:t>
    </dgm:pt>
    <dgm:pt modelId="{70A77D0B-A282-4FD7-B898-106275F19EE9}" type="parTrans" cxnId="{88077F80-2241-4839-BD83-C039889AAB06}">
      <dgm:prSet/>
      <dgm:spPr/>
      <dgm:t>
        <a:bodyPr/>
        <a:lstStyle/>
        <a:p>
          <a:endParaRPr lang="es-ES"/>
        </a:p>
      </dgm:t>
    </dgm:pt>
    <dgm:pt modelId="{53D9FF9D-685B-4144-BBCC-5C71FFECACAE}" type="sibTrans" cxnId="{88077F80-2241-4839-BD83-C039889AAB06}">
      <dgm:prSet/>
      <dgm:spPr/>
      <dgm:t>
        <a:bodyPr/>
        <a:lstStyle/>
        <a:p>
          <a:endParaRPr lang="es-ES"/>
        </a:p>
      </dgm:t>
    </dgm:pt>
    <dgm:pt modelId="{26D72760-9610-4820-928C-441097909013}">
      <dgm:prSet phldrT="[Texto]"/>
      <dgm:spPr/>
      <dgm:t>
        <a:bodyPr/>
        <a:lstStyle/>
        <a:p>
          <a:r>
            <a:rPr lang="es-ES" dirty="0" smtClean="0"/>
            <a:t>Evaluación de Riesgos</a:t>
          </a:r>
          <a:endParaRPr lang="es-ES" dirty="0"/>
        </a:p>
      </dgm:t>
    </dgm:pt>
    <dgm:pt modelId="{03FF13BC-7337-4791-B215-64C88644E52A}" type="parTrans" cxnId="{69F230D1-62A1-49D7-9C10-157B33B2FB3A}">
      <dgm:prSet/>
      <dgm:spPr/>
      <dgm:t>
        <a:bodyPr/>
        <a:lstStyle/>
        <a:p>
          <a:endParaRPr lang="es-ES"/>
        </a:p>
      </dgm:t>
    </dgm:pt>
    <dgm:pt modelId="{481E8C5A-D1F7-470A-B9D8-B312AFF276B7}" type="sibTrans" cxnId="{69F230D1-62A1-49D7-9C10-157B33B2FB3A}">
      <dgm:prSet/>
      <dgm:spPr/>
      <dgm:t>
        <a:bodyPr/>
        <a:lstStyle/>
        <a:p>
          <a:endParaRPr lang="es-ES"/>
        </a:p>
      </dgm:t>
    </dgm:pt>
    <dgm:pt modelId="{1BAB5A56-B434-4573-AC8E-2AEE162A0BBA}">
      <dgm:prSet phldrT="[Texto]"/>
      <dgm:spPr/>
      <dgm:t>
        <a:bodyPr/>
        <a:lstStyle/>
        <a:p>
          <a:r>
            <a:rPr lang="es-ES" dirty="0" smtClean="0"/>
            <a:t>Gestión de Riesgos</a:t>
          </a:r>
          <a:endParaRPr lang="es-ES" dirty="0"/>
        </a:p>
      </dgm:t>
    </dgm:pt>
    <dgm:pt modelId="{74DA1CD2-7AE2-4433-B180-5063D05BEBEA}" type="parTrans" cxnId="{5D8BEEB7-77E7-40B7-915C-B5D46EC0823B}">
      <dgm:prSet/>
      <dgm:spPr/>
      <dgm:t>
        <a:bodyPr/>
        <a:lstStyle/>
        <a:p>
          <a:endParaRPr lang="es-ES"/>
        </a:p>
      </dgm:t>
    </dgm:pt>
    <dgm:pt modelId="{DB0EAF70-FBCD-42C2-94F5-3CE1CE941FBE}" type="sibTrans" cxnId="{5D8BEEB7-77E7-40B7-915C-B5D46EC0823B}">
      <dgm:prSet/>
      <dgm:spPr/>
      <dgm:t>
        <a:bodyPr/>
        <a:lstStyle/>
        <a:p>
          <a:endParaRPr lang="es-ES"/>
        </a:p>
      </dgm:t>
    </dgm:pt>
    <dgm:pt modelId="{60E9C4E6-9E3D-4789-A818-E290505624E7}" type="pres">
      <dgm:prSet presAssocID="{0AE3C459-4A02-448A-8BC5-AF1610CC7551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s-EC"/>
        </a:p>
      </dgm:t>
    </dgm:pt>
    <dgm:pt modelId="{B269D239-10D9-4BE9-9095-5A444C05C05C}" type="pres">
      <dgm:prSet presAssocID="{0AE3C459-4A02-448A-8BC5-AF1610CC7551}" presName="Name1" presStyleCnt="0"/>
      <dgm:spPr/>
    </dgm:pt>
    <dgm:pt modelId="{F208F272-C141-4F9D-8D53-2C8C4AF7D6B1}" type="pres">
      <dgm:prSet presAssocID="{0AE3C459-4A02-448A-8BC5-AF1610CC7551}" presName="cycle" presStyleCnt="0"/>
      <dgm:spPr/>
    </dgm:pt>
    <dgm:pt modelId="{3D4593DE-8C6A-4771-88BC-023020443AD5}" type="pres">
      <dgm:prSet presAssocID="{0AE3C459-4A02-448A-8BC5-AF1610CC7551}" presName="srcNode" presStyleLbl="node1" presStyleIdx="0" presStyleCnt="3"/>
      <dgm:spPr/>
    </dgm:pt>
    <dgm:pt modelId="{E720B451-6FF9-4E64-B6FD-E51E6876AC17}" type="pres">
      <dgm:prSet presAssocID="{0AE3C459-4A02-448A-8BC5-AF1610CC7551}" presName="conn" presStyleLbl="parChTrans1D2" presStyleIdx="0" presStyleCnt="1"/>
      <dgm:spPr/>
      <dgm:t>
        <a:bodyPr/>
        <a:lstStyle/>
        <a:p>
          <a:endParaRPr lang="es-EC"/>
        </a:p>
      </dgm:t>
    </dgm:pt>
    <dgm:pt modelId="{9D39CC00-7E4F-4030-82CF-E9A63F4E3234}" type="pres">
      <dgm:prSet presAssocID="{0AE3C459-4A02-448A-8BC5-AF1610CC7551}" presName="extraNode" presStyleLbl="node1" presStyleIdx="0" presStyleCnt="3"/>
      <dgm:spPr/>
    </dgm:pt>
    <dgm:pt modelId="{7294F2F1-CE9A-4EC7-8A2C-FB361BD018C4}" type="pres">
      <dgm:prSet presAssocID="{0AE3C459-4A02-448A-8BC5-AF1610CC7551}" presName="dstNode" presStyleLbl="node1" presStyleIdx="0" presStyleCnt="3"/>
      <dgm:spPr/>
    </dgm:pt>
    <dgm:pt modelId="{21052734-5B7D-44CB-B3A3-C66D4D421082}" type="pres">
      <dgm:prSet presAssocID="{18ACF981-82F0-4C3D-91DE-09CCC7E7612F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8F8BAFE-6363-41CB-867F-F86A97802A67}" type="pres">
      <dgm:prSet presAssocID="{18ACF981-82F0-4C3D-91DE-09CCC7E7612F}" presName="accent_1" presStyleCnt="0"/>
      <dgm:spPr/>
    </dgm:pt>
    <dgm:pt modelId="{23BCD9BD-BB92-4AD6-AA26-A5C6B7B4328A}" type="pres">
      <dgm:prSet presAssocID="{18ACF981-82F0-4C3D-91DE-09CCC7E7612F}" presName="accentRepeatNode" presStyleLbl="solidFgAcc1" presStyleIdx="0" presStyleCnt="3"/>
      <dgm:spPr/>
    </dgm:pt>
    <dgm:pt modelId="{B9C591BE-B8CE-46B2-A598-3842EB1AB14B}" type="pres">
      <dgm:prSet presAssocID="{26D72760-9610-4820-928C-441097909013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F19D3C5-DF20-4BA5-A12D-28C8BA4D80F8}" type="pres">
      <dgm:prSet presAssocID="{26D72760-9610-4820-928C-441097909013}" presName="accent_2" presStyleCnt="0"/>
      <dgm:spPr/>
    </dgm:pt>
    <dgm:pt modelId="{C456D559-9920-4892-B11D-E5F5E1493250}" type="pres">
      <dgm:prSet presAssocID="{26D72760-9610-4820-928C-441097909013}" presName="accentRepeatNode" presStyleLbl="solidFgAcc1" presStyleIdx="1" presStyleCnt="3"/>
      <dgm:spPr/>
    </dgm:pt>
    <dgm:pt modelId="{34C05AE7-4683-4D47-9AE9-BF6BBE534822}" type="pres">
      <dgm:prSet presAssocID="{1BAB5A56-B434-4573-AC8E-2AEE162A0BBA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8DA6A73-2371-41B1-95EF-7DB091BAD4AA}" type="pres">
      <dgm:prSet presAssocID="{1BAB5A56-B434-4573-AC8E-2AEE162A0BBA}" presName="accent_3" presStyleCnt="0"/>
      <dgm:spPr/>
    </dgm:pt>
    <dgm:pt modelId="{830AB436-C768-49D5-AAED-67776204A99A}" type="pres">
      <dgm:prSet presAssocID="{1BAB5A56-B434-4573-AC8E-2AEE162A0BBA}" presName="accentRepeatNode" presStyleLbl="solidFgAcc1" presStyleIdx="2" presStyleCnt="3"/>
      <dgm:spPr/>
    </dgm:pt>
  </dgm:ptLst>
  <dgm:cxnLst>
    <dgm:cxn modelId="{29FDA880-B248-47BE-93F9-CA0F9EA8ED3F}" type="presOf" srcId="{26D72760-9610-4820-928C-441097909013}" destId="{B9C591BE-B8CE-46B2-A598-3842EB1AB14B}" srcOrd="0" destOrd="0" presId="urn:microsoft.com/office/officeart/2008/layout/VerticalCurvedList"/>
    <dgm:cxn modelId="{88C01AF8-7E70-40B4-9D9D-64EC0FC0BFCA}" type="presOf" srcId="{18ACF981-82F0-4C3D-91DE-09CCC7E7612F}" destId="{21052734-5B7D-44CB-B3A3-C66D4D421082}" srcOrd="0" destOrd="0" presId="urn:microsoft.com/office/officeart/2008/layout/VerticalCurvedList"/>
    <dgm:cxn modelId="{88077F80-2241-4839-BD83-C039889AAB06}" srcId="{0AE3C459-4A02-448A-8BC5-AF1610CC7551}" destId="{18ACF981-82F0-4C3D-91DE-09CCC7E7612F}" srcOrd="0" destOrd="0" parTransId="{70A77D0B-A282-4FD7-B898-106275F19EE9}" sibTransId="{53D9FF9D-685B-4144-BBCC-5C71FFECACAE}"/>
    <dgm:cxn modelId="{FF1E5B64-0287-4AEE-ADDE-E9D92A327EE6}" type="presOf" srcId="{1BAB5A56-B434-4573-AC8E-2AEE162A0BBA}" destId="{34C05AE7-4683-4D47-9AE9-BF6BBE534822}" srcOrd="0" destOrd="0" presId="urn:microsoft.com/office/officeart/2008/layout/VerticalCurvedList"/>
    <dgm:cxn modelId="{0700FC16-FD02-498E-9DAC-5585BA25A91E}" type="presOf" srcId="{0AE3C459-4A02-448A-8BC5-AF1610CC7551}" destId="{60E9C4E6-9E3D-4789-A818-E290505624E7}" srcOrd="0" destOrd="0" presId="urn:microsoft.com/office/officeart/2008/layout/VerticalCurvedList"/>
    <dgm:cxn modelId="{69F230D1-62A1-49D7-9C10-157B33B2FB3A}" srcId="{0AE3C459-4A02-448A-8BC5-AF1610CC7551}" destId="{26D72760-9610-4820-928C-441097909013}" srcOrd="1" destOrd="0" parTransId="{03FF13BC-7337-4791-B215-64C88644E52A}" sibTransId="{481E8C5A-D1F7-470A-B9D8-B312AFF276B7}"/>
    <dgm:cxn modelId="{5D8BEEB7-77E7-40B7-915C-B5D46EC0823B}" srcId="{0AE3C459-4A02-448A-8BC5-AF1610CC7551}" destId="{1BAB5A56-B434-4573-AC8E-2AEE162A0BBA}" srcOrd="2" destOrd="0" parTransId="{74DA1CD2-7AE2-4433-B180-5063D05BEBEA}" sibTransId="{DB0EAF70-FBCD-42C2-94F5-3CE1CE941FBE}"/>
    <dgm:cxn modelId="{1DC0FAAF-F5C4-47A2-A5B8-4C01E69291EC}" type="presOf" srcId="{53D9FF9D-685B-4144-BBCC-5C71FFECACAE}" destId="{E720B451-6FF9-4E64-B6FD-E51E6876AC17}" srcOrd="0" destOrd="0" presId="urn:microsoft.com/office/officeart/2008/layout/VerticalCurvedList"/>
    <dgm:cxn modelId="{B9635E51-D255-4C4C-A7ED-768DE465F5BE}" type="presParOf" srcId="{60E9C4E6-9E3D-4789-A818-E290505624E7}" destId="{B269D239-10D9-4BE9-9095-5A444C05C05C}" srcOrd="0" destOrd="0" presId="urn:microsoft.com/office/officeart/2008/layout/VerticalCurvedList"/>
    <dgm:cxn modelId="{99F6F5CC-19EF-4F5B-AC45-411CCC4B4F6A}" type="presParOf" srcId="{B269D239-10D9-4BE9-9095-5A444C05C05C}" destId="{F208F272-C141-4F9D-8D53-2C8C4AF7D6B1}" srcOrd="0" destOrd="0" presId="urn:microsoft.com/office/officeart/2008/layout/VerticalCurvedList"/>
    <dgm:cxn modelId="{5F1B81CA-28F6-4AC2-B0EC-72FF65A5B5B1}" type="presParOf" srcId="{F208F272-C141-4F9D-8D53-2C8C4AF7D6B1}" destId="{3D4593DE-8C6A-4771-88BC-023020443AD5}" srcOrd="0" destOrd="0" presId="urn:microsoft.com/office/officeart/2008/layout/VerticalCurvedList"/>
    <dgm:cxn modelId="{CC47BBB1-96FF-4C72-BA67-2E0F78E11450}" type="presParOf" srcId="{F208F272-C141-4F9D-8D53-2C8C4AF7D6B1}" destId="{E720B451-6FF9-4E64-B6FD-E51E6876AC17}" srcOrd="1" destOrd="0" presId="urn:microsoft.com/office/officeart/2008/layout/VerticalCurvedList"/>
    <dgm:cxn modelId="{A2BB8A09-6975-4737-A333-22D6FD6117CB}" type="presParOf" srcId="{F208F272-C141-4F9D-8D53-2C8C4AF7D6B1}" destId="{9D39CC00-7E4F-4030-82CF-E9A63F4E3234}" srcOrd="2" destOrd="0" presId="urn:microsoft.com/office/officeart/2008/layout/VerticalCurvedList"/>
    <dgm:cxn modelId="{D2D58BF4-3F75-4EA5-87F3-F4E262540A71}" type="presParOf" srcId="{F208F272-C141-4F9D-8D53-2C8C4AF7D6B1}" destId="{7294F2F1-CE9A-4EC7-8A2C-FB361BD018C4}" srcOrd="3" destOrd="0" presId="urn:microsoft.com/office/officeart/2008/layout/VerticalCurvedList"/>
    <dgm:cxn modelId="{DC9D3C22-B4FF-4003-B682-071A10463DA9}" type="presParOf" srcId="{B269D239-10D9-4BE9-9095-5A444C05C05C}" destId="{21052734-5B7D-44CB-B3A3-C66D4D421082}" srcOrd="1" destOrd="0" presId="urn:microsoft.com/office/officeart/2008/layout/VerticalCurvedList"/>
    <dgm:cxn modelId="{1225AF9E-AF33-4E30-9C6E-3E79449CE6EF}" type="presParOf" srcId="{B269D239-10D9-4BE9-9095-5A444C05C05C}" destId="{C8F8BAFE-6363-41CB-867F-F86A97802A67}" srcOrd="2" destOrd="0" presId="urn:microsoft.com/office/officeart/2008/layout/VerticalCurvedList"/>
    <dgm:cxn modelId="{D84BF66C-DB52-4F56-A35E-5C130D92480C}" type="presParOf" srcId="{C8F8BAFE-6363-41CB-867F-F86A97802A67}" destId="{23BCD9BD-BB92-4AD6-AA26-A5C6B7B4328A}" srcOrd="0" destOrd="0" presId="urn:microsoft.com/office/officeart/2008/layout/VerticalCurvedList"/>
    <dgm:cxn modelId="{65AAEE69-796A-445F-9C96-C824242D0919}" type="presParOf" srcId="{B269D239-10D9-4BE9-9095-5A444C05C05C}" destId="{B9C591BE-B8CE-46B2-A598-3842EB1AB14B}" srcOrd="3" destOrd="0" presId="urn:microsoft.com/office/officeart/2008/layout/VerticalCurvedList"/>
    <dgm:cxn modelId="{9C4D616D-B741-4F2E-9C26-2C258A82F849}" type="presParOf" srcId="{B269D239-10D9-4BE9-9095-5A444C05C05C}" destId="{7F19D3C5-DF20-4BA5-A12D-28C8BA4D80F8}" srcOrd="4" destOrd="0" presId="urn:microsoft.com/office/officeart/2008/layout/VerticalCurvedList"/>
    <dgm:cxn modelId="{6196E2DA-2D5D-481A-B2C4-F0EFAB1048B6}" type="presParOf" srcId="{7F19D3C5-DF20-4BA5-A12D-28C8BA4D80F8}" destId="{C456D559-9920-4892-B11D-E5F5E1493250}" srcOrd="0" destOrd="0" presId="urn:microsoft.com/office/officeart/2008/layout/VerticalCurvedList"/>
    <dgm:cxn modelId="{B3963835-6282-4D2F-BDBE-6012C5A301F4}" type="presParOf" srcId="{B269D239-10D9-4BE9-9095-5A444C05C05C}" destId="{34C05AE7-4683-4D47-9AE9-BF6BBE534822}" srcOrd="5" destOrd="0" presId="urn:microsoft.com/office/officeart/2008/layout/VerticalCurvedList"/>
    <dgm:cxn modelId="{E6521406-6C4F-487B-B0A0-AEC9215C5063}" type="presParOf" srcId="{B269D239-10D9-4BE9-9095-5A444C05C05C}" destId="{98DA6A73-2371-41B1-95EF-7DB091BAD4AA}" srcOrd="6" destOrd="0" presId="urn:microsoft.com/office/officeart/2008/layout/VerticalCurvedList"/>
    <dgm:cxn modelId="{34131E5E-1F3B-4AEF-A581-22302FA1BBA5}" type="presParOf" srcId="{98DA6A73-2371-41B1-95EF-7DB091BAD4AA}" destId="{830AB436-C768-49D5-AAED-67776204A99A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1FD22E98-ECF6-4228-A8DB-1D279B081F18}" type="doc">
      <dgm:prSet loTypeId="urn:microsoft.com/office/officeart/2008/layout/LinedList" loCatId="list" qsTypeId="urn:microsoft.com/office/officeart/2005/8/quickstyle/simple3" qsCatId="simple" csTypeId="urn:microsoft.com/office/officeart/2005/8/colors/accent1_4" csCatId="accent1" phldr="1"/>
      <dgm:spPr/>
      <dgm:t>
        <a:bodyPr/>
        <a:lstStyle/>
        <a:p>
          <a:endParaRPr lang="es-ES"/>
        </a:p>
      </dgm:t>
    </dgm:pt>
    <dgm:pt modelId="{B9A54A1F-A6BF-41D7-9EAF-836E6FAA028F}">
      <dgm:prSet phldrT="[Texto]"/>
      <dgm:spPr/>
      <dgm:t>
        <a:bodyPr/>
        <a:lstStyle/>
        <a:p>
          <a:r>
            <a:rPr lang="es-ES" dirty="0" smtClean="0"/>
            <a:t>Guidelines</a:t>
          </a:r>
          <a:endParaRPr lang="es-ES" dirty="0"/>
        </a:p>
      </dgm:t>
    </dgm:pt>
    <dgm:pt modelId="{CC7239C9-2160-4F8F-AD38-241F696DE565}" type="parTrans" cxnId="{1699C6EC-D717-4C0B-A8AD-271D1934C13D}">
      <dgm:prSet/>
      <dgm:spPr/>
      <dgm:t>
        <a:bodyPr/>
        <a:lstStyle/>
        <a:p>
          <a:endParaRPr lang="es-ES"/>
        </a:p>
      </dgm:t>
    </dgm:pt>
    <dgm:pt modelId="{B0167B14-4D17-4B17-AA54-1C5400B16F9D}" type="sibTrans" cxnId="{1699C6EC-D717-4C0B-A8AD-271D1934C13D}">
      <dgm:prSet/>
      <dgm:spPr/>
      <dgm:t>
        <a:bodyPr/>
        <a:lstStyle/>
        <a:p>
          <a:endParaRPr lang="es-ES"/>
        </a:p>
      </dgm:t>
    </dgm:pt>
    <dgm:pt modelId="{111145A4-558D-43CA-87DB-CD16FB814590}">
      <dgm:prSet phldrT="[Texto]"/>
      <dgm:spPr/>
      <dgm:t>
        <a:bodyPr/>
        <a:lstStyle/>
        <a:p>
          <a:r>
            <a:rPr lang="es-ES" dirty="0" smtClean="0"/>
            <a:t>Desarrollar un modelo ecléctico </a:t>
          </a:r>
          <a:endParaRPr lang="es-ES" dirty="0"/>
        </a:p>
      </dgm:t>
    </dgm:pt>
    <dgm:pt modelId="{8F186387-B893-43A8-904C-F623AF370A01}" type="parTrans" cxnId="{65F7A6AE-D62B-4DC1-A2A0-BB15155687FD}">
      <dgm:prSet/>
      <dgm:spPr/>
      <dgm:t>
        <a:bodyPr/>
        <a:lstStyle/>
        <a:p>
          <a:endParaRPr lang="es-ES"/>
        </a:p>
      </dgm:t>
    </dgm:pt>
    <dgm:pt modelId="{1EF6A7BC-B6F8-4FED-86F0-F7D1911A3405}" type="sibTrans" cxnId="{65F7A6AE-D62B-4DC1-A2A0-BB15155687FD}">
      <dgm:prSet/>
      <dgm:spPr/>
      <dgm:t>
        <a:bodyPr/>
        <a:lstStyle/>
        <a:p>
          <a:endParaRPr lang="es-ES"/>
        </a:p>
      </dgm:t>
    </dgm:pt>
    <dgm:pt modelId="{BD04438F-1F2F-46BC-858F-27E3DB331672}">
      <dgm:prSet phldrT="[Texto]"/>
      <dgm:spPr/>
      <dgm:t>
        <a:bodyPr/>
        <a:lstStyle/>
        <a:p>
          <a:r>
            <a:rPr lang="es-ES" dirty="0" smtClean="0"/>
            <a:t>Replicar las características planteadas</a:t>
          </a:r>
          <a:endParaRPr lang="es-ES" dirty="0"/>
        </a:p>
      </dgm:t>
    </dgm:pt>
    <dgm:pt modelId="{5E12420E-2C21-417D-B89E-5392288BEBDD}" type="parTrans" cxnId="{B57496A9-9DFD-4A14-A917-E7793C800E30}">
      <dgm:prSet/>
      <dgm:spPr/>
      <dgm:t>
        <a:bodyPr/>
        <a:lstStyle/>
        <a:p>
          <a:endParaRPr lang="es-ES"/>
        </a:p>
      </dgm:t>
    </dgm:pt>
    <dgm:pt modelId="{9381711C-2C5C-4A2F-B1C2-798CFA9E2E15}" type="sibTrans" cxnId="{B57496A9-9DFD-4A14-A917-E7793C800E30}">
      <dgm:prSet/>
      <dgm:spPr/>
      <dgm:t>
        <a:bodyPr/>
        <a:lstStyle/>
        <a:p>
          <a:endParaRPr lang="es-ES"/>
        </a:p>
      </dgm:t>
    </dgm:pt>
    <dgm:pt modelId="{A930A5B3-C45F-4BB6-BBD0-D94A28A7AE18}">
      <dgm:prSet phldrT="[Texto]"/>
      <dgm:spPr/>
      <dgm:t>
        <a:bodyPr/>
        <a:lstStyle/>
        <a:p>
          <a:r>
            <a:rPr lang="es-ES" dirty="0" smtClean="0"/>
            <a:t>Identificar los servicios estratégicos</a:t>
          </a:r>
          <a:endParaRPr lang="es-ES" dirty="0"/>
        </a:p>
      </dgm:t>
    </dgm:pt>
    <dgm:pt modelId="{D38C89A4-E519-4D3F-8D68-71DD12D49C95}" type="parTrans" cxnId="{08BEBD6D-0984-4D21-AF07-1225B136D600}">
      <dgm:prSet/>
      <dgm:spPr/>
      <dgm:t>
        <a:bodyPr/>
        <a:lstStyle/>
        <a:p>
          <a:endParaRPr lang="es-ES"/>
        </a:p>
      </dgm:t>
    </dgm:pt>
    <dgm:pt modelId="{80B28B34-C386-41CA-B074-BFFA3720B878}" type="sibTrans" cxnId="{08BEBD6D-0984-4D21-AF07-1225B136D600}">
      <dgm:prSet/>
      <dgm:spPr/>
      <dgm:t>
        <a:bodyPr/>
        <a:lstStyle/>
        <a:p>
          <a:endParaRPr lang="es-ES"/>
        </a:p>
      </dgm:t>
    </dgm:pt>
    <dgm:pt modelId="{D841FE46-6FFB-4D9B-BC07-B34A60695161}">
      <dgm:prSet phldrT="[Texto]"/>
      <dgm:spPr/>
      <dgm:t>
        <a:bodyPr/>
        <a:lstStyle/>
        <a:p>
          <a:r>
            <a:rPr lang="es-EC" smtClean="0"/>
            <a:t>Estudio de la situación actual de sectores estratégicos</a:t>
          </a:r>
          <a:endParaRPr lang="es-ES" dirty="0"/>
        </a:p>
      </dgm:t>
    </dgm:pt>
    <dgm:pt modelId="{7D066D6F-5B3F-420F-85B3-72AB507C82CD}" type="parTrans" cxnId="{F65B34FB-FBFA-41E2-9284-2669767BD062}">
      <dgm:prSet/>
      <dgm:spPr/>
      <dgm:t>
        <a:bodyPr/>
        <a:lstStyle/>
        <a:p>
          <a:endParaRPr lang="es-ES"/>
        </a:p>
      </dgm:t>
    </dgm:pt>
    <dgm:pt modelId="{ADC93B25-1E06-4C4D-A5CE-BA27C6F7750B}" type="sibTrans" cxnId="{F65B34FB-FBFA-41E2-9284-2669767BD062}">
      <dgm:prSet/>
      <dgm:spPr/>
      <dgm:t>
        <a:bodyPr/>
        <a:lstStyle/>
        <a:p>
          <a:endParaRPr lang="es-ES"/>
        </a:p>
      </dgm:t>
    </dgm:pt>
    <dgm:pt modelId="{4254993D-8E8B-4EE1-888C-3D2887104B67}">
      <dgm:prSet phldrT="[Texto]"/>
      <dgm:spPr/>
      <dgm:t>
        <a:bodyPr/>
        <a:lstStyle/>
        <a:p>
          <a:r>
            <a:rPr lang="es-ES" dirty="0" smtClean="0"/>
            <a:t>Trabajar de forma colaborativa</a:t>
          </a:r>
          <a:endParaRPr lang="es-ES" dirty="0"/>
        </a:p>
      </dgm:t>
    </dgm:pt>
    <dgm:pt modelId="{B5017A43-26DC-4D73-8C2A-E910CB456B06}" type="parTrans" cxnId="{1F79F70D-3C35-4B9C-A697-2FE3E9551BD9}">
      <dgm:prSet/>
      <dgm:spPr/>
      <dgm:t>
        <a:bodyPr/>
        <a:lstStyle/>
        <a:p>
          <a:endParaRPr lang="es-ES"/>
        </a:p>
      </dgm:t>
    </dgm:pt>
    <dgm:pt modelId="{D1679DAD-5C81-4041-A4AC-77CFE7891E73}" type="sibTrans" cxnId="{1F79F70D-3C35-4B9C-A697-2FE3E9551BD9}">
      <dgm:prSet/>
      <dgm:spPr/>
      <dgm:t>
        <a:bodyPr/>
        <a:lstStyle/>
        <a:p>
          <a:endParaRPr lang="es-ES"/>
        </a:p>
      </dgm:t>
    </dgm:pt>
    <dgm:pt modelId="{BA8EFC4E-1A9B-48C9-92CD-67C09913533E}">
      <dgm:prSet phldrT="[Texto]"/>
      <dgm:spPr/>
      <dgm:t>
        <a:bodyPr/>
        <a:lstStyle/>
        <a:p>
          <a:r>
            <a:rPr lang="es-ES" dirty="0" smtClean="0"/>
            <a:t>Análisis de mercado del estado</a:t>
          </a:r>
          <a:endParaRPr lang="es-ES" dirty="0"/>
        </a:p>
      </dgm:t>
    </dgm:pt>
    <dgm:pt modelId="{58094DDB-E7B5-4C2C-9553-DC5E06E23214}" type="parTrans" cxnId="{2FFE1141-7F8D-4DC9-B6C7-C25837EC4666}">
      <dgm:prSet/>
      <dgm:spPr/>
      <dgm:t>
        <a:bodyPr/>
        <a:lstStyle/>
        <a:p>
          <a:endParaRPr lang="es-ES"/>
        </a:p>
      </dgm:t>
    </dgm:pt>
    <dgm:pt modelId="{1B7D359C-E94E-4D6F-896D-94A6BF06EDE6}" type="sibTrans" cxnId="{2FFE1141-7F8D-4DC9-B6C7-C25837EC4666}">
      <dgm:prSet/>
      <dgm:spPr/>
      <dgm:t>
        <a:bodyPr/>
        <a:lstStyle/>
        <a:p>
          <a:endParaRPr lang="es-ES"/>
        </a:p>
      </dgm:t>
    </dgm:pt>
    <dgm:pt modelId="{B24A2520-C6CB-453D-BEAC-9E4400D8778B}" type="pres">
      <dgm:prSet presAssocID="{1FD22E98-ECF6-4228-A8DB-1D279B081F18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s-EC"/>
        </a:p>
      </dgm:t>
    </dgm:pt>
    <dgm:pt modelId="{D9D8F404-0719-4673-AA1A-5D666AC4EA76}" type="pres">
      <dgm:prSet presAssocID="{B9A54A1F-A6BF-41D7-9EAF-836E6FAA028F}" presName="thickLine" presStyleLbl="alignNode1" presStyleIdx="0" presStyleCnt="1"/>
      <dgm:spPr/>
    </dgm:pt>
    <dgm:pt modelId="{EA04C88D-3F50-489E-9499-FB1EC1144D5C}" type="pres">
      <dgm:prSet presAssocID="{B9A54A1F-A6BF-41D7-9EAF-836E6FAA028F}" presName="horz1" presStyleCnt="0"/>
      <dgm:spPr/>
    </dgm:pt>
    <dgm:pt modelId="{C81A1F81-660E-48E8-8C25-669793A42980}" type="pres">
      <dgm:prSet presAssocID="{B9A54A1F-A6BF-41D7-9EAF-836E6FAA028F}" presName="tx1" presStyleLbl="revTx" presStyleIdx="0" presStyleCnt="7"/>
      <dgm:spPr/>
      <dgm:t>
        <a:bodyPr/>
        <a:lstStyle/>
        <a:p>
          <a:endParaRPr lang="es-ES"/>
        </a:p>
      </dgm:t>
    </dgm:pt>
    <dgm:pt modelId="{AF9DBEE3-8DBA-4334-91C4-91B12CA492B7}" type="pres">
      <dgm:prSet presAssocID="{B9A54A1F-A6BF-41D7-9EAF-836E6FAA028F}" presName="vert1" presStyleCnt="0"/>
      <dgm:spPr/>
    </dgm:pt>
    <dgm:pt modelId="{D2973343-3DAE-4EC2-BF63-C832BDFD7BCB}" type="pres">
      <dgm:prSet presAssocID="{111145A4-558D-43CA-87DB-CD16FB814590}" presName="vertSpace2a" presStyleCnt="0"/>
      <dgm:spPr/>
    </dgm:pt>
    <dgm:pt modelId="{8D6B014B-9554-4E2A-9E64-BE4D288AA100}" type="pres">
      <dgm:prSet presAssocID="{111145A4-558D-43CA-87DB-CD16FB814590}" presName="horz2" presStyleCnt="0"/>
      <dgm:spPr/>
    </dgm:pt>
    <dgm:pt modelId="{099B156B-17F0-4CCD-9822-DF7EF0C6E705}" type="pres">
      <dgm:prSet presAssocID="{111145A4-558D-43CA-87DB-CD16FB814590}" presName="horzSpace2" presStyleCnt="0"/>
      <dgm:spPr/>
    </dgm:pt>
    <dgm:pt modelId="{10C83BCA-1348-4CE9-AE56-CD3E1B23ACAE}" type="pres">
      <dgm:prSet presAssocID="{111145A4-558D-43CA-87DB-CD16FB814590}" presName="tx2" presStyleLbl="revTx" presStyleIdx="1" presStyleCnt="7"/>
      <dgm:spPr/>
      <dgm:t>
        <a:bodyPr/>
        <a:lstStyle/>
        <a:p>
          <a:endParaRPr lang="es-ES"/>
        </a:p>
      </dgm:t>
    </dgm:pt>
    <dgm:pt modelId="{BF03C54E-4DCB-4899-80E3-68391A8230EB}" type="pres">
      <dgm:prSet presAssocID="{111145A4-558D-43CA-87DB-CD16FB814590}" presName="vert2" presStyleCnt="0"/>
      <dgm:spPr/>
    </dgm:pt>
    <dgm:pt modelId="{942716FE-E600-4C63-B6DF-F5B0894947A9}" type="pres">
      <dgm:prSet presAssocID="{111145A4-558D-43CA-87DB-CD16FB814590}" presName="thinLine2b" presStyleLbl="callout" presStyleIdx="0" presStyleCnt="6"/>
      <dgm:spPr/>
    </dgm:pt>
    <dgm:pt modelId="{B076023F-9425-4EE0-B7DD-92C494C3D276}" type="pres">
      <dgm:prSet presAssocID="{111145A4-558D-43CA-87DB-CD16FB814590}" presName="vertSpace2b" presStyleCnt="0"/>
      <dgm:spPr/>
    </dgm:pt>
    <dgm:pt modelId="{623ACD67-6144-4733-9BCC-C980FD5A1D79}" type="pres">
      <dgm:prSet presAssocID="{BD04438F-1F2F-46BC-858F-27E3DB331672}" presName="horz2" presStyleCnt="0"/>
      <dgm:spPr/>
    </dgm:pt>
    <dgm:pt modelId="{375C93D0-3567-4D85-93CA-943835A028A1}" type="pres">
      <dgm:prSet presAssocID="{BD04438F-1F2F-46BC-858F-27E3DB331672}" presName="horzSpace2" presStyleCnt="0"/>
      <dgm:spPr/>
    </dgm:pt>
    <dgm:pt modelId="{DB3C078C-4107-4BF9-AFC4-226B3B81BD9C}" type="pres">
      <dgm:prSet presAssocID="{BD04438F-1F2F-46BC-858F-27E3DB331672}" presName="tx2" presStyleLbl="revTx" presStyleIdx="2" presStyleCnt="7"/>
      <dgm:spPr/>
      <dgm:t>
        <a:bodyPr/>
        <a:lstStyle/>
        <a:p>
          <a:endParaRPr lang="es-ES"/>
        </a:p>
      </dgm:t>
    </dgm:pt>
    <dgm:pt modelId="{2770DBA2-61DB-4FA3-9E7E-9A037A87C1E7}" type="pres">
      <dgm:prSet presAssocID="{BD04438F-1F2F-46BC-858F-27E3DB331672}" presName="vert2" presStyleCnt="0"/>
      <dgm:spPr/>
    </dgm:pt>
    <dgm:pt modelId="{23664A89-27D2-42E8-8D62-9DF5D15D5453}" type="pres">
      <dgm:prSet presAssocID="{BD04438F-1F2F-46BC-858F-27E3DB331672}" presName="thinLine2b" presStyleLbl="callout" presStyleIdx="1" presStyleCnt="6"/>
      <dgm:spPr/>
    </dgm:pt>
    <dgm:pt modelId="{079148C8-F836-49CC-917F-EB13FBB9E298}" type="pres">
      <dgm:prSet presAssocID="{BD04438F-1F2F-46BC-858F-27E3DB331672}" presName="vertSpace2b" presStyleCnt="0"/>
      <dgm:spPr/>
    </dgm:pt>
    <dgm:pt modelId="{68CD12A6-CBDB-46BE-8A08-5D9C1B67FDEE}" type="pres">
      <dgm:prSet presAssocID="{A930A5B3-C45F-4BB6-BBD0-D94A28A7AE18}" presName="horz2" presStyleCnt="0"/>
      <dgm:spPr/>
    </dgm:pt>
    <dgm:pt modelId="{9E5178D3-32DC-4446-B701-4226BB646D96}" type="pres">
      <dgm:prSet presAssocID="{A930A5B3-C45F-4BB6-BBD0-D94A28A7AE18}" presName="horzSpace2" presStyleCnt="0"/>
      <dgm:spPr/>
    </dgm:pt>
    <dgm:pt modelId="{E4049907-5F09-4F99-8101-10904B64747E}" type="pres">
      <dgm:prSet presAssocID="{A930A5B3-C45F-4BB6-BBD0-D94A28A7AE18}" presName="tx2" presStyleLbl="revTx" presStyleIdx="3" presStyleCnt="7"/>
      <dgm:spPr/>
      <dgm:t>
        <a:bodyPr/>
        <a:lstStyle/>
        <a:p>
          <a:endParaRPr lang="es-ES"/>
        </a:p>
      </dgm:t>
    </dgm:pt>
    <dgm:pt modelId="{74F9722B-A397-41DF-B635-85A4026A6BBB}" type="pres">
      <dgm:prSet presAssocID="{A930A5B3-C45F-4BB6-BBD0-D94A28A7AE18}" presName="vert2" presStyleCnt="0"/>
      <dgm:spPr/>
    </dgm:pt>
    <dgm:pt modelId="{F1E6E8FB-434A-473C-8D82-E992A907A41E}" type="pres">
      <dgm:prSet presAssocID="{A930A5B3-C45F-4BB6-BBD0-D94A28A7AE18}" presName="thinLine2b" presStyleLbl="callout" presStyleIdx="2" presStyleCnt="6"/>
      <dgm:spPr/>
    </dgm:pt>
    <dgm:pt modelId="{F2E42C5D-51AF-479C-86D0-5A4D316B4A1E}" type="pres">
      <dgm:prSet presAssocID="{A930A5B3-C45F-4BB6-BBD0-D94A28A7AE18}" presName="vertSpace2b" presStyleCnt="0"/>
      <dgm:spPr/>
    </dgm:pt>
    <dgm:pt modelId="{6DCA1421-9EEB-4B15-8ED0-15D053061AEA}" type="pres">
      <dgm:prSet presAssocID="{D841FE46-6FFB-4D9B-BC07-B34A60695161}" presName="horz2" presStyleCnt="0"/>
      <dgm:spPr/>
    </dgm:pt>
    <dgm:pt modelId="{2052CDFF-2318-4F9A-8C17-DDACE9D536BE}" type="pres">
      <dgm:prSet presAssocID="{D841FE46-6FFB-4D9B-BC07-B34A60695161}" presName="horzSpace2" presStyleCnt="0"/>
      <dgm:spPr/>
    </dgm:pt>
    <dgm:pt modelId="{7FEA8A09-5419-466C-B2E0-630161D95293}" type="pres">
      <dgm:prSet presAssocID="{D841FE46-6FFB-4D9B-BC07-B34A60695161}" presName="tx2" presStyleLbl="revTx" presStyleIdx="4" presStyleCnt="7"/>
      <dgm:spPr/>
      <dgm:t>
        <a:bodyPr/>
        <a:lstStyle/>
        <a:p>
          <a:endParaRPr lang="es-ES"/>
        </a:p>
      </dgm:t>
    </dgm:pt>
    <dgm:pt modelId="{EC8450D9-C470-4960-986C-8921074AE4AB}" type="pres">
      <dgm:prSet presAssocID="{D841FE46-6FFB-4D9B-BC07-B34A60695161}" presName="vert2" presStyleCnt="0"/>
      <dgm:spPr/>
    </dgm:pt>
    <dgm:pt modelId="{6E1BE8B0-A688-429A-A027-7D60974D5CFD}" type="pres">
      <dgm:prSet presAssocID="{D841FE46-6FFB-4D9B-BC07-B34A60695161}" presName="thinLine2b" presStyleLbl="callout" presStyleIdx="3" presStyleCnt="6"/>
      <dgm:spPr/>
    </dgm:pt>
    <dgm:pt modelId="{A8AECEE8-54D4-4D31-B12F-F1F0C1DA3CBA}" type="pres">
      <dgm:prSet presAssocID="{D841FE46-6FFB-4D9B-BC07-B34A60695161}" presName="vertSpace2b" presStyleCnt="0"/>
      <dgm:spPr/>
    </dgm:pt>
    <dgm:pt modelId="{A4D12C0D-9905-465B-A8C9-482CC1533CF9}" type="pres">
      <dgm:prSet presAssocID="{4254993D-8E8B-4EE1-888C-3D2887104B67}" presName="horz2" presStyleCnt="0"/>
      <dgm:spPr/>
    </dgm:pt>
    <dgm:pt modelId="{2B444907-3E5C-40A0-B6BE-B8F2B9B7E807}" type="pres">
      <dgm:prSet presAssocID="{4254993D-8E8B-4EE1-888C-3D2887104B67}" presName="horzSpace2" presStyleCnt="0"/>
      <dgm:spPr/>
    </dgm:pt>
    <dgm:pt modelId="{ABBF9577-B131-44A7-9F90-C380C38C5DE7}" type="pres">
      <dgm:prSet presAssocID="{4254993D-8E8B-4EE1-888C-3D2887104B67}" presName="tx2" presStyleLbl="revTx" presStyleIdx="5" presStyleCnt="7"/>
      <dgm:spPr/>
      <dgm:t>
        <a:bodyPr/>
        <a:lstStyle/>
        <a:p>
          <a:endParaRPr lang="es-ES"/>
        </a:p>
      </dgm:t>
    </dgm:pt>
    <dgm:pt modelId="{627E25F2-8A6D-4963-872A-1C15BA23D21A}" type="pres">
      <dgm:prSet presAssocID="{4254993D-8E8B-4EE1-888C-3D2887104B67}" presName="vert2" presStyleCnt="0"/>
      <dgm:spPr/>
    </dgm:pt>
    <dgm:pt modelId="{26D9E597-B661-4D5D-B19F-BE87B4261453}" type="pres">
      <dgm:prSet presAssocID="{4254993D-8E8B-4EE1-888C-3D2887104B67}" presName="thinLine2b" presStyleLbl="callout" presStyleIdx="4" presStyleCnt="6"/>
      <dgm:spPr/>
    </dgm:pt>
    <dgm:pt modelId="{0C69258F-5D1F-4183-A2AE-FF7A9EFD9485}" type="pres">
      <dgm:prSet presAssocID="{4254993D-8E8B-4EE1-888C-3D2887104B67}" presName="vertSpace2b" presStyleCnt="0"/>
      <dgm:spPr/>
    </dgm:pt>
    <dgm:pt modelId="{4A5BF4CB-C2ED-43D1-A325-C306818D43FC}" type="pres">
      <dgm:prSet presAssocID="{BA8EFC4E-1A9B-48C9-92CD-67C09913533E}" presName="horz2" presStyleCnt="0"/>
      <dgm:spPr/>
    </dgm:pt>
    <dgm:pt modelId="{F5C28E19-F39A-447D-85E8-6082F6B5B8FC}" type="pres">
      <dgm:prSet presAssocID="{BA8EFC4E-1A9B-48C9-92CD-67C09913533E}" presName="horzSpace2" presStyleCnt="0"/>
      <dgm:spPr/>
    </dgm:pt>
    <dgm:pt modelId="{3A56B305-CF7B-4A04-AECC-95674CBBD4CA}" type="pres">
      <dgm:prSet presAssocID="{BA8EFC4E-1A9B-48C9-92CD-67C09913533E}" presName="tx2" presStyleLbl="revTx" presStyleIdx="6" presStyleCnt="7"/>
      <dgm:spPr/>
      <dgm:t>
        <a:bodyPr/>
        <a:lstStyle/>
        <a:p>
          <a:endParaRPr lang="es-EC"/>
        </a:p>
      </dgm:t>
    </dgm:pt>
    <dgm:pt modelId="{40B1A12B-FE60-41FD-B2DF-4D2F83895CDC}" type="pres">
      <dgm:prSet presAssocID="{BA8EFC4E-1A9B-48C9-92CD-67C09913533E}" presName="vert2" presStyleCnt="0"/>
      <dgm:spPr/>
    </dgm:pt>
    <dgm:pt modelId="{F7CAFB94-94EF-43CA-9070-3F4882EF013A}" type="pres">
      <dgm:prSet presAssocID="{BA8EFC4E-1A9B-48C9-92CD-67C09913533E}" presName="thinLine2b" presStyleLbl="callout" presStyleIdx="5" presStyleCnt="6"/>
      <dgm:spPr/>
    </dgm:pt>
    <dgm:pt modelId="{210CC68A-D79E-4EF9-B7B3-173D575B9C8F}" type="pres">
      <dgm:prSet presAssocID="{BA8EFC4E-1A9B-48C9-92CD-67C09913533E}" presName="vertSpace2b" presStyleCnt="0"/>
      <dgm:spPr/>
    </dgm:pt>
  </dgm:ptLst>
  <dgm:cxnLst>
    <dgm:cxn modelId="{1F79F70D-3C35-4B9C-A697-2FE3E9551BD9}" srcId="{B9A54A1F-A6BF-41D7-9EAF-836E6FAA028F}" destId="{4254993D-8E8B-4EE1-888C-3D2887104B67}" srcOrd="4" destOrd="0" parTransId="{B5017A43-26DC-4D73-8C2A-E910CB456B06}" sibTransId="{D1679DAD-5C81-4041-A4AC-77CFE7891E73}"/>
    <dgm:cxn modelId="{C447A5DD-2498-43A4-95C1-B5F09C6DFC41}" type="presOf" srcId="{1FD22E98-ECF6-4228-A8DB-1D279B081F18}" destId="{B24A2520-C6CB-453D-BEAC-9E4400D8778B}" srcOrd="0" destOrd="0" presId="urn:microsoft.com/office/officeart/2008/layout/LinedList"/>
    <dgm:cxn modelId="{B57496A9-9DFD-4A14-A917-E7793C800E30}" srcId="{B9A54A1F-A6BF-41D7-9EAF-836E6FAA028F}" destId="{BD04438F-1F2F-46BC-858F-27E3DB331672}" srcOrd="1" destOrd="0" parTransId="{5E12420E-2C21-417D-B89E-5392288BEBDD}" sibTransId="{9381711C-2C5C-4A2F-B1C2-798CFA9E2E15}"/>
    <dgm:cxn modelId="{2FFE1141-7F8D-4DC9-B6C7-C25837EC4666}" srcId="{B9A54A1F-A6BF-41D7-9EAF-836E6FAA028F}" destId="{BA8EFC4E-1A9B-48C9-92CD-67C09913533E}" srcOrd="5" destOrd="0" parTransId="{58094DDB-E7B5-4C2C-9553-DC5E06E23214}" sibTransId="{1B7D359C-E94E-4D6F-896D-94A6BF06EDE6}"/>
    <dgm:cxn modelId="{7C5E2F6E-B36C-49B0-98A4-194D732C1C4E}" type="presOf" srcId="{B9A54A1F-A6BF-41D7-9EAF-836E6FAA028F}" destId="{C81A1F81-660E-48E8-8C25-669793A42980}" srcOrd="0" destOrd="0" presId="urn:microsoft.com/office/officeart/2008/layout/LinedList"/>
    <dgm:cxn modelId="{37F6F334-553A-40CC-88BC-262FC8BAA89D}" type="presOf" srcId="{D841FE46-6FFB-4D9B-BC07-B34A60695161}" destId="{7FEA8A09-5419-466C-B2E0-630161D95293}" srcOrd="0" destOrd="0" presId="urn:microsoft.com/office/officeart/2008/layout/LinedList"/>
    <dgm:cxn modelId="{EDE0F461-AD83-4D74-A6F6-142119E1EE4B}" type="presOf" srcId="{BA8EFC4E-1A9B-48C9-92CD-67C09913533E}" destId="{3A56B305-CF7B-4A04-AECC-95674CBBD4CA}" srcOrd="0" destOrd="0" presId="urn:microsoft.com/office/officeart/2008/layout/LinedList"/>
    <dgm:cxn modelId="{47F25193-4DE1-467D-8C00-9DF33345B37B}" type="presOf" srcId="{111145A4-558D-43CA-87DB-CD16FB814590}" destId="{10C83BCA-1348-4CE9-AE56-CD3E1B23ACAE}" srcOrd="0" destOrd="0" presId="urn:microsoft.com/office/officeart/2008/layout/LinedList"/>
    <dgm:cxn modelId="{08BEBD6D-0984-4D21-AF07-1225B136D600}" srcId="{B9A54A1F-A6BF-41D7-9EAF-836E6FAA028F}" destId="{A930A5B3-C45F-4BB6-BBD0-D94A28A7AE18}" srcOrd="2" destOrd="0" parTransId="{D38C89A4-E519-4D3F-8D68-71DD12D49C95}" sibTransId="{80B28B34-C386-41CA-B074-BFFA3720B878}"/>
    <dgm:cxn modelId="{D0FA1F41-EE03-44C6-8C79-A22B14A39E5F}" type="presOf" srcId="{A930A5B3-C45F-4BB6-BBD0-D94A28A7AE18}" destId="{E4049907-5F09-4F99-8101-10904B64747E}" srcOrd="0" destOrd="0" presId="urn:microsoft.com/office/officeart/2008/layout/LinedList"/>
    <dgm:cxn modelId="{1699C6EC-D717-4C0B-A8AD-271D1934C13D}" srcId="{1FD22E98-ECF6-4228-A8DB-1D279B081F18}" destId="{B9A54A1F-A6BF-41D7-9EAF-836E6FAA028F}" srcOrd="0" destOrd="0" parTransId="{CC7239C9-2160-4F8F-AD38-241F696DE565}" sibTransId="{B0167B14-4D17-4B17-AA54-1C5400B16F9D}"/>
    <dgm:cxn modelId="{F65B34FB-FBFA-41E2-9284-2669767BD062}" srcId="{B9A54A1F-A6BF-41D7-9EAF-836E6FAA028F}" destId="{D841FE46-6FFB-4D9B-BC07-B34A60695161}" srcOrd="3" destOrd="0" parTransId="{7D066D6F-5B3F-420F-85B3-72AB507C82CD}" sibTransId="{ADC93B25-1E06-4C4D-A5CE-BA27C6F7750B}"/>
    <dgm:cxn modelId="{65F7A6AE-D62B-4DC1-A2A0-BB15155687FD}" srcId="{B9A54A1F-A6BF-41D7-9EAF-836E6FAA028F}" destId="{111145A4-558D-43CA-87DB-CD16FB814590}" srcOrd="0" destOrd="0" parTransId="{8F186387-B893-43A8-904C-F623AF370A01}" sibTransId="{1EF6A7BC-B6F8-4FED-86F0-F7D1911A3405}"/>
    <dgm:cxn modelId="{B1393066-19F6-4CF6-A2DF-B3099864159F}" type="presOf" srcId="{4254993D-8E8B-4EE1-888C-3D2887104B67}" destId="{ABBF9577-B131-44A7-9F90-C380C38C5DE7}" srcOrd="0" destOrd="0" presId="urn:microsoft.com/office/officeart/2008/layout/LinedList"/>
    <dgm:cxn modelId="{9FBFB27B-9F11-490D-AD90-392B60D4D253}" type="presOf" srcId="{BD04438F-1F2F-46BC-858F-27E3DB331672}" destId="{DB3C078C-4107-4BF9-AFC4-226B3B81BD9C}" srcOrd="0" destOrd="0" presId="urn:microsoft.com/office/officeart/2008/layout/LinedList"/>
    <dgm:cxn modelId="{015E9F4E-AF59-405C-9798-B3AFC5A279B2}" type="presParOf" srcId="{B24A2520-C6CB-453D-BEAC-9E4400D8778B}" destId="{D9D8F404-0719-4673-AA1A-5D666AC4EA76}" srcOrd="0" destOrd="0" presId="urn:microsoft.com/office/officeart/2008/layout/LinedList"/>
    <dgm:cxn modelId="{86C9E3C2-7869-4D23-B38C-FCB23D1F9B88}" type="presParOf" srcId="{B24A2520-C6CB-453D-BEAC-9E4400D8778B}" destId="{EA04C88D-3F50-489E-9499-FB1EC1144D5C}" srcOrd="1" destOrd="0" presId="urn:microsoft.com/office/officeart/2008/layout/LinedList"/>
    <dgm:cxn modelId="{A998D276-5F71-43D7-8FAA-51DED9F5F652}" type="presParOf" srcId="{EA04C88D-3F50-489E-9499-FB1EC1144D5C}" destId="{C81A1F81-660E-48E8-8C25-669793A42980}" srcOrd="0" destOrd="0" presId="urn:microsoft.com/office/officeart/2008/layout/LinedList"/>
    <dgm:cxn modelId="{08669E78-E8CD-4E4F-9189-CE04F59EE1D3}" type="presParOf" srcId="{EA04C88D-3F50-489E-9499-FB1EC1144D5C}" destId="{AF9DBEE3-8DBA-4334-91C4-91B12CA492B7}" srcOrd="1" destOrd="0" presId="urn:microsoft.com/office/officeart/2008/layout/LinedList"/>
    <dgm:cxn modelId="{8FBFB2F2-3316-439C-9C3D-C0AC52687C47}" type="presParOf" srcId="{AF9DBEE3-8DBA-4334-91C4-91B12CA492B7}" destId="{D2973343-3DAE-4EC2-BF63-C832BDFD7BCB}" srcOrd="0" destOrd="0" presId="urn:microsoft.com/office/officeart/2008/layout/LinedList"/>
    <dgm:cxn modelId="{06CB6A93-B790-438F-9424-9D9B9D5F71C6}" type="presParOf" srcId="{AF9DBEE3-8DBA-4334-91C4-91B12CA492B7}" destId="{8D6B014B-9554-4E2A-9E64-BE4D288AA100}" srcOrd="1" destOrd="0" presId="urn:microsoft.com/office/officeart/2008/layout/LinedList"/>
    <dgm:cxn modelId="{CF87FECD-537C-4387-B6A7-DCECCC9B394D}" type="presParOf" srcId="{8D6B014B-9554-4E2A-9E64-BE4D288AA100}" destId="{099B156B-17F0-4CCD-9822-DF7EF0C6E705}" srcOrd="0" destOrd="0" presId="urn:microsoft.com/office/officeart/2008/layout/LinedList"/>
    <dgm:cxn modelId="{8C3CB7D9-0817-4091-9C74-440C6D724D9E}" type="presParOf" srcId="{8D6B014B-9554-4E2A-9E64-BE4D288AA100}" destId="{10C83BCA-1348-4CE9-AE56-CD3E1B23ACAE}" srcOrd="1" destOrd="0" presId="urn:microsoft.com/office/officeart/2008/layout/LinedList"/>
    <dgm:cxn modelId="{08F65745-FE4F-4354-AA22-7626E90CFAED}" type="presParOf" srcId="{8D6B014B-9554-4E2A-9E64-BE4D288AA100}" destId="{BF03C54E-4DCB-4899-80E3-68391A8230EB}" srcOrd="2" destOrd="0" presId="urn:microsoft.com/office/officeart/2008/layout/LinedList"/>
    <dgm:cxn modelId="{F3D20418-B48C-4D89-B827-A6CC3501616D}" type="presParOf" srcId="{AF9DBEE3-8DBA-4334-91C4-91B12CA492B7}" destId="{942716FE-E600-4C63-B6DF-F5B0894947A9}" srcOrd="2" destOrd="0" presId="urn:microsoft.com/office/officeart/2008/layout/LinedList"/>
    <dgm:cxn modelId="{BA9B3623-9A77-47F4-9657-657B75E7FDA4}" type="presParOf" srcId="{AF9DBEE3-8DBA-4334-91C4-91B12CA492B7}" destId="{B076023F-9425-4EE0-B7DD-92C494C3D276}" srcOrd="3" destOrd="0" presId="urn:microsoft.com/office/officeart/2008/layout/LinedList"/>
    <dgm:cxn modelId="{53FB31FD-0484-4A70-85A5-AF693CFD5BED}" type="presParOf" srcId="{AF9DBEE3-8DBA-4334-91C4-91B12CA492B7}" destId="{623ACD67-6144-4733-9BCC-C980FD5A1D79}" srcOrd="4" destOrd="0" presId="urn:microsoft.com/office/officeart/2008/layout/LinedList"/>
    <dgm:cxn modelId="{04EA5E15-901C-41E6-B9E3-2156A70D3F97}" type="presParOf" srcId="{623ACD67-6144-4733-9BCC-C980FD5A1D79}" destId="{375C93D0-3567-4D85-93CA-943835A028A1}" srcOrd="0" destOrd="0" presId="urn:microsoft.com/office/officeart/2008/layout/LinedList"/>
    <dgm:cxn modelId="{70C89AEA-ED3A-44B6-9D06-5FF300F3A2E2}" type="presParOf" srcId="{623ACD67-6144-4733-9BCC-C980FD5A1D79}" destId="{DB3C078C-4107-4BF9-AFC4-226B3B81BD9C}" srcOrd="1" destOrd="0" presId="urn:microsoft.com/office/officeart/2008/layout/LinedList"/>
    <dgm:cxn modelId="{E4D889B9-713E-4784-845D-4C5CC50C949C}" type="presParOf" srcId="{623ACD67-6144-4733-9BCC-C980FD5A1D79}" destId="{2770DBA2-61DB-4FA3-9E7E-9A037A87C1E7}" srcOrd="2" destOrd="0" presId="urn:microsoft.com/office/officeart/2008/layout/LinedList"/>
    <dgm:cxn modelId="{B7E41900-AEFC-458A-B999-4DB4908A2912}" type="presParOf" srcId="{AF9DBEE3-8DBA-4334-91C4-91B12CA492B7}" destId="{23664A89-27D2-42E8-8D62-9DF5D15D5453}" srcOrd="5" destOrd="0" presId="urn:microsoft.com/office/officeart/2008/layout/LinedList"/>
    <dgm:cxn modelId="{1BB45E88-C891-4856-BE8F-85B7B34044AB}" type="presParOf" srcId="{AF9DBEE3-8DBA-4334-91C4-91B12CA492B7}" destId="{079148C8-F836-49CC-917F-EB13FBB9E298}" srcOrd="6" destOrd="0" presId="urn:microsoft.com/office/officeart/2008/layout/LinedList"/>
    <dgm:cxn modelId="{9092565D-A1B6-4454-85D3-2E09D597F13D}" type="presParOf" srcId="{AF9DBEE3-8DBA-4334-91C4-91B12CA492B7}" destId="{68CD12A6-CBDB-46BE-8A08-5D9C1B67FDEE}" srcOrd="7" destOrd="0" presId="urn:microsoft.com/office/officeart/2008/layout/LinedList"/>
    <dgm:cxn modelId="{8D3E47D0-9884-4F0C-882E-1154EAF7EEE5}" type="presParOf" srcId="{68CD12A6-CBDB-46BE-8A08-5D9C1B67FDEE}" destId="{9E5178D3-32DC-4446-B701-4226BB646D96}" srcOrd="0" destOrd="0" presId="urn:microsoft.com/office/officeart/2008/layout/LinedList"/>
    <dgm:cxn modelId="{3A2510E1-C1C9-4940-AB07-EC63B8A89293}" type="presParOf" srcId="{68CD12A6-CBDB-46BE-8A08-5D9C1B67FDEE}" destId="{E4049907-5F09-4F99-8101-10904B64747E}" srcOrd="1" destOrd="0" presId="urn:microsoft.com/office/officeart/2008/layout/LinedList"/>
    <dgm:cxn modelId="{68B59C9E-4866-47B0-A010-9E4EC601BAA4}" type="presParOf" srcId="{68CD12A6-CBDB-46BE-8A08-5D9C1B67FDEE}" destId="{74F9722B-A397-41DF-B635-85A4026A6BBB}" srcOrd="2" destOrd="0" presId="urn:microsoft.com/office/officeart/2008/layout/LinedList"/>
    <dgm:cxn modelId="{5C70AA53-8BF4-4203-A323-CAFC8E6227DA}" type="presParOf" srcId="{AF9DBEE3-8DBA-4334-91C4-91B12CA492B7}" destId="{F1E6E8FB-434A-473C-8D82-E992A907A41E}" srcOrd="8" destOrd="0" presId="urn:microsoft.com/office/officeart/2008/layout/LinedList"/>
    <dgm:cxn modelId="{9AFB5B19-EBDD-4DDE-8262-6BB1642DDDBA}" type="presParOf" srcId="{AF9DBEE3-8DBA-4334-91C4-91B12CA492B7}" destId="{F2E42C5D-51AF-479C-86D0-5A4D316B4A1E}" srcOrd="9" destOrd="0" presId="urn:microsoft.com/office/officeart/2008/layout/LinedList"/>
    <dgm:cxn modelId="{09E7153E-9DC2-484B-BF24-B9B5BEB69A7A}" type="presParOf" srcId="{AF9DBEE3-8DBA-4334-91C4-91B12CA492B7}" destId="{6DCA1421-9EEB-4B15-8ED0-15D053061AEA}" srcOrd="10" destOrd="0" presId="urn:microsoft.com/office/officeart/2008/layout/LinedList"/>
    <dgm:cxn modelId="{497037D8-86F5-4877-A4AE-A93D5A17B141}" type="presParOf" srcId="{6DCA1421-9EEB-4B15-8ED0-15D053061AEA}" destId="{2052CDFF-2318-4F9A-8C17-DDACE9D536BE}" srcOrd="0" destOrd="0" presId="urn:microsoft.com/office/officeart/2008/layout/LinedList"/>
    <dgm:cxn modelId="{58A03163-FE8E-42A5-AC33-3EC9696D0952}" type="presParOf" srcId="{6DCA1421-9EEB-4B15-8ED0-15D053061AEA}" destId="{7FEA8A09-5419-466C-B2E0-630161D95293}" srcOrd="1" destOrd="0" presId="urn:microsoft.com/office/officeart/2008/layout/LinedList"/>
    <dgm:cxn modelId="{97775590-90CF-4E9F-9D6B-FD49577A4885}" type="presParOf" srcId="{6DCA1421-9EEB-4B15-8ED0-15D053061AEA}" destId="{EC8450D9-C470-4960-986C-8921074AE4AB}" srcOrd="2" destOrd="0" presId="urn:microsoft.com/office/officeart/2008/layout/LinedList"/>
    <dgm:cxn modelId="{2FBB90D3-0E53-4294-B2A8-93360AEC5C51}" type="presParOf" srcId="{AF9DBEE3-8DBA-4334-91C4-91B12CA492B7}" destId="{6E1BE8B0-A688-429A-A027-7D60974D5CFD}" srcOrd="11" destOrd="0" presId="urn:microsoft.com/office/officeart/2008/layout/LinedList"/>
    <dgm:cxn modelId="{150256BD-BD5A-40E3-BB01-22CAFC15E691}" type="presParOf" srcId="{AF9DBEE3-8DBA-4334-91C4-91B12CA492B7}" destId="{A8AECEE8-54D4-4D31-B12F-F1F0C1DA3CBA}" srcOrd="12" destOrd="0" presId="urn:microsoft.com/office/officeart/2008/layout/LinedList"/>
    <dgm:cxn modelId="{7774CBD6-C925-4B42-975B-9E724162D88A}" type="presParOf" srcId="{AF9DBEE3-8DBA-4334-91C4-91B12CA492B7}" destId="{A4D12C0D-9905-465B-A8C9-482CC1533CF9}" srcOrd="13" destOrd="0" presId="urn:microsoft.com/office/officeart/2008/layout/LinedList"/>
    <dgm:cxn modelId="{8ADBFABC-21D1-41FC-8CD6-04B10DCA8DEB}" type="presParOf" srcId="{A4D12C0D-9905-465B-A8C9-482CC1533CF9}" destId="{2B444907-3E5C-40A0-B6BE-B8F2B9B7E807}" srcOrd="0" destOrd="0" presId="urn:microsoft.com/office/officeart/2008/layout/LinedList"/>
    <dgm:cxn modelId="{ECBD5A34-DCCF-45A3-A687-07E3F183F5C5}" type="presParOf" srcId="{A4D12C0D-9905-465B-A8C9-482CC1533CF9}" destId="{ABBF9577-B131-44A7-9F90-C380C38C5DE7}" srcOrd="1" destOrd="0" presId="urn:microsoft.com/office/officeart/2008/layout/LinedList"/>
    <dgm:cxn modelId="{0EFADE00-3B62-42A6-9BFF-EB18B1C2AE91}" type="presParOf" srcId="{A4D12C0D-9905-465B-A8C9-482CC1533CF9}" destId="{627E25F2-8A6D-4963-872A-1C15BA23D21A}" srcOrd="2" destOrd="0" presId="urn:microsoft.com/office/officeart/2008/layout/LinedList"/>
    <dgm:cxn modelId="{F747A18A-C59D-422F-A08B-4BA24A4264A0}" type="presParOf" srcId="{AF9DBEE3-8DBA-4334-91C4-91B12CA492B7}" destId="{26D9E597-B661-4D5D-B19F-BE87B4261453}" srcOrd="14" destOrd="0" presId="urn:microsoft.com/office/officeart/2008/layout/LinedList"/>
    <dgm:cxn modelId="{961C0E32-826E-4421-91CC-52A4E4544277}" type="presParOf" srcId="{AF9DBEE3-8DBA-4334-91C4-91B12CA492B7}" destId="{0C69258F-5D1F-4183-A2AE-FF7A9EFD9485}" srcOrd="15" destOrd="0" presId="urn:microsoft.com/office/officeart/2008/layout/LinedList"/>
    <dgm:cxn modelId="{68BFBA2C-0DF0-4E6C-9216-B33D7B29153C}" type="presParOf" srcId="{AF9DBEE3-8DBA-4334-91C4-91B12CA492B7}" destId="{4A5BF4CB-C2ED-43D1-A325-C306818D43FC}" srcOrd="16" destOrd="0" presId="urn:microsoft.com/office/officeart/2008/layout/LinedList"/>
    <dgm:cxn modelId="{1DCDAEB1-DD23-4482-9CA2-05422CCD5573}" type="presParOf" srcId="{4A5BF4CB-C2ED-43D1-A325-C306818D43FC}" destId="{F5C28E19-F39A-447D-85E8-6082F6B5B8FC}" srcOrd="0" destOrd="0" presId="urn:microsoft.com/office/officeart/2008/layout/LinedList"/>
    <dgm:cxn modelId="{20EEE66D-C749-4D4C-8B43-D3DB14071177}" type="presParOf" srcId="{4A5BF4CB-C2ED-43D1-A325-C306818D43FC}" destId="{3A56B305-CF7B-4A04-AECC-95674CBBD4CA}" srcOrd="1" destOrd="0" presId="urn:microsoft.com/office/officeart/2008/layout/LinedList"/>
    <dgm:cxn modelId="{9EA5BA23-5FCE-4A7C-B748-DA1BA9726A00}" type="presParOf" srcId="{4A5BF4CB-C2ED-43D1-A325-C306818D43FC}" destId="{40B1A12B-FE60-41FD-B2DF-4D2F83895CDC}" srcOrd="2" destOrd="0" presId="urn:microsoft.com/office/officeart/2008/layout/LinedList"/>
    <dgm:cxn modelId="{C97CDD0A-384C-4A30-AB39-7EFC4E995AA3}" type="presParOf" srcId="{AF9DBEE3-8DBA-4334-91C4-91B12CA492B7}" destId="{F7CAFB94-94EF-43CA-9070-3F4882EF013A}" srcOrd="17" destOrd="0" presId="urn:microsoft.com/office/officeart/2008/layout/LinedList"/>
    <dgm:cxn modelId="{6913830F-19EB-433E-96C7-2CF6CA585934}" type="presParOf" srcId="{AF9DBEE3-8DBA-4334-91C4-91B12CA492B7}" destId="{210CC68A-D79E-4EF9-B7B3-173D575B9C8F}" srcOrd="18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1FD22E98-ECF6-4228-A8DB-1D279B081F18}" type="doc">
      <dgm:prSet loTypeId="urn:microsoft.com/office/officeart/2008/layout/LinedList" loCatId="list" qsTypeId="urn:microsoft.com/office/officeart/2005/8/quickstyle/simple3" qsCatId="simple" csTypeId="urn:microsoft.com/office/officeart/2005/8/colors/accent1_4" csCatId="accent1" phldr="1"/>
      <dgm:spPr/>
      <dgm:t>
        <a:bodyPr/>
        <a:lstStyle/>
        <a:p>
          <a:endParaRPr lang="es-ES"/>
        </a:p>
      </dgm:t>
    </dgm:pt>
    <dgm:pt modelId="{B9A54A1F-A6BF-41D7-9EAF-836E6FAA028F}">
      <dgm:prSet phldrT="[Texto]"/>
      <dgm:spPr/>
      <dgm:t>
        <a:bodyPr/>
        <a:lstStyle/>
        <a:p>
          <a:r>
            <a:rPr lang="es-ES" dirty="0" smtClean="0"/>
            <a:t>Guidelines</a:t>
          </a:r>
          <a:endParaRPr lang="es-ES" dirty="0"/>
        </a:p>
      </dgm:t>
    </dgm:pt>
    <dgm:pt modelId="{CC7239C9-2160-4F8F-AD38-241F696DE565}" type="parTrans" cxnId="{1699C6EC-D717-4C0B-A8AD-271D1934C13D}">
      <dgm:prSet/>
      <dgm:spPr/>
      <dgm:t>
        <a:bodyPr/>
        <a:lstStyle/>
        <a:p>
          <a:endParaRPr lang="es-ES"/>
        </a:p>
      </dgm:t>
    </dgm:pt>
    <dgm:pt modelId="{B0167B14-4D17-4B17-AA54-1C5400B16F9D}" type="sibTrans" cxnId="{1699C6EC-D717-4C0B-A8AD-271D1934C13D}">
      <dgm:prSet/>
      <dgm:spPr/>
      <dgm:t>
        <a:bodyPr/>
        <a:lstStyle/>
        <a:p>
          <a:endParaRPr lang="es-ES"/>
        </a:p>
      </dgm:t>
    </dgm:pt>
    <dgm:pt modelId="{111145A4-558D-43CA-87DB-CD16FB814590}">
      <dgm:prSet phldrT="[Texto]"/>
      <dgm:spPr/>
      <dgm:t>
        <a:bodyPr/>
        <a:lstStyle/>
        <a:p>
          <a:r>
            <a:rPr lang="es-ES" dirty="0" smtClean="0"/>
            <a:t>Alianzas con el sector privado</a:t>
          </a:r>
          <a:endParaRPr lang="es-ES" dirty="0"/>
        </a:p>
      </dgm:t>
    </dgm:pt>
    <dgm:pt modelId="{8F186387-B893-43A8-904C-F623AF370A01}" type="parTrans" cxnId="{65F7A6AE-D62B-4DC1-A2A0-BB15155687FD}">
      <dgm:prSet/>
      <dgm:spPr/>
      <dgm:t>
        <a:bodyPr/>
        <a:lstStyle/>
        <a:p>
          <a:endParaRPr lang="es-ES"/>
        </a:p>
      </dgm:t>
    </dgm:pt>
    <dgm:pt modelId="{1EF6A7BC-B6F8-4FED-86F0-F7D1911A3405}" type="sibTrans" cxnId="{65F7A6AE-D62B-4DC1-A2A0-BB15155687FD}">
      <dgm:prSet/>
      <dgm:spPr/>
      <dgm:t>
        <a:bodyPr/>
        <a:lstStyle/>
        <a:p>
          <a:endParaRPr lang="es-ES"/>
        </a:p>
      </dgm:t>
    </dgm:pt>
    <dgm:pt modelId="{BD04438F-1F2F-46BC-858F-27E3DB331672}">
      <dgm:prSet phldrT="[Texto]"/>
      <dgm:spPr/>
      <dgm:t>
        <a:bodyPr/>
        <a:lstStyle/>
        <a:p>
          <a:r>
            <a:rPr lang="es-ES" dirty="0" smtClean="0"/>
            <a:t>Plan de seguridad para operadores de Infraestructuras Críticas</a:t>
          </a:r>
          <a:endParaRPr lang="es-ES" dirty="0"/>
        </a:p>
      </dgm:t>
    </dgm:pt>
    <dgm:pt modelId="{5E12420E-2C21-417D-B89E-5392288BEBDD}" type="parTrans" cxnId="{B57496A9-9DFD-4A14-A917-E7793C800E30}">
      <dgm:prSet/>
      <dgm:spPr/>
      <dgm:t>
        <a:bodyPr/>
        <a:lstStyle/>
        <a:p>
          <a:endParaRPr lang="es-ES"/>
        </a:p>
      </dgm:t>
    </dgm:pt>
    <dgm:pt modelId="{9381711C-2C5C-4A2F-B1C2-798CFA9E2E15}" type="sibTrans" cxnId="{B57496A9-9DFD-4A14-A917-E7793C800E30}">
      <dgm:prSet/>
      <dgm:spPr/>
      <dgm:t>
        <a:bodyPr/>
        <a:lstStyle/>
        <a:p>
          <a:endParaRPr lang="es-ES"/>
        </a:p>
      </dgm:t>
    </dgm:pt>
    <dgm:pt modelId="{D841FE46-6FFB-4D9B-BC07-B34A60695161}">
      <dgm:prSet phldrT="[Texto]"/>
      <dgm:spPr/>
      <dgm:t>
        <a:bodyPr/>
        <a:lstStyle/>
        <a:p>
          <a:r>
            <a:rPr lang="es-EC" dirty="0" smtClean="0"/>
            <a:t>Realizar un análisis de riesgos</a:t>
          </a:r>
          <a:endParaRPr lang="es-ES" dirty="0"/>
        </a:p>
      </dgm:t>
    </dgm:pt>
    <dgm:pt modelId="{7D066D6F-5B3F-420F-85B3-72AB507C82CD}" type="parTrans" cxnId="{F65B34FB-FBFA-41E2-9284-2669767BD062}">
      <dgm:prSet/>
      <dgm:spPr/>
      <dgm:t>
        <a:bodyPr/>
        <a:lstStyle/>
        <a:p>
          <a:endParaRPr lang="es-ES"/>
        </a:p>
      </dgm:t>
    </dgm:pt>
    <dgm:pt modelId="{ADC93B25-1E06-4C4D-A5CE-BA27C6F7750B}" type="sibTrans" cxnId="{F65B34FB-FBFA-41E2-9284-2669767BD062}">
      <dgm:prSet/>
      <dgm:spPr/>
      <dgm:t>
        <a:bodyPr/>
        <a:lstStyle/>
        <a:p>
          <a:endParaRPr lang="es-ES"/>
        </a:p>
      </dgm:t>
    </dgm:pt>
    <dgm:pt modelId="{4254993D-8E8B-4EE1-888C-3D2887104B67}">
      <dgm:prSet phldrT="[Texto]"/>
      <dgm:spPr/>
      <dgm:t>
        <a:bodyPr/>
        <a:lstStyle/>
        <a:p>
          <a:r>
            <a:rPr lang="es-ES" dirty="0" smtClean="0"/>
            <a:t>Gestión de riesgos basados en normas ISO 31000</a:t>
          </a:r>
          <a:endParaRPr lang="es-ES" dirty="0"/>
        </a:p>
      </dgm:t>
    </dgm:pt>
    <dgm:pt modelId="{B5017A43-26DC-4D73-8C2A-E910CB456B06}" type="parTrans" cxnId="{1F79F70D-3C35-4B9C-A697-2FE3E9551BD9}">
      <dgm:prSet/>
      <dgm:spPr/>
      <dgm:t>
        <a:bodyPr/>
        <a:lstStyle/>
        <a:p>
          <a:endParaRPr lang="es-ES"/>
        </a:p>
      </dgm:t>
    </dgm:pt>
    <dgm:pt modelId="{D1679DAD-5C81-4041-A4AC-77CFE7891E73}" type="sibTrans" cxnId="{1F79F70D-3C35-4B9C-A697-2FE3E9551BD9}">
      <dgm:prSet/>
      <dgm:spPr/>
      <dgm:t>
        <a:bodyPr/>
        <a:lstStyle/>
        <a:p>
          <a:endParaRPr lang="es-ES"/>
        </a:p>
      </dgm:t>
    </dgm:pt>
    <dgm:pt modelId="{1FF5B2FF-3F9B-4224-B659-B77E1CA0850F}">
      <dgm:prSet phldrT="[Texto]"/>
      <dgm:spPr/>
      <dgm:t>
        <a:bodyPr/>
        <a:lstStyle/>
        <a:p>
          <a:r>
            <a:rPr lang="es-ES" dirty="0" smtClean="0"/>
            <a:t>Evaluar criterios sobre el impacto del fallo de una IC</a:t>
          </a:r>
          <a:endParaRPr lang="es-ES" dirty="0"/>
        </a:p>
      </dgm:t>
    </dgm:pt>
    <dgm:pt modelId="{2132D3B1-3526-4D27-A6B6-1265519F2497}" type="parTrans" cxnId="{A1E24AAF-4877-459E-85E6-1A5AFB9750B1}">
      <dgm:prSet/>
      <dgm:spPr/>
      <dgm:t>
        <a:bodyPr/>
        <a:lstStyle/>
        <a:p>
          <a:endParaRPr lang="es-ES"/>
        </a:p>
      </dgm:t>
    </dgm:pt>
    <dgm:pt modelId="{CC3E976D-A3AD-46AF-A508-7AF03276B78B}" type="sibTrans" cxnId="{A1E24AAF-4877-459E-85E6-1A5AFB9750B1}">
      <dgm:prSet/>
      <dgm:spPr/>
      <dgm:t>
        <a:bodyPr/>
        <a:lstStyle/>
        <a:p>
          <a:endParaRPr lang="es-ES"/>
        </a:p>
      </dgm:t>
    </dgm:pt>
    <dgm:pt modelId="{9ABA7D2A-3566-4CD6-82DD-FEE141D362C5}">
      <dgm:prSet phldrT="[Texto]"/>
      <dgm:spPr/>
      <dgm:t>
        <a:bodyPr/>
        <a:lstStyle/>
        <a:p>
          <a:r>
            <a:rPr lang="es-ES" dirty="0" smtClean="0"/>
            <a:t>Gestión de la seguridad de la información (ISO 27001)</a:t>
          </a:r>
          <a:endParaRPr lang="es-ES" dirty="0"/>
        </a:p>
      </dgm:t>
    </dgm:pt>
    <dgm:pt modelId="{57329AB4-B2FA-45BA-8076-4B32FCB65734}" type="parTrans" cxnId="{EC0D4789-70A3-4D15-B4DD-4525F2C3F7E7}">
      <dgm:prSet/>
      <dgm:spPr/>
      <dgm:t>
        <a:bodyPr/>
        <a:lstStyle/>
        <a:p>
          <a:endParaRPr lang="es-ES"/>
        </a:p>
      </dgm:t>
    </dgm:pt>
    <dgm:pt modelId="{2767DF20-1783-4042-8F8F-BA3EE89187DC}" type="sibTrans" cxnId="{EC0D4789-70A3-4D15-B4DD-4525F2C3F7E7}">
      <dgm:prSet/>
      <dgm:spPr/>
      <dgm:t>
        <a:bodyPr/>
        <a:lstStyle/>
        <a:p>
          <a:endParaRPr lang="es-ES"/>
        </a:p>
      </dgm:t>
    </dgm:pt>
    <dgm:pt modelId="{B24A2520-C6CB-453D-BEAC-9E4400D8778B}" type="pres">
      <dgm:prSet presAssocID="{1FD22E98-ECF6-4228-A8DB-1D279B081F18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s-EC"/>
        </a:p>
      </dgm:t>
    </dgm:pt>
    <dgm:pt modelId="{D9D8F404-0719-4673-AA1A-5D666AC4EA76}" type="pres">
      <dgm:prSet presAssocID="{B9A54A1F-A6BF-41D7-9EAF-836E6FAA028F}" presName="thickLine" presStyleLbl="alignNode1" presStyleIdx="0" presStyleCnt="1"/>
      <dgm:spPr/>
    </dgm:pt>
    <dgm:pt modelId="{EA04C88D-3F50-489E-9499-FB1EC1144D5C}" type="pres">
      <dgm:prSet presAssocID="{B9A54A1F-A6BF-41D7-9EAF-836E6FAA028F}" presName="horz1" presStyleCnt="0"/>
      <dgm:spPr/>
    </dgm:pt>
    <dgm:pt modelId="{C81A1F81-660E-48E8-8C25-669793A42980}" type="pres">
      <dgm:prSet presAssocID="{B9A54A1F-A6BF-41D7-9EAF-836E6FAA028F}" presName="tx1" presStyleLbl="revTx" presStyleIdx="0" presStyleCnt="7"/>
      <dgm:spPr/>
      <dgm:t>
        <a:bodyPr/>
        <a:lstStyle/>
        <a:p>
          <a:endParaRPr lang="es-ES"/>
        </a:p>
      </dgm:t>
    </dgm:pt>
    <dgm:pt modelId="{AF9DBEE3-8DBA-4334-91C4-91B12CA492B7}" type="pres">
      <dgm:prSet presAssocID="{B9A54A1F-A6BF-41D7-9EAF-836E6FAA028F}" presName="vert1" presStyleCnt="0"/>
      <dgm:spPr/>
    </dgm:pt>
    <dgm:pt modelId="{D2973343-3DAE-4EC2-BF63-C832BDFD7BCB}" type="pres">
      <dgm:prSet presAssocID="{111145A4-558D-43CA-87DB-CD16FB814590}" presName="vertSpace2a" presStyleCnt="0"/>
      <dgm:spPr/>
    </dgm:pt>
    <dgm:pt modelId="{8D6B014B-9554-4E2A-9E64-BE4D288AA100}" type="pres">
      <dgm:prSet presAssocID="{111145A4-558D-43CA-87DB-CD16FB814590}" presName="horz2" presStyleCnt="0"/>
      <dgm:spPr/>
    </dgm:pt>
    <dgm:pt modelId="{099B156B-17F0-4CCD-9822-DF7EF0C6E705}" type="pres">
      <dgm:prSet presAssocID="{111145A4-558D-43CA-87DB-CD16FB814590}" presName="horzSpace2" presStyleCnt="0"/>
      <dgm:spPr/>
    </dgm:pt>
    <dgm:pt modelId="{10C83BCA-1348-4CE9-AE56-CD3E1B23ACAE}" type="pres">
      <dgm:prSet presAssocID="{111145A4-558D-43CA-87DB-CD16FB814590}" presName="tx2" presStyleLbl="revTx" presStyleIdx="1" presStyleCnt="7"/>
      <dgm:spPr/>
      <dgm:t>
        <a:bodyPr/>
        <a:lstStyle/>
        <a:p>
          <a:endParaRPr lang="es-ES"/>
        </a:p>
      </dgm:t>
    </dgm:pt>
    <dgm:pt modelId="{BF03C54E-4DCB-4899-80E3-68391A8230EB}" type="pres">
      <dgm:prSet presAssocID="{111145A4-558D-43CA-87DB-CD16FB814590}" presName="vert2" presStyleCnt="0"/>
      <dgm:spPr/>
    </dgm:pt>
    <dgm:pt modelId="{942716FE-E600-4C63-B6DF-F5B0894947A9}" type="pres">
      <dgm:prSet presAssocID="{111145A4-558D-43CA-87DB-CD16FB814590}" presName="thinLine2b" presStyleLbl="callout" presStyleIdx="0" presStyleCnt="6"/>
      <dgm:spPr/>
    </dgm:pt>
    <dgm:pt modelId="{B076023F-9425-4EE0-B7DD-92C494C3D276}" type="pres">
      <dgm:prSet presAssocID="{111145A4-558D-43CA-87DB-CD16FB814590}" presName="vertSpace2b" presStyleCnt="0"/>
      <dgm:spPr/>
    </dgm:pt>
    <dgm:pt modelId="{623ACD67-6144-4733-9BCC-C980FD5A1D79}" type="pres">
      <dgm:prSet presAssocID="{BD04438F-1F2F-46BC-858F-27E3DB331672}" presName="horz2" presStyleCnt="0"/>
      <dgm:spPr/>
    </dgm:pt>
    <dgm:pt modelId="{375C93D0-3567-4D85-93CA-943835A028A1}" type="pres">
      <dgm:prSet presAssocID="{BD04438F-1F2F-46BC-858F-27E3DB331672}" presName="horzSpace2" presStyleCnt="0"/>
      <dgm:spPr/>
    </dgm:pt>
    <dgm:pt modelId="{DB3C078C-4107-4BF9-AFC4-226B3B81BD9C}" type="pres">
      <dgm:prSet presAssocID="{BD04438F-1F2F-46BC-858F-27E3DB331672}" presName="tx2" presStyleLbl="revTx" presStyleIdx="2" presStyleCnt="7"/>
      <dgm:spPr/>
      <dgm:t>
        <a:bodyPr/>
        <a:lstStyle/>
        <a:p>
          <a:endParaRPr lang="es-ES"/>
        </a:p>
      </dgm:t>
    </dgm:pt>
    <dgm:pt modelId="{2770DBA2-61DB-4FA3-9E7E-9A037A87C1E7}" type="pres">
      <dgm:prSet presAssocID="{BD04438F-1F2F-46BC-858F-27E3DB331672}" presName="vert2" presStyleCnt="0"/>
      <dgm:spPr/>
    </dgm:pt>
    <dgm:pt modelId="{23664A89-27D2-42E8-8D62-9DF5D15D5453}" type="pres">
      <dgm:prSet presAssocID="{BD04438F-1F2F-46BC-858F-27E3DB331672}" presName="thinLine2b" presStyleLbl="callout" presStyleIdx="1" presStyleCnt="6"/>
      <dgm:spPr/>
    </dgm:pt>
    <dgm:pt modelId="{079148C8-F836-49CC-917F-EB13FBB9E298}" type="pres">
      <dgm:prSet presAssocID="{BD04438F-1F2F-46BC-858F-27E3DB331672}" presName="vertSpace2b" presStyleCnt="0"/>
      <dgm:spPr/>
    </dgm:pt>
    <dgm:pt modelId="{B9B5CAB6-1630-4789-8BB1-7876FD821800}" type="pres">
      <dgm:prSet presAssocID="{1FF5B2FF-3F9B-4224-B659-B77E1CA0850F}" presName="horz2" presStyleCnt="0"/>
      <dgm:spPr/>
    </dgm:pt>
    <dgm:pt modelId="{C4D29A5C-0B6B-4B0E-B229-FE1FD1B849E1}" type="pres">
      <dgm:prSet presAssocID="{1FF5B2FF-3F9B-4224-B659-B77E1CA0850F}" presName="horzSpace2" presStyleCnt="0"/>
      <dgm:spPr/>
    </dgm:pt>
    <dgm:pt modelId="{CE865CD0-4E11-4452-9C2B-CB728639BAA5}" type="pres">
      <dgm:prSet presAssocID="{1FF5B2FF-3F9B-4224-B659-B77E1CA0850F}" presName="tx2" presStyleLbl="revTx" presStyleIdx="3" presStyleCnt="7"/>
      <dgm:spPr/>
      <dgm:t>
        <a:bodyPr/>
        <a:lstStyle/>
        <a:p>
          <a:endParaRPr lang="es-ES"/>
        </a:p>
      </dgm:t>
    </dgm:pt>
    <dgm:pt modelId="{4EF8ED09-1B0D-4F3C-84A7-5C9E9DB2F05F}" type="pres">
      <dgm:prSet presAssocID="{1FF5B2FF-3F9B-4224-B659-B77E1CA0850F}" presName="vert2" presStyleCnt="0"/>
      <dgm:spPr/>
    </dgm:pt>
    <dgm:pt modelId="{22C95550-FBF5-44EB-B951-97DBCF142183}" type="pres">
      <dgm:prSet presAssocID="{1FF5B2FF-3F9B-4224-B659-B77E1CA0850F}" presName="thinLine2b" presStyleLbl="callout" presStyleIdx="2" presStyleCnt="6"/>
      <dgm:spPr/>
    </dgm:pt>
    <dgm:pt modelId="{F1A1C032-4C0B-4CBD-A2A5-88CD9775F8E8}" type="pres">
      <dgm:prSet presAssocID="{1FF5B2FF-3F9B-4224-B659-B77E1CA0850F}" presName="vertSpace2b" presStyleCnt="0"/>
      <dgm:spPr/>
    </dgm:pt>
    <dgm:pt modelId="{6DCA1421-9EEB-4B15-8ED0-15D053061AEA}" type="pres">
      <dgm:prSet presAssocID="{D841FE46-6FFB-4D9B-BC07-B34A60695161}" presName="horz2" presStyleCnt="0"/>
      <dgm:spPr/>
    </dgm:pt>
    <dgm:pt modelId="{2052CDFF-2318-4F9A-8C17-DDACE9D536BE}" type="pres">
      <dgm:prSet presAssocID="{D841FE46-6FFB-4D9B-BC07-B34A60695161}" presName="horzSpace2" presStyleCnt="0"/>
      <dgm:spPr/>
    </dgm:pt>
    <dgm:pt modelId="{7FEA8A09-5419-466C-B2E0-630161D95293}" type="pres">
      <dgm:prSet presAssocID="{D841FE46-6FFB-4D9B-BC07-B34A60695161}" presName="tx2" presStyleLbl="revTx" presStyleIdx="4" presStyleCnt="7"/>
      <dgm:spPr/>
      <dgm:t>
        <a:bodyPr/>
        <a:lstStyle/>
        <a:p>
          <a:endParaRPr lang="es-ES"/>
        </a:p>
      </dgm:t>
    </dgm:pt>
    <dgm:pt modelId="{EC8450D9-C470-4960-986C-8921074AE4AB}" type="pres">
      <dgm:prSet presAssocID="{D841FE46-6FFB-4D9B-BC07-B34A60695161}" presName="vert2" presStyleCnt="0"/>
      <dgm:spPr/>
    </dgm:pt>
    <dgm:pt modelId="{6E1BE8B0-A688-429A-A027-7D60974D5CFD}" type="pres">
      <dgm:prSet presAssocID="{D841FE46-6FFB-4D9B-BC07-B34A60695161}" presName="thinLine2b" presStyleLbl="callout" presStyleIdx="3" presStyleCnt="6"/>
      <dgm:spPr/>
    </dgm:pt>
    <dgm:pt modelId="{A8AECEE8-54D4-4D31-B12F-F1F0C1DA3CBA}" type="pres">
      <dgm:prSet presAssocID="{D841FE46-6FFB-4D9B-BC07-B34A60695161}" presName="vertSpace2b" presStyleCnt="0"/>
      <dgm:spPr/>
    </dgm:pt>
    <dgm:pt modelId="{A4D12C0D-9905-465B-A8C9-482CC1533CF9}" type="pres">
      <dgm:prSet presAssocID="{4254993D-8E8B-4EE1-888C-3D2887104B67}" presName="horz2" presStyleCnt="0"/>
      <dgm:spPr/>
    </dgm:pt>
    <dgm:pt modelId="{2B444907-3E5C-40A0-B6BE-B8F2B9B7E807}" type="pres">
      <dgm:prSet presAssocID="{4254993D-8E8B-4EE1-888C-3D2887104B67}" presName="horzSpace2" presStyleCnt="0"/>
      <dgm:spPr/>
    </dgm:pt>
    <dgm:pt modelId="{ABBF9577-B131-44A7-9F90-C380C38C5DE7}" type="pres">
      <dgm:prSet presAssocID="{4254993D-8E8B-4EE1-888C-3D2887104B67}" presName="tx2" presStyleLbl="revTx" presStyleIdx="5" presStyleCnt="7"/>
      <dgm:spPr/>
      <dgm:t>
        <a:bodyPr/>
        <a:lstStyle/>
        <a:p>
          <a:endParaRPr lang="es-ES"/>
        </a:p>
      </dgm:t>
    </dgm:pt>
    <dgm:pt modelId="{627E25F2-8A6D-4963-872A-1C15BA23D21A}" type="pres">
      <dgm:prSet presAssocID="{4254993D-8E8B-4EE1-888C-3D2887104B67}" presName="vert2" presStyleCnt="0"/>
      <dgm:spPr/>
    </dgm:pt>
    <dgm:pt modelId="{26D9E597-B661-4D5D-B19F-BE87B4261453}" type="pres">
      <dgm:prSet presAssocID="{4254993D-8E8B-4EE1-888C-3D2887104B67}" presName="thinLine2b" presStyleLbl="callout" presStyleIdx="4" presStyleCnt="6"/>
      <dgm:spPr/>
    </dgm:pt>
    <dgm:pt modelId="{0C69258F-5D1F-4183-A2AE-FF7A9EFD9485}" type="pres">
      <dgm:prSet presAssocID="{4254993D-8E8B-4EE1-888C-3D2887104B67}" presName="vertSpace2b" presStyleCnt="0"/>
      <dgm:spPr/>
    </dgm:pt>
    <dgm:pt modelId="{864C71B3-FA61-4129-A95C-6CBC74028387}" type="pres">
      <dgm:prSet presAssocID="{9ABA7D2A-3566-4CD6-82DD-FEE141D362C5}" presName="horz2" presStyleCnt="0"/>
      <dgm:spPr/>
    </dgm:pt>
    <dgm:pt modelId="{08268FF1-FECD-4AD0-BCB0-82F7862D6779}" type="pres">
      <dgm:prSet presAssocID="{9ABA7D2A-3566-4CD6-82DD-FEE141D362C5}" presName="horzSpace2" presStyleCnt="0"/>
      <dgm:spPr/>
    </dgm:pt>
    <dgm:pt modelId="{31CB6937-ABA8-4D83-B0BF-18DBD99798C8}" type="pres">
      <dgm:prSet presAssocID="{9ABA7D2A-3566-4CD6-82DD-FEE141D362C5}" presName="tx2" presStyleLbl="revTx" presStyleIdx="6" presStyleCnt="7"/>
      <dgm:spPr/>
      <dgm:t>
        <a:bodyPr/>
        <a:lstStyle/>
        <a:p>
          <a:endParaRPr lang="es-ES"/>
        </a:p>
      </dgm:t>
    </dgm:pt>
    <dgm:pt modelId="{6CCE00A7-417E-48EE-932C-6343066F63C8}" type="pres">
      <dgm:prSet presAssocID="{9ABA7D2A-3566-4CD6-82DD-FEE141D362C5}" presName="vert2" presStyleCnt="0"/>
      <dgm:spPr/>
    </dgm:pt>
    <dgm:pt modelId="{D072DA7B-0FE7-47D9-93F9-F4D525BA8DF7}" type="pres">
      <dgm:prSet presAssocID="{9ABA7D2A-3566-4CD6-82DD-FEE141D362C5}" presName="thinLine2b" presStyleLbl="callout" presStyleIdx="5" presStyleCnt="6"/>
      <dgm:spPr/>
    </dgm:pt>
    <dgm:pt modelId="{9ECEA242-7B83-46D3-82DB-8B6E18AFF34F}" type="pres">
      <dgm:prSet presAssocID="{9ABA7D2A-3566-4CD6-82DD-FEE141D362C5}" presName="vertSpace2b" presStyleCnt="0"/>
      <dgm:spPr/>
    </dgm:pt>
  </dgm:ptLst>
  <dgm:cxnLst>
    <dgm:cxn modelId="{C447A5DD-2498-43A4-95C1-B5F09C6DFC41}" type="presOf" srcId="{1FD22E98-ECF6-4228-A8DB-1D279B081F18}" destId="{B24A2520-C6CB-453D-BEAC-9E4400D8778B}" srcOrd="0" destOrd="0" presId="urn:microsoft.com/office/officeart/2008/layout/LinedList"/>
    <dgm:cxn modelId="{1F79F70D-3C35-4B9C-A697-2FE3E9551BD9}" srcId="{B9A54A1F-A6BF-41D7-9EAF-836E6FAA028F}" destId="{4254993D-8E8B-4EE1-888C-3D2887104B67}" srcOrd="4" destOrd="0" parTransId="{B5017A43-26DC-4D73-8C2A-E910CB456B06}" sibTransId="{D1679DAD-5C81-4041-A4AC-77CFE7891E73}"/>
    <dgm:cxn modelId="{04C29FF5-AA69-484E-AC9A-8AB4F18F5AEE}" type="presOf" srcId="{9ABA7D2A-3566-4CD6-82DD-FEE141D362C5}" destId="{31CB6937-ABA8-4D83-B0BF-18DBD99798C8}" srcOrd="0" destOrd="0" presId="urn:microsoft.com/office/officeart/2008/layout/LinedList"/>
    <dgm:cxn modelId="{37F6F334-553A-40CC-88BC-262FC8BAA89D}" type="presOf" srcId="{D841FE46-6FFB-4D9B-BC07-B34A60695161}" destId="{7FEA8A09-5419-466C-B2E0-630161D95293}" srcOrd="0" destOrd="0" presId="urn:microsoft.com/office/officeart/2008/layout/LinedList"/>
    <dgm:cxn modelId="{EC0D4789-70A3-4D15-B4DD-4525F2C3F7E7}" srcId="{B9A54A1F-A6BF-41D7-9EAF-836E6FAA028F}" destId="{9ABA7D2A-3566-4CD6-82DD-FEE141D362C5}" srcOrd="5" destOrd="0" parTransId="{57329AB4-B2FA-45BA-8076-4B32FCB65734}" sibTransId="{2767DF20-1783-4042-8F8F-BA3EE89187DC}"/>
    <dgm:cxn modelId="{7C5E2F6E-B36C-49B0-98A4-194D732C1C4E}" type="presOf" srcId="{B9A54A1F-A6BF-41D7-9EAF-836E6FAA028F}" destId="{C81A1F81-660E-48E8-8C25-669793A42980}" srcOrd="0" destOrd="0" presId="urn:microsoft.com/office/officeart/2008/layout/LinedList"/>
    <dgm:cxn modelId="{A1E24AAF-4877-459E-85E6-1A5AFB9750B1}" srcId="{B9A54A1F-A6BF-41D7-9EAF-836E6FAA028F}" destId="{1FF5B2FF-3F9B-4224-B659-B77E1CA0850F}" srcOrd="2" destOrd="0" parTransId="{2132D3B1-3526-4D27-A6B6-1265519F2497}" sibTransId="{CC3E976D-A3AD-46AF-A508-7AF03276B78B}"/>
    <dgm:cxn modelId="{47F25193-4DE1-467D-8C00-9DF33345B37B}" type="presOf" srcId="{111145A4-558D-43CA-87DB-CD16FB814590}" destId="{10C83BCA-1348-4CE9-AE56-CD3E1B23ACAE}" srcOrd="0" destOrd="0" presId="urn:microsoft.com/office/officeart/2008/layout/LinedList"/>
    <dgm:cxn modelId="{B21DE8EE-EACB-4940-BC5A-DABB668B210E}" type="presOf" srcId="{1FF5B2FF-3F9B-4224-B659-B77E1CA0850F}" destId="{CE865CD0-4E11-4452-9C2B-CB728639BAA5}" srcOrd="0" destOrd="0" presId="urn:microsoft.com/office/officeart/2008/layout/LinedList"/>
    <dgm:cxn modelId="{9FBFB27B-9F11-490D-AD90-392B60D4D253}" type="presOf" srcId="{BD04438F-1F2F-46BC-858F-27E3DB331672}" destId="{DB3C078C-4107-4BF9-AFC4-226B3B81BD9C}" srcOrd="0" destOrd="0" presId="urn:microsoft.com/office/officeart/2008/layout/LinedList"/>
    <dgm:cxn modelId="{B1393066-19F6-4CF6-A2DF-B3099864159F}" type="presOf" srcId="{4254993D-8E8B-4EE1-888C-3D2887104B67}" destId="{ABBF9577-B131-44A7-9F90-C380C38C5DE7}" srcOrd="0" destOrd="0" presId="urn:microsoft.com/office/officeart/2008/layout/LinedList"/>
    <dgm:cxn modelId="{1699C6EC-D717-4C0B-A8AD-271D1934C13D}" srcId="{1FD22E98-ECF6-4228-A8DB-1D279B081F18}" destId="{B9A54A1F-A6BF-41D7-9EAF-836E6FAA028F}" srcOrd="0" destOrd="0" parTransId="{CC7239C9-2160-4F8F-AD38-241F696DE565}" sibTransId="{B0167B14-4D17-4B17-AA54-1C5400B16F9D}"/>
    <dgm:cxn modelId="{F65B34FB-FBFA-41E2-9284-2669767BD062}" srcId="{B9A54A1F-A6BF-41D7-9EAF-836E6FAA028F}" destId="{D841FE46-6FFB-4D9B-BC07-B34A60695161}" srcOrd="3" destOrd="0" parTransId="{7D066D6F-5B3F-420F-85B3-72AB507C82CD}" sibTransId="{ADC93B25-1E06-4C4D-A5CE-BA27C6F7750B}"/>
    <dgm:cxn modelId="{65F7A6AE-D62B-4DC1-A2A0-BB15155687FD}" srcId="{B9A54A1F-A6BF-41D7-9EAF-836E6FAA028F}" destId="{111145A4-558D-43CA-87DB-CD16FB814590}" srcOrd="0" destOrd="0" parTransId="{8F186387-B893-43A8-904C-F623AF370A01}" sibTransId="{1EF6A7BC-B6F8-4FED-86F0-F7D1911A3405}"/>
    <dgm:cxn modelId="{B57496A9-9DFD-4A14-A917-E7793C800E30}" srcId="{B9A54A1F-A6BF-41D7-9EAF-836E6FAA028F}" destId="{BD04438F-1F2F-46BC-858F-27E3DB331672}" srcOrd="1" destOrd="0" parTransId="{5E12420E-2C21-417D-B89E-5392288BEBDD}" sibTransId="{9381711C-2C5C-4A2F-B1C2-798CFA9E2E15}"/>
    <dgm:cxn modelId="{015E9F4E-AF59-405C-9798-B3AFC5A279B2}" type="presParOf" srcId="{B24A2520-C6CB-453D-BEAC-9E4400D8778B}" destId="{D9D8F404-0719-4673-AA1A-5D666AC4EA76}" srcOrd="0" destOrd="0" presId="urn:microsoft.com/office/officeart/2008/layout/LinedList"/>
    <dgm:cxn modelId="{86C9E3C2-7869-4D23-B38C-FCB23D1F9B88}" type="presParOf" srcId="{B24A2520-C6CB-453D-BEAC-9E4400D8778B}" destId="{EA04C88D-3F50-489E-9499-FB1EC1144D5C}" srcOrd="1" destOrd="0" presId="urn:microsoft.com/office/officeart/2008/layout/LinedList"/>
    <dgm:cxn modelId="{A998D276-5F71-43D7-8FAA-51DED9F5F652}" type="presParOf" srcId="{EA04C88D-3F50-489E-9499-FB1EC1144D5C}" destId="{C81A1F81-660E-48E8-8C25-669793A42980}" srcOrd="0" destOrd="0" presId="urn:microsoft.com/office/officeart/2008/layout/LinedList"/>
    <dgm:cxn modelId="{08669E78-E8CD-4E4F-9189-CE04F59EE1D3}" type="presParOf" srcId="{EA04C88D-3F50-489E-9499-FB1EC1144D5C}" destId="{AF9DBEE3-8DBA-4334-91C4-91B12CA492B7}" srcOrd="1" destOrd="0" presId="urn:microsoft.com/office/officeart/2008/layout/LinedList"/>
    <dgm:cxn modelId="{8FBFB2F2-3316-439C-9C3D-C0AC52687C47}" type="presParOf" srcId="{AF9DBEE3-8DBA-4334-91C4-91B12CA492B7}" destId="{D2973343-3DAE-4EC2-BF63-C832BDFD7BCB}" srcOrd="0" destOrd="0" presId="urn:microsoft.com/office/officeart/2008/layout/LinedList"/>
    <dgm:cxn modelId="{06CB6A93-B790-438F-9424-9D9B9D5F71C6}" type="presParOf" srcId="{AF9DBEE3-8DBA-4334-91C4-91B12CA492B7}" destId="{8D6B014B-9554-4E2A-9E64-BE4D288AA100}" srcOrd="1" destOrd="0" presId="urn:microsoft.com/office/officeart/2008/layout/LinedList"/>
    <dgm:cxn modelId="{CF87FECD-537C-4387-B6A7-DCECCC9B394D}" type="presParOf" srcId="{8D6B014B-9554-4E2A-9E64-BE4D288AA100}" destId="{099B156B-17F0-4CCD-9822-DF7EF0C6E705}" srcOrd="0" destOrd="0" presId="urn:microsoft.com/office/officeart/2008/layout/LinedList"/>
    <dgm:cxn modelId="{8C3CB7D9-0817-4091-9C74-440C6D724D9E}" type="presParOf" srcId="{8D6B014B-9554-4E2A-9E64-BE4D288AA100}" destId="{10C83BCA-1348-4CE9-AE56-CD3E1B23ACAE}" srcOrd="1" destOrd="0" presId="urn:microsoft.com/office/officeart/2008/layout/LinedList"/>
    <dgm:cxn modelId="{08F65745-FE4F-4354-AA22-7626E90CFAED}" type="presParOf" srcId="{8D6B014B-9554-4E2A-9E64-BE4D288AA100}" destId="{BF03C54E-4DCB-4899-80E3-68391A8230EB}" srcOrd="2" destOrd="0" presId="urn:microsoft.com/office/officeart/2008/layout/LinedList"/>
    <dgm:cxn modelId="{F3D20418-B48C-4D89-B827-A6CC3501616D}" type="presParOf" srcId="{AF9DBEE3-8DBA-4334-91C4-91B12CA492B7}" destId="{942716FE-E600-4C63-B6DF-F5B0894947A9}" srcOrd="2" destOrd="0" presId="urn:microsoft.com/office/officeart/2008/layout/LinedList"/>
    <dgm:cxn modelId="{BA9B3623-9A77-47F4-9657-657B75E7FDA4}" type="presParOf" srcId="{AF9DBEE3-8DBA-4334-91C4-91B12CA492B7}" destId="{B076023F-9425-4EE0-B7DD-92C494C3D276}" srcOrd="3" destOrd="0" presId="urn:microsoft.com/office/officeart/2008/layout/LinedList"/>
    <dgm:cxn modelId="{53FB31FD-0484-4A70-85A5-AF693CFD5BED}" type="presParOf" srcId="{AF9DBEE3-8DBA-4334-91C4-91B12CA492B7}" destId="{623ACD67-6144-4733-9BCC-C980FD5A1D79}" srcOrd="4" destOrd="0" presId="urn:microsoft.com/office/officeart/2008/layout/LinedList"/>
    <dgm:cxn modelId="{04EA5E15-901C-41E6-B9E3-2156A70D3F97}" type="presParOf" srcId="{623ACD67-6144-4733-9BCC-C980FD5A1D79}" destId="{375C93D0-3567-4D85-93CA-943835A028A1}" srcOrd="0" destOrd="0" presId="urn:microsoft.com/office/officeart/2008/layout/LinedList"/>
    <dgm:cxn modelId="{70C89AEA-ED3A-44B6-9D06-5FF300F3A2E2}" type="presParOf" srcId="{623ACD67-6144-4733-9BCC-C980FD5A1D79}" destId="{DB3C078C-4107-4BF9-AFC4-226B3B81BD9C}" srcOrd="1" destOrd="0" presId="urn:microsoft.com/office/officeart/2008/layout/LinedList"/>
    <dgm:cxn modelId="{E4D889B9-713E-4784-845D-4C5CC50C949C}" type="presParOf" srcId="{623ACD67-6144-4733-9BCC-C980FD5A1D79}" destId="{2770DBA2-61DB-4FA3-9E7E-9A037A87C1E7}" srcOrd="2" destOrd="0" presId="urn:microsoft.com/office/officeart/2008/layout/LinedList"/>
    <dgm:cxn modelId="{B7E41900-AEFC-458A-B999-4DB4908A2912}" type="presParOf" srcId="{AF9DBEE3-8DBA-4334-91C4-91B12CA492B7}" destId="{23664A89-27D2-42E8-8D62-9DF5D15D5453}" srcOrd="5" destOrd="0" presId="urn:microsoft.com/office/officeart/2008/layout/LinedList"/>
    <dgm:cxn modelId="{1BB45E88-C891-4856-BE8F-85B7B34044AB}" type="presParOf" srcId="{AF9DBEE3-8DBA-4334-91C4-91B12CA492B7}" destId="{079148C8-F836-49CC-917F-EB13FBB9E298}" srcOrd="6" destOrd="0" presId="urn:microsoft.com/office/officeart/2008/layout/LinedList"/>
    <dgm:cxn modelId="{2F7C43C6-D64B-474F-90EA-01FFD2C38EBC}" type="presParOf" srcId="{AF9DBEE3-8DBA-4334-91C4-91B12CA492B7}" destId="{B9B5CAB6-1630-4789-8BB1-7876FD821800}" srcOrd="7" destOrd="0" presId="urn:microsoft.com/office/officeart/2008/layout/LinedList"/>
    <dgm:cxn modelId="{30564163-8F9C-4948-BC59-D33C59EB167D}" type="presParOf" srcId="{B9B5CAB6-1630-4789-8BB1-7876FD821800}" destId="{C4D29A5C-0B6B-4B0E-B229-FE1FD1B849E1}" srcOrd="0" destOrd="0" presId="urn:microsoft.com/office/officeart/2008/layout/LinedList"/>
    <dgm:cxn modelId="{347DB2F6-C66E-4CAE-89C4-5A068DEA5233}" type="presParOf" srcId="{B9B5CAB6-1630-4789-8BB1-7876FD821800}" destId="{CE865CD0-4E11-4452-9C2B-CB728639BAA5}" srcOrd="1" destOrd="0" presId="urn:microsoft.com/office/officeart/2008/layout/LinedList"/>
    <dgm:cxn modelId="{22F3835A-50BE-4B1A-9D7A-54562873967D}" type="presParOf" srcId="{B9B5CAB6-1630-4789-8BB1-7876FD821800}" destId="{4EF8ED09-1B0D-4F3C-84A7-5C9E9DB2F05F}" srcOrd="2" destOrd="0" presId="urn:microsoft.com/office/officeart/2008/layout/LinedList"/>
    <dgm:cxn modelId="{98F53DA7-7B2E-475A-B69A-8C28037F9EF5}" type="presParOf" srcId="{AF9DBEE3-8DBA-4334-91C4-91B12CA492B7}" destId="{22C95550-FBF5-44EB-B951-97DBCF142183}" srcOrd="8" destOrd="0" presId="urn:microsoft.com/office/officeart/2008/layout/LinedList"/>
    <dgm:cxn modelId="{BCF98E69-78CB-4F2F-B2EB-41AC7B5F0F7B}" type="presParOf" srcId="{AF9DBEE3-8DBA-4334-91C4-91B12CA492B7}" destId="{F1A1C032-4C0B-4CBD-A2A5-88CD9775F8E8}" srcOrd="9" destOrd="0" presId="urn:microsoft.com/office/officeart/2008/layout/LinedList"/>
    <dgm:cxn modelId="{09E7153E-9DC2-484B-BF24-B9B5BEB69A7A}" type="presParOf" srcId="{AF9DBEE3-8DBA-4334-91C4-91B12CA492B7}" destId="{6DCA1421-9EEB-4B15-8ED0-15D053061AEA}" srcOrd="10" destOrd="0" presId="urn:microsoft.com/office/officeart/2008/layout/LinedList"/>
    <dgm:cxn modelId="{497037D8-86F5-4877-A4AE-A93D5A17B141}" type="presParOf" srcId="{6DCA1421-9EEB-4B15-8ED0-15D053061AEA}" destId="{2052CDFF-2318-4F9A-8C17-DDACE9D536BE}" srcOrd="0" destOrd="0" presId="urn:microsoft.com/office/officeart/2008/layout/LinedList"/>
    <dgm:cxn modelId="{58A03163-FE8E-42A5-AC33-3EC9696D0952}" type="presParOf" srcId="{6DCA1421-9EEB-4B15-8ED0-15D053061AEA}" destId="{7FEA8A09-5419-466C-B2E0-630161D95293}" srcOrd="1" destOrd="0" presId="urn:microsoft.com/office/officeart/2008/layout/LinedList"/>
    <dgm:cxn modelId="{97775590-90CF-4E9F-9D6B-FD49577A4885}" type="presParOf" srcId="{6DCA1421-9EEB-4B15-8ED0-15D053061AEA}" destId="{EC8450D9-C470-4960-986C-8921074AE4AB}" srcOrd="2" destOrd="0" presId="urn:microsoft.com/office/officeart/2008/layout/LinedList"/>
    <dgm:cxn modelId="{2FBB90D3-0E53-4294-B2A8-93360AEC5C51}" type="presParOf" srcId="{AF9DBEE3-8DBA-4334-91C4-91B12CA492B7}" destId="{6E1BE8B0-A688-429A-A027-7D60974D5CFD}" srcOrd="11" destOrd="0" presId="urn:microsoft.com/office/officeart/2008/layout/LinedList"/>
    <dgm:cxn modelId="{150256BD-BD5A-40E3-BB01-22CAFC15E691}" type="presParOf" srcId="{AF9DBEE3-8DBA-4334-91C4-91B12CA492B7}" destId="{A8AECEE8-54D4-4D31-B12F-F1F0C1DA3CBA}" srcOrd="12" destOrd="0" presId="urn:microsoft.com/office/officeart/2008/layout/LinedList"/>
    <dgm:cxn modelId="{7774CBD6-C925-4B42-975B-9E724162D88A}" type="presParOf" srcId="{AF9DBEE3-8DBA-4334-91C4-91B12CA492B7}" destId="{A4D12C0D-9905-465B-A8C9-482CC1533CF9}" srcOrd="13" destOrd="0" presId="urn:microsoft.com/office/officeart/2008/layout/LinedList"/>
    <dgm:cxn modelId="{8ADBFABC-21D1-41FC-8CD6-04B10DCA8DEB}" type="presParOf" srcId="{A4D12C0D-9905-465B-A8C9-482CC1533CF9}" destId="{2B444907-3E5C-40A0-B6BE-B8F2B9B7E807}" srcOrd="0" destOrd="0" presId="urn:microsoft.com/office/officeart/2008/layout/LinedList"/>
    <dgm:cxn modelId="{ECBD5A34-DCCF-45A3-A687-07E3F183F5C5}" type="presParOf" srcId="{A4D12C0D-9905-465B-A8C9-482CC1533CF9}" destId="{ABBF9577-B131-44A7-9F90-C380C38C5DE7}" srcOrd="1" destOrd="0" presId="urn:microsoft.com/office/officeart/2008/layout/LinedList"/>
    <dgm:cxn modelId="{0EFADE00-3B62-42A6-9BFF-EB18B1C2AE91}" type="presParOf" srcId="{A4D12C0D-9905-465B-A8C9-482CC1533CF9}" destId="{627E25F2-8A6D-4963-872A-1C15BA23D21A}" srcOrd="2" destOrd="0" presId="urn:microsoft.com/office/officeart/2008/layout/LinedList"/>
    <dgm:cxn modelId="{F747A18A-C59D-422F-A08B-4BA24A4264A0}" type="presParOf" srcId="{AF9DBEE3-8DBA-4334-91C4-91B12CA492B7}" destId="{26D9E597-B661-4D5D-B19F-BE87B4261453}" srcOrd="14" destOrd="0" presId="urn:microsoft.com/office/officeart/2008/layout/LinedList"/>
    <dgm:cxn modelId="{961C0E32-826E-4421-91CC-52A4E4544277}" type="presParOf" srcId="{AF9DBEE3-8DBA-4334-91C4-91B12CA492B7}" destId="{0C69258F-5D1F-4183-A2AE-FF7A9EFD9485}" srcOrd="15" destOrd="0" presId="urn:microsoft.com/office/officeart/2008/layout/LinedList"/>
    <dgm:cxn modelId="{DAB1A0BF-636B-492A-916A-0FE5BDE2F9C3}" type="presParOf" srcId="{AF9DBEE3-8DBA-4334-91C4-91B12CA492B7}" destId="{864C71B3-FA61-4129-A95C-6CBC74028387}" srcOrd="16" destOrd="0" presId="urn:microsoft.com/office/officeart/2008/layout/LinedList"/>
    <dgm:cxn modelId="{8B0B3A17-35D9-44B9-8678-D6ACD84AB8E9}" type="presParOf" srcId="{864C71B3-FA61-4129-A95C-6CBC74028387}" destId="{08268FF1-FECD-4AD0-BCB0-82F7862D6779}" srcOrd="0" destOrd="0" presId="urn:microsoft.com/office/officeart/2008/layout/LinedList"/>
    <dgm:cxn modelId="{F0F41E64-8752-4A6F-99AB-9B6EA8E138A6}" type="presParOf" srcId="{864C71B3-FA61-4129-A95C-6CBC74028387}" destId="{31CB6937-ABA8-4D83-B0BF-18DBD99798C8}" srcOrd="1" destOrd="0" presId="urn:microsoft.com/office/officeart/2008/layout/LinedList"/>
    <dgm:cxn modelId="{07DD17F2-30B7-4E47-8EC1-6E01947796B9}" type="presParOf" srcId="{864C71B3-FA61-4129-A95C-6CBC74028387}" destId="{6CCE00A7-417E-48EE-932C-6343066F63C8}" srcOrd="2" destOrd="0" presId="urn:microsoft.com/office/officeart/2008/layout/LinedList"/>
    <dgm:cxn modelId="{4A12D15D-871B-463E-8198-2AB6C806C16A}" type="presParOf" srcId="{AF9DBEE3-8DBA-4334-91C4-91B12CA492B7}" destId="{D072DA7B-0FE7-47D9-93F9-F4D525BA8DF7}" srcOrd="17" destOrd="0" presId="urn:microsoft.com/office/officeart/2008/layout/LinedList"/>
    <dgm:cxn modelId="{54638D0B-1493-48BB-B21F-715D73708A51}" type="presParOf" srcId="{AF9DBEE3-8DBA-4334-91C4-91B12CA492B7}" destId="{9ECEA242-7B83-46D3-82DB-8B6E18AFF34F}" srcOrd="18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9C66F0F-424C-4808-BDE2-48FB29580805}" type="doc">
      <dgm:prSet loTypeId="urn:microsoft.com/office/officeart/2008/layout/PictureStrips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1FAB858C-B384-4679-B994-6AB55100FD72}">
      <dgm:prSet phldrT="[Texto]"/>
      <dgm:spPr/>
      <dgm:t>
        <a:bodyPr/>
        <a:lstStyle/>
        <a:p>
          <a:r>
            <a:rPr lang="es-ES" dirty="0" smtClean="0"/>
            <a:t>Seguridad de la Información</a:t>
          </a:r>
          <a:endParaRPr lang="es-ES" dirty="0"/>
        </a:p>
      </dgm:t>
    </dgm:pt>
    <dgm:pt modelId="{1510BB0E-4377-4158-92A2-EBE30459F19D}" type="parTrans" cxnId="{9350B207-4708-457C-A07B-B1289DA2E3FF}">
      <dgm:prSet/>
      <dgm:spPr/>
      <dgm:t>
        <a:bodyPr/>
        <a:lstStyle/>
        <a:p>
          <a:endParaRPr lang="es-ES"/>
        </a:p>
      </dgm:t>
    </dgm:pt>
    <dgm:pt modelId="{323A9344-820D-4AE3-9AD6-F2ACCD6780DB}" type="sibTrans" cxnId="{9350B207-4708-457C-A07B-B1289DA2E3FF}">
      <dgm:prSet/>
      <dgm:spPr/>
      <dgm:t>
        <a:bodyPr/>
        <a:lstStyle/>
        <a:p>
          <a:endParaRPr lang="es-ES"/>
        </a:p>
      </dgm:t>
    </dgm:pt>
    <dgm:pt modelId="{13E0ECF8-D1FB-48FC-B6FC-8DC7C8F8BD56}">
      <dgm:prSet phldrT="[Texto]"/>
      <dgm:spPr/>
      <dgm:t>
        <a:bodyPr/>
        <a:lstStyle/>
        <a:p>
          <a:r>
            <a:rPr lang="es-ES" dirty="0" smtClean="0"/>
            <a:t>Seguridad Digital</a:t>
          </a:r>
          <a:endParaRPr lang="es-ES" dirty="0"/>
        </a:p>
      </dgm:t>
    </dgm:pt>
    <dgm:pt modelId="{35F955E8-D1C3-47B4-8220-A6F57F8E61AF}" type="parTrans" cxnId="{52F26FD3-60E0-449A-AA17-F5A4D4C2AF96}">
      <dgm:prSet/>
      <dgm:spPr/>
      <dgm:t>
        <a:bodyPr/>
        <a:lstStyle/>
        <a:p>
          <a:endParaRPr lang="es-ES"/>
        </a:p>
      </dgm:t>
    </dgm:pt>
    <dgm:pt modelId="{7EF4C18C-A1DB-4DC4-9366-9CA903A63A35}" type="sibTrans" cxnId="{52F26FD3-60E0-449A-AA17-F5A4D4C2AF96}">
      <dgm:prSet/>
      <dgm:spPr/>
      <dgm:t>
        <a:bodyPr/>
        <a:lstStyle/>
        <a:p>
          <a:endParaRPr lang="es-ES"/>
        </a:p>
      </dgm:t>
    </dgm:pt>
    <dgm:pt modelId="{C7392883-E26A-40C2-8A39-59F09668C10E}">
      <dgm:prSet phldrT="[Texto]"/>
      <dgm:spPr/>
      <dgm:t>
        <a:bodyPr/>
        <a:lstStyle/>
        <a:p>
          <a:r>
            <a:rPr lang="es-ES" dirty="0" smtClean="0"/>
            <a:t>Seguridad Física</a:t>
          </a:r>
          <a:endParaRPr lang="es-ES" dirty="0"/>
        </a:p>
      </dgm:t>
    </dgm:pt>
    <dgm:pt modelId="{6C67FFA3-B126-406E-9892-1B591E0B30C0}" type="parTrans" cxnId="{7B5EF00A-75F6-4CF6-ABC8-A0F1DAAAE46E}">
      <dgm:prSet/>
      <dgm:spPr/>
      <dgm:t>
        <a:bodyPr/>
        <a:lstStyle/>
        <a:p>
          <a:endParaRPr lang="es-ES"/>
        </a:p>
      </dgm:t>
    </dgm:pt>
    <dgm:pt modelId="{91E7E0CB-D695-4626-8ABB-7984AA5FE364}" type="sibTrans" cxnId="{7B5EF00A-75F6-4CF6-ABC8-A0F1DAAAE46E}">
      <dgm:prSet/>
      <dgm:spPr/>
      <dgm:t>
        <a:bodyPr/>
        <a:lstStyle/>
        <a:p>
          <a:endParaRPr lang="es-ES"/>
        </a:p>
      </dgm:t>
    </dgm:pt>
    <dgm:pt modelId="{528B9F71-E2CC-4F0A-9331-BAE340D8FA48}">
      <dgm:prSet phldrT="[Texto]"/>
      <dgm:spPr/>
      <dgm:t>
        <a:bodyPr/>
        <a:lstStyle/>
        <a:p>
          <a:r>
            <a:rPr lang="es-ES" dirty="0" smtClean="0"/>
            <a:t>Ciberseguridad</a:t>
          </a:r>
          <a:endParaRPr lang="es-ES" dirty="0"/>
        </a:p>
      </dgm:t>
    </dgm:pt>
    <dgm:pt modelId="{71E6A107-641F-4C36-BFCB-E8FD772B2F49}" type="parTrans" cxnId="{4CA7F5B1-1789-4555-9F69-766D2AF7178F}">
      <dgm:prSet/>
      <dgm:spPr/>
      <dgm:t>
        <a:bodyPr/>
        <a:lstStyle/>
        <a:p>
          <a:endParaRPr lang="es-ES"/>
        </a:p>
      </dgm:t>
    </dgm:pt>
    <dgm:pt modelId="{9D622C6F-006A-4612-9E56-EA6525FDA754}" type="sibTrans" cxnId="{4CA7F5B1-1789-4555-9F69-766D2AF7178F}">
      <dgm:prSet/>
      <dgm:spPr/>
      <dgm:t>
        <a:bodyPr/>
        <a:lstStyle/>
        <a:p>
          <a:endParaRPr lang="es-ES"/>
        </a:p>
      </dgm:t>
    </dgm:pt>
    <dgm:pt modelId="{0A6BF9EB-1AFF-406E-97A3-E700256C45AA}">
      <dgm:prSet phldrT="[Texto]"/>
      <dgm:spPr/>
      <dgm:t>
        <a:bodyPr/>
        <a:lstStyle/>
        <a:p>
          <a:r>
            <a:rPr lang="es-ES" dirty="0" smtClean="0"/>
            <a:t>Ciberguerra</a:t>
          </a:r>
          <a:endParaRPr lang="es-ES" dirty="0"/>
        </a:p>
      </dgm:t>
    </dgm:pt>
    <dgm:pt modelId="{8DE0E91B-7832-4968-B087-7471268E60AF}" type="parTrans" cxnId="{1C4D212C-8C30-43EF-ACE8-712E384868D9}">
      <dgm:prSet/>
      <dgm:spPr/>
      <dgm:t>
        <a:bodyPr/>
        <a:lstStyle/>
        <a:p>
          <a:endParaRPr lang="es-ES"/>
        </a:p>
      </dgm:t>
    </dgm:pt>
    <dgm:pt modelId="{91A37D75-BF9F-44A0-B783-5AAB2C30F7BD}" type="sibTrans" cxnId="{1C4D212C-8C30-43EF-ACE8-712E384868D9}">
      <dgm:prSet/>
      <dgm:spPr/>
      <dgm:t>
        <a:bodyPr/>
        <a:lstStyle/>
        <a:p>
          <a:endParaRPr lang="es-ES"/>
        </a:p>
      </dgm:t>
    </dgm:pt>
    <dgm:pt modelId="{FC941DE4-1810-4D9A-A2AB-CCAA4234CC9D}">
      <dgm:prSet phldrT="[Texto]"/>
      <dgm:spPr/>
      <dgm:t>
        <a:bodyPr/>
        <a:lstStyle/>
        <a:p>
          <a:r>
            <a:rPr lang="es-ES" dirty="0" smtClean="0"/>
            <a:t>Cibercrimen</a:t>
          </a:r>
          <a:endParaRPr lang="es-ES" dirty="0"/>
        </a:p>
      </dgm:t>
    </dgm:pt>
    <dgm:pt modelId="{81715BF2-5C8E-46D3-982A-4FCA1DC594D5}" type="parTrans" cxnId="{FD37A886-C761-4202-AC6A-8761E39640FF}">
      <dgm:prSet/>
      <dgm:spPr/>
      <dgm:t>
        <a:bodyPr/>
        <a:lstStyle/>
        <a:p>
          <a:endParaRPr lang="es-ES"/>
        </a:p>
      </dgm:t>
    </dgm:pt>
    <dgm:pt modelId="{D527D73B-543E-48FE-A30F-94463A9CE705}" type="sibTrans" cxnId="{FD37A886-C761-4202-AC6A-8761E39640FF}">
      <dgm:prSet/>
      <dgm:spPr/>
      <dgm:t>
        <a:bodyPr/>
        <a:lstStyle/>
        <a:p>
          <a:endParaRPr lang="es-ES"/>
        </a:p>
      </dgm:t>
    </dgm:pt>
    <dgm:pt modelId="{60392D7C-64D6-48EE-B6B9-8D7CDC0A88C4}">
      <dgm:prSet phldrT="[Texto]"/>
      <dgm:spPr/>
      <dgm:t>
        <a:bodyPr/>
        <a:lstStyle/>
        <a:p>
          <a:r>
            <a:rPr lang="es-ES" dirty="0" smtClean="0"/>
            <a:t>Infraestructuras Críticas</a:t>
          </a:r>
          <a:endParaRPr lang="es-ES" dirty="0"/>
        </a:p>
      </dgm:t>
    </dgm:pt>
    <dgm:pt modelId="{DF94F1EC-50BD-4259-99E1-55997B5B9EEC}" type="parTrans" cxnId="{217E0094-A861-446E-9B3F-BED22497B885}">
      <dgm:prSet/>
      <dgm:spPr/>
      <dgm:t>
        <a:bodyPr/>
        <a:lstStyle/>
        <a:p>
          <a:endParaRPr lang="es-ES"/>
        </a:p>
      </dgm:t>
    </dgm:pt>
    <dgm:pt modelId="{879F56B0-4D48-4301-9ED7-1C99AACA1C7B}" type="sibTrans" cxnId="{217E0094-A861-446E-9B3F-BED22497B885}">
      <dgm:prSet/>
      <dgm:spPr/>
      <dgm:t>
        <a:bodyPr/>
        <a:lstStyle/>
        <a:p>
          <a:endParaRPr lang="es-ES"/>
        </a:p>
      </dgm:t>
    </dgm:pt>
    <dgm:pt modelId="{50D64C02-22DF-4B61-9124-A20BD06D680C}">
      <dgm:prSet phldrT="[Texto]"/>
      <dgm:spPr/>
      <dgm:t>
        <a:bodyPr/>
        <a:lstStyle/>
        <a:p>
          <a:r>
            <a:rPr lang="es-ES" dirty="0" smtClean="0"/>
            <a:t>¿Qué es crítico?</a:t>
          </a:r>
          <a:endParaRPr lang="es-ES" dirty="0"/>
        </a:p>
      </dgm:t>
    </dgm:pt>
    <dgm:pt modelId="{B95476AF-5D44-4784-BEA4-3DF2C11AA5D5}" type="parTrans" cxnId="{46A64B45-0681-4481-86F7-2F3AF3EEEA3C}">
      <dgm:prSet/>
      <dgm:spPr/>
      <dgm:t>
        <a:bodyPr/>
        <a:lstStyle/>
        <a:p>
          <a:endParaRPr lang="es-ES"/>
        </a:p>
      </dgm:t>
    </dgm:pt>
    <dgm:pt modelId="{D066AEA4-B333-4353-A3AB-468AA57D6E69}" type="sibTrans" cxnId="{46A64B45-0681-4481-86F7-2F3AF3EEEA3C}">
      <dgm:prSet/>
      <dgm:spPr/>
      <dgm:t>
        <a:bodyPr/>
        <a:lstStyle/>
        <a:p>
          <a:endParaRPr lang="es-ES"/>
        </a:p>
      </dgm:t>
    </dgm:pt>
    <dgm:pt modelId="{8037F8F7-F6A2-44F2-960B-5E0E34D9F152}">
      <dgm:prSet phldrT="[Texto]"/>
      <dgm:spPr/>
      <dgm:t>
        <a:bodyPr/>
        <a:lstStyle/>
        <a:p>
          <a:r>
            <a:rPr lang="es-ES" dirty="0" smtClean="0"/>
            <a:t>Sectores Críticos</a:t>
          </a:r>
          <a:endParaRPr lang="es-ES" dirty="0"/>
        </a:p>
      </dgm:t>
    </dgm:pt>
    <dgm:pt modelId="{D6569685-0963-4B6B-B05E-2EC8B85FE3AE}" type="parTrans" cxnId="{DD01AC3A-48A4-48E2-92CE-E66018BE9243}">
      <dgm:prSet/>
      <dgm:spPr/>
      <dgm:t>
        <a:bodyPr/>
        <a:lstStyle/>
        <a:p>
          <a:endParaRPr lang="es-ES"/>
        </a:p>
      </dgm:t>
    </dgm:pt>
    <dgm:pt modelId="{2D7823DA-2153-45E0-B225-DAEDE6F7C23B}" type="sibTrans" cxnId="{DD01AC3A-48A4-48E2-92CE-E66018BE9243}">
      <dgm:prSet/>
      <dgm:spPr/>
      <dgm:t>
        <a:bodyPr/>
        <a:lstStyle/>
        <a:p>
          <a:endParaRPr lang="es-ES"/>
        </a:p>
      </dgm:t>
    </dgm:pt>
    <dgm:pt modelId="{37E38AB0-02EC-4EDA-A05A-2DEB4CC531E6}" type="pres">
      <dgm:prSet presAssocID="{99C66F0F-424C-4808-BDE2-48FB29580805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C5437155-327C-45FC-96F6-86478B1300C1}" type="pres">
      <dgm:prSet presAssocID="{1FAB858C-B384-4679-B994-6AB55100FD72}" presName="composite" presStyleCnt="0"/>
      <dgm:spPr/>
    </dgm:pt>
    <dgm:pt modelId="{4E9F5320-EC1C-4883-AA9E-AF149E04CA3D}" type="pres">
      <dgm:prSet presAssocID="{1FAB858C-B384-4679-B994-6AB55100FD72}" presName="rect1" presStyleLbl="tr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80CBAC5-C5F8-40BC-9C72-AE271F70A40E}" type="pres">
      <dgm:prSet presAssocID="{1FAB858C-B384-4679-B994-6AB55100FD72}" presName="rect2" presStyleLbl="fgImgPlac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0000" r="-50000"/>
          </a:stretch>
        </a:blipFill>
      </dgm:spPr>
    </dgm:pt>
    <dgm:pt modelId="{5A6E5A58-CFBC-4CD5-8BB4-6B0D8F188BD4}" type="pres">
      <dgm:prSet presAssocID="{323A9344-820D-4AE3-9AD6-F2ACCD6780DB}" presName="sibTrans" presStyleCnt="0"/>
      <dgm:spPr/>
    </dgm:pt>
    <dgm:pt modelId="{D641D13D-C204-46E3-9B78-24D2167ACCAB}" type="pres">
      <dgm:prSet presAssocID="{528B9F71-E2CC-4F0A-9331-BAE340D8FA48}" presName="composite" presStyleCnt="0"/>
      <dgm:spPr/>
    </dgm:pt>
    <dgm:pt modelId="{F91F264B-A4BA-4C89-B06E-DB7FD02B1F70}" type="pres">
      <dgm:prSet presAssocID="{528B9F71-E2CC-4F0A-9331-BAE340D8FA48}" presName="rect1" presStyleLbl="tr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6ADFF08-ECEE-477F-9BC3-62F4F695F2E7}" type="pres">
      <dgm:prSet presAssocID="{528B9F71-E2CC-4F0A-9331-BAE340D8FA48}" presName="rect2" presStyleLbl="fgImgPlace1" presStyleIdx="1" presStyleCnt="3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61000" r="-61000"/>
          </a:stretch>
        </a:blipFill>
      </dgm:spPr>
    </dgm:pt>
    <dgm:pt modelId="{610487B9-F98F-4212-AED6-D64AA4B8999B}" type="pres">
      <dgm:prSet presAssocID="{9D622C6F-006A-4612-9E56-EA6525FDA754}" presName="sibTrans" presStyleCnt="0"/>
      <dgm:spPr/>
    </dgm:pt>
    <dgm:pt modelId="{70FF7D29-EA4A-407A-98F8-D61C9A1DA697}" type="pres">
      <dgm:prSet presAssocID="{60392D7C-64D6-48EE-B6B9-8D7CDC0A88C4}" presName="composite" presStyleCnt="0"/>
      <dgm:spPr/>
    </dgm:pt>
    <dgm:pt modelId="{CA8321EB-2D66-42E3-B82B-5B0F5664A054}" type="pres">
      <dgm:prSet presAssocID="{60392D7C-64D6-48EE-B6B9-8D7CDC0A88C4}" presName="rect1" presStyleLbl="tr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23663C5-DDEA-4AD0-AC68-EF79725C24B5}" type="pres">
      <dgm:prSet presAssocID="{60392D7C-64D6-48EE-B6B9-8D7CDC0A88C4}" presName="rect2" presStyleLbl="fgImgPlace1" presStyleIdx="2" presStyleCnt="3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63000" r="-63000"/>
          </a:stretch>
        </a:blipFill>
      </dgm:spPr>
    </dgm:pt>
  </dgm:ptLst>
  <dgm:cxnLst>
    <dgm:cxn modelId="{52F26FD3-60E0-449A-AA17-F5A4D4C2AF96}" srcId="{1FAB858C-B384-4679-B994-6AB55100FD72}" destId="{13E0ECF8-D1FB-48FC-B6FC-8DC7C8F8BD56}" srcOrd="0" destOrd="0" parTransId="{35F955E8-D1C3-47B4-8220-A6F57F8E61AF}" sibTransId="{7EF4C18C-A1DB-4DC4-9366-9CA903A63A35}"/>
    <dgm:cxn modelId="{217E0094-A861-446E-9B3F-BED22497B885}" srcId="{99C66F0F-424C-4808-BDE2-48FB29580805}" destId="{60392D7C-64D6-48EE-B6B9-8D7CDC0A88C4}" srcOrd="2" destOrd="0" parTransId="{DF94F1EC-50BD-4259-99E1-55997B5B9EEC}" sibTransId="{879F56B0-4D48-4301-9ED7-1C99AACA1C7B}"/>
    <dgm:cxn modelId="{4CA7F5B1-1789-4555-9F69-766D2AF7178F}" srcId="{99C66F0F-424C-4808-BDE2-48FB29580805}" destId="{528B9F71-E2CC-4F0A-9331-BAE340D8FA48}" srcOrd="1" destOrd="0" parTransId="{71E6A107-641F-4C36-BFCB-E8FD772B2F49}" sibTransId="{9D622C6F-006A-4612-9E56-EA6525FDA754}"/>
    <dgm:cxn modelId="{9720AE91-9C56-4F91-9817-330BFAE10709}" type="presOf" srcId="{0A6BF9EB-1AFF-406E-97A3-E700256C45AA}" destId="{F91F264B-A4BA-4C89-B06E-DB7FD02B1F70}" srcOrd="0" destOrd="1" presId="urn:microsoft.com/office/officeart/2008/layout/PictureStrips"/>
    <dgm:cxn modelId="{DD01AC3A-48A4-48E2-92CE-E66018BE9243}" srcId="{60392D7C-64D6-48EE-B6B9-8D7CDC0A88C4}" destId="{8037F8F7-F6A2-44F2-960B-5E0E34D9F152}" srcOrd="1" destOrd="0" parTransId="{D6569685-0963-4B6B-B05E-2EC8B85FE3AE}" sibTransId="{2D7823DA-2153-45E0-B225-DAEDE6F7C23B}"/>
    <dgm:cxn modelId="{E98CB961-9EE2-443B-89F6-E45B15C65A08}" type="presOf" srcId="{99C66F0F-424C-4808-BDE2-48FB29580805}" destId="{37E38AB0-02EC-4EDA-A05A-2DEB4CC531E6}" srcOrd="0" destOrd="0" presId="urn:microsoft.com/office/officeart/2008/layout/PictureStrips"/>
    <dgm:cxn modelId="{FD37A886-C761-4202-AC6A-8761E39640FF}" srcId="{528B9F71-E2CC-4F0A-9331-BAE340D8FA48}" destId="{FC941DE4-1810-4D9A-A2AB-CCAA4234CC9D}" srcOrd="1" destOrd="0" parTransId="{81715BF2-5C8E-46D3-982A-4FCA1DC594D5}" sibTransId="{D527D73B-543E-48FE-A30F-94463A9CE705}"/>
    <dgm:cxn modelId="{1C4D212C-8C30-43EF-ACE8-712E384868D9}" srcId="{528B9F71-E2CC-4F0A-9331-BAE340D8FA48}" destId="{0A6BF9EB-1AFF-406E-97A3-E700256C45AA}" srcOrd="0" destOrd="0" parTransId="{8DE0E91B-7832-4968-B087-7471268E60AF}" sibTransId="{91A37D75-BF9F-44A0-B783-5AAB2C30F7BD}"/>
    <dgm:cxn modelId="{BF0F9D7E-6DA4-40AA-A880-0C37BB9EDD65}" type="presOf" srcId="{8037F8F7-F6A2-44F2-960B-5E0E34D9F152}" destId="{CA8321EB-2D66-42E3-B82B-5B0F5664A054}" srcOrd="0" destOrd="2" presId="urn:microsoft.com/office/officeart/2008/layout/PictureStrips"/>
    <dgm:cxn modelId="{DE91DC6D-6471-47E1-94A7-6C1EF358CE13}" type="presOf" srcId="{50D64C02-22DF-4B61-9124-A20BD06D680C}" destId="{CA8321EB-2D66-42E3-B82B-5B0F5664A054}" srcOrd="0" destOrd="1" presId="urn:microsoft.com/office/officeart/2008/layout/PictureStrips"/>
    <dgm:cxn modelId="{46A64B45-0681-4481-86F7-2F3AF3EEEA3C}" srcId="{60392D7C-64D6-48EE-B6B9-8D7CDC0A88C4}" destId="{50D64C02-22DF-4B61-9124-A20BD06D680C}" srcOrd="0" destOrd="0" parTransId="{B95476AF-5D44-4784-BEA4-3DF2C11AA5D5}" sibTransId="{D066AEA4-B333-4353-A3AB-468AA57D6E69}"/>
    <dgm:cxn modelId="{64DEFE65-5FC2-491F-978D-446BE82FD248}" type="presOf" srcId="{1FAB858C-B384-4679-B994-6AB55100FD72}" destId="{4E9F5320-EC1C-4883-AA9E-AF149E04CA3D}" srcOrd="0" destOrd="0" presId="urn:microsoft.com/office/officeart/2008/layout/PictureStrips"/>
    <dgm:cxn modelId="{D5C4FAA3-6E99-461A-BC75-F4736BC6CE26}" type="presOf" srcId="{13E0ECF8-D1FB-48FC-B6FC-8DC7C8F8BD56}" destId="{4E9F5320-EC1C-4883-AA9E-AF149E04CA3D}" srcOrd="0" destOrd="1" presId="urn:microsoft.com/office/officeart/2008/layout/PictureStrips"/>
    <dgm:cxn modelId="{627EA908-E672-4177-8393-2ED626F65AA4}" type="presOf" srcId="{C7392883-E26A-40C2-8A39-59F09668C10E}" destId="{4E9F5320-EC1C-4883-AA9E-AF149E04CA3D}" srcOrd="0" destOrd="2" presId="urn:microsoft.com/office/officeart/2008/layout/PictureStrips"/>
    <dgm:cxn modelId="{8E93877E-C341-4F27-BA26-F340FF91A0FC}" type="presOf" srcId="{528B9F71-E2CC-4F0A-9331-BAE340D8FA48}" destId="{F91F264B-A4BA-4C89-B06E-DB7FD02B1F70}" srcOrd="0" destOrd="0" presId="urn:microsoft.com/office/officeart/2008/layout/PictureStrips"/>
    <dgm:cxn modelId="{7B5EF00A-75F6-4CF6-ABC8-A0F1DAAAE46E}" srcId="{1FAB858C-B384-4679-B994-6AB55100FD72}" destId="{C7392883-E26A-40C2-8A39-59F09668C10E}" srcOrd="1" destOrd="0" parTransId="{6C67FFA3-B126-406E-9892-1B591E0B30C0}" sibTransId="{91E7E0CB-D695-4626-8ABB-7984AA5FE364}"/>
    <dgm:cxn modelId="{10E34786-4B4C-42B0-8FB5-38E4F3BE4855}" type="presOf" srcId="{60392D7C-64D6-48EE-B6B9-8D7CDC0A88C4}" destId="{CA8321EB-2D66-42E3-B82B-5B0F5664A054}" srcOrd="0" destOrd="0" presId="urn:microsoft.com/office/officeart/2008/layout/PictureStrips"/>
    <dgm:cxn modelId="{9350B207-4708-457C-A07B-B1289DA2E3FF}" srcId="{99C66F0F-424C-4808-BDE2-48FB29580805}" destId="{1FAB858C-B384-4679-B994-6AB55100FD72}" srcOrd="0" destOrd="0" parTransId="{1510BB0E-4377-4158-92A2-EBE30459F19D}" sibTransId="{323A9344-820D-4AE3-9AD6-F2ACCD6780DB}"/>
    <dgm:cxn modelId="{5859D3D2-B082-4349-90CC-0A0288F3830C}" type="presOf" srcId="{FC941DE4-1810-4D9A-A2AB-CCAA4234CC9D}" destId="{F91F264B-A4BA-4C89-B06E-DB7FD02B1F70}" srcOrd="0" destOrd="2" presId="urn:microsoft.com/office/officeart/2008/layout/PictureStrips"/>
    <dgm:cxn modelId="{041D663F-540A-4466-B74B-37D316B8B4B4}" type="presParOf" srcId="{37E38AB0-02EC-4EDA-A05A-2DEB4CC531E6}" destId="{C5437155-327C-45FC-96F6-86478B1300C1}" srcOrd="0" destOrd="0" presId="urn:microsoft.com/office/officeart/2008/layout/PictureStrips"/>
    <dgm:cxn modelId="{B80A1719-84E8-4903-AF7B-6CBE5BF747B8}" type="presParOf" srcId="{C5437155-327C-45FC-96F6-86478B1300C1}" destId="{4E9F5320-EC1C-4883-AA9E-AF149E04CA3D}" srcOrd="0" destOrd="0" presId="urn:microsoft.com/office/officeart/2008/layout/PictureStrips"/>
    <dgm:cxn modelId="{D4008E18-51E1-4D08-9A53-878FB2B3C43A}" type="presParOf" srcId="{C5437155-327C-45FC-96F6-86478B1300C1}" destId="{180CBAC5-C5F8-40BC-9C72-AE271F70A40E}" srcOrd="1" destOrd="0" presId="urn:microsoft.com/office/officeart/2008/layout/PictureStrips"/>
    <dgm:cxn modelId="{19488B77-F903-46C5-A5FB-F9FB6E912B43}" type="presParOf" srcId="{37E38AB0-02EC-4EDA-A05A-2DEB4CC531E6}" destId="{5A6E5A58-CFBC-4CD5-8BB4-6B0D8F188BD4}" srcOrd="1" destOrd="0" presId="urn:microsoft.com/office/officeart/2008/layout/PictureStrips"/>
    <dgm:cxn modelId="{5F678404-1BE5-4817-9D2F-6A9593FDF7B5}" type="presParOf" srcId="{37E38AB0-02EC-4EDA-A05A-2DEB4CC531E6}" destId="{D641D13D-C204-46E3-9B78-24D2167ACCAB}" srcOrd="2" destOrd="0" presId="urn:microsoft.com/office/officeart/2008/layout/PictureStrips"/>
    <dgm:cxn modelId="{F9E598C3-5BC9-4D1B-81BC-37EF25B5FC04}" type="presParOf" srcId="{D641D13D-C204-46E3-9B78-24D2167ACCAB}" destId="{F91F264B-A4BA-4C89-B06E-DB7FD02B1F70}" srcOrd="0" destOrd="0" presId="urn:microsoft.com/office/officeart/2008/layout/PictureStrips"/>
    <dgm:cxn modelId="{DFA4EBD7-4A71-47FD-86C5-215E3A9A8715}" type="presParOf" srcId="{D641D13D-C204-46E3-9B78-24D2167ACCAB}" destId="{06ADFF08-ECEE-477F-9BC3-62F4F695F2E7}" srcOrd="1" destOrd="0" presId="urn:microsoft.com/office/officeart/2008/layout/PictureStrips"/>
    <dgm:cxn modelId="{E4728EB1-93ED-4726-903A-18AD18DFE112}" type="presParOf" srcId="{37E38AB0-02EC-4EDA-A05A-2DEB4CC531E6}" destId="{610487B9-F98F-4212-AED6-D64AA4B8999B}" srcOrd="3" destOrd="0" presId="urn:microsoft.com/office/officeart/2008/layout/PictureStrips"/>
    <dgm:cxn modelId="{485FEEF0-DDB3-4522-A2FC-F1B0C3AD9B6C}" type="presParOf" srcId="{37E38AB0-02EC-4EDA-A05A-2DEB4CC531E6}" destId="{70FF7D29-EA4A-407A-98F8-D61C9A1DA697}" srcOrd="4" destOrd="0" presId="urn:microsoft.com/office/officeart/2008/layout/PictureStrips"/>
    <dgm:cxn modelId="{B4361257-91C9-4C6F-AE40-9BC76981A9CD}" type="presParOf" srcId="{70FF7D29-EA4A-407A-98F8-D61C9A1DA697}" destId="{CA8321EB-2D66-42E3-B82B-5B0F5664A054}" srcOrd="0" destOrd="0" presId="urn:microsoft.com/office/officeart/2008/layout/PictureStrips"/>
    <dgm:cxn modelId="{233C7BAE-B705-435B-B1FF-4E5A3D4F276B}" type="presParOf" srcId="{70FF7D29-EA4A-407A-98F8-D61C9A1DA697}" destId="{323663C5-DDEA-4AD0-AC68-EF79725C24B5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2FCAD9D-1FCC-4786-B9FF-1ACF7FDE3F05}" type="doc">
      <dgm:prSet loTypeId="urn:microsoft.com/office/officeart/2005/8/layout/vProcess5" loCatId="process" qsTypeId="urn:microsoft.com/office/officeart/2005/8/quickstyle/simple3" qsCatId="simple" csTypeId="urn:microsoft.com/office/officeart/2005/8/colors/accent1_5" csCatId="accent1" phldr="1"/>
      <dgm:spPr/>
      <dgm:t>
        <a:bodyPr/>
        <a:lstStyle/>
        <a:p>
          <a:endParaRPr lang="es-ES"/>
        </a:p>
      </dgm:t>
    </dgm:pt>
    <dgm:pt modelId="{E5CFA70D-CD28-40D2-BD3E-BCAD39FE29F7}">
      <dgm:prSet phldrT="[Texto]"/>
      <dgm:spPr/>
      <dgm:t>
        <a:bodyPr/>
        <a:lstStyle/>
        <a:p>
          <a:r>
            <a:rPr lang="es-ES" dirty="0" smtClean="0"/>
            <a:t>Investigación</a:t>
          </a:r>
          <a:endParaRPr lang="es-ES" dirty="0"/>
        </a:p>
      </dgm:t>
    </dgm:pt>
    <dgm:pt modelId="{81A7C1DA-9655-4B64-A388-86F2D3FEC00E}" type="parTrans" cxnId="{5842CB45-AE9B-40E1-80ED-C5311660786E}">
      <dgm:prSet/>
      <dgm:spPr/>
      <dgm:t>
        <a:bodyPr/>
        <a:lstStyle/>
        <a:p>
          <a:endParaRPr lang="es-ES"/>
        </a:p>
      </dgm:t>
    </dgm:pt>
    <dgm:pt modelId="{855BD060-73B4-435B-8A43-F9EB130FDDC9}" type="sibTrans" cxnId="{5842CB45-AE9B-40E1-80ED-C5311660786E}">
      <dgm:prSet/>
      <dgm:spPr/>
      <dgm:t>
        <a:bodyPr/>
        <a:lstStyle/>
        <a:p>
          <a:endParaRPr lang="es-ES"/>
        </a:p>
      </dgm:t>
    </dgm:pt>
    <dgm:pt modelId="{32E9DC2C-2550-4609-AE1E-39CF5B9B7121}">
      <dgm:prSet phldrT="[Texto]"/>
      <dgm:spPr/>
      <dgm:t>
        <a:bodyPr/>
        <a:lstStyle/>
        <a:p>
          <a:r>
            <a:rPr lang="es-ES" dirty="0" smtClean="0"/>
            <a:t>Definición</a:t>
          </a:r>
          <a:endParaRPr lang="es-ES" dirty="0"/>
        </a:p>
      </dgm:t>
    </dgm:pt>
    <dgm:pt modelId="{F1824550-CDD5-468C-BB0B-E6BCACE65948}" type="parTrans" cxnId="{1314489D-8F3B-45B4-98D2-DEB4D5655395}">
      <dgm:prSet/>
      <dgm:spPr/>
      <dgm:t>
        <a:bodyPr/>
        <a:lstStyle/>
        <a:p>
          <a:endParaRPr lang="es-ES"/>
        </a:p>
      </dgm:t>
    </dgm:pt>
    <dgm:pt modelId="{40073C71-13EA-4F44-B1C8-BF01175CB476}" type="sibTrans" cxnId="{1314489D-8F3B-45B4-98D2-DEB4D5655395}">
      <dgm:prSet/>
      <dgm:spPr/>
      <dgm:t>
        <a:bodyPr/>
        <a:lstStyle/>
        <a:p>
          <a:endParaRPr lang="es-ES"/>
        </a:p>
      </dgm:t>
    </dgm:pt>
    <dgm:pt modelId="{70FCCE6E-CA01-4DCB-A859-62E4431BF673}">
      <dgm:prSet phldrT="[Texto]"/>
      <dgm:spPr/>
      <dgm:t>
        <a:bodyPr/>
        <a:lstStyle/>
        <a:p>
          <a:r>
            <a:rPr lang="es-ES" dirty="0" smtClean="0"/>
            <a:t>Validación</a:t>
          </a:r>
          <a:endParaRPr lang="es-ES" dirty="0"/>
        </a:p>
      </dgm:t>
    </dgm:pt>
    <dgm:pt modelId="{6FC7EDEB-A970-40BC-982B-F14BE9FEA357}" type="parTrans" cxnId="{E69D8FB5-B48A-4A73-A805-6BA36DB55C99}">
      <dgm:prSet/>
      <dgm:spPr/>
      <dgm:t>
        <a:bodyPr/>
        <a:lstStyle/>
        <a:p>
          <a:endParaRPr lang="es-ES"/>
        </a:p>
      </dgm:t>
    </dgm:pt>
    <dgm:pt modelId="{C70148DF-FD23-4052-BCF1-5758B10D9522}" type="sibTrans" cxnId="{E69D8FB5-B48A-4A73-A805-6BA36DB55C99}">
      <dgm:prSet/>
      <dgm:spPr/>
      <dgm:t>
        <a:bodyPr/>
        <a:lstStyle/>
        <a:p>
          <a:endParaRPr lang="es-ES"/>
        </a:p>
      </dgm:t>
    </dgm:pt>
    <dgm:pt modelId="{91758F30-09DE-449E-8CF9-5808EAF621CB}">
      <dgm:prSet phldrT="[Texto]"/>
      <dgm:spPr/>
      <dgm:t>
        <a:bodyPr/>
        <a:lstStyle/>
        <a:p>
          <a:r>
            <a:rPr lang="es-ES" dirty="0" smtClean="0"/>
            <a:t>Análisis</a:t>
          </a:r>
          <a:endParaRPr lang="es-ES" dirty="0"/>
        </a:p>
      </dgm:t>
    </dgm:pt>
    <dgm:pt modelId="{A9EF3D59-62D2-4DD4-822D-DE3927B499BE}" type="parTrans" cxnId="{DEB0B17F-DD3D-46E9-9079-5263FBD06C76}">
      <dgm:prSet/>
      <dgm:spPr/>
      <dgm:t>
        <a:bodyPr/>
        <a:lstStyle/>
        <a:p>
          <a:endParaRPr lang="es-ES"/>
        </a:p>
      </dgm:t>
    </dgm:pt>
    <dgm:pt modelId="{A1EF9A29-7F67-4B7F-A16C-25249ADD0314}" type="sibTrans" cxnId="{DEB0B17F-DD3D-46E9-9079-5263FBD06C76}">
      <dgm:prSet/>
      <dgm:spPr/>
      <dgm:t>
        <a:bodyPr/>
        <a:lstStyle/>
        <a:p>
          <a:endParaRPr lang="es-ES"/>
        </a:p>
      </dgm:t>
    </dgm:pt>
    <dgm:pt modelId="{CE89786A-CE47-4F1E-8377-BB871572358A}" type="pres">
      <dgm:prSet presAssocID="{62FCAD9D-1FCC-4786-B9FF-1ACF7FDE3F05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38F29BEC-886A-41F0-BB58-64BD108DCFA5}" type="pres">
      <dgm:prSet presAssocID="{62FCAD9D-1FCC-4786-B9FF-1ACF7FDE3F05}" presName="dummyMaxCanvas" presStyleCnt="0">
        <dgm:presLayoutVars/>
      </dgm:prSet>
      <dgm:spPr/>
    </dgm:pt>
    <dgm:pt modelId="{60CE011F-075D-4E6E-9B7E-42868176C63A}" type="pres">
      <dgm:prSet presAssocID="{62FCAD9D-1FCC-4786-B9FF-1ACF7FDE3F05}" presName="FourNodes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06B0EB01-8BE0-4D68-97B0-DB2937E0E07F}" type="pres">
      <dgm:prSet presAssocID="{62FCAD9D-1FCC-4786-B9FF-1ACF7FDE3F05}" presName="FourNodes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4E0B15E0-FFD1-4888-8941-B882CE9396ED}" type="pres">
      <dgm:prSet presAssocID="{62FCAD9D-1FCC-4786-B9FF-1ACF7FDE3F05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EDCDD40E-B05E-4FA6-9610-2B8CDAA59D42}" type="pres">
      <dgm:prSet presAssocID="{62FCAD9D-1FCC-4786-B9FF-1ACF7FDE3F05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4C9F414-1B2A-47AC-9E9F-9A3C643A6F5B}" type="pres">
      <dgm:prSet presAssocID="{62FCAD9D-1FCC-4786-B9FF-1ACF7FDE3F05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C73EDEE7-4B84-4592-8DFF-85F2AB2BA25B}" type="pres">
      <dgm:prSet presAssocID="{62FCAD9D-1FCC-4786-B9FF-1ACF7FDE3F05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956FCDD1-DF2B-4818-BC51-A2ECF2FF619D}" type="pres">
      <dgm:prSet presAssocID="{62FCAD9D-1FCC-4786-B9FF-1ACF7FDE3F05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7D02299B-FCC1-4798-9082-1D97883851C1}" type="pres">
      <dgm:prSet presAssocID="{62FCAD9D-1FCC-4786-B9FF-1ACF7FDE3F05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D2D9EF57-4454-4398-9CE9-B3CC6E8F1232}" type="pres">
      <dgm:prSet presAssocID="{62FCAD9D-1FCC-4786-B9FF-1ACF7FDE3F05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F0F8CA49-E90E-43B9-AE51-5CC553BBD7C6}" type="pres">
      <dgm:prSet presAssocID="{62FCAD9D-1FCC-4786-B9FF-1ACF7FDE3F05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C1CE46C7-399B-44B3-BC59-04BAB30D4F69}" type="pres">
      <dgm:prSet presAssocID="{62FCAD9D-1FCC-4786-B9FF-1ACF7FDE3F05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677F4922-9BB8-45CA-A05D-3D98B96DCDFF}" type="presOf" srcId="{70FCCE6E-CA01-4DCB-A859-62E4431BF673}" destId="{F0F8CA49-E90E-43B9-AE51-5CC553BBD7C6}" srcOrd="1" destOrd="0" presId="urn:microsoft.com/office/officeart/2005/8/layout/vProcess5"/>
    <dgm:cxn modelId="{38141749-0C6D-4B1C-A729-189B37ADB288}" type="presOf" srcId="{91758F30-09DE-449E-8CF9-5808EAF621CB}" destId="{C1CE46C7-399B-44B3-BC59-04BAB30D4F69}" srcOrd="1" destOrd="0" presId="urn:microsoft.com/office/officeart/2005/8/layout/vProcess5"/>
    <dgm:cxn modelId="{A39B254A-F076-4846-B098-9DFB66223E39}" type="presOf" srcId="{32E9DC2C-2550-4609-AE1E-39CF5B9B7121}" destId="{06B0EB01-8BE0-4D68-97B0-DB2937E0E07F}" srcOrd="0" destOrd="0" presId="urn:microsoft.com/office/officeart/2005/8/layout/vProcess5"/>
    <dgm:cxn modelId="{35B8F489-3CA2-4B1A-96A1-90691FC88FBB}" type="presOf" srcId="{91758F30-09DE-449E-8CF9-5808EAF621CB}" destId="{EDCDD40E-B05E-4FA6-9610-2B8CDAA59D42}" srcOrd="0" destOrd="0" presId="urn:microsoft.com/office/officeart/2005/8/layout/vProcess5"/>
    <dgm:cxn modelId="{9B42FA6E-8FC7-4526-8430-34CF9BF5D723}" type="presOf" srcId="{C70148DF-FD23-4052-BCF1-5758B10D9522}" destId="{956FCDD1-DF2B-4818-BC51-A2ECF2FF619D}" srcOrd="0" destOrd="0" presId="urn:microsoft.com/office/officeart/2005/8/layout/vProcess5"/>
    <dgm:cxn modelId="{05B9D1F7-0295-44F0-829F-2485CB6B1E71}" type="presOf" srcId="{32E9DC2C-2550-4609-AE1E-39CF5B9B7121}" destId="{D2D9EF57-4454-4398-9CE9-B3CC6E8F1232}" srcOrd="1" destOrd="0" presId="urn:microsoft.com/office/officeart/2005/8/layout/vProcess5"/>
    <dgm:cxn modelId="{4F1348F0-B6AA-48BC-8F31-EE9812688C2B}" type="presOf" srcId="{E5CFA70D-CD28-40D2-BD3E-BCAD39FE29F7}" destId="{7D02299B-FCC1-4798-9082-1D97883851C1}" srcOrd="1" destOrd="0" presId="urn:microsoft.com/office/officeart/2005/8/layout/vProcess5"/>
    <dgm:cxn modelId="{47D39B07-FAEC-4969-A2CE-DE912052A675}" type="presOf" srcId="{855BD060-73B4-435B-8A43-F9EB130FDDC9}" destId="{74C9F414-1B2A-47AC-9E9F-9A3C643A6F5B}" srcOrd="0" destOrd="0" presId="urn:microsoft.com/office/officeart/2005/8/layout/vProcess5"/>
    <dgm:cxn modelId="{E69D8FB5-B48A-4A73-A805-6BA36DB55C99}" srcId="{62FCAD9D-1FCC-4786-B9FF-1ACF7FDE3F05}" destId="{70FCCE6E-CA01-4DCB-A859-62E4431BF673}" srcOrd="2" destOrd="0" parTransId="{6FC7EDEB-A970-40BC-982B-F14BE9FEA357}" sibTransId="{C70148DF-FD23-4052-BCF1-5758B10D9522}"/>
    <dgm:cxn modelId="{7681097B-E438-4912-B311-6AC6CCD55625}" type="presOf" srcId="{62FCAD9D-1FCC-4786-B9FF-1ACF7FDE3F05}" destId="{CE89786A-CE47-4F1E-8377-BB871572358A}" srcOrd="0" destOrd="0" presId="urn:microsoft.com/office/officeart/2005/8/layout/vProcess5"/>
    <dgm:cxn modelId="{1314489D-8F3B-45B4-98D2-DEB4D5655395}" srcId="{62FCAD9D-1FCC-4786-B9FF-1ACF7FDE3F05}" destId="{32E9DC2C-2550-4609-AE1E-39CF5B9B7121}" srcOrd="1" destOrd="0" parTransId="{F1824550-CDD5-468C-BB0B-E6BCACE65948}" sibTransId="{40073C71-13EA-4F44-B1C8-BF01175CB476}"/>
    <dgm:cxn modelId="{83B026E8-A4F6-420C-AF94-D77BD043D93F}" type="presOf" srcId="{40073C71-13EA-4F44-B1C8-BF01175CB476}" destId="{C73EDEE7-4B84-4592-8DFF-85F2AB2BA25B}" srcOrd="0" destOrd="0" presId="urn:microsoft.com/office/officeart/2005/8/layout/vProcess5"/>
    <dgm:cxn modelId="{E5394DC2-8C32-4BA7-B868-18EF4C134AFB}" type="presOf" srcId="{70FCCE6E-CA01-4DCB-A859-62E4431BF673}" destId="{4E0B15E0-FFD1-4888-8941-B882CE9396ED}" srcOrd="0" destOrd="0" presId="urn:microsoft.com/office/officeart/2005/8/layout/vProcess5"/>
    <dgm:cxn modelId="{DEB0B17F-DD3D-46E9-9079-5263FBD06C76}" srcId="{62FCAD9D-1FCC-4786-B9FF-1ACF7FDE3F05}" destId="{91758F30-09DE-449E-8CF9-5808EAF621CB}" srcOrd="3" destOrd="0" parTransId="{A9EF3D59-62D2-4DD4-822D-DE3927B499BE}" sibTransId="{A1EF9A29-7F67-4B7F-A16C-25249ADD0314}"/>
    <dgm:cxn modelId="{35B562EC-5192-4290-B3B9-5058272A5CB7}" type="presOf" srcId="{E5CFA70D-CD28-40D2-BD3E-BCAD39FE29F7}" destId="{60CE011F-075D-4E6E-9B7E-42868176C63A}" srcOrd="0" destOrd="0" presId="urn:microsoft.com/office/officeart/2005/8/layout/vProcess5"/>
    <dgm:cxn modelId="{5842CB45-AE9B-40E1-80ED-C5311660786E}" srcId="{62FCAD9D-1FCC-4786-B9FF-1ACF7FDE3F05}" destId="{E5CFA70D-CD28-40D2-BD3E-BCAD39FE29F7}" srcOrd="0" destOrd="0" parTransId="{81A7C1DA-9655-4B64-A388-86F2D3FEC00E}" sibTransId="{855BD060-73B4-435B-8A43-F9EB130FDDC9}"/>
    <dgm:cxn modelId="{E22AAD63-8915-45E8-BB7B-62A23966999E}" type="presParOf" srcId="{CE89786A-CE47-4F1E-8377-BB871572358A}" destId="{38F29BEC-886A-41F0-BB58-64BD108DCFA5}" srcOrd="0" destOrd="0" presId="urn:microsoft.com/office/officeart/2005/8/layout/vProcess5"/>
    <dgm:cxn modelId="{3E54E48A-6713-4E4C-AD63-802C20103FA2}" type="presParOf" srcId="{CE89786A-CE47-4F1E-8377-BB871572358A}" destId="{60CE011F-075D-4E6E-9B7E-42868176C63A}" srcOrd="1" destOrd="0" presId="urn:microsoft.com/office/officeart/2005/8/layout/vProcess5"/>
    <dgm:cxn modelId="{E0CB1770-6030-476E-816A-0FEA1A167FD2}" type="presParOf" srcId="{CE89786A-CE47-4F1E-8377-BB871572358A}" destId="{06B0EB01-8BE0-4D68-97B0-DB2937E0E07F}" srcOrd="2" destOrd="0" presId="urn:microsoft.com/office/officeart/2005/8/layout/vProcess5"/>
    <dgm:cxn modelId="{96FAE4DB-049D-4927-80D2-DFF16EACD0B3}" type="presParOf" srcId="{CE89786A-CE47-4F1E-8377-BB871572358A}" destId="{4E0B15E0-FFD1-4888-8941-B882CE9396ED}" srcOrd="3" destOrd="0" presId="urn:microsoft.com/office/officeart/2005/8/layout/vProcess5"/>
    <dgm:cxn modelId="{1332EC0D-B19E-465B-A0D1-993E5FA56849}" type="presParOf" srcId="{CE89786A-CE47-4F1E-8377-BB871572358A}" destId="{EDCDD40E-B05E-4FA6-9610-2B8CDAA59D42}" srcOrd="4" destOrd="0" presId="urn:microsoft.com/office/officeart/2005/8/layout/vProcess5"/>
    <dgm:cxn modelId="{2B5C7FB2-18CA-47E2-9422-5F0DFABB39BF}" type="presParOf" srcId="{CE89786A-CE47-4F1E-8377-BB871572358A}" destId="{74C9F414-1B2A-47AC-9E9F-9A3C643A6F5B}" srcOrd="5" destOrd="0" presId="urn:microsoft.com/office/officeart/2005/8/layout/vProcess5"/>
    <dgm:cxn modelId="{91F170AA-34CA-4E61-8AF5-55462B203217}" type="presParOf" srcId="{CE89786A-CE47-4F1E-8377-BB871572358A}" destId="{C73EDEE7-4B84-4592-8DFF-85F2AB2BA25B}" srcOrd="6" destOrd="0" presId="urn:microsoft.com/office/officeart/2005/8/layout/vProcess5"/>
    <dgm:cxn modelId="{F8C51E93-EE6D-4ABB-9E6F-0F1B8EF1779C}" type="presParOf" srcId="{CE89786A-CE47-4F1E-8377-BB871572358A}" destId="{956FCDD1-DF2B-4818-BC51-A2ECF2FF619D}" srcOrd="7" destOrd="0" presId="urn:microsoft.com/office/officeart/2005/8/layout/vProcess5"/>
    <dgm:cxn modelId="{E3C5F6DC-0FF4-4647-9313-4E074814DC17}" type="presParOf" srcId="{CE89786A-CE47-4F1E-8377-BB871572358A}" destId="{7D02299B-FCC1-4798-9082-1D97883851C1}" srcOrd="8" destOrd="0" presId="urn:microsoft.com/office/officeart/2005/8/layout/vProcess5"/>
    <dgm:cxn modelId="{C2A101FC-9581-4402-8206-35037595DD43}" type="presParOf" srcId="{CE89786A-CE47-4F1E-8377-BB871572358A}" destId="{D2D9EF57-4454-4398-9CE9-B3CC6E8F1232}" srcOrd="9" destOrd="0" presId="urn:microsoft.com/office/officeart/2005/8/layout/vProcess5"/>
    <dgm:cxn modelId="{CC486798-090C-417F-BAC0-634CEE3303B5}" type="presParOf" srcId="{CE89786A-CE47-4F1E-8377-BB871572358A}" destId="{F0F8CA49-E90E-43B9-AE51-5CC553BBD7C6}" srcOrd="10" destOrd="0" presId="urn:microsoft.com/office/officeart/2005/8/layout/vProcess5"/>
    <dgm:cxn modelId="{3085F8DB-D300-4FC4-8879-9C11FC1F48FE}" type="presParOf" srcId="{CE89786A-CE47-4F1E-8377-BB871572358A}" destId="{C1CE46C7-399B-44B3-BC59-04BAB30D4F69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C643DA3-8A93-4615-983B-0DF9C01C40FD}" type="doc">
      <dgm:prSet loTypeId="urn:microsoft.com/office/officeart/2005/8/layout/vProcess5" loCatId="process" qsTypeId="urn:microsoft.com/office/officeart/2005/8/quickstyle/simple3" qsCatId="simple" csTypeId="urn:microsoft.com/office/officeart/2005/8/colors/accent2_4" csCatId="accent2" phldr="1"/>
      <dgm:spPr/>
      <dgm:t>
        <a:bodyPr/>
        <a:lstStyle/>
        <a:p>
          <a:endParaRPr lang="es-ES"/>
        </a:p>
      </dgm:t>
    </dgm:pt>
    <dgm:pt modelId="{034F4121-BA71-45DB-BAC3-96583268324E}">
      <dgm:prSet phldrT="[Texto]"/>
      <dgm:spPr/>
      <dgm:t>
        <a:bodyPr/>
        <a:lstStyle/>
        <a:p>
          <a:r>
            <a:rPr lang="es-ES" dirty="0" smtClean="0"/>
            <a:t>Búsqueda y Selección</a:t>
          </a:r>
          <a:endParaRPr lang="es-ES" dirty="0"/>
        </a:p>
      </dgm:t>
    </dgm:pt>
    <dgm:pt modelId="{B474B764-B492-4022-962B-85E9ECB5FC90}" type="parTrans" cxnId="{2E06306B-ADB2-43D1-B674-043104E4D004}">
      <dgm:prSet/>
      <dgm:spPr/>
      <dgm:t>
        <a:bodyPr/>
        <a:lstStyle/>
        <a:p>
          <a:endParaRPr lang="es-ES"/>
        </a:p>
      </dgm:t>
    </dgm:pt>
    <dgm:pt modelId="{EB999087-70F6-46B2-A263-7FD8D9C5AF93}" type="sibTrans" cxnId="{2E06306B-ADB2-43D1-B674-043104E4D004}">
      <dgm:prSet/>
      <dgm:spPr/>
      <dgm:t>
        <a:bodyPr/>
        <a:lstStyle/>
        <a:p>
          <a:endParaRPr lang="es-ES"/>
        </a:p>
      </dgm:t>
    </dgm:pt>
    <dgm:pt modelId="{F35B40E0-0396-410F-9EF9-53CBB872B4B0}">
      <dgm:prSet phldrT="[Texto]"/>
      <dgm:spPr/>
      <dgm:t>
        <a:bodyPr/>
        <a:lstStyle/>
        <a:p>
          <a:r>
            <a:rPr lang="es-ES" dirty="0" smtClean="0"/>
            <a:t>Análisis de Frameworks</a:t>
          </a:r>
          <a:endParaRPr lang="es-ES" dirty="0"/>
        </a:p>
      </dgm:t>
    </dgm:pt>
    <dgm:pt modelId="{F460F604-1345-4DCD-9DCE-CBE090B75F41}" type="parTrans" cxnId="{F9ED5F1B-28FC-440D-8FEB-443F78F003EE}">
      <dgm:prSet/>
      <dgm:spPr/>
      <dgm:t>
        <a:bodyPr/>
        <a:lstStyle/>
        <a:p>
          <a:endParaRPr lang="es-ES"/>
        </a:p>
      </dgm:t>
    </dgm:pt>
    <dgm:pt modelId="{87E6F5A7-3A4E-4B3A-A762-17612E22612F}" type="sibTrans" cxnId="{F9ED5F1B-28FC-440D-8FEB-443F78F003EE}">
      <dgm:prSet/>
      <dgm:spPr/>
      <dgm:t>
        <a:bodyPr/>
        <a:lstStyle/>
        <a:p>
          <a:endParaRPr lang="es-ES"/>
        </a:p>
      </dgm:t>
    </dgm:pt>
    <dgm:pt modelId="{1F5BF407-777A-4E00-B785-F58B2D911FF3}">
      <dgm:prSet phldrT="[Texto]"/>
      <dgm:spPr/>
      <dgm:t>
        <a:bodyPr/>
        <a:lstStyle/>
        <a:p>
          <a:r>
            <a:rPr lang="es-ES" dirty="0" smtClean="0"/>
            <a:t>Definición de Variables</a:t>
          </a:r>
          <a:endParaRPr lang="es-ES" dirty="0"/>
        </a:p>
      </dgm:t>
    </dgm:pt>
    <dgm:pt modelId="{78DB1906-0857-43B9-A658-429E3335E4B6}" type="parTrans" cxnId="{81A95793-CECC-44B5-AC49-03D2DC90DD17}">
      <dgm:prSet/>
      <dgm:spPr/>
      <dgm:t>
        <a:bodyPr/>
        <a:lstStyle/>
        <a:p>
          <a:endParaRPr lang="es-ES"/>
        </a:p>
      </dgm:t>
    </dgm:pt>
    <dgm:pt modelId="{F0A39F56-189C-468B-8AE6-C53B73C63E4B}" type="sibTrans" cxnId="{81A95793-CECC-44B5-AC49-03D2DC90DD17}">
      <dgm:prSet/>
      <dgm:spPr/>
      <dgm:t>
        <a:bodyPr/>
        <a:lstStyle/>
        <a:p>
          <a:endParaRPr lang="es-ES"/>
        </a:p>
      </dgm:t>
    </dgm:pt>
    <dgm:pt modelId="{31E2079D-635F-4EB1-814F-B400686136F4}">
      <dgm:prSet phldrT="[Texto]"/>
      <dgm:spPr/>
      <dgm:t>
        <a:bodyPr/>
        <a:lstStyle/>
        <a:p>
          <a:r>
            <a:rPr lang="es-ES" dirty="0" smtClean="0"/>
            <a:t>Criterios de Comparación</a:t>
          </a:r>
          <a:endParaRPr lang="es-ES" dirty="0"/>
        </a:p>
      </dgm:t>
    </dgm:pt>
    <dgm:pt modelId="{2AE19B3C-6F03-42FD-A2CD-71192B3AD279}" type="parTrans" cxnId="{2343AD44-5103-4E57-B759-56635C2EB320}">
      <dgm:prSet/>
      <dgm:spPr/>
      <dgm:t>
        <a:bodyPr/>
        <a:lstStyle/>
        <a:p>
          <a:endParaRPr lang="es-ES"/>
        </a:p>
      </dgm:t>
    </dgm:pt>
    <dgm:pt modelId="{6C71E40A-D32D-4260-8E90-E0C249916DB1}" type="sibTrans" cxnId="{2343AD44-5103-4E57-B759-56635C2EB320}">
      <dgm:prSet/>
      <dgm:spPr/>
      <dgm:t>
        <a:bodyPr/>
        <a:lstStyle/>
        <a:p>
          <a:endParaRPr lang="es-ES"/>
        </a:p>
      </dgm:t>
    </dgm:pt>
    <dgm:pt modelId="{1CD8AD2C-30F2-4026-9AA5-F11D1424531F}" type="pres">
      <dgm:prSet presAssocID="{FC643DA3-8A93-4615-983B-0DF9C01C40FD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2CFE708F-E876-4BF8-B77A-5B1C2F75A0DD}" type="pres">
      <dgm:prSet presAssocID="{FC643DA3-8A93-4615-983B-0DF9C01C40FD}" presName="dummyMaxCanvas" presStyleCnt="0">
        <dgm:presLayoutVars/>
      </dgm:prSet>
      <dgm:spPr/>
    </dgm:pt>
    <dgm:pt modelId="{346F7B31-1C33-4DAA-B3B5-5FF94EFF4F21}" type="pres">
      <dgm:prSet presAssocID="{FC643DA3-8A93-4615-983B-0DF9C01C40FD}" presName="FourNodes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99331E2D-5FF2-43B9-BB4E-81733D238AD2}" type="pres">
      <dgm:prSet presAssocID="{FC643DA3-8A93-4615-983B-0DF9C01C40FD}" presName="FourNodes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8D6DF1B1-AB8F-410B-985A-286B85F4FFD9}" type="pres">
      <dgm:prSet presAssocID="{FC643DA3-8A93-4615-983B-0DF9C01C40FD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899175D8-8BC5-41C2-9690-99E6D1DED57C}" type="pres">
      <dgm:prSet presAssocID="{FC643DA3-8A93-4615-983B-0DF9C01C40FD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E5CC8DD1-0B3F-4C95-850F-071557D92C2D}" type="pres">
      <dgm:prSet presAssocID="{FC643DA3-8A93-4615-983B-0DF9C01C40FD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973B451D-4A94-4E9F-ACDD-772D65921F57}" type="pres">
      <dgm:prSet presAssocID="{FC643DA3-8A93-4615-983B-0DF9C01C40FD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3E58D3F1-FB2B-4A48-8693-1B4B393C2E8B}" type="pres">
      <dgm:prSet presAssocID="{FC643DA3-8A93-4615-983B-0DF9C01C40FD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51211D61-0B8D-4E48-B31A-DD4256250C36}" type="pres">
      <dgm:prSet presAssocID="{FC643DA3-8A93-4615-983B-0DF9C01C40FD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B8E1A39B-0926-475F-91D8-E0761F12A369}" type="pres">
      <dgm:prSet presAssocID="{FC643DA3-8A93-4615-983B-0DF9C01C40FD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3307A347-95D8-4006-8BB1-DE578F7E4582}" type="pres">
      <dgm:prSet presAssocID="{FC643DA3-8A93-4615-983B-0DF9C01C40FD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0000F807-AE3C-44F6-9D06-628DB17274DE}" type="pres">
      <dgm:prSet presAssocID="{FC643DA3-8A93-4615-983B-0DF9C01C40FD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38CF33F0-167A-4102-82EC-827E78223478}" type="presOf" srcId="{1F5BF407-777A-4E00-B785-F58B2D911FF3}" destId="{3307A347-95D8-4006-8BB1-DE578F7E4582}" srcOrd="1" destOrd="0" presId="urn:microsoft.com/office/officeart/2005/8/layout/vProcess5"/>
    <dgm:cxn modelId="{81A95793-CECC-44B5-AC49-03D2DC90DD17}" srcId="{FC643DA3-8A93-4615-983B-0DF9C01C40FD}" destId="{1F5BF407-777A-4E00-B785-F58B2D911FF3}" srcOrd="2" destOrd="0" parTransId="{78DB1906-0857-43B9-A658-429E3335E4B6}" sibTransId="{F0A39F56-189C-468B-8AE6-C53B73C63E4B}"/>
    <dgm:cxn modelId="{7CE2A248-A3F2-4AAE-BFB0-972CFD04D138}" type="presOf" srcId="{034F4121-BA71-45DB-BAC3-96583268324E}" destId="{51211D61-0B8D-4E48-B31A-DD4256250C36}" srcOrd="1" destOrd="0" presId="urn:microsoft.com/office/officeart/2005/8/layout/vProcess5"/>
    <dgm:cxn modelId="{A7932C48-DAFE-43AF-82D7-CEA9B685AC00}" type="presOf" srcId="{FC643DA3-8A93-4615-983B-0DF9C01C40FD}" destId="{1CD8AD2C-30F2-4026-9AA5-F11D1424531F}" srcOrd="0" destOrd="0" presId="urn:microsoft.com/office/officeart/2005/8/layout/vProcess5"/>
    <dgm:cxn modelId="{2E06306B-ADB2-43D1-B674-043104E4D004}" srcId="{FC643DA3-8A93-4615-983B-0DF9C01C40FD}" destId="{034F4121-BA71-45DB-BAC3-96583268324E}" srcOrd="0" destOrd="0" parTransId="{B474B764-B492-4022-962B-85E9ECB5FC90}" sibTransId="{EB999087-70F6-46B2-A263-7FD8D9C5AF93}"/>
    <dgm:cxn modelId="{2343AD44-5103-4E57-B759-56635C2EB320}" srcId="{FC643DA3-8A93-4615-983B-0DF9C01C40FD}" destId="{31E2079D-635F-4EB1-814F-B400686136F4}" srcOrd="3" destOrd="0" parTransId="{2AE19B3C-6F03-42FD-A2CD-71192B3AD279}" sibTransId="{6C71E40A-D32D-4260-8E90-E0C249916DB1}"/>
    <dgm:cxn modelId="{42B716F6-75FD-4E98-B1C4-2EB66D7D7363}" type="presOf" srcId="{87E6F5A7-3A4E-4B3A-A762-17612E22612F}" destId="{973B451D-4A94-4E9F-ACDD-772D65921F57}" srcOrd="0" destOrd="0" presId="urn:microsoft.com/office/officeart/2005/8/layout/vProcess5"/>
    <dgm:cxn modelId="{02E1F460-7B42-4003-A99F-5BDB893288D1}" type="presOf" srcId="{034F4121-BA71-45DB-BAC3-96583268324E}" destId="{346F7B31-1C33-4DAA-B3B5-5FF94EFF4F21}" srcOrd="0" destOrd="0" presId="urn:microsoft.com/office/officeart/2005/8/layout/vProcess5"/>
    <dgm:cxn modelId="{C428B16A-6574-4450-8A4A-F3B8444C1E1B}" type="presOf" srcId="{F35B40E0-0396-410F-9EF9-53CBB872B4B0}" destId="{B8E1A39B-0926-475F-91D8-E0761F12A369}" srcOrd="1" destOrd="0" presId="urn:microsoft.com/office/officeart/2005/8/layout/vProcess5"/>
    <dgm:cxn modelId="{C170A7A2-7B40-433C-9ECB-F5B90838FB5F}" type="presOf" srcId="{F0A39F56-189C-468B-8AE6-C53B73C63E4B}" destId="{3E58D3F1-FB2B-4A48-8693-1B4B393C2E8B}" srcOrd="0" destOrd="0" presId="urn:microsoft.com/office/officeart/2005/8/layout/vProcess5"/>
    <dgm:cxn modelId="{B16F8CCB-ADB6-4C12-AAAA-01B6C7B100DF}" type="presOf" srcId="{1F5BF407-777A-4E00-B785-F58B2D911FF3}" destId="{8D6DF1B1-AB8F-410B-985A-286B85F4FFD9}" srcOrd="0" destOrd="0" presId="urn:microsoft.com/office/officeart/2005/8/layout/vProcess5"/>
    <dgm:cxn modelId="{DC607A92-9CB3-4ED0-BB5C-0DD7B4D9AD3F}" type="presOf" srcId="{31E2079D-635F-4EB1-814F-B400686136F4}" destId="{899175D8-8BC5-41C2-9690-99E6D1DED57C}" srcOrd="0" destOrd="0" presId="urn:microsoft.com/office/officeart/2005/8/layout/vProcess5"/>
    <dgm:cxn modelId="{54916092-0DEE-4EC4-9CD2-3BD420B38A4F}" type="presOf" srcId="{F35B40E0-0396-410F-9EF9-53CBB872B4B0}" destId="{99331E2D-5FF2-43B9-BB4E-81733D238AD2}" srcOrd="0" destOrd="0" presId="urn:microsoft.com/office/officeart/2005/8/layout/vProcess5"/>
    <dgm:cxn modelId="{2B93F6C7-76A0-4D28-899A-17840FCA5C2A}" type="presOf" srcId="{31E2079D-635F-4EB1-814F-B400686136F4}" destId="{0000F807-AE3C-44F6-9D06-628DB17274DE}" srcOrd="1" destOrd="0" presId="urn:microsoft.com/office/officeart/2005/8/layout/vProcess5"/>
    <dgm:cxn modelId="{B8C33DA4-B4B4-4861-AFB8-BC1D12FC4C1E}" type="presOf" srcId="{EB999087-70F6-46B2-A263-7FD8D9C5AF93}" destId="{E5CC8DD1-0B3F-4C95-850F-071557D92C2D}" srcOrd="0" destOrd="0" presId="urn:microsoft.com/office/officeart/2005/8/layout/vProcess5"/>
    <dgm:cxn modelId="{F9ED5F1B-28FC-440D-8FEB-443F78F003EE}" srcId="{FC643DA3-8A93-4615-983B-0DF9C01C40FD}" destId="{F35B40E0-0396-410F-9EF9-53CBB872B4B0}" srcOrd="1" destOrd="0" parTransId="{F460F604-1345-4DCD-9DCE-CBE090B75F41}" sibTransId="{87E6F5A7-3A4E-4B3A-A762-17612E22612F}"/>
    <dgm:cxn modelId="{DCEB50D5-FF7A-4EAE-9EB6-519223B24FEE}" type="presParOf" srcId="{1CD8AD2C-30F2-4026-9AA5-F11D1424531F}" destId="{2CFE708F-E876-4BF8-B77A-5B1C2F75A0DD}" srcOrd="0" destOrd="0" presId="urn:microsoft.com/office/officeart/2005/8/layout/vProcess5"/>
    <dgm:cxn modelId="{F685E72D-0CAB-4C3C-AE2F-076A7650233A}" type="presParOf" srcId="{1CD8AD2C-30F2-4026-9AA5-F11D1424531F}" destId="{346F7B31-1C33-4DAA-B3B5-5FF94EFF4F21}" srcOrd="1" destOrd="0" presId="urn:microsoft.com/office/officeart/2005/8/layout/vProcess5"/>
    <dgm:cxn modelId="{3F429A89-933D-46D2-B55C-D0EBF85BAEE8}" type="presParOf" srcId="{1CD8AD2C-30F2-4026-9AA5-F11D1424531F}" destId="{99331E2D-5FF2-43B9-BB4E-81733D238AD2}" srcOrd="2" destOrd="0" presId="urn:microsoft.com/office/officeart/2005/8/layout/vProcess5"/>
    <dgm:cxn modelId="{42013CB5-AEC6-4311-88C4-068DE7C7AE5B}" type="presParOf" srcId="{1CD8AD2C-30F2-4026-9AA5-F11D1424531F}" destId="{8D6DF1B1-AB8F-410B-985A-286B85F4FFD9}" srcOrd="3" destOrd="0" presId="urn:microsoft.com/office/officeart/2005/8/layout/vProcess5"/>
    <dgm:cxn modelId="{F0459AF5-A800-4973-AC29-5676EDF5AD10}" type="presParOf" srcId="{1CD8AD2C-30F2-4026-9AA5-F11D1424531F}" destId="{899175D8-8BC5-41C2-9690-99E6D1DED57C}" srcOrd="4" destOrd="0" presId="urn:microsoft.com/office/officeart/2005/8/layout/vProcess5"/>
    <dgm:cxn modelId="{8A07D907-7CE5-41AC-96DF-C79173678D27}" type="presParOf" srcId="{1CD8AD2C-30F2-4026-9AA5-F11D1424531F}" destId="{E5CC8DD1-0B3F-4C95-850F-071557D92C2D}" srcOrd="5" destOrd="0" presId="urn:microsoft.com/office/officeart/2005/8/layout/vProcess5"/>
    <dgm:cxn modelId="{5DC92D57-8B64-449A-BE8C-6925FB121E9C}" type="presParOf" srcId="{1CD8AD2C-30F2-4026-9AA5-F11D1424531F}" destId="{973B451D-4A94-4E9F-ACDD-772D65921F57}" srcOrd="6" destOrd="0" presId="urn:microsoft.com/office/officeart/2005/8/layout/vProcess5"/>
    <dgm:cxn modelId="{D45F47F1-D753-4CD6-BCA9-6C9AC8FFB7E5}" type="presParOf" srcId="{1CD8AD2C-30F2-4026-9AA5-F11D1424531F}" destId="{3E58D3F1-FB2B-4A48-8693-1B4B393C2E8B}" srcOrd="7" destOrd="0" presId="urn:microsoft.com/office/officeart/2005/8/layout/vProcess5"/>
    <dgm:cxn modelId="{92C9FF8D-B7F6-4317-BCAB-008D8401408C}" type="presParOf" srcId="{1CD8AD2C-30F2-4026-9AA5-F11D1424531F}" destId="{51211D61-0B8D-4E48-B31A-DD4256250C36}" srcOrd="8" destOrd="0" presId="urn:microsoft.com/office/officeart/2005/8/layout/vProcess5"/>
    <dgm:cxn modelId="{FC678C31-4B49-486C-AD7B-C6301A8426EA}" type="presParOf" srcId="{1CD8AD2C-30F2-4026-9AA5-F11D1424531F}" destId="{B8E1A39B-0926-475F-91D8-E0761F12A369}" srcOrd="9" destOrd="0" presId="urn:microsoft.com/office/officeart/2005/8/layout/vProcess5"/>
    <dgm:cxn modelId="{288EB975-EF6F-4556-BD41-D8DBE03FCE44}" type="presParOf" srcId="{1CD8AD2C-30F2-4026-9AA5-F11D1424531F}" destId="{3307A347-95D8-4006-8BB1-DE578F7E4582}" srcOrd="10" destOrd="0" presId="urn:microsoft.com/office/officeart/2005/8/layout/vProcess5"/>
    <dgm:cxn modelId="{6351C7BE-0146-49F9-B297-8F52975A355D}" type="presParOf" srcId="{1CD8AD2C-30F2-4026-9AA5-F11D1424531F}" destId="{0000F807-AE3C-44F6-9D06-628DB17274DE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BD2F799-E26A-4C23-A076-EA57ECE0C64C}" type="doc">
      <dgm:prSet loTypeId="urn:microsoft.com/office/officeart/2005/8/layout/radial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B4727F19-C53F-4AC5-B662-DD07B406AAB9}">
      <dgm:prSet phldrT="[Texto]"/>
      <dgm:spPr/>
      <dgm:t>
        <a:bodyPr/>
        <a:lstStyle/>
        <a:p>
          <a:r>
            <a:rPr lang="es-ES" dirty="0" smtClean="0"/>
            <a:t>Key </a:t>
          </a:r>
          <a:r>
            <a:rPr lang="es-ES" dirty="0" err="1" smtClean="0"/>
            <a:t>Words</a:t>
          </a:r>
          <a:endParaRPr lang="es-ES" dirty="0"/>
        </a:p>
      </dgm:t>
    </dgm:pt>
    <dgm:pt modelId="{AB7E4DDE-7DAC-4869-B48B-DEABE13251FA}" type="parTrans" cxnId="{FB918665-E685-44F9-992D-39729BD37100}">
      <dgm:prSet/>
      <dgm:spPr/>
      <dgm:t>
        <a:bodyPr/>
        <a:lstStyle/>
        <a:p>
          <a:endParaRPr lang="es-ES"/>
        </a:p>
      </dgm:t>
    </dgm:pt>
    <dgm:pt modelId="{D8B8C17F-9A4E-442F-85E8-5E2B95191365}" type="sibTrans" cxnId="{FB918665-E685-44F9-992D-39729BD37100}">
      <dgm:prSet/>
      <dgm:spPr/>
      <dgm:t>
        <a:bodyPr/>
        <a:lstStyle/>
        <a:p>
          <a:endParaRPr lang="es-ES"/>
        </a:p>
      </dgm:t>
    </dgm:pt>
    <dgm:pt modelId="{9CE235B0-C590-4F3D-BEB5-5F95CFDAAA3B}">
      <dgm:prSet phldrT="[Texto]"/>
      <dgm:spPr/>
      <dgm:t>
        <a:bodyPr/>
        <a:lstStyle/>
        <a:p>
          <a:r>
            <a:rPr lang="es-ES" dirty="0" err="1" smtClean="0"/>
            <a:t>Critical</a:t>
          </a:r>
          <a:r>
            <a:rPr lang="es-ES" dirty="0" smtClean="0"/>
            <a:t> </a:t>
          </a:r>
          <a:r>
            <a:rPr lang="es-ES" dirty="0" err="1" smtClean="0"/>
            <a:t>Information</a:t>
          </a:r>
          <a:r>
            <a:rPr lang="es-ES" dirty="0" smtClean="0"/>
            <a:t> </a:t>
          </a:r>
          <a:r>
            <a:rPr lang="es-ES" dirty="0" err="1" smtClean="0"/>
            <a:t>Infrastructure</a:t>
          </a:r>
          <a:endParaRPr lang="es-ES" dirty="0"/>
        </a:p>
      </dgm:t>
    </dgm:pt>
    <dgm:pt modelId="{0FEFDCCA-CD94-481D-AABC-283905E2EAFB}" type="parTrans" cxnId="{74855A44-B659-4A0B-9829-01137FA4D4F5}">
      <dgm:prSet/>
      <dgm:spPr/>
      <dgm:t>
        <a:bodyPr/>
        <a:lstStyle/>
        <a:p>
          <a:endParaRPr lang="es-ES"/>
        </a:p>
      </dgm:t>
    </dgm:pt>
    <dgm:pt modelId="{7D085CB6-184D-411D-9F0D-A72E477D263B}" type="sibTrans" cxnId="{74855A44-B659-4A0B-9829-01137FA4D4F5}">
      <dgm:prSet/>
      <dgm:spPr/>
      <dgm:t>
        <a:bodyPr/>
        <a:lstStyle/>
        <a:p>
          <a:endParaRPr lang="es-ES"/>
        </a:p>
      </dgm:t>
    </dgm:pt>
    <dgm:pt modelId="{F0C62567-8AB7-4309-8928-2C5B742EC98F}">
      <dgm:prSet phldrT="[Texto]"/>
      <dgm:spPr/>
      <dgm:t>
        <a:bodyPr/>
        <a:lstStyle/>
        <a:p>
          <a:r>
            <a:rPr lang="es-ES" dirty="0" err="1" smtClean="0"/>
            <a:t>Critical</a:t>
          </a:r>
          <a:r>
            <a:rPr lang="es-ES" dirty="0" smtClean="0"/>
            <a:t> </a:t>
          </a:r>
          <a:r>
            <a:rPr lang="es-ES" dirty="0" err="1" smtClean="0"/>
            <a:t>Infrastructure</a:t>
          </a:r>
          <a:endParaRPr lang="es-ES" dirty="0"/>
        </a:p>
      </dgm:t>
    </dgm:pt>
    <dgm:pt modelId="{894421B8-5171-45FA-9412-B3626A0EF1C9}" type="sibTrans" cxnId="{2FBC8A03-1DD4-4C9C-AD43-86A5E882C7B7}">
      <dgm:prSet/>
      <dgm:spPr/>
      <dgm:t>
        <a:bodyPr/>
        <a:lstStyle/>
        <a:p>
          <a:endParaRPr lang="es-ES"/>
        </a:p>
      </dgm:t>
    </dgm:pt>
    <dgm:pt modelId="{086F4D7D-A9A5-4A1B-AB16-1B525D424A73}" type="parTrans" cxnId="{2FBC8A03-1DD4-4C9C-AD43-86A5E882C7B7}">
      <dgm:prSet/>
      <dgm:spPr/>
      <dgm:t>
        <a:bodyPr/>
        <a:lstStyle/>
        <a:p>
          <a:endParaRPr lang="es-ES"/>
        </a:p>
      </dgm:t>
    </dgm:pt>
    <dgm:pt modelId="{41DC3AD7-EAC7-47D7-AA44-6BBEC8B670B3}">
      <dgm:prSet phldrT="[Texto]"/>
      <dgm:spPr/>
      <dgm:t>
        <a:bodyPr/>
        <a:lstStyle/>
        <a:p>
          <a:r>
            <a:rPr lang="es-ES" dirty="0" err="1" smtClean="0"/>
            <a:t>Protection</a:t>
          </a:r>
          <a:r>
            <a:rPr lang="es-ES" dirty="0" smtClean="0"/>
            <a:t> of </a:t>
          </a:r>
          <a:r>
            <a:rPr lang="es-ES" dirty="0" err="1" smtClean="0"/>
            <a:t>Critical</a:t>
          </a:r>
          <a:r>
            <a:rPr lang="es-ES" dirty="0" smtClean="0"/>
            <a:t> </a:t>
          </a:r>
          <a:r>
            <a:rPr lang="es-ES" dirty="0" err="1" smtClean="0"/>
            <a:t>Infrastruture</a:t>
          </a:r>
          <a:endParaRPr lang="es-ES" dirty="0"/>
        </a:p>
      </dgm:t>
    </dgm:pt>
    <dgm:pt modelId="{482A10CC-3535-4FAD-8062-6F4E710EDE6B}" type="sibTrans" cxnId="{725AECEF-B85E-46AC-AE17-145BD55CF71D}">
      <dgm:prSet/>
      <dgm:spPr/>
      <dgm:t>
        <a:bodyPr/>
        <a:lstStyle/>
        <a:p>
          <a:endParaRPr lang="es-ES"/>
        </a:p>
      </dgm:t>
    </dgm:pt>
    <dgm:pt modelId="{8545E84E-4E1D-4219-99F8-DBBF17499CB1}" type="parTrans" cxnId="{725AECEF-B85E-46AC-AE17-145BD55CF71D}">
      <dgm:prSet/>
      <dgm:spPr/>
      <dgm:t>
        <a:bodyPr/>
        <a:lstStyle/>
        <a:p>
          <a:endParaRPr lang="es-ES"/>
        </a:p>
      </dgm:t>
    </dgm:pt>
    <dgm:pt modelId="{2EB506A3-29F0-4C76-95E4-839BCBB0E401}">
      <dgm:prSet phldrT="[Texto]"/>
      <dgm:spPr/>
      <dgm:t>
        <a:bodyPr/>
        <a:lstStyle/>
        <a:p>
          <a:r>
            <a:rPr lang="es-ES" dirty="0" err="1" smtClean="0"/>
            <a:t>Critical</a:t>
          </a:r>
          <a:r>
            <a:rPr lang="es-ES" dirty="0" smtClean="0"/>
            <a:t> </a:t>
          </a:r>
          <a:r>
            <a:rPr lang="es-ES" dirty="0" err="1" smtClean="0"/>
            <a:t>Infrastructure</a:t>
          </a:r>
          <a:r>
            <a:rPr lang="es-ES" dirty="0" smtClean="0"/>
            <a:t> </a:t>
          </a:r>
          <a:r>
            <a:rPr lang="es-ES" dirty="0" err="1" smtClean="0"/>
            <a:t>Protection</a:t>
          </a:r>
          <a:endParaRPr lang="es-ES" dirty="0"/>
        </a:p>
      </dgm:t>
    </dgm:pt>
    <dgm:pt modelId="{BBB80466-B2CB-4035-9E6F-E733A69D660D}" type="parTrans" cxnId="{6A397292-5274-4B57-9460-104E57DA0346}">
      <dgm:prSet/>
      <dgm:spPr/>
      <dgm:t>
        <a:bodyPr/>
        <a:lstStyle/>
        <a:p>
          <a:endParaRPr lang="es-ES"/>
        </a:p>
      </dgm:t>
    </dgm:pt>
    <dgm:pt modelId="{A06D91FD-2EAC-498D-A5BE-17371B4DD0EE}" type="sibTrans" cxnId="{6A397292-5274-4B57-9460-104E57DA0346}">
      <dgm:prSet/>
      <dgm:spPr/>
      <dgm:t>
        <a:bodyPr/>
        <a:lstStyle/>
        <a:p>
          <a:endParaRPr lang="es-ES"/>
        </a:p>
      </dgm:t>
    </dgm:pt>
    <dgm:pt modelId="{6C3F7037-56B7-423A-8F55-E7368230A2E1}">
      <dgm:prSet phldrT="[Texto]"/>
      <dgm:spPr/>
      <dgm:t>
        <a:bodyPr/>
        <a:lstStyle/>
        <a:p>
          <a:r>
            <a:rPr lang="es-ES" dirty="0" err="1" smtClean="0"/>
            <a:t>Critical</a:t>
          </a:r>
          <a:r>
            <a:rPr lang="es-ES" dirty="0" smtClean="0"/>
            <a:t> </a:t>
          </a:r>
          <a:r>
            <a:rPr lang="es-ES" dirty="0" err="1" smtClean="0"/>
            <a:t>Infrastructure</a:t>
          </a:r>
          <a:r>
            <a:rPr lang="es-ES" dirty="0" smtClean="0"/>
            <a:t> </a:t>
          </a:r>
          <a:r>
            <a:rPr lang="es-ES" dirty="0" err="1" smtClean="0"/>
            <a:t>Methodology</a:t>
          </a:r>
          <a:endParaRPr lang="es-ES" dirty="0"/>
        </a:p>
      </dgm:t>
    </dgm:pt>
    <dgm:pt modelId="{2B419091-5500-4D60-941B-AB586AF4A3CB}" type="parTrans" cxnId="{29418EF3-7B0D-4C1A-8630-F1F6C912A9CE}">
      <dgm:prSet/>
      <dgm:spPr/>
      <dgm:t>
        <a:bodyPr/>
        <a:lstStyle/>
        <a:p>
          <a:endParaRPr lang="es-ES"/>
        </a:p>
      </dgm:t>
    </dgm:pt>
    <dgm:pt modelId="{87BDF0C8-7CC5-4625-964D-E327FCE4F986}" type="sibTrans" cxnId="{29418EF3-7B0D-4C1A-8630-F1F6C912A9CE}">
      <dgm:prSet/>
      <dgm:spPr/>
      <dgm:t>
        <a:bodyPr/>
        <a:lstStyle/>
        <a:p>
          <a:endParaRPr lang="es-ES"/>
        </a:p>
      </dgm:t>
    </dgm:pt>
    <dgm:pt modelId="{C46A990E-D090-4F44-92AC-2C339CF1A1EC}">
      <dgm:prSet phldrT="[Texto]"/>
      <dgm:spPr/>
      <dgm:t>
        <a:bodyPr/>
        <a:lstStyle/>
        <a:p>
          <a:r>
            <a:rPr lang="es-ES" dirty="0" err="1" smtClean="0"/>
            <a:t>Critical</a:t>
          </a:r>
          <a:r>
            <a:rPr lang="es-ES" dirty="0" smtClean="0"/>
            <a:t> </a:t>
          </a:r>
          <a:r>
            <a:rPr lang="es-ES" dirty="0" err="1" smtClean="0"/>
            <a:t>Infrastructure</a:t>
          </a:r>
          <a:r>
            <a:rPr lang="es-ES" dirty="0" smtClean="0"/>
            <a:t> </a:t>
          </a:r>
          <a:r>
            <a:rPr lang="es-ES" dirty="0" err="1" smtClean="0"/>
            <a:t>Good</a:t>
          </a:r>
          <a:r>
            <a:rPr lang="es-ES" dirty="0" smtClean="0"/>
            <a:t> </a:t>
          </a:r>
          <a:r>
            <a:rPr lang="es-ES" dirty="0" err="1" smtClean="0"/>
            <a:t>Practices</a:t>
          </a:r>
          <a:endParaRPr lang="es-ES" dirty="0"/>
        </a:p>
      </dgm:t>
    </dgm:pt>
    <dgm:pt modelId="{6AFDFCD4-EAB5-453F-B659-9DF959DDE3D2}" type="parTrans" cxnId="{51080B6A-3A1D-4DC4-88C7-58977BF7CC1E}">
      <dgm:prSet/>
      <dgm:spPr/>
      <dgm:t>
        <a:bodyPr/>
        <a:lstStyle/>
        <a:p>
          <a:endParaRPr lang="es-ES"/>
        </a:p>
      </dgm:t>
    </dgm:pt>
    <dgm:pt modelId="{26F091ED-43E4-4A14-857F-E38D30FDEE35}" type="sibTrans" cxnId="{51080B6A-3A1D-4DC4-88C7-58977BF7CC1E}">
      <dgm:prSet/>
      <dgm:spPr/>
      <dgm:t>
        <a:bodyPr/>
        <a:lstStyle/>
        <a:p>
          <a:endParaRPr lang="es-ES"/>
        </a:p>
      </dgm:t>
    </dgm:pt>
    <dgm:pt modelId="{4E2601BB-15A6-456A-8100-97F25B21928D}">
      <dgm:prSet phldrT="[Texto]"/>
      <dgm:spPr/>
      <dgm:t>
        <a:bodyPr/>
        <a:lstStyle/>
        <a:p>
          <a:r>
            <a:rPr lang="es-ES" dirty="0" err="1" smtClean="0"/>
            <a:t>National</a:t>
          </a:r>
          <a:r>
            <a:rPr lang="es-ES" dirty="0" smtClean="0"/>
            <a:t> </a:t>
          </a:r>
          <a:r>
            <a:rPr lang="es-ES" dirty="0" err="1" smtClean="0"/>
            <a:t>Cybersecurity</a:t>
          </a:r>
          <a:r>
            <a:rPr lang="es-ES" dirty="0" smtClean="0"/>
            <a:t> </a:t>
          </a:r>
          <a:r>
            <a:rPr lang="es-ES" dirty="0" err="1" smtClean="0"/>
            <a:t>Strategies</a:t>
          </a:r>
          <a:endParaRPr lang="es-ES" dirty="0"/>
        </a:p>
      </dgm:t>
    </dgm:pt>
    <dgm:pt modelId="{CA94F16F-1F82-4ECC-A445-DD4D63085C54}" type="parTrans" cxnId="{13FEE3F8-5C1A-475B-B100-CAA27C18786D}">
      <dgm:prSet/>
      <dgm:spPr/>
      <dgm:t>
        <a:bodyPr/>
        <a:lstStyle/>
        <a:p>
          <a:endParaRPr lang="es-ES"/>
        </a:p>
      </dgm:t>
    </dgm:pt>
    <dgm:pt modelId="{D085F002-613A-46E4-A5A1-F06EADB66309}" type="sibTrans" cxnId="{13FEE3F8-5C1A-475B-B100-CAA27C18786D}">
      <dgm:prSet/>
      <dgm:spPr/>
      <dgm:t>
        <a:bodyPr/>
        <a:lstStyle/>
        <a:p>
          <a:endParaRPr lang="es-ES"/>
        </a:p>
      </dgm:t>
    </dgm:pt>
    <dgm:pt modelId="{A9019485-9FE9-478D-BF3A-6B51848B61F3}" type="pres">
      <dgm:prSet presAssocID="{0BD2F799-E26A-4C23-A076-EA57ECE0C64C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0DD34200-3489-4882-8AC8-36D90DA38F58}" type="pres">
      <dgm:prSet presAssocID="{0BD2F799-E26A-4C23-A076-EA57ECE0C64C}" presName="radial" presStyleCnt="0">
        <dgm:presLayoutVars>
          <dgm:animLvl val="ctr"/>
        </dgm:presLayoutVars>
      </dgm:prSet>
      <dgm:spPr/>
    </dgm:pt>
    <dgm:pt modelId="{BE8F9D4B-8639-43BC-AD25-C5B76BBB8403}" type="pres">
      <dgm:prSet presAssocID="{B4727F19-C53F-4AC5-B662-DD07B406AAB9}" presName="centerShape" presStyleLbl="vennNode1" presStyleIdx="0" presStyleCnt="8"/>
      <dgm:spPr/>
      <dgm:t>
        <a:bodyPr/>
        <a:lstStyle/>
        <a:p>
          <a:endParaRPr lang="es-EC"/>
        </a:p>
      </dgm:t>
    </dgm:pt>
    <dgm:pt modelId="{1C527318-41FD-4AE7-8B9E-2D62BE093615}" type="pres">
      <dgm:prSet presAssocID="{9CE235B0-C590-4F3D-BEB5-5F95CFDAAA3B}" presName="node" presStyleLbl="vennNode1" presStyleIdx="1" presStyleCnt="8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444A9E28-6343-4C25-B75B-7E1B89CD2420}" type="pres">
      <dgm:prSet presAssocID="{F0C62567-8AB7-4309-8928-2C5B742EC98F}" presName="node" presStyleLbl="vennNode1" presStyleIdx="2" presStyleCnt="8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D19B4238-F29C-4D06-A7D0-23B01875A674}" type="pres">
      <dgm:prSet presAssocID="{41DC3AD7-EAC7-47D7-AA44-6BBEC8B670B3}" presName="node" presStyleLbl="vennNode1" presStyleIdx="3" presStyleCnt="8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3212ECFD-20CD-4400-9823-A1FFA428A984}" type="pres">
      <dgm:prSet presAssocID="{2EB506A3-29F0-4C76-95E4-839BCBB0E401}" presName="node" presStyleLbl="vennNode1" presStyleIdx="4" presStyleCnt="8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0BF202D3-19C5-4AAA-B26F-D7D4BBE3FF7C}" type="pres">
      <dgm:prSet presAssocID="{6C3F7037-56B7-423A-8F55-E7368230A2E1}" presName="node" presStyleLbl="vennNode1" presStyleIdx="5" presStyleCnt="8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7A661F69-6481-411F-8D85-6BFD0A22945F}" type="pres">
      <dgm:prSet presAssocID="{C46A990E-D090-4F44-92AC-2C339CF1A1EC}" presName="node" presStyleLbl="vennNode1" presStyleIdx="6" presStyleCnt="8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D955B57B-CEA8-49B7-BAB7-526ECB98B4EE}" type="pres">
      <dgm:prSet presAssocID="{4E2601BB-15A6-456A-8100-97F25B21928D}" presName="node" presStyleLbl="vennNode1" presStyleIdx="7" presStyleCnt="8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AF5FF02B-0DBD-492A-8259-286BA27EF53B}" type="presOf" srcId="{4E2601BB-15A6-456A-8100-97F25B21928D}" destId="{D955B57B-CEA8-49B7-BAB7-526ECB98B4EE}" srcOrd="0" destOrd="0" presId="urn:microsoft.com/office/officeart/2005/8/layout/radial3"/>
    <dgm:cxn modelId="{51080B6A-3A1D-4DC4-88C7-58977BF7CC1E}" srcId="{B4727F19-C53F-4AC5-B662-DD07B406AAB9}" destId="{C46A990E-D090-4F44-92AC-2C339CF1A1EC}" srcOrd="5" destOrd="0" parTransId="{6AFDFCD4-EAB5-453F-B659-9DF959DDE3D2}" sibTransId="{26F091ED-43E4-4A14-857F-E38D30FDEE35}"/>
    <dgm:cxn modelId="{93152CF3-1EDF-4F64-89BB-9CF33CDEF47B}" type="presOf" srcId="{41DC3AD7-EAC7-47D7-AA44-6BBEC8B670B3}" destId="{D19B4238-F29C-4D06-A7D0-23B01875A674}" srcOrd="0" destOrd="0" presId="urn:microsoft.com/office/officeart/2005/8/layout/radial3"/>
    <dgm:cxn modelId="{6DBE7F93-21C2-4CB5-8E4D-02EF940FDD04}" type="presOf" srcId="{6C3F7037-56B7-423A-8F55-E7368230A2E1}" destId="{0BF202D3-19C5-4AAA-B26F-D7D4BBE3FF7C}" srcOrd="0" destOrd="0" presId="urn:microsoft.com/office/officeart/2005/8/layout/radial3"/>
    <dgm:cxn modelId="{FB918665-E685-44F9-992D-39729BD37100}" srcId="{0BD2F799-E26A-4C23-A076-EA57ECE0C64C}" destId="{B4727F19-C53F-4AC5-B662-DD07B406AAB9}" srcOrd="0" destOrd="0" parTransId="{AB7E4DDE-7DAC-4869-B48B-DEABE13251FA}" sibTransId="{D8B8C17F-9A4E-442F-85E8-5E2B95191365}"/>
    <dgm:cxn modelId="{A1FF8FB6-31B5-476B-8540-9BD3E00B2500}" type="presOf" srcId="{C46A990E-D090-4F44-92AC-2C339CF1A1EC}" destId="{7A661F69-6481-411F-8D85-6BFD0A22945F}" srcOrd="0" destOrd="0" presId="urn:microsoft.com/office/officeart/2005/8/layout/radial3"/>
    <dgm:cxn modelId="{2FBC8A03-1DD4-4C9C-AD43-86A5E882C7B7}" srcId="{B4727F19-C53F-4AC5-B662-DD07B406AAB9}" destId="{F0C62567-8AB7-4309-8928-2C5B742EC98F}" srcOrd="1" destOrd="0" parTransId="{086F4D7D-A9A5-4A1B-AB16-1B525D424A73}" sibTransId="{894421B8-5171-45FA-9412-B3626A0EF1C9}"/>
    <dgm:cxn modelId="{6A397292-5274-4B57-9460-104E57DA0346}" srcId="{B4727F19-C53F-4AC5-B662-DD07B406AAB9}" destId="{2EB506A3-29F0-4C76-95E4-839BCBB0E401}" srcOrd="3" destOrd="0" parTransId="{BBB80466-B2CB-4035-9E6F-E733A69D660D}" sibTransId="{A06D91FD-2EAC-498D-A5BE-17371B4DD0EE}"/>
    <dgm:cxn modelId="{9A7944E7-FF0E-4681-8B24-867E400FC1DE}" type="presOf" srcId="{0BD2F799-E26A-4C23-A076-EA57ECE0C64C}" destId="{A9019485-9FE9-478D-BF3A-6B51848B61F3}" srcOrd="0" destOrd="0" presId="urn:microsoft.com/office/officeart/2005/8/layout/radial3"/>
    <dgm:cxn modelId="{14130C8F-C8BB-4253-9D3A-D80085D1FEE5}" type="presOf" srcId="{2EB506A3-29F0-4C76-95E4-839BCBB0E401}" destId="{3212ECFD-20CD-4400-9823-A1FFA428A984}" srcOrd="0" destOrd="0" presId="urn:microsoft.com/office/officeart/2005/8/layout/radial3"/>
    <dgm:cxn modelId="{52D7F7CD-22FE-4B0D-891E-F5B8B26D032F}" type="presOf" srcId="{F0C62567-8AB7-4309-8928-2C5B742EC98F}" destId="{444A9E28-6343-4C25-B75B-7E1B89CD2420}" srcOrd="0" destOrd="0" presId="urn:microsoft.com/office/officeart/2005/8/layout/radial3"/>
    <dgm:cxn modelId="{0EEBCFA9-4243-4DA2-B6AB-F0F6E7326C4B}" type="presOf" srcId="{B4727F19-C53F-4AC5-B662-DD07B406AAB9}" destId="{BE8F9D4B-8639-43BC-AD25-C5B76BBB8403}" srcOrd="0" destOrd="0" presId="urn:microsoft.com/office/officeart/2005/8/layout/radial3"/>
    <dgm:cxn modelId="{49A0ADF3-E53C-4F0A-8F08-4B5EDDFE660D}" type="presOf" srcId="{9CE235B0-C590-4F3D-BEB5-5F95CFDAAA3B}" destId="{1C527318-41FD-4AE7-8B9E-2D62BE093615}" srcOrd="0" destOrd="0" presId="urn:microsoft.com/office/officeart/2005/8/layout/radial3"/>
    <dgm:cxn modelId="{74855A44-B659-4A0B-9829-01137FA4D4F5}" srcId="{B4727F19-C53F-4AC5-B662-DD07B406AAB9}" destId="{9CE235B0-C590-4F3D-BEB5-5F95CFDAAA3B}" srcOrd="0" destOrd="0" parTransId="{0FEFDCCA-CD94-481D-AABC-283905E2EAFB}" sibTransId="{7D085CB6-184D-411D-9F0D-A72E477D263B}"/>
    <dgm:cxn modelId="{29418EF3-7B0D-4C1A-8630-F1F6C912A9CE}" srcId="{B4727F19-C53F-4AC5-B662-DD07B406AAB9}" destId="{6C3F7037-56B7-423A-8F55-E7368230A2E1}" srcOrd="4" destOrd="0" parTransId="{2B419091-5500-4D60-941B-AB586AF4A3CB}" sibTransId="{87BDF0C8-7CC5-4625-964D-E327FCE4F986}"/>
    <dgm:cxn modelId="{725AECEF-B85E-46AC-AE17-145BD55CF71D}" srcId="{B4727F19-C53F-4AC5-B662-DD07B406AAB9}" destId="{41DC3AD7-EAC7-47D7-AA44-6BBEC8B670B3}" srcOrd="2" destOrd="0" parTransId="{8545E84E-4E1D-4219-99F8-DBBF17499CB1}" sibTransId="{482A10CC-3535-4FAD-8062-6F4E710EDE6B}"/>
    <dgm:cxn modelId="{13FEE3F8-5C1A-475B-B100-CAA27C18786D}" srcId="{B4727F19-C53F-4AC5-B662-DD07B406AAB9}" destId="{4E2601BB-15A6-456A-8100-97F25B21928D}" srcOrd="6" destOrd="0" parTransId="{CA94F16F-1F82-4ECC-A445-DD4D63085C54}" sibTransId="{D085F002-613A-46E4-A5A1-F06EADB66309}"/>
    <dgm:cxn modelId="{75A500E5-3217-4D21-B483-91D4CAAC95CF}" type="presParOf" srcId="{A9019485-9FE9-478D-BF3A-6B51848B61F3}" destId="{0DD34200-3489-4882-8AC8-36D90DA38F58}" srcOrd="0" destOrd="0" presId="urn:microsoft.com/office/officeart/2005/8/layout/radial3"/>
    <dgm:cxn modelId="{6ECAC08D-4C23-418F-8EB9-058964216E86}" type="presParOf" srcId="{0DD34200-3489-4882-8AC8-36D90DA38F58}" destId="{BE8F9D4B-8639-43BC-AD25-C5B76BBB8403}" srcOrd="0" destOrd="0" presId="urn:microsoft.com/office/officeart/2005/8/layout/radial3"/>
    <dgm:cxn modelId="{88BED411-9ACE-4BD9-90B6-EB8B18228C0D}" type="presParOf" srcId="{0DD34200-3489-4882-8AC8-36D90DA38F58}" destId="{1C527318-41FD-4AE7-8B9E-2D62BE093615}" srcOrd="1" destOrd="0" presId="urn:microsoft.com/office/officeart/2005/8/layout/radial3"/>
    <dgm:cxn modelId="{1A0DA07D-D389-44AB-B47D-81A905847B2B}" type="presParOf" srcId="{0DD34200-3489-4882-8AC8-36D90DA38F58}" destId="{444A9E28-6343-4C25-B75B-7E1B89CD2420}" srcOrd="2" destOrd="0" presId="urn:microsoft.com/office/officeart/2005/8/layout/radial3"/>
    <dgm:cxn modelId="{0471E03D-2A84-4351-95E6-25552FB97E4C}" type="presParOf" srcId="{0DD34200-3489-4882-8AC8-36D90DA38F58}" destId="{D19B4238-F29C-4D06-A7D0-23B01875A674}" srcOrd="3" destOrd="0" presId="urn:microsoft.com/office/officeart/2005/8/layout/radial3"/>
    <dgm:cxn modelId="{8B41709B-27BC-4EAE-8724-0CA66479D6CE}" type="presParOf" srcId="{0DD34200-3489-4882-8AC8-36D90DA38F58}" destId="{3212ECFD-20CD-4400-9823-A1FFA428A984}" srcOrd="4" destOrd="0" presId="urn:microsoft.com/office/officeart/2005/8/layout/radial3"/>
    <dgm:cxn modelId="{ED07F970-CEE3-4EAD-A403-A67B367B4DDE}" type="presParOf" srcId="{0DD34200-3489-4882-8AC8-36D90DA38F58}" destId="{0BF202D3-19C5-4AAA-B26F-D7D4BBE3FF7C}" srcOrd="5" destOrd="0" presId="urn:microsoft.com/office/officeart/2005/8/layout/radial3"/>
    <dgm:cxn modelId="{7C8A4EF7-D2DC-4C52-B9AA-C3EDB256F730}" type="presParOf" srcId="{0DD34200-3489-4882-8AC8-36D90DA38F58}" destId="{7A661F69-6481-411F-8D85-6BFD0A22945F}" srcOrd="6" destOrd="0" presId="urn:microsoft.com/office/officeart/2005/8/layout/radial3"/>
    <dgm:cxn modelId="{CEA3A78D-335C-4B5A-8606-47B2D5B42974}" type="presParOf" srcId="{0DD34200-3489-4882-8AC8-36D90DA38F58}" destId="{D955B57B-CEA8-49B7-BAB7-526ECB98B4EE}" srcOrd="7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3509F6D-5953-4052-A77E-4FBD1CAC0367}" type="doc">
      <dgm:prSet loTypeId="urn:microsoft.com/office/officeart/2005/8/layout/vList6" loCatId="process" qsTypeId="urn:microsoft.com/office/officeart/2005/8/quickstyle/simple3" qsCatId="simple" csTypeId="urn:microsoft.com/office/officeart/2005/8/colors/accent1_3" csCatId="accent1" phldr="1"/>
      <dgm:spPr/>
      <dgm:t>
        <a:bodyPr/>
        <a:lstStyle/>
        <a:p>
          <a:endParaRPr lang="es-ES"/>
        </a:p>
      </dgm:t>
    </dgm:pt>
    <dgm:pt modelId="{8371C5B7-7B91-45B2-800E-B68AE8880DA3}">
      <dgm:prSet phldrT="[Texto]"/>
      <dgm:spPr/>
      <dgm:t>
        <a:bodyPr/>
        <a:lstStyle/>
        <a:p>
          <a:r>
            <a:rPr lang="es-ES" dirty="0" smtClean="0"/>
            <a:t>ENISA</a:t>
          </a:r>
          <a:endParaRPr lang="es-ES" dirty="0"/>
        </a:p>
      </dgm:t>
    </dgm:pt>
    <dgm:pt modelId="{818ADBB0-4A41-41D9-811E-A5EE695364A5}" type="parTrans" cxnId="{01F6CF89-2162-4828-8990-C3E1DA8517A0}">
      <dgm:prSet/>
      <dgm:spPr/>
      <dgm:t>
        <a:bodyPr/>
        <a:lstStyle/>
        <a:p>
          <a:endParaRPr lang="es-ES"/>
        </a:p>
      </dgm:t>
    </dgm:pt>
    <dgm:pt modelId="{FABE74CA-3FEC-45DB-91AA-313234A6AD55}" type="sibTrans" cxnId="{01F6CF89-2162-4828-8990-C3E1DA8517A0}">
      <dgm:prSet/>
      <dgm:spPr/>
      <dgm:t>
        <a:bodyPr/>
        <a:lstStyle/>
        <a:p>
          <a:endParaRPr lang="es-ES"/>
        </a:p>
      </dgm:t>
    </dgm:pt>
    <dgm:pt modelId="{CE715C6B-C7B2-4BE0-8B1E-30415B5D56C4}">
      <dgm:prSet phldrT="[Texto]"/>
      <dgm:spPr/>
      <dgm:t>
        <a:bodyPr/>
        <a:lstStyle/>
        <a:p>
          <a:r>
            <a:rPr lang="en-US" dirty="0" smtClean="0"/>
            <a:t>Methodologies for the identification of Critical Information Infrastructure assets and services  Guidelines for charting electronic data communication networks</a:t>
          </a:r>
          <a:endParaRPr lang="es-ES" dirty="0"/>
        </a:p>
      </dgm:t>
    </dgm:pt>
    <dgm:pt modelId="{9DC1DA4A-D00E-4BE2-BEF9-5BB0A07CFE2E}" type="parTrans" cxnId="{D89AD87F-8E81-4693-AB7F-478C7907769C}">
      <dgm:prSet/>
      <dgm:spPr/>
      <dgm:t>
        <a:bodyPr/>
        <a:lstStyle/>
        <a:p>
          <a:endParaRPr lang="es-ES"/>
        </a:p>
      </dgm:t>
    </dgm:pt>
    <dgm:pt modelId="{C2997592-9403-4A3A-A4AA-7502A48675BD}" type="sibTrans" cxnId="{D89AD87F-8E81-4693-AB7F-478C7907769C}">
      <dgm:prSet/>
      <dgm:spPr/>
      <dgm:t>
        <a:bodyPr/>
        <a:lstStyle/>
        <a:p>
          <a:endParaRPr lang="es-ES"/>
        </a:p>
      </dgm:t>
    </dgm:pt>
    <dgm:pt modelId="{5A49F152-0AC0-4EE6-BA91-6EA53110683F}" type="pres">
      <dgm:prSet presAssocID="{B3509F6D-5953-4052-A77E-4FBD1CAC0367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s-EC"/>
        </a:p>
      </dgm:t>
    </dgm:pt>
    <dgm:pt modelId="{808857A7-F5AE-4662-BB3E-FA8923FDF7F0}" type="pres">
      <dgm:prSet presAssocID="{8371C5B7-7B91-45B2-800E-B68AE8880DA3}" presName="linNode" presStyleCnt="0"/>
      <dgm:spPr/>
    </dgm:pt>
    <dgm:pt modelId="{647C94C6-8CC3-4B77-91E3-28693EEADB9D}" type="pres">
      <dgm:prSet presAssocID="{8371C5B7-7B91-45B2-800E-B68AE8880DA3}" presName="parentShp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9EA43C15-15A5-4387-8C91-5CC246C9C122}" type="pres">
      <dgm:prSet presAssocID="{8371C5B7-7B91-45B2-800E-B68AE8880DA3}" presName="childShp" presStyleLbl="b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3B69EE91-F40B-4DAC-B1C8-82305724CB7B}" type="presOf" srcId="{8371C5B7-7B91-45B2-800E-B68AE8880DA3}" destId="{647C94C6-8CC3-4B77-91E3-28693EEADB9D}" srcOrd="0" destOrd="0" presId="urn:microsoft.com/office/officeart/2005/8/layout/vList6"/>
    <dgm:cxn modelId="{01F6CF89-2162-4828-8990-C3E1DA8517A0}" srcId="{B3509F6D-5953-4052-A77E-4FBD1CAC0367}" destId="{8371C5B7-7B91-45B2-800E-B68AE8880DA3}" srcOrd="0" destOrd="0" parTransId="{818ADBB0-4A41-41D9-811E-A5EE695364A5}" sibTransId="{FABE74CA-3FEC-45DB-91AA-313234A6AD55}"/>
    <dgm:cxn modelId="{AC3FD007-4E11-473F-8FC8-2A61DA43F02D}" type="presOf" srcId="{B3509F6D-5953-4052-A77E-4FBD1CAC0367}" destId="{5A49F152-0AC0-4EE6-BA91-6EA53110683F}" srcOrd="0" destOrd="0" presId="urn:microsoft.com/office/officeart/2005/8/layout/vList6"/>
    <dgm:cxn modelId="{D89AD87F-8E81-4693-AB7F-478C7907769C}" srcId="{8371C5B7-7B91-45B2-800E-B68AE8880DA3}" destId="{CE715C6B-C7B2-4BE0-8B1E-30415B5D56C4}" srcOrd="0" destOrd="0" parTransId="{9DC1DA4A-D00E-4BE2-BEF9-5BB0A07CFE2E}" sibTransId="{C2997592-9403-4A3A-A4AA-7502A48675BD}"/>
    <dgm:cxn modelId="{50256D5F-1C40-46F0-83E9-8E3F2C8EC286}" type="presOf" srcId="{CE715C6B-C7B2-4BE0-8B1E-30415B5D56C4}" destId="{9EA43C15-15A5-4387-8C91-5CC246C9C122}" srcOrd="0" destOrd="0" presId="urn:microsoft.com/office/officeart/2005/8/layout/vList6"/>
    <dgm:cxn modelId="{893C8278-1E74-4F5C-B9D6-2F8266846FD6}" type="presParOf" srcId="{5A49F152-0AC0-4EE6-BA91-6EA53110683F}" destId="{808857A7-F5AE-4662-BB3E-FA8923FDF7F0}" srcOrd="0" destOrd="0" presId="urn:microsoft.com/office/officeart/2005/8/layout/vList6"/>
    <dgm:cxn modelId="{1DBF4D8B-DFFD-4FAE-AB6A-ABCDE6A81A19}" type="presParOf" srcId="{808857A7-F5AE-4662-BB3E-FA8923FDF7F0}" destId="{647C94C6-8CC3-4B77-91E3-28693EEADB9D}" srcOrd="0" destOrd="0" presId="urn:microsoft.com/office/officeart/2005/8/layout/vList6"/>
    <dgm:cxn modelId="{0ACA8BE5-854F-464A-AA43-9B635EFFF37D}" type="presParOf" srcId="{808857A7-F5AE-4662-BB3E-FA8923FDF7F0}" destId="{9EA43C15-15A5-4387-8C91-5CC246C9C122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DB90E34-939D-4D9D-9CED-91B752EC2B0A}" type="doc">
      <dgm:prSet loTypeId="urn:microsoft.com/office/officeart/2005/8/layout/bList2" loCatId="list" qsTypeId="urn:microsoft.com/office/officeart/2005/8/quickstyle/simple3" qsCatId="simple" csTypeId="urn:microsoft.com/office/officeart/2005/8/colors/accent1_4" csCatId="accent1" phldr="1"/>
      <dgm:spPr/>
      <dgm:t>
        <a:bodyPr/>
        <a:lstStyle/>
        <a:p>
          <a:endParaRPr lang="es-ES"/>
        </a:p>
      </dgm:t>
    </dgm:pt>
    <dgm:pt modelId="{FC664B95-19BF-41E2-B257-2E4CB84C1793}">
      <dgm:prSet phldrT="[Texto]"/>
      <dgm:spPr/>
      <dgm:t>
        <a:bodyPr/>
        <a:lstStyle/>
        <a:p>
          <a:r>
            <a:rPr lang="es-ES" dirty="0" smtClean="0"/>
            <a:t>Sectores Críticos</a:t>
          </a:r>
          <a:endParaRPr lang="es-ES" dirty="0"/>
        </a:p>
      </dgm:t>
    </dgm:pt>
    <dgm:pt modelId="{37FDCC50-5FFC-4BB9-A321-2189ABB86DEA}" type="parTrans" cxnId="{CBC87BE7-95BE-4AA0-A294-7757BBBC9681}">
      <dgm:prSet/>
      <dgm:spPr/>
      <dgm:t>
        <a:bodyPr/>
        <a:lstStyle/>
        <a:p>
          <a:endParaRPr lang="es-ES"/>
        </a:p>
      </dgm:t>
    </dgm:pt>
    <dgm:pt modelId="{4B675FD2-E798-4D9F-93D1-887C2FFDFDFD}" type="sibTrans" cxnId="{CBC87BE7-95BE-4AA0-A294-7757BBBC9681}">
      <dgm:prSet/>
      <dgm:spPr/>
      <dgm:t>
        <a:bodyPr/>
        <a:lstStyle/>
        <a:p>
          <a:endParaRPr lang="es-ES"/>
        </a:p>
      </dgm:t>
    </dgm:pt>
    <dgm:pt modelId="{CBE4B43A-EB5C-4C3D-A978-7328F55F655E}">
      <dgm:prSet phldrT="[Texto]"/>
      <dgm:spPr/>
      <dgm:t>
        <a:bodyPr/>
        <a:lstStyle/>
        <a:p>
          <a:r>
            <a:rPr lang="es-ES" dirty="0" smtClean="0"/>
            <a:t>Sectores críticos según la UE</a:t>
          </a:r>
          <a:endParaRPr lang="es-ES" dirty="0"/>
        </a:p>
      </dgm:t>
    </dgm:pt>
    <dgm:pt modelId="{734C6DD2-6494-4A99-936C-25E18543559F}" type="parTrans" cxnId="{FD5965F1-FBE5-48E0-BA62-ECE488B315A7}">
      <dgm:prSet/>
      <dgm:spPr/>
      <dgm:t>
        <a:bodyPr/>
        <a:lstStyle/>
        <a:p>
          <a:endParaRPr lang="es-ES"/>
        </a:p>
      </dgm:t>
    </dgm:pt>
    <dgm:pt modelId="{911F3387-97D9-4AE2-B559-E1C5E585D958}" type="sibTrans" cxnId="{FD5965F1-FBE5-48E0-BA62-ECE488B315A7}">
      <dgm:prSet/>
      <dgm:spPr/>
      <dgm:t>
        <a:bodyPr/>
        <a:lstStyle/>
        <a:p>
          <a:endParaRPr lang="es-ES"/>
        </a:p>
      </dgm:t>
    </dgm:pt>
    <dgm:pt modelId="{321AE148-A227-4574-B1E2-10078EA066F6}">
      <dgm:prSet phldrT="[Texto]" phldr="1"/>
      <dgm:spPr/>
      <dgm:t>
        <a:bodyPr/>
        <a:lstStyle/>
        <a:p>
          <a:endParaRPr lang="es-ES"/>
        </a:p>
      </dgm:t>
    </dgm:pt>
    <dgm:pt modelId="{B7CA415C-B53A-4B57-9B9E-4D51A062958C}" type="parTrans" cxnId="{84F035EA-9EEF-42BE-A9F5-AFE7D193599F}">
      <dgm:prSet/>
      <dgm:spPr/>
      <dgm:t>
        <a:bodyPr/>
        <a:lstStyle/>
        <a:p>
          <a:endParaRPr lang="es-ES"/>
        </a:p>
      </dgm:t>
    </dgm:pt>
    <dgm:pt modelId="{224C2DF2-8B2A-4576-98A1-023F0982F1B4}" type="sibTrans" cxnId="{84F035EA-9EEF-42BE-A9F5-AFE7D193599F}">
      <dgm:prSet/>
      <dgm:spPr/>
      <dgm:t>
        <a:bodyPr/>
        <a:lstStyle/>
        <a:p>
          <a:endParaRPr lang="es-ES"/>
        </a:p>
      </dgm:t>
    </dgm:pt>
    <dgm:pt modelId="{45D06721-E497-47BC-907C-F129C3DAD6CF}">
      <dgm:prSet phldrT="[Texto]"/>
      <dgm:spPr/>
      <dgm:t>
        <a:bodyPr/>
        <a:lstStyle/>
        <a:p>
          <a:r>
            <a:rPr lang="es-ES" dirty="0" smtClean="0"/>
            <a:t>Stakeholders</a:t>
          </a:r>
          <a:endParaRPr lang="es-ES" dirty="0"/>
        </a:p>
      </dgm:t>
    </dgm:pt>
    <dgm:pt modelId="{38EF4C77-1314-4E79-AA53-DBFA072D9D1B}" type="parTrans" cxnId="{150DBBCA-6CD4-4530-B346-C36550F22984}">
      <dgm:prSet/>
      <dgm:spPr/>
      <dgm:t>
        <a:bodyPr/>
        <a:lstStyle/>
        <a:p>
          <a:endParaRPr lang="es-ES"/>
        </a:p>
      </dgm:t>
    </dgm:pt>
    <dgm:pt modelId="{084AD10C-7AEE-4077-9BEE-CF4AEA296CF8}" type="sibTrans" cxnId="{150DBBCA-6CD4-4530-B346-C36550F22984}">
      <dgm:prSet/>
      <dgm:spPr/>
      <dgm:t>
        <a:bodyPr/>
        <a:lstStyle/>
        <a:p>
          <a:endParaRPr lang="es-ES"/>
        </a:p>
      </dgm:t>
    </dgm:pt>
    <dgm:pt modelId="{33E8F694-1613-4DAE-9633-3EA8F2304C4A}">
      <dgm:prSet phldrT="[Texto]"/>
      <dgm:spPr/>
      <dgm:t>
        <a:bodyPr/>
        <a:lstStyle/>
        <a:p>
          <a:r>
            <a:rPr lang="es-ES" dirty="0" smtClean="0"/>
            <a:t>Operadores de IC</a:t>
          </a:r>
          <a:endParaRPr lang="es-ES" dirty="0"/>
        </a:p>
      </dgm:t>
    </dgm:pt>
    <dgm:pt modelId="{33B58F49-76C0-41A7-8213-B4682DE9A311}" type="parTrans" cxnId="{43B03F09-119E-4808-8ECE-02566E380B49}">
      <dgm:prSet/>
      <dgm:spPr/>
      <dgm:t>
        <a:bodyPr/>
        <a:lstStyle/>
        <a:p>
          <a:endParaRPr lang="es-ES"/>
        </a:p>
      </dgm:t>
    </dgm:pt>
    <dgm:pt modelId="{FDCB1B90-B11C-4A72-B10B-E99CE93E3D34}" type="sibTrans" cxnId="{43B03F09-119E-4808-8ECE-02566E380B49}">
      <dgm:prSet/>
      <dgm:spPr/>
      <dgm:t>
        <a:bodyPr/>
        <a:lstStyle/>
        <a:p>
          <a:endParaRPr lang="es-ES"/>
        </a:p>
      </dgm:t>
    </dgm:pt>
    <dgm:pt modelId="{DA248045-45E6-4728-B9CB-C2BCF14FE770}">
      <dgm:prSet phldrT="[Texto]"/>
      <dgm:spPr/>
      <dgm:t>
        <a:bodyPr/>
        <a:lstStyle/>
        <a:p>
          <a:r>
            <a:rPr lang="es-ES" dirty="0" smtClean="0"/>
            <a:t>Proveedores de TI</a:t>
          </a:r>
          <a:endParaRPr lang="es-ES" dirty="0"/>
        </a:p>
      </dgm:t>
    </dgm:pt>
    <dgm:pt modelId="{342C124B-ED78-4E2C-BDB4-EE87BEF6307A}" type="parTrans" cxnId="{9479931A-99D3-4F08-A09A-B0193995D720}">
      <dgm:prSet/>
      <dgm:spPr/>
      <dgm:t>
        <a:bodyPr/>
        <a:lstStyle/>
        <a:p>
          <a:endParaRPr lang="es-ES"/>
        </a:p>
      </dgm:t>
    </dgm:pt>
    <dgm:pt modelId="{B24D2742-D312-4923-A11F-48B725EEFEE0}" type="sibTrans" cxnId="{9479931A-99D3-4F08-A09A-B0193995D720}">
      <dgm:prSet/>
      <dgm:spPr/>
      <dgm:t>
        <a:bodyPr/>
        <a:lstStyle/>
        <a:p>
          <a:endParaRPr lang="es-ES"/>
        </a:p>
      </dgm:t>
    </dgm:pt>
    <dgm:pt modelId="{67B67614-7605-4787-91C5-F6C3D9A4D25D}">
      <dgm:prSet phldrT="[Texto]"/>
      <dgm:spPr/>
      <dgm:t>
        <a:bodyPr/>
        <a:lstStyle/>
        <a:p>
          <a:r>
            <a:rPr lang="es-ES" dirty="0" smtClean="0"/>
            <a:t>Metodología</a:t>
          </a:r>
          <a:endParaRPr lang="es-ES" dirty="0"/>
        </a:p>
      </dgm:t>
    </dgm:pt>
    <dgm:pt modelId="{06AB97F0-3B90-4A55-AEBE-98F0FD09C8DB}" type="parTrans" cxnId="{B5478B70-EC50-4107-B884-8600434F2F8B}">
      <dgm:prSet/>
      <dgm:spPr/>
      <dgm:t>
        <a:bodyPr/>
        <a:lstStyle/>
        <a:p>
          <a:endParaRPr lang="es-ES"/>
        </a:p>
      </dgm:t>
    </dgm:pt>
    <dgm:pt modelId="{9C4DD88D-DDD4-4AB7-A35D-DC21544AF2D5}" type="sibTrans" cxnId="{B5478B70-EC50-4107-B884-8600434F2F8B}">
      <dgm:prSet/>
      <dgm:spPr/>
      <dgm:t>
        <a:bodyPr/>
        <a:lstStyle/>
        <a:p>
          <a:endParaRPr lang="es-ES"/>
        </a:p>
      </dgm:t>
    </dgm:pt>
    <dgm:pt modelId="{69E8BAFA-569A-48EC-8E0F-866DB7A3D388}">
      <dgm:prSet phldrT="[Texto]"/>
      <dgm:spPr/>
      <dgm:t>
        <a:bodyPr/>
        <a:lstStyle/>
        <a:p>
          <a:r>
            <a:rPr lang="es-ES" dirty="0" smtClean="0"/>
            <a:t>Identificación de sectores</a:t>
          </a:r>
          <a:endParaRPr lang="es-ES" dirty="0"/>
        </a:p>
      </dgm:t>
    </dgm:pt>
    <dgm:pt modelId="{39B8B9B0-EB1A-4382-9D13-A2F1F4415415}" type="parTrans" cxnId="{329AD456-C868-4ABF-BD12-C4A4BABEF23E}">
      <dgm:prSet/>
      <dgm:spPr/>
      <dgm:t>
        <a:bodyPr/>
        <a:lstStyle/>
        <a:p>
          <a:endParaRPr lang="es-ES"/>
        </a:p>
      </dgm:t>
    </dgm:pt>
    <dgm:pt modelId="{6210FD92-6E85-47EC-B589-3F91137A4A0D}" type="sibTrans" cxnId="{329AD456-C868-4ABF-BD12-C4A4BABEF23E}">
      <dgm:prSet/>
      <dgm:spPr/>
      <dgm:t>
        <a:bodyPr/>
        <a:lstStyle/>
        <a:p>
          <a:endParaRPr lang="es-ES"/>
        </a:p>
      </dgm:t>
    </dgm:pt>
    <dgm:pt modelId="{09A29016-C5E6-4CB3-A69F-293D3A8250A4}">
      <dgm:prSet phldrT="[Texto]"/>
      <dgm:spPr/>
      <dgm:t>
        <a:bodyPr/>
        <a:lstStyle/>
        <a:p>
          <a:r>
            <a:rPr lang="es-ES" dirty="0" smtClean="0"/>
            <a:t>Identificación de servicios</a:t>
          </a:r>
          <a:endParaRPr lang="es-ES" dirty="0"/>
        </a:p>
      </dgm:t>
    </dgm:pt>
    <dgm:pt modelId="{A7F34DE3-9B6E-4DD6-BF7A-F88E0D79A477}" type="parTrans" cxnId="{B6BCBBF6-4506-4AA0-8BB1-82B8128B792F}">
      <dgm:prSet/>
      <dgm:spPr/>
      <dgm:t>
        <a:bodyPr/>
        <a:lstStyle/>
        <a:p>
          <a:endParaRPr lang="es-ES"/>
        </a:p>
      </dgm:t>
    </dgm:pt>
    <dgm:pt modelId="{BD79BF93-AC1F-4EA8-B98F-D3E8497956CB}" type="sibTrans" cxnId="{B6BCBBF6-4506-4AA0-8BB1-82B8128B792F}">
      <dgm:prSet/>
      <dgm:spPr/>
      <dgm:t>
        <a:bodyPr/>
        <a:lstStyle/>
        <a:p>
          <a:endParaRPr lang="es-ES"/>
        </a:p>
      </dgm:t>
    </dgm:pt>
    <dgm:pt modelId="{4491DFB9-217D-44C3-A51F-7D898B9984A7}">
      <dgm:prSet phldrT="[Texto]"/>
      <dgm:spPr/>
      <dgm:t>
        <a:bodyPr/>
        <a:lstStyle/>
        <a:p>
          <a:r>
            <a:rPr lang="es-ES" dirty="0" smtClean="0"/>
            <a:t>Agencias de Ciberseguridad</a:t>
          </a:r>
          <a:endParaRPr lang="es-ES" dirty="0"/>
        </a:p>
      </dgm:t>
    </dgm:pt>
    <dgm:pt modelId="{CD15442B-CDFE-4960-8CD1-1BD37455BF2E}" type="parTrans" cxnId="{BF836078-9085-411A-A3F7-63ED1409626B}">
      <dgm:prSet/>
      <dgm:spPr/>
      <dgm:t>
        <a:bodyPr/>
        <a:lstStyle/>
        <a:p>
          <a:endParaRPr lang="es-ES"/>
        </a:p>
      </dgm:t>
    </dgm:pt>
    <dgm:pt modelId="{72C5E964-BA76-4E85-8AE5-9F5C9123C8FA}" type="sibTrans" cxnId="{BF836078-9085-411A-A3F7-63ED1409626B}">
      <dgm:prSet/>
      <dgm:spPr/>
      <dgm:t>
        <a:bodyPr/>
        <a:lstStyle/>
        <a:p>
          <a:endParaRPr lang="es-ES"/>
        </a:p>
      </dgm:t>
    </dgm:pt>
    <dgm:pt modelId="{A818EC03-242B-4F14-8F73-D09E7823772C}">
      <dgm:prSet phldrT="[Texto]"/>
      <dgm:spPr/>
      <dgm:t>
        <a:bodyPr/>
        <a:lstStyle/>
        <a:p>
          <a:r>
            <a:rPr lang="es-ES" dirty="0" smtClean="0"/>
            <a:t>Desafíos</a:t>
          </a:r>
          <a:endParaRPr lang="es-ES" dirty="0"/>
        </a:p>
      </dgm:t>
    </dgm:pt>
    <dgm:pt modelId="{81738789-161B-42FA-8E3E-5D57EBBD4B71}" type="parTrans" cxnId="{92091D4A-24A5-402D-A78B-EC2DA819BB5B}">
      <dgm:prSet/>
      <dgm:spPr/>
      <dgm:t>
        <a:bodyPr/>
        <a:lstStyle/>
        <a:p>
          <a:endParaRPr lang="es-ES"/>
        </a:p>
      </dgm:t>
    </dgm:pt>
    <dgm:pt modelId="{85F21340-2F04-487C-AD53-0C09F88095FE}" type="sibTrans" cxnId="{92091D4A-24A5-402D-A78B-EC2DA819BB5B}">
      <dgm:prSet/>
      <dgm:spPr/>
      <dgm:t>
        <a:bodyPr/>
        <a:lstStyle/>
        <a:p>
          <a:endParaRPr lang="es-ES"/>
        </a:p>
      </dgm:t>
    </dgm:pt>
    <dgm:pt modelId="{8D2CC65C-1D2E-4033-8DDC-415775F6A342}">
      <dgm:prSet phldrT="[Texto]"/>
      <dgm:spPr/>
      <dgm:t>
        <a:bodyPr/>
        <a:lstStyle/>
        <a:p>
          <a:r>
            <a:rPr lang="es-ES" dirty="0" smtClean="0"/>
            <a:t>Identificación de IC</a:t>
          </a:r>
          <a:endParaRPr lang="es-ES" dirty="0"/>
        </a:p>
      </dgm:t>
    </dgm:pt>
    <dgm:pt modelId="{51C15956-FD94-4818-9D89-C5A0449D8255}" type="parTrans" cxnId="{74F28A6B-8743-40A9-A101-2A78868318B2}">
      <dgm:prSet/>
      <dgm:spPr/>
      <dgm:t>
        <a:bodyPr/>
        <a:lstStyle/>
        <a:p>
          <a:endParaRPr lang="es-ES"/>
        </a:p>
      </dgm:t>
    </dgm:pt>
    <dgm:pt modelId="{E8764411-BCB4-4599-B5CF-BD0068EFCF2E}" type="sibTrans" cxnId="{74F28A6B-8743-40A9-A101-2A78868318B2}">
      <dgm:prSet/>
      <dgm:spPr/>
      <dgm:t>
        <a:bodyPr/>
        <a:lstStyle/>
        <a:p>
          <a:endParaRPr lang="es-ES"/>
        </a:p>
      </dgm:t>
    </dgm:pt>
    <dgm:pt modelId="{DA91434D-6C6D-451F-BE55-C77F4C344482}">
      <dgm:prSet phldrT="[Texto]"/>
      <dgm:spPr/>
      <dgm:t>
        <a:bodyPr/>
        <a:lstStyle/>
        <a:p>
          <a:r>
            <a:rPr lang="es-ES" dirty="0" smtClean="0"/>
            <a:t>Criterios</a:t>
          </a:r>
          <a:endParaRPr lang="es-ES" dirty="0"/>
        </a:p>
      </dgm:t>
    </dgm:pt>
    <dgm:pt modelId="{89D92336-1937-4021-8902-539B1B8C15BB}" type="parTrans" cxnId="{FA06F7C4-75BC-4560-8116-464939AE7056}">
      <dgm:prSet/>
      <dgm:spPr/>
      <dgm:t>
        <a:bodyPr/>
        <a:lstStyle/>
        <a:p>
          <a:endParaRPr lang="es-ES"/>
        </a:p>
      </dgm:t>
    </dgm:pt>
    <dgm:pt modelId="{222177B8-FCA0-498D-9F54-EBACCC5B3F74}" type="sibTrans" cxnId="{FA06F7C4-75BC-4560-8116-464939AE7056}">
      <dgm:prSet/>
      <dgm:spPr/>
      <dgm:t>
        <a:bodyPr/>
        <a:lstStyle/>
        <a:p>
          <a:endParaRPr lang="es-ES"/>
        </a:p>
      </dgm:t>
    </dgm:pt>
    <dgm:pt modelId="{75F3B952-13EC-4474-BE99-F6B095E9B3AD}" type="pres">
      <dgm:prSet presAssocID="{4DB90E34-939D-4D9D-9CED-91B752EC2B0A}" presName="diagram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11F78996-9D00-4D17-B269-50E18B6F31A0}" type="pres">
      <dgm:prSet presAssocID="{FC664B95-19BF-41E2-B257-2E4CB84C1793}" presName="compNode" presStyleCnt="0"/>
      <dgm:spPr/>
    </dgm:pt>
    <dgm:pt modelId="{C392915C-1CE2-4B51-A062-29D2C4A4CF68}" type="pres">
      <dgm:prSet presAssocID="{FC664B95-19BF-41E2-B257-2E4CB84C1793}" presName="childRec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B8FD676F-4197-4556-A356-B227FCB3818C}" type="pres">
      <dgm:prSet presAssocID="{FC664B95-19BF-41E2-B257-2E4CB84C1793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B446B743-0884-415E-BCA7-53153E67E07E}" type="pres">
      <dgm:prSet presAssocID="{FC664B95-19BF-41E2-B257-2E4CB84C1793}" presName="parentRect" presStyleLbl="alignNode1" presStyleIdx="0" presStyleCnt="4"/>
      <dgm:spPr/>
      <dgm:t>
        <a:bodyPr/>
        <a:lstStyle/>
        <a:p>
          <a:endParaRPr lang="es-EC"/>
        </a:p>
      </dgm:t>
    </dgm:pt>
    <dgm:pt modelId="{12B645E7-C4BF-46FF-A159-E6625B1F2359}" type="pres">
      <dgm:prSet presAssocID="{FC664B95-19BF-41E2-B257-2E4CB84C1793}" presName="adorn" presStyleLbl="fgAccFollowNode1" presStyleIdx="0" presStyleCnt="4"/>
      <dgm:spPr/>
    </dgm:pt>
    <dgm:pt modelId="{7B7DDF5C-D045-424D-8F12-B68F5A5F54A1}" type="pres">
      <dgm:prSet presAssocID="{4B675FD2-E798-4D9F-93D1-887C2FFDFDFD}" presName="sibTrans" presStyleLbl="sibTrans2D1" presStyleIdx="0" presStyleCnt="0"/>
      <dgm:spPr/>
      <dgm:t>
        <a:bodyPr/>
        <a:lstStyle/>
        <a:p>
          <a:endParaRPr lang="es-EC"/>
        </a:p>
      </dgm:t>
    </dgm:pt>
    <dgm:pt modelId="{2AEA7C69-5DE9-483E-BA42-1793DC4055AE}" type="pres">
      <dgm:prSet presAssocID="{45D06721-E497-47BC-907C-F129C3DAD6CF}" presName="compNode" presStyleCnt="0"/>
      <dgm:spPr/>
    </dgm:pt>
    <dgm:pt modelId="{BB18CC63-1C88-47CE-A1E4-1E04521CA0A1}" type="pres">
      <dgm:prSet presAssocID="{45D06721-E497-47BC-907C-F129C3DAD6CF}" presName="childRec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D6B8097E-40A3-4820-867F-BDC0487A7E2F}" type="pres">
      <dgm:prSet presAssocID="{45D06721-E497-47BC-907C-F129C3DAD6CF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EC306E20-D14D-43C5-8AE5-F6BB3FE976A5}" type="pres">
      <dgm:prSet presAssocID="{45D06721-E497-47BC-907C-F129C3DAD6CF}" presName="parentRect" presStyleLbl="alignNode1" presStyleIdx="1" presStyleCnt="4"/>
      <dgm:spPr/>
      <dgm:t>
        <a:bodyPr/>
        <a:lstStyle/>
        <a:p>
          <a:endParaRPr lang="es-EC"/>
        </a:p>
      </dgm:t>
    </dgm:pt>
    <dgm:pt modelId="{F3682C11-04F4-4DB9-93C8-429D430FE205}" type="pres">
      <dgm:prSet presAssocID="{45D06721-E497-47BC-907C-F129C3DAD6CF}" presName="adorn" presStyleLbl="fgAccFollowNode1" presStyleIdx="1" presStyleCnt="4"/>
      <dgm:spPr/>
    </dgm:pt>
    <dgm:pt modelId="{A74DB657-A46D-4ADF-81C8-504A599A69C8}" type="pres">
      <dgm:prSet presAssocID="{084AD10C-7AEE-4077-9BEE-CF4AEA296CF8}" presName="sibTrans" presStyleLbl="sibTrans2D1" presStyleIdx="0" presStyleCnt="0"/>
      <dgm:spPr/>
      <dgm:t>
        <a:bodyPr/>
        <a:lstStyle/>
        <a:p>
          <a:endParaRPr lang="es-EC"/>
        </a:p>
      </dgm:t>
    </dgm:pt>
    <dgm:pt modelId="{93B07B56-97F4-4D7A-9DBC-8DD72E92693A}" type="pres">
      <dgm:prSet presAssocID="{67B67614-7605-4787-91C5-F6C3D9A4D25D}" presName="compNode" presStyleCnt="0"/>
      <dgm:spPr/>
    </dgm:pt>
    <dgm:pt modelId="{4E9FD205-1132-4D2B-B00D-64583F2040B7}" type="pres">
      <dgm:prSet presAssocID="{67B67614-7605-4787-91C5-F6C3D9A4D25D}" presName="childRec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DF233910-D1CB-4DCD-9B26-83D8B8E44500}" type="pres">
      <dgm:prSet presAssocID="{67B67614-7605-4787-91C5-F6C3D9A4D25D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4E47004B-6DC6-4A39-880C-6B9396CB023E}" type="pres">
      <dgm:prSet presAssocID="{67B67614-7605-4787-91C5-F6C3D9A4D25D}" presName="parentRect" presStyleLbl="alignNode1" presStyleIdx="2" presStyleCnt="4"/>
      <dgm:spPr/>
      <dgm:t>
        <a:bodyPr/>
        <a:lstStyle/>
        <a:p>
          <a:endParaRPr lang="es-EC"/>
        </a:p>
      </dgm:t>
    </dgm:pt>
    <dgm:pt modelId="{2B4A9AEE-AC05-419C-B690-5054E066C0EB}" type="pres">
      <dgm:prSet presAssocID="{67B67614-7605-4787-91C5-F6C3D9A4D25D}" presName="adorn" presStyleLbl="fgAccFollowNode1" presStyleIdx="2" presStyleCnt="4"/>
      <dgm:spPr/>
    </dgm:pt>
    <dgm:pt modelId="{AF97869D-0FE8-4377-A9DE-8E76D198B3E1}" type="pres">
      <dgm:prSet presAssocID="{9C4DD88D-DDD4-4AB7-A35D-DC21544AF2D5}" presName="sibTrans" presStyleLbl="sibTrans2D1" presStyleIdx="0" presStyleCnt="0"/>
      <dgm:spPr/>
      <dgm:t>
        <a:bodyPr/>
        <a:lstStyle/>
        <a:p>
          <a:endParaRPr lang="es-EC"/>
        </a:p>
      </dgm:t>
    </dgm:pt>
    <dgm:pt modelId="{DA115CC2-6A47-43B9-A721-19CD3C1008AC}" type="pres">
      <dgm:prSet presAssocID="{A818EC03-242B-4F14-8F73-D09E7823772C}" presName="compNode" presStyleCnt="0"/>
      <dgm:spPr/>
    </dgm:pt>
    <dgm:pt modelId="{5CDC31C9-57E3-4FA6-BE7A-7E0A05A158D6}" type="pres">
      <dgm:prSet presAssocID="{A818EC03-242B-4F14-8F73-D09E7823772C}" presName="childRec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9BC95DDB-2084-49B7-9DEC-212CB0E72E3A}" type="pres">
      <dgm:prSet presAssocID="{A818EC03-242B-4F14-8F73-D09E7823772C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BEB4DDD6-9E91-4088-A3E7-288ED92BBA59}" type="pres">
      <dgm:prSet presAssocID="{A818EC03-242B-4F14-8F73-D09E7823772C}" presName="parentRect" presStyleLbl="alignNode1" presStyleIdx="3" presStyleCnt="4"/>
      <dgm:spPr/>
      <dgm:t>
        <a:bodyPr/>
        <a:lstStyle/>
        <a:p>
          <a:endParaRPr lang="es-EC"/>
        </a:p>
      </dgm:t>
    </dgm:pt>
    <dgm:pt modelId="{6F87AED3-0214-4863-AA4A-B6C60C54EB28}" type="pres">
      <dgm:prSet presAssocID="{A818EC03-242B-4F14-8F73-D09E7823772C}" presName="adorn" presStyleLbl="fgAccFollowNode1" presStyleIdx="3" presStyleCnt="4"/>
      <dgm:spPr/>
    </dgm:pt>
  </dgm:ptLst>
  <dgm:cxnLst>
    <dgm:cxn modelId="{FD5965F1-FBE5-48E0-BA62-ECE488B315A7}" srcId="{FC664B95-19BF-41E2-B257-2E4CB84C1793}" destId="{CBE4B43A-EB5C-4C3D-A978-7328F55F655E}" srcOrd="0" destOrd="0" parTransId="{734C6DD2-6494-4A99-936C-25E18543559F}" sibTransId="{911F3387-97D9-4AE2-B559-E1C5E585D958}"/>
    <dgm:cxn modelId="{662014E6-41FF-4880-8CC2-7D01FE075277}" type="presOf" srcId="{CBE4B43A-EB5C-4C3D-A978-7328F55F655E}" destId="{C392915C-1CE2-4B51-A062-29D2C4A4CF68}" srcOrd="0" destOrd="0" presId="urn:microsoft.com/office/officeart/2005/8/layout/bList2"/>
    <dgm:cxn modelId="{CBC87BE7-95BE-4AA0-A294-7757BBBC9681}" srcId="{4DB90E34-939D-4D9D-9CED-91B752EC2B0A}" destId="{FC664B95-19BF-41E2-B257-2E4CB84C1793}" srcOrd="0" destOrd="0" parTransId="{37FDCC50-5FFC-4BB9-A321-2189ABB86DEA}" sibTransId="{4B675FD2-E798-4D9F-93D1-887C2FFDFDFD}"/>
    <dgm:cxn modelId="{74F28A6B-8743-40A9-A101-2A78868318B2}" srcId="{A818EC03-242B-4F14-8F73-D09E7823772C}" destId="{8D2CC65C-1D2E-4033-8DDC-415775F6A342}" srcOrd="0" destOrd="0" parTransId="{51C15956-FD94-4818-9D89-C5A0449D8255}" sibTransId="{E8764411-BCB4-4599-B5CF-BD0068EFCF2E}"/>
    <dgm:cxn modelId="{DFE807CD-62B2-4E90-89E3-118BD70152C2}" type="presOf" srcId="{09A29016-C5E6-4CB3-A69F-293D3A8250A4}" destId="{4E9FD205-1132-4D2B-B00D-64583F2040B7}" srcOrd="0" destOrd="1" presId="urn:microsoft.com/office/officeart/2005/8/layout/bList2"/>
    <dgm:cxn modelId="{CE7DB5D0-C2AB-4540-A677-1BA3BF9F2EEC}" type="presOf" srcId="{67B67614-7605-4787-91C5-F6C3D9A4D25D}" destId="{4E47004B-6DC6-4A39-880C-6B9396CB023E}" srcOrd="1" destOrd="0" presId="urn:microsoft.com/office/officeart/2005/8/layout/bList2"/>
    <dgm:cxn modelId="{BFD2350B-72BB-437E-BF57-ACCA9704FB7D}" type="presOf" srcId="{4B675FD2-E798-4D9F-93D1-887C2FFDFDFD}" destId="{7B7DDF5C-D045-424D-8F12-B68F5A5F54A1}" srcOrd="0" destOrd="0" presId="urn:microsoft.com/office/officeart/2005/8/layout/bList2"/>
    <dgm:cxn modelId="{92091D4A-24A5-402D-A78B-EC2DA819BB5B}" srcId="{4DB90E34-939D-4D9D-9CED-91B752EC2B0A}" destId="{A818EC03-242B-4F14-8F73-D09E7823772C}" srcOrd="3" destOrd="0" parTransId="{81738789-161B-42FA-8E3E-5D57EBBD4B71}" sibTransId="{85F21340-2F04-487C-AD53-0C09F88095FE}"/>
    <dgm:cxn modelId="{B6BCBBF6-4506-4AA0-8BB1-82B8128B792F}" srcId="{67B67614-7605-4787-91C5-F6C3D9A4D25D}" destId="{09A29016-C5E6-4CB3-A69F-293D3A8250A4}" srcOrd="1" destOrd="0" parTransId="{A7F34DE3-9B6E-4DD6-BF7A-F88E0D79A477}" sibTransId="{BD79BF93-AC1F-4EA8-B98F-D3E8497956CB}"/>
    <dgm:cxn modelId="{F8C8B885-FA9B-4CEC-801B-8E785D5CCBE4}" type="presOf" srcId="{4491DFB9-217D-44C3-A51F-7D898B9984A7}" destId="{BB18CC63-1C88-47CE-A1E4-1E04521CA0A1}" srcOrd="0" destOrd="2" presId="urn:microsoft.com/office/officeart/2005/8/layout/bList2"/>
    <dgm:cxn modelId="{84F035EA-9EEF-42BE-A9F5-AFE7D193599F}" srcId="{FC664B95-19BF-41E2-B257-2E4CB84C1793}" destId="{321AE148-A227-4574-B1E2-10078EA066F6}" srcOrd="1" destOrd="0" parTransId="{B7CA415C-B53A-4B57-9B9E-4D51A062958C}" sibTransId="{224C2DF2-8B2A-4576-98A1-023F0982F1B4}"/>
    <dgm:cxn modelId="{BF836078-9085-411A-A3F7-63ED1409626B}" srcId="{45D06721-E497-47BC-907C-F129C3DAD6CF}" destId="{4491DFB9-217D-44C3-A51F-7D898B9984A7}" srcOrd="2" destOrd="0" parTransId="{CD15442B-CDFE-4960-8CD1-1BD37455BF2E}" sibTransId="{72C5E964-BA76-4E85-8AE5-9F5C9123C8FA}"/>
    <dgm:cxn modelId="{4EA65BFC-0DDE-48A6-A66D-03DB076EDB5A}" type="presOf" srcId="{A818EC03-242B-4F14-8F73-D09E7823772C}" destId="{9BC95DDB-2084-49B7-9DEC-212CB0E72E3A}" srcOrd="0" destOrd="0" presId="urn:microsoft.com/office/officeart/2005/8/layout/bList2"/>
    <dgm:cxn modelId="{9479931A-99D3-4F08-A09A-B0193995D720}" srcId="{45D06721-E497-47BC-907C-F129C3DAD6CF}" destId="{DA248045-45E6-4728-B9CB-C2BCF14FE770}" srcOrd="1" destOrd="0" parTransId="{342C124B-ED78-4E2C-BDB4-EE87BEF6307A}" sibTransId="{B24D2742-D312-4923-A11F-48B725EEFEE0}"/>
    <dgm:cxn modelId="{291000A0-78E1-4698-8498-94E58C31CB39}" type="presOf" srcId="{9C4DD88D-DDD4-4AB7-A35D-DC21544AF2D5}" destId="{AF97869D-0FE8-4377-A9DE-8E76D198B3E1}" srcOrd="0" destOrd="0" presId="urn:microsoft.com/office/officeart/2005/8/layout/bList2"/>
    <dgm:cxn modelId="{43B03F09-119E-4808-8ECE-02566E380B49}" srcId="{45D06721-E497-47BC-907C-F129C3DAD6CF}" destId="{33E8F694-1613-4DAE-9633-3EA8F2304C4A}" srcOrd="0" destOrd="0" parTransId="{33B58F49-76C0-41A7-8213-B4682DE9A311}" sibTransId="{FDCB1B90-B11C-4A72-B10B-E99CE93E3D34}"/>
    <dgm:cxn modelId="{77C87A40-7C9D-4697-90F1-7B8065ABDBEE}" type="presOf" srcId="{4DB90E34-939D-4D9D-9CED-91B752EC2B0A}" destId="{75F3B952-13EC-4474-BE99-F6B095E9B3AD}" srcOrd="0" destOrd="0" presId="urn:microsoft.com/office/officeart/2005/8/layout/bList2"/>
    <dgm:cxn modelId="{43659206-6BB7-4ED2-9B5D-89B25381C4B7}" type="presOf" srcId="{33E8F694-1613-4DAE-9633-3EA8F2304C4A}" destId="{BB18CC63-1C88-47CE-A1E4-1E04521CA0A1}" srcOrd="0" destOrd="0" presId="urn:microsoft.com/office/officeart/2005/8/layout/bList2"/>
    <dgm:cxn modelId="{D74DF3FB-CB27-47E9-8E36-725A90DCA156}" type="presOf" srcId="{084AD10C-7AEE-4077-9BEE-CF4AEA296CF8}" destId="{A74DB657-A46D-4ADF-81C8-504A599A69C8}" srcOrd="0" destOrd="0" presId="urn:microsoft.com/office/officeart/2005/8/layout/bList2"/>
    <dgm:cxn modelId="{B5478B70-EC50-4107-B884-8600434F2F8B}" srcId="{4DB90E34-939D-4D9D-9CED-91B752EC2B0A}" destId="{67B67614-7605-4787-91C5-F6C3D9A4D25D}" srcOrd="2" destOrd="0" parTransId="{06AB97F0-3B90-4A55-AEBE-98F0FD09C8DB}" sibTransId="{9C4DD88D-DDD4-4AB7-A35D-DC21544AF2D5}"/>
    <dgm:cxn modelId="{A40DBE02-624E-45C7-8E1F-706A70C20C6D}" type="presOf" srcId="{45D06721-E497-47BC-907C-F129C3DAD6CF}" destId="{EC306E20-D14D-43C5-8AE5-F6BB3FE976A5}" srcOrd="1" destOrd="0" presId="urn:microsoft.com/office/officeart/2005/8/layout/bList2"/>
    <dgm:cxn modelId="{5B516532-FACC-4BC1-9544-B5C292BDD13A}" type="presOf" srcId="{A818EC03-242B-4F14-8F73-D09E7823772C}" destId="{BEB4DDD6-9E91-4088-A3E7-288ED92BBA59}" srcOrd="1" destOrd="0" presId="urn:microsoft.com/office/officeart/2005/8/layout/bList2"/>
    <dgm:cxn modelId="{8EDD7069-840D-4033-A66F-2C2B28361D0C}" type="presOf" srcId="{DA91434D-6C6D-451F-BE55-C77F4C344482}" destId="{5CDC31C9-57E3-4FA6-BE7A-7E0A05A158D6}" srcOrd="0" destOrd="1" presId="urn:microsoft.com/office/officeart/2005/8/layout/bList2"/>
    <dgm:cxn modelId="{5AB2C135-222A-4B4F-B78D-36709195199D}" type="presOf" srcId="{FC664B95-19BF-41E2-B257-2E4CB84C1793}" destId="{B446B743-0884-415E-BCA7-53153E67E07E}" srcOrd="1" destOrd="0" presId="urn:microsoft.com/office/officeart/2005/8/layout/bList2"/>
    <dgm:cxn modelId="{A0259F0A-AC37-4AD1-95FE-4D55215FB1D7}" type="presOf" srcId="{321AE148-A227-4574-B1E2-10078EA066F6}" destId="{C392915C-1CE2-4B51-A062-29D2C4A4CF68}" srcOrd="0" destOrd="1" presId="urn:microsoft.com/office/officeart/2005/8/layout/bList2"/>
    <dgm:cxn modelId="{5699A23F-B467-4CE6-9B25-B7C3620BBA00}" type="presOf" srcId="{8D2CC65C-1D2E-4033-8DDC-415775F6A342}" destId="{5CDC31C9-57E3-4FA6-BE7A-7E0A05A158D6}" srcOrd="0" destOrd="0" presId="urn:microsoft.com/office/officeart/2005/8/layout/bList2"/>
    <dgm:cxn modelId="{28C7722A-DBB1-4600-8527-594D60C67091}" type="presOf" srcId="{45D06721-E497-47BC-907C-F129C3DAD6CF}" destId="{D6B8097E-40A3-4820-867F-BDC0487A7E2F}" srcOrd="0" destOrd="0" presId="urn:microsoft.com/office/officeart/2005/8/layout/bList2"/>
    <dgm:cxn modelId="{150DBBCA-6CD4-4530-B346-C36550F22984}" srcId="{4DB90E34-939D-4D9D-9CED-91B752EC2B0A}" destId="{45D06721-E497-47BC-907C-F129C3DAD6CF}" srcOrd="1" destOrd="0" parTransId="{38EF4C77-1314-4E79-AA53-DBFA072D9D1B}" sibTransId="{084AD10C-7AEE-4077-9BEE-CF4AEA296CF8}"/>
    <dgm:cxn modelId="{D5143A3C-98F7-4870-9566-B5561C1C3627}" type="presOf" srcId="{DA248045-45E6-4728-B9CB-C2BCF14FE770}" destId="{BB18CC63-1C88-47CE-A1E4-1E04521CA0A1}" srcOrd="0" destOrd="1" presId="urn:microsoft.com/office/officeart/2005/8/layout/bList2"/>
    <dgm:cxn modelId="{FA06F7C4-75BC-4560-8116-464939AE7056}" srcId="{A818EC03-242B-4F14-8F73-D09E7823772C}" destId="{DA91434D-6C6D-451F-BE55-C77F4C344482}" srcOrd="1" destOrd="0" parTransId="{89D92336-1937-4021-8902-539B1B8C15BB}" sibTransId="{222177B8-FCA0-498D-9F54-EBACCC5B3F74}"/>
    <dgm:cxn modelId="{7621A2D2-F6A9-4325-8888-1C0FFF33BF43}" type="presOf" srcId="{67B67614-7605-4787-91C5-F6C3D9A4D25D}" destId="{DF233910-D1CB-4DCD-9B26-83D8B8E44500}" srcOrd="0" destOrd="0" presId="urn:microsoft.com/office/officeart/2005/8/layout/bList2"/>
    <dgm:cxn modelId="{E69E68A8-554F-4DAA-BB9F-3FA55B1700B5}" type="presOf" srcId="{69E8BAFA-569A-48EC-8E0F-866DB7A3D388}" destId="{4E9FD205-1132-4D2B-B00D-64583F2040B7}" srcOrd="0" destOrd="0" presId="urn:microsoft.com/office/officeart/2005/8/layout/bList2"/>
    <dgm:cxn modelId="{329AD456-C868-4ABF-BD12-C4A4BABEF23E}" srcId="{67B67614-7605-4787-91C5-F6C3D9A4D25D}" destId="{69E8BAFA-569A-48EC-8E0F-866DB7A3D388}" srcOrd="0" destOrd="0" parTransId="{39B8B9B0-EB1A-4382-9D13-A2F1F4415415}" sibTransId="{6210FD92-6E85-47EC-B589-3F91137A4A0D}"/>
    <dgm:cxn modelId="{3A5BCAAC-5B46-416A-90FE-851E6B021A6E}" type="presOf" srcId="{FC664B95-19BF-41E2-B257-2E4CB84C1793}" destId="{B8FD676F-4197-4556-A356-B227FCB3818C}" srcOrd="0" destOrd="0" presId="urn:microsoft.com/office/officeart/2005/8/layout/bList2"/>
    <dgm:cxn modelId="{CA8FB151-EB51-4FE4-AF08-6FF7517FA8B2}" type="presParOf" srcId="{75F3B952-13EC-4474-BE99-F6B095E9B3AD}" destId="{11F78996-9D00-4D17-B269-50E18B6F31A0}" srcOrd="0" destOrd="0" presId="urn:microsoft.com/office/officeart/2005/8/layout/bList2"/>
    <dgm:cxn modelId="{06762758-4D9D-464B-92BF-65588651AEF7}" type="presParOf" srcId="{11F78996-9D00-4D17-B269-50E18B6F31A0}" destId="{C392915C-1CE2-4B51-A062-29D2C4A4CF68}" srcOrd="0" destOrd="0" presId="urn:microsoft.com/office/officeart/2005/8/layout/bList2"/>
    <dgm:cxn modelId="{DC827828-E55C-4A9E-A50A-DA6E56049C17}" type="presParOf" srcId="{11F78996-9D00-4D17-B269-50E18B6F31A0}" destId="{B8FD676F-4197-4556-A356-B227FCB3818C}" srcOrd="1" destOrd="0" presId="urn:microsoft.com/office/officeart/2005/8/layout/bList2"/>
    <dgm:cxn modelId="{6CD14D61-1294-4C41-AF0F-3AFFC6079D94}" type="presParOf" srcId="{11F78996-9D00-4D17-B269-50E18B6F31A0}" destId="{B446B743-0884-415E-BCA7-53153E67E07E}" srcOrd="2" destOrd="0" presId="urn:microsoft.com/office/officeart/2005/8/layout/bList2"/>
    <dgm:cxn modelId="{41177353-CF87-4880-84B6-B2E0465DEEB0}" type="presParOf" srcId="{11F78996-9D00-4D17-B269-50E18B6F31A0}" destId="{12B645E7-C4BF-46FF-A159-E6625B1F2359}" srcOrd="3" destOrd="0" presId="urn:microsoft.com/office/officeart/2005/8/layout/bList2"/>
    <dgm:cxn modelId="{3FE2DEC8-4887-4344-B7A4-7933CCE4DFA0}" type="presParOf" srcId="{75F3B952-13EC-4474-BE99-F6B095E9B3AD}" destId="{7B7DDF5C-D045-424D-8F12-B68F5A5F54A1}" srcOrd="1" destOrd="0" presId="urn:microsoft.com/office/officeart/2005/8/layout/bList2"/>
    <dgm:cxn modelId="{DA3F445E-FDFC-493A-9CA1-B5D158EFDB51}" type="presParOf" srcId="{75F3B952-13EC-4474-BE99-F6B095E9B3AD}" destId="{2AEA7C69-5DE9-483E-BA42-1793DC4055AE}" srcOrd="2" destOrd="0" presId="urn:microsoft.com/office/officeart/2005/8/layout/bList2"/>
    <dgm:cxn modelId="{3DE4596D-452E-4852-A23A-303D73C607C6}" type="presParOf" srcId="{2AEA7C69-5DE9-483E-BA42-1793DC4055AE}" destId="{BB18CC63-1C88-47CE-A1E4-1E04521CA0A1}" srcOrd="0" destOrd="0" presId="urn:microsoft.com/office/officeart/2005/8/layout/bList2"/>
    <dgm:cxn modelId="{5E152026-8498-4E81-A843-A91CB9D3CA7A}" type="presParOf" srcId="{2AEA7C69-5DE9-483E-BA42-1793DC4055AE}" destId="{D6B8097E-40A3-4820-867F-BDC0487A7E2F}" srcOrd="1" destOrd="0" presId="urn:microsoft.com/office/officeart/2005/8/layout/bList2"/>
    <dgm:cxn modelId="{5A7C0DF4-A49C-4915-A845-A5FDC2A6A422}" type="presParOf" srcId="{2AEA7C69-5DE9-483E-BA42-1793DC4055AE}" destId="{EC306E20-D14D-43C5-8AE5-F6BB3FE976A5}" srcOrd="2" destOrd="0" presId="urn:microsoft.com/office/officeart/2005/8/layout/bList2"/>
    <dgm:cxn modelId="{6BCC58E2-44A5-42EC-ADB1-ACC87826BA78}" type="presParOf" srcId="{2AEA7C69-5DE9-483E-BA42-1793DC4055AE}" destId="{F3682C11-04F4-4DB9-93C8-429D430FE205}" srcOrd="3" destOrd="0" presId="urn:microsoft.com/office/officeart/2005/8/layout/bList2"/>
    <dgm:cxn modelId="{452A3E85-4BE7-4112-90EA-EDA07E086BE8}" type="presParOf" srcId="{75F3B952-13EC-4474-BE99-F6B095E9B3AD}" destId="{A74DB657-A46D-4ADF-81C8-504A599A69C8}" srcOrd="3" destOrd="0" presId="urn:microsoft.com/office/officeart/2005/8/layout/bList2"/>
    <dgm:cxn modelId="{FC2A65B8-F611-4AE0-8ADB-6F1BD5DCFCB7}" type="presParOf" srcId="{75F3B952-13EC-4474-BE99-F6B095E9B3AD}" destId="{93B07B56-97F4-4D7A-9DBC-8DD72E92693A}" srcOrd="4" destOrd="0" presId="urn:microsoft.com/office/officeart/2005/8/layout/bList2"/>
    <dgm:cxn modelId="{F8B6473E-32A1-4901-9FA8-D5FCBAFB5A1D}" type="presParOf" srcId="{93B07B56-97F4-4D7A-9DBC-8DD72E92693A}" destId="{4E9FD205-1132-4D2B-B00D-64583F2040B7}" srcOrd="0" destOrd="0" presId="urn:microsoft.com/office/officeart/2005/8/layout/bList2"/>
    <dgm:cxn modelId="{9D5F43D6-E1BA-439B-94BF-184EB5835021}" type="presParOf" srcId="{93B07B56-97F4-4D7A-9DBC-8DD72E92693A}" destId="{DF233910-D1CB-4DCD-9B26-83D8B8E44500}" srcOrd="1" destOrd="0" presId="urn:microsoft.com/office/officeart/2005/8/layout/bList2"/>
    <dgm:cxn modelId="{5725D097-B4C7-4107-A218-D8C4C0F84AE2}" type="presParOf" srcId="{93B07B56-97F4-4D7A-9DBC-8DD72E92693A}" destId="{4E47004B-6DC6-4A39-880C-6B9396CB023E}" srcOrd="2" destOrd="0" presId="urn:microsoft.com/office/officeart/2005/8/layout/bList2"/>
    <dgm:cxn modelId="{47DC786F-A8FF-4B4A-90A0-6D7CE63FB9FA}" type="presParOf" srcId="{93B07B56-97F4-4D7A-9DBC-8DD72E92693A}" destId="{2B4A9AEE-AC05-419C-B690-5054E066C0EB}" srcOrd="3" destOrd="0" presId="urn:microsoft.com/office/officeart/2005/8/layout/bList2"/>
    <dgm:cxn modelId="{BAFB0CE4-70D8-4917-B227-1EC76AC12252}" type="presParOf" srcId="{75F3B952-13EC-4474-BE99-F6B095E9B3AD}" destId="{AF97869D-0FE8-4377-A9DE-8E76D198B3E1}" srcOrd="5" destOrd="0" presId="urn:microsoft.com/office/officeart/2005/8/layout/bList2"/>
    <dgm:cxn modelId="{81298407-AAD4-4101-B9E4-1B06AD88DAEF}" type="presParOf" srcId="{75F3B952-13EC-4474-BE99-F6B095E9B3AD}" destId="{DA115CC2-6A47-43B9-A721-19CD3C1008AC}" srcOrd="6" destOrd="0" presId="urn:microsoft.com/office/officeart/2005/8/layout/bList2"/>
    <dgm:cxn modelId="{1CB0B3E5-B219-43B9-B48C-8BB2FC3F7EB6}" type="presParOf" srcId="{DA115CC2-6A47-43B9-A721-19CD3C1008AC}" destId="{5CDC31C9-57E3-4FA6-BE7A-7E0A05A158D6}" srcOrd="0" destOrd="0" presId="urn:microsoft.com/office/officeart/2005/8/layout/bList2"/>
    <dgm:cxn modelId="{46946267-2839-4A4D-88AF-0AB502C400E0}" type="presParOf" srcId="{DA115CC2-6A47-43B9-A721-19CD3C1008AC}" destId="{9BC95DDB-2084-49B7-9DEC-212CB0E72E3A}" srcOrd="1" destOrd="0" presId="urn:microsoft.com/office/officeart/2005/8/layout/bList2"/>
    <dgm:cxn modelId="{6644FB9D-E7E0-44B3-B11D-C356A8B03B3A}" type="presParOf" srcId="{DA115CC2-6A47-43B9-A721-19CD3C1008AC}" destId="{BEB4DDD6-9E91-4088-A3E7-288ED92BBA59}" srcOrd="2" destOrd="0" presId="urn:microsoft.com/office/officeart/2005/8/layout/bList2"/>
    <dgm:cxn modelId="{907F43E8-EEA7-4B54-A209-E5FD7339E629}" type="presParOf" srcId="{DA115CC2-6A47-43B9-A721-19CD3C1008AC}" destId="{6F87AED3-0214-4863-AA4A-B6C60C54EB28}" srcOrd="3" destOrd="0" presId="urn:microsoft.com/office/officeart/2005/8/layout/b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B3509F6D-5953-4052-A77E-4FBD1CAC0367}" type="doc">
      <dgm:prSet loTypeId="urn:microsoft.com/office/officeart/2005/8/layout/vList6" loCatId="process" qsTypeId="urn:microsoft.com/office/officeart/2005/8/quickstyle/simple3" qsCatId="simple" csTypeId="urn:microsoft.com/office/officeart/2005/8/colors/accent1_3" csCatId="accent1" phldr="1"/>
      <dgm:spPr/>
      <dgm:t>
        <a:bodyPr/>
        <a:lstStyle/>
        <a:p>
          <a:endParaRPr lang="es-ES"/>
        </a:p>
      </dgm:t>
    </dgm:pt>
    <dgm:pt modelId="{8371C5B7-7B91-45B2-800E-B68AE8880DA3}">
      <dgm:prSet phldrT="[Texto]"/>
      <dgm:spPr/>
      <dgm:t>
        <a:bodyPr/>
        <a:lstStyle/>
        <a:p>
          <a:r>
            <a:rPr lang="es-ES" dirty="0" smtClean="0"/>
            <a:t>NIST</a:t>
          </a:r>
          <a:endParaRPr lang="es-ES" dirty="0"/>
        </a:p>
      </dgm:t>
    </dgm:pt>
    <dgm:pt modelId="{818ADBB0-4A41-41D9-811E-A5EE695364A5}" type="parTrans" cxnId="{01F6CF89-2162-4828-8990-C3E1DA8517A0}">
      <dgm:prSet/>
      <dgm:spPr/>
      <dgm:t>
        <a:bodyPr/>
        <a:lstStyle/>
        <a:p>
          <a:endParaRPr lang="es-ES"/>
        </a:p>
      </dgm:t>
    </dgm:pt>
    <dgm:pt modelId="{FABE74CA-3FEC-45DB-91AA-313234A6AD55}" type="sibTrans" cxnId="{01F6CF89-2162-4828-8990-C3E1DA8517A0}">
      <dgm:prSet/>
      <dgm:spPr/>
      <dgm:t>
        <a:bodyPr/>
        <a:lstStyle/>
        <a:p>
          <a:endParaRPr lang="es-ES"/>
        </a:p>
      </dgm:t>
    </dgm:pt>
    <dgm:pt modelId="{CE715C6B-C7B2-4BE0-8B1E-30415B5D56C4}">
      <dgm:prSet phldrT="[Texto]"/>
      <dgm:spPr/>
      <dgm:t>
        <a:bodyPr/>
        <a:lstStyle/>
        <a:p>
          <a:r>
            <a:rPr lang="en-US" dirty="0" smtClean="0"/>
            <a:t>Framework for Improving Critical Infrastructure Cybersecurity Version 1.0</a:t>
          </a:r>
          <a:endParaRPr lang="es-ES" dirty="0"/>
        </a:p>
      </dgm:t>
    </dgm:pt>
    <dgm:pt modelId="{9DC1DA4A-D00E-4BE2-BEF9-5BB0A07CFE2E}" type="parTrans" cxnId="{D89AD87F-8E81-4693-AB7F-478C7907769C}">
      <dgm:prSet/>
      <dgm:spPr/>
      <dgm:t>
        <a:bodyPr/>
        <a:lstStyle/>
        <a:p>
          <a:endParaRPr lang="es-ES"/>
        </a:p>
      </dgm:t>
    </dgm:pt>
    <dgm:pt modelId="{C2997592-9403-4A3A-A4AA-7502A48675BD}" type="sibTrans" cxnId="{D89AD87F-8E81-4693-AB7F-478C7907769C}">
      <dgm:prSet/>
      <dgm:spPr/>
      <dgm:t>
        <a:bodyPr/>
        <a:lstStyle/>
        <a:p>
          <a:endParaRPr lang="es-ES"/>
        </a:p>
      </dgm:t>
    </dgm:pt>
    <dgm:pt modelId="{5A49F152-0AC0-4EE6-BA91-6EA53110683F}" type="pres">
      <dgm:prSet presAssocID="{B3509F6D-5953-4052-A77E-4FBD1CAC0367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s-EC"/>
        </a:p>
      </dgm:t>
    </dgm:pt>
    <dgm:pt modelId="{808857A7-F5AE-4662-BB3E-FA8923FDF7F0}" type="pres">
      <dgm:prSet presAssocID="{8371C5B7-7B91-45B2-800E-B68AE8880DA3}" presName="linNode" presStyleCnt="0"/>
      <dgm:spPr/>
    </dgm:pt>
    <dgm:pt modelId="{647C94C6-8CC3-4B77-91E3-28693EEADB9D}" type="pres">
      <dgm:prSet presAssocID="{8371C5B7-7B91-45B2-800E-B68AE8880DA3}" presName="parentShp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EA43C15-15A5-4387-8C91-5CC246C9C122}" type="pres">
      <dgm:prSet presAssocID="{8371C5B7-7B91-45B2-800E-B68AE8880DA3}" presName="childShp" presStyleLbl="b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3B69EE91-F40B-4DAC-B1C8-82305724CB7B}" type="presOf" srcId="{8371C5B7-7B91-45B2-800E-B68AE8880DA3}" destId="{647C94C6-8CC3-4B77-91E3-28693EEADB9D}" srcOrd="0" destOrd="0" presId="urn:microsoft.com/office/officeart/2005/8/layout/vList6"/>
    <dgm:cxn modelId="{01F6CF89-2162-4828-8990-C3E1DA8517A0}" srcId="{B3509F6D-5953-4052-A77E-4FBD1CAC0367}" destId="{8371C5B7-7B91-45B2-800E-B68AE8880DA3}" srcOrd="0" destOrd="0" parTransId="{818ADBB0-4A41-41D9-811E-A5EE695364A5}" sibTransId="{FABE74CA-3FEC-45DB-91AA-313234A6AD55}"/>
    <dgm:cxn modelId="{AC3FD007-4E11-473F-8FC8-2A61DA43F02D}" type="presOf" srcId="{B3509F6D-5953-4052-A77E-4FBD1CAC0367}" destId="{5A49F152-0AC0-4EE6-BA91-6EA53110683F}" srcOrd="0" destOrd="0" presId="urn:microsoft.com/office/officeart/2005/8/layout/vList6"/>
    <dgm:cxn modelId="{D89AD87F-8E81-4693-AB7F-478C7907769C}" srcId="{8371C5B7-7B91-45B2-800E-B68AE8880DA3}" destId="{CE715C6B-C7B2-4BE0-8B1E-30415B5D56C4}" srcOrd="0" destOrd="0" parTransId="{9DC1DA4A-D00E-4BE2-BEF9-5BB0A07CFE2E}" sibTransId="{C2997592-9403-4A3A-A4AA-7502A48675BD}"/>
    <dgm:cxn modelId="{50256D5F-1C40-46F0-83E9-8E3F2C8EC286}" type="presOf" srcId="{CE715C6B-C7B2-4BE0-8B1E-30415B5D56C4}" destId="{9EA43C15-15A5-4387-8C91-5CC246C9C122}" srcOrd="0" destOrd="0" presId="urn:microsoft.com/office/officeart/2005/8/layout/vList6"/>
    <dgm:cxn modelId="{893C8278-1E74-4F5C-B9D6-2F8266846FD6}" type="presParOf" srcId="{5A49F152-0AC0-4EE6-BA91-6EA53110683F}" destId="{808857A7-F5AE-4662-BB3E-FA8923FDF7F0}" srcOrd="0" destOrd="0" presId="urn:microsoft.com/office/officeart/2005/8/layout/vList6"/>
    <dgm:cxn modelId="{1DBF4D8B-DFFD-4FAE-AB6A-ABCDE6A81A19}" type="presParOf" srcId="{808857A7-F5AE-4662-BB3E-FA8923FDF7F0}" destId="{647C94C6-8CC3-4B77-91E3-28693EEADB9D}" srcOrd="0" destOrd="0" presId="urn:microsoft.com/office/officeart/2005/8/layout/vList6"/>
    <dgm:cxn modelId="{0ACA8BE5-854F-464A-AA43-9B635EFFF37D}" type="presParOf" srcId="{808857A7-F5AE-4662-BB3E-FA8923FDF7F0}" destId="{9EA43C15-15A5-4387-8C91-5CC246C9C122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4DB90E34-939D-4D9D-9CED-91B752EC2B0A}" type="doc">
      <dgm:prSet loTypeId="urn:microsoft.com/office/officeart/2005/8/layout/bList2" loCatId="list" qsTypeId="urn:microsoft.com/office/officeart/2005/8/quickstyle/simple3" qsCatId="simple" csTypeId="urn:microsoft.com/office/officeart/2005/8/colors/accent1_4" csCatId="accent1" phldr="1"/>
      <dgm:spPr/>
      <dgm:t>
        <a:bodyPr/>
        <a:lstStyle/>
        <a:p>
          <a:endParaRPr lang="es-ES"/>
        </a:p>
      </dgm:t>
    </dgm:pt>
    <dgm:pt modelId="{FC664B95-19BF-41E2-B257-2E4CB84C1793}">
      <dgm:prSet phldrT="[Texto]"/>
      <dgm:spPr/>
      <dgm:t>
        <a:bodyPr/>
        <a:lstStyle/>
        <a:p>
          <a:r>
            <a:rPr lang="es-ES" dirty="0" smtClean="0"/>
            <a:t>Guidelines</a:t>
          </a:r>
          <a:endParaRPr lang="es-ES" dirty="0"/>
        </a:p>
      </dgm:t>
    </dgm:pt>
    <dgm:pt modelId="{37FDCC50-5FFC-4BB9-A321-2189ABB86DEA}" type="parTrans" cxnId="{CBC87BE7-95BE-4AA0-A294-7757BBBC9681}">
      <dgm:prSet/>
      <dgm:spPr/>
      <dgm:t>
        <a:bodyPr/>
        <a:lstStyle/>
        <a:p>
          <a:endParaRPr lang="es-ES"/>
        </a:p>
      </dgm:t>
    </dgm:pt>
    <dgm:pt modelId="{4B675FD2-E798-4D9F-93D1-887C2FFDFDFD}" type="sibTrans" cxnId="{CBC87BE7-95BE-4AA0-A294-7757BBBC9681}">
      <dgm:prSet/>
      <dgm:spPr/>
      <dgm:t>
        <a:bodyPr/>
        <a:lstStyle/>
        <a:p>
          <a:endParaRPr lang="es-ES"/>
        </a:p>
      </dgm:t>
    </dgm:pt>
    <dgm:pt modelId="{CBE4B43A-EB5C-4C3D-A978-7328F55F655E}">
      <dgm:prSet phldrT="[Texto]"/>
      <dgm:spPr/>
      <dgm:t>
        <a:bodyPr/>
        <a:lstStyle/>
        <a:p>
          <a:r>
            <a:rPr lang="es-ES" dirty="0" smtClean="0"/>
            <a:t>Gestión del Riesgo</a:t>
          </a:r>
          <a:endParaRPr lang="es-ES" dirty="0"/>
        </a:p>
      </dgm:t>
    </dgm:pt>
    <dgm:pt modelId="{734C6DD2-6494-4A99-936C-25E18543559F}" type="parTrans" cxnId="{FD5965F1-FBE5-48E0-BA62-ECE488B315A7}">
      <dgm:prSet/>
      <dgm:spPr/>
      <dgm:t>
        <a:bodyPr/>
        <a:lstStyle/>
        <a:p>
          <a:endParaRPr lang="es-ES"/>
        </a:p>
      </dgm:t>
    </dgm:pt>
    <dgm:pt modelId="{911F3387-97D9-4AE2-B559-E1C5E585D958}" type="sibTrans" cxnId="{FD5965F1-FBE5-48E0-BA62-ECE488B315A7}">
      <dgm:prSet/>
      <dgm:spPr/>
      <dgm:t>
        <a:bodyPr/>
        <a:lstStyle/>
        <a:p>
          <a:endParaRPr lang="es-ES"/>
        </a:p>
      </dgm:t>
    </dgm:pt>
    <dgm:pt modelId="{321AE148-A227-4574-B1E2-10078EA066F6}">
      <dgm:prSet phldrT="[Texto]"/>
      <dgm:spPr/>
      <dgm:t>
        <a:bodyPr/>
        <a:lstStyle/>
        <a:p>
          <a:r>
            <a:rPr lang="es-ES" dirty="0" smtClean="0"/>
            <a:t>Tratamiento del Riesgo</a:t>
          </a:r>
          <a:endParaRPr lang="es-ES" dirty="0"/>
        </a:p>
      </dgm:t>
    </dgm:pt>
    <dgm:pt modelId="{B7CA415C-B53A-4B57-9B9E-4D51A062958C}" type="parTrans" cxnId="{84F035EA-9EEF-42BE-A9F5-AFE7D193599F}">
      <dgm:prSet/>
      <dgm:spPr/>
      <dgm:t>
        <a:bodyPr/>
        <a:lstStyle/>
        <a:p>
          <a:endParaRPr lang="es-ES"/>
        </a:p>
      </dgm:t>
    </dgm:pt>
    <dgm:pt modelId="{224C2DF2-8B2A-4576-98A1-023F0982F1B4}" type="sibTrans" cxnId="{84F035EA-9EEF-42BE-A9F5-AFE7D193599F}">
      <dgm:prSet/>
      <dgm:spPr/>
      <dgm:t>
        <a:bodyPr/>
        <a:lstStyle/>
        <a:p>
          <a:endParaRPr lang="es-ES"/>
        </a:p>
      </dgm:t>
    </dgm:pt>
    <dgm:pt modelId="{45D06721-E497-47BC-907C-F129C3DAD6CF}">
      <dgm:prSet phldrT="[Texto]"/>
      <dgm:spPr/>
      <dgm:t>
        <a:bodyPr/>
        <a:lstStyle/>
        <a:p>
          <a:r>
            <a:rPr lang="es-ES" dirty="0" smtClean="0"/>
            <a:t>Principios Básicos</a:t>
          </a:r>
          <a:endParaRPr lang="es-ES" dirty="0"/>
        </a:p>
      </dgm:t>
    </dgm:pt>
    <dgm:pt modelId="{38EF4C77-1314-4E79-AA53-DBFA072D9D1B}" type="parTrans" cxnId="{150DBBCA-6CD4-4530-B346-C36550F22984}">
      <dgm:prSet/>
      <dgm:spPr/>
      <dgm:t>
        <a:bodyPr/>
        <a:lstStyle/>
        <a:p>
          <a:endParaRPr lang="es-ES"/>
        </a:p>
      </dgm:t>
    </dgm:pt>
    <dgm:pt modelId="{084AD10C-7AEE-4077-9BEE-CF4AEA296CF8}" type="sibTrans" cxnId="{150DBBCA-6CD4-4530-B346-C36550F22984}">
      <dgm:prSet/>
      <dgm:spPr/>
      <dgm:t>
        <a:bodyPr/>
        <a:lstStyle/>
        <a:p>
          <a:endParaRPr lang="es-ES"/>
        </a:p>
      </dgm:t>
    </dgm:pt>
    <dgm:pt modelId="{33E8F694-1613-4DAE-9633-3EA8F2304C4A}">
      <dgm:prSet phldrT="[Texto]"/>
      <dgm:spPr/>
      <dgm:t>
        <a:bodyPr/>
        <a:lstStyle/>
        <a:p>
          <a:r>
            <a:rPr lang="es-ES" dirty="0" smtClean="0"/>
            <a:t>Núcleo</a:t>
          </a:r>
          <a:endParaRPr lang="es-ES" dirty="0"/>
        </a:p>
      </dgm:t>
    </dgm:pt>
    <dgm:pt modelId="{33B58F49-76C0-41A7-8213-B4682DE9A311}" type="parTrans" cxnId="{43B03F09-119E-4808-8ECE-02566E380B49}">
      <dgm:prSet/>
      <dgm:spPr/>
      <dgm:t>
        <a:bodyPr/>
        <a:lstStyle/>
        <a:p>
          <a:endParaRPr lang="es-ES"/>
        </a:p>
      </dgm:t>
    </dgm:pt>
    <dgm:pt modelId="{FDCB1B90-B11C-4A72-B10B-E99CE93E3D34}" type="sibTrans" cxnId="{43B03F09-119E-4808-8ECE-02566E380B49}">
      <dgm:prSet/>
      <dgm:spPr/>
      <dgm:t>
        <a:bodyPr/>
        <a:lstStyle/>
        <a:p>
          <a:endParaRPr lang="es-ES"/>
        </a:p>
      </dgm:t>
    </dgm:pt>
    <dgm:pt modelId="{69E8BAFA-569A-48EC-8E0F-866DB7A3D388}">
      <dgm:prSet phldrT="[Texto]"/>
      <dgm:spPr/>
      <dgm:t>
        <a:bodyPr/>
        <a:lstStyle/>
        <a:p>
          <a:r>
            <a:rPr lang="es-ES" dirty="0" smtClean="0"/>
            <a:t>Framework</a:t>
          </a:r>
          <a:endParaRPr lang="es-ES" dirty="0"/>
        </a:p>
      </dgm:t>
    </dgm:pt>
    <dgm:pt modelId="{39B8B9B0-EB1A-4382-9D13-A2F1F4415415}" type="parTrans" cxnId="{329AD456-C868-4ABF-BD12-C4A4BABEF23E}">
      <dgm:prSet/>
      <dgm:spPr/>
      <dgm:t>
        <a:bodyPr/>
        <a:lstStyle/>
        <a:p>
          <a:endParaRPr lang="es-ES"/>
        </a:p>
      </dgm:t>
    </dgm:pt>
    <dgm:pt modelId="{6210FD92-6E85-47EC-B589-3F91137A4A0D}" type="sibTrans" cxnId="{329AD456-C868-4ABF-BD12-C4A4BABEF23E}">
      <dgm:prSet/>
      <dgm:spPr/>
      <dgm:t>
        <a:bodyPr/>
        <a:lstStyle/>
        <a:p>
          <a:endParaRPr lang="es-ES"/>
        </a:p>
      </dgm:t>
    </dgm:pt>
    <dgm:pt modelId="{09A29016-C5E6-4CB3-A69F-293D3A8250A4}">
      <dgm:prSet phldrT="[Texto]"/>
      <dgm:spPr/>
      <dgm:t>
        <a:bodyPr/>
        <a:lstStyle/>
        <a:p>
          <a:r>
            <a:rPr lang="es-ES" dirty="0" smtClean="0"/>
            <a:t>Ciberseguridad</a:t>
          </a:r>
          <a:endParaRPr lang="es-ES" dirty="0"/>
        </a:p>
      </dgm:t>
    </dgm:pt>
    <dgm:pt modelId="{A7F34DE3-9B6E-4DD6-BF7A-F88E0D79A477}" type="parTrans" cxnId="{B6BCBBF6-4506-4AA0-8BB1-82B8128B792F}">
      <dgm:prSet/>
      <dgm:spPr/>
      <dgm:t>
        <a:bodyPr/>
        <a:lstStyle/>
        <a:p>
          <a:endParaRPr lang="es-ES"/>
        </a:p>
      </dgm:t>
    </dgm:pt>
    <dgm:pt modelId="{BD79BF93-AC1F-4EA8-B98F-D3E8497956CB}" type="sibTrans" cxnId="{B6BCBBF6-4506-4AA0-8BB1-82B8128B792F}">
      <dgm:prSet/>
      <dgm:spPr/>
      <dgm:t>
        <a:bodyPr/>
        <a:lstStyle/>
        <a:p>
          <a:endParaRPr lang="es-ES"/>
        </a:p>
      </dgm:t>
    </dgm:pt>
    <dgm:pt modelId="{EED9F40F-A8C2-46F7-8A59-AFA0DCD9AD9C}">
      <dgm:prSet phldrT="[Texto]"/>
      <dgm:spPr/>
      <dgm:t>
        <a:bodyPr/>
        <a:lstStyle/>
        <a:p>
          <a:r>
            <a:rPr lang="es-ES" dirty="0" smtClean="0"/>
            <a:t>Niveles de Implementación</a:t>
          </a:r>
          <a:endParaRPr lang="es-ES" dirty="0"/>
        </a:p>
      </dgm:t>
    </dgm:pt>
    <dgm:pt modelId="{F66570E4-72B4-4250-8C5A-A69162866532}" type="parTrans" cxnId="{61FD869E-75F8-403C-89D6-873806D7E839}">
      <dgm:prSet/>
      <dgm:spPr/>
      <dgm:t>
        <a:bodyPr/>
        <a:lstStyle/>
        <a:p>
          <a:endParaRPr lang="es-ES"/>
        </a:p>
      </dgm:t>
    </dgm:pt>
    <dgm:pt modelId="{5363DFFF-6967-4E44-A4AA-33F68844A7F1}" type="sibTrans" cxnId="{61FD869E-75F8-403C-89D6-873806D7E839}">
      <dgm:prSet/>
      <dgm:spPr/>
      <dgm:t>
        <a:bodyPr/>
        <a:lstStyle/>
        <a:p>
          <a:endParaRPr lang="es-ES"/>
        </a:p>
      </dgm:t>
    </dgm:pt>
    <dgm:pt modelId="{05F82AD3-A7CB-47DB-8539-588A08234814}">
      <dgm:prSet phldrT="[Texto]"/>
      <dgm:spPr/>
      <dgm:t>
        <a:bodyPr/>
        <a:lstStyle/>
        <a:p>
          <a:r>
            <a:rPr lang="es-ES" dirty="0" smtClean="0"/>
            <a:t>Implementación</a:t>
          </a:r>
          <a:endParaRPr lang="es-ES" dirty="0"/>
        </a:p>
      </dgm:t>
    </dgm:pt>
    <dgm:pt modelId="{FEB47B3A-8C3B-411F-95ED-1E6267D7A12E}" type="parTrans" cxnId="{16F71C84-9201-4A95-B519-2E0EE758A416}">
      <dgm:prSet/>
      <dgm:spPr/>
      <dgm:t>
        <a:bodyPr/>
        <a:lstStyle/>
        <a:p>
          <a:endParaRPr lang="es-ES"/>
        </a:p>
      </dgm:t>
    </dgm:pt>
    <dgm:pt modelId="{D9629F7E-08F4-4695-90C8-A6E2A34ED1C8}" type="sibTrans" cxnId="{16F71C84-9201-4A95-B519-2E0EE758A416}">
      <dgm:prSet/>
      <dgm:spPr/>
      <dgm:t>
        <a:bodyPr/>
        <a:lstStyle/>
        <a:p>
          <a:endParaRPr lang="es-ES"/>
        </a:p>
      </dgm:t>
    </dgm:pt>
    <dgm:pt modelId="{FEEB2633-BB0F-4A88-8DB0-FBB8BFF05A0B}">
      <dgm:prSet phldrT="[Texto]"/>
      <dgm:spPr/>
      <dgm:t>
        <a:bodyPr/>
        <a:lstStyle/>
        <a:p>
          <a:r>
            <a:rPr lang="es-ES" dirty="0" smtClean="0"/>
            <a:t>Stakeholders</a:t>
          </a:r>
          <a:endParaRPr lang="es-ES" dirty="0"/>
        </a:p>
      </dgm:t>
    </dgm:pt>
    <dgm:pt modelId="{C8BCCB37-2BB4-4D9C-824B-6F755FCAF0F5}" type="parTrans" cxnId="{DDA53182-1F8F-42FB-9267-5D767D727696}">
      <dgm:prSet/>
      <dgm:spPr/>
      <dgm:t>
        <a:bodyPr/>
        <a:lstStyle/>
        <a:p>
          <a:endParaRPr lang="es-ES"/>
        </a:p>
      </dgm:t>
    </dgm:pt>
    <dgm:pt modelId="{DBD46830-AD98-451D-8939-8D72F798E886}" type="sibTrans" cxnId="{DDA53182-1F8F-42FB-9267-5D767D727696}">
      <dgm:prSet/>
      <dgm:spPr/>
      <dgm:t>
        <a:bodyPr/>
        <a:lstStyle/>
        <a:p>
          <a:endParaRPr lang="es-ES"/>
        </a:p>
      </dgm:t>
    </dgm:pt>
    <dgm:pt modelId="{8C4EC8BC-478F-4F8E-BF47-617D684A8388}">
      <dgm:prSet phldrT="[Texto]"/>
      <dgm:spPr/>
      <dgm:t>
        <a:bodyPr/>
        <a:lstStyle/>
        <a:p>
          <a:r>
            <a:rPr lang="es-ES" dirty="0" smtClean="0"/>
            <a:t>Metodología</a:t>
          </a:r>
          <a:endParaRPr lang="es-ES" dirty="0"/>
        </a:p>
      </dgm:t>
    </dgm:pt>
    <dgm:pt modelId="{42BE700A-E733-4B33-B951-C774BA536293}" type="parTrans" cxnId="{4BEDAD0A-E9DA-446F-9CCB-4CB0621D179A}">
      <dgm:prSet/>
      <dgm:spPr/>
      <dgm:t>
        <a:bodyPr/>
        <a:lstStyle/>
        <a:p>
          <a:endParaRPr lang="es-ES"/>
        </a:p>
      </dgm:t>
    </dgm:pt>
    <dgm:pt modelId="{09C2F84F-8922-4E3B-A875-E91A6AA6F9CF}" type="sibTrans" cxnId="{4BEDAD0A-E9DA-446F-9CCB-4CB0621D179A}">
      <dgm:prSet/>
      <dgm:spPr/>
      <dgm:t>
        <a:bodyPr/>
        <a:lstStyle/>
        <a:p>
          <a:endParaRPr lang="es-ES"/>
        </a:p>
      </dgm:t>
    </dgm:pt>
    <dgm:pt modelId="{75F3B952-13EC-4474-BE99-F6B095E9B3AD}" type="pres">
      <dgm:prSet presAssocID="{4DB90E34-939D-4D9D-9CED-91B752EC2B0A}" presName="diagram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11F78996-9D00-4D17-B269-50E18B6F31A0}" type="pres">
      <dgm:prSet presAssocID="{FC664B95-19BF-41E2-B257-2E4CB84C1793}" presName="compNode" presStyleCnt="0"/>
      <dgm:spPr/>
    </dgm:pt>
    <dgm:pt modelId="{C392915C-1CE2-4B51-A062-29D2C4A4CF68}" type="pres">
      <dgm:prSet presAssocID="{FC664B95-19BF-41E2-B257-2E4CB84C1793}" presName="childRect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8FD676F-4197-4556-A356-B227FCB3818C}" type="pres">
      <dgm:prSet presAssocID="{FC664B95-19BF-41E2-B257-2E4CB84C1793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446B743-0884-415E-BCA7-53153E67E07E}" type="pres">
      <dgm:prSet presAssocID="{FC664B95-19BF-41E2-B257-2E4CB84C1793}" presName="parentRect" presStyleLbl="alignNode1" presStyleIdx="0" presStyleCnt="3"/>
      <dgm:spPr/>
      <dgm:t>
        <a:bodyPr/>
        <a:lstStyle/>
        <a:p>
          <a:endParaRPr lang="es-ES"/>
        </a:p>
      </dgm:t>
    </dgm:pt>
    <dgm:pt modelId="{12B645E7-C4BF-46FF-A159-E6625B1F2359}" type="pres">
      <dgm:prSet presAssocID="{FC664B95-19BF-41E2-B257-2E4CB84C1793}" presName="adorn" presStyleLbl="fgAccFollowNode1" presStyleIdx="0" presStyleCnt="3"/>
      <dgm:spPr/>
    </dgm:pt>
    <dgm:pt modelId="{7B7DDF5C-D045-424D-8F12-B68F5A5F54A1}" type="pres">
      <dgm:prSet presAssocID="{4B675FD2-E798-4D9F-93D1-887C2FFDFDFD}" presName="sibTrans" presStyleLbl="sibTrans2D1" presStyleIdx="0" presStyleCnt="0"/>
      <dgm:spPr/>
      <dgm:t>
        <a:bodyPr/>
        <a:lstStyle/>
        <a:p>
          <a:endParaRPr lang="es-EC"/>
        </a:p>
      </dgm:t>
    </dgm:pt>
    <dgm:pt modelId="{2AEA7C69-5DE9-483E-BA42-1793DC4055AE}" type="pres">
      <dgm:prSet presAssocID="{45D06721-E497-47BC-907C-F129C3DAD6CF}" presName="compNode" presStyleCnt="0"/>
      <dgm:spPr/>
    </dgm:pt>
    <dgm:pt modelId="{BB18CC63-1C88-47CE-A1E4-1E04521CA0A1}" type="pres">
      <dgm:prSet presAssocID="{45D06721-E497-47BC-907C-F129C3DAD6CF}" presName="childRect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6B8097E-40A3-4820-867F-BDC0487A7E2F}" type="pres">
      <dgm:prSet presAssocID="{45D06721-E497-47BC-907C-F129C3DAD6CF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C306E20-D14D-43C5-8AE5-F6BB3FE976A5}" type="pres">
      <dgm:prSet presAssocID="{45D06721-E497-47BC-907C-F129C3DAD6CF}" presName="parentRect" presStyleLbl="alignNode1" presStyleIdx="1" presStyleCnt="3"/>
      <dgm:spPr/>
      <dgm:t>
        <a:bodyPr/>
        <a:lstStyle/>
        <a:p>
          <a:endParaRPr lang="es-ES"/>
        </a:p>
      </dgm:t>
    </dgm:pt>
    <dgm:pt modelId="{F3682C11-04F4-4DB9-93C8-429D430FE205}" type="pres">
      <dgm:prSet presAssocID="{45D06721-E497-47BC-907C-F129C3DAD6CF}" presName="adorn" presStyleLbl="fgAccFollowNode1" presStyleIdx="1" presStyleCnt="3"/>
      <dgm:spPr/>
    </dgm:pt>
    <dgm:pt modelId="{A74DB657-A46D-4ADF-81C8-504A599A69C8}" type="pres">
      <dgm:prSet presAssocID="{084AD10C-7AEE-4077-9BEE-CF4AEA296CF8}" presName="sibTrans" presStyleLbl="sibTrans2D1" presStyleIdx="0" presStyleCnt="0"/>
      <dgm:spPr/>
      <dgm:t>
        <a:bodyPr/>
        <a:lstStyle/>
        <a:p>
          <a:endParaRPr lang="es-EC"/>
        </a:p>
      </dgm:t>
    </dgm:pt>
    <dgm:pt modelId="{552E1877-97D2-4CC5-982D-EC03F28A569E}" type="pres">
      <dgm:prSet presAssocID="{69E8BAFA-569A-48EC-8E0F-866DB7A3D388}" presName="compNode" presStyleCnt="0"/>
      <dgm:spPr/>
    </dgm:pt>
    <dgm:pt modelId="{A85B26E9-CE76-4D84-AE3D-AA53CB4F53D6}" type="pres">
      <dgm:prSet presAssocID="{69E8BAFA-569A-48EC-8E0F-866DB7A3D388}" presName="childRect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B0089C0-E07C-4F72-A577-F948FBB4263C}" type="pres">
      <dgm:prSet presAssocID="{69E8BAFA-569A-48EC-8E0F-866DB7A3D388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915AB6E-8564-45AE-9E85-B255A6716C84}" type="pres">
      <dgm:prSet presAssocID="{69E8BAFA-569A-48EC-8E0F-866DB7A3D388}" presName="parentRect" presStyleLbl="alignNode1" presStyleIdx="2" presStyleCnt="3"/>
      <dgm:spPr/>
      <dgm:t>
        <a:bodyPr/>
        <a:lstStyle/>
        <a:p>
          <a:endParaRPr lang="es-ES"/>
        </a:p>
      </dgm:t>
    </dgm:pt>
    <dgm:pt modelId="{2A1ABD6D-CC75-461F-813B-3BFA578715D0}" type="pres">
      <dgm:prSet presAssocID="{69E8BAFA-569A-48EC-8E0F-866DB7A3D388}" presName="adorn" presStyleLbl="fgAccFollowNode1" presStyleIdx="2" presStyleCnt="3"/>
      <dgm:spPr/>
    </dgm:pt>
  </dgm:ptLst>
  <dgm:cxnLst>
    <dgm:cxn modelId="{FD5965F1-FBE5-48E0-BA62-ECE488B315A7}" srcId="{FC664B95-19BF-41E2-B257-2E4CB84C1793}" destId="{CBE4B43A-EB5C-4C3D-A978-7328F55F655E}" srcOrd="0" destOrd="0" parTransId="{734C6DD2-6494-4A99-936C-25E18543559F}" sibTransId="{911F3387-97D9-4AE2-B559-E1C5E585D958}"/>
    <dgm:cxn modelId="{600D4013-09A5-455D-B74B-123E2D2FC5F1}" type="presOf" srcId="{8C4EC8BC-478F-4F8E-BF47-617D684A8388}" destId="{A85B26E9-CE76-4D84-AE3D-AA53CB4F53D6}" srcOrd="0" destOrd="2" presId="urn:microsoft.com/office/officeart/2005/8/layout/bList2"/>
    <dgm:cxn modelId="{DDA53182-1F8F-42FB-9267-5D767D727696}" srcId="{69E8BAFA-569A-48EC-8E0F-866DB7A3D388}" destId="{FEEB2633-BB0F-4A88-8DB0-FBB8BFF05A0B}" srcOrd="1" destOrd="0" parTransId="{C8BCCB37-2BB4-4D9C-824B-6F755FCAF0F5}" sibTransId="{DBD46830-AD98-451D-8939-8D72F798E886}"/>
    <dgm:cxn modelId="{662014E6-41FF-4880-8CC2-7D01FE075277}" type="presOf" srcId="{CBE4B43A-EB5C-4C3D-A978-7328F55F655E}" destId="{C392915C-1CE2-4B51-A062-29D2C4A4CF68}" srcOrd="0" destOrd="0" presId="urn:microsoft.com/office/officeart/2005/8/layout/bList2"/>
    <dgm:cxn modelId="{CBC87BE7-95BE-4AA0-A294-7757BBBC9681}" srcId="{4DB90E34-939D-4D9D-9CED-91B752EC2B0A}" destId="{FC664B95-19BF-41E2-B257-2E4CB84C1793}" srcOrd="0" destOrd="0" parTransId="{37FDCC50-5FFC-4BB9-A321-2189ABB86DEA}" sibTransId="{4B675FD2-E798-4D9F-93D1-887C2FFDFDFD}"/>
    <dgm:cxn modelId="{BEDE8588-5B13-410C-B61D-D9D64617E53B}" type="presOf" srcId="{69E8BAFA-569A-48EC-8E0F-866DB7A3D388}" destId="{5915AB6E-8564-45AE-9E85-B255A6716C84}" srcOrd="1" destOrd="0" presId="urn:microsoft.com/office/officeart/2005/8/layout/bList2"/>
    <dgm:cxn modelId="{BFD2350B-72BB-437E-BF57-ACCA9704FB7D}" type="presOf" srcId="{4B675FD2-E798-4D9F-93D1-887C2FFDFDFD}" destId="{7B7DDF5C-D045-424D-8F12-B68F5A5F54A1}" srcOrd="0" destOrd="0" presId="urn:microsoft.com/office/officeart/2005/8/layout/bList2"/>
    <dgm:cxn modelId="{4BEDAD0A-E9DA-446F-9CCB-4CB0621D179A}" srcId="{69E8BAFA-569A-48EC-8E0F-866DB7A3D388}" destId="{8C4EC8BC-478F-4F8E-BF47-617D684A8388}" srcOrd="2" destOrd="0" parTransId="{42BE700A-E733-4B33-B951-C774BA536293}" sibTransId="{09C2F84F-8922-4E3B-A875-E91A6AA6F9CF}"/>
    <dgm:cxn modelId="{16F71C84-9201-4A95-B519-2E0EE758A416}" srcId="{45D06721-E497-47BC-907C-F129C3DAD6CF}" destId="{05F82AD3-A7CB-47DB-8539-588A08234814}" srcOrd="2" destOrd="0" parTransId="{FEB47B3A-8C3B-411F-95ED-1E6267D7A12E}" sibTransId="{D9629F7E-08F4-4695-90C8-A6E2A34ED1C8}"/>
    <dgm:cxn modelId="{61FD869E-75F8-403C-89D6-873806D7E839}" srcId="{45D06721-E497-47BC-907C-F129C3DAD6CF}" destId="{EED9F40F-A8C2-46F7-8A59-AFA0DCD9AD9C}" srcOrd="1" destOrd="0" parTransId="{F66570E4-72B4-4250-8C5A-A69162866532}" sibTransId="{5363DFFF-6967-4E44-A4AA-33F68844A7F1}"/>
    <dgm:cxn modelId="{B6BCBBF6-4506-4AA0-8BB1-82B8128B792F}" srcId="{69E8BAFA-569A-48EC-8E0F-866DB7A3D388}" destId="{09A29016-C5E6-4CB3-A69F-293D3A8250A4}" srcOrd="0" destOrd="0" parTransId="{A7F34DE3-9B6E-4DD6-BF7A-F88E0D79A477}" sibTransId="{BD79BF93-AC1F-4EA8-B98F-D3E8497956CB}"/>
    <dgm:cxn modelId="{84F035EA-9EEF-42BE-A9F5-AFE7D193599F}" srcId="{FC664B95-19BF-41E2-B257-2E4CB84C1793}" destId="{321AE148-A227-4574-B1E2-10078EA066F6}" srcOrd="1" destOrd="0" parTransId="{B7CA415C-B53A-4B57-9B9E-4D51A062958C}" sibTransId="{224C2DF2-8B2A-4576-98A1-023F0982F1B4}"/>
    <dgm:cxn modelId="{43B03F09-119E-4808-8ECE-02566E380B49}" srcId="{45D06721-E497-47BC-907C-F129C3DAD6CF}" destId="{33E8F694-1613-4DAE-9633-3EA8F2304C4A}" srcOrd="0" destOrd="0" parTransId="{33B58F49-76C0-41A7-8213-B4682DE9A311}" sibTransId="{FDCB1B90-B11C-4A72-B10B-E99CE93E3D34}"/>
    <dgm:cxn modelId="{77C87A40-7C9D-4697-90F1-7B8065ABDBEE}" type="presOf" srcId="{4DB90E34-939D-4D9D-9CED-91B752EC2B0A}" destId="{75F3B952-13EC-4474-BE99-F6B095E9B3AD}" srcOrd="0" destOrd="0" presId="urn:microsoft.com/office/officeart/2005/8/layout/bList2"/>
    <dgm:cxn modelId="{6F6EAF0C-CE62-459F-B2F4-A1EFD5F9644A}" type="presOf" srcId="{FEEB2633-BB0F-4A88-8DB0-FBB8BFF05A0B}" destId="{A85B26E9-CE76-4D84-AE3D-AA53CB4F53D6}" srcOrd="0" destOrd="1" presId="urn:microsoft.com/office/officeart/2005/8/layout/bList2"/>
    <dgm:cxn modelId="{43659206-6BB7-4ED2-9B5D-89B25381C4B7}" type="presOf" srcId="{33E8F694-1613-4DAE-9633-3EA8F2304C4A}" destId="{BB18CC63-1C88-47CE-A1E4-1E04521CA0A1}" srcOrd="0" destOrd="0" presId="urn:microsoft.com/office/officeart/2005/8/layout/bList2"/>
    <dgm:cxn modelId="{E60A3FDB-805F-42D2-BEDE-87DE8C743051}" type="presOf" srcId="{69E8BAFA-569A-48EC-8E0F-866DB7A3D388}" destId="{CB0089C0-E07C-4F72-A577-F948FBB4263C}" srcOrd="0" destOrd="0" presId="urn:microsoft.com/office/officeart/2005/8/layout/bList2"/>
    <dgm:cxn modelId="{D74DF3FB-CB27-47E9-8E36-725A90DCA156}" type="presOf" srcId="{084AD10C-7AEE-4077-9BEE-CF4AEA296CF8}" destId="{A74DB657-A46D-4ADF-81C8-504A599A69C8}" srcOrd="0" destOrd="0" presId="urn:microsoft.com/office/officeart/2005/8/layout/bList2"/>
    <dgm:cxn modelId="{A40DBE02-624E-45C7-8E1F-706A70C20C6D}" type="presOf" srcId="{45D06721-E497-47BC-907C-F129C3DAD6CF}" destId="{EC306E20-D14D-43C5-8AE5-F6BB3FE976A5}" srcOrd="1" destOrd="0" presId="urn:microsoft.com/office/officeart/2005/8/layout/bList2"/>
    <dgm:cxn modelId="{6026F059-F3BF-4A60-8880-2D75DD1D7258}" type="presOf" srcId="{EED9F40F-A8C2-46F7-8A59-AFA0DCD9AD9C}" destId="{BB18CC63-1C88-47CE-A1E4-1E04521CA0A1}" srcOrd="0" destOrd="1" presId="urn:microsoft.com/office/officeart/2005/8/layout/bList2"/>
    <dgm:cxn modelId="{5AB2C135-222A-4B4F-B78D-36709195199D}" type="presOf" srcId="{FC664B95-19BF-41E2-B257-2E4CB84C1793}" destId="{B446B743-0884-415E-BCA7-53153E67E07E}" srcOrd="1" destOrd="0" presId="urn:microsoft.com/office/officeart/2005/8/layout/bList2"/>
    <dgm:cxn modelId="{A0259F0A-AC37-4AD1-95FE-4D55215FB1D7}" type="presOf" srcId="{321AE148-A227-4574-B1E2-10078EA066F6}" destId="{C392915C-1CE2-4B51-A062-29D2C4A4CF68}" srcOrd="0" destOrd="1" presId="urn:microsoft.com/office/officeart/2005/8/layout/bList2"/>
    <dgm:cxn modelId="{28C7722A-DBB1-4600-8527-594D60C67091}" type="presOf" srcId="{45D06721-E497-47BC-907C-F129C3DAD6CF}" destId="{D6B8097E-40A3-4820-867F-BDC0487A7E2F}" srcOrd="0" destOrd="0" presId="urn:microsoft.com/office/officeart/2005/8/layout/bList2"/>
    <dgm:cxn modelId="{0D624F4F-69AA-45E0-B9E6-5827D6769EC5}" type="presOf" srcId="{09A29016-C5E6-4CB3-A69F-293D3A8250A4}" destId="{A85B26E9-CE76-4D84-AE3D-AA53CB4F53D6}" srcOrd="0" destOrd="0" presId="urn:microsoft.com/office/officeart/2005/8/layout/bList2"/>
    <dgm:cxn modelId="{16A33302-826B-4C35-A51D-17970045A3BA}" type="presOf" srcId="{05F82AD3-A7CB-47DB-8539-588A08234814}" destId="{BB18CC63-1C88-47CE-A1E4-1E04521CA0A1}" srcOrd="0" destOrd="2" presId="urn:microsoft.com/office/officeart/2005/8/layout/bList2"/>
    <dgm:cxn modelId="{150DBBCA-6CD4-4530-B346-C36550F22984}" srcId="{4DB90E34-939D-4D9D-9CED-91B752EC2B0A}" destId="{45D06721-E497-47BC-907C-F129C3DAD6CF}" srcOrd="1" destOrd="0" parTransId="{38EF4C77-1314-4E79-AA53-DBFA072D9D1B}" sibTransId="{084AD10C-7AEE-4077-9BEE-CF4AEA296CF8}"/>
    <dgm:cxn modelId="{329AD456-C868-4ABF-BD12-C4A4BABEF23E}" srcId="{4DB90E34-939D-4D9D-9CED-91B752EC2B0A}" destId="{69E8BAFA-569A-48EC-8E0F-866DB7A3D388}" srcOrd="2" destOrd="0" parTransId="{39B8B9B0-EB1A-4382-9D13-A2F1F4415415}" sibTransId="{6210FD92-6E85-47EC-B589-3F91137A4A0D}"/>
    <dgm:cxn modelId="{3A5BCAAC-5B46-416A-90FE-851E6B021A6E}" type="presOf" srcId="{FC664B95-19BF-41E2-B257-2E4CB84C1793}" destId="{B8FD676F-4197-4556-A356-B227FCB3818C}" srcOrd="0" destOrd="0" presId="urn:microsoft.com/office/officeart/2005/8/layout/bList2"/>
    <dgm:cxn modelId="{CA8FB151-EB51-4FE4-AF08-6FF7517FA8B2}" type="presParOf" srcId="{75F3B952-13EC-4474-BE99-F6B095E9B3AD}" destId="{11F78996-9D00-4D17-B269-50E18B6F31A0}" srcOrd="0" destOrd="0" presId="urn:microsoft.com/office/officeart/2005/8/layout/bList2"/>
    <dgm:cxn modelId="{06762758-4D9D-464B-92BF-65588651AEF7}" type="presParOf" srcId="{11F78996-9D00-4D17-B269-50E18B6F31A0}" destId="{C392915C-1CE2-4B51-A062-29D2C4A4CF68}" srcOrd="0" destOrd="0" presId="urn:microsoft.com/office/officeart/2005/8/layout/bList2"/>
    <dgm:cxn modelId="{DC827828-E55C-4A9E-A50A-DA6E56049C17}" type="presParOf" srcId="{11F78996-9D00-4D17-B269-50E18B6F31A0}" destId="{B8FD676F-4197-4556-A356-B227FCB3818C}" srcOrd="1" destOrd="0" presId="urn:microsoft.com/office/officeart/2005/8/layout/bList2"/>
    <dgm:cxn modelId="{6CD14D61-1294-4C41-AF0F-3AFFC6079D94}" type="presParOf" srcId="{11F78996-9D00-4D17-B269-50E18B6F31A0}" destId="{B446B743-0884-415E-BCA7-53153E67E07E}" srcOrd="2" destOrd="0" presId="urn:microsoft.com/office/officeart/2005/8/layout/bList2"/>
    <dgm:cxn modelId="{41177353-CF87-4880-84B6-B2E0465DEEB0}" type="presParOf" srcId="{11F78996-9D00-4D17-B269-50E18B6F31A0}" destId="{12B645E7-C4BF-46FF-A159-E6625B1F2359}" srcOrd="3" destOrd="0" presId="urn:microsoft.com/office/officeart/2005/8/layout/bList2"/>
    <dgm:cxn modelId="{3FE2DEC8-4887-4344-B7A4-7933CCE4DFA0}" type="presParOf" srcId="{75F3B952-13EC-4474-BE99-F6B095E9B3AD}" destId="{7B7DDF5C-D045-424D-8F12-B68F5A5F54A1}" srcOrd="1" destOrd="0" presId="urn:microsoft.com/office/officeart/2005/8/layout/bList2"/>
    <dgm:cxn modelId="{DA3F445E-FDFC-493A-9CA1-B5D158EFDB51}" type="presParOf" srcId="{75F3B952-13EC-4474-BE99-F6B095E9B3AD}" destId="{2AEA7C69-5DE9-483E-BA42-1793DC4055AE}" srcOrd="2" destOrd="0" presId="urn:microsoft.com/office/officeart/2005/8/layout/bList2"/>
    <dgm:cxn modelId="{3DE4596D-452E-4852-A23A-303D73C607C6}" type="presParOf" srcId="{2AEA7C69-5DE9-483E-BA42-1793DC4055AE}" destId="{BB18CC63-1C88-47CE-A1E4-1E04521CA0A1}" srcOrd="0" destOrd="0" presId="urn:microsoft.com/office/officeart/2005/8/layout/bList2"/>
    <dgm:cxn modelId="{5E152026-8498-4E81-A843-A91CB9D3CA7A}" type="presParOf" srcId="{2AEA7C69-5DE9-483E-BA42-1793DC4055AE}" destId="{D6B8097E-40A3-4820-867F-BDC0487A7E2F}" srcOrd="1" destOrd="0" presId="urn:microsoft.com/office/officeart/2005/8/layout/bList2"/>
    <dgm:cxn modelId="{5A7C0DF4-A49C-4915-A845-A5FDC2A6A422}" type="presParOf" srcId="{2AEA7C69-5DE9-483E-BA42-1793DC4055AE}" destId="{EC306E20-D14D-43C5-8AE5-F6BB3FE976A5}" srcOrd="2" destOrd="0" presId="urn:microsoft.com/office/officeart/2005/8/layout/bList2"/>
    <dgm:cxn modelId="{6BCC58E2-44A5-42EC-ADB1-ACC87826BA78}" type="presParOf" srcId="{2AEA7C69-5DE9-483E-BA42-1793DC4055AE}" destId="{F3682C11-04F4-4DB9-93C8-429D430FE205}" srcOrd="3" destOrd="0" presId="urn:microsoft.com/office/officeart/2005/8/layout/bList2"/>
    <dgm:cxn modelId="{452A3E85-4BE7-4112-90EA-EDA07E086BE8}" type="presParOf" srcId="{75F3B952-13EC-4474-BE99-F6B095E9B3AD}" destId="{A74DB657-A46D-4ADF-81C8-504A599A69C8}" srcOrd="3" destOrd="0" presId="urn:microsoft.com/office/officeart/2005/8/layout/bList2"/>
    <dgm:cxn modelId="{840C78FD-4118-4C64-B90D-0CEC7F9120CC}" type="presParOf" srcId="{75F3B952-13EC-4474-BE99-F6B095E9B3AD}" destId="{552E1877-97D2-4CC5-982D-EC03F28A569E}" srcOrd="4" destOrd="0" presId="urn:microsoft.com/office/officeart/2005/8/layout/bList2"/>
    <dgm:cxn modelId="{A4CE6681-D97C-4A60-8FD1-EC23B1C3369A}" type="presParOf" srcId="{552E1877-97D2-4CC5-982D-EC03F28A569E}" destId="{A85B26E9-CE76-4D84-AE3D-AA53CB4F53D6}" srcOrd="0" destOrd="0" presId="urn:microsoft.com/office/officeart/2005/8/layout/bList2"/>
    <dgm:cxn modelId="{5D2D8581-6A0B-4120-BEF9-A2433821C51F}" type="presParOf" srcId="{552E1877-97D2-4CC5-982D-EC03F28A569E}" destId="{CB0089C0-E07C-4F72-A577-F948FBB4263C}" srcOrd="1" destOrd="0" presId="urn:microsoft.com/office/officeart/2005/8/layout/bList2"/>
    <dgm:cxn modelId="{16720650-CF4E-4345-B213-CC2403EE03E0}" type="presParOf" srcId="{552E1877-97D2-4CC5-982D-EC03F28A569E}" destId="{5915AB6E-8564-45AE-9E85-B255A6716C84}" srcOrd="2" destOrd="0" presId="urn:microsoft.com/office/officeart/2005/8/layout/bList2"/>
    <dgm:cxn modelId="{2DB5D1E7-38F5-449F-AF10-13490D035981}" type="presParOf" srcId="{552E1877-97D2-4CC5-982D-EC03F28A569E}" destId="{2A1ABD6D-CC75-461F-813B-3BFA578715D0}" srcOrd="3" destOrd="0" presId="urn:microsoft.com/office/officeart/2005/8/layout/b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9F5320-EC1C-4883-AA9E-AF149E04CA3D}">
      <dsp:nvSpPr>
        <dsp:cNvPr id="0" name=""/>
        <dsp:cNvSpPr/>
      </dsp:nvSpPr>
      <dsp:spPr>
        <a:xfrm>
          <a:off x="967348" y="302026"/>
          <a:ext cx="3243009" cy="1013440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6437" tIns="57150" rIns="57150" bIns="5715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kern="1200" dirty="0" smtClean="0"/>
            <a:t>Políticas de Ciberseguridad</a:t>
          </a:r>
          <a:endParaRPr lang="es-ES" sz="15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200" kern="1200" dirty="0" smtClean="0"/>
            <a:t>¿Por qué es necesario?</a:t>
          </a:r>
          <a:endParaRPr lang="es-E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ES" sz="1200" kern="1200"/>
        </a:p>
      </dsp:txBody>
      <dsp:txXfrm>
        <a:off x="967348" y="302026"/>
        <a:ext cx="3243009" cy="1013440"/>
      </dsp:txXfrm>
    </dsp:sp>
    <dsp:sp modelId="{180CBAC5-C5F8-40BC-9C72-AE271F70A40E}">
      <dsp:nvSpPr>
        <dsp:cNvPr id="0" name=""/>
        <dsp:cNvSpPr/>
      </dsp:nvSpPr>
      <dsp:spPr>
        <a:xfrm>
          <a:off x="832222" y="155640"/>
          <a:ext cx="709408" cy="106411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44000" b="-44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F91F264B-A4BA-4C89-B06E-DB7FD02B1F70}">
      <dsp:nvSpPr>
        <dsp:cNvPr id="0" name=""/>
        <dsp:cNvSpPr/>
      </dsp:nvSpPr>
      <dsp:spPr>
        <a:xfrm>
          <a:off x="967348" y="1577835"/>
          <a:ext cx="3243009" cy="1013440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6437" tIns="57150" rIns="57150" bIns="5715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kern="1200" dirty="0" smtClean="0"/>
            <a:t>Agencias de la Seguridad de la Información</a:t>
          </a:r>
          <a:endParaRPr lang="es-ES" sz="15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200" kern="1200" dirty="0" smtClean="0"/>
            <a:t>ENISA</a:t>
          </a:r>
          <a:endParaRPr lang="es-E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200" kern="1200" dirty="0" smtClean="0"/>
            <a:t>NIST</a:t>
          </a:r>
          <a:endParaRPr lang="es-ES" sz="1200" kern="1200" dirty="0"/>
        </a:p>
      </dsp:txBody>
      <dsp:txXfrm>
        <a:off x="967348" y="1577835"/>
        <a:ext cx="3243009" cy="1013440"/>
      </dsp:txXfrm>
    </dsp:sp>
    <dsp:sp modelId="{06ADFF08-ECEE-477F-9BC3-62F4F695F2E7}">
      <dsp:nvSpPr>
        <dsp:cNvPr id="0" name=""/>
        <dsp:cNvSpPr/>
      </dsp:nvSpPr>
      <dsp:spPr>
        <a:xfrm>
          <a:off x="832222" y="1431449"/>
          <a:ext cx="709408" cy="1064112"/>
        </a:xfrm>
        <a:prstGeom prst="rect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5000" r="-45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CA8321EB-2D66-42E3-B82B-5B0F5664A054}">
      <dsp:nvSpPr>
        <dsp:cNvPr id="0" name=""/>
        <dsp:cNvSpPr/>
      </dsp:nvSpPr>
      <dsp:spPr>
        <a:xfrm>
          <a:off x="967348" y="2853644"/>
          <a:ext cx="3243009" cy="1013440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6437" tIns="57150" rIns="57150" bIns="5715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kern="1200" dirty="0" smtClean="0"/>
            <a:t>Gestión del Riesgo</a:t>
          </a:r>
          <a:endParaRPr lang="es-ES" sz="15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200" kern="1200" dirty="0" smtClean="0"/>
            <a:t>Análisis del Riesgo</a:t>
          </a:r>
          <a:endParaRPr lang="es-E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200" kern="1200" dirty="0" smtClean="0"/>
            <a:t>Tratamiento del Riesgo</a:t>
          </a:r>
          <a:endParaRPr lang="es-ES" sz="1200" kern="1200" dirty="0"/>
        </a:p>
      </dsp:txBody>
      <dsp:txXfrm>
        <a:off x="967348" y="2853644"/>
        <a:ext cx="3243009" cy="1013440"/>
      </dsp:txXfrm>
    </dsp:sp>
    <dsp:sp modelId="{323663C5-DDEA-4AD0-AC68-EF79725C24B5}">
      <dsp:nvSpPr>
        <dsp:cNvPr id="0" name=""/>
        <dsp:cNvSpPr/>
      </dsp:nvSpPr>
      <dsp:spPr>
        <a:xfrm>
          <a:off x="832222" y="2707258"/>
          <a:ext cx="709408" cy="106411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9000" b="-19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1D1B19-D6C4-484E-B1FF-3FEA79DD7221}">
      <dsp:nvSpPr>
        <dsp:cNvPr id="0" name=""/>
        <dsp:cNvSpPr/>
      </dsp:nvSpPr>
      <dsp:spPr>
        <a:xfrm>
          <a:off x="392" y="510513"/>
          <a:ext cx="1529436" cy="917661"/>
        </a:xfrm>
        <a:prstGeom prst="rect">
          <a:avLst/>
        </a:prstGeom>
        <a:gradFill rotWithShape="0">
          <a:gsLst>
            <a:gs pos="0">
              <a:schemeClr val="accent1">
                <a:shade val="50000"/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1">
                <a:shade val="50000"/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1">
                <a:shade val="50000"/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Definición de características</a:t>
          </a:r>
          <a:endParaRPr lang="es-ES" sz="1800" kern="1200" dirty="0"/>
        </a:p>
      </dsp:txBody>
      <dsp:txXfrm>
        <a:off x="392" y="510513"/>
        <a:ext cx="1529436" cy="917661"/>
      </dsp:txXfrm>
    </dsp:sp>
    <dsp:sp modelId="{4914B255-B19C-445D-A5DA-522C38D1612A}">
      <dsp:nvSpPr>
        <dsp:cNvPr id="0" name=""/>
        <dsp:cNvSpPr/>
      </dsp:nvSpPr>
      <dsp:spPr>
        <a:xfrm>
          <a:off x="1682772" y="510513"/>
          <a:ext cx="1529436" cy="917661"/>
        </a:xfrm>
        <a:prstGeom prst="rect">
          <a:avLst/>
        </a:prstGeom>
        <a:gradFill rotWithShape="0">
          <a:gsLst>
            <a:gs pos="0">
              <a:schemeClr val="accent1">
                <a:shade val="50000"/>
                <a:hueOff val="353209"/>
                <a:satOff val="-8812"/>
                <a:lumOff val="30835"/>
                <a:alphaOff val="0"/>
                <a:tint val="65000"/>
                <a:shade val="92000"/>
                <a:satMod val="130000"/>
              </a:schemeClr>
            </a:gs>
            <a:gs pos="45000">
              <a:schemeClr val="accent1">
                <a:shade val="50000"/>
                <a:hueOff val="353209"/>
                <a:satOff val="-8812"/>
                <a:lumOff val="30835"/>
                <a:alphaOff val="0"/>
                <a:tint val="60000"/>
                <a:shade val="99000"/>
                <a:satMod val="120000"/>
              </a:schemeClr>
            </a:gs>
            <a:gs pos="100000">
              <a:schemeClr val="accent1">
                <a:shade val="50000"/>
                <a:hueOff val="353209"/>
                <a:satOff val="-8812"/>
                <a:lumOff val="30835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smtClean="0"/>
            <a:t>Calificación de características</a:t>
          </a:r>
          <a:endParaRPr lang="es-ES" sz="1800" kern="1200" dirty="0"/>
        </a:p>
      </dsp:txBody>
      <dsp:txXfrm>
        <a:off x="1682772" y="510513"/>
        <a:ext cx="1529436" cy="917661"/>
      </dsp:txXfrm>
    </dsp:sp>
    <dsp:sp modelId="{DC299CC9-9B90-467A-90AD-2BA62428B865}">
      <dsp:nvSpPr>
        <dsp:cNvPr id="0" name=""/>
        <dsp:cNvSpPr/>
      </dsp:nvSpPr>
      <dsp:spPr>
        <a:xfrm>
          <a:off x="841582" y="1581119"/>
          <a:ext cx="1529436" cy="917661"/>
        </a:xfrm>
        <a:prstGeom prst="rect">
          <a:avLst/>
        </a:prstGeom>
        <a:gradFill rotWithShape="0">
          <a:gsLst>
            <a:gs pos="0">
              <a:schemeClr val="accent1">
                <a:shade val="50000"/>
                <a:hueOff val="353209"/>
                <a:satOff val="-8812"/>
                <a:lumOff val="30835"/>
                <a:alphaOff val="0"/>
                <a:tint val="65000"/>
                <a:shade val="92000"/>
                <a:satMod val="130000"/>
              </a:schemeClr>
            </a:gs>
            <a:gs pos="45000">
              <a:schemeClr val="accent1">
                <a:shade val="50000"/>
                <a:hueOff val="353209"/>
                <a:satOff val="-8812"/>
                <a:lumOff val="30835"/>
                <a:alphaOff val="0"/>
                <a:tint val="60000"/>
                <a:shade val="99000"/>
                <a:satMod val="120000"/>
              </a:schemeClr>
            </a:gs>
            <a:gs pos="100000">
              <a:schemeClr val="accent1">
                <a:shade val="50000"/>
                <a:hueOff val="353209"/>
                <a:satOff val="-8812"/>
                <a:lumOff val="30835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smtClean="0"/>
            <a:t>Criterios de Comparación</a:t>
          </a:r>
          <a:endParaRPr lang="es-ES" sz="1800" kern="1200" dirty="0"/>
        </a:p>
      </dsp:txBody>
      <dsp:txXfrm>
        <a:off x="841582" y="1581119"/>
        <a:ext cx="1529436" cy="917661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FB5949-BA91-462C-A0D9-8C153DA6559B}">
      <dsp:nvSpPr>
        <dsp:cNvPr id="0" name=""/>
        <dsp:cNvSpPr/>
      </dsp:nvSpPr>
      <dsp:spPr>
        <a:xfrm>
          <a:off x="0" y="522011"/>
          <a:ext cx="5640251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3AD61AB-DC20-4F46-86BA-4239F39F1DF4}">
      <dsp:nvSpPr>
        <dsp:cNvPr id="0" name=""/>
        <dsp:cNvSpPr/>
      </dsp:nvSpPr>
      <dsp:spPr>
        <a:xfrm>
          <a:off x="282012" y="330131"/>
          <a:ext cx="3948175" cy="383760"/>
        </a:xfrm>
        <a:prstGeom prst="round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2">
                <a:alpha val="90000"/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9232" tIns="0" rIns="149232" bIns="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300" kern="1200" dirty="0" smtClean="0"/>
            <a:t>Identificación de sectores críticos de IC</a:t>
          </a:r>
          <a:endParaRPr lang="es-ES" sz="1300" kern="1200" dirty="0"/>
        </a:p>
      </dsp:txBody>
      <dsp:txXfrm>
        <a:off x="300746" y="348865"/>
        <a:ext cx="3910707" cy="346292"/>
      </dsp:txXfrm>
    </dsp:sp>
    <dsp:sp modelId="{CA5DB5B3-757E-45ED-94BA-36DD9ACFD2F5}">
      <dsp:nvSpPr>
        <dsp:cNvPr id="0" name=""/>
        <dsp:cNvSpPr/>
      </dsp:nvSpPr>
      <dsp:spPr>
        <a:xfrm>
          <a:off x="0" y="1111691"/>
          <a:ext cx="5640251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hueOff val="0"/>
              <a:satOff val="0"/>
              <a:lumOff val="0"/>
              <a:alphaOff val="-8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1AF430-B992-4A26-BD54-88FCE5439A66}">
      <dsp:nvSpPr>
        <dsp:cNvPr id="0" name=""/>
        <dsp:cNvSpPr/>
      </dsp:nvSpPr>
      <dsp:spPr>
        <a:xfrm>
          <a:off x="282012" y="919811"/>
          <a:ext cx="3948175" cy="383760"/>
        </a:xfrm>
        <a:prstGeom prst="round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8000"/>
                <a:tint val="65000"/>
                <a:shade val="92000"/>
                <a:satMod val="130000"/>
              </a:schemeClr>
            </a:gs>
            <a:gs pos="45000">
              <a:schemeClr val="accent2">
                <a:alpha val="90000"/>
                <a:hueOff val="0"/>
                <a:satOff val="0"/>
                <a:lumOff val="0"/>
                <a:alphaOff val="-8000"/>
                <a:tint val="60000"/>
                <a:shade val="99000"/>
                <a:satMod val="12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800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9232" tIns="0" rIns="149232" bIns="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300" kern="1200" dirty="0" smtClean="0"/>
            <a:t>Aplicación de criterios específicos a sectores críticos</a:t>
          </a:r>
          <a:endParaRPr lang="es-ES" sz="1300" kern="1200" dirty="0"/>
        </a:p>
      </dsp:txBody>
      <dsp:txXfrm>
        <a:off x="300746" y="938545"/>
        <a:ext cx="3910707" cy="346292"/>
      </dsp:txXfrm>
    </dsp:sp>
    <dsp:sp modelId="{58AACFA6-CF62-49C6-ABF9-D60EF0B345D0}">
      <dsp:nvSpPr>
        <dsp:cNvPr id="0" name=""/>
        <dsp:cNvSpPr/>
      </dsp:nvSpPr>
      <dsp:spPr>
        <a:xfrm>
          <a:off x="0" y="1701372"/>
          <a:ext cx="5640251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hueOff val="0"/>
              <a:satOff val="0"/>
              <a:lumOff val="0"/>
              <a:alphaOff val="-16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8F333D8-93C5-4A1D-9F28-CAE53ECB1A02}">
      <dsp:nvSpPr>
        <dsp:cNvPr id="0" name=""/>
        <dsp:cNvSpPr/>
      </dsp:nvSpPr>
      <dsp:spPr>
        <a:xfrm>
          <a:off x="282012" y="1509491"/>
          <a:ext cx="3948175" cy="383760"/>
        </a:xfrm>
        <a:prstGeom prst="round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16000"/>
                <a:tint val="65000"/>
                <a:shade val="92000"/>
                <a:satMod val="130000"/>
              </a:schemeClr>
            </a:gs>
            <a:gs pos="45000">
              <a:schemeClr val="accent2">
                <a:alpha val="90000"/>
                <a:hueOff val="0"/>
                <a:satOff val="0"/>
                <a:lumOff val="0"/>
                <a:alphaOff val="-16000"/>
                <a:tint val="60000"/>
                <a:shade val="99000"/>
                <a:satMod val="12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1600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9232" tIns="0" rIns="149232" bIns="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300" kern="1200" dirty="0" smtClean="0"/>
            <a:t>Valoración de recursos críticos dentro de las IC</a:t>
          </a:r>
          <a:endParaRPr lang="es-ES" sz="1300" kern="1200" dirty="0"/>
        </a:p>
      </dsp:txBody>
      <dsp:txXfrm>
        <a:off x="300746" y="1528225"/>
        <a:ext cx="3910707" cy="346292"/>
      </dsp:txXfrm>
    </dsp:sp>
    <dsp:sp modelId="{C74787DB-916D-4914-A564-8718B0CD2C65}">
      <dsp:nvSpPr>
        <dsp:cNvPr id="0" name=""/>
        <dsp:cNvSpPr/>
      </dsp:nvSpPr>
      <dsp:spPr>
        <a:xfrm>
          <a:off x="0" y="2291052"/>
          <a:ext cx="5640251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hueOff val="0"/>
              <a:satOff val="0"/>
              <a:lumOff val="0"/>
              <a:alphaOff val="-24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7751AFD-B530-4415-BEEF-7D77162BF8BF}">
      <dsp:nvSpPr>
        <dsp:cNvPr id="0" name=""/>
        <dsp:cNvSpPr/>
      </dsp:nvSpPr>
      <dsp:spPr>
        <a:xfrm>
          <a:off x="282012" y="2099172"/>
          <a:ext cx="3948175" cy="383760"/>
        </a:xfrm>
        <a:prstGeom prst="round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24000"/>
                <a:tint val="65000"/>
                <a:shade val="92000"/>
                <a:satMod val="130000"/>
              </a:schemeClr>
            </a:gs>
            <a:gs pos="45000">
              <a:schemeClr val="accent2">
                <a:alpha val="90000"/>
                <a:hueOff val="0"/>
                <a:satOff val="0"/>
                <a:lumOff val="0"/>
                <a:alphaOff val="-24000"/>
                <a:tint val="60000"/>
                <a:shade val="99000"/>
                <a:satMod val="12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2400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9232" tIns="0" rIns="149232" bIns="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300" kern="1200" dirty="0" smtClean="0"/>
            <a:t>Evaluación de dependencia de las IC</a:t>
          </a:r>
          <a:endParaRPr lang="es-ES" sz="1300" kern="1200" dirty="0"/>
        </a:p>
      </dsp:txBody>
      <dsp:txXfrm>
        <a:off x="300746" y="2117906"/>
        <a:ext cx="3910707" cy="346292"/>
      </dsp:txXfrm>
    </dsp:sp>
    <dsp:sp modelId="{E83A6E4C-F0B4-49CC-B21A-74CF27605A52}">
      <dsp:nvSpPr>
        <dsp:cNvPr id="0" name=""/>
        <dsp:cNvSpPr/>
      </dsp:nvSpPr>
      <dsp:spPr>
        <a:xfrm>
          <a:off x="0" y="2880731"/>
          <a:ext cx="5640251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hueOff val="0"/>
              <a:satOff val="0"/>
              <a:lumOff val="0"/>
              <a:alphaOff val="-32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E372C95-EAA1-413B-9051-5D51D47AB833}">
      <dsp:nvSpPr>
        <dsp:cNvPr id="0" name=""/>
        <dsp:cNvSpPr/>
      </dsp:nvSpPr>
      <dsp:spPr>
        <a:xfrm>
          <a:off x="282012" y="2688852"/>
          <a:ext cx="3948175" cy="383760"/>
        </a:xfrm>
        <a:prstGeom prst="round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32000"/>
                <a:tint val="65000"/>
                <a:shade val="92000"/>
                <a:satMod val="130000"/>
              </a:schemeClr>
            </a:gs>
            <a:gs pos="45000">
              <a:schemeClr val="accent2">
                <a:alpha val="90000"/>
                <a:hueOff val="0"/>
                <a:satOff val="0"/>
                <a:lumOff val="0"/>
                <a:alphaOff val="-32000"/>
                <a:tint val="60000"/>
                <a:shade val="99000"/>
                <a:satMod val="12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3200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9232" tIns="0" rIns="149232" bIns="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300" kern="1200" dirty="0" smtClean="0"/>
            <a:t>Análisis de criterios comunes de las IC</a:t>
          </a:r>
          <a:endParaRPr lang="es-ES" sz="1300" kern="1200" dirty="0"/>
        </a:p>
      </dsp:txBody>
      <dsp:txXfrm>
        <a:off x="300746" y="2707586"/>
        <a:ext cx="3910707" cy="346292"/>
      </dsp:txXfrm>
    </dsp:sp>
    <dsp:sp modelId="{AB00765E-5D87-4072-A889-8C2199B5A807}">
      <dsp:nvSpPr>
        <dsp:cNvPr id="0" name=""/>
        <dsp:cNvSpPr/>
      </dsp:nvSpPr>
      <dsp:spPr>
        <a:xfrm>
          <a:off x="0" y="3470412"/>
          <a:ext cx="5640251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C342F6B-5925-4A40-BB67-66209519F0CE}">
      <dsp:nvSpPr>
        <dsp:cNvPr id="0" name=""/>
        <dsp:cNvSpPr/>
      </dsp:nvSpPr>
      <dsp:spPr>
        <a:xfrm>
          <a:off x="282012" y="3278532"/>
          <a:ext cx="3948175" cy="383760"/>
        </a:xfrm>
        <a:prstGeom prst="round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40000"/>
                <a:tint val="65000"/>
                <a:shade val="92000"/>
                <a:satMod val="130000"/>
              </a:schemeClr>
            </a:gs>
            <a:gs pos="45000">
              <a:schemeClr val="accent2">
                <a:alpha val="90000"/>
                <a:hueOff val="0"/>
                <a:satOff val="0"/>
                <a:lumOff val="0"/>
                <a:alphaOff val="-40000"/>
                <a:tint val="60000"/>
                <a:shade val="99000"/>
                <a:satMod val="12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4000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9232" tIns="0" rIns="149232" bIns="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300" kern="1200" dirty="0" smtClean="0"/>
            <a:t>Análisis de riesgos de las IC</a:t>
          </a:r>
          <a:endParaRPr lang="es-ES" sz="1300" kern="1200" dirty="0"/>
        </a:p>
      </dsp:txBody>
      <dsp:txXfrm>
        <a:off x="300746" y="3297266"/>
        <a:ext cx="3910707" cy="346292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20B451-6FF9-4E64-B6FD-E51E6876AC17}">
      <dsp:nvSpPr>
        <dsp:cNvPr id="0" name=""/>
        <dsp:cNvSpPr/>
      </dsp:nvSpPr>
      <dsp:spPr>
        <a:xfrm>
          <a:off x="-3434947" y="-528150"/>
          <a:ext cx="4095546" cy="4095546"/>
        </a:xfrm>
        <a:prstGeom prst="blockArc">
          <a:avLst>
            <a:gd name="adj1" fmla="val 18900000"/>
            <a:gd name="adj2" fmla="val 2700000"/>
            <a:gd name="adj3" fmla="val 527"/>
          </a:avLst>
        </a:prstGeom>
        <a:noFill/>
        <a:ln w="15875" cap="flat" cmpd="sng" algn="ctr">
          <a:solidFill>
            <a:schemeClr val="accent1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052734-5B7D-44CB-B3A3-C66D4D421082}">
      <dsp:nvSpPr>
        <dsp:cNvPr id="0" name=""/>
        <dsp:cNvSpPr/>
      </dsp:nvSpPr>
      <dsp:spPr>
        <a:xfrm>
          <a:off x="424787" y="303924"/>
          <a:ext cx="5911202" cy="607849"/>
        </a:xfrm>
        <a:prstGeom prst="rect">
          <a:avLst/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1">
                <a:shade val="80000"/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82480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Identificación de sectores y servicios en otros países</a:t>
          </a:r>
          <a:endParaRPr lang="es-ES" sz="2000" kern="1200" dirty="0"/>
        </a:p>
      </dsp:txBody>
      <dsp:txXfrm>
        <a:off x="424787" y="303924"/>
        <a:ext cx="5911202" cy="607849"/>
      </dsp:txXfrm>
    </dsp:sp>
    <dsp:sp modelId="{23BCD9BD-BB92-4AD6-AA26-A5C6B7B4328A}">
      <dsp:nvSpPr>
        <dsp:cNvPr id="0" name=""/>
        <dsp:cNvSpPr/>
      </dsp:nvSpPr>
      <dsp:spPr>
        <a:xfrm>
          <a:off x="44881" y="227943"/>
          <a:ext cx="759811" cy="759811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lt1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B9C591BE-B8CE-46B2-A598-3842EB1AB14B}">
      <dsp:nvSpPr>
        <dsp:cNvPr id="0" name=""/>
        <dsp:cNvSpPr/>
      </dsp:nvSpPr>
      <dsp:spPr>
        <a:xfrm>
          <a:off x="645740" y="1215698"/>
          <a:ext cx="5690248" cy="607849"/>
        </a:xfrm>
        <a:prstGeom prst="rect">
          <a:avLst/>
        </a:prstGeom>
        <a:gradFill rotWithShape="0">
          <a:gsLst>
            <a:gs pos="0">
              <a:schemeClr val="accent1">
                <a:shade val="80000"/>
                <a:hueOff val="223096"/>
                <a:satOff val="-4529"/>
                <a:lumOff val="15339"/>
                <a:alphaOff val="0"/>
                <a:tint val="65000"/>
                <a:shade val="92000"/>
                <a:satMod val="130000"/>
              </a:schemeClr>
            </a:gs>
            <a:gs pos="45000">
              <a:schemeClr val="accent1">
                <a:shade val="80000"/>
                <a:hueOff val="223096"/>
                <a:satOff val="-4529"/>
                <a:lumOff val="15339"/>
                <a:alphaOff val="0"/>
                <a:tint val="60000"/>
                <a:shade val="99000"/>
                <a:satMod val="120000"/>
              </a:schemeClr>
            </a:gs>
            <a:gs pos="100000">
              <a:schemeClr val="accent1">
                <a:shade val="80000"/>
                <a:hueOff val="223096"/>
                <a:satOff val="-4529"/>
                <a:lumOff val="15339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82480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Estudio analítico de selección de IC</a:t>
          </a:r>
          <a:endParaRPr lang="es-ES" sz="2000" kern="1200" dirty="0"/>
        </a:p>
      </dsp:txBody>
      <dsp:txXfrm>
        <a:off x="645740" y="1215698"/>
        <a:ext cx="5690248" cy="607849"/>
      </dsp:txXfrm>
    </dsp:sp>
    <dsp:sp modelId="{C456D559-9920-4892-B11D-E5F5E1493250}">
      <dsp:nvSpPr>
        <dsp:cNvPr id="0" name=""/>
        <dsp:cNvSpPr/>
      </dsp:nvSpPr>
      <dsp:spPr>
        <a:xfrm>
          <a:off x="265834" y="1139717"/>
          <a:ext cx="759811" cy="759811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lt1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1">
              <a:shade val="80000"/>
              <a:hueOff val="223096"/>
              <a:satOff val="-4529"/>
              <a:lumOff val="15339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723778D6-4749-4023-9514-6A0FF43222F3}">
      <dsp:nvSpPr>
        <dsp:cNvPr id="0" name=""/>
        <dsp:cNvSpPr/>
      </dsp:nvSpPr>
      <dsp:spPr>
        <a:xfrm>
          <a:off x="424787" y="2127472"/>
          <a:ext cx="5911202" cy="607849"/>
        </a:xfrm>
        <a:prstGeom prst="rect">
          <a:avLst/>
        </a:prstGeom>
        <a:gradFill rotWithShape="0">
          <a:gsLst>
            <a:gs pos="0">
              <a:schemeClr val="accent1">
                <a:shade val="80000"/>
                <a:hueOff val="446191"/>
                <a:satOff val="-9058"/>
                <a:lumOff val="30677"/>
                <a:alphaOff val="0"/>
                <a:tint val="65000"/>
                <a:shade val="92000"/>
                <a:satMod val="130000"/>
              </a:schemeClr>
            </a:gs>
            <a:gs pos="45000">
              <a:schemeClr val="accent1">
                <a:shade val="80000"/>
                <a:hueOff val="446191"/>
                <a:satOff val="-9058"/>
                <a:lumOff val="30677"/>
                <a:alphaOff val="0"/>
                <a:tint val="60000"/>
                <a:shade val="99000"/>
                <a:satMod val="120000"/>
              </a:schemeClr>
            </a:gs>
            <a:gs pos="100000">
              <a:schemeClr val="accent1">
                <a:shade val="80000"/>
                <a:hueOff val="446191"/>
                <a:satOff val="-9058"/>
                <a:lumOff val="30677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82480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Definición de métodos de identificación de IC</a:t>
          </a:r>
          <a:endParaRPr lang="es-ES" sz="2000" kern="1200" dirty="0"/>
        </a:p>
      </dsp:txBody>
      <dsp:txXfrm>
        <a:off x="424787" y="2127472"/>
        <a:ext cx="5911202" cy="607849"/>
      </dsp:txXfrm>
    </dsp:sp>
    <dsp:sp modelId="{B5BC1528-A28D-4302-82E7-26DC5CF9D8BE}">
      <dsp:nvSpPr>
        <dsp:cNvPr id="0" name=""/>
        <dsp:cNvSpPr/>
      </dsp:nvSpPr>
      <dsp:spPr>
        <a:xfrm>
          <a:off x="44881" y="2051491"/>
          <a:ext cx="759811" cy="759811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lt1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1">
              <a:shade val="80000"/>
              <a:hueOff val="446191"/>
              <a:satOff val="-9058"/>
              <a:lumOff val="30677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20B451-6FF9-4E64-B6FD-E51E6876AC17}">
      <dsp:nvSpPr>
        <dsp:cNvPr id="0" name=""/>
        <dsp:cNvSpPr/>
      </dsp:nvSpPr>
      <dsp:spPr>
        <a:xfrm>
          <a:off x="-3434947" y="-528150"/>
          <a:ext cx="4095546" cy="4095546"/>
        </a:xfrm>
        <a:prstGeom prst="blockArc">
          <a:avLst>
            <a:gd name="adj1" fmla="val 18900000"/>
            <a:gd name="adj2" fmla="val 2700000"/>
            <a:gd name="adj3" fmla="val 527"/>
          </a:avLst>
        </a:prstGeom>
        <a:noFill/>
        <a:ln w="15875" cap="flat" cmpd="sng" algn="ctr">
          <a:solidFill>
            <a:schemeClr val="accent1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052734-5B7D-44CB-B3A3-C66D4D421082}">
      <dsp:nvSpPr>
        <dsp:cNvPr id="0" name=""/>
        <dsp:cNvSpPr/>
      </dsp:nvSpPr>
      <dsp:spPr>
        <a:xfrm>
          <a:off x="424787" y="303924"/>
          <a:ext cx="5911202" cy="607849"/>
        </a:xfrm>
        <a:prstGeom prst="rect">
          <a:avLst/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1">
                <a:shade val="80000"/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82480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Selección de acuerdo a la participación del mercado</a:t>
          </a:r>
          <a:endParaRPr lang="es-ES" sz="1800" kern="1200" dirty="0"/>
        </a:p>
      </dsp:txBody>
      <dsp:txXfrm>
        <a:off x="424787" y="303924"/>
        <a:ext cx="5911202" cy="607849"/>
      </dsp:txXfrm>
    </dsp:sp>
    <dsp:sp modelId="{23BCD9BD-BB92-4AD6-AA26-A5C6B7B4328A}">
      <dsp:nvSpPr>
        <dsp:cNvPr id="0" name=""/>
        <dsp:cNvSpPr/>
      </dsp:nvSpPr>
      <dsp:spPr>
        <a:xfrm>
          <a:off x="44881" y="227943"/>
          <a:ext cx="759811" cy="759811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lt1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B9C591BE-B8CE-46B2-A598-3842EB1AB14B}">
      <dsp:nvSpPr>
        <dsp:cNvPr id="0" name=""/>
        <dsp:cNvSpPr/>
      </dsp:nvSpPr>
      <dsp:spPr>
        <a:xfrm>
          <a:off x="645740" y="1215698"/>
          <a:ext cx="5690248" cy="607849"/>
        </a:xfrm>
        <a:prstGeom prst="rect">
          <a:avLst/>
        </a:prstGeom>
        <a:gradFill rotWithShape="0">
          <a:gsLst>
            <a:gs pos="0">
              <a:schemeClr val="accent1">
                <a:shade val="80000"/>
                <a:hueOff val="223096"/>
                <a:satOff val="-4529"/>
                <a:lumOff val="15339"/>
                <a:alphaOff val="0"/>
                <a:tint val="65000"/>
                <a:shade val="92000"/>
                <a:satMod val="130000"/>
              </a:schemeClr>
            </a:gs>
            <a:gs pos="45000">
              <a:schemeClr val="accent1">
                <a:shade val="80000"/>
                <a:hueOff val="223096"/>
                <a:satOff val="-4529"/>
                <a:lumOff val="15339"/>
                <a:alphaOff val="0"/>
                <a:tint val="60000"/>
                <a:shade val="99000"/>
                <a:satMod val="120000"/>
              </a:schemeClr>
            </a:gs>
            <a:gs pos="100000">
              <a:schemeClr val="accent1">
                <a:shade val="80000"/>
                <a:hueOff val="223096"/>
                <a:satOff val="-4529"/>
                <a:lumOff val="15339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82480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Restricción de operadores de Infraestructuras Críticas</a:t>
          </a:r>
          <a:endParaRPr lang="es-ES" sz="1800" kern="1200" dirty="0"/>
        </a:p>
      </dsp:txBody>
      <dsp:txXfrm>
        <a:off x="645740" y="1215698"/>
        <a:ext cx="5690248" cy="607849"/>
      </dsp:txXfrm>
    </dsp:sp>
    <dsp:sp modelId="{C456D559-9920-4892-B11D-E5F5E1493250}">
      <dsp:nvSpPr>
        <dsp:cNvPr id="0" name=""/>
        <dsp:cNvSpPr/>
      </dsp:nvSpPr>
      <dsp:spPr>
        <a:xfrm>
          <a:off x="265834" y="1139717"/>
          <a:ext cx="759811" cy="759811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lt1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1">
              <a:shade val="80000"/>
              <a:hueOff val="223096"/>
              <a:satOff val="-4529"/>
              <a:lumOff val="15339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723778D6-4749-4023-9514-6A0FF43222F3}">
      <dsp:nvSpPr>
        <dsp:cNvPr id="0" name=""/>
        <dsp:cNvSpPr/>
      </dsp:nvSpPr>
      <dsp:spPr>
        <a:xfrm>
          <a:off x="424787" y="2127472"/>
          <a:ext cx="5911202" cy="607849"/>
        </a:xfrm>
        <a:prstGeom prst="rect">
          <a:avLst/>
        </a:prstGeom>
        <a:gradFill rotWithShape="0">
          <a:gsLst>
            <a:gs pos="0">
              <a:schemeClr val="accent1">
                <a:shade val="80000"/>
                <a:hueOff val="446191"/>
                <a:satOff val="-9058"/>
                <a:lumOff val="30677"/>
                <a:alphaOff val="0"/>
                <a:tint val="65000"/>
                <a:shade val="92000"/>
                <a:satMod val="130000"/>
              </a:schemeClr>
            </a:gs>
            <a:gs pos="45000">
              <a:schemeClr val="accent1">
                <a:shade val="80000"/>
                <a:hueOff val="446191"/>
                <a:satOff val="-9058"/>
                <a:lumOff val="30677"/>
                <a:alphaOff val="0"/>
                <a:tint val="60000"/>
                <a:shade val="99000"/>
                <a:satMod val="120000"/>
              </a:schemeClr>
            </a:gs>
            <a:gs pos="100000">
              <a:schemeClr val="accent1">
                <a:shade val="80000"/>
                <a:hueOff val="446191"/>
                <a:satOff val="-9058"/>
                <a:lumOff val="30677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82480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Establecer criterios cuantitativas y objetivos</a:t>
          </a:r>
          <a:endParaRPr lang="es-ES" sz="1800" kern="1200" dirty="0"/>
        </a:p>
      </dsp:txBody>
      <dsp:txXfrm>
        <a:off x="424787" y="2127472"/>
        <a:ext cx="5911202" cy="607849"/>
      </dsp:txXfrm>
    </dsp:sp>
    <dsp:sp modelId="{B5BC1528-A28D-4302-82E7-26DC5CF9D8BE}">
      <dsp:nvSpPr>
        <dsp:cNvPr id="0" name=""/>
        <dsp:cNvSpPr/>
      </dsp:nvSpPr>
      <dsp:spPr>
        <a:xfrm>
          <a:off x="44881" y="2051491"/>
          <a:ext cx="759811" cy="759811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lt1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1">
              <a:shade val="80000"/>
              <a:hueOff val="446191"/>
              <a:satOff val="-9058"/>
              <a:lumOff val="30677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20B451-6FF9-4E64-B6FD-E51E6876AC17}">
      <dsp:nvSpPr>
        <dsp:cNvPr id="0" name=""/>
        <dsp:cNvSpPr/>
      </dsp:nvSpPr>
      <dsp:spPr>
        <a:xfrm>
          <a:off x="-3411978" y="-528150"/>
          <a:ext cx="4095546" cy="4095546"/>
        </a:xfrm>
        <a:prstGeom prst="blockArc">
          <a:avLst>
            <a:gd name="adj1" fmla="val 18900000"/>
            <a:gd name="adj2" fmla="val 2700000"/>
            <a:gd name="adj3" fmla="val 527"/>
          </a:avLst>
        </a:prstGeom>
        <a:noFill/>
        <a:ln w="15875" cap="flat" cmpd="sng" algn="ctr">
          <a:solidFill>
            <a:schemeClr val="accent1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052734-5B7D-44CB-B3A3-C66D4D421082}">
      <dsp:nvSpPr>
        <dsp:cNvPr id="0" name=""/>
        <dsp:cNvSpPr/>
      </dsp:nvSpPr>
      <dsp:spPr>
        <a:xfrm>
          <a:off x="558689" y="434186"/>
          <a:ext cx="5800269" cy="868251"/>
        </a:xfrm>
        <a:prstGeom prst="rect">
          <a:avLst/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1">
                <a:shade val="80000"/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9175" tIns="66040" rIns="66040" bIns="6604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600" kern="1200" dirty="0" smtClean="0"/>
            <a:t>Evaluar el carácter vital de la lista obtenida</a:t>
          </a:r>
          <a:endParaRPr lang="es-ES" sz="2600" kern="1200" dirty="0"/>
        </a:p>
      </dsp:txBody>
      <dsp:txXfrm>
        <a:off x="558689" y="434186"/>
        <a:ext cx="5800269" cy="868251"/>
      </dsp:txXfrm>
    </dsp:sp>
    <dsp:sp modelId="{23BCD9BD-BB92-4AD6-AA26-A5C6B7B4328A}">
      <dsp:nvSpPr>
        <dsp:cNvPr id="0" name=""/>
        <dsp:cNvSpPr/>
      </dsp:nvSpPr>
      <dsp:spPr>
        <a:xfrm>
          <a:off x="16032" y="325655"/>
          <a:ext cx="1085314" cy="1085314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lt1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B9C591BE-B8CE-46B2-A598-3842EB1AB14B}">
      <dsp:nvSpPr>
        <dsp:cNvPr id="0" name=""/>
        <dsp:cNvSpPr/>
      </dsp:nvSpPr>
      <dsp:spPr>
        <a:xfrm>
          <a:off x="558689" y="1736807"/>
          <a:ext cx="5800269" cy="868251"/>
        </a:xfrm>
        <a:prstGeom prst="rect">
          <a:avLst/>
        </a:prstGeom>
        <a:gradFill rotWithShape="0">
          <a:gsLst>
            <a:gs pos="0">
              <a:schemeClr val="accent1">
                <a:shade val="80000"/>
                <a:hueOff val="446191"/>
                <a:satOff val="-9058"/>
                <a:lumOff val="30677"/>
                <a:alphaOff val="0"/>
                <a:tint val="65000"/>
                <a:shade val="92000"/>
                <a:satMod val="130000"/>
              </a:schemeClr>
            </a:gs>
            <a:gs pos="45000">
              <a:schemeClr val="accent1">
                <a:shade val="80000"/>
                <a:hueOff val="446191"/>
                <a:satOff val="-9058"/>
                <a:lumOff val="30677"/>
                <a:alphaOff val="0"/>
                <a:tint val="60000"/>
                <a:shade val="99000"/>
                <a:satMod val="120000"/>
              </a:schemeClr>
            </a:gs>
            <a:gs pos="100000">
              <a:schemeClr val="accent1">
                <a:shade val="80000"/>
                <a:hueOff val="446191"/>
                <a:satOff val="-9058"/>
                <a:lumOff val="30677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9175" tIns="66040" rIns="66040" bIns="6604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600" kern="1200" smtClean="0"/>
            <a:t>Evaluar los recursos críticos de otros países</a:t>
          </a:r>
          <a:endParaRPr lang="es-ES" sz="2600" kern="1200" dirty="0"/>
        </a:p>
      </dsp:txBody>
      <dsp:txXfrm>
        <a:off x="558689" y="1736807"/>
        <a:ext cx="5800269" cy="868251"/>
      </dsp:txXfrm>
    </dsp:sp>
    <dsp:sp modelId="{C456D559-9920-4892-B11D-E5F5E1493250}">
      <dsp:nvSpPr>
        <dsp:cNvPr id="0" name=""/>
        <dsp:cNvSpPr/>
      </dsp:nvSpPr>
      <dsp:spPr>
        <a:xfrm>
          <a:off x="16032" y="1628276"/>
          <a:ext cx="1085314" cy="1085314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lt1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1">
              <a:shade val="80000"/>
              <a:hueOff val="446191"/>
              <a:satOff val="-9058"/>
              <a:lumOff val="30677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20B451-6FF9-4E64-B6FD-E51E6876AC17}">
      <dsp:nvSpPr>
        <dsp:cNvPr id="0" name=""/>
        <dsp:cNvSpPr/>
      </dsp:nvSpPr>
      <dsp:spPr>
        <a:xfrm>
          <a:off x="-3434947" y="-528150"/>
          <a:ext cx="4095546" cy="4095546"/>
        </a:xfrm>
        <a:prstGeom prst="blockArc">
          <a:avLst>
            <a:gd name="adj1" fmla="val 18900000"/>
            <a:gd name="adj2" fmla="val 2700000"/>
            <a:gd name="adj3" fmla="val 527"/>
          </a:avLst>
        </a:prstGeom>
        <a:noFill/>
        <a:ln w="15875" cap="flat" cmpd="sng" algn="ctr">
          <a:solidFill>
            <a:schemeClr val="accent1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052734-5B7D-44CB-B3A3-C66D4D421082}">
      <dsp:nvSpPr>
        <dsp:cNvPr id="0" name=""/>
        <dsp:cNvSpPr/>
      </dsp:nvSpPr>
      <dsp:spPr>
        <a:xfrm>
          <a:off x="424787" y="303924"/>
          <a:ext cx="5911202" cy="607849"/>
        </a:xfrm>
        <a:prstGeom prst="rect">
          <a:avLst/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1">
                <a:shade val="80000"/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82480" tIns="63500" rIns="63500" bIns="6350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500" kern="1200" dirty="0" smtClean="0"/>
            <a:t>Identificar dependencias vitales de las IC</a:t>
          </a:r>
          <a:endParaRPr lang="es-ES" sz="2500" kern="1200" dirty="0"/>
        </a:p>
      </dsp:txBody>
      <dsp:txXfrm>
        <a:off x="424787" y="303924"/>
        <a:ext cx="5911202" cy="607849"/>
      </dsp:txXfrm>
    </dsp:sp>
    <dsp:sp modelId="{23BCD9BD-BB92-4AD6-AA26-A5C6B7B4328A}">
      <dsp:nvSpPr>
        <dsp:cNvPr id="0" name=""/>
        <dsp:cNvSpPr/>
      </dsp:nvSpPr>
      <dsp:spPr>
        <a:xfrm>
          <a:off x="44881" y="227943"/>
          <a:ext cx="759811" cy="759811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lt1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B9C591BE-B8CE-46B2-A598-3842EB1AB14B}">
      <dsp:nvSpPr>
        <dsp:cNvPr id="0" name=""/>
        <dsp:cNvSpPr/>
      </dsp:nvSpPr>
      <dsp:spPr>
        <a:xfrm>
          <a:off x="645740" y="1215698"/>
          <a:ext cx="5690248" cy="607849"/>
        </a:xfrm>
        <a:prstGeom prst="rect">
          <a:avLst/>
        </a:prstGeom>
        <a:gradFill rotWithShape="0">
          <a:gsLst>
            <a:gs pos="0">
              <a:schemeClr val="accent1">
                <a:shade val="80000"/>
                <a:hueOff val="223096"/>
                <a:satOff val="-4529"/>
                <a:lumOff val="15339"/>
                <a:alphaOff val="0"/>
                <a:tint val="65000"/>
                <a:shade val="92000"/>
                <a:satMod val="130000"/>
              </a:schemeClr>
            </a:gs>
            <a:gs pos="45000">
              <a:schemeClr val="accent1">
                <a:shade val="80000"/>
                <a:hueOff val="223096"/>
                <a:satOff val="-4529"/>
                <a:lumOff val="15339"/>
                <a:alphaOff val="0"/>
                <a:tint val="60000"/>
                <a:shade val="99000"/>
                <a:satMod val="120000"/>
              </a:schemeClr>
            </a:gs>
            <a:gs pos="100000">
              <a:schemeClr val="accent1">
                <a:shade val="80000"/>
                <a:hueOff val="223096"/>
                <a:satOff val="-4529"/>
                <a:lumOff val="15339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82480" tIns="63500" rIns="63500" bIns="6350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500" kern="1200" dirty="0" smtClean="0"/>
            <a:t>Identificar interdependencias entre IC</a:t>
          </a:r>
          <a:endParaRPr lang="es-ES" sz="2500" kern="1200" dirty="0"/>
        </a:p>
      </dsp:txBody>
      <dsp:txXfrm>
        <a:off x="645740" y="1215698"/>
        <a:ext cx="5690248" cy="607849"/>
      </dsp:txXfrm>
    </dsp:sp>
    <dsp:sp modelId="{C456D559-9920-4892-B11D-E5F5E1493250}">
      <dsp:nvSpPr>
        <dsp:cNvPr id="0" name=""/>
        <dsp:cNvSpPr/>
      </dsp:nvSpPr>
      <dsp:spPr>
        <a:xfrm>
          <a:off x="265834" y="1139717"/>
          <a:ext cx="759811" cy="759811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lt1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1">
              <a:shade val="80000"/>
              <a:hueOff val="223096"/>
              <a:satOff val="-4529"/>
              <a:lumOff val="15339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34C05AE7-4683-4D47-9AE9-BF6BBE534822}">
      <dsp:nvSpPr>
        <dsp:cNvPr id="0" name=""/>
        <dsp:cNvSpPr/>
      </dsp:nvSpPr>
      <dsp:spPr>
        <a:xfrm>
          <a:off x="424787" y="2127472"/>
          <a:ext cx="5911202" cy="607849"/>
        </a:xfrm>
        <a:prstGeom prst="rect">
          <a:avLst/>
        </a:prstGeom>
        <a:gradFill rotWithShape="0">
          <a:gsLst>
            <a:gs pos="0">
              <a:schemeClr val="accent1">
                <a:shade val="80000"/>
                <a:hueOff val="446191"/>
                <a:satOff val="-9058"/>
                <a:lumOff val="30677"/>
                <a:alphaOff val="0"/>
                <a:tint val="65000"/>
                <a:shade val="92000"/>
                <a:satMod val="130000"/>
              </a:schemeClr>
            </a:gs>
            <a:gs pos="45000">
              <a:schemeClr val="accent1">
                <a:shade val="80000"/>
                <a:hueOff val="446191"/>
                <a:satOff val="-9058"/>
                <a:lumOff val="30677"/>
                <a:alphaOff val="0"/>
                <a:tint val="60000"/>
                <a:shade val="99000"/>
                <a:satMod val="120000"/>
              </a:schemeClr>
            </a:gs>
            <a:gs pos="100000">
              <a:schemeClr val="accent1">
                <a:shade val="80000"/>
                <a:hueOff val="446191"/>
                <a:satOff val="-9058"/>
                <a:lumOff val="30677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82480" tIns="63500" rIns="63500" bIns="6350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500" kern="1200" smtClean="0"/>
            <a:t>Determinar el número de IC </a:t>
          </a:r>
          <a:endParaRPr lang="es-ES" sz="2500" kern="1200" dirty="0"/>
        </a:p>
      </dsp:txBody>
      <dsp:txXfrm>
        <a:off x="424787" y="2127472"/>
        <a:ext cx="5911202" cy="607849"/>
      </dsp:txXfrm>
    </dsp:sp>
    <dsp:sp modelId="{830AB436-C768-49D5-AAED-67776204A99A}">
      <dsp:nvSpPr>
        <dsp:cNvPr id="0" name=""/>
        <dsp:cNvSpPr/>
      </dsp:nvSpPr>
      <dsp:spPr>
        <a:xfrm>
          <a:off x="44881" y="2051491"/>
          <a:ext cx="759811" cy="759811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lt1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1">
              <a:shade val="80000"/>
              <a:hueOff val="446191"/>
              <a:satOff val="-9058"/>
              <a:lumOff val="30677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20B451-6FF9-4E64-B6FD-E51E6876AC17}">
      <dsp:nvSpPr>
        <dsp:cNvPr id="0" name=""/>
        <dsp:cNvSpPr/>
      </dsp:nvSpPr>
      <dsp:spPr>
        <a:xfrm>
          <a:off x="-3434947" y="-528150"/>
          <a:ext cx="4095546" cy="4095546"/>
        </a:xfrm>
        <a:prstGeom prst="blockArc">
          <a:avLst>
            <a:gd name="adj1" fmla="val 18900000"/>
            <a:gd name="adj2" fmla="val 2700000"/>
            <a:gd name="adj3" fmla="val 527"/>
          </a:avLst>
        </a:prstGeom>
        <a:noFill/>
        <a:ln w="15875" cap="flat" cmpd="sng" algn="ctr">
          <a:solidFill>
            <a:schemeClr val="accent1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052734-5B7D-44CB-B3A3-C66D4D421082}">
      <dsp:nvSpPr>
        <dsp:cNvPr id="0" name=""/>
        <dsp:cNvSpPr/>
      </dsp:nvSpPr>
      <dsp:spPr>
        <a:xfrm>
          <a:off x="289844" y="189892"/>
          <a:ext cx="6046144" cy="380027"/>
        </a:xfrm>
        <a:prstGeom prst="rect">
          <a:avLst/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1">
                <a:shade val="80000"/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1647" tIns="48260" rIns="48260" bIns="4826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900" kern="1200" dirty="0" smtClean="0"/>
            <a:t>Criterios sobre victimas</a:t>
          </a:r>
          <a:endParaRPr lang="es-ES" sz="1900" kern="1200" dirty="0"/>
        </a:p>
      </dsp:txBody>
      <dsp:txXfrm>
        <a:off x="289844" y="189892"/>
        <a:ext cx="6046144" cy="380027"/>
      </dsp:txXfrm>
    </dsp:sp>
    <dsp:sp modelId="{23BCD9BD-BB92-4AD6-AA26-A5C6B7B4328A}">
      <dsp:nvSpPr>
        <dsp:cNvPr id="0" name=""/>
        <dsp:cNvSpPr/>
      </dsp:nvSpPr>
      <dsp:spPr>
        <a:xfrm>
          <a:off x="52327" y="142388"/>
          <a:ext cx="475034" cy="475034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lt1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B9C591BE-B8CE-46B2-A598-3842EB1AB14B}">
      <dsp:nvSpPr>
        <dsp:cNvPr id="0" name=""/>
        <dsp:cNvSpPr/>
      </dsp:nvSpPr>
      <dsp:spPr>
        <a:xfrm>
          <a:off x="562161" y="759750"/>
          <a:ext cx="5773828" cy="380027"/>
        </a:xfrm>
        <a:prstGeom prst="rect">
          <a:avLst/>
        </a:prstGeom>
        <a:gradFill rotWithShape="0">
          <a:gsLst>
            <a:gs pos="0">
              <a:schemeClr val="accent1">
                <a:shade val="80000"/>
                <a:hueOff val="111548"/>
                <a:satOff val="-2264"/>
                <a:lumOff val="7669"/>
                <a:alphaOff val="0"/>
                <a:tint val="65000"/>
                <a:shade val="92000"/>
                <a:satMod val="130000"/>
              </a:schemeClr>
            </a:gs>
            <a:gs pos="45000">
              <a:schemeClr val="accent1">
                <a:shade val="80000"/>
                <a:hueOff val="111548"/>
                <a:satOff val="-2264"/>
                <a:lumOff val="7669"/>
                <a:alphaOff val="0"/>
                <a:tint val="60000"/>
                <a:shade val="99000"/>
                <a:satMod val="120000"/>
              </a:schemeClr>
            </a:gs>
            <a:gs pos="100000">
              <a:schemeClr val="accent1">
                <a:shade val="80000"/>
                <a:hueOff val="111548"/>
                <a:satOff val="-2264"/>
                <a:lumOff val="7669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1647" tIns="48260" rIns="48260" bIns="4826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900" kern="1200" dirty="0" smtClean="0"/>
            <a:t>Criterios de efectos económicos</a:t>
          </a:r>
          <a:endParaRPr lang="es-ES" sz="1900" kern="1200" dirty="0"/>
        </a:p>
      </dsp:txBody>
      <dsp:txXfrm>
        <a:off x="562161" y="759750"/>
        <a:ext cx="5773828" cy="380027"/>
      </dsp:txXfrm>
    </dsp:sp>
    <dsp:sp modelId="{C456D559-9920-4892-B11D-E5F5E1493250}">
      <dsp:nvSpPr>
        <dsp:cNvPr id="0" name=""/>
        <dsp:cNvSpPr/>
      </dsp:nvSpPr>
      <dsp:spPr>
        <a:xfrm>
          <a:off x="324644" y="712247"/>
          <a:ext cx="475034" cy="475034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lt1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1">
              <a:shade val="80000"/>
              <a:hueOff val="111548"/>
              <a:satOff val="-2264"/>
              <a:lumOff val="7669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34C05AE7-4683-4D47-9AE9-BF6BBE534822}">
      <dsp:nvSpPr>
        <dsp:cNvPr id="0" name=""/>
        <dsp:cNvSpPr/>
      </dsp:nvSpPr>
      <dsp:spPr>
        <a:xfrm>
          <a:off x="645740" y="1329609"/>
          <a:ext cx="5690248" cy="380027"/>
        </a:xfrm>
        <a:prstGeom prst="rect">
          <a:avLst/>
        </a:prstGeom>
        <a:gradFill rotWithShape="0">
          <a:gsLst>
            <a:gs pos="0">
              <a:schemeClr val="accent1">
                <a:shade val="80000"/>
                <a:hueOff val="223096"/>
                <a:satOff val="-4529"/>
                <a:lumOff val="15339"/>
                <a:alphaOff val="0"/>
                <a:tint val="65000"/>
                <a:shade val="92000"/>
                <a:satMod val="130000"/>
              </a:schemeClr>
            </a:gs>
            <a:gs pos="45000">
              <a:schemeClr val="accent1">
                <a:shade val="80000"/>
                <a:hueOff val="223096"/>
                <a:satOff val="-4529"/>
                <a:lumOff val="15339"/>
                <a:alphaOff val="0"/>
                <a:tint val="60000"/>
                <a:shade val="99000"/>
                <a:satMod val="120000"/>
              </a:schemeClr>
            </a:gs>
            <a:gs pos="100000">
              <a:schemeClr val="accent1">
                <a:shade val="80000"/>
                <a:hueOff val="223096"/>
                <a:satOff val="-4529"/>
                <a:lumOff val="15339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1647" tIns="48260" rIns="48260" bIns="4826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900" kern="1200" dirty="0" smtClean="0"/>
            <a:t>Criterios de efectos públicos</a:t>
          </a:r>
          <a:endParaRPr lang="es-ES" sz="1900" kern="1200" dirty="0"/>
        </a:p>
      </dsp:txBody>
      <dsp:txXfrm>
        <a:off x="645740" y="1329609"/>
        <a:ext cx="5690248" cy="380027"/>
      </dsp:txXfrm>
    </dsp:sp>
    <dsp:sp modelId="{830AB436-C768-49D5-AAED-67776204A99A}">
      <dsp:nvSpPr>
        <dsp:cNvPr id="0" name=""/>
        <dsp:cNvSpPr/>
      </dsp:nvSpPr>
      <dsp:spPr>
        <a:xfrm>
          <a:off x="408223" y="1282105"/>
          <a:ext cx="475034" cy="475034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lt1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1">
              <a:shade val="80000"/>
              <a:hueOff val="223096"/>
              <a:satOff val="-4529"/>
              <a:lumOff val="15339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35A4858E-5AB9-4935-A53A-87AE8FD34D4D}">
      <dsp:nvSpPr>
        <dsp:cNvPr id="0" name=""/>
        <dsp:cNvSpPr/>
      </dsp:nvSpPr>
      <dsp:spPr>
        <a:xfrm>
          <a:off x="562161" y="1899467"/>
          <a:ext cx="5773828" cy="380027"/>
        </a:xfrm>
        <a:prstGeom prst="rect">
          <a:avLst/>
        </a:prstGeom>
        <a:gradFill rotWithShape="0">
          <a:gsLst>
            <a:gs pos="0">
              <a:schemeClr val="accent1">
                <a:shade val="80000"/>
                <a:hueOff val="334644"/>
                <a:satOff val="-6793"/>
                <a:lumOff val="23008"/>
                <a:alphaOff val="0"/>
                <a:tint val="65000"/>
                <a:shade val="92000"/>
                <a:satMod val="130000"/>
              </a:schemeClr>
            </a:gs>
            <a:gs pos="45000">
              <a:schemeClr val="accent1">
                <a:shade val="80000"/>
                <a:hueOff val="334644"/>
                <a:satOff val="-6793"/>
                <a:lumOff val="23008"/>
                <a:alphaOff val="0"/>
                <a:tint val="60000"/>
                <a:shade val="99000"/>
                <a:satMod val="120000"/>
              </a:schemeClr>
            </a:gs>
            <a:gs pos="100000">
              <a:schemeClr val="accent1">
                <a:shade val="80000"/>
                <a:hueOff val="334644"/>
                <a:satOff val="-6793"/>
                <a:lumOff val="23008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1647" tIns="48260" rIns="48260" bIns="4826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900" kern="1200" smtClean="0"/>
            <a:t>Criterios de repercusión </a:t>
          </a:r>
          <a:endParaRPr lang="es-ES" sz="1900" kern="1200" dirty="0"/>
        </a:p>
      </dsp:txBody>
      <dsp:txXfrm>
        <a:off x="562161" y="1899467"/>
        <a:ext cx="5773828" cy="380027"/>
      </dsp:txXfrm>
    </dsp:sp>
    <dsp:sp modelId="{95B99B7C-D54B-4F6D-A739-7AFFC669243E}">
      <dsp:nvSpPr>
        <dsp:cNvPr id="0" name=""/>
        <dsp:cNvSpPr/>
      </dsp:nvSpPr>
      <dsp:spPr>
        <a:xfrm>
          <a:off x="324644" y="1851964"/>
          <a:ext cx="475034" cy="475034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lt1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1">
              <a:shade val="80000"/>
              <a:hueOff val="334644"/>
              <a:satOff val="-6793"/>
              <a:lumOff val="23008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CF5F70E0-C986-4421-B902-F1D89FC81881}">
      <dsp:nvSpPr>
        <dsp:cNvPr id="0" name=""/>
        <dsp:cNvSpPr/>
      </dsp:nvSpPr>
      <dsp:spPr>
        <a:xfrm>
          <a:off x="289844" y="2469326"/>
          <a:ext cx="6046144" cy="380027"/>
        </a:xfrm>
        <a:prstGeom prst="rect">
          <a:avLst/>
        </a:prstGeom>
        <a:gradFill rotWithShape="0">
          <a:gsLst>
            <a:gs pos="0">
              <a:schemeClr val="accent1">
                <a:shade val="80000"/>
                <a:hueOff val="446191"/>
                <a:satOff val="-9058"/>
                <a:lumOff val="30677"/>
                <a:alphaOff val="0"/>
                <a:tint val="65000"/>
                <a:shade val="92000"/>
                <a:satMod val="130000"/>
              </a:schemeClr>
            </a:gs>
            <a:gs pos="45000">
              <a:schemeClr val="accent1">
                <a:shade val="80000"/>
                <a:hueOff val="446191"/>
                <a:satOff val="-9058"/>
                <a:lumOff val="30677"/>
                <a:alphaOff val="0"/>
                <a:tint val="60000"/>
                <a:shade val="99000"/>
                <a:satMod val="120000"/>
              </a:schemeClr>
            </a:gs>
            <a:gs pos="100000">
              <a:schemeClr val="accent1">
                <a:shade val="80000"/>
                <a:hueOff val="446191"/>
                <a:satOff val="-9058"/>
                <a:lumOff val="30677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1647" tIns="48260" rIns="48260" bIns="4826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900" kern="1200" smtClean="0"/>
            <a:t>Criterios de dependencia</a:t>
          </a:r>
          <a:endParaRPr lang="es-ES" sz="1900" kern="1200" dirty="0"/>
        </a:p>
      </dsp:txBody>
      <dsp:txXfrm>
        <a:off x="289844" y="2469326"/>
        <a:ext cx="6046144" cy="380027"/>
      </dsp:txXfrm>
    </dsp:sp>
    <dsp:sp modelId="{E5C441F7-EC7B-4FB2-9129-0A4F3B09F9A9}">
      <dsp:nvSpPr>
        <dsp:cNvPr id="0" name=""/>
        <dsp:cNvSpPr/>
      </dsp:nvSpPr>
      <dsp:spPr>
        <a:xfrm>
          <a:off x="52327" y="2421823"/>
          <a:ext cx="475034" cy="475034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lt1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1">
              <a:shade val="80000"/>
              <a:hueOff val="446191"/>
              <a:satOff val="-9058"/>
              <a:lumOff val="30677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20B451-6FF9-4E64-B6FD-E51E6876AC17}">
      <dsp:nvSpPr>
        <dsp:cNvPr id="0" name=""/>
        <dsp:cNvSpPr/>
      </dsp:nvSpPr>
      <dsp:spPr>
        <a:xfrm>
          <a:off x="-3434947" y="-528150"/>
          <a:ext cx="4095546" cy="4095546"/>
        </a:xfrm>
        <a:prstGeom prst="blockArc">
          <a:avLst>
            <a:gd name="adj1" fmla="val 18900000"/>
            <a:gd name="adj2" fmla="val 2700000"/>
            <a:gd name="adj3" fmla="val 527"/>
          </a:avLst>
        </a:prstGeom>
        <a:noFill/>
        <a:ln w="15875" cap="flat" cmpd="sng" algn="ctr">
          <a:solidFill>
            <a:schemeClr val="accent1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052734-5B7D-44CB-B3A3-C66D4D421082}">
      <dsp:nvSpPr>
        <dsp:cNvPr id="0" name=""/>
        <dsp:cNvSpPr/>
      </dsp:nvSpPr>
      <dsp:spPr>
        <a:xfrm>
          <a:off x="424787" y="303924"/>
          <a:ext cx="5911202" cy="607849"/>
        </a:xfrm>
        <a:prstGeom prst="rect">
          <a:avLst/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1">
                <a:shade val="80000"/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82480" tIns="78740" rIns="78740" bIns="7874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100" kern="1200" dirty="0" smtClean="0"/>
            <a:t>Identificación de Riesgos</a:t>
          </a:r>
          <a:endParaRPr lang="es-ES" sz="3100" kern="1200" dirty="0"/>
        </a:p>
      </dsp:txBody>
      <dsp:txXfrm>
        <a:off x="424787" y="303924"/>
        <a:ext cx="5911202" cy="607849"/>
      </dsp:txXfrm>
    </dsp:sp>
    <dsp:sp modelId="{23BCD9BD-BB92-4AD6-AA26-A5C6B7B4328A}">
      <dsp:nvSpPr>
        <dsp:cNvPr id="0" name=""/>
        <dsp:cNvSpPr/>
      </dsp:nvSpPr>
      <dsp:spPr>
        <a:xfrm>
          <a:off x="44881" y="227943"/>
          <a:ext cx="759811" cy="759811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lt1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B9C591BE-B8CE-46B2-A598-3842EB1AB14B}">
      <dsp:nvSpPr>
        <dsp:cNvPr id="0" name=""/>
        <dsp:cNvSpPr/>
      </dsp:nvSpPr>
      <dsp:spPr>
        <a:xfrm>
          <a:off x="645740" y="1215698"/>
          <a:ext cx="5690248" cy="607849"/>
        </a:xfrm>
        <a:prstGeom prst="rect">
          <a:avLst/>
        </a:prstGeom>
        <a:gradFill rotWithShape="0">
          <a:gsLst>
            <a:gs pos="0">
              <a:schemeClr val="accent1">
                <a:shade val="80000"/>
                <a:hueOff val="223096"/>
                <a:satOff val="-4529"/>
                <a:lumOff val="15339"/>
                <a:alphaOff val="0"/>
                <a:tint val="65000"/>
                <a:shade val="92000"/>
                <a:satMod val="130000"/>
              </a:schemeClr>
            </a:gs>
            <a:gs pos="45000">
              <a:schemeClr val="accent1">
                <a:shade val="80000"/>
                <a:hueOff val="223096"/>
                <a:satOff val="-4529"/>
                <a:lumOff val="15339"/>
                <a:alphaOff val="0"/>
                <a:tint val="60000"/>
                <a:shade val="99000"/>
                <a:satMod val="120000"/>
              </a:schemeClr>
            </a:gs>
            <a:gs pos="100000">
              <a:schemeClr val="accent1">
                <a:shade val="80000"/>
                <a:hueOff val="223096"/>
                <a:satOff val="-4529"/>
                <a:lumOff val="15339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82480" tIns="78740" rIns="78740" bIns="7874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100" kern="1200" dirty="0" smtClean="0"/>
            <a:t>Evaluación de Riesgos</a:t>
          </a:r>
          <a:endParaRPr lang="es-ES" sz="3100" kern="1200" dirty="0"/>
        </a:p>
      </dsp:txBody>
      <dsp:txXfrm>
        <a:off x="645740" y="1215698"/>
        <a:ext cx="5690248" cy="607849"/>
      </dsp:txXfrm>
    </dsp:sp>
    <dsp:sp modelId="{C456D559-9920-4892-B11D-E5F5E1493250}">
      <dsp:nvSpPr>
        <dsp:cNvPr id="0" name=""/>
        <dsp:cNvSpPr/>
      </dsp:nvSpPr>
      <dsp:spPr>
        <a:xfrm>
          <a:off x="265834" y="1139717"/>
          <a:ext cx="759811" cy="759811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lt1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1">
              <a:shade val="80000"/>
              <a:hueOff val="223096"/>
              <a:satOff val="-4529"/>
              <a:lumOff val="15339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34C05AE7-4683-4D47-9AE9-BF6BBE534822}">
      <dsp:nvSpPr>
        <dsp:cNvPr id="0" name=""/>
        <dsp:cNvSpPr/>
      </dsp:nvSpPr>
      <dsp:spPr>
        <a:xfrm>
          <a:off x="424787" y="2127472"/>
          <a:ext cx="5911202" cy="607849"/>
        </a:xfrm>
        <a:prstGeom prst="rect">
          <a:avLst/>
        </a:prstGeom>
        <a:gradFill rotWithShape="0">
          <a:gsLst>
            <a:gs pos="0">
              <a:schemeClr val="accent1">
                <a:shade val="80000"/>
                <a:hueOff val="446191"/>
                <a:satOff val="-9058"/>
                <a:lumOff val="30677"/>
                <a:alphaOff val="0"/>
                <a:tint val="65000"/>
                <a:shade val="92000"/>
                <a:satMod val="130000"/>
              </a:schemeClr>
            </a:gs>
            <a:gs pos="45000">
              <a:schemeClr val="accent1">
                <a:shade val="80000"/>
                <a:hueOff val="446191"/>
                <a:satOff val="-9058"/>
                <a:lumOff val="30677"/>
                <a:alphaOff val="0"/>
                <a:tint val="60000"/>
                <a:shade val="99000"/>
                <a:satMod val="120000"/>
              </a:schemeClr>
            </a:gs>
            <a:gs pos="100000">
              <a:schemeClr val="accent1">
                <a:shade val="80000"/>
                <a:hueOff val="446191"/>
                <a:satOff val="-9058"/>
                <a:lumOff val="30677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82480" tIns="78740" rIns="78740" bIns="7874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100" kern="1200" dirty="0" smtClean="0"/>
            <a:t>Gestión de Riesgos</a:t>
          </a:r>
          <a:endParaRPr lang="es-ES" sz="3100" kern="1200" dirty="0"/>
        </a:p>
      </dsp:txBody>
      <dsp:txXfrm>
        <a:off x="424787" y="2127472"/>
        <a:ext cx="5911202" cy="607849"/>
      </dsp:txXfrm>
    </dsp:sp>
    <dsp:sp modelId="{830AB436-C768-49D5-AAED-67776204A99A}">
      <dsp:nvSpPr>
        <dsp:cNvPr id="0" name=""/>
        <dsp:cNvSpPr/>
      </dsp:nvSpPr>
      <dsp:spPr>
        <a:xfrm>
          <a:off x="44881" y="2051491"/>
          <a:ext cx="759811" cy="759811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lt1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1">
              <a:shade val="80000"/>
              <a:hueOff val="446191"/>
              <a:satOff val="-9058"/>
              <a:lumOff val="30677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D8F404-0719-4673-AA1A-5D666AC4EA76}">
      <dsp:nvSpPr>
        <dsp:cNvPr id="0" name=""/>
        <dsp:cNvSpPr/>
      </dsp:nvSpPr>
      <dsp:spPr>
        <a:xfrm>
          <a:off x="0" y="0"/>
          <a:ext cx="7028134" cy="0"/>
        </a:xfrm>
        <a:prstGeom prst="line">
          <a:avLst/>
        </a:prstGeom>
        <a:gradFill rotWithShape="0">
          <a:gsLst>
            <a:gs pos="0">
              <a:schemeClr val="accent1">
                <a:shade val="50000"/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1">
                <a:shade val="50000"/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1">
                <a:shade val="50000"/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1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C81A1F81-660E-48E8-8C25-669793A42980}">
      <dsp:nvSpPr>
        <dsp:cNvPr id="0" name=""/>
        <dsp:cNvSpPr/>
      </dsp:nvSpPr>
      <dsp:spPr>
        <a:xfrm>
          <a:off x="0" y="0"/>
          <a:ext cx="1405626" cy="40227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200" kern="1200" dirty="0" smtClean="0"/>
            <a:t>Guidelines</a:t>
          </a:r>
          <a:endParaRPr lang="es-ES" sz="2200" kern="1200" dirty="0"/>
        </a:p>
      </dsp:txBody>
      <dsp:txXfrm>
        <a:off x="0" y="0"/>
        <a:ext cx="1405626" cy="4022725"/>
      </dsp:txXfrm>
    </dsp:sp>
    <dsp:sp modelId="{10C83BCA-1348-4CE9-AE56-CD3E1B23ACAE}">
      <dsp:nvSpPr>
        <dsp:cNvPr id="0" name=""/>
        <dsp:cNvSpPr/>
      </dsp:nvSpPr>
      <dsp:spPr>
        <a:xfrm>
          <a:off x="1511048" y="31673"/>
          <a:ext cx="5517085" cy="6334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900" kern="1200" dirty="0" smtClean="0"/>
            <a:t>Desarrollar un modelo ecléctico </a:t>
          </a:r>
          <a:endParaRPr lang="es-ES" sz="1900" kern="1200" dirty="0"/>
        </a:p>
      </dsp:txBody>
      <dsp:txXfrm>
        <a:off x="1511048" y="31673"/>
        <a:ext cx="5517085" cy="633461"/>
      </dsp:txXfrm>
    </dsp:sp>
    <dsp:sp modelId="{942716FE-E600-4C63-B6DF-F5B0894947A9}">
      <dsp:nvSpPr>
        <dsp:cNvPr id="0" name=""/>
        <dsp:cNvSpPr/>
      </dsp:nvSpPr>
      <dsp:spPr>
        <a:xfrm>
          <a:off x="1405626" y="665134"/>
          <a:ext cx="5622507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  <dsp:sp modelId="{DB3C078C-4107-4BF9-AFC4-226B3B81BD9C}">
      <dsp:nvSpPr>
        <dsp:cNvPr id="0" name=""/>
        <dsp:cNvSpPr/>
      </dsp:nvSpPr>
      <dsp:spPr>
        <a:xfrm>
          <a:off x="1511048" y="696807"/>
          <a:ext cx="5517085" cy="6334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900" kern="1200" dirty="0" smtClean="0"/>
            <a:t>Replicar las características planteadas</a:t>
          </a:r>
          <a:endParaRPr lang="es-ES" sz="1900" kern="1200" dirty="0"/>
        </a:p>
      </dsp:txBody>
      <dsp:txXfrm>
        <a:off x="1511048" y="696807"/>
        <a:ext cx="5517085" cy="633461"/>
      </dsp:txXfrm>
    </dsp:sp>
    <dsp:sp modelId="{23664A89-27D2-42E8-8D62-9DF5D15D5453}">
      <dsp:nvSpPr>
        <dsp:cNvPr id="0" name=""/>
        <dsp:cNvSpPr/>
      </dsp:nvSpPr>
      <dsp:spPr>
        <a:xfrm>
          <a:off x="1405626" y="1330268"/>
          <a:ext cx="5622507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  <dsp:sp modelId="{E4049907-5F09-4F99-8101-10904B64747E}">
      <dsp:nvSpPr>
        <dsp:cNvPr id="0" name=""/>
        <dsp:cNvSpPr/>
      </dsp:nvSpPr>
      <dsp:spPr>
        <a:xfrm>
          <a:off x="1511048" y="1361941"/>
          <a:ext cx="5517085" cy="6334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900" kern="1200" dirty="0" smtClean="0"/>
            <a:t>Identificar los servicios estratégicos</a:t>
          </a:r>
          <a:endParaRPr lang="es-ES" sz="1900" kern="1200" dirty="0"/>
        </a:p>
      </dsp:txBody>
      <dsp:txXfrm>
        <a:off x="1511048" y="1361941"/>
        <a:ext cx="5517085" cy="633461"/>
      </dsp:txXfrm>
    </dsp:sp>
    <dsp:sp modelId="{F1E6E8FB-434A-473C-8D82-E992A907A41E}">
      <dsp:nvSpPr>
        <dsp:cNvPr id="0" name=""/>
        <dsp:cNvSpPr/>
      </dsp:nvSpPr>
      <dsp:spPr>
        <a:xfrm>
          <a:off x="1405626" y="1995403"/>
          <a:ext cx="5622507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  <dsp:sp modelId="{7FEA8A09-5419-466C-B2E0-630161D95293}">
      <dsp:nvSpPr>
        <dsp:cNvPr id="0" name=""/>
        <dsp:cNvSpPr/>
      </dsp:nvSpPr>
      <dsp:spPr>
        <a:xfrm>
          <a:off x="1511048" y="2027076"/>
          <a:ext cx="5517085" cy="6334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900" kern="1200" smtClean="0"/>
            <a:t>Estudio de la situación actual de sectores estratégicos</a:t>
          </a:r>
          <a:endParaRPr lang="es-ES" sz="1900" kern="1200" dirty="0"/>
        </a:p>
      </dsp:txBody>
      <dsp:txXfrm>
        <a:off x="1511048" y="2027076"/>
        <a:ext cx="5517085" cy="633461"/>
      </dsp:txXfrm>
    </dsp:sp>
    <dsp:sp modelId="{6E1BE8B0-A688-429A-A027-7D60974D5CFD}">
      <dsp:nvSpPr>
        <dsp:cNvPr id="0" name=""/>
        <dsp:cNvSpPr/>
      </dsp:nvSpPr>
      <dsp:spPr>
        <a:xfrm>
          <a:off x="1405626" y="2660537"/>
          <a:ext cx="5622507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  <dsp:sp modelId="{ABBF9577-B131-44A7-9F90-C380C38C5DE7}">
      <dsp:nvSpPr>
        <dsp:cNvPr id="0" name=""/>
        <dsp:cNvSpPr/>
      </dsp:nvSpPr>
      <dsp:spPr>
        <a:xfrm>
          <a:off x="1511048" y="2692210"/>
          <a:ext cx="5517085" cy="6334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900" kern="1200" dirty="0" smtClean="0"/>
            <a:t>Trabajar de forma colaborativa</a:t>
          </a:r>
          <a:endParaRPr lang="es-ES" sz="1900" kern="1200" dirty="0"/>
        </a:p>
      </dsp:txBody>
      <dsp:txXfrm>
        <a:off x="1511048" y="2692210"/>
        <a:ext cx="5517085" cy="633461"/>
      </dsp:txXfrm>
    </dsp:sp>
    <dsp:sp modelId="{26D9E597-B661-4D5D-B19F-BE87B4261453}">
      <dsp:nvSpPr>
        <dsp:cNvPr id="0" name=""/>
        <dsp:cNvSpPr/>
      </dsp:nvSpPr>
      <dsp:spPr>
        <a:xfrm>
          <a:off x="1405626" y="3325672"/>
          <a:ext cx="5622507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  <dsp:sp modelId="{3A56B305-CF7B-4A04-AECC-95674CBBD4CA}">
      <dsp:nvSpPr>
        <dsp:cNvPr id="0" name=""/>
        <dsp:cNvSpPr/>
      </dsp:nvSpPr>
      <dsp:spPr>
        <a:xfrm>
          <a:off x="1511048" y="3357345"/>
          <a:ext cx="5517085" cy="6334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900" kern="1200" dirty="0" smtClean="0"/>
            <a:t>Análisis de mercado del estado</a:t>
          </a:r>
          <a:endParaRPr lang="es-ES" sz="1900" kern="1200" dirty="0"/>
        </a:p>
      </dsp:txBody>
      <dsp:txXfrm>
        <a:off x="1511048" y="3357345"/>
        <a:ext cx="5517085" cy="633461"/>
      </dsp:txXfrm>
    </dsp:sp>
    <dsp:sp modelId="{F7CAFB94-94EF-43CA-9070-3F4882EF013A}">
      <dsp:nvSpPr>
        <dsp:cNvPr id="0" name=""/>
        <dsp:cNvSpPr/>
      </dsp:nvSpPr>
      <dsp:spPr>
        <a:xfrm>
          <a:off x="1405626" y="3990806"/>
          <a:ext cx="5622507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D8F404-0719-4673-AA1A-5D666AC4EA76}">
      <dsp:nvSpPr>
        <dsp:cNvPr id="0" name=""/>
        <dsp:cNvSpPr/>
      </dsp:nvSpPr>
      <dsp:spPr>
        <a:xfrm>
          <a:off x="0" y="0"/>
          <a:ext cx="7028134" cy="0"/>
        </a:xfrm>
        <a:prstGeom prst="line">
          <a:avLst/>
        </a:prstGeom>
        <a:gradFill rotWithShape="0">
          <a:gsLst>
            <a:gs pos="0">
              <a:schemeClr val="accent1">
                <a:shade val="50000"/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1">
                <a:shade val="50000"/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1">
                <a:shade val="50000"/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1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C81A1F81-660E-48E8-8C25-669793A42980}">
      <dsp:nvSpPr>
        <dsp:cNvPr id="0" name=""/>
        <dsp:cNvSpPr/>
      </dsp:nvSpPr>
      <dsp:spPr>
        <a:xfrm>
          <a:off x="0" y="0"/>
          <a:ext cx="1405626" cy="40227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200" kern="1200" dirty="0" smtClean="0"/>
            <a:t>Guidelines</a:t>
          </a:r>
          <a:endParaRPr lang="es-ES" sz="2200" kern="1200" dirty="0"/>
        </a:p>
      </dsp:txBody>
      <dsp:txXfrm>
        <a:off x="0" y="0"/>
        <a:ext cx="1405626" cy="4022725"/>
      </dsp:txXfrm>
    </dsp:sp>
    <dsp:sp modelId="{10C83BCA-1348-4CE9-AE56-CD3E1B23ACAE}">
      <dsp:nvSpPr>
        <dsp:cNvPr id="0" name=""/>
        <dsp:cNvSpPr/>
      </dsp:nvSpPr>
      <dsp:spPr>
        <a:xfrm>
          <a:off x="1511048" y="31673"/>
          <a:ext cx="5517085" cy="6334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700" kern="1200" dirty="0" smtClean="0"/>
            <a:t>Alianzas con el sector privado</a:t>
          </a:r>
          <a:endParaRPr lang="es-ES" sz="1700" kern="1200" dirty="0"/>
        </a:p>
      </dsp:txBody>
      <dsp:txXfrm>
        <a:off x="1511048" y="31673"/>
        <a:ext cx="5517085" cy="633461"/>
      </dsp:txXfrm>
    </dsp:sp>
    <dsp:sp modelId="{942716FE-E600-4C63-B6DF-F5B0894947A9}">
      <dsp:nvSpPr>
        <dsp:cNvPr id="0" name=""/>
        <dsp:cNvSpPr/>
      </dsp:nvSpPr>
      <dsp:spPr>
        <a:xfrm>
          <a:off x="1405626" y="665134"/>
          <a:ext cx="5622507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  <dsp:sp modelId="{DB3C078C-4107-4BF9-AFC4-226B3B81BD9C}">
      <dsp:nvSpPr>
        <dsp:cNvPr id="0" name=""/>
        <dsp:cNvSpPr/>
      </dsp:nvSpPr>
      <dsp:spPr>
        <a:xfrm>
          <a:off x="1511048" y="696807"/>
          <a:ext cx="5517085" cy="6334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700" kern="1200" dirty="0" smtClean="0"/>
            <a:t>Plan de seguridad para operadores de Infraestructuras Críticas</a:t>
          </a:r>
          <a:endParaRPr lang="es-ES" sz="1700" kern="1200" dirty="0"/>
        </a:p>
      </dsp:txBody>
      <dsp:txXfrm>
        <a:off x="1511048" y="696807"/>
        <a:ext cx="5517085" cy="633461"/>
      </dsp:txXfrm>
    </dsp:sp>
    <dsp:sp modelId="{23664A89-27D2-42E8-8D62-9DF5D15D5453}">
      <dsp:nvSpPr>
        <dsp:cNvPr id="0" name=""/>
        <dsp:cNvSpPr/>
      </dsp:nvSpPr>
      <dsp:spPr>
        <a:xfrm>
          <a:off x="1405626" y="1330268"/>
          <a:ext cx="5622507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  <dsp:sp modelId="{CE865CD0-4E11-4452-9C2B-CB728639BAA5}">
      <dsp:nvSpPr>
        <dsp:cNvPr id="0" name=""/>
        <dsp:cNvSpPr/>
      </dsp:nvSpPr>
      <dsp:spPr>
        <a:xfrm>
          <a:off x="1511048" y="1361941"/>
          <a:ext cx="5517085" cy="6334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700" kern="1200" dirty="0" smtClean="0"/>
            <a:t>Evaluar criterios sobre el impacto del fallo de una IC</a:t>
          </a:r>
          <a:endParaRPr lang="es-ES" sz="1700" kern="1200" dirty="0"/>
        </a:p>
      </dsp:txBody>
      <dsp:txXfrm>
        <a:off x="1511048" y="1361941"/>
        <a:ext cx="5517085" cy="633461"/>
      </dsp:txXfrm>
    </dsp:sp>
    <dsp:sp modelId="{22C95550-FBF5-44EB-B951-97DBCF142183}">
      <dsp:nvSpPr>
        <dsp:cNvPr id="0" name=""/>
        <dsp:cNvSpPr/>
      </dsp:nvSpPr>
      <dsp:spPr>
        <a:xfrm>
          <a:off x="1405626" y="1995403"/>
          <a:ext cx="5622507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  <dsp:sp modelId="{7FEA8A09-5419-466C-B2E0-630161D95293}">
      <dsp:nvSpPr>
        <dsp:cNvPr id="0" name=""/>
        <dsp:cNvSpPr/>
      </dsp:nvSpPr>
      <dsp:spPr>
        <a:xfrm>
          <a:off x="1511048" y="2027076"/>
          <a:ext cx="5517085" cy="6334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700" kern="1200" dirty="0" smtClean="0"/>
            <a:t>Realizar un análisis de riesgos</a:t>
          </a:r>
          <a:endParaRPr lang="es-ES" sz="1700" kern="1200" dirty="0"/>
        </a:p>
      </dsp:txBody>
      <dsp:txXfrm>
        <a:off x="1511048" y="2027076"/>
        <a:ext cx="5517085" cy="633461"/>
      </dsp:txXfrm>
    </dsp:sp>
    <dsp:sp modelId="{6E1BE8B0-A688-429A-A027-7D60974D5CFD}">
      <dsp:nvSpPr>
        <dsp:cNvPr id="0" name=""/>
        <dsp:cNvSpPr/>
      </dsp:nvSpPr>
      <dsp:spPr>
        <a:xfrm>
          <a:off x="1405626" y="2660537"/>
          <a:ext cx="5622507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  <dsp:sp modelId="{ABBF9577-B131-44A7-9F90-C380C38C5DE7}">
      <dsp:nvSpPr>
        <dsp:cNvPr id="0" name=""/>
        <dsp:cNvSpPr/>
      </dsp:nvSpPr>
      <dsp:spPr>
        <a:xfrm>
          <a:off x="1511048" y="2692210"/>
          <a:ext cx="5517085" cy="6334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700" kern="1200" dirty="0" smtClean="0"/>
            <a:t>Gestión de riesgos basados en normas ISO 31000</a:t>
          </a:r>
          <a:endParaRPr lang="es-ES" sz="1700" kern="1200" dirty="0"/>
        </a:p>
      </dsp:txBody>
      <dsp:txXfrm>
        <a:off x="1511048" y="2692210"/>
        <a:ext cx="5517085" cy="633461"/>
      </dsp:txXfrm>
    </dsp:sp>
    <dsp:sp modelId="{26D9E597-B661-4D5D-B19F-BE87B4261453}">
      <dsp:nvSpPr>
        <dsp:cNvPr id="0" name=""/>
        <dsp:cNvSpPr/>
      </dsp:nvSpPr>
      <dsp:spPr>
        <a:xfrm>
          <a:off x="1405626" y="3325672"/>
          <a:ext cx="5622507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  <dsp:sp modelId="{31CB6937-ABA8-4D83-B0BF-18DBD99798C8}">
      <dsp:nvSpPr>
        <dsp:cNvPr id="0" name=""/>
        <dsp:cNvSpPr/>
      </dsp:nvSpPr>
      <dsp:spPr>
        <a:xfrm>
          <a:off x="1511048" y="3357345"/>
          <a:ext cx="5517085" cy="6334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700" kern="1200" dirty="0" smtClean="0"/>
            <a:t>Gestión de la seguridad de la información (ISO 27001)</a:t>
          </a:r>
          <a:endParaRPr lang="es-ES" sz="1700" kern="1200" dirty="0"/>
        </a:p>
      </dsp:txBody>
      <dsp:txXfrm>
        <a:off x="1511048" y="3357345"/>
        <a:ext cx="5517085" cy="633461"/>
      </dsp:txXfrm>
    </dsp:sp>
    <dsp:sp modelId="{D072DA7B-0FE7-47D9-93F9-F4D525BA8DF7}">
      <dsp:nvSpPr>
        <dsp:cNvPr id="0" name=""/>
        <dsp:cNvSpPr/>
      </dsp:nvSpPr>
      <dsp:spPr>
        <a:xfrm>
          <a:off x="1405626" y="3990806"/>
          <a:ext cx="5622507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9F5320-EC1C-4883-AA9E-AF149E04CA3D}">
      <dsp:nvSpPr>
        <dsp:cNvPr id="0" name=""/>
        <dsp:cNvSpPr/>
      </dsp:nvSpPr>
      <dsp:spPr>
        <a:xfrm>
          <a:off x="991927" y="297996"/>
          <a:ext cx="3250654" cy="1015829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8055" tIns="64770" rIns="64770" bIns="6477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700" kern="1200" dirty="0" smtClean="0"/>
            <a:t>Seguridad de la Información</a:t>
          </a:r>
          <a:endParaRPr lang="es-ES" sz="17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300" kern="1200" dirty="0" smtClean="0"/>
            <a:t>Seguridad Digital</a:t>
          </a:r>
          <a:endParaRPr lang="es-E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300" kern="1200" dirty="0" smtClean="0"/>
            <a:t>Seguridad Física</a:t>
          </a:r>
          <a:endParaRPr lang="es-ES" sz="1300" kern="1200" dirty="0"/>
        </a:p>
      </dsp:txBody>
      <dsp:txXfrm>
        <a:off x="991927" y="297996"/>
        <a:ext cx="3250654" cy="1015829"/>
      </dsp:txXfrm>
    </dsp:sp>
    <dsp:sp modelId="{180CBAC5-C5F8-40BC-9C72-AE271F70A40E}">
      <dsp:nvSpPr>
        <dsp:cNvPr id="0" name=""/>
        <dsp:cNvSpPr/>
      </dsp:nvSpPr>
      <dsp:spPr>
        <a:xfrm>
          <a:off x="856483" y="151265"/>
          <a:ext cx="711080" cy="106662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0000" r="-50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F91F264B-A4BA-4C89-B06E-DB7FD02B1F70}">
      <dsp:nvSpPr>
        <dsp:cNvPr id="0" name=""/>
        <dsp:cNvSpPr/>
      </dsp:nvSpPr>
      <dsp:spPr>
        <a:xfrm>
          <a:off x="991927" y="1576813"/>
          <a:ext cx="3250654" cy="1015829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8055" tIns="64770" rIns="64770" bIns="6477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700" kern="1200" dirty="0" smtClean="0"/>
            <a:t>Ciberseguridad</a:t>
          </a:r>
          <a:endParaRPr lang="es-ES" sz="17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300" kern="1200" dirty="0" smtClean="0"/>
            <a:t>Ciberguerra</a:t>
          </a:r>
          <a:endParaRPr lang="es-E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300" kern="1200" dirty="0" smtClean="0"/>
            <a:t>Cibercrimen</a:t>
          </a:r>
          <a:endParaRPr lang="es-ES" sz="1300" kern="1200" dirty="0"/>
        </a:p>
      </dsp:txBody>
      <dsp:txXfrm>
        <a:off x="991927" y="1576813"/>
        <a:ext cx="3250654" cy="1015829"/>
      </dsp:txXfrm>
    </dsp:sp>
    <dsp:sp modelId="{06ADFF08-ECEE-477F-9BC3-62F4F695F2E7}">
      <dsp:nvSpPr>
        <dsp:cNvPr id="0" name=""/>
        <dsp:cNvSpPr/>
      </dsp:nvSpPr>
      <dsp:spPr>
        <a:xfrm>
          <a:off x="856483" y="1430082"/>
          <a:ext cx="711080" cy="1066621"/>
        </a:xfrm>
        <a:prstGeom prst="rect">
          <a:avLst/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61000" r="-61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CA8321EB-2D66-42E3-B82B-5B0F5664A054}">
      <dsp:nvSpPr>
        <dsp:cNvPr id="0" name=""/>
        <dsp:cNvSpPr/>
      </dsp:nvSpPr>
      <dsp:spPr>
        <a:xfrm>
          <a:off x="991927" y="2855629"/>
          <a:ext cx="3250654" cy="1015829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8055" tIns="64770" rIns="64770" bIns="6477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700" kern="1200" dirty="0" smtClean="0"/>
            <a:t>Infraestructuras Críticas</a:t>
          </a:r>
          <a:endParaRPr lang="es-ES" sz="17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300" kern="1200" dirty="0" smtClean="0"/>
            <a:t>¿Qué es crítico?</a:t>
          </a:r>
          <a:endParaRPr lang="es-E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300" kern="1200" dirty="0" smtClean="0"/>
            <a:t>Sectores Críticos</a:t>
          </a:r>
          <a:endParaRPr lang="es-ES" sz="1300" kern="1200" dirty="0"/>
        </a:p>
      </dsp:txBody>
      <dsp:txXfrm>
        <a:off x="991927" y="2855629"/>
        <a:ext cx="3250654" cy="1015829"/>
      </dsp:txXfrm>
    </dsp:sp>
    <dsp:sp modelId="{323663C5-DDEA-4AD0-AC68-EF79725C24B5}">
      <dsp:nvSpPr>
        <dsp:cNvPr id="0" name=""/>
        <dsp:cNvSpPr/>
      </dsp:nvSpPr>
      <dsp:spPr>
        <a:xfrm>
          <a:off x="856483" y="2708898"/>
          <a:ext cx="711080" cy="1066621"/>
        </a:xfrm>
        <a:prstGeom prst="rect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63000" r="-63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CE011F-075D-4E6E-9B7E-42868176C63A}">
      <dsp:nvSpPr>
        <dsp:cNvPr id="0" name=""/>
        <dsp:cNvSpPr/>
      </dsp:nvSpPr>
      <dsp:spPr>
        <a:xfrm>
          <a:off x="0" y="0"/>
          <a:ext cx="3333894" cy="88499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1">
                <a:alpha val="90000"/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000" kern="1200" dirty="0" smtClean="0"/>
            <a:t>Investigación</a:t>
          </a:r>
          <a:endParaRPr lang="es-ES" sz="3000" kern="1200" dirty="0"/>
        </a:p>
      </dsp:txBody>
      <dsp:txXfrm>
        <a:off x="25921" y="25921"/>
        <a:ext cx="2304127" cy="833157"/>
      </dsp:txXfrm>
    </dsp:sp>
    <dsp:sp modelId="{06B0EB01-8BE0-4D68-97B0-DB2937E0E07F}">
      <dsp:nvSpPr>
        <dsp:cNvPr id="0" name=""/>
        <dsp:cNvSpPr/>
      </dsp:nvSpPr>
      <dsp:spPr>
        <a:xfrm>
          <a:off x="279213" y="1045908"/>
          <a:ext cx="3333894" cy="88499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13333"/>
                <a:tint val="65000"/>
                <a:shade val="92000"/>
                <a:satMod val="130000"/>
              </a:schemeClr>
            </a:gs>
            <a:gs pos="45000">
              <a:schemeClr val="accent1">
                <a:alpha val="90000"/>
                <a:hueOff val="0"/>
                <a:satOff val="0"/>
                <a:lumOff val="0"/>
                <a:alphaOff val="-13333"/>
                <a:tint val="60000"/>
                <a:shade val="99000"/>
                <a:satMod val="12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13333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000" kern="1200" dirty="0" smtClean="0"/>
            <a:t>Definición</a:t>
          </a:r>
          <a:endParaRPr lang="es-ES" sz="3000" kern="1200" dirty="0"/>
        </a:p>
      </dsp:txBody>
      <dsp:txXfrm>
        <a:off x="305134" y="1071829"/>
        <a:ext cx="2427589" cy="833157"/>
      </dsp:txXfrm>
    </dsp:sp>
    <dsp:sp modelId="{4E0B15E0-FFD1-4888-8941-B882CE9396ED}">
      <dsp:nvSpPr>
        <dsp:cNvPr id="0" name=""/>
        <dsp:cNvSpPr/>
      </dsp:nvSpPr>
      <dsp:spPr>
        <a:xfrm>
          <a:off x="554259" y="2091817"/>
          <a:ext cx="3333894" cy="88499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26667"/>
                <a:tint val="65000"/>
                <a:shade val="92000"/>
                <a:satMod val="130000"/>
              </a:schemeClr>
            </a:gs>
            <a:gs pos="45000">
              <a:schemeClr val="accent1">
                <a:alpha val="90000"/>
                <a:hueOff val="0"/>
                <a:satOff val="0"/>
                <a:lumOff val="0"/>
                <a:alphaOff val="-26667"/>
                <a:tint val="60000"/>
                <a:shade val="99000"/>
                <a:satMod val="12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26667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000" kern="1200" dirty="0" smtClean="0"/>
            <a:t>Validación</a:t>
          </a:r>
          <a:endParaRPr lang="es-ES" sz="3000" kern="1200" dirty="0"/>
        </a:p>
      </dsp:txBody>
      <dsp:txXfrm>
        <a:off x="580180" y="2117738"/>
        <a:ext cx="2431756" cy="833157"/>
      </dsp:txXfrm>
    </dsp:sp>
    <dsp:sp modelId="{EDCDD40E-B05E-4FA6-9610-2B8CDAA59D42}">
      <dsp:nvSpPr>
        <dsp:cNvPr id="0" name=""/>
        <dsp:cNvSpPr/>
      </dsp:nvSpPr>
      <dsp:spPr>
        <a:xfrm>
          <a:off x="833473" y="3137725"/>
          <a:ext cx="3333894" cy="88499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40000"/>
                <a:tint val="65000"/>
                <a:shade val="92000"/>
                <a:satMod val="130000"/>
              </a:schemeClr>
            </a:gs>
            <a:gs pos="45000">
              <a:schemeClr val="accent1">
                <a:alpha val="90000"/>
                <a:hueOff val="0"/>
                <a:satOff val="0"/>
                <a:lumOff val="0"/>
                <a:alphaOff val="-40000"/>
                <a:tint val="60000"/>
                <a:shade val="99000"/>
                <a:satMod val="12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4000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000" kern="1200" dirty="0" smtClean="0"/>
            <a:t>Análisis</a:t>
          </a:r>
          <a:endParaRPr lang="es-ES" sz="3000" kern="1200" dirty="0"/>
        </a:p>
      </dsp:txBody>
      <dsp:txXfrm>
        <a:off x="859394" y="3163646"/>
        <a:ext cx="2427589" cy="833157"/>
      </dsp:txXfrm>
    </dsp:sp>
    <dsp:sp modelId="{74C9F414-1B2A-47AC-9E9F-9A3C643A6F5B}">
      <dsp:nvSpPr>
        <dsp:cNvPr id="0" name=""/>
        <dsp:cNvSpPr/>
      </dsp:nvSpPr>
      <dsp:spPr>
        <a:xfrm>
          <a:off x="2758644" y="677829"/>
          <a:ext cx="575249" cy="575249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2600" kern="1200"/>
        </a:p>
      </dsp:txBody>
      <dsp:txXfrm>
        <a:off x="2888075" y="677829"/>
        <a:ext cx="316387" cy="432875"/>
      </dsp:txXfrm>
    </dsp:sp>
    <dsp:sp modelId="{C73EDEE7-4B84-4592-8DFF-85F2AB2BA25B}">
      <dsp:nvSpPr>
        <dsp:cNvPr id="0" name=""/>
        <dsp:cNvSpPr/>
      </dsp:nvSpPr>
      <dsp:spPr>
        <a:xfrm>
          <a:off x="3037858" y="1723737"/>
          <a:ext cx="575249" cy="575249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-20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2600" kern="1200"/>
        </a:p>
      </dsp:txBody>
      <dsp:txXfrm>
        <a:off x="3167289" y="1723737"/>
        <a:ext cx="316387" cy="432875"/>
      </dsp:txXfrm>
    </dsp:sp>
    <dsp:sp modelId="{956FCDD1-DF2B-4818-BC51-A2ECF2FF619D}">
      <dsp:nvSpPr>
        <dsp:cNvPr id="0" name=""/>
        <dsp:cNvSpPr/>
      </dsp:nvSpPr>
      <dsp:spPr>
        <a:xfrm>
          <a:off x="3312904" y="2769646"/>
          <a:ext cx="575249" cy="575249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-40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2600" kern="1200"/>
        </a:p>
      </dsp:txBody>
      <dsp:txXfrm>
        <a:off x="3442335" y="2769646"/>
        <a:ext cx="316387" cy="43287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6F7B31-1C33-4DAA-B3B5-5FF94EFF4F21}">
      <dsp:nvSpPr>
        <dsp:cNvPr id="0" name=""/>
        <dsp:cNvSpPr/>
      </dsp:nvSpPr>
      <dsp:spPr>
        <a:xfrm>
          <a:off x="0" y="0"/>
          <a:ext cx="3780680" cy="88511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shade val="50000"/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2">
                <a:shade val="50000"/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2">
                <a:shade val="50000"/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300" kern="1200" dirty="0" smtClean="0"/>
            <a:t>Búsqueda y Selección</a:t>
          </a:r>
          <a:endParaRPr lang="es-ES" sz="2300" kern="1200" dirty="0"/>
        </a:p>
      </dsp:txBody>
      <dsp:txXfrm>
        <a:off x="25924" y="25924"/>
        <a:ext cx="2750779" cy="833268"/>
      </dsp:txXfrm>
    </dsp:sp>
    <dsp:sp modelId="{99331E2D-5FF2-43B9-BB4E-81733D238AD2}">
      <dsp:nvSpPr>
        <dsp:cNvPr id="0" name=""/>
        <dsp:cNvSpPr/>
      </dsp:nvSpPr>
      <dsp:spPr>
        <a:xfrm>
          <a:off x="316632" y="1046046"/>
          <a:ext cx="3780680" cy="88511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shade val="50000"/>
                <a:hueOff val="315162"/>
                <a:satOff val="-14037"/>
                <a:lumOff val="25386"/>
                <a:alphaOff val="0"/>
                <a:tint val="65000"/>
                <a:shade val="92000"/>
                <a:satMod val="130000"/>
              </a:schemeClr>
            </a:gs>
            <a:gs pos="45000">
              <a:schemeClr val="accent2">
                <a:shade val="50000"/>
                <a:hueOff val="315162"/>
                <a:satOff val="-14037"/>
                <a:lumOff val="25386"/>
                <a:alphaOff val="0"/>
                <a:tint val="60000"/>
                <a:shade val="99000"/>
                <a:satMod val="120000"/>
              </a:schemeClr>
            </a:gs>
            <a:gs pos="100000">
              <a:schemeClr val="accent2">
                <a:shade val="50000"/>
                <a:hueOff val="315162"/>
                <a:satOff val="-14037"/>
                <a:lumOff val="25386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300" kern="1200" dirty="0" smtClean="0"/>
            <a:t>Análisis de Frameworks</a:t>
          </a:r>
          <a:endParaRPr lang="es-ES" sz="2300" kern="1200" dirty="0"/>
        </a:p>
      </dsp:txBody>
      <dsp:txXfrm>
        <a:off x="342556" y="1071970"/>
        <a:ext cx="2836875" cy="833268"/>
      </dsp:txXfrm>
    </dsp:sp>
    <dsp:sp modelId="{8D6DF1B1-AB8F-410B-985A-286B85F4FFD9}">
      <dsp:nvSpPr>
        <dsp:cNvPr id="0" name=""/>
        <dsp:cNvSpPr/>
      </dsp:nvSpPr>
      <dsp:spPr>
        <a:xfrm>
          <a:off x="628538" y="2092092"/>
          <a:ext cx="3780680" cy="88511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shade val="50000"/>
                <a:hueOff val="630324"/>
                <a:satOff val="-28075"/>
                <a:lumOff val="50772"/>
                <a:alphaOff val="0"/>
                <a:tint val="65000"/>
                <a:shade val="92000"/>
                <a:satMod val="130000"/>
              </a:schemeClr>
            </a:gs>
            <a:gs pos="45000">
              <a:schemeClr val="accent2">
                <a:shade val="50000"/>
                <a:hueOff val="630324"/>
                <a:satOff val="-28075"/>
                <a:lumOff val="50772"/>
                <a:alphaOff val="0"/>
                <a:tint val="60000"/>
                <a:shade val="99000"/>
                <a:satMod val="120000"/>
              </a:schemeClr>
            </a:gs>
            <a:gs pos="100000">
              <a:schemeClr val="accent2">
                <a:shade val="50000"/>
                <a:hueOff val="630324"/>
                <a:satOff val="-28075"/>
                <a:lumOff val="50772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300" kern="1200" dirty="0" smtClean="0"/>
            <a:t>Definición de Variables</a:t>
          </a:r>
          <a:endParaRPr lang="es-ES" sz="2300" kern="1200" dirty="0"/>
        </a:p>
      </dsp:txBody>
      <dsp:txXfrm>
        <a:off x="654462" y="2118016"/>
        <a:ext cx="2841601" cy="833268"/>
      </dsp:txXfrm>
    </dsp:sp>
    <dsp:sp modelId="{899175D8-8BC5-41C2-9690-99E6D1DED57C}">
      <dsp:nvSpPr>
        <dsp:cNvPr id="0" name=""/>
        <dsp:cNvSpPr/>
      </dsp:nvSpPr>
      <dsp:spPr>
        <a:xfrm>
          <a:off x="945170" y="3138138"/>
          <a:ext cx="3780680" cy="88511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shade val="50000"/>
                <a:hueOff val="315162"/>
                <a:satOff val="-14037"/>
                <a:lumOff val="25386"/>
                <a:alphaOff val="0"/>
                <a:tint val="65000"/>
                <a:shade val="92000"/>
                <a:satMod val="130000"/>
              </a:schemeClr>
            </a:gs>
            <a:gs pos="45000">
              <a:schemeClr val="accent2">
                <a:shade val="50000"/>
                <a:hueOff val="315162"/>
                <a:satOff val="-14037"/>
                <a:lumOff val="25386"/>
                <a:alphaOff val="0"/>
                <a:tint val="60000"/>
                <a:shade val="99000"/>
                <a:satMod val="120000"/>
              </a:schemeClr>
            </a:gs>
            <a:gs pos="100000">
              <a:schemeClr val="accent2">
                <a:shade val="50000"/>
                <a:hueOff val="315162"/>
                <a:satOff val="-14037"/>
                <a:lumOff val="25386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300" kern="1200" dirty="0" smtClean="0"/>
            <a:t>Criterios de Comparación</a:t>
          </a:r>
          <a:endParaRPr lang="es-ES" sz="2300" kern="1200" dirty="0"/>
        </a:p>
      </dsp:txBody>
      <dsp:txXfrm>
        <a:off x="971094" y="3164062"/>
        <a:ext cx="2836875" cy="833268"/>
      </dsp:txXfrm>
    </dsp:sp>
    <dsp:sp modelId="{E5CC8DD1-0B3F-4C95-850F-071557D92C2D}">
      <dsp:nvSpPr>
        <dsp:cNvPr id="0" name=""/>
        <dsp:cNvSpPr/>
      </dsp:nvSpPr>
      <dsp:spPr>
        <a:xfrm>
          <a:off x="3205355" y="677918"/>
          <a:ext cx="575325" cy="575325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alpha val="90000"/>
            <a:tint val="55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2600" kern="1200"/>
        </a:p>
      </dsp:txBody>
      <dsp:txXfrm>
        <a:off x="3334803" y="677918"/>
        <a:ext cx="316429" cy="432932"/>
      </dsp:txXfrm>
    </dsp:sp>
    <dsp:sp modelId="{973B451D-4A94-4E9F-ACDD-772D65921F57}">
      <dsp:nvSpPr>
        <dsp:cNvPr id="0" name=""/>
        <dsp:cNvSpPr/>
      </dsp:nvSpPr>
      <dsp:spPr>
        <a:xfrm>
          <a:off x="3521987" y="1723964"/>
          <a:ext cx="575325" cy="575325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alpha val="90000"/>
            <a:tint val="55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2600" kern="1200"/>
        </a:p>
      </dsp:txBody>
      <dsp:txXfrm>
        <a:off x="3651435" y="1723964"/>
        <a:ext cx="316429" cy="432932"/>
      </dsp:txXfrm>
    </dsp:sp>
    <dsp:sp modelId="{3E58D3F1-FB2B-4A48-8693-1B4B393C2E8B}">
      <dsp:nvSpPr>
        <dsp:cNvPr id="0" name=""/>
        <dsp:cNvSpPr/>
      </dsp:nvSpPr>
      <dsp:spPr>
        <a:xfrm>
          <a:off x="3833893" y="2770011"/>
          <a:ext cx="575325" cy="575325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alpha val="90000"/>
            <a:tint val="55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2600" kern="1200"/>
        </a:p>
      </dsp:txBody>
      <dsp:txXfrm>
        <a:off x="3963341" y="2770011"/>
        <a:ext cx="316429" cy="43293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8F9D4B-8639-43BC-AD25-C5B76BBB8403}">
      <dsp:nvSpPr>
        <dsp:cNvPr id="0" name=""/>
        <dsp:cNvSpPr/>
      </dsp:nvSpPr>
      <dsp:spPr>
        <a:xfrm>
          <a:off x="1797450" y="949303"/>
          <a:ext cx="2270639" cy="227063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4400" kern="1200" dirty="0" smtClean="0"/>
            <a:t>Key </a:t>
          </a:r>
          <a:r>
            <a:rPr lang="es-ES" sz="4400" kern="1200" dirty="0" err="1" smtClean="0"/>
            <a:t>Words</a:t>
          </a:r>
          <a:endParaRPr lang="es-ES" sz="4400" kern="1200" dirty="0"/>
        </a:p>
      </dsp:txBody>
      <dsp:txXfrm>
        <a:off x="2129977" y="1281830"/>
        <a:ext cx="1605585" cy="1605585"/>
      </dsp:txXfrm>
    </dsp:sp>
    <dsp:sp modelId="{1C527318-41FD-4AE7-8B9E-2D62BE093615}">
      <dsp:nvSpPr>
        <dsp:cNvPr id="0" name=""/>
        <dsp:cNvSpPr/>
      </dsp:nvSpPr>
      <dsp:spPr>
        <a:xfrm>
          <a:off x="2365110" y="37419"/>
          <a:ext cx="1135319" cy="113531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kern="1200" dirty="0" err="1" smtClean="0"/>
            <a:t>Critical</a:t>
          </a:r>
          <a:r>
            <a:rPr lang="es-ES" sz="1000" kern="1200" dirty="0" smtClean="0"/>
            <a:t> </a:t>
          </a:r>
          <a:r>
            <a:rPr lang="es-ES" sz="1000" kern="1200" dirty="0" err="1" smtClean="0"/>
            <a:t>Information</a:t>
          </a:r>
          <a:r>
            <a:rPr lang="es-ES" sz="1000" kern="1200" dirty="0" smtClean="0"/>
            <a:t> </a:t>
          </a:r>
          <a:r>
            <a:rPr lang="es-ES" sz="1000" kern="1200" dirty="0" err="1" smtClean="0"/>
            <a:t>Infrastructure</a:t>
          </a:r>
          <a:endParaRPr lang="es-ES" sz="1000" kern="1200" dirty="0"/>
        </a:p>
      </dsp:txBody>
      <dsp:txXfrm>
        <a:off x="2531374" y="203683"/>
        <a:ext cx="802791" cy="802791"/>
      </dsp:txXfrm>
    </dsp:sp>
    <dsp:sp modelId="{444A9E28-6343-4C25-B75B-7E1B89CD2420}">
      <dsp:nvSpPr>
        <dsp:cNvPr id="0" name=""/>
        <dsp:cNvSpPr/>
      </dsp:nvSpPr>
      <dsp:spPr>
        <a:xfrm>
          <a:off x="3521863" y="594483"/>
          <a:ext cx="1135319" cy="113531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kern="1200" dirty="0" err="1" smtClean="0"/>
            <a:t>Critical</a:t>
          </a:r>
          <a:r>
            <a:rPr lang="es-ES" sz="1000" kern="1200" dirty="0" smtClean="0"/>
            <a:t> </a:t>
          </a:r>
          <a:r>
            <a:rPr lang="es-ES" sz="1000" kern="1200" dirty="0" err="1" smtClean="0"/>
            <a:t>Infrastructure</a:t>
          </a:r>
          <a:endParaRPr lang="es-ES" sz="1000" kern="1200" dirty="0"/>
        </a:p>
      </dsp:txBody>
      <dsp:txXfrm>
        <a:off x="3688127" y="760747"/>
        <a:ext cx="802791" cy="802791"/>
      </dsp:txXfrm>
    </dsp:sp>
    <dsp:sp modelId="{D19B4238-F29C-4D06-A7D0-23B01875A674}">
      <dsp:nvSpPr>
        <dsp:cNvPr id="0" name=""/>
        <dsp:cNvSpPr/>
      </dsp:nvSpPr>
      <dsp:spPr>
        <a:xfrm>
          <a:off x="3807557" y="1846192"/>
          <a:ext cx="1135319" cy="113531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kern="1200" dirty="0" err="1" smtClean="0"/>
            <a:t>Protection</a:t>
          </a:r>
          <a:r>
            <a:rPr lang="es-ES" sz="1000" kern="1200" dirty="0" smtClean="0"/>
            <a:t> of </a:t>
          </a:r>
          <a:r>
            <a:rPr lang="es-ES" sz="1000" kern="1200" dirty="0" err="1" smtClean="0"/>
            <a:t>Critical</a:t>
          </a:r>
          <a:r>
            <a:rPr lang="es-ES" sz="1000" kern="1200" dirty="0" smtClean="0"/>
            <a:t> </a:t>
          </a:r>
          <a:r>
            <a:rPr lang="es-ES" sz="1000" kern="1200" dirty="0" err="1" smtClean="0"/>
            <a:t>Infrastruture</a:t>
          </a:r>
          <a:endParaRPr lang="es-ES" sz="1000" kern="1200" dirty="0"/>
        </a:p>
      </dsp:txBody>
      <dsp:txXfrm>
        <a:off x="3973821" y="2012456"/>
        <a:ext cx="802791" cy="802791"/>
      </dsp:txXfrm>
    </dsp:sp>
    <dsp:sp modelId="{3212ECFD-20CD-4400-9823-A1FFA428A984}">
      <dsp:nvSpPr>
        <dsp:cNvPr id="0" name=""/>
        <dsp:cNvSpPr/>
      </dsp:nvSpPr>
      <dsp:spPr>
        <a:xfrm>
          <a:off x="3007059" y="2849985"/>
          <a:ext cx="1135319" cy="113531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kern="1200" dirty="0" err="1" smtClean="0"/>
            <a:t>Critical</a:t>
          </a:r>
          <a:r>
            <a:rPr lang="es-ES" sz="1000" kern="1200" dirty="0" smtClean="0"/>
            <a:t> </a:t>
          </a:r>
          <a:r>
            <a:rPr lang="es-ES" sz="1000" kern="1200" dirty="0" err="1" smtClean="0"/>
            <a:t>Infrastructure</a:t>
          </a:r>
          <a:r>
            <a:rPr lang="es-ES" sz="1000" kern="1200" dirty="0" smtClean="0"/>
            <a:t> </a:t>
          </a:r>
          <a:r>
            <a:rPr lang="es-ES" sz="1000" kern="1200" dirty="0" err="1" smtClean="0"/>
            <a:t>Protection</a:t>
          </a:r>
          <a:endParaRPr lang="es-ES" sz="1000" kern="1200" dirty="0"/>
        </a:p>
      </dsp:txBody>
      <dsp:txXfrm>
        <a:off x="3173323" y="3016249"/>
        <a:ext cx="802791" cy="802791"/>
      </dsp:txXfrm>
    </dsp:sp>
    <dsp:sp modelId="{0BF202D3-19C5-4AAA-B26F-D7D4BBE3FF7C}">
      <dsp:nvSpPr>
        <dsp:cNvPr id="0" name=""/>
        <dsp:cNvSpPr/>
      </dsp:nvSpPr>
      <dsp:spPr>
        <a:xfrm>
          <a:off x="1723160" y="2849985"/>
          <a:ext cx="1135319" cy="113531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kern="1200" dirty="0" err="1" smtClean="0"/>
            <a:t>Critical</a:t>
          </a:r>
          <a:r>
            <a:rPr lang="es-ES" sz="1000" kern="1200" dirty="0" smtClean="0"/>
            <a:t> </a:t>
          </a:r>
          <a:r>
            <a:rPr lang="es-ES" sz="1000" kern="1200" dirty="0" err="1" smtClean="0"/>
            <a:t>Infrastructure</a:t>
          </a:r>
          <a:r>
            <a:rPr lang="es-ES" sz="1000" kern="1200" dirty="0" smtClean="0"/>
            <a:t> </a:t>
          </a:r>
          <a:r>
            <a:rPr lang="es-ES" sz="1000" kern="1200" dirty="0" err="1" smtClean="0"/>
            <a:t>Methodology</a:t>
          </a:r>
          <a:endParaRPr lang="es-ES" sz="1000" kern="1200" dirty="0"/>
        </a:p>
      </dsp:txBody>
      <dsp:txXfrm>
        <a:off x="1889424" y="3016249"/>
        <a:ext cx="802791" cy="802791"/>
      </dsp:txXfrm>
    </dsp:sp>
    <dsp:sp modelId="{7A661F69-6481-411F-8D85-6BFD0A22945F}">
      <dsp:nvSpPr>
        <dsp:cNvPr id="0" name=""/>
        <dsp:cNvSpPr/>
      </dsp:nvSpPr>
      <dsp:spPr>
        <a:xfrm>
          <a:off x="922662" y="1846192"/>
          <a:ext cx="1135319" cy="113531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kern="1200" dirty="0" err="1" smtClean="0"/>
            <a:t>Critical</a:t>
          </a:r>
          <a:r>
            <a:rPr lang="es-ES" sz="1000" kern="1200" dirty="0" smtClean="0"/>
            <a:t> </a:t>
          </a:r>
          <a:r>
            <a:rPr lang="es-ES" sz="1000" kern="1200" dirty="0" err="1" smtClean="0"/>
            <a:t>Infrastructure</a:t>
          </a:r>
          <a:r>
            <a:rPr lang="es-ES" sz="1000" kern="1200" dirty="0" smtClean="0"/>
            <a:t> </a:t>
          </a:r>
          <a:r>
            <a:rPr lang="es-ES" sz="1000" kern="1200" dirty="0" err="1" smtClean="0"/>
            <a:t>Good</a:t>
          </a:r>
          <a:r>
            <a:rPr lang="es-ES" sz="1000" kern="1200" dirty="0" smtClean="0"/>
            <a:t> </a:t>
          </a:r>
          <a:r>
            <a:rPr lang="es-ES" sz="1000" kern="1200" dirty="0" err="1" smtClean="0"/>
            <a:t>Practices</a:t>
          </a:r>
          <a:endParaRPr lang="es-ES" sz="1000" kern="1200" dirty="0"/>
        </a:p>
      </dsp:txBody>
      <dsp:txXfrm>
        <a:off x="1088926" y="2012456"/>
        <a:ext cx="802791" cy="802791"/>
      </dsp:txXfrm>
    </dsp:sp>
    <dsp:sp modelId="{D955B57B-CEA8-49B7-BAB7-526ECB98B4EE}">
      <dsp:nvSpPr>
        <dsp:cNvPr id="0" name=""/>
        <dsp:cNvSpPr/>
      </dsp:nvSpPr>
      <dsp:spPr>
        <a:xfrm>
          <a:off x="1208356" y="594483"/>
          <a:ext cx="1135319" cy="113531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kern="1200" dirty="0" err="1" smtClean="0"/>
            <a:t>National</a:t>
          </a:r>
          <a:r>
            <a:rPr lang="es-ES" sz="1000" kern="1200" dirty="0" smtClean="0"/>
            <a:t> </a:t>
          </a:r>
          <a:r>
            <a:rPr lang="es-ES" sz="1000" kern="1200" dirty="0" err="1" smtClean="0"/>
            <a:t>Cybersecurity</a:t>
          </a:r>
          <a:r>
            <a:rPr lang="es-ES" sz="1000" kern="1200" dirty="0" smtClean="0"/>
            <a:t> </a:t>
          </a:r>
          <a:r>
            <a:rPr lang="es-ES" sz="1000" kern="1200" dirty="0" err="1" smtClean="0"/>
            <a:t>Strategies</a:t>
          </a:r>
          <a:endParaRPr lang="es-ES" sz="1000" kern="1200" dirty="0"/>
        </a:p>
      </dsp:txBody>
      <dsp:txXfrm>
        <a:off x="1374620" y="760747"/>
        <a:ext cx="802791" cy="80279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A43C15-15A5-4387-8C91-5CC246C9C122}">
      <dsp:nvSpPr>
        <dsp:cNvPr id="0" name=""/>
        <dsp:cNvSpPr/>
      </dsp:nvSpPr>
      <dsp:spPr>
        <a:xfrm>
          <a:off x="2753777" y="0"/>
          <a:ext cx="4130665" cy="152395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Methodologies for the identification of Critical Information Infrastructure assets and services  Guidelines for charting electronic data communication networks</a:t>
          </a:r>
          <a:endParaRPr lang="es-ES" sz="1600" kern="1200" dirty="0"/>
        </a:p>
      </dsp:txBody>
      <dsp:txXfrm>
        <a:off x="2753777" y="190494"/>
        <a:ext cx="3559183" cy="1142964"/>
      </dsp:txXfrm>
    </dsp:sp>
    <dsp:sp modelId="{647C94C6-8CC3-4B77-91E3-28693EEADB9D}">
      <dsp:nvSpPr>
        <dsp:cNvPr id="0" name=""/>
        <dsp:cNvSpPr/>
      </dsp:nvSpPr>
      <dsp:spPr>
        <a:xfrm>
          <a:off x="0" y="0"/>
          <a:ext cx="2753777" cy="1523952"/>
        </a:xfrm>
        <a:prstGeom prst="roundRect">
          <a:avLst/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1">
                <a:shade val="80000"/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6500" kern="1200" dirty="0" smtClean="0"/>
            <a:t>ENISA</a:t>
          </a:r>
          <a:endParaRPr lang="es-ES" sz="6500" kern="1200" dirty="0"/>
        </a:p>
      </dsp:txBody>
      <dsp:txXfrm>
        <a:off x="74393" y="74393"/>
        <a:ext cx="2604991" cy="137516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92915C-1CE2-4B51-A062-29D2C4A4CF68}">
      <dsp:nvSpPr>
        <dsp:cNvPr id="0" name=""/>
        <dsp:cNvSpPr/>
      </dsp:nvSpPr>
      <dsp:spPr>
        <a:xfrm>
          <a:off x="4987" y="288798"/>
          <a:ext cx="1768561" cy="1320193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60960" rIns="20320" bIns="2032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/>
            <a:t>Sectores críticos según la UE</a:t>
          </a:r>
          <a:endParaRPr lang="es-E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ES" sz="1600" kern="1200"/>
        </a:p>
      </dsp:txBody>
      <dsp:txXfrm>
        <a:off x="35921" y="319732"/>
        <a:ext cx="1706693" cy="1289259"/>
      </dsp:txXfrm>
    </dsp:sp>
    <dsp:sp modelId="{B446B743-0884-415E-BCA7-53153E67E07E}">
      <dsp:nvSpPr>
        <dsp:cNvPr id="0" name=""/>
        <dsp:cNvSpPr/>
      </dsp:nvSpPr>
      <dsp:spPr>
        <a:xfrm>
          <a:off x="4987" y="1608991"/>
          <a:ext cx="1768561" cy="567683"/>
        </a:xfrm>
        <a:prstGeom prst="rect">
          <a:avLst/>
        </a:prstGeom>
        <a:gradFill rotWithShape="0">
          <a:gsLst>
            <a:gs pos="0">
              <a:schemeClr val="accent1">
                <a:shade val="50000"/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1">
                <a:shade val="50000"/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1">
                <a:shade val="50000"/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1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0" rIns="21590" bIns="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700" kern="1200" dirty="0" smtClean="0"/>
            <a:t>Sectores Críticos</a:t>
          </a:r>
          <a:endParaRPr lang="es-ES" sz="1700" kern="1200" dirty="0"/>
        </a:p>
      </dsp:txBody>
      <dsp:txXfrm>
        <a:off x="4987" y="1608991"/>
        <a:ext cx="1245465" cy="567683"/>
      </dsp:txXfrm>
    </dsp:sp>
    <dsp:sp modelId="{12B645E7-C4BF-46FF-A159-E6625B1F2359}">
      <dsp:nvSpPr>
        <dsp:cNvPr id="0" name=""/>
        <dsp:cNvSpPr/>
      </dsp:nvSpPr>
      <dsp:spPr>
        <a:xfrm>
          <a:off x="1300482" y="1699163"/>
          <a:ext cx="618996" cy="618996"/>
        </a:xfrm>
        <a:prstGeom prst="ellipse">
          <a:avLst/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B18CC63-1C88-47CE-A1E4-1E04521CA0A1}">
      <dsp:nvSpPr>
        <dsp:cNvPr id="0" name=""/>
        <dsp:cNvSpPr/>
      </dsp:nvSpPr>
      <dsp:spPr>
        <a:xfrm>
          <a:off x="2072831" y="288798"/>
          <a:ext cx="1768561" cy="1320193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50000"/>
              <a:hueOff val="264907"/>
              <a:satOff val="-6609"/>
              <a:lumOff val="23126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60960" rIns="20320" bIns="2032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/>
            <a:t>Operadores de IC</a:t>
          </a:r>
          <a:endParaRPr lang="es-E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/>
            <a:t>Proveedores de TI</a:t>
          </a:r>
          <a:endParaRPr lang="es-E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/>
            <a:t>Agencias de Ciberseguridad</a:t>
          </a:r>
          <a:endParaRPr lang="es-ES" sz="1600" kern="1200" dirty="0"/>
        </a:p>
      </dsp:txBody>
      <dsp:txXfrm>
        <a:off x="2103765" y="319732"/>
        <a:ext cx="1706693" cy="1289259"/>
      </dsp:txXfrm>
    </dsp:sp>
    <dsp:sp modelId="{EC306E20-D14D-43C5-8AE5-F6BB3FE976A5}">
      <dsp:nvSpPr>
        <dsp:cNvPr id="0" name=""/>
        <dsp:cNvSpPr/>
      </dsp:nvSpPr>
      <dsp:spPr>
        <a:xfrm>
          <a:off x="2072831" y="1608991"/>
          <a:ext cx="1768561" cy="567683"/>
        </a:xfrm>
        <a:prstGeom prst="rect">
          <a:avLst/>
        </a:prstGeom>
        <a:gradFill rotWithShape="0">
          <a:gsLst>
            <a:gs pos="0">
              <a:schemeClr val="accent1">
                <a:shade val="50000"/>
                <a:hueOff val="264907"/>
                <a:satOff val="-6609"/>
                <a:lumOff val="23126"/>
                <a:alphaOff val="0"/>
                <a:tint val="65000"/>
                <a:shade val="92000"/>
                <a:satMod val="130000"/>
              </a:schemeClr>
            </a:gs>
            <a:gs pos="45000">
              <a:schemeClr val="accent1">
                <a:shade val="50000"/>
                <a:hueOff val="264907"/>
                <a:satOff val="-6609"/>
                <a:lumOff val="23126"/>
                <a:alphaOff val="0"/>
                <a:tint val="60000"/>
                <a:shade val="99000"/>
                <a:satMod val="120000"/>
              </a:schemeClr>
            </a:gs>
            <a:gs pos="100000">
              <a:schemeClr val="accent1">
                <a:shade val="50000"/>
                <a:hueOff val="264907"/>
                <a:satOff val="-6609"/>
                <a:lumOff val="23126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1">
              <a:shade val="50000"/>
              <a:hueOff val="264907"/>
              <a:satOff val="-6609"/>
              <a:lumOff val="23126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0" rIns="21590" bIns="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700" kern="1200" dirty="0" smtClean="0"/>
            <a:t>Stakeholders</a:t>
          </a:r>
          <a:endParaRPr lang="es-ES" sz="1700" kern="1200" dirty="0"/>
        </a:p>
      </dsp:txBody>
      <dsp:txXfrm>
        <a:off x="2072831" y="1608991"/>
        <a:ext cx="1245465" cy="567683"/>
      </dsp:txXfrm>
    </dsp:sp>
    <dsp:sp modelId="{F3682C11-04F4-4DB9-93C8-429D430FE205}">
      <dsp:nvSpPr>
        <dsp:cNvPr id="0" name=""/>
        <dsp:cNvSpPr/>
      </dsp:nvSpPr>
      <dsp:spPr>
        <a:xfrm>
          <a:off x="3368327" y="1699163"/>
          <a:ext cx="618996" cy="618996"/>
        </a:xfrm>
        <a:prstGeom prst="ellipse">
          <a:avLst/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E9FD205-1132-4D2B-B00D-64583F2040B7}">
      <dsp:nvSpPr>
        <dsp:cNvPr id="0" name=""/>
        <dsp:cNvSpPr/>
      </dsp:nvSpPr>
      <dsp:spPr>
        <a:xfrm>
          <a:off x="4140676" y="288798"/>
          <a:ext cx="1768561" cy="1320193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50000"/>
              <a:hueOff val="529814"/>
              <a:satOff val="-13218"/>
              <a:lumOff val="46252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60960" rIns="20320" bIns="2032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/>
            <a:t>Identificación de sectores</a:t>
          </a:r>
          <a:endParaRPr lang="es-E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/>
            <a:t>Identificación de servicios</a:t>
          </a:r>
          <a:endParaRPr lang="es-ES" sz="1600" kern="1200" dirty="0"/>
        </a:p>
      </dsp:txBody>
      <dsp:txXfrm>
        <a:off x="4171610" y="319732"/>
        <a:ext cx="1706693" cy="1289259"/>
      </dsp:txXfrm>
    </dsp:sp>
    <dsp:sp modelId="{4E47004B-6DC6-4A39-880C-6B9396CB023E}">
      <dsp:nvSpPr>
        <dsp:cNvPr id="0" name=""/>
        <dsp:cNvSpPr/>
      </dsp:nvSpPr>
      <dsp:spPr>
        <a:xfrm>
          <a:off x="4140676" y="1608991"/>
          <a:ext cx="1768561" cy="567683"/>
        </a:xfrm>
        <a:prstGeom prst="rect">
          <a:avLst/>
        </a:prstGeom>
        <a:gradFill rotWithShape="0">
          <a:gsLst>
            <a:gs pos="0">
              <a:schemeClr val="accent1">
                <a:shade val="50000"/>
                <a:hueOff val="529814"/>
                <a:satOff val="-13218"/>
                <a:lumOff val="46252"/>
                <a:alphaOff val="0"/>
                <a:tint val="65000"/>
                <a:shade val="92000"/>
                <a:satMod val="130000"/>
              </a:schemeClr>
            </a:gs>
            <a:gs pos="45000">
              <a:schemeClr val="accent1">
                <a:shade val="50000"/>
                <a:hueOff val="529814"/>
                <a:satOff val="-13218"/>
                <a:lumOff val="46252"/>
                <a:alphaOff val="0"/>
                <a:tint val="60000"/>
                <a:shade val="99000"/>
                <a:satMod val="120000"/>
              </a:schemeClr>
            </a:gs>
            <a:gs pos="100000">
              <a:schemeClr val="accent1">
                <a:shade val="50000"/>
                <a:hueOff val="529814"/>
                <a:satOff val="-13218"/>
                <a:lumOff val="46252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1">
              <a:shade val="50000"/>
              <a:hueOff val="529814"/>
              <a:satOff val="-13218"/>
              <a:lumOff val="46252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0" rIns="21590" bIns="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700" kern="1200" dirty="0" smtClean="0"/>
            <a:t>Metodología</a:t>
          </a:r>
          <a:endParaRPr lang="es-ES" sz="1700" kern="1200" dirty="0"/>
        </a:p>
      </dsp:txBody>
      <dsp:txXfrm>
        <a:off x="4140676" y="1608991"/>
        <a:ext cx="1245465" cy="567683"/>
      </dsp:txXfrm>
    </dsp:sp>
    <dsp:sp modelId="{2B4A9AEE-AC05-419C-B690-5054E066C0EB}">
      <dsp:nvSpPr>
        <dsp:cNvPr id="0" name=""/>
        <dsp:cNvSpPr/>
      </dsp:nvSpPr>
      <dsp:spPr>
        <a:xfrm>
          <a:off x="5436171" y="1699163"/>
          <a:ext cx="618996" cy="618996"/>
        </a:xfrm>
        <a:prstGeom prst="ellipse">
          <a:avLst/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CDC31C9-57E3-4FA6-BE7A-7E0A05A158D6}">
      <dsp:nvSpPr>
        <dsp:cNvPr id="0" name=""/>
        <dsp:cNvSpPr/>
      </dsp:nvSpPr>
      <dsp:spPr>
        <a:xfrm>
          <a:off x="6208520" y="288798"/>
          <a:ext cx="1768561" cy="1320193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50000"/>
              <a:hueOff val="264907"/>
              <a:satOff val="-6609"/>
              <a:lumOff val="23126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60960" rIns="20320" bIns="2032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/>
            <a:t>Identificación de IC</a:t>
          </a:r>
          <a:endParaRPr lang="es-E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/>
            <a:t>Criterios</a:t>
          </a:r>
          <a:endParaRPr lang="es-ES" sz="1600" kern="1200" dirty="0"/>
        </a:p>
      </dsp:txBody>
      <dsp:txXfrm>
        <a:off x="6239454" y="319732"/>
        <a:ext cx="1706693" cy="1289259"/>
      </dsp:txXfrm>
    </dsp:sp>
    <dsp:sp modelId="{BEB4DDD6-9E91-4088-A3E7-288ED92BBA59}">
      <dsp:nvSpPr>
        <dsp:cNvPr id="0" name=""/>
        <dsp:cNvSpPr/>
      </dsp:nvSpPr>
      <dsp:spPr>
        <a:xfrm>
          <a:off x="6208520" y="1608991"/>
          <a:ext cx="1768561" cy="567683"/>
        </a:xfrm>
        <a:prstGeom prst="rect">
          <a:avLst/>
        </a:prstGeom>
        <a:gradFill rotWithShape="0">
          <a:gsLst>
            <a:gs pos="0">
              <a:schemeClr val="accent1">
                <a:shade val="50000"/>
                <a:hueOff val="264907"/>
                <a:satOff val="-6609"/>
                <a:lumOff val="23126"/>
                <a:alphaOff val="0"/>
                <a:tint val="65000"/>
                <a:shade val="92000"/>
                <a:satMod val="130000"/>
              </a:schemeClr>
            </a:gs>
            <a:gs pos="45000">
              <a:schemeClr val="accent1">
                <a:shade val="50000"/>
                <a:hueOff val="264907"/>
                <a:satOff val="-6609"/>
                <a:lumOff val="23126"/>
                <a:alphaOff val="0"/>
                <a:tint val="60000"/>
                <a:shade val="99000"/>
                <a:satMod val="120000"/>
              </a:schemeClr>
            </a:gs>
            <a:gs pos="100000">
              <a:schemeClr val="accent1">
                <a:shade val="50000"/>
                <a:hueOff val="264907"/>
                <a:satOff val="-6609"/>
                <a:lumOff val="23126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1">
              <a:shade val="50000"/>
              <a:hueOff val="264907"/>
              <a:satOff val="-6609"/>
              <a:lumOff val="23126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0" rIns="21590" bIns="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700" kern="1200" dirty="0" smtClean="0"/>
            <a:t>Desafíos</a:t>
          </a:r>
          <a:endParaRPr lang="es-ES" sz="1700" kern="1200" dirty="0"/>
        </a:p>
      </dsp:txBody>
      <dsp:txXfrm>
        <a:off x="6208520" y="1608991"/>
        <a:ext cx="1245465" cy="567683"/>
      </dsp:txXfrm>
    </dsp:sp>
    <dsp:sp modelId="{6F87AED3-0214-4863-AA4A-B6C60C54EB28}">
      <dsp:nvSpPr>
        <dsp:cNvPr id="0" name=""/>
        <dsp:cNvSpPr/>
      </dsp:nvSpPr>
      <dsp:spPr>
        <a:xfrm>
          <a:off x="7504016" y="1699163"/>
          <a:ext cx="618996" cy="618996"/>
        </a:xfrm>
        <a:prstGeom prst="ellipse">
          <a:avLst/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A43C15-15A5-4387-8C91-5CC246C9C122}">
      <dsp:nvSpPr>
        <dsp:cNvPr id="0" name=""/>
        <dsp:cNvSpPr/>
      </dsp:nvSpPr>
      <dsp:spPr>
        <a:xfrm>
          <a:off x="2753777" y="0"/>
          <a:ext cx="4130665" cy="152395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875" tIns="15875" rIns="15875" bIns="15875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500" kern="1200" dirty="0" smtClean="0"/>
            <a:t>Framework for Improving Critical Infrastructure Cybersecurity Version 1.0</a:t>
          </a:r>
          <a:endParaRPr lang="es-ES" sz="2500" kern="1200" dirty="0"/>
        </a:p>
      </dsp:txBody>
      <dsp:txXfrm>
        <a:off x="2753777" y="190494"/>
        <a:ext cx="3559183" cy="1142964"/>
      </dsp:txXfrm>
    </dsp:sp>
    <dsp:sp modelId="{647C94C6-8CC3-4B77-91E3-28693EEADB9D}">
      <dsp:nvSpPr>
        <dsp:cNvPr id="0" name=""/>
        <dsp:cNvSpPr/>
      </dsp:nvSpPr>
      <dsp:spPr>
        <a:xfrm>
          <a:off x="0" y="0"/>
          <a:ext cx="2753777" cy="1523952"/>
        </a:xfrm>
        <a:prstGeom prst="roundRect">
          <a:avLst/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1">
                <a:shade val="80000"/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6500" kern="1200" dirty="0" smtClean="0"/>
            <a:t>NIST</a:t>
          </a:r>
          <a:endParaRPr lang="es-ES" sz="6500" kern="1200" dirty="0"/>
        </a:p>
      </dsp:txBody>
      <dsp:txXfrm>
        <a:off x="74393" y="74393"/>
        <a:ext cx="2604991" cy="1375166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92915C-1CE2-4B51-A062-29D2C4A4CF68}">
      <dsp:nvSpPr>
        <dsp:cNvPr id="0" name=""/>
        <dsp:cNvSpPr/>
      </dsp:nvSpPr>
      <dsp:spPr>
        <a:xfrm>
          <a:off x="213730" y="2034"/>
          <a:ext cx="2268382" cy="1693299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83820" rIns="27940" bIns="2794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200" kern="1200" dirty="0" smtClean="0"/>
            <a:t>Gestión del Riesgo</a:t>
          </a:r>
          <a:endParaRPr lang="es-E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200" kern="1200" dirty="0" smtClean="0"/>
            <a:t>Tratamiento del Riesgo</a:t>
          </a:r>
          <a:endParaRPr lang="es-ES" sz="2200" kern="1200" dirty="0"/>
        </a:p>
      </dsp:txBody>
      <dsp:txXfrm>
        <a:off x="253406" y="41710"/>
        <a:ext cx="2189030" cy="1653623"/>
      </dsp:txXfrm>
    </dsp:sp>
    <dsp:sp modelId="{B446B743-0884-415E-BCA7-53153E67E07E}">
      <dsp:nvSpPr>
        <dsp:cNvPr id="0" name=""/>
        <dsp:cNvSpPr/>
      </dsp:nvSpPr>
      <dsp:spPr>
        <a:xfrm>
          <a:off x="213730" y="1695334"/>
          <a:ext cx="2268382" cy="728118"/>
        </a:xfrm>
        <a:prstGeom prst="rect">
          <a:avLst/>
        </a:prstGeom>
        <a:gradFill rotWithShape="0">
          <a:gsLst>
            <a:gs pos="0">
              <a:schemeClr val="accent1">
                <a:shade val="50000"/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1">
                <a:shade val="50000"/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1">
                <a:shade val="50000"/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1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0" tIns="0" rIns="31750" bIns="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500" kern="1200" dirty="0" smtClean="0"/>
            <a:t>Guidelines</a:t>
          </a:r>
          <a:endParaRPr lang="es-ES" sz="2500" kern="1200" dirty="0"/>
        </a:p>
      </dsp:txBody>
      <dsp:txXfrm>
        <a:off x="213730" y="1695334"/>
        <a:ext cx="1597452" cy="728118"/>
      </dsp:txXfrm>
    </dsp:sp>
    <dsp:sp modelId="{12B645E7-C4BF-46FF-A159-E6625B1F2359}">
      <dsp:nvSpPr>
        <dsp:cNvPr id="0" name=""/>
        <dsp:cNvSpPr/>
      </dsp:nvSpPr>
      <dsp:spPr>
        <a:xfrm>
          <a:off x="1875351" y="1810989"/>
          <a:ext cx="793933" cy="793933"/>
        </a:xfrm>
        <a:prstGeom prst="ellipse">
          <a:avLst/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B18CC63-1C88-47CE-A1E4-1E04521CA0A1}">
      <dsp:nvSpPr>
        <dsp:cNvPr id="0" name=""/>
        <dsp:cNvSpPr/>
      </dsp:nvSpPr>
      <dsp:spPr>
        <a:xfrm>
          <a:off x="2865977" y="2034"/>
          <a:ext cx="2268382" cy="1693299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50000"/>
              <a:hueOff val="353209"/>
              <a:satOff val="-8812"/>
              <a:lumOff val="30835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83820" rIns="27940" bIns="2794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200" kern="1200" dirty="0" smtClean="0"/>
            <a:t>Núcleo</a:t>
          </a:r>
          <a:endParaRPr lang="es-E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200" kern="1200" dirty="0" smtClean="0"/>
            <a:t>Niveles de Implementación</a:t>
          </a:r>
          <a:endParaRPr lang="es-E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200" kern="1200" dirty="0" smtClean="0"/>
            <a:t>Implementación</a:t>
          </a:r>
          <a:endParaRPr lang="es-ES" sz="2200" kern="1200" dirty="0"/>
        </a:p>
      </dsp:txBody>
      <dsp:txXfrm>
        <a:off x="2905653" y="41710"/>
        <a:ext cx="2189030" cy="1653623"/>
      </dsp:txXfrm>
    </dsp:sp>
    <dsp:sp modelId="{EC306E20-D14D-43C5-8AE5-F6BB3FE976A5}">
      <dsp:nvSpPr>
        <dsp:cNvPr id="0" name=""/>
        <dsp:cNvSpPr/>
      </dsp:nvSpPr>
      <dsp:spPr>
        <a:xfrm>
          <a:off x="2865977" y="1695334"/>
          <a:ext cx="2268382" cy="728118"/>
        </a:xfrm>
        <a:prstGeom prst="rect">
          <a:avLst/>
        </a:prstGeom>
        <a:gradFill rotWithShape="0">
          <a:gsLst>
            <a:gs pos="0">
              <a:schemeClr val="accent1">
                <a:shade val="50000"/>
                <a:hueOff val="353209"/>
                <a:satOff val="-8812"/>
                <a:lumOff val="30835"/>
                <a:alphaOff val="0"/>
                <a:tint val="65000"/>
                <a:shade val="92000"/>
                <a:satMod val="130000"/>
              </a:schemeClr>
            </a:gs>
            <a:gs pos="45000">
              <a:schemeClr val="accent1">
                <a:shade val="50000"/>
                <a:hueOff val="353209"/>
                <a:satOff val="-8812"/>
                <a:lumOff val="30835"/>
                <a:alphaOff val="0"/>
                <a:tint val="60000"/>
                <a:shade val="99000"/>
                <a:satMod val="120000"/>
              </a:schemeClr>
            </a:gs>
            <a:gs pos="100000">
              <a:schemeClr val="accent1">
                <a:shade val="50000"/>
                <a:hueOff val="353209"/>
                <a:satOff val="-8812"/>
                <a:lumOff val="30835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1">
              <a:shade val="50000"/>
              <a:hueOff val="353209"/>
              <a:satOff val="-8812"/>
              <a:lumOff val="30835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0" tIns="0" rIns="31750" bIns="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500" kern="1200" dirty="0" smtClean="0"/>
            <a:t>Principios Básicos</a:t>
          </a:r>
          <a:endParaRPr lang="es-ES" sz="2500" kern="1200" dirty="0"/>
        </a:p>
      </dsp:txBody>
      <dsp:txXfrm>
        <a:off x="2865977" y="1695334"/>
        <a:ext cx="1597452" cy="728118"/>
      </dsp:txXfrm>
    </dsp:sp>
    <dsp:sp modelId="{F3682C11-04F4-4DB9-93C8-429D430FE205}">
      <dsp:nvSpPr>
        <dsp:cNvPr id="0" name=""/>
        <dsp:cNvSpPr/>
      </dsp:nvSpPr>
      <dsp:spPr>
        <a:xfrm>
          <a:off x="4527598" y="1810989"/>
          <a:ext cx="793933" cy="793933"/>
        </a:xfrm>
        <a:prstGeom prst="ellipse">
          <a:avLst/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85B26E9-CE76-4D84-AE3D-AA53CB4F53D6}">
      <dsp:nvSpPr>
        <dsp:cNvPr id="0" name=""/>
        <dsp:cNvSpPr/>
      </dsp:nvSpPr>
      <dsp:spPr>
        <a:xfrm>
          <a:off x="5518224" y="2034"/>
          <a:ext cx="2268382" cy="1693299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50000"/>
              <a:hueOff val="353209"/>
              <a:satOff val="-8812"/>
              <a:lumOff val="30835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83820" rIns="27940" bIns="2794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200" kern="1200" dirty="0" smtClean="0"/>
            <a:t>Ciberseguridad</a:t>
          </a:r>
          <a:endParaRPr lang="es-E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200" kern="1200" dirty="0" smtClean="0"/>
            <a:t>Stakeholders</a:t>
          </a:r>
          <a:endParaRPr lang="es-E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200" kern="1200" dirty="0" smtClean="0"/>
            <a:t>Metodología</a:t>
          </a:r>
          <a:endParaRPr lang="es-ES" sz="2200" kern="1200" dirty="0"/>
        </a:p>
      </dsp:txBody>
      <dsp:txXfrm>
        <a:off x="5557900" y="41710"/>
        <a:ext cx="2189030" cy="1653623"/>
      </dsp:txXfrm>
    </dsp:sp>
    <dsp:sp modelId="{5915AB6E-8564-45AE-9E85-B255A6716C84}">
      <dsp:nvSpPr>
        <dsp:cNvPr id="0" name=""/>
        <dsp:cNvSpPr/>
      </dsp:nvSpPr>
      <dsp:spPr>
        <a:xfrm>
          <a:off x="5518224" y="1695334"/>
          <a:ext cx="2268382" cy="728118"/>
        </a:xfrm>
        <a:prstGeom prst="rect">
          <a:avLst/>
        </a:prstGeom>
        <a:gradFill rotWithShape="0">
          <a:gsLst>
            <a:gs pos="0">
              <a:schemeClr val="accent1">
                <a:shade val="50000"/>
                <a:hueOff val="353209"/>
                <a:satOff val="-8812"/>
                <a:lumOff val="30835"/>
                <a:alphaOff val="0"/>
                <a:tint val="65000"/>
                <a:shade val="92000"/>
                <a:satMod val="130000"/>
              </a:schemeClr>
            </a:gs>
            <a:gs pos="45000">
              <a:schemeClr val="accent1">
                <a:shade val="50000"/>
                <a:hueOff val="353209"/>
                <a:satOff val="-8812"/>
                <a:lumOff val="30835"/>
                <a:alphaOff val="0"/>
                <a:tint val="60000"/>
                <a:shade val="99000"/>
                <a:satMod val="120000"/>
              </a:schemeClr>
            </a:gs>
            <a:gs pos="100000">
              <a:schemeClr val="accent1">
                <a:shade val="50000"/>
                <a:hueOff val="353209"/>
                <a:satOff val="-8812"/>
                <a:lumOff val="30835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1">
              <a:shade val="50000"/>
              <a:hueOff val="353209"/>
              <a:satOff val="-8812"/>
              <a:lumOff val="30835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0" tIns="0" rIns="31750" bIns="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500" kern="1200" dirty="0" smtClean="0"/>
            <a:t>Framework</a:t>
          </a:r>
          <a:endParaRPr lang="es-ES" sz="2500" kern="1200" dirty="0"/>
        </a:p>
      </dsp:txBody>
      <dsp:txXfrm>
        <a:off x="5518224" y="1695334"/>
        <a:ext cx="1597452" cy="728118"/>
      </dsp:txXfrm>
    </dsp:sp>
    <dsp:sp modelId="{2A1ABD6D-CC75-461F-813B-3BFA578715D0}">
      <dsp:nvSpPr>
        <dsp:cNvPr id="0" name=""/>
        <dsp:cNvSpPr/>
      </dsp:nvSpPr>
      <dsp:spPr>
        <a:xfrm>
          <a:off x="7179845" y="1810989"/>
          <a:ext cx="793933" cy="793933"/>
        </a:xfrm>
        <a:prstGeom prst="ellipse">
          <a:avLst/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bList2">
  <dgm:title val=""/>
  <dgm:desc val=""/>
  <dgm:catLst>
    <dgm:cat type="list" pri="7000"/>
    <dgm:cat type="convert" pri="16000"/>
    <dgm:cat type="picture" pri="28000"/>
    <dgm:cat type="pictureconvert" pri="2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bList2">
  <dgm:title val=""/>
  <dgm:desc val=""/>
  <dgm:catLst>
    <dgm:cat type="list" pri="7000"/>
    <dgm:cat type="convert" pri="16000"/>
    <dgm:cat type="picture" pri="28000"/>
    <dgm:cat type="pictureconvert" pri="2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694D82-2E63-44C7-80D7-84DEC6B8F8B3}" type="datetimeFigureOut">
              <a:rPr lang="es-EC" smtClean="0"/>
              <a:t>8/9/2020</a:t>
            </a:fld>
            <a:endParaRPr lang="es-EC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44A3B8-6CFC-4D12-86F5-ADD955D7005D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01401581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AD2653-F366-4E50-98B9-E318459ED147}" type="datetimeFigureOut">
              <a:rPr lang="es-EC" smtClean="0"/>
              <a:t>8/9/2020</a:t>
            </a:fld>
            <a:endParaRPr lang="es-EC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C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1B8E7C-F4FD-4BD9-9380-AE45F54CB884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66125131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AC8AB-2DCD-491D-8F87-7004644AE8BD}" type="datetime1">
              <a:rPr lang="en-US" smtClean="0"/>
              <a:t>9/8/2020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C" smtClean="0"/>
              <a:t>UNIVERSIDAD DE LAS FUERZAS ARMADAS - ESPE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B7430-D1C7-4683-AB27-07761046DF7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139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64E04-C551-4808-BF29-0A9AE70C2DBB}" type="datetime1">
              <a:rPr lang="en-US" smtClean="0"/>
              <a:t>9/8/2020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C" smtClean="0"/>
              <a:t>UNIVERSIDAD DE LAS FUERZAS ARMADAS - ESPE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B7430-D1C7-4683-AB27-07761046DF7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815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1254E-7119-4476-96CB-07E32DF424EE}" type="datetime1">
              <a:rPr lang="en-US" smtClean="0"/>
              <a:t>9/8/2020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C" smtClean="0"/>
              <a:t>UNIVERSIDAD DE LAS FUERZAS ARMADAS - ESPE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B7430-D1C7-4683-AB27-07761046DF7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931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F3756-3723-4270-8505-B2D7E4CE5580}" type="datetime1">
              <a:rPr lang="en-US" smtClean="0"/>
              <a:t>9/8/2020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C" smtClean="0"/>
              <a:t>UNIVERSIDAD DE LAS FUERZAS ARMADAS - ESPE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B7430-D1C7-4683-AB27-07761046DF7E}" type="slidenum">
              <a:rPr lang="en-US" smtClean="0"/>
              <a:t>‹Nº›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51916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FC98F-C31B-48FF-AB2D-C00F383F04D3}" type="datetime1">
              <a:rPr lang="en-US" smtClean="0"/>
              <a:t>9/8/2020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C" smtClean="0"/>
              <a:t>UNIVERSIDAD DE LAS FUERZAS ARMADAS - ESPE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B7430-D1C7-4683-AB27-07761046DF7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6142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65792-B4FC-4BB9-95B5-5C67D9957074}" type="datetime1">
              <a:rPr lang="en-US" smtClean="0"/>
              <a:t>9/8/2020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C" smtClean="0"/>
              <a:t>UNIVERSIDAD DE LAS FUERZAS ARMADAS - ESPE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B7430-D1C7-4683-AB27-07761046DF7E}" type="slidenum">
              <a:rPr lang="en-US" smtClean="0"/>
              <a:t>‹Nº›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84849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D6CDB-67FF-448D-93BD-68EA54A10CCF}" type="datetime1">
              <a:rPr lang="en-US" smtClean="0"/>
              <a:t>9/8/2020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C" smtClean="0"/>
              <a:t>UNIVERSIDAD DE LAS FUERZAS ARMADAS - ESPE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B7430-D1C7-4683-AB27-07761046DF7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784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6AED5-DC08-4532-A96E-2BED99EF8C5A}" type="datetime1">
              <a:rPr lang="en-US" smtClean="0"/>
              <a:t>9/8/2020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C" smtClean="0"/>
              <a:t>UNIVERSIDAD DE LAS FUERZAS ARMADAS - ESPE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B7430-D1C7-4683-AB27-07761046DF7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997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9D58E-9641-41F7-B274-CBA6E7120C7B}" type="datetime1">
              <a:rPr lang="en-US" smtClean="0"/>
              <a:t>9/8/2020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C" smtClean="0"/>
              <a:t>UNIVERSIDAD DE LAS FUERZAS ARMADAS - ESPE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B7430-D1C7-4683-AB27-07761046DF7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0512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E075F-0A5E-4F0A-9275-48A7BE68703B}" type="datetime1">
              <a:rPr lang="en-US" smtClean="0"/>
              <a:t>9/8/2020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s-EC" smtClean="0"/>
              <a:t>UNIVERSIDAD DE LAS FUERZAS ARMADAS - ESPE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B7430-D1C7-4683-AB27-07761046DF7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27169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E729AFD9-EFAE-46F7-9AB6-C5F4F5B9BAA2}" type="datetime1">
              <a:rPr lang="en-US" smtClean="0"/>
              <a:t>9/8/2020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s-EC" smtClean="0"/>
              <a:t>UNIVERSIDAD DE LAS FUERZAS ARMADAS - ESPE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70B7430-D1C7-4683-AB27-07761046DF7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51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8EF36-9B82-44A5-8200-07BF2CA9FF45}" type="datetime1">
              <a:rPr lang="en-US" smtClean="0"/>
              <a:t>9/8/2020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C" smtClean="0"/>
              <a:t>UNIVERSIDAD DE LAS FUERZAS ARMADAS - ESPE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B7430-D1C7-4683-AB27-07761046DF7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39889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31CF5-1591-4F9E-8E00-0A1C887D36B3}" type="datetime1">
              <a:rPr lang="en-US" smtClean="0"/>
              <a:t>9/8/2020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C" smtClean="0"/>
              <a:t>UNIVERSIDAD DE LAS FUERZAS ARMADAS - ESPE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B7430-D1C7-4683-AB27-07761046DF7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00070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89A06-10D3-4DDB-A939-F71548D396CC}" type="datetime1">
              <a:rPr lang="en-US" smtClean="0"/>
              <a:t>9/8/2020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C" smtClean="0"/>
              <a:t>UNIVERSIDAD DE LAS FUERZAS ARMADAS - ESPE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B7430-D1C7-4683-AB27-07761046DF7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90863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4BD2E-1226-4A80-8D71-F79DDA99AA32}" type="datetime1">
              <a:rPr lang="en-US" smtClean="0"/>
              <a:t>9/8/2020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C" smtClean="0"/>
              <a:t>UNIVERSIDAD DE LAS FUERZAS ARMADAS - ESPE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B7430-D1C7-4683-AB27-07761046DF7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49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28E3-4BAF-4A57-81CE-CCEE892685A7}" type="datetime1">
              <a:rPr lang="en-US" smtClean="0"/>
              <a:t>9/8/2020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C" smtClean="0"/>
              <a:t>UNIVERSIDAD DE LAS FUERZAS ARMADAS - ESPE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B7430-D1C7-4683-AB27-07761046DF7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404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6BB79-843A-4408-9666-DCE7C9B7F4E2}" type="datetime1">
              <a:rPr lang="en-US" smtClean="0"/>
              <a:t>9/8/2020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C" smtClean="0"/>
              <a:t>UNIVERSIDAD DE LAS FUERZAS ARMADAS - ESPE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B7430-D1C7-4683-AB27-07761046DF7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499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570DC-D4F3-4865-890F-AEDB0003A998}" type="datetime1">
              <a:rPr lang="en-US" smtClean="0"/>
              <a:t>9/8/2020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C" smtClean="0"/>
              <a:t>UNIVERSIDAD DE LAS FUERZAS ARMADAS - ESPE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B7430-D1C7-4683-AB27-07761046DF7E}" type="slidenum">
              <a:rPr lang="en-US" smtClean="0"/>
              <a:t>‹Nº›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40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27B4F-7B72-41EA-A679-227784D8FC37}" type="datetime1">
              <a:rPr lang="en-US" smtClean="0"/>
              <a:t>9/8/2020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C" smtClean="0"/>
              <a:t>UNIVERSIDAD DE LAS FUERZAS ARMADAS - ESPE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B7430-D1C7-4683-AB27-07761046DF7E}" type="slidenum">
              <a:rPr lang="en-US" smtClean="0"/>
              <a:t>‹Nº›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454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C1176-517F-4A74-A948-BDD5E8F4EF89}" type="datetime1">
              <a:rPr lang="en-US" smtClean="0"/>
              <a:t>9/8/2020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C" smtClean="0"/>
              <a:t>UNIVERSIDAD DE LAS FUERZAS ARMADAS - ESPE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B7430-D1C7-4683-AB27-07761046DF7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405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E852A-EDC9-4943-9B88-94553297C405}" type="datetime1">
              <a:rPr lang="en-US" smtClean="0"/>
              <a:t>9/8/2020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C" smtClean="0"/>
              <a:t>UNIVERSIDAD DE LAS FUERZAS ARMADAS - ESPE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B7430-D1C7-4683-AB27-07761046DF7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872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17659-976B-4CBA-A23F-AEC4F29443BD}" type="datetime1">
              <a:rPr lang="en-US" smtClean="0"/>
              <a:t>9/8/2020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C" smtClean="0"/>
              <a:t>UNIVERSIDAD DE LAS FUERZAS ARMADAS - ESPE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B7430-D1C7-4683-AB27-07761046DF7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673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6589D6B1-3968-4B04-A319-842107056870}" type="datetime1">
              <a:rPr lang="en-US" smtClean="0"/>
              <a:t>9/8/2020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s-EC" smtClean="0"/>
              <a:t>UNIVERSIDAD DE LAS FUERZAS ARMADAS - ESPE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0B7430-D1C7-4683-AB27-07761046DF7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295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253D6CB-B8EC-4B11-8994-C7E348D2EBB8}" type="datetime1">
              <a:rPr lang="en-US" smtClean="0"/>
              <a:t>9/8/2020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s-EC" smtClean="0"/>
              <a:t>UNIVERSIDAD DE LAS FUERZAS ARMADAS - ESPE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B70B7430-D1C7-4683-AB27-07761046DF7E}" type="slidenum">
              <a:rPr lang="en-US" smtClean="0"/>
              <a:t>‹Nº›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8032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7.xml"/><Relationship Id="rId3" Type="http://schemas.openxmlformats.org/officeDocument/2006/relationships/diagramLayout" Target="../diagrams/layout6.xml"/><Relationship Id="rId7" Type="http://schemas.openxmlformats.org/officeDocument/2006/relationships/diagramData" Target="../diagrams/data7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6.xml"/><Relationship Id="rId11" Type="http://schemas.microsoft.com/office/2007/relationships/diagramDrawing" Target="../diagrams/drawing7.xml"/><Relationship Id="rId5" Type="http://schemas.openxmlformats.org/officeDocument/2006/relationships/diagramColors" Target="../diagrams/colors6.xml"/><Relationship Id="rId10" Type="http://schemas.openxmlformats.org/officeDocument/2006/relationships/diagramColors" Target="../diagrams/colors7.xml"/><Relationship Id="rId4" Type="http://schemas.openxmlformats.org/officeDocument/2006/relationships/diagramQuickStyle" Target="../diagrams/quickStyle6.xml"/><Relationship Id="rId9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9.xml"/><Relationship Id="rId3" Type="http://schemas.openxmlformats.org/officeDocument/2006/relationships/diagramLayout" Target="../diagrams/layout8.xml"/><Relationship Id="rId7" Type="http://schemas.openxmlformats.org/officeDocument/2006/relationships/diagramData" Target="../diagrams/data9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8.xml"/><Relationship Id="rId11" Type="http://schemas.microsoft.com/office/2007/relationships/diagramDrawing" Target="../diagrams/drawing9.xml"/><Relationship Id="rId5" Type="http://schemas.openxmlformats.org/officeDocument/2006/relationships/diagramColors" Target="../diagrams/colors8.xml"/><Relationship Id="rId10" Type="http://schemas.openxmlformats.org/officeDocument/2006/relationships/diagramColors" Target="../diagrams/colors9.xml"/><Relationship Id="rId4" Type="http://schemas.openxmlformats.org/officeDocument/2006/relationships/diagramQuickStyle" Target="../diagrams/quickStyle8.xml"/><Relationship Id="rId9" Type="http://schemas.openxmlformats.org/officeDocument/2006/relationships/diagramQuickStyle" Target="../diagrams/quickStyle9.xml"/></Relationships>
</file>

<file path=ppt/slides/_rels/slide1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0.xml"/><Relationship Id="rId13" Type="http://schemas.microsoft.com/office/2007/relationships/diagramDrawing" Target="../diagrams/drawing11.xml"/><Relationship Id="rId3" Type="http://schemas.openxmlformats.org/officeDocument/2006/relationships/image" Target="../media/image3.jpeg"/><Relationship Id="rId7" Type="http://schemas.openxmlformats.org/officeDocument/2006/relationships/diagramColors" Target="../diagrams/colors10.xml"/><Relationship Id="rId12" Type="http://schemas.openxmlformats.org/officeDocument/2006/relationships/diagramColors" Target="../diagrams/colors1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6" Type="http://schemas.openxmlformats.org/officeDocument/2006/relationships/diagramQuickStyle" Target="../diagrams/quickStyle10.xml"/><Relationship Id="rId11" Type="http://schemas.openxmlformats.org/officeDocument/2006/relationships/diagramQuickStyle" Target="../diagrams/quickStyle11.xml"/><Relationship Id="rId5" Type="http://schemas.openxmlformats.org/officeDocument/2006/relationships/diagramLayout" Target="../diagrams/layout10.xml"/><Relationship Id="rId10" Type="http://schemas.openxmlformats.org/officeDocument/2006/relationships/diagramLayout" Target="../diagrams/layout11.xml"/><Relationship Id="rId4" Type="http://schemas.openxmlformats.org/officeDocument/2006/relationships/diagramData" Target="../diagrams/data10.xml"/><Relationship Id="rId9" Type="http://schemas.openxmlformats.org/officeDocument/2006/relationships/diagramData" Target="../diagrams/data11.xml"/></Relationships>
</file>

<file path=ppt/slides/_rels/slide1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2.xml"/><Relationship Id="rId3" Type="http://schemas.openxmlformats.org/officeDocument/2006/relationships/image" Target="../media/image3.jpeg"/><Relationship Id="rId7" Type="http://schemas.openxmlformats.org/officeDocument/2006/relationships/diagramColors" Target="../diagrams/colors1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6" Type="http://schemas.openxmlformats.org/officeDocument/2006/relationships/diagramQuickStyle" Target="../diagrams/quickStyle12.xml"/><Relationship Id="rId5" Type="http://schemas.openxmlformats.org/officeDocument/2006/relationships/diagramLayout" Target="../diagrams/layout12.xml"/><Relationship Id="rId4" Type="http://schemas.openxmlformats.org/officeDocument/2006/relationships/diagramData" Target="../diagrams/data12.xml"/></Relationships>
</file>

<file path=ppt/slides/_rels/slide1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3.xml"/><Relationship Id="rId3" Type="http://schemas.openxmlformats.org/officeDocument/2006/relationships/image" Target="../media/image3.jpeg"/><Relationship Id="rId7" Type="http://schemas.openxmlformats.org/officeDocument/2006/relationships/diagramColors" Target="../diagrams/colors1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6" Type="http://schemas.openxmlformats.org/officeDocument/2006/relationships/diagramQuickStyle" Target="../diagrams/quickStyle13.xml"/><Relationship Id="rId5" Type="http://schemas.openxmlformats.org/officeDocument/2006/relationships/diagramLayout" Target="../diagrams/layout13.xml"/><Relationship Id="rId4" Type="http://schemas.openxmlformats.org/officeDocument/2006/relationships/diagramData" Target="../diagrams/data13.xml"/></Relationships>
</file>

<file path=ppt/slides/_rels/slide1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4.xml"/><Relationship Id="rId3" Type="http://schemas.openxmlformats.org/officeDocument/2006/relationships/image" Target="../media/image3.jpeg"/><Relationship Id="rId7" Type="http://schemas.openxmlformats.org/officeDocument/2006/relationships/diagramColors" Target="../diagrams/colors1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6" Type="http://schemas.openxmlformats.org/officeDocument/2006/relationships/diagramQuickStyle" Target="../diagrams/quickStyle14.xml"/><Relationship Id="rId5" Type="http://schemas.openxmlformats.org/officeDocument/2006/relationships/diagramLayout" Target="../diagrams/layout14.xml"/><Relationship Id="rId4" Type="http://schemas.openxmlformats.org/officeDocument/2006/relationships/diagramData" Target="../diagrams/data14.xml"/></Relationships>
</file>

<file path=ppt/slides/_rels/slide1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5.xml"/><Relationship Id="rId3" Type="http://schemas.openxmlformats.org/officeDocument/2006/relationships/image" Target="../media/image3.jpeg"/><Relationship Id="rId7" Type="http://schemas.openxmlformats.org/officeDocument/2006/relationships/diagramColors" Target="../diagrams/colors1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6" Type="http://schemas.openxmlformats.org/officeDocument/2006/relationships/diagramQuickStyle" Target="../diagrams/quickStyle15.xml"/><Relationship Id="rId5" Type="http://schemas.openxmlformats.org/officeDocument/2006/relationships/diagramLayout" Target="../diagrams/layout15.xml"/><Relationship Id="rId4" Type="http://schemas.openxmlformats.org/officeDocument/2006/relationships/diagramData" Target="../diagrams/data15.xml"/></Relationships>
</file>

<file path=ppt/slides/_rels/slide1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6.xml"/><Relationship Id="rId3" Type="http://schemas.openxmlformats.org/officeDocument/2006/relationships/image" Target="../media/image3.jpeg"/><Relationship Id="rId7" Type="http://schemas.openxmlformats.org/officeDocument/2006/relationships/diagramColors" Target="../diagrams/colors16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6" Type="http://schemas.openxmlformats.org/officeDocument/2006/relationships/diagramQuickStyle" Target="../diagrams/quickStyle16.xml"/><Relationship Id="rId5" Type="http://schemas.openxmlformats.org/officeDocument/2006/relationships/diagramLayout" Target="../diagrams/layout16.xml"/><Relationship Id="rId4" Type="http://schemas.openxmlformats.org/officeDocument/2006/relationships/diagramData" Target="../diagrams/data16.xml"/></Relationships>
</file>

<file path=ppt/slides/_rels/slide1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7.xml"/><Relationship Id="rId3" Type="http://schemas.openxmlformats.org/officeDocument/2006/relationships/image" Target="../media/image3.jpeg"/><Relationship Id="rId7" Type="http://schemas.openxmlformats.org/officeDocument/2006/relationships/diagramColors" Target="../diagrams/colors17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6" Type="http://schemas.openxmlformats.org/officeDocument/2006/relationships/diagramQuickStyle" Target="../diagrams/quickStyle17.xml"/><Relationship Id="rId5" Type="http://schemas.openxmlformats.org/officeDocument/2006/relationships/diagramLayout" Target="../diagrams/layout17.xml"/><Relationship Id="rId4" Type="http://schemas.openxmlformats.org/officeDocument/2006/relationships/diagramData" Target="../diagrams/data1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7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4" Type="http://schemas.openxmlformats.org/officeDocument/2006/relationships/chart" Target="../charts/chart1.xml"/></Relationships>
</file>

<file path=ppt/slides/_rels/slide2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8.xml"/><Relationship Id="rId3" Type="http://schemas.openxmlformats.org/officeDocument/2006/relationships/image" Target="../media/image3.jpeg"/><Relationship Id="rId7" Type="http://schemas.openxmlformats.org/officeDocument/2006/relationships/diagramColors" Target="../diagrams/colors18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6" Type="http://schemas.openxmlformats.org/officeDocument/2006/relationships/diagramQuickStyle" Target="../diagrams/quickStyle18.xml"/><Relationship Id="rId5" Type="http://schemas.openxmlformats.org/officeDocument/2006/relationships/diagramLayout" Target="../diagrams/layout18.xml"/><Relationship Id="rId4" Type="http://schemas.openxmlformats.org/officeDocument/2006/relationships/diagramData" Target="../diagrams/data18.xml"/></Relationships>
</file>

<file path=ppt/slides/_rels/slide2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9.xml"/><Relationship Id="rId3" Type="http://schemas.openxmlformats.org/officeDocument/2006/relationships/image" Target="../media/image3.jpeg"/><Relationship Id="rId7" Type="http://schemas.openxmlformats.org/officeDocument/2006/relationships/diagramColors" Target="../diagrams/colors19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6" Type="http://schemas.openxmlformats.org/officeDocument/2006/relationships/diagramQuickStyle" Target="../diagrams/quickStyle19.xml"/><Relationship Id="rId5" Type="http://schemas.openxmlformats.org/officeDocument/2006/relationships/diagramLayout" Target="../diagrams/layout19.xml"/><Relationship Id="rId4" Type="http://schemas.openxmlformats.org/officeDocument/2006/relationships/diagramData" Target="../diagrams/data19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jpe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13" Type="http://schemas.microsoft.com/office/2007/relationships/diagramDrawing" Target="../diagrams/drawing2.xml"/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12" Type="http://schemas.openxmlformats.org/officeDocument/2006/relationships/diagramColors" Target="../diagrams/colors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11" Type="http://schemas.openxmlformats.org/officeDocument/2006/relationships/diagramQuickStyle" Target="../diagrams/quickStyle2.xml"/><Relationship Id="rId5" Type="http://schemas.openxmlformats.org/officeDocument/2006/relationships/diagramColors" Target="../diagrams/colors1.xml"/><Relationship Id="rId10" Type="http://schemas.openxmlformats.org/officeDocument/2006/relationships/diagramLayout" Target="../diagrams/layout2.xml"/><Relationship Id="rId4" Type="http://schemas.openxmlformats.org/officeDocument/2006/relationships/diagramQuickStyle" Target="../diagrams/quickStyle1.xml"/><Relationship Id="rId9" Type="http://schemas.openxmlformats.org/officeDocument/2006/relationships/diagramData" Target="../diagrams/data2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13" Type="http://schemas.microsoft.com/office/2007/relationships/diagramDrawing" Target="../diagrams/drawing4.xml"/><Relationship Id="rId3" Type="http://schemas.openxmlformats.org/officeDocument/2006/relationships/image" Target="../media/image3.jpeg"/><Relationship Id="rId7" Type="http://schemas.openxmlformats.org/officeDocument/2006/relationships/diagramColors" Target="../diagrams/colors3.xml"/><Relationship Id="rId12" Type="http://schemas.openxmlformats.org/officeDocument/2006/relationships/diagramColors" Target="../diagrams/colors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6" Type="http://schemas.openxmlformats.org/officeDocument/2006/relationships/diagramQuickStyle" Target="../diagrams/quickStyle3.xml"/><Relationship Id="rId11" Type="http://schemas.openxmlformats.org/officeDocument/2006/relationships/diagramQuickStyle" Target="../diagrams/quickStyle4.xml"/><Relationship Id="rId5" Type="http://schemas.openxmlformats.org/officeDocument/2006/relationships/diagramLayout" Target="../diagrams/layout3.xml"/><Relationship Id="rId10" Type="http://schemas.openxmlformats.org/officeDocument/2006/relationships/diagramLayout" Target="../diagrams/layout4.xml"/><Relationship Id="rId4" Type="http://schemas.openxmlformats.org/officeDocument/2006/relationships/diagramData" Target="../diagrams/data3.xml"/><Relationship Id="rId9" Type="http://schemas.openxmlformats.org/officeDocument/2006/relationships/diagramData" Target="../diagrams/data4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diagramLayout" Target="../diagrams/layout5.xml"/><Relationship Id="rId7" Type="http://schemas.openxmlformats.org/officeDocument/2006/relationships/image" Target="../media/image13.jpe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10" Type="http://schemas.openxmlformats.org/officeDocument/2006/relationships/image" Target="../media/image16.png"/><Relationship Id="rId4" Type="http://schemas.openxmlformats.org/officeDocument/2006/relationships/diagramQuickStyle" Target="../diagrams/quickStyle5.xml"/><Relationship Id="rId9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00051" y="2287949"/>
            <a:ext cx="10058400" cy="2140360"/>
          </a:xfrm>
        </p:spPr>
        <p:txBody>
          <a:bodyPr>
            <a:noAutofit/>
          </a:bodyPr>
          <a:lstStyle/>
          <a:p>
            <a:pPr algn="ctr"/>
            <a:r>
              <a:rPr lang="es-EC" sz="4400" dirty="0"/>
              <a:t>Análisis Comparativo de Modelos de Selección y Protección de Infraestructuras Críticas, como Aporte a la Política Nacional de Ciberseguridad del Ecuador</a:t>
            </a:r>
            <a:endParaRPr lang="es-EC" sz="44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00051" y="4428309"/>
            <a:ext cx="10058400" cy="1902154"/>
          </a:xfrm>
        </p:spPr>
        <p:txBody>
          <a:bodyPr>
            <a:normAutofit fontScale="85000" lnSpcReduction="20000"/>
          </a:bodyPr>
          <a:lstStyle/>
          <a:p>
            <a:r>
              <a:rPr lang="es-EC" dirty="0" smtClean="0"/>
              <a:t>autor:</a:t>
            </a:r>
          </a:p>
          <a:p>
            <a:pPr algn="ctr"/>
            <a:r>
              <a:rPr lang="es-EC" dirty="0" smtClean="0"/>
              <a:t>JUAN JAHIR PAEZ QUISHPE</a:t>
            </a:r>
          </a:p>
          <a:p>
            <a:r>
              <a:rPr lang="es-EC" dirty="0" smtClean="0"/>
              <a:t>DIRECTOR:</a:t>
            </a:r>
          </a:p>
          <a:p>
            <a:pPr algn="ctr"/>
            <a:r>
              <a:rPr lang="es-EC" dirty="0" smtClean="0"/>
              <a:t>Ing. </a:t>
            </a:r>
            <a:r>
              <a:rPr lang="es-EC" dirty="0" err="1" smtClean="0"/>
              <a:t>mario</a:t>
            </a:r>
            <a:r>
              <a:rPr lang="es-EC" dirty="0" smtClean="0"/>
              <a:t> B. ron </a:t>
            </a:r>
            <a:r>
              <a:rPr lang="es-EC" dirty="0" err="1" smtClean="0"/>
              <a:t>MGs</a:t>
            </a:r>
            <a:r>
              <a:rPr lang="es-EC" dirty="0" smtClean="0"/>
              <a:t>.</a:t>
            </a:r>
            <a:endParaRPr lang="es-EC" dirty="0"/>
          </a:p>
          <a:p>
            <a:pPr algn="ctr"/>
            <a:r>
              <a:rPr lang="es-EC" dirty="0" err="1" smtClean="0"/>
              <a:t>Sangolqui</a:t>
            </a:r>
            <a:r>
              <a:rPr lang="es-EC" dirty="0" smtClean="0"/>
              <a:t>, 2020</a:t>
            </a:r>
            <a:endParaRPr lang="es-EC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9776"/>
          <a:stretch/>
        </p:blipFill>
        <p:spPr>
          <a:xfrm>
            <a:off x="295422" y="330750"/>
            <a:ext cx="6475208" cy="1652795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0087" y="330750"/>
            <a:ext cx="1652795" cy="1652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4816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Análisis de Frameworks</a:t>
            </a:r>
            <a:endParaRPr lang="es-EC" dirty="0"/>
          </a:p>
        </p:txBody>
      </p:sp>
      <p:graphicFrame>
        <p:nvGraphicFramePr>
          <p:cNvPr id="7" name="Marcador de contenid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9014513"/>
              </p:ext>
            </p:extLst>
          </p:nvPr>
        </p:nvGraphicFramePr>
        <p:xfrm>
          <a:off x="2684258" y="1872390"/>
          <a:ext cx="6884443" cy="15239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FC98F-C31B-48FF-AB2D-C00F383F04D3}" type="datetime1">
              <a:rPr lang="en-US" smtClean="0"/>
              <a:t>9/8/2020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C" smtClean="0"/>
              <a:t>UNIVERSIDAD DE LAS FUERZAS ARMADAS - ESPE</a:t>
            </a:r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B7430-D1C7-4683-AB27-07761046DF7E}" type="slidenum">
              <a:rPr lang="en-US" smtClean="0"/>
              <a:t>10</a:t>
            </a:fld>
            <a:endParaRPr lang="en-US"/>
          </a:p>
        </p:txBody>
      </p:sp>
      <p:graphicFrame>
        <p:nvGraphicFramePr>
          <p:cNvPr id="8" name="Diagrama 7"/>
          <p:cNvGraphicFramePr/>
          <p:nvPr>
            <p:extLst>
              <p:ext uri="{D42A27DB-BD31-4B8C-83A1-F6EECF244321}">
                <p14:modId xmlns:p14="http://schemas.microsoft.com/office/powerpoint/2010/main" val="301289704"/>
              </p:ext>
            </p:extLst>
          </p:nvPr>
        </p:nvGraphicFramePr>
        <p:xfrm>
          <a:off x="2032000" y="3531373"/>
          <a:ext cx="8128000" cy="26069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0084763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Análisis de Frameworks</a:t>
            </a:r>
            <a:endParaRPr lang="es-EC" dirty="0"/>
          </a:p>
        </p:txBody>
      </p:sp>
      <p:graphicFrame>
        <p:nvGraphicFramePr>
          <p:cNvPr id="7" name="Marcador de contenid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9013207"/>
              </p:ext>
            </p:extLst>
          </p:nvPr>
        </p:nvGraphicFramePr>
        <p:xfrm>
          <a:off x="2684258" y="1872390"/>
          <a:ext cx="6884443" cy="15239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FC98F-C31B-48FF-AB2D-C00F383F04D3}" type="datetime1">
              <a:rPr lang="en-US" smtClean="0"/>
              <a:t>9/8/2020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C" smtClean="0"/>
              <a:t>UNIVERSIDAD DE LAS FUERZAS ARMADAS - ESPE</a:t>
            </a:r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B7430-D1C7-4683-AB27-07761046DF7E}" type="slidenum">
              <a:rPr lang="en-US" smtClean="0"/>
              <a:t>11</a:t>
            </a:fld>
            <a:endParaRPr lang="en-US"/>
          </a:p>
        </p:txBody>
      </p:sp>
      <p:graphicFrame>
        <p:nvGraphicFramePr>
          <p:cNvPr id="8" name="Diagrama 7"/>
          <p:cNvGraphicFramePr/>
          <p:nvPr>
            <p:extLst>
              <p:ext uri="{D42A27DB-BD31-4B8C-83A1-F6EECF244321}">
                <p14:modId xmlns:p14="http://schemas.microsoft.com/office/powerpoint/2010/main" val="1888833949"/>
              </p:ext>
            </p:extLst>
          </p:nvPr>
        </p:nvGraphicFramePr>
        <p:xfrm>
          <a:off x="1972491" y="3531373"/>
          <a:ext cx="8187509" cy="26069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0167310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437694"/>
          </a:xfrm>
        </p:spPr>
        <p:txBody>
          <a:bodyPr/>
          <a:lstStyle/>
          <a:p>
            <a:r>
              <a:rPr lang="es-EC" dirty="0" smtClean="0"/>
              <a:t>Definición de Variables</a:t>
            </a:r>
            <a:endParaRPr lang="es-EC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9776"/>
          <a:stretch/>
        </p:blipFill>
        <p:spPr>
          <a:xfrm>
            <a:off x="0" y="178229"/>
            <a:ext cx="2827606" cy="721746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92025" y="0"/>
            <a:ext cx="899975" cy="899975"/>
          </a:xfrm>
          <a:prstGeom prst="rect">
            <a:avLst/>
          </a:prstGeom>
        </p:spPr>
      </p:pic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B7430-D1C7-4683-AB27-07761046DF7E}" type="slidenum">
              <a:rPr lang="en-US" smtClean="0"/>
              <a:t>12</a:t>
            </a:fld>
            <a:endParaRPr lang="en-US"/>
          </a:p>
        </p:txBody>
      </p:sp>
      <p:sp>
        <p:nvSpPr>
          <p:cNvPr id="10" name="Marcador de fecha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3FA36-603F-4A6E-8646-84751B4CEFDE}" type="datetime1">
              <a:rPr lang="en-US" smtClean="0"/>
              <a:t>9/8/2020</a:t>
            </a:fld>
            <a:endParaRPr lang="en-US"/>
          </a:p>
        </p:txBody>
      </p:sp>
      <p:sp>
        <p:nvSpPr>
          <p:cNvPr id="11" name="Marcador de pie de página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C" smtClean="0"/>
              <a:t>UNIVERSIDAD DE LAS FUERZAS ARMADAS - ESPE</a:t>
            </a:r>
            <a:endParaRPr lang="en-US"/>
          </a:p>
        </p:txBody>
      </p:sp>
      <p:sp>
        <p:nvSpPr>
          <p:cNvPr id="15" name="Marcador de contenido 2"/>
          <p:cNvSpPr txBox="1">
            <a:spLocks/>
          </p:cNvSpPr>
          <p:nvPr/>
        </p:nvSpPr>
        <p:spPr>
          <a:xfrm>
            <a:off x="1402080" y="2150534"/>
            <a:ext cx="10058400" cy="402336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s-EC" dirty="0"/>
          </a:p>
        </p:txBody>
      </p:sp>
      <p:graphicFrame>
        <p:nvGraphicFramePr>
          <p:cNvPr id="16" name="Diagrama 15"/>
          <p:cNvGraphicFramePr/>
          <p:nvPr>
            <p:extLst>
              <p:ext uri="{D42A27DB-BD31-4B8C-83A1-F6EECF244321}">
                <p14:modId xmlns:p14="http://schemas.microsoft.com/office/powerpoint/2010/main" val="857436834"/>
              </p:ext>
            </p:extLst>
          </p:nvPr>
        </p:nvGraphicFramePr>
        <p:xfrm>
          <a:off x="1221305" y="2175232"/>
          <a:ext cx="3212601" cy="30092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17" name="Diagrama 16"/>
          <p:cNvGraphicFramePr/>
          <p:nvPr>
            <p:extLst>
              <p:ext uri="{D42A27DB-BD31-4B8C-83A1-F6EECF244321}">
                <p14:modId xmlns:p14="http://schemas.microsoft.com/office/powerpoint/2010/main" val="1422201755"/>
              </p:ext>
            </p:extLst>
          </p:nvPr>
        </p:nvGraphicFramePr>
        <p:xfrm>
          <a:off x="5515429" y="1818119"/>
          <a:ext cx="5640251" cy="41281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</p:spTree>
    <p:extLst>
      <p:ext uri="{BB962C8B-B14F-4D97-AF65-F5344CB8AC3E}">
        <p14:creationId xmlns:p14="http://schemas.microsoft.com/office/powerpoint/2010/main" val="3060912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Identificación de sectores críticos de IC</a:t>
            </a:r>
            <a:endParaRPr lang="es-EC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9776"/>
          <a:stretch/>
        </p:blipFill>
        <p:spPr>
          <a:xfrm>
            <a:off x="0" y="178229"/>
            <a:ext cx="2827606" cy="721746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92025" y="0"/>
            <a:ext cx="899975" cy="899975"/>
          </a:xfrm>
          <a:prstGeom prst="rect">
            <a:avLst/>
          </a:prstGeom>
        </p:spPr>
      </p:pic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B7430-D1C7-4683-AB27-07761046DF7E}" type="slidenum">
              <a:rPr lang="en-US" smtClean="0"/>
              <a:t>13</a:t>
            </a:fld>
            <a:endParaRPr lang="en-US"/>
          </a:p>
        </p:txBody>
      </p:sp>
      <p:sp>
        <p:nvSpPr>
          <p:cNvPr id="10" name="Marcador de fecha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CBE95-4570-4062-9791-722979DEBDE9}" type="datetime1">
              <a:rPr lang="en-US" smtClean="0"/>
              <a:t>9/8/2020</a:t>
            </a:fld>
            <a:endParaRPr lang="en-US"/>
          </a:p>
        </p:txBody>
      </p:sp>
      <p:sp>
        <p:nvSpPr>
          <p:cNvPr id="11" name="Marcador de pie de página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C" smtClean="0"/>
              <a:t>UNIVERSIDAD DE LAS FUERZAS ARMADAS - ESPE</a:t>
            </a:r>
            <a:endParaRPr lang="en-US"/>
          </a:p>
        </p:txBody>
      </p:sp>
      <p:graphicFrame>
        <p:nvGraphicFramePr>
          <p:cNvPr id="3" name="Marcador de contenido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7309983"/>
              </p:ext>
            </p:extLst>
          </p:nvPr>
        </p:nvGraphicFramePr>
        <p:xfrm>
          <a:off x="2910091" y="2068332"/>
          <a:ext cx="6374991" cy="30392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640921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8386" y="617575"/>
            <a:ext cx="10058400" cy="1450757"/>
          </a:xfrm>
        </p:spPr>
        <p:txBody>
          <a:bodyPr/>
          <a:lstStyle/>
          <a:p>
            <a:r>
              <a:rPr lang="es-EC" dirty="0" smtClean="0"/>
              <a:t>Aplicación de criterios específicos a sectores críticos</a:t>
            </a:r>
            <a:endParaRPr lang="es-EC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9776"/>
          <a:stretch/>
        </p:blipFill>
        <p:spPr>
          <a:xfrm>
            <a:off x="0" y="178229"/>
            <a:ext cx="2827606" cy="721746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92025" y="0"/>
            <a:ext cx="899975" cy="899975"/>
          </a:xfrm>
          <a:prstGeom prst="rect">
            <a:avLst/>
          </a:prstGeom>
        </p:spPr>
      </p:pic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B7430-D1C7-4683-AB27-07761046DF7E}" type="slidenum">
              <a:rPr lang="en-US" smtClean="0"/>
              <a:t>14</a:t>
            </a:fld>
            <a:endParaRPr lang="en-US"/>
          </a:p>
        </p:txBody>
      </p:sp>
      <p:sp>
        <p:nvSpPr>
          <p:cNvPr id="10" name="Marcador de fecha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CBE95-4570-4062-9791-722979DEBDE9}" type="datetime1">
              <a:rPr lang="en-US" smtClean="0"/>
              <a:t>9/8/2020</a:t>
            </a:fld>
            <a:endParaRPr lang="en-US"/>
          </a:p>
        </p:txBody>
      </p:sp>
      <p:sp>
        <p:nvSpPr>
          <p:cNvPr id="11" name="Marcador de pie de página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C" smtClean="0"/>
              <a:t>UNIVERSIDAD DE LAS FUERZAS ARMADAS - ESPE</a:t>
            </a:r>
            <a:endParaRPr lang="en-US"/>
          </a:p>
        </p:txBody>
      </p:sp>
      <p:graphicFrame>
        <p:nvGraphicFramePr>
          <p:cNvPr id="3" name="Marcador de contenido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8311110"/>
              </p:ext>
            </p:extLst>
          </p:nvPr>
        </p:nvGraphicFramePr>
        <p:xfrm>
          <a:off x="2910091" y="2068332"/>
          <a:ext cx="6374991" cy="30392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937565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54083" y="583822"/>
            <a:ext cx="10058400" cy="1450757"/>
          </a:xfrm>
        </p:spPr>
        <p:txBody>
          <a:bodyPr/>
          <a:lstStyle/>
          <a:p>
            <a:r>
              <a:rPr lang="es-EC" dirty="0" smtClean="0"/>
              <a:t>Valoración de recursos críticos dentro de las IC</a:t>
            </a:r>
            <a:endParaRPr lang="es-EC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9776"/>
          <a:stretch/>
        </p:blipFill>
        <p:spPr>
          <a:xfrm>
            <a:off x="0" y="89114"/>
            <a:ext cx="2827606" cy="721746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92025" y="0"/>
            <a:ext cx="899975" cy="899975"/>
          </a:xfrm>
          <a:prstGeom prst="rect">
            <a:avLst/>
          </a:prstGeom>
        </p:spPr>
      </p:pic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B7430-D1C7-4683-AB27-07761046DF7E}" type="slidenum">
              <a:rPr lang="en-US" smtClean="0"/>
              <a:t>15</a:t>
            </a:fld>
            <a:endParaRPr lang="en-US"/>
          </a:p>
        </p:txBody>
      </p:sp>
      <p:sp>
        <p:nvSpPr>
          <p:cNvPr id="10" name="Marcador de fecha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CBE95-4570-4062-9791-722979DEBDE9}" type="datetime1">
              <a:rPr lang="en-US" smtClean="0"/>
              <a:t>9/8/2020</a:t>
            </a:fld>
            <a:endParaRPr lang="en-US"/>
          </a:p>
        </p:txBody>
      </p:sp>
      <p:sp>
        <p:nvSpPr>
          <p:cNvPr id="11" name="Marcador de pie de página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C" smtClean="0"/>
              <a:t>UNIVERSIDAD DE LAS FUERZAS ARMADAS - ESPE</a:t>
            </a:r>
            <a:endParaRPr lang="en-US"/>
          </a:p>
        </p:txBody>
      </p:sp>
      <p:graphicFrame>
        <p:nvGraphicFramePr>
          <p:cNvPr id="3" name="Marcador de contenido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6440605"/>
              </p:ext>
            </p:extLst>
          </p:nvPr>
        </p:nvGraphicFramePr>
        <p:xfrm>
          <a:off x="2910091" y="2068332"/>
          <a:ext cx="6374991" cy="30392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120906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54083" y="583822"/>
            <a:ext cx="10058400" cy="1258041"/>
          </a:xfrm>
        </p:spPr>
        <p:txBody>
          <a:bodyPr/>
          <a:lstStyle/>
          <a:p>
            <a:r>
              <a:rPr lang="es-EC" dirty="0" smtClean="0"/>
              <a:t>Evaluación de la dependencia de las IC</a:t>
            </a:r>
            <a:endParaRPr lang="es-EC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9776"/>
          <a:stretch/>
        </p:blipFill>
        <p:spPr>
          <a:xfrm>
            <a:off x="0" y="89114"/>
            <a:ext cx="2827606" cy="721746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92025" y="0"/>
            <a:ext cx="899975" cy="899975"/>
          </a:xfrm>
          <a:prstGeom prst="rect">
            <a:avLst/>
          </a:prstGeom>
        </p:spPr>
      </p:pic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B7430-D1C7-4683-AB27-07761046DF7E}" type="slidenum">
              <a:rPr lang="en-US" smtClean="0"/>
              <a:t>16</a:t>
            </a:fld>
            <a:endParaRPr lang="en-US"/>
          </a:p>
        </p:txBody>
      </p:sp>
      <p:sp>
        <p:nvSpPr>
          <p:cNvPr id="10" name="Marcador de fecha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CBE95-4570-4062-9791-722979DEBDE9}" type="datetime1">
              <a:rPr lang="en-US" smtClean="0"/>
              <a:t>9/8/2020</a:t>
            </a:fld>
            <a:endParaRPr lang="en-US"/>
          </a:p>
        </p:txBody>
      </p:sp>
      <p:sp>
        <p:nvSpPr>
          <p:cNvPr id="11" name="Marcador de pie de página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C" smtClean="0"/>
              <a:t>UNIVERSIDAD DE LAS FUERZAS ARMADAS - ESPE</a:t>
            </a:r>
            <a:endParaRPr lang="en-US"/>
          </a:p>
        </p:txBody>
      </p:sp>
      <p:graphicFrame>
        <p:nvGraphicFramePr>
          <p:cNvPr id="3" name="Marcador de contenido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2470391"/>
              </p:ext>
            </p:extLst>
          </p:nvPr>
        </p:nvGraphicFramePr>
        <p:xfrm>
          <a:off x="2910091" y="2068332"/>
          <a:ext cx="6374991" cy="30392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846489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54083" y="583822"/>
            <a:ext cx="10058400" cy="1258041"/>
          </a:xfrm>
        </p:spPr>
        <p:txBody>
          <a:bodyPr/>
          <a:lstStyle/>
          <a:p>
            <a:r>
              <a:rPr lang="es-EC" dirty="0" smtClean="0"/>
              <a:t>Análisis de criterios comunes de las IC</a:t>
            </a:r>
            <a:endParaRPr lang="es-EC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9776"/>
          <a:stretch/>
        </p:blipFill>
        <p:spPr>
          <a:xfrm>
            <a:off x="0" y="89114"/>
            <a:ext cx="2827606" cy="721746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92025" y="0"/>
            <a:ext cx="899975" cy="899975"/>
          </a:xfrm>
          <a:prstGeom prst="rect">
            <a:avLst/>
          </a:prstGeom>
        </p:spPr>
      </p:pic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B7430-D1C7-4683-AB27-07761046DF7E}" type="slidenum">
              <a:rPr lang="en-US" smtClean="0"/>
              <a:t>17</a:t>
            </a:fld>
            <a:endParaRPr lang="en-US"/>
          </a:p>
        </p:txBody>
      </p:sp>
      <p:sp>
        <p:nvSpPr>
          <p:cNvPr id="10" name="Marcador de fecha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CBE95-4570-4062-9791-722979DEBDE9}" type="datetime1">
              <a:rPr lang="en-US" smtClean="0"/>
              <a:t>9/8/2020</a:t>
            </a:fld>
            <a:endParaRPr lang="en-US"/>
          </a:p>
        </p:txBody>
      </p:sp>
      <p:sp>
        <p:nvSpPr>
          <p:cNvPr id="11" name="Marcador de pie de página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C" smtClean="0"/>
              <a:t>UNIVERSIDAD DE LAS FUERZAS ARMADAS - ESPE</a:t>
            </a:r>
            <a:endParaRPr lang="en-US"/>
          </a:p>
        </p:txBody>
      </p:sp>
      <p:graphicFrame>
        <p:nvGraphicFramePr>
          <p:cNvPr id="3" name="Marcador de contenido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4730146"/>
              </p:ext>
            </p:extLst>
          </p:nvPr>
        </p:nvGraphicFramePr>
        <p:xfrm>
          <a:off x="2910091" y="2068332"/>
          <a:ext cx="6374991" cy="30392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67408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54083" y="583822"/>
            <a:ext cx="10058400" cy="1258041"/>
          </a:xfrm>
        </p:spPr>
        <p:txBody>
          <a:bodyPr/>
          <a:lstStyle/>
          <a:p>
            <a:r>
              <a:rPr lang="es-EC" dirty="0" smtClean="0"/>
              <a:t>Análisis de riesgos de las IC</a:t>
            </a:r>
            <a:endParaRPr lang="es-EC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9776"/>
          <a:stretch/>
        </p:blipFill>
        <p:spPr>
          <a:xfrm>
            <a:off x="0" y="89114"/>
            <a:ext cx="2827606" cy="721746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92025" y="0"/>
            <a:ext cx="899975" cy="899975"/>
          </a:xfrm>
          <a:prstGeom prst="rect">
            <a:avLst/>
          </a:prstGeom>
        </p:spPr>
      </p:pic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B7430-D1C7-4683-AB27-07761046DF7E}" type="slidenum">
              <a:rPr lang="en-US" smtClean="0"/>
              <a:t>18</a:t>
            </a:fld>
            <a:endParaRPr lang="en-US"/>
          </a:p>
        </p:txBody>
      </p:sp>
      <p:sp>
        <p:nvSpPr>
          <p:cNvPr id="10" name="Marcador de fecha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CBE95-4570-4062-9791-722979DEBDE9}" type="datetime1">
              <a:rPr lang="en-US" smtClean="0"/>
              <a:t>9/8/2020</a:t>
            </a:fld>
            <a:endParaRPr lang="en-US"/>
          </a:p>
        </p:txBody>
      </p:sp>
      <p:sp>
        <p:nvSpPr>
          <p:cNvPr id="11" name="Marcador de pie de página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C" smtClean="0"/>
              <a:t>UNIVERSIDAD DE LAS FUERZAS ARMADAS - ESPE</a:t>
            </a:r>
            <a:endParaRPr lang="en-US"/>
          </a:p>
        </p:txBody>
      </p:sp>
      <p:graphicFrame>
        <p:nvGraphicFramePr>
          <p:cNvPr id="3" name="Marcador de contenido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3773195"/>
              </p:ext>
            </p:extLst>
          </p:nvPr>
        </p:nvGraphicFramePr>
        <p:xfrm>
          <a:off x="2910091" y="2068332"/>
          <a:ext cx="6374991" cy="30392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710303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54083" y="583822"/>
            <a:ext cx="10058400" cy="1258041"/>
          </a:xfrm>
        </p:spPr>
        <p:txBody>
          <a:bodyPr/>
          <a:lstStyle/>
          <a:p>
            <a:r>
              <a:rPr lang="es-EC" dirty="0" smtClean="0"/>
              <a:t>Calificación de Características</a:t>
            </a:r>
            <a:endParaRPr lang="es-EC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9776"/>
          <a:stretch/>
        </p:blipFill>
        <p:spPr>
          <a:xfrm>
            <a:off x="0" y="89114"/>
            <a:ext cx="2827606" cy="721746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92025" y="0"/>
            <a:ext cx="899975" cy="899975"/>
          </a:xfrm>
          <a:prstGeom prst="rect">
            <a:avLst/>
          </a:prstGeom>
        </p:spPr>
      </p:pic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B7430-D1C7-4683-AB27-07761046DF7E}" type="slidenum">
              <a:rPr lang="en-US" smtClean="0"/>
              <a:t>19</a:t>
            </a:fld>
            <a:endParaRPr lang="en-US"/>
          </a:p>
        </p:txBody>
      </p:sp>
      <p:sp>
        <p:nvSpPr>
          <p:cNvPr id="10" name="Marcador de fecha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CBE95-4570-4062-9791-722979DEBDE9}" type="datetime1">
              <a:rPr lang="en-US" smtClean="0"/>
              <a:t>9/8/2020</a:t>
            </a:fld>
            <a:endParaRPr lang="en-US"/>
          </a:p>
        </p:txBody>
      </p:sp>
      <p:sp>
        <p:nvSpPr>
          <p:cNvPr id="11" name="Marcador de pie de página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C" smtClean="0"/>
              <a:t>UNIVERSIDAD DE LAS FUERZAS ARMADAS - ESPE</a:t>
            </a:r>
            <a:endParaRPr lang="en-US"/>
          </a:p>
        </p:txBody>
      </p:sp>
      <p:graphicFrame>
        <p:nvGraphicFramePr>
          <p:cNvPr id="8" name="Marcador de contenido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6463938"/>
              </p:ext>
            </p:extLst>
          </p:nvPr>
        </p:nvGraphicFramePr>
        <p:xfrm>
          <a:off x="1211233" y="2106494"/>
          <a:ext cx="4972050" cy="1737360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994410">
                  <a:extLst>
                    <a:ext uri="{9D8B030D-6E8A-4147-A177-3AD203B41FA5}">
                      <a16:colId xmlns:a16="http://schemas.microsoft.com/office/drawing/2014/main" val="306029822"/>
                    </a:ext>
                  </a:extLst>
                </a:gridCol>
                <a:gridCol w="994410">
                  <a:extLst>
                    <a:ext uri="{9D8B030D-6E8A-4147-A177-3AD203B41FA5}">
                      <a16:colId xmlns:a16="http://schemas.microsoft.com/office/drawing/2014/main" val="2568007042"/>
                    </a:ext>
                  </a:extLst>
                </a:gridCol>
                <a:gridCol w="994410">
                  <a:extLst>
                    <a:ext uri="{9D8B030D-6E8A-4147-A177-3AD203B41FA5}">
                      <a16:colId xmlns:a16="http://schemas.microsoft.com/office/drawing/2014/main" val="3191297604"/>
                    </a:ext>
                  </a:extLst>
                </a:gridCol>
                <a:gridCol w="994410">
                  <a:extLst>
                    <a:ext uri="{9D8B030D-6E8A-4147-A177-3AD203B41FA5}">
                      <a16:colId xmlns:a16="http://schemas.microsoft.com/office/drawing/2014/main" val="1439296230"/>
                    </a:ext>
                  </a:extLst>
                </a:gridCol>
                <a:gridCol w="994410">
                  <a:extLst>
                    <a:ext uri="{9D8B030D-6E8A-4147-A177-3AD203B41FA5}">
                      <a16:colId xmlns:a16="http://schemas.microsoft.com/office/drawing/2014/main" val="1285447112"/>
                    </a:ext>
                  </a:extLst>
                </a:gridCol>
              </a:tblGrid>
              <a:tr h="0">
                <a:tc gridSpan="5">
                  <a:txBody>
                    <a:bodyPr/>
                    <a:lstStyle/>
                    <a:p>
                      <a:pPr lvl="3" algn="l"/>
                      <a:r>
                        <a:rPr lang="es-ES" sz="1800" kern="1200" dirty="0" smtClean="0">
                          <a:effectLst/>
                        </a:rPr>
                        <a:t>Identificación de Sectores Críticos</a:t>
                      </a:r>
                      <a:endParaRPr lang="es-EC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s-EC" sz="12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s-EC" sz="12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03611968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Framework</a:t>
                      </a:r>
                      <a:endParaRPr lang="es-EC" sz="12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</a:rPr>
                        <a:t>Características </a:t>
                      </a:r>
                      <a:endParaRPr lang="es-EC" sz="1200" b="1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</a:rPr>
                        <a:t>TOTAL</a:t>
                      </a:r>
                      <a:endParaRPr lang="es-EC" sz="1200" b="1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6802596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CAR-1.1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CAR-1.2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CAR-1.3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830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ENISA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X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X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X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200" b="1">
                          <a:effectLst/>
                        </a:rPr>
                        <a:t>3</a:t>
                      </a:r>
                      <a:endParaRPr lang="es-EC" sz="1200" b="1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7575908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NIST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X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X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 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</a:rPr>
                        <a:t>2</a:t>
                      </a:r>
                      <a:endParaRPr lang="es-EC" sz="1200" b="1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36872246"/>
                  </a:ext>
                </a:extLst>
              </a:tr>
            </a:tbl>
          </a:graphicData>
        </a:graphic>
      </p:graphicFrame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5587244"/>
              </p:ext>
            </p:extLst>
          </p:nvPr>
        </p:nvGraphicFramePr>
        <p:xfrm>
          <a:off x="6240433" y="4088674"/>
          <a:ext cx="4972050" cy="2011680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994410">
                  <a:extLst>
                    <a:ext uri="{9D8B030D-6E8A-4147-A177-3AD203B41FA5}">
                      <a16:colId xmlns:a16="http://schemas.microsoft.com/office/drawing/2014/main" val="2733009452"/>
                    </a:ext>
                  </a:extLst>
                </a:gridCol>
                <a:gridCol w="994410">
                  <a:extLst>
                    <a:ext uri="{9D8B030D-6E8A-4147-A177-3AD203B41FA5}">
                      <a16:colId xmlns:a16="http://schemas.microsoft.com/office/drawing/2014/main" val="3923355216"/>
                    </a:ext>
                  </a:extLst>
                </a:gridCol>
                <a:gridCol w="994410">
                  <a:extLst>
                    <a:ext uri="{9D8B030D-6E8A-4147-A177-3AD203B41FA5}">
                      <a16:colId xmlns:a16="http://schemas.microsoft.com/office/drawing/2014/main" val="1681166456"/>
                    </a:ext>
                  </a:extLst>
                </a:gridCol>
                <a:gridCol w="994410">
                  <a:extLst>
                    <a:ext uri="{9D8B030D-6E8A-4147-A177-3AD203B41FA5}">
                      <a16:colId xmlns:a16="http://schemas.microsoft.com/office/drawing/2014/main" val="4268960599"/>
                    </a:ext>
                  </a:extLst>
                </a:gridCol>
                <a:gridCol w="994410">
                  <a:extLst>
                    <a:ext uri="{9D8B030D-6E8A-4147-A177-3AD203B41FA5}">
                      <a16:colId xmlns:a16="http://schemas.microsoft.com/office/drawing/2014/main" val="986907279"/>
                    </a:ext>
                  </a:extLst>
                </a:gridCol>
              </a:tblGrid>
              <a:tr h="439665">
                <a:tc gridSpan="5"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_tradnl" sz="1800" kern="1200" dirty="0" smtClean="0">
                          <a:effectLst/>
                        </a:rPr>
                        <a:t>Valoración de recursos críticos dentro de las IC</a:t>
                      </a:r>
                      <a:endParaRPr lang="es-EC" sz="12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s-EC" sz="12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s-EC" sz="12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002549987"/>
                  </a:ext>
                </a:extLst>
              </a:tr>
              <a:tr h="293169">
                <a:tc rowSpan="2"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Framework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</a:rPr>
                        <a:t>Características</a:t>
                      </a:r>
                      <a:endParaRPr lang="es-EC" sz="1200" b="1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</a:rPr>
                        <a:t>TOTAL</a:t>
                      </a:r>
                      <a:endParaRPr lang="es-EC" sz="1200" b="1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79037730"/>
                  </a:ext>
                </a:extLst>
              </a:tr>
              <a:tr h="293169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CAR-2.1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CAR-2.2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CAR-2.3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9984766"/>
                  </a:ext>
                </a:extLst>
              </a:tr>
              <a:tr h="293169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ENISA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X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X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X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</a:rPr>
                        <a:t>3</a:t>
                      </a:r>
                      <a:endParaRPr lang="es-EC" sz="1200" b="1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61523242"/>
                  </a:ext>
                </a:extLst>
              </a:tr>
              <a:tr h="293169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NIST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X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 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X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</a:rPr>
                        <a:t>2</a:t>
                      </a:r>
                      <a:endParaRPr lang="es-EC" sz="1200" b="1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480373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9052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AGENDA</a:t>
            </a:r>
            <a:endParaRPr lang="es-EC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s-EC" dirty="0" smtClean="0"/>
              <a:t>INTRODUCCIÓN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s-EC" dirty="0" smtClean="0"/>
              <a:t>PROBLEMÁTICA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s-EC" dirty="0" smtClean="0"/>
              <a:t>OBJETIVOS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s-EC" dirty="0" smtClean="0"/>
              <a:t>MARCO TEÓRICO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s-EC" dirty="0" smtClean="0"/>
              <a:t>METODOLOGÍA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s-EC" dirty="0" smtClean="0"/>
              <a:t>ANÁLISIS Y RESULTADOS (GUIDELINES)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s-EC" dirty="0" smtClean="0"/>
              <a:t>CONCLUSIONES Y RECOMENDACIONES</a:t>
            </a:r>
            <a:endParaRPr lang="es-EC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9776"/>
          <a:stretch/>
        </p:blipFill>
        <p:spPr>
          <a:xfrm>
            <a:off x="0" y="178229"/>
            <a:ext cx="2827606" cy="721746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92025" y="0"/>
            <a:ext cx="899975" cy="899975"/>
          </a:xfrm>
          <a:prstGeom prst="rect">
            <a:avLst/>
          </a:prstGeom>
        </p:spPr>
      </p:pic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B7430-D1C7-4683-AB27-07761046DF7E}" type="slidenum">
              <a:rPr lang="en-US" smtClean="0"/>
              <a:t>2</a:t>
            </a:fld>
            <a:endParaRPr lang="en-US" dirty="0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F8B25-4C48-4DEF-8175-A71C0DAA5DDA}" type="datetime1">
              <a:rPr lang="en-US" smtClean="0"/>
              <a:t>9/8/2020</a:t>
            </a:fld>
            <a:endParaRPr lang="en-US" dirty="0"/>
          </a:p>
        </p:txBody>
      </p:sp>
      <p:sp>
        <p:nvSpPr>
          <p:cNvPr id="9" name="Marcador de pie de página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C" smtClean="0"/>
              <a:t>UNIVERSIDAD DE LAS FUERZAS ARMADAS - ESPE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392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54083" y="583822"/>
            <a:ext cx="10058400" cy="1258041"/>
          </a:xfrm>
        </p:spPr>
        <p:txBody>
          <a:bodyPr/>
          <a:lstStyle/>
          <a:p>
            <a:r>
              <a:rPr lang="es-EC" dirty="0" smtClean="0"/>
              <a:t>Calificación de Características</a:t>
            </a:r>
            <a:endParaRPr lang="es-EC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9776"/>
          <a:stretch/>
        </p:blipFill>
        <p:spPr>
          <a:xfrm>
            <a:off x="0" y="89114"/>
            <a:ext cx="2827606" cy="721746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92025" y="0"/>
            <a:ext cx="899975" cy="899975"/>
          </a:xfrm>
          <a:prstGeom prst="rect">
            <a:avLst/>
          </a:prstGeom>
        </p:spPr>
      </p:pic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B7430-D1C7-4683-AB27-07761046DF7E}" type="slidenum">
              <a:rPr lang="en-US" smtClean="0"/>
              <a:t>20</a:t>
            </a:fld>
            <a:endParaRPr lang="en-US"/>
          </a:p>
        </p:txBody>
      </p:sp>
      <p:sp>
        <p:nvSpPr>
          <p:cNvPr id="10" name="Marcador de fecha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CBE95-4570-4062-9791-722979DEBDE9}" type="datetime1">
              <a:rPr lang="en-US" smtClean="0"/>
              <a:t>9/8/2020</a:t>
            </a:fld>
            <a:endParaRPr lang="en-US"/>
          </a:p>
        </p:txBody>
      </p:sp>
      <p:sp>
        <p:nvSpPr>
          <p:cNvPr id="11" name="Marcador de pie de página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C" smtClean="0"/>
              <a:t>UNIVERSIDAD DE LAS FUERZAS ARMADAS - ESPE</a:t>
            </a:r>
            <a:endParaRPr lang="en-US"/>
          </a:p>
        </p:txBody>
      </p:sp>
      <p:graphicFrame>
        <p:nvGraphicFramePr>
          <p:cNvPr id="6" name="Marcador de conteni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7476985"/>
              </p:ext>
            </p:extLst>
          </p:nvPr>
        </p:nvGraphicFramePr>
        <p:xfrm>
          <a:off x="1097280" y="2201294"/>
          <a:ext cx="4676504" cy="2011680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169126">
                  <a:extLst>
                    <a:ext uri="{9D8B030D-6E8A-4147-A177-3AD203B41FA5}">
                      <a16:colId xmlns:a16="http://schemas.microsoft.com/office/drawing/2014/main" val="186478396"/>
                    </a:ext>
                  </a:extLst>
                </a:gridCol>
                <a:gridCol w="1169126">
                  <a:extLst>
                    <a:ext uri="{9D8B030D-6E8A-4147-A177-3AD203B41FA5}">
                      <a16:colId xmlns:a16="http://schemas.microsoft.com/office/drawing/2014/main" val="3747318849"/>
                    </a:ext>
                  </a:extLst>
                </a:gridCol>
                <a:gridCol w="1169126">
                  <a:extLst>
                    <a:ext uri="{9D8B030D-6E8A-4147-A177-3AD203B41FA5}">
                      <a16:colId xmlns:a16="http://schemas.microsoft.com/office/drawing/2014/main" val="4118393103"/>
                    </a:ext>
                  </a:extLst>
                </a:gridCol>
                <a:gridCol w="1169126">
                  <a:extLst>
                    <a:ext uri="{9D8B030D-6E8A-4147-A177-3AD203B41FA5}">
                      <a16:colId xmlns:a16="http://schemas.microsoft.com/office/drawing/2014/main" val="3087083222"/>
                    </a:ext>
                  </a:extLst>
                </a:gridCol>
              </a:tblGrid>
              <a:tr h="0">
                <a:tc gridSpan="4"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_tradnl" sz="1800" kern="1200" dirty="0" smtClean="0">
                          <a:effectLst/>
                        </a:rPr>
                        <a:t>Valoración de recursos críticos dentro de las IC</a:t>
                      </a:r>
                      <a:endParaRPr lang="es-EC" sz="12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s-EC" sz="12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s-EC" sz="12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26030307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Framework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</a:rPr>
                        <a:t>Características</a:t>
                      </a:r>
                      <a:endParaRPr lang="es-EC" sz="1200" b="1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</a:rPr>
                        <a:t>TOTAL</a:t>
                      </a:r>
                      <a:endParaRPr lang="es-EC" sz="1200" b="1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9736744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200" b="1">
                          <a:effectLst/>
                        </a:rPr>
                        <a:t>CAR-3.1</a:t>
                      </a:r>
                      <a:endParaRPr lang="es-EC" sz="1200" b="1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</a:rPr>
                        <a:t>CAR-3.2</a:t>
                      </a:r>
                      <a:endParaRPr lang="es-EC" sz="1200" b="1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179823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ENISA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X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X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</a:rPr>
                        <a:t>2</a:t>
                      </a:r>
                      <a:endParaRPr lang="es-EC" sz="1200" b="1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751631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NIST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 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X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</a:rPr>
                        <a:t>1</a:t>
                      </a:r>
                      <a:endParaRPr lang="es-EC" sz="1200" b="1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86701495"/>
                  </a:ext>
                </a:extLst>
              </a:tr>
            </a:tbl>
          </a:graphicData>
        </a:graphic>
      </p:graphicFrame>
      <p:graphicFrame>
        <p:nvGraphicFramePr>
          <p:cNvPr id="12" name="Tab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4677206"/>
              </p:ext>
            </p:extLst>
          </p:nvPr>
        </p:nvGraphicFramePr>
        <p:xfrm>
          <a:off x="6319975" y="4127347"/>
          <a:ext cx="4972050" cy="2011680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994410">
                  <a:extLst>
                    <a:ext uri="{9D8B030D-6E8A-4147-A177-3AD203B41FA5}">
                      <a16:colId xmlns:a16="http://schemas.microsoft.com/office/drawing/2014/main" val="1704042490"/>
                    </a:ext>
                  </a:extLst>
                </a:gridCol>
                <a:gridCol w="994410">
                  <a:extLst>
                    <a:ext uri="{9D8B030D-6E8A-4147-A177-3AD203B41FA5}">
                      <a16:colId xmlns:a16="http://schemas.microsoft.com/office/drawing/2014/main" val="2923866665"/>
                    </a:ext>
                  </a:extLst>
                </a:gridCol>
                <a:gridCol w="994410">
                  <a:extLst>
                    <a:ext uri="{9D8B030D-6E8A-4147-A177-3AD203B41FA5}">
                      <a16:colId xmlns:a16="http://schemas.microsoft.com/office/drawing/2014/main" val="746975673"/>
                    </a:ext>
                  </a:extLst>
                </a:gridCol>
                <a:gridCol w="994410">
                  <a:extLst>
                    <a:ext uri="{9D8B030D-6E8A-4147-A177-3AD203B41FA5}">
                      <a16:colId xmlns:a16="http://schemas.microsoft.com/office/drawing/2014/main" val="479633926"/>
                    </a:ext>
                  </a:extLst>
                </a:gridCol>
                <a:gridCol w="994410">
                  <a:extLst>
                    <a:ext uri="{9D8B030D-6E8A-4147-A177-3AD203B41FA5}">
                      <a16:colId xmlns:a16="http://schemas.microsoft.com/office/drawing/2014/main" val="4157603505"/>
                    </a:ext>
                  </a:extLst>
                </a:gridCol>
              </a:tblGrid>
              <a:tr h="0">
                <a:tc gridSpan="5"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_tradnl" sz="1800" kern="1200" dirty="0" smtClean="0">
                          <a:effectLst/>
                        </a:rPr>
                        <a:t>Evaluación de la dependencia de las IC</a:t>
                      </a:r>
                      <a:endParaRPr lang="es-EC" sz="12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s-EC" sz="12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s-EC" sz="12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32830310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Framework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</a:rPr>
                        <a:t>Características</a:t>
                      </a:r>
                      <a:endParaRPr lang="es-EC" sz="1200" b="1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200" b="1">
                          <a:effectLst/>
                        </a:rPr>
                        <a:t>TOTAL</a:t>
                      </a:r>
                      <a:endParaRPr lang="es-EC" sz="1200" b="1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4663941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200" b="1">
                          <a:effectLst/>
                        </a:rPr>
                        <a:t>CAR-4.1</a:t>
                      </a:r>
                      <a:endParaRPr lang="es-EC" sz="1200" b="1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200" b="1">
                          <a:effectLst/>
                        </a:rPr>
                        <a:t>CAR-4.2</a:t>
                      </a:r>
                      <a:endParaRPr lang="es-EC" sz="1200" b="1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</a:rPr>
                        <a:t>CAR-4.3</a:t>
                      </a:r>
                      <a:endParaRPr lang="es-EC" sz="1200" b="1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110069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ENISA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X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 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X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</a:rPr>
                        <a:t>2</a:t>
                      </a:r>
                      <a:endParaRPr lang="es-EC" sz="1200" b="1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089953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NIST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X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 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 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</a:rPr>
                        <a:t>1</a:t>
                      </a:r>
                      <a:endParaRPr lang="es-EC" sz="1200" b="1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143066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5233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54083" y="583822"/>
            <a:ext cx="10058400" cy="1258041"/>
          </a:xfrm>
        </p:spPr>
        <p:txBody>
          <a:bodyPr/>
          <a:lstStyle/>
          <a:p>
            <a:r>
              <a:rPr lang="es-EC" dirty="0" smtClean="0"/>
              <a:t>Calificación de Características</a:t>
            </a:r>
            <a:endParaRPr lang="es-EC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9776"/>
          <a:stretch/>
        </p:blipFill>
        <p:spPr>
          <a:xfrm>
            <a:off x="0" y="89114"/>
            <a:ext cx="2827606" cy="721746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92025" y="0"/>
            <a:ext cx="899975" cy="899975"/>
          </a:xfrm>
          <a:prstGeom prst="rect">
            <a:avLst/>
          </a:prstGeom>
        </p:spPr>
      </p:pic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B7430-D1C7-4683-AB27-07761046DF7E}" type="slidenum">
              <a:rPr lang="en-US" smtClean="0"/>
              <a:t>21</a:t>
            </a:fld>
            <a:endParaRPr lang="en-US"/>
          </a:p>
        </p:txBody>
      </p:sp>
      <p:sp>
        <p:nvSpPr>
          <p:cNvPr id="10" name="Marcador de fecha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CBE95-4570-4062-9791-722979DEBDE9}" type="datetime1">
              <a:rPr lang="en-US" smtClean="0"/>
              <a:t>9/8/2020</a:t>
            </a:fld>
            <a:endParaRPr lang="en-US"/>
          </a:p>
        </p:txBody>
      </p:sp>
      <p:sp>
        <p:nvSpPr>
          <p:cNvPr id="11" name="Marcador de pie de página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C" smtClean="0"/>
              <a:t>UNIVERSIDAD DE LAS FUERZAS ARMADAS - ESPE</a:t>
            </a:r>
            <a:endParaRPr lang="en-US"/>
          </a:p>
        </p:txBody>
      </p:sp>
      <p:graphicFrame>
        <p:nvGraphicFramePr>
          <p:cNvPr id="8" name="Marcador de contenido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6584198"/>
              </p:ext>
            </p:extLst>
          </p:nvPr>
        </p:nvGraphicFramePr>
        <p:xfrm>
          <a:off x="1097280" y="2017912"/>
          <a:ext cx="5966460" cy="2011680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967105">
                  <a:extLst>
                    <a:ext uri="{9D8B030D-6E8A-4147-A177-3AD203B41FA5}">
                      <a16:colId xmlns:a16="http://schemas.microsoft.com/office/drawing/2014/main" val="3298247627"/>
                    </a:ext>
                  </a:extLst>
                </a:gridCol>
                <a:gridCol w="845820">
                  <a:extLst>
                    <a:ext uri="{9D8B030D-6E8A-4147-A177-3AD203B41FA5}">
                      <a16:colId xmlns:a16="http://schemas.microsoft.com/office/drawing/2014/main" val="1410089453"/>
                    </a:ext>
                  </a:extLst>
                </a:gridCol>
                <a:gridCol w="845820">
                  <a:extLst>
                    <a:ext uri="{9D8B030D-6E8A-4147-A177-3AD203B41FA5}">
                      <a16:colId xmlns:a16="http://schemas.microsoft.com/office/drawing/2014/main" val="2877824370"/>
                    </a:ext>
                  </a:extLst>
                </a:gridCol>
                <a:gridCol w="845820">
                  <a:extLst>
                    <a:ext uri="{9D8B030D-6E8A-4147-A177-3AD203B41FA5}">
                      <a16:colId xmlns:a16="http://schemas.microsoft.com/office/drawing/2014/main" val="2054066062"/>
                    </a:ext>
                  </a:extLst>
                </a:gridCol>
                <a:gridCol w="840740">
                  <a:extLst>
                    <a:ext uri="{9D8B030D-6E8A-4147-A177-3AD203B41FA5}">
                      <a16:colId xmlns:a16="http://schemas.microsoft.com/office/drawing/2014/main" val="3864917631"/>
                    </a:ext>
                  </a:extLst>
                </a:gridCol>
                <a:gridCol w="782320">
                  <a:extLst>
                    <a:ext uri="{9D8B030D-6E8A-4147-A177-3AD203B41FA5}">
                      <a16:colId xmlns:a16="http://schemas.microsoft.com/office/drawing/2014/main" val="2801463284"/>
                    </a:ext>
                  </a:extLst>
                </a:gridCol>
                <a:gridCol w="838835">
                  <a:extLst>
                    <a:ext uri="{9D8B030D-6E8A-4147-A177-3AD203B41FA5}">
                      <a16:colId xmlns:a16="http://schemas.microsoft.com/office/drawing/2014/main" val="2094800211"/>
                    </a:ext>
                  </a:extLst>
                </a:gridCol>
              </a:tblGrid>
              <a:tr h="0">
                <a:tc gridSpan="7"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_tradnl" sz="1800" kern="1200" dirty="0" smtClean="0">
                          <a:effectLst/>
                        </a:rPr>
                        <a:t>Análisis de criterios comunes de las IC</a:t>
                      </a:r>
                      <a:endParaRPr lang="es-EC" sz="12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s-EC" sz="12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s-EC" sz="12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05868160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Framework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</a:rPr>
                        <a:t>Características</a:t>
                      </a:r>
                      <a:endParaRPr lang="es-EC" sz="1200" b="1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</a:rPr>
                        <a:t>TOTAL</a:t>
                      </a:r>
                      <a:endParaRPr lang="es-EC" sz="1200" b="1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4333520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</a:rPr>
                        <a:t>CAR-5.1</a:t>
                      </a:r>
                      <a:endParaRPr lang="es-EC" sz="1200" b="1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</a:rPr>
                        <a:t>CAR-5.2</a:t>
                      </a:r>
                      <a:endParaRPr lang="es-EC" sz="1200" b="1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</a:rPr>
                        <a:t>CAR-5.3</a:t>
                      </a:r>
                      <a:endParaRPr lang="es-EC" sz="1200" b="1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</a:rPr>
                        <a:t>CAR-5.4</a:t>
                      </a:r>
                      <a:endParaRPr lang="es-EC" sz="1200" b="1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</a:rPr>
                        <a:t>CAR-5.5</a:t>
                      </a:r>
                      <a:endParaRPr lang="es-EC" sz="1200" b="1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40468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ENISA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 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X</a:t>
                      </a:r>
                      <a:endParaRPr lang="es-EC" sz="12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X</a:t>
                      </a:r>
                      <a:endParaRPr lang="es-EC" sz="12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X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X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</a:rPr>
                        <a:t>4</a:t>
                      </a:r>
                      <a:endParaRPr lang="es-EC" sz="1200" b="1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5278517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NIST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 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X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X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X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 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</a:rPr>
                        <a:t>3</a:t>
                      </a:r>
                      <a:endParaRPr lang="es-EC" sz="1200" b="1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90484620"/>
                  </a:ext>
                </a:extLst>
              </a:tr>
            </a:tbl>
          </a:graphicData>
        </a:graphic>
      </p:graphicFrame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2751428"/>
              </p:ext>
            </p:extLst>
          </p:nvPr>
        </p:nvGraphicFramePr>
        <p:xfrm>
          <a:off x="6319975" y="4134582"/>
          <a:ext cx="4972050" cy="2011680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994410">
                  <a:extLst>
                    <a:ext uri="{9D8B030D-6E8A-4147-A177-3AD203B41FA5}">
                      <a16:colId xmlns:a16="http://schemas.microsoft.com/office/drawing/2014/main" val="146732482"/>
                    </a:ext>
                  </a:extLst>
                </a:gridCol>
                <a:gridCol w="994410">
                  <a:extLst>
                    <a:ext uri="{9D8B030D-6E8A-4147-A177-3AD203B41FA5}">
                      <a16:colId xmlns:a16="http://schemas.microsoft.com/office/drawing/2014/main" val="3626331894"/>
                    </a:ext>
                  </a:extLst>
                </a:gridCol>
                <a:gridCol w="994410">
                  <a:extLst>
                    <a:ext uri="{9D8B030D-6E8A-4147-A177-3AD203B41FA5}">
                      <a16:colId xmlns:a16="http://schemas.microsoft.com/office/drawing/2014/main" val="843392710"/>
                    </a:ext>
                  </a:extLst>
                </a:gridCol>
                <a:gridCol w="994410">
                  <a:extLst>
                    <a:ext uri="{9D8B030D-6E8A-4147-A177-3AD203B41FA5}">
                      <a16:colId xmlns:a16="http://schemas.microsoft.com/office/drawing/2014/main" val="1968088016"/>
                    </a:ext>
                  </a:extLst>
                </a:gridCol>
                <a:gridCol w="994410">
                  <a:extLst>
                    <a:ext uri="{9D8B030D-6E8A-4147-A177-3AD203B41FA5}">
                      <a16:colId xmlns:a16="http://schemas.microsoft.com/office/drawing/2014/main" val="1875678198"/>
                    </a:ext>
                  </a:extLst>
                </a:gridCol>
              </a:tblGrid>
              <a:tr h="0">
                <a:tc gridSpan="5"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_tradnl" sz="1800" kern="1200" dirty="0" smtClean="0">
                          <a:effectLst/>
                        </a:rPr>
                        <a:t>Análisis de Riesgos de las IC</a:t>
                      </a:r>
                      <a:endParaRPr lang="es-EC" sz="12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s-EC" sz="12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s-EC" sz="12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3445158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Framework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</a:rPr>
                        <a:t>Características</a:t>
                      </a:r>
                      <a:endParaRPr lang="es-EC" sz="1200" b="1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200" b="1">
                          <a:effectLst/>
                        </a:rPr>
                        <a:t>TOTAL</a:t>
                      </a:r>
                      <a:endParaRPr lang="es-EC" sz="1200" b="1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7284168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200" b="1">
                          <a:effectLst/>
                        </a:rPr>
                        <a:t>CAR-6.1</a:t>
                      </a:r>
                      <a:endParaRPr lang="es-EC" sz="1200" b="1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</a:rPr>
                        <a:t>CAR-6.2</a:t>
                      </a:r>
                      <a:endParaRPr lang="es-EC" sz="1200" b="1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</a:rPr>
                        <a:t>CAR-6.3</a:t>
                      </a:r>
                      <a:endParaRPr lang="es-EC" sz="1200" b="1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813867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ENISA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X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 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 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</a:rPr>
                        <a:t>1</a:t>
                      </a:r>
                      <a:endParaRPr lang="es-EC" sz="1200" b="1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0804969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NIST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X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X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X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</a:rPr>
                        <a:t>3</a:t>
                      </a:r>
                      <a:endParaRPr lang="es-EC" sz="1200" b="1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787363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0211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54083" y="583822"/>
            <a:ext cx="10058400" cy="1258041"/>
          </a:xfrm>
        </p:spPr>
        <p:txBody>
          <a:bodyPr/>
          <a:lstStyle/>
          <a:p>
            <a:r>
              <a:rPr lang="es-EC" dirty="0" smtClean="0"/>
              <a:t>Calificación de Características</a:t>
            </a:r>
            <a:endParaRPr lang="es-EC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9776"/>
          <a:stretch/>
        </p:blipFill>
        <p:spPr>
          <a:xfrm>
            <a:off x="0" y="89114"/>
            <a:ext cx="2827606" cy="721746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92025" y="0"/>
            <a:ext cx="899975" cy="899975"/>
          </a:xfrm>
          <a:prstGeom prst="rect">
            <a:avLst/>
          </a:prstGeom>
        </p:spPr>
      </p:pic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B7430-D1C7-4683-AB27-07761046DF7E}" type="slidenum">
              <a:rPr lang="en-US" smtClean="0"/>
              <a:t>22</a:t>
            </a:fld>
            <a:endParaRPr lang="en-US"/>
          </a:p>
        </p:txBody>
      </p:sp>
      <p:sp>
        <p:nvSpPr>
          <p:cNvPr id="10" name="Marcador de fecha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CBE95-4570-4062-9791-722979DEBDE9}" type="datetime1">
              <a:rPr lang="en-US" smtClean="0"/>
              <a:t>9/8/2020</a:t>
            </a:fld>
            <a:endParaRPr lang="en-US"/>
          </a:p>
        </p:txBody>
      </p:sp>
      <p:sp>
        <p:nvSpPr>
          <p:cNvPr id="11" name="Marcador de pie de página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C" smtClean="0"/>
              <a:t>UNIVERSIDAD DE LAS FUERZAS ARMADAS - ESPE</a:t>
            </a:r>
            <a:endParaRPr lang="en-US"/>
          </a:p>
        </p:txBody>
      </p:sp>
      <p:graphicFrame>
        <p:nvGraphicFramePr>
          <p:cNvPr id="8" name="Marcador de contenido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6584198"/>
              </p:ext>
            </p:extLst>
          </p:nvPr>
        </p:nvGraphicFramePr>
        <p:xfrm>
          <a:off x="1097280" y="2017912"/>
          <a:ext cx="5966460" cy="2011680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967105">
                  <a:extLst>
                    <a:ext uri="{9D8B030D-6E8A-4147-A177-3AD203B41FA5}">
                      <a16:colId xmlns:a16="http://schemas.microsoft.com/office/drawing/2014/main" val="3298247627"/>
                    </a:ext>
                  </a:extLst>
                </a:gridCol>
                <a:gridCol w="845820">
                  <a:extLst>
                    <a:ext uri="{9D8B030D-6E8A-4147-A177-3AD203B41FA5}">
                      <a16:colId xmlns:a16="http://schemas.microsoft.com/office/drawing/2014/main" val="1410089453"/>
                    </a:ext>
                  </a:extLst>
                </a:gridCol>
                <a:gridCol w="845820">
                  <a:extLst>
                    <a:ext uri="{9D8B030D-6E8A-4147-A177-3AD203B41FA5}">
                      <a16:colId xmlns:a16="http://schemas.microsoft.com/office/drawing/2014/main" val="2877824370"/>
                    </a:ext>
                  </a:extLst>
                </a:gridCol>
                <a:gridCol w="845820">
                  <a:extLst>
                    <a:ext uri="{9D8B030D-6E8A-4147-A177-3AD203B41FA5}">
                      <a16:colId xmlns:a16="http://schemas.microsoft.com/office/drawing/2014/main" val="2054066062"/>
                    </a:ext>
                  </a:extLst>
                </a:gridCol>
                <a:gridCol w="840740">
                  <a:extLst>
                    <a:ext uri="{9D8B030D-6E8A-4147-A177-3AD203B41FA5}">
                      <a16:colId xmlns:a16="http://schemas.microsoft.com/office/drawing/2014/main" val="3864917631"/>
                    </a:ext>
                  </a:extLst>
                </a:gridCol>
                <a:gridCol w="782320">
                  <a:extLst>
                    <a:ext uri="{9D8B030D-6E8A-4147-A177-3AD203B41FA5}">
                      <a16:colId xmlns:a16="http://schemas.microsoft.com/office/drawing/2014/main" val="2801463284"/>
                    </a:ext>
                  </a:extLst>
                </a:gridCol>
                <a:gridCol w="838835">
                  <a:extLst>
                    <a:ext uri="{9D8B030D-6E8A-4147-A177-3AD203B41FA5}">
                      <a16:colId xmlns:a16="http://schemas.microsoft.com/office/drawing/2014/main" val="2094800211"/>
                    </a:ext>
                  </a:extLst>
                </a:gridCol>
              </a:tblGrid>
              <a:tr h="0">
                <a:tc gridSpan="7"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_tradnl" sz="1800" kern="1200" dirty="0" smtClean="0">
                          <a:effectLst/>
                        </a:rPr>
                        <a:t>Análisis de criterios comunes de las IC</a:t>
                      </a:r>
                      <a:endParaRPr lang="es-EC" sz="12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s-EC" sz="12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s-EC" sz="12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05868160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Framework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</a:rPr>
                        <a:t>Características</a:t>
                      </a:r>
                      <a:endParaRPr lang="es-EC" sz="1200" b="1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</a:rPr>
                        <a:t>TOTAL</a:t>
                      </a:r>
                      <a:endParaRPr lang="es-EC" sz="1200" b="1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4333520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</a:rPr>
                        <a:t>CAR-5.1</a:t>
                      </a:r>
                      <a:endParaRPr lang="es-EC" sz="1200" b="1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</a:rPr>
                        <a:t>CAR-5.2</a:t>
                      </a:r>
                      <a:endParaRPr lang="es-EC" sz="1200" b="1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</a:rPr>
                        <a:t>CAR-5.3</a:t>
                      </a:r>
                      <a:endParaRPr lang="es-EC" sz="1200" b="1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</a:rPr>
                        <a:t>CAR-5.4</a:t>
                      </a:r>
                      <a:endParaRPr lang="es-EC" sz="1200" b="1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</a:rPr>
                        <a:t>CAR-5.5</a:t>
                      </a:r>
                      <a:endParaRPr lang="es-EC" sz="1200" b="1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40468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ENISA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 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X</a:t>
                      </a:r>
                      <a:endParaRPr lang="es-EC" sz="12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X</a:t>
                      </a:r>
                      <a:endParaRPr lang="es-EC" sz="12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X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X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</a:rPr>
                        <a:t>4</a:t>
                      </a:r>
                      <a:endParaRPr lang="es-EC" sz="1200" b="1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5278517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NIST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 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X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X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X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 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</a:rPr>
                        <a:t>3</a:t>
                      </a:r>
                      <a:endParaRPr lang="es-EC" sz="1200" b="1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90484620"/>
                  </a:ext>
                </a:extLst>
              </a:tr>
            </a:tbl>
          </a:graphicData>
        </a:graphic>
      </p:graphicFrame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2751428"/>
              </p:ext>
            </p:extLst>
          </p:nvPr>
        </p:nvGraphicFramePr>
        <p:xfrm>
          <a:off x="6319975" y="4134582"/>
          <a:ext cx="4972050" cy="2011680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994410">
                  <a:extLst>
                    <a:ext uri="{9D8B030D-6E8A-4147-A177-3AD203B41FA5}">
                      <a16:colId xmlns:a16="http://schemas.microsoft.com/office/drawing/2014/main" val="146732482"/>
                    </a:ext>
                  </a:extLst>
                </a:gridCol>
                <a:gridCol w="994410">
                  <a:extLst>
                    <a:ext uri="{9D8B030D-6E8A-4147-A177-3AD203B41FA5}">
                      <a16:colId xmlns:a16="http://schemas.microsoft.com/office/drawing/2014/main" val="3626331894"/>
                    </a:ext>
                  </a:extLst>
                </a:gridCol>
                <a:gridCol w="994410">
                  <a:extLst>
                    <a:ext uri="{9D8B030D-6E8A-4147-A177-3AD203B41FA5}">
                      <a16:colId xmlns:a16="http://schemas.microsoft.com/office/drawing/2014/main" val="843392710"/>
                    </a:ext>
                  </a:extLst>
                </a:gridCol>
                <a:gridCol w="994410">
                  <a:extLst>
                    <a:ext uri="{9D8B030D-6E8A-4147-A177-3AD203B41FA5}">
                      <a16:colId xmlns:a16="http://schemas.microsoft.com/office/drawing/2014/main" val="1968088016"/>
                    </a:ext>
                  </a:extLst>
                </a:gridCol>
                <a:gridCol w="994410">
                  <a:extLst>
                    <a:ext uri="{9D8B030D-6E8A-4147-A177-3AD203B41FA5}">
                      <a16:colId xmlns:a16="http://schemas.microsoft.com/office/drawing/2014/main" val="1875678198"/>
                    </a:ext>
                  </a:extLst>
                </a:gridCol>
              </a:tblGrid>
              <a:tr h="0">
                <a:tc gridSpan="5"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_tradnl" sz="1800" kern="1200" dirty="0" smtClean="0">
                          <a:effectLst/>
                        </a:rPr>
                        <a:t>Análisis de Riesgos de las IC</a:t>
                      </a:r>
                      <a:endParaRPr lang="es-EC" sz="12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s-EC" sz="12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s-EC" sz="12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3445158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Framework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</a:rPr>
                        <a:t>Características</a:t>
                      </a:r>
                      <a:endParaRPr lang="es-EC" sz="1200" b="1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200" b="1">
                          <a:effectLst/>
                        </a:rPr>
                        <a:t>TOTAL</a:t>
                      </a:r>
                      <a:endParaRPr lang="es-EC" sz="1200" b="1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7284168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200" b="1">
                          <a:effectLst/>
                        </a:rPr>
                        <a:t>CAR-6.1</a:t>
                      </a:r>
                      <a:endParaRPr lang="es-EC" sz="1200" b="1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</a:rPr>
                        <a:t>CAR-6.2</a:t>
                      </a:r>
                      <a:endParaRPr lang="es-EC" sz="1200" b="1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</a:rPr>
                        <a:t>CAR-6.3</a:t>
                      </a:r>
                      <a:endParaRPr lang="es-EC" sz="1200" b="1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813867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ENISA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X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 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 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</a:rPr>
                        <a:t>1</a:t>
                      </a:r>
                      <a:endParaRPr lang="es-EC" sz="1200" b="1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0804969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NIST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X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X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X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</a:rPr>
                        <a:t>3</a:t>
                      </a:r>
                      <a:endParaRPr lang="es-EC" sz="1200" b="1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787363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4960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54083" y="583822"/>
            <a:ext cx="10058400" cy="1258041"/>
          </a:xfrm>
        </p:spPr>
        <p:txBody>
          <a:bodyPr/>
          <a:lstStyle/>
          <a:p>
            <a:r>
              <a:rPr lang="es-EC" dirty="0" smtClean="0"/>
              <a:t>Calificación de Características</a:t>
            </a:r>
            <a:endParaRPr lang="es-EC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9776"/>
          <a:stretch/>
        </p:blipFill>
        <p:spPr>
          <a:xfrm>
            <a:off x="0" y="89114"/>
            <a:ext cx="2827606" cy="721746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92025" y="0"/>
            <a:ext cx="899975" cy="899975"/>
          </a:xfrm>
          <a:prstGeom prst="rect">
            <a:avLst/>
          </a:prstGeom>
        </p:spPr>
      </p:pic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B7430-D1C7-4683-AB27-07761046DF7E}" type="slidenum">
              <a:rPr lang="en-US" smtClean="0"/>
              <a:t>23</a:t>
            </a:fld>
            <a:endParaRPr lang="en-US"/>
          </a:p>
        </p:txBody>
      </p:sp>
      <p:sp>
        <p:nvSpPr>
          <p:cNvPr id="10" name="Marcador de fecha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CBE95-4570-4062-9791-722979DEBDE9}" type="datetime1">
              <a:rPr lang="en-US" smtClean="0"/>
              <a:t>9/8/2020</a:t>
            </a:fld>
            <a:endParaRPr lang="en-US"/>
          </a:p>
        </p:txBody>
      </p:sp>
      <p:sp>
        <p:nvSpPr>
          <p:cNvPr id="11" name="Marcador de pie de página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C" smtClean="0"/>
              <a:t>UNIVERSIDAD DE LAS FUERZAS ARMADAS - ESPE</a:t>
            </a:r>
            <a:endParaRPr lang="en-US"/>
          </a:p>
        </p:txBody>
      </p:sp>
      <p:graphicFrame>
        <p:nvGraphicFramePr>
          <p:cNvPr id="6" name="Marcador de conteni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0438015"/>
              </p:ext>
            </p:extLst>
          </p:nvPr>
        </p:nvGraphicFramePr>
        <p:xfrm>
          <a:off x="2465955" y="2570218"/>
          <a:ext cx="7028134" cy="1645920"/>
        </p:xfrm>
        <a:graphic>
          <a:graphicData uri="http://schemas.openxmlformats.org/drawingml/2006/table">
            <a:tbl>
              <a:tblPr firstRow="1" firstCol="1" bandRow="1">
                <a:tableStyleId>{9DCAF9ED-07DC-4A11-8D7F-57B35C25682E}</a:tableStyleId>
              </a:tblPr>
              <a:tblGrid>
                <a:gridCol w="3514067">
                  <a:extLst>
                    <a:ext uri="{9D8B030D-6E8A-4147-A177-3AD203B41FA5}">
                      <a16:colId xmlns:a16="http://schemas.microsoft.com/office/drawing/2014/main" val="1491880399"/>
                    </a:ext>
                  </a:extLst>
                </a:gridCol>
                <a:gridCol w="3514067">
                  <a:extLst>
                    <a:ext uri="{9D8B030D-6E8A-4147-A177-3AD203B41FA5}">
                      <a16:colId xmlns:a16="http://schemas.microsoft.com/office/drawing/2014/main" val="2995257371"/>
                    </a:ext>
                  </a:extLst>
                </a:gridCol>
              </a:tblGrid>
              <a:tr h="432129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</a:rPr>
                        <a:t>Framework</a:t>
                      </a:r>
                      <a:endParaRPr lang="es-EC" sz="18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Suma Total Características</a:t>
                      </a:r>
                      <a:endParaRPr lang="es-EC" sz="18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68294370"/>
                  </a:ext>
                </a:extLst>
              </a:tr>
              <a:tr h="432129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ENISA</a:t>
                      </a:r>
                      <a:endParaRPr lang="es-EC" sz="18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15</a:t>
                      </a:r>
                      <a:endParaRPr lang="es-EC" sz="18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82930449"/>
                  </a:ext>
                </a:extLst>
              </a:tr>
              <a:tr h="432129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NIST</a:t>
                      </a:r>
                      <a:endParaRPr lang="es-EC" sz="18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</a:rPr>
                        <a:t>12</a:t>
                      </a:r>
                      <a:endParaRPr lang="es-EC" sz="18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758954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0548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54083" y="583822"/>
            <a:ext cx="10058400" cy="1258041"/>
          </a:xfrm>
        </p:spPr>
        <p:txBody>
          <a:bodyPr/>
          <a:lstStyle/>
          <a:p>
            <a:r>
              <a:rPr lang="es-EC" dirty="0" smtClean="0"/>
              <a:t>Criterios de Comparación</a:t>
            </a:r>
            <a:endParaRPr lang="es-EC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9776"/>
          <a:stretch/>
        </p:blipFill>
        <p:spPr>
          <a:xfrm>
            <a:off x="0" y="89114"/>
            <a:ext cx="2827606" cy="721746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92025" y="0"/>
            <a:ext cx="899975" cy="899975"/>
          </a:xfrm>
          <a:prstGeom prst="rect">
            <a:avLst/>
          </a:prstGeom>
        </p:spPr>
      </p:pic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B7430-D1C7-4683-AB27-07761046DF7E}" type="slidenum">
              <a:rPr lang="en-US" smtClean="0"/>
              <a:t>24</a:t>
            </a:fld>
            <a:endParaRPr lang="en-US"/>
          </a:p>
        </p:txBody>
      </p:sp>
      <p:sp>
        <p:nvSpPr>
          <p:cNvPr id="10" name="Marcador de fecha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CBE95-4570-4062-9791-722979DEBDE9}" type="datetime1">
              <a:rPr lang="en-US" smtClean="0"/>
              <a:t>9/8/2020</a:t>
            </a:fld>
            <a:endParaRPr lang="en-US"/>
          </a:p>
        </p:txBody>
      </p:sp>
      <p:sp>
        <p:nvSpPr>
          <p:cNvPr id="11" name="Marcador de pie de página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C" smtClean="0"/>
              <a:t>UNIVERSIDAD DE LAS FUERZAS ARMADAS - ESPE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C"/>
          </a:p>
        </p:txBody>
      </p:sp>
      <p:pic>
        <p:nvPicPr>
          <p:cNvPr id="12" name="Imagen 11"/>
          <p:cNvPicPr/>
          <p:nvPr/>
        </p:nvPicPr>
        <p:blipFill>
          <a:blip r:embed="rId4"/>
          <a:stretch>
            <a:fillRect/>
          </a:stretch>
        </p:blipFill>
        <p:spPr>
          <a:xfrm>
            <a:off x="1097280" y="2062161"/>
            <a:ext cx="10058400" cy="3959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3732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54083" y="583822"/>
            <a:ext cx="10058400" cy="1258041"/>
          </a:xfrm>
        </p:spPr>
        <p:txBody>
          <a:bodyPr/>
          <a:lstStyle/>
          <a:p>
            <a:r>
              <a:rPr lang="es-EC" dirty="0" smtClean="0"/>
              <a:t>Priorización de características</a:t>
            </a:r>
            <a:endParaRPr lang="es-EC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9776"/>
          <a:stretch/>
        </p:blipFill>
        <p:spPr>
          <a:xfrm>
            <a:off x="0" y="89114"/>
            <a:ext cx="2827606" cy="721746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92025" y="0"/>
            <a:ext cx="899975" cy="899975"/>
          </a:xfrm>
          <a:prstGeom prst="rect">
            <a:avLst/>
          </a:prstGeom>
        </p:spPr>
      </p:pic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B7430-D1C7-4683-AB27-07761046DF7E}" type="slidenum">
              <a:rPr lang="en-US" smtClean="0"/>
              <a:t>25</a:t>
            </a:fld>
            <a:endParaRPr lang="en-US"/>
          </a:p>
        </p:txBody>
      </p:sp>
      <p:sp>
        <p:nvSpPr>
          <p:cNvPr id="10" name="Marcador de fecha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CBE95-4570-4062-9791-722979DEBDE9}" type="datetime1">
              <a:rPr lang="en-US" smtClean="0"/>
              <a:t>9/8/2020</a:t>
            </a:fld>
            <a:endParaRPr lang="en-US"/>
          </a:p>
        </p:txBody>
      </p:sp>
      <p:sp>
        <p:nvSpPr>
          <p:cNvPr id="11" name="Marcador de pie de página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C" smtClean="0"/>
              <a:t>UNIVERSIDAD DE LAS FUERZAS ARMADAS - ESPE</a:t>
            </a:r>
            <a:endParaRPr lang="en-US"/>
          </a:p>
        </p:txBody>
      </p:sp>
      <p:graphicFrame>
        <p:nvGraphicFramePr>
          <p:cNvPr id="6" name="Marcador de conteni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7977577"/>
              </p:ext>
            </p:extLst>
          </p:nvPr>
        </p:nvGraphicFramePr>
        <p:xfrm>
          <a:off x="690211" y="1828800"/>
          <a:ext cx="5307127" cy="4023360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897113">
                  <a:extLst>
                    <a:ext uri="{9D8B030D-6E8A-4147-A177-3AD203B41FA5}">
                      <a16:colId xmlns:a16="http://schemas.microsoft.com/office/drawing/2014/main" val="1394157408"/>
                    </a:ext>
                  </a:extLst>
                </a:gridCol>
                <a:gridCol w="3419570">
                  <a:extLst>
                    <a:ext uri="{9D8B030D-6E8A-4147-A177-3AD203B41FA5}">
                      <a16:colId xmlns:a16="http://schemas.microsoft.com/office/drawing/2014/main" val="2304317482"/>
                    </a:ext>
                  </a:extLst>
                </a:gridCol>
                <a:gridCol w="990444">
                  <a:extLst>
                    <a:ext uri="{9D8B030D-6E8A-4147-A177-3AD203B41FA5}">
                      <a16:colId xmlns:a16="http://schemas.microsoft.com/office/drawing/2014/main" val="2563651285"/>
                    </a:ext>
                  </a:extLst>
                </a:gridCol>
              </a:tblGrid>
              <a:tr h="365702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Código</a:t>
                      </a:r>
                      <a:endParaRPr lang="es-EC" sz="12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69" marR="685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Característica </a:t>
                      </a:r>
                      <a:endParaRPr lang="es-EC" sz="12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69" marR="685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Sumatorio</a:t>
                      </a:r>
                      <a:endParaRPr lang="es-EC" sz="12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69" marR="68569" marT="0" marB="0"/>
                </a:tc>
                <a:extLst>
                  <a:ext uri="{0D108BD9-81ED-4DB2-BD59-A6C34878D82A}">
                    <a16:rowId xmlns:a16="http://schemas.microsoft.com/office/drawing/2014/main" val="2563127304"/>
                  </a:ext>
                </a:extLst>
              </a:tr>
              <a:tr h="365702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_tradnl" sz="1200">
                          <a:effectLst/>
                        </a:rPr>
                        <a:t>CAR-1.3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69" marR="685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Definir métodos detallados de identificación de IC</a:t>
                      </a:r>
                      <a:endParaRPr lang="es-EC" sz="12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69" marR="685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_tradnl" sz="1200">
                          <a:effectLst/>
                        </a:rPr>
                        <a:t>125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69" marR="68569" marT="0" marB="0"/>
                </a:tc>
                <a:extLst>
                  <a:ext uri="{0D108BD9-81ED-4DB2-BD59-A6C34878D82A}">
                    <a16:rowId xmlns:a16="http://schemas.microsoft.com/office/drawing/2014/main" val="3954538611"/>
                  </a:ext>
                </a:extLst>
              </a:tr>
              <a:tr h="365702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_tradnl" sz="1200">
                          <a:effectLst/>
                        </a:rPr>
                        <a:t>CAR-6.3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69" marR="685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Gestión de Riesgos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69" marR="685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_tradnl" sz="1200">
                          <a:effectLst/>
                        </a:rPr>
                        <a:t>120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69" marR="68569" marT="0" marB="0"/>
                </a:tc>
                <a:extLst>
                  <a:ext uri="{0D108BD9-81ED-4DB2-BD59-A6C34878D82A}">
                    <a16:rowId xmlns:a16="http://schemas.microsoft.com/office/drawing/2014/main" val="2014934646"/>
                  </a:ext>
                </a:extLst>
              </a:tr>
              <a:tr h="365702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_tradnl" sz="1200">
                          <a:effectLst/>
                        </a:rPr>
                        <a:t>CAR-6.2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69" marR="685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Evaluación de Riesgos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69" marR="685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_tradnl" sz="1200">
                          <a:effectLst/>
                        </a:rPr>
                        <a:t>115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69" marR="68569" marT="0" marB="0"/>
                </a:tc>
                <a:extLst>
                  <a:ext uri="{0D108BD9-81ED-4DB2-BD59-A6C34878D82A}">
                    <a16:rowId xmlns:a16="http://schemas.microsoft.com/office/drawing/2014/main" val="4084842004"/>
                  </a:ext>
                </a:extLst>
              </a:tr>
              <a:tr h="365702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_tradnl" sz="1200">
                          <a:effectLst/>
                        </a:rPr>
                        <a:t>CAR-6.1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69" marR="685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Identificación de Riesgos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69" marR="685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_tradnl" sz="1200">
                          <a:effectLst/>
                        </a:rPr>
                        <a:t>110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69" marR="68569" marT="0" marB="0"/>
                </a:tc>
                <a:extLst>
                  <a:ext uri="{0D108BD9-81ED-4DB2-BD59-A6C34878D82A}">
                    <a16:rowId xmlns:a16="http://schemas.microsoft.com/office/drawing/2014/main" val="2841682423"/>
                  </a:ext>
                </a:extLst>
              </a:tr>
              <a:tr h="365702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_tradnl" sz="1200">
                          <a:effectLst/>
                        </a:rPr>
                        <a:t>CAR-1.1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69" marR="685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Identificación de Sectores y servicios de otros países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69" marR="685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_tradnl" sz="1200">
                          <a:effectLst/>
                        </a:rPr>
                        <a:t>105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69" marR="68569" marT="0" marB="0"/>
                </a:tc>
                <a:extLst>
                  <a:ext uri="{0D108BD9-81ED-4DB2-BD59-A6C34878D82A}">
                    <a16:rowId xmlns:a16="http://schemas.microsoft.com/office/drawing/2014/main" val="2265454703"/>
                  </a:ext>
                </a:extLst>
              </a:tr>
              <a:tr h="365702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_tradnl" sz="1200">
                          <a:effectLst/>
                        </a:rPr>
                        <a:t>CAR-5.5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69" marR="685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Criterios de dependencia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69" marR="685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_tradnl" sz="1200">
                          <a:effectLst/>
                        </a:rPr>
                        <a:t>105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69" marR="68569" marT="0" marB="0"/>
                </a:tc>
                <a:extLst>
                  <a:ext uri="{0D108BD9-81ED-4DB2-BD59-A6C34878D82A}">
                    <a16:rowId xmlns:a16="http://schemas.microsoft.com/office/drawing/2014/main" val="953325319"/>
                  </a:ext>
                </a:extLst>
              </a:tr>
              <a:tr h="731405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_tradnl" sz="1200">
                          <a:effectLst/>
                        </a:rPr>
                        <a:t>CAR-3.1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69" marR="685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Evaluar el carácter vital de la lista obtenida en la pre-selección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69" marR="685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_tradnl" sz="1200">
                          <a:effectLst/>
                        </a:rPr>
                        <a:t>100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69" marR="68569" marT="0" marB="0"/>
                </a:tc>
                <a:extLst>
                  <a:ext uri="{0D108BD9-81ED-4DB2-BD59-A6C34878D82A}">
                    <a16:rowId xmlns:a16="http://schemas.microsoft.com/office/drawing/2014/main" val="1635617432"/>
                  </a:ext>
                </a:extLst>
              </a:tr>
              <a:tr h="365702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_tradnl" sz="1200">
                          <a:effectLst/>
                        </a:rPr>
                        <a:t>CAR-4.3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69" marR="685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Determinar el número de IC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69" marR="685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_tradnl" sz="1200">
                          <a:effectLst/>
                        </a:rPr>
                        <a:t>100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69" marR="68569" marT="0" marB="0"/>
                </a:tc>
                <a:extLst>
                  <a:ext uri="{0D108BD9-81ED-4DB2-BD59-A6C34878D82A}">
                    <a16:rowId xmlns:a16="http://schemas.microsoft.com/office/drawing/2014/main" val="2321329151"/>
                  </a:ext>
                </a:extLst>
              </a:tr>
              <a:tr h="365702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_tradnl" sz="1200">
                          <a:effectLst/>
                        </a:rPr>
                        <a:t>CAR-1.2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69" marR="685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Estudio analítico de selección de IC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69" marR="685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>
                          <a:effectLst/>
                        </a:rPr>
                        <a:t>95</a:t>
                      </a:r>
                      <a:endParaRPr lang="es-EC" sz="12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69" marR="68569" marT="0" marB="0"/>
                </a:tc>
                <a:extLst>
                  <a:ext uri="{0D108BD9-81ED-4DB2-BD59-A6C34878D82A}">
                    <a16:rowId xmlns:a16="http://schemas.microsoft.com/office/drawing/2014/main" val="1674962937"/>
                  </a:ext>
                </a:extLst>
              </a:tr>
            </a:tbl>
          </a:graphicData>
        </a:graphic>
      </p:graphicFrame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0888705"/>
              </p:ext>
            </p:extLst>
          </p:nvPr>
        </p:nvGraphicFramePr>
        <p:xfrm>
          <a:off x="6183283" y="1865671"/>
          <a:ext cx="5307965" cy="4023360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897255">
                  <a:extLst>
                    <a:ext uri="{9D8B030D-6E8A-4147-A177-3AD203B41FA5}">
                      <a16:colId xmlns:a16="http://schemas.microsoft.com/office/drawing/2014/main" val="3751641013"/>
                    </a:ext>
                  </a:extLst>
                </a:gridCol>
                <a:gridCol w="3420110">
                  <a:extLst>
                    <a:ext uri="{9D8B030D-6E8A-4147-A177-3AD203B41FA5}">
                      <a16:colId xmlns:a16="http://schemas.microsoft.com/office/drawing/2014/main" val="819933655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173307936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Código</a:t>
                      </a:r>
                      <a:endParaRPr lang="es-EC" sz="12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69" marR="685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Característica </a:t>
                      </a:r>
                      <a:endParaRPr lang="es-EC" sz="12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69" marR="685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Sumatorio</a:t>
                      </a:r>
                      <a:endParaRPr lang="es-EC" sz="12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69" marR="68569" marT="0" marB="0"/>
                </a:tc>
                <a:extLst>
                  <a:ext uri="{0D108BD9-81ED-4DB2-BD59-A6C34878D82A}">
                    <a16:rowId xmlns:a16="http://schemas.microsoft.com/office/drawing/2014/main" val="413635295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_tradnl" sz="1200">
                          <a:effectLst/>
                        </a:rPr>
                        <a:t>CAR-2.1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Selección de acuerdo a la participación del mercado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_tradnl" sz="1200">
                          <a:effectLst/>
                        </a:rPr>
                        <a:t>95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0472867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_tradnl" sz="1200">
                          <a:effectLst/>
                        </a:rPr>
                        <a:t>CAR-5.4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Criterios de repercusión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_tradnl" sz="1200">
                          <a:effectLst/>
                        </a:rPr>
                        <a:t>85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429733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_tradnl" sz="1200">
                          <a:effectLst/>
                        </a:rPr>
                        <a:t>CAR-3.2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Evaluar los recursos críticos de otros países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_tradnl" sz="1200">
                          <a:effectLst/>
                        </a:rPr>
                        <a:t>75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8096769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_tradnl" sz="1200">
                          <a:effectLst/>
                        </a:rPr>
                        <a:t>CAR-5.2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Criterios de efectos económicos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_tradnl" sz="1200">
                          <a:effectLst/>
                        </a:rPr>
                        <a:t>75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9640882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_tradnl" sz="1200">
                          <a:effectLst/>
                        </a:rPr>
                        <a:t>CAR-5.3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Criterios de efectos públicos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_tradnl" sz="1200">
                          <a:effectLst/>
                        </a:rPr>
                        <a:t>70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332467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_tradnl" sz="1200">
                          <a:effectLst/>
                        </a:rPr>
                        <a:t>CAR-5.1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Criterios sobre victimas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_tradnl" sz="1200">
                          <a:effectLst/>
                        </a:rPr>
                        <a:t>65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0124139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_tradnl" sz="1200">
                          <a:effectLst/>
                        </a:rPr>
                        <a:t>CAR-2.2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Restringir operadores de Infraestructuras Críticas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_tradnl" sz="1200">
                          <a:effectLst/>
                        </a:rPr>
                        <a:t>60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4080311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_tradnl" sz="1200">
                          <a:effectLst/>
                        </a:rPr>
                        <a:t>CAR-4.1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Identificar dependencias vitales de las IC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_tradnl" sz="1200">
                          <a:effectLst/>
                        </a:rPr>
                        <a:t>55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5736463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_tradnl" sz="1200">
                          <a:effectLst/>
                        </a:rPr>
                        <a:t>CAR-2.3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Establecer criterios cuantitativas y objetivos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_tradnl" sz="1200">
                          <a:effectLst/>
                        </a:rPr>
                        <a:t>50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8072264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_tradnl" sz="1200">
                          <a:effectLst/>
                        </a:rPr>
                        <a:t>CAR-4.2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Identificar interdependencias entre IC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>
                          <a:effectLst/>
                        </a:rPr>
                        <a:t>45</a:t>
                      </a:r>
                      <a:endParaRPr lang="es-EC" sz="12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713687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8734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54083" y="583822"/>
            <a:ext cx="10058400" cy="1258041"/>
          </a:xfrm>
        </p:spPr>
        <p:txBody>
          <a:bodyPr/>
          <a:lstStyle/>
          <a:p>
            <a:r>
              <a:rPr lang="es-EC" dirty="0" smtClean="0"/>
              <a:t>ANALISIS Y RESULTADOS (Guidelines)</a:t>
            </a:r>
            <a:endParaRPr lang="es-EC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9776"/>
          <a:stretch/>
        </p:blipFill>
        <p:spPr>
          <a:xfrm>
            <a:off x="0" y="89114"/>
            <a:ext cx="2827606" cy="721746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92025" y="0"/>
            <a:ext cx="899975" cy="899975"/>
          </a:xfrm>
          <a:prstGeom prst="rect">
            <a:avLst/>
          </a:prstGeom>
        </p:spPr>
      </p:pic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B7430-D1C7-4683-AB27-07761046DF7E}" type="slidenum">
              <a:rPr lang="en-US" smtClean="0"/>
              <a:t>26</a:t>
            </a:fld>
            <a:endParaRPr lang="en-US"/>
          </a:p>
        </p:txBody>
      </p:sp>
      <p:sp>
        <p:nvSpPr>
          <p:cNvPr id="10" name="Marcador de fecha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CBE95-4570-4062-9791-722979DEBDE9}" type="datetime1">
              <a:rPr lang="en-US" smtClean="0"/>
              <a:t>9/8/2020</a:t>
            </a:fld>
            <a:endParaRPr lang="en-US"/>
          </a:p>
        </p:txBody>
      </p:sp>
      <p:sp>
        <p:nvSpPr>
          <p:cNvPr id="11" name="Marcador de pie de página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C" smtClean="0"/>
              <a:t>UNIVERSIDAD DE LAS FUERZAS ARMADAS - ESPE</a:t>
            </a:r>
            <a:endParaRPr lang="en-US"/>
          </a:p>
        </p:txBody>
      </p:sp>
      <p:graphicFrame>
        <p:nvGraphicFramePr>
          <p:cNvPr id="12" name="Marcador de contenido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539983"/>
              </p:ext>
            </p:extLst>
          </p:nvPr>
        </p:nvGraphicFramePr>
        <p:xfrm>
          <a:off x="2827606" y="2010714"/>
          <a:ext cx="5930854" cy="34180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852120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54083" y="583822"/>
            <a:ext cx="10058400" cy="1258041"/>
          </a:xfrm>
        </p:spPr>
        <p:txBody>
          <a:bodyPr/>
          <a:lstStyle/>
          <a:p>
            <a:r>
              <a:rPr lang="es-EC" dirty="0" smtClean="0"/>
              <a:t>ANALISIS Y RESULTADOS (Guidelines)</a:t>
            </a:r>
            <a:endParaRPr lang="es-EC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9776"/>
          <a:stretch/>
        </p:blipFill>
        <p:spPr>
          <a:xfrm>
            <a:off x="0" y="89114"/>
            <a:ext cx="2827606" cy="721746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92025" y="0"/>
            <a:ext cx="899975" cy="899975"/>
          </a:xfrm>
          <a:prstGeom prst="rect">
            <a:avLst/>
          </a:prstGeom>
        </p:spPr>
      </p:pic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B7430-D1C7-4683-AB27-07761046DF7E}" type="slidenum">
              <a:rPr lang="en-US" smtClean="0"/>
              <a:t>27</a:t>
            </a:fld>
            <a:endParaRPr lang="en-US"/>
          </a:p>
        </p:txBody>
      </p:sp>
      <p:sp>
        <p:nvSpPr>
          <p:cNvPr id="10" name="Marcador de fecha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CBE95-4570-4062-9791-722979DEBDE9}" type="datetime1">
              <a:rPr lang="en-US" smtClean="0"/>
              <a:t>9/8/2020</a:t>
            </a:fld>
            <a:endParaRPr lang="en-US"/>
          </a:p>
        </p:txBody>
      </p:sp>
      <p:sp>
        <p:nvSpPr>
          <p:cNvPr id="11" name="Marcador de pie de página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C" smtClean="0"/>
              <a:t>UNIVERSIDAD DE LAS FUERZAS ARMADAS - ESPE</a:t>
            </a:r>
            <a:endParaRPr lang="en-US"/>
          </a:p>
        </p:txBody>
      </p:sp>
      <p:graphicFrame>
        <p:nvGraphicFramePr>
          <p:cNvPr id="6" name="Marcador de conteni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6621937"/>
              </p:ext>
            </p:extLst>
          </p:nvPr>
        </p:nvGraphicFramePr>
        <p:xfrm>
          <a:off x="1096963" y="1846263"/>
          <a:ext cx="7028134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606027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54083" y="583822"/>
            <a:ext cx="10058400" cy="1258041"/>
          </a:xfrm>
        </p:spPr>
        <p:txBody>
          <a:bodyPr/>
          <a:lstStyle/>
          <a:p>
            <a:r>
              <a:rPr lang="es-EC" dirty="0" smtClean="0"/>
              <a:t>ANALISIS Y RESULTADOS (Guidelines)</a:t>
            </a:r>
            <a:endParaRPr lang="es-EC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9776"/>
          <a:stretch/>
        </p:blipFill>
        <p:spPr>
          <a:xfrm>
            <a:off x="0" y="89114"/>
            <a:ext cx="2827606" cy="721746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92025" y="0"/>
            <a:ext cx="899975" cy="899975"/>
          </a:xfrm>
          <a:prstGeom prst="rect">
            <a:avLst/>
          </a:prstGeom>
        </p:spPr>
      </p:pic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B7430-D1C7-4683-AB27-07761046DF7E}" type="slidenum">
              <a:rPr lang="en-US" smtClean="0"/>
              <a:t>28</a:t>
            </a:fld>
            <a:endParaRPr lang="en-US"/>
          </a:p>
        </p:txBody>
      </p:sp>
      <p:sp>
        <p:nvSpPr>
          <p:cNvPr id="10" name="Marcador de fecha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CBE95-4570-4062-9791-722979DEBDE9}" type="datetime1">
              <a:rPr lang="en-US" smtClean="0"/>
              <a:t>9/8/2020</a:t>
            </a:fld>
            <a:endParaRPr lang="en-US"/>
          </a:p>
        </p:txBody>
      </p:sp>
      <p:sp>
        <p:nvSpPr>
          <p:cNvPr id="11" name="Marcador de pie de página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C" smtClean="0"/>
              <a:t>UNIVERSIDAD DE LAS FUERZAS ARMADAS - ESPE</a:t>
            </a:r>
            <a:endParaRPr lang="en-US"/>
          </a:p>
        </p:txBody>
      </p:sp>
      <p:graphicFrame>
        <p:nvGraphicFramePr>
          <p:cNvPr id="6" name="Marcador de conteni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2881517"/>
              </p:ext>
            </p:extLst>
          </p:nvPr>
        </p:nvGraphicFramePr>
        <p:xfrm>
          <a:off x="1096963" y="1846263"/>
          <a:ext cx="7028134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808236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CONCLUSIONES</a:t>
            </a:r>
            <a:endParaRPr lang="es-EC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9776"/>
          <a:stretch/>
        </p:blipFill>
        <p:spPr>
          <a:xfrm>
            <a:off x="0" y="178229"/>
            <a:ext cx="2827606" cy="721746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92025" y="0"/>
            <a:ext cx="899975" cy="899975"/>
          </a:xfrm>
          <a:prstGeom prst="rect">
            <a:avLst/>
          </a:prstGeom>
        </p:spPr>
      </p:pic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B7430-D1C7-4683-AB27-07761046DF7E}" type="slidenum">
              <a:rPr lang="en-US" smtClean="0"/>
              <a:t>29</a:t>
            </a:fld>
            <a:endParaRPr lang="en-US"/>
          </a:p>
        </p:txBody>
      </p:sp>
      <p:sp>
        <p:nvSpPr>
          <p:cNvPr id="10" name="Marcador de fecha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57163-2025-420B-96B4-2CDE9FA878AA}" type="datetime1">
              <a:rPr lang="en-US" smtClean="0"/>
              <a:t>9/8/2020</a:t>
            </a:fld>
            <a:endParaRPr lang="en-US"/>
          </a:p>
        </p:txBody>
      </p:sp>
      <p:sp>
        <p:nvSpPr>
          <p:cNvPr id="11" name="Marcador de pie de página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C" smtClean="0"/>
              <a:t>UNIVERSIDAD DE LAS FUERZAS ARMADAS - ESPE</a:t>
            </a:r>
            <a:endParaRPr lang="en-US"/>
          </a:p>
        </p:txBody>
      </p:sp>
      <p:sp>
        <p:nvSpPr>
          <p:cNvPr id="8" name="Marcador de contenido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s-ES" dirty="0"/>
              <a:t>D</a:t>
            </a:r>
            <a:r>
              <a:rPr lang="es-ES" dirty="0" smtClean="0"/>
              <a:t>iferencias entre </a:t>
            </a:r>
            <a:r>
              <a:rPr lang="es-ES" dirty="0"/>
              <a:t>procedimientos realizados a nivel </a:t>
            </a:r>
            <a:r>
              <a:rPr lang="es-ES" dirty="0" smtClean="0"/>
              <a:t>mundial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ES" dirty="0" smtClean="0"/>
              <a:t>En Ecuador, no se ha encontrado un modelo similar al de otros países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ES" dirty="0" smtClean="0"/>
              <a:t>El proceso metodológico, permitió el análisis de modelos usados en otros países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ES" dirty="0" smtClean="0"/>
              <a:t>El análisis realizado permitió recabar información base para un nuevo modelo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ES" dirty="0"/>
              <a:t>No todas las características de los modelos analizados pueden ser aplicadas al </a:t>
            </a:r>
            <a:r>
              <a:rPr lang="es-ES" dirty="0" smtClean="0"/>
              <a:t>Ecuador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ES" dirty="0"/>
              <a:t>Los modelos seleccionados para el desarrollo de la investigación han sido implementados con </a:t>
            </a:r>
            <a:r>
              <a:rPr lang="es-ES" dirty="0" smtClean="0"/>
              <a:t>éxito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ES" dirty="0"/>
              <a:t>Se ha desarrollado recomendaciones o guidelines basadas en una comparación de modelos exitosos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018606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INTRODUCCIÓN</a:t>
            </a:r>
            <a:endParaRPr lang="es-EC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s-EC" dirty="0" smtClean="0"/>
              <a:t>Redes de Comunicación</a:t>
            </a:r>
          </a:p>
          <a:p>
            <a:pPr lvl="1"/>
            <a:r>
              <a:rPr lang="es-EC" dirty="0" smtClean="0"/>
              <a:t>Seguridad de la Información </a:t>
            </a:r>
          </a:p>
          <a:p>
            <a:pPr lvl="1"/>
            <a:r>
              <a:rPr lang="es-EC" dirty="0" smtClean="0"/>
              <a:t>Ciberseguridad </a:t>
            </a:r>
          </a:p>
          <a:p>
            <a:pPr lvl="1"/>
            <a:r>
              <a:rPr lang="es-EC" dirty="0" smtClean="0"/>
              <a:t>Infraestructuras Críticas</a:t>
            </a:r>
          </a:p>
          <a:p>
            <a:pPr lvl="1"/>
            <a:endParaRPr lang="es-EC" dirty="0"/>
          </a:p>
          <a:p>
            <a:r>
              <a:rPr lang="es-EC" dirty="0" smtClean="0"/>
              <a:t>Ecuador y la seguridad de la Información</a:t>
            </a:r>
          </a:p>
          <a:p>
            <a:pPr lvl="1"/>
            <a:r>
              <a:rPr lang="es-EC" dirty="0" smtClean="0"/>
              <a:t>Secretaría Nacional de Inteligencia</a:t>
            </a:r>
          </a:p>
          <a:p>
            <a:pPr lvl="1"/>
            <a:r>
              <a:rPr lang="es-EC" dirty="0" smtClean="0"/>
              <a:t>MINTEL</a:t>
            </a:r>
          </a:p>
          <a:p>
            <a:pPr lvl="1"/>
            <a:r>
              <a:rPr lang="es-EC" dirty="0" smtClean="0"/>
              <a:t>Comando Conjunto de las Fuerzas Armadas</a:t>
            </a:r>
          </a:p>
          <a:p>
            <a:pPr lvl="1"/>
            <a:r>
              <a:rPr lang="es-EC" dirty="0" smtClean="0"/>
              <a:t>COCIBER</a:t>
            </a:r>
            <a:endParaRPr lang="es-EC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9776"/>
          <a:stretch/>
        </p:blipFill>
        <p:spPr>
          <a:xfrm>
            <a:off x="0" y="178229"/>
            <a:ext cx="2827606" cy="721746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92025" y="0"/>
            <a:ext cx="899975" cy="899975"/>
          </a:xfrm>
          <a:prstGeom prst="rect">
            <a:avLst/>
          </a:prstGeom>
        </p:spPr>
      </p:pic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B7430-D1C7-4683-AB27-07761046DF7E}" type="slidenum">
              <a:rPr lang="en-US" smtClean="0"/>
              <a:t>3</a:t>
            </a:fld>
            <a:endParaRPr lang="en-US"/>
          </a:p>
        </p:txBody>
      </p:sp>
      <p:sp>
        <p:nvSpPr>
          <p:cNvPr id="10" name="Marcador de fecha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F75BE-9510-49B1-919C-C824CD26DA48}" type="datetime1">
              <a:rPr lang="en-US" smtClean="0"/>
              <a:t>9/8/2020</a:t>
            </a:fld>
            <a:endParaRPr lang="en-US"/>
          </a:p>
        </p:txBody>
      </p:sp>
      <p:sp>
        <p:nvSpPr>
          <p:cNvPr id="11" name="Marcador de pie de página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C" smtClean="0"/>
              <a:t>UNIVERSIDAD DE LAS FUERZAS ARMADAS - ESPE</a:t>
            </a:r>
            <a:endParaRPr lang="en-US"/>
          </a:p>
        </p:txBody>
      </p:sp>
      <p:pic>
        <p:nvPicPr>
          <p:cNvPr id="2050" name="Picture 2" descr="cybersecurity jobs: Cyber security professionals in big demand: Over 67,000  job openings, says estimate - The Economic Times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3771" y="2453901"/>
            <a:ext cx="3742699" cy="2807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495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RECOMENDACIONES</a:t>
            </a:r>
            <a:endParaRPr lang="es-EC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9776"/>
          <a:stretch/>
        </p:blipFill>
        <p:spPr>
          <a:xfrm>
            <a:off x="0" y="178229"/>
            <a:ext cx="2827606" cy="721746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92025" y="0"/>
            <a:ext cx="899975" cy="899975"/>
          </a:xfrm>
          <a:prstGeom prst="rect">
            <a:avLst/>
          </a:prstGeom>
        </p:spPr>
      </p:pic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B7430-D1C7-4683-AB27-07761046DF7E}" type="slidenum">
              <a:rPr lang="en-US" smtClean="0"/>
              <a:t>30</a:t>
            </a:fld>
            <a:endParaRPr lang="en-US"/>
          </a:p>
        </p:txBody>
      </p:sp>
      <p:sp>
        <p:nvSpPr>
          <p:cNvPr id="10" name="Marcador de fecha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57163-2025-420B-96B4-2CDE9FA878AA}" type="datetime1">
              <a:rPr lang="en-US" smtClean="0"/>
              <a:t>9/8/2020</a:t>
            </a:fld>
            <a:endParaRPr lang="en-US"/>
          </a:p>
        </p:txBody>
      </p:sp>
      <p:sp>
        <p:nvSpPr>
          <p:cNvPr id="11" name="Marcador de pie de página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C" smtClean="0"/>
              <a:t>UNIVERSIDAD DE LAS FUERZAS ARMADAS - ESPE</a:t>
            </a:r>
            <a:endParaRPr lang="en-US"/>
          </a:p>
        </p:txBody>
      </p:sp>
      <p:sp>
        <p:nvSpPr>
          <p:cNvPr id="8" name="Marcador de contenido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s-EC" dirty="0"/>
              <a:t>Se recomienda realizar un análisis </a:t>
            </a:r>
            <a:r>
              <a:rPr lang="es-EC" dirty="0" smtClean="0"/>
              <a:t>por sectores estratégicos;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ES" dirty="0"/>
              <a:t>Se recomienda realizar un análisis extenso de la situación actual de Ecuador en ámbito de seguridad de la </a:t>
            </a:r>
            <a:r>
              <a:rPr lang="es-ES" dirty="0" smtClean="0"/>
              <a:t>información;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EC" dirty="0"/>
              <a:t>Se recomienda revisar las experiencias en la selección de infraestructuras críticas </a:t>
            </a:r>
            <a:r>
              <a:rPr lang="es-EC" dirty="0" smtClean="0"/>
              <a:t>implementadas </a:t>
            </a:r>
            <a:r>
              <a:rPr lang="es-EC" dirty="0"/>
              <a:t>en otros </a:t>
            </a:r>
            <a:r>
              <a:rPr lang="es-EC" dirty="0" smtClean="0"/>
              <a:t>países;</a:t>
            </a:r>
            <a:endParaRPr lang="es-E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s-ES" dirty="0"/>
              <a:t>Se recomienda implementar el modelo de selección de infraestructura </a:t>
            </a:r>
            <a:r>
              <a:rPr lang="es-ES" dirty="0" smtClean="0"/>
              <a:t>crítica incorporando las características planteadas en este trabajo de investigación.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279141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C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9776"/>
          <a:stretch/>
        </p:blipFill>
        <p:spPr>
          <a:xfrm>
            <a:off x="0" y="178229"/>
            <a:ext cx="2827606" cy="721746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92025" y="0"/>
            <a:ext cx="899975" cy="899975"/>
          </a:xfrm>
          <a:prstGeom prst="rect">
            <a:avLst/>
          </a:prstGeom>
        </p:spPr>
      </p:pic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B7430-D1C7-4683-AB27-07761046DF7E}" type="slidenum">
              <a:rPr lang="en-US" smtClean="0"/>
              <a:t>31</a:t>
            </a:fld>
            <a:endParaRPr lang="en-US"/>
          </a:p>
        </p:txBody>
      </p:sp>
      <p:sp>
        <p:nvSpPr>
          <p:cNvPr id="10" name="Marcador de fecha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BCB3-2BC7-42AD-913A-A663AD3699AD}" type="datetime1">
              <a:rPr lang="en-US" smtClean="0"/>
              <a:t>9/8/2020</a:t>
            </a:fld>
            <a:endParaRPr lang="en-US"/>
          </a:p>
        </p:txBody>
      </p:sp>
      <p:sp>
        <p:nvSpPr>
          <p:cNvPr id="11" name="Marcador de pie de página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C" smtClean="0"/>
              <a:t>UNIVERSIDAD DE LAS FUERZAS ARMADAS - ESPE</a:t>
            </a:r>
            <a:endParaRPr lang="en-US"/>
          </a:p>
        </p:txBody>
      </p:sp>
      <p:pic>
        <p:nvPicPr>
          <p:cNvPr id="3074" name="Picture 2" descr="Resultado de imagen para gracias por su atencion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1538" y="2928938"/>
            <a:ext cx="5429250" cy="1857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2132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PROBLEMÁTICA</a:t>
            </a:r>
            <a:endParaRPr lang="es-EC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402080" y="1686346"/>
            <a:ext cx="10058400" cy="4023360"/>
          </a:xfrm>
        </p:spPr>
        <p:txBody>
          <a:bodyPr/>
          <a:lstStyle/>
          <a:p>
            <a:endParaRPr lang="es-EC" dirty="0"/>
          </a:p>
          <a:p>
            <a:pPr marL="542925" indent="-3429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s-EC" sz="2400" dirty="0" err="1"/>
              <a:t>Ciberataques</a:t>
            </a:r>
            <a:r>
              <a:rPr lang="es-EC" sz="2400" dirty="0"/>
              <a:t> </a:t>
            </a:r>
          </a:p>
          <a:p>
            <a:pPr marL="542925" indent="-3429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s-EC" sz="2400" dirty="0"/>
              <a:t>Información de las Infraestructuras </a:t>
            </a:r>
            <a:r>
              <a:rPr lang="es-EC" sz="2400" dirty="0" smtClean="0"/>
              <a:t>Críticas</a:t>
            </a:r>
          </a:p>
          <a:p>
            <a:pPr marL="542925" indent="-3429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s-EC" sz="2400" dirty="0" smtClean="0"/>
              <a:t>Catalogo </a:t>
            </a:r>
            <a:r>
              <a:rPr lang="es-EC" sz="2400" dirty="0"/>
              <a:t>de Infraestructuras Críticas</a:t>
            </a:r>
          </a:p>
          <a:p>
            <a:pPr marL="542925" lvl="1" indent="-3429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s-EC" sz="2400" dirty="0" err="1"/>
              <a:t>Stakeholders</a:t>
            </a:r>
            <a:r>
              <a:rPr lang="es-EC" sz="2400" dirty="0"/>
              <a:t> involucrados</a:t>
            </a:r>
          </a:p>
          <a:p>
            <a:pPr marL="542925" lvl="1" indent="-3429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s-EC" sz="2400" dirty="0"/>
              <a:t>Parámetros de Clasificación e Identificación </a:t>
            </a:r>
            <a:endParaRPr lang="es-EC" sz="2400" dirty="0" smtClean="0"/>
          </a:p>
          <a:p>
            <a:pPr marL="541338" lvl="1" indent="-34131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s-EC" sz="2400" dirty="0"/>
              <a:t>	</a:t>
            </a:r>
            <a:r>
              <a:rPr lang="es-EC" sz="2400" dirty="0" smtClean="0"/>
              <a:t>de </a:t>
            </a:r>
            <a:r>
              <a:rPr lang="es-EC" sz="2400" dirty="0"/>
              <a:t>Infraestructuras Críticas </a:t>
            </a:r>
          </a:p>
          <a:p>
            <a:pPr marL="542925" lvl="1" indent="-3429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s-EC" sz="2400" dirty="0"/>
              <a:t>Política Nacional de </a:t>
            </a:r>
            <a:r>
              <a:rPr lang="es-EC" sz="2400" dirty="0" err="1"/>
              <a:t>Ciberseguridad</a:t>
            </a:r>
            <a:endParaRPr lang="es-EC" sz="2400" dirty="0"/>
          </a:p>
          <a:p>
            <a:endParaRPr lang="es-EC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9776"/>
          <a:stretch/>
        </p:blipFill>
        <p:spPr>
          <a:xfrm>
            <a:off x="0" y="178229"/>
            <a:ext cx="2827606" cy="721746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92025" y="0"/>
            <a:ext cx="899975" cy="899975"/>
          </a:xfrm>
          <a:prstGeom prst="rect">
            <a:avLst/>
          </a:prstGeom>
        </p:spPr>
      </p:pic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B7430-D1C7-4683-AB27-07761046DF7E}" type="slidenum">
              <a:rPr lang="en-US" smtClean="0"/>
              <a:t>4</a:t>
            </a:fld>
            <a:endParaRPr lang="en-US"/>
          </a:p>
        </p:txBody>
      </p:sp>
      <p:sp>
        <p:nvSpPr>
          <p:cNvPr id="9" name="Marcador de fecha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90192-00BD-4C3E-B19E-427B50E9C051}" type="datetime1">
              <a:rPr lang="en-US" smtClean="0"/>
              <a:t>9/8/2020</a:t>
            </a:fld>
            <a:endParaRPr lang="en-US"/>
          </a:p>
        </p:txBody>
      </p:sp>
      <p:sp>
        <p:nvSpPr>
          <p:cNvPr id="10" name="Marcador de pie de página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C" smtClean="0"/>
              <a:t>UNIVERSIDAD DE LAS FUERZAS ARMADAS - ESPE</a:t>
            </a:r>
            <a:endParaRPr lang="en-US"/>
          </a:p>
        </p:txBody>
      </p:sp>
      <p:pic>
        <p:nvPicPr>
          <p:cNvPr id="1028" name="Picture 4" descr="Ilustración 3D de teclado de computadora con el script &quot;Información  confidencial&quot; sobre dos botones azul pálido adyacentes, allong con  cerradura Fotografía de stock - Alamy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775"/>
          <a:stretch/>
        </p:blipFill>
        <p:spPr bwMode="auto">
          <a:xfrm>
            <a:off x="9221150" y="2418685"/>
            <a:ext cx="1527167" cy="1013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Ataques cibernéticos a infraestructura crítica… | by Marvin G. Soto | Medium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8989" y="3698026"/>
            <a:ext cx="2951491" cy="1904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5610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OBJETIVO GENERAL</a:t>
            </a:r>
            <a:endParaRPr lang="es-EC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C" dirty="0"/>
          </a:p>
          <a:p>
            <a:endParaRPr lang="es-EC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9776"/>
          <a:stretch/>
        </p:blipFill>
        <p:spPr>
          <a:xfrm>
            <a:off x="0" y="178229"/>
            <a:ext cx="2827606" cy="721746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92025" y="0"/>
            <a:ext cx="899975" cy="899975"/>
          </a:xfrm>
          <a:prstGeom prst="rect">
            <a:avLst/>
          </a:prstGeom>
        </p:spPr>
      </p:pic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B7430-D1C7-4683-AB27-07761046DF7E}" type="slidenum">
              <a:rPr lang="en-US" smtClean="0"/>
              <a:t>5</a:t>
            </a:fld>
            <a:endParaRPr lang="en-US"/>
          </a:p>
        </p:txBody>
      </p:sp>
      <p:sp>
        <p:nvSpPr>
          <p:cNvPr id="9" name="Marcador de fecha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CF5CB-57D1-45D5-AD8E-6F2A88A07C2E}" type="datetime1">
              <a:rPr lang="en-US" smtClean="0"/>
              <a:t>9/8/2020</a:t>
            </a:fld>
            <a:endParaRPr lang="en-US"/>
          </a:p>
        </p:txBody>
      </p:sp>
      <p:sp>
        <p:nvSpPr>
          <p:cNvPr id="10" name="Marcador de pie de página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C" smtClean="0"/>
              <a:t>UNIVERSIDAD DE LAS FUERZAS ARMADAS - ESPE</a:t>
            </a:r>
            <a:endParaRPr lang="en-US"/>
          </a:p>
        </p:txBody>
      </p:sp>
      <p:sp>
        <p:nvSpPr>
          <p:cNvPr id="37" name="Marcador de contenido 2"/>
          <p:cNvSpPr txBox="1">
            <a:spLocks/>
          </p:cNvSpPr>
          <p:nvPr/>
        </p:nvSpPr>
        <p:spPr>
          <a:xfrm>
            <a:off x="1249680" y="19981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EC" smtClean="0"/>
          </a:p>
          <a:p>
            <a:endParaRPr lang="es-EC" dirty="0"/>
          </a:p>
        </p:txBody>
      </p:sp>
      <p:sp>
        <p:nvSpPr>
          <p:cNvPr id="38" name="Marcador de contenido 2"/>
          <p:cNvSpPr txBox="1">
            <a:spLocks/>
          </p:cNvSpPr>
          <p:nvPr/>
        </p:nvSpPr>
        <p:spPr>
          <a:xfrm>
            <a:off x="1402080" y="2150534"/>
            <a:ext cx="10058400" cy="402336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EC" sz="2800" dirty="0"/>
              <a:t>Realizar un análisis comparativo de los modelos de selección y protección de infraestructuras críticas utilizadas mundialmente, que sirva de base para desarrollar el Modelo Nacional de Selección de Infraestructuras Críticas en el Ecuador, como aporte a la Política Nacional de Ciberseguridad</a:t>
            </a:r>
          </a:p>
        </p:txBody>
      </p:sp>
    </p:spTree>
    <p:extLst>
      <p:ext uri="{BB962C8B-B14F-4D97-AF65-F5344CB8AC3E}">
        <p14:creationId xmlns:p14="http://schemas.microsoft.com/office/powerpoint/2010/main" val="1530178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OBJETIVOS ESPECÍFICOS</a:t>
            </a:r>
            <a:endParaRPr lang="es-EC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9776"/>
          <a:stretch/>
        </p:blipFill>
        <p:spPr>
          <a:xfrm>
            <a:off x="0" y="178229"/>
            <a:ext cx="2827606" cy="721746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92025" y="0"/>
            <a:ext cx="899975" cy="899975"/>
          </a:xfrm>
          <a:prstGeom prst="rect">
            <a:avLst/>
          </a:prstGeom>
        </p:spPr>
      </p:pic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B7430-D1C7-4683-AB27-07761046DF7E}" type="slidenum">
              <a:rPr lang="en-US" smtClean="0"/>
              <a:t>6</a:t>
            </a:fld>
            <a:endParaRPr lang="en-US"/>
          </a:p>
        </p:txBody>
      </p:sp>
      <p:sp>
        <p:nvSpPr>
          <p:cNvPr id="10" name="Marcador de fecha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83099-EDDB-4B4A-AFCB-38F36FE89F95}" type="datetime1">
              <a:rPr lang="en-US" smtClean="0"/>
              <a:t>9/8/2020</a:t>
            </a:fld>
            <a:endParaRPr lang="en-US"/>
          </a:p>
        </p:txBody>
      </p:sp>
      <p:sp>
        <p:nvSpPr>
          <p:cNvPr id="11" name="Marcador de pie de página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C" smtClean="0"/>
              <a:t>UNIVERSIDAD DE LAS FUERZAS ARMADAS - ESPE</a:t>
            </a:r>
            <a:endParaRPr lang="en-US"/>
          </a:p>
        </p:txBody>
      </p:sp>
      <p:sp>
        <p:nvSpPr>
          <p:cNvPr id="15" name="Marcador de contenido 2"/>
          <p:cNvSpPr txBox="1">
            <a:spLocks/>
          </p:cNvSpPr>
          <p:nvPr/>
        </p:nvSpPr>
        <p:spPr>
          <a:xfrm>
            <a:off x="1402080" y="2150534"/>
            <a:ext cx="10058400" cy="402336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es-EC" dirty="0"/>
              <a:t>Identificar el procedimiento utilizado para la selección de las infraestructuras críticas en el Ecuador. </a:t>
            </a:r>
            <a:endParaRPr lang="es-EC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s-EC" dirty="0" smtClean="0"/>
              <a:t>Identificar </a:t>
            </a:r>
            <a:r>
              <a:rPr lang="es-EC" dirty="0"/>
              <a:t>2 modelos de selección de infraestructuras críticas a nivel mundial, sus principios y procedimientos de aplicación. </a:t>
            </a:r>
            <a:endParaRPr lang="es-EC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s-EC" dirty="0" smtClean="0"/>
              <a:t>Desarrollar </a:t>
            </a:r>
            <a:r>
              <a:rPr lang="es-EC" dirty="0"/>
              <a:t>un análisis comparativo de 2 modelos de selección de infraestructuras críticas. </a:t>
            </a:r>
            <a:endParaRPr lang="es-EC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s-EC" dirty="0" smtClean="0"/>
              <a:t>Establecer </a:t>
            </a:r>
            <a:r>
              <a:rPr lang="es-EC" dirty="0"/>
              <a:t>las conclusiones del análisis y las recomendaciones (Guidelines) para la elaboración posterior de un modelo nacional de selección de infraestructuras críticas en el Ecuador</a:t>
            </a:r>
          </a:p>
        </p:txBody>
      </p:sp>
    </p:spTree>
    <p:extLst>
      <p:ext uri="{BB962C8B-B14F-4D97-AF65-F5344CB8AC3E}">
        <p14:creationId xmlns:p14="http://schemas.microsoft.com/office/powerpoint/2010/main" val="989895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MARCO TEORICO</a:t>
            </a:r>
            <a:endParaRPr lang="es-EC" dirty="0"/>
          </a:p>
        </p:txBody>
      </p:sp>
      <p:graphicFrame>
        <p:nvGraphicFramePr>
          <p:cNvPr id="9" name="Marcador de contenido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3025412"/>
              </p:ext>
            </p:extLst>
          </p:nvPr>
        </p:nvGraphicFramePr>
        <p:xfrm>
          <a:off x="783454" y="1846263"/>
          <a:ext cx="504258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9776"/>
          <a:stretch/>
        </p:blipFill>
        <p:spPr>
          <a:xfrm>
            <a:off x="0" y="178229"/>
            <a:ext cx="2827606" cy="721746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92025" y="0"/>
            <a:ext cx="899975" cy="899975"/>
          </a:xfrm>
          <a:prstGeom prst="rect">
            <a:avLst/>
          </a:prstGeom>
        </p:spPr>
      </p:pic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B7430-D1C7-4683-AB27-07761046DF7E}" type="slidenum">
              <a:rPr lang="en-US" smtClean="0"/>
              <a:t>7</a:t>
            </a:fld>
            <a:endParaRPr lang="en-US"/>
          </a:p>
        </p:txBody>
      </p:sp>
      <p:sp>
        <p:nvSpPr>
          <p:cNvPr id="10" name="Marcador de fecha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D90BD-10C3-4882-988F-DA1EDBB33942}" type="datetime1">
              <a:rPr lang="en-US" smtClean="0"/>
              <a:t>9/8/2020</a:t>
            </a:fld>
            <a:endParaRPr lang="en-US"/>
          </a:p>
        </p:txBody>
      </p:sp>
      <p:sp>
        <p:nvSpPr>
          <p:cNvPr id="11" name="Marcador de pie de página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C" smtClean="0"/>
              <a:t>UNIVERSIDAD DE LAS FUERZAS ARMADAS - ESPE</a:t>
            </a:r>
            <a:endParaRPr lang="en-US"/>
          </a:p>
        </p:txBody>
      </p:sp>
      <p:graphicFrame>
        <p:nvGraphicFramePr>
          <p:cNvPr id="15" name="Marcador de contenid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79939827"/>
              </p:ext>
            </p:extLst>
          </p:nvPr>
        </p:nvGraphicFramePr>
        <p:xfrm>
          <a:off x="6113418" y="1846263"/>
          <a:ext cx="5099066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</p:spTree>
    <p:extLst>
      <p:ext uri="{BB962C8B-B14F-4D97-AF65-F5344CB8AC3E}">
        <p14:creationId xmlns:p14="http://schemas.microsoft.com/office/powerpoint/2010/main" val="1835102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METODOLOGÍA</a:t>
            </a:r>
            <a:endParaRPr lang="es-EC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9776"/>
          <a:stretch/>
        </p:blipFill>
        <p:spPr>
          <a:xfrm>
            <a:off x="0" y="178229"/>
            <a:ext cx="2827606" cy="721746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92025" y="0"/>
            <a:ext cx="899975" cy="899975"/>
          </a:xfrm>
          <a:prstGeom prst="rect">
            <a:avLst/>
          </a:prstGeom>
        </p:spPr>
      </p:pic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B7430-D1C7-4683-AB27-07761046DF7E}" type="slidenum">
              <a:rPr lang="en-US" smtClean="0"/>
              <a:t>8</a:t>
            </a:fld>
            <a:endParaRPr lang="en-US"/>
          </a:p>
        </p:txBody>
      </p:sp>
      <p:sp>
        <p:nvSpPr>
          <p:cNvPr id="10" name="Marcador de fecha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97527-6FD3-490C-B625-346C8E9280A2}" type="datetime1">
              <a:rPr lang="en-US" smtClean="0"/>
              <a:t>9/8/2020</a:t>
            </a:fld>
            <a:endParaRPr lang="en-US"/>
          </a:p>
        </p:txBody>
      </p:sp>
      <p:sp>
        <p:nvSpPr>
          <p:cNvPr id="11" name="Marcador de pie de página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C" smtClean="0"/>
              <a:t>UNIVERSIDAD DE LAS FUERZAS ARMADAS - ESPE</a:t>
            </a:r>
            <a:endParaRPr lang="en-US"/>
          </a:p>
        </p:txBody>
      </p:sp>
      <p:graphicFrame>
        <p:nvGraphicFramePr>
          <p:cNvPr id="8" name="Marcador de contenido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279309"/>
              </p:ext>
            </p:extLst>
          </p:nvPr>
        </p:nvGraphicFramePr>
        <p:xfrm>
          <a:off x="1096963" y="1846263"/>
          <a:ext cx="4167368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9" name="Diagrama 8"/>
          <p:cNvGraphicFramePr/>
          <p:nvPr>
            <p:extLst>
              <p:ext uri="{D42A27DB-BD31-4B8C-83A1-F6EECF244321}">
                <p14:modId xmlns:p14="http://schemas.microsoft.com/office/powerpoint/2010/main" val="24530771"/>
              </p:ext>
            </p:extLst>
          </p:nvPr>
        </p:nvGraphicFramePr>
        <p:xfrm>
          <a:off x="6566174" y="1845733"/>
          <a:ext cx="4725851" cy="40232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sp>
        <p:nvSpPr>
          <p:cNvPr id="12" name="Flecha derecha 11"/>
          <p:cNvSpPr/>
          <p:nvPr/>
        </p:nvSpPr>
        <p:spPr>
          <a:xfrm>
            <a:off x="5451521" y="3569977"/>
            <a:ext cx="927463" cy="574765"/>
          </a:xfrm>
          <a:prstGeom prst="rightArrow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658374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Búsqueda y Selección de Frameworks</a:t>
            </a:r>
            <a:endParaRPr lang="es-EC" dirty="0"/>
          </a:p>
        </p:txBody>
      </p:sp>
      <p:graphicFrame>
        <p:nvGraphicFramePr>
          <p:cNvPr id="7" name="Marcador de contenid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6940770"/>
              </p:ext>
            </p:extLst>
          </p:nvPr>
        </p:nvGraphicFramePr>
        <p:xfrm>
          <a:off x="941044" y="1920665"/>
          <a:ext cx="586554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FC98F-C31B-48FF-AB2D-C00F383F04D3}" type="datetime1">
              <a:rPr lang="en-US" smtClean="0"/>
              <a:t>9/8/2020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C" smtClean="0"/>
              <a:t>UNIVERSIDAD DE LAS FUERZAS ARMADAS - ESPE</a:t>
            </a:r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B7430-D1C7-4683-AB27-07761046DF7E}" type="slidenum">
              <a:rPr lang="en-US" smtClean="0"/>
              <a:t>9</a:t>
            </a:fld>
            <a:endParaRPr lang="en-US"/>
          </a:p>
        </p:txBody>
      </p:sp>
      <p:pic>
        <p:nvPicPr>
          <p:cNvPr id="3074" name="Picture 2" descr="ENISA publica herramienta de evaluación de las estrategias de  Ciberseguridad – Blog EHCGroup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9648" y="2175849"/>
            <a:ext cx="2822450" cy="16128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INCIBE será el único organismo español competente en la designación y  divulgación de vulnerabilidades a nivel internacional | Lawyerpress NEWS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38" t="22212" r="11390" b="28734"/>
          <a:stretch/>
        </p:blipFill>
        <p:spPr bwMode="auto">
          <a:xfrm>
            <a:off x="8508989" y="1963829"/>
            <a:ext cx="2978331" cy="1214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ow The NIST Privacy Framework Will Help Manage Data Safely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21" t="27182" r="10883" b="32178"/>
          <a:stretch/>
        </p:blipFill>
        <p:spPr bwMode="auto">
          <a:xfrm>
            <a:off x="9192098" y="3983481"/>
            <a:ext cx="2585646" cy="10397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ITU Regional Training Workshop on Information and Communication Technology  (ICT) Indicators for Latin America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2504" y="3932028"/>
            <a:ext cx="1917753" cy="19177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283731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Retrospección">
  <a:themeElements>
    <a:clrScheme name="Retrospección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ció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ción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TM02900688[[fn=Faceta]]</Template>
  <TotalTime>5299</TotalTime>
  <Words>1461</Words>
  <Application>Microsoft Office PowerPoint</Application>
  <PresentationFormat>Panorámica</PresentationFormat>
  <Paragraphs>483</Paragraphs>
  <Slides>31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31</vt:i4>
      </vt:variant>
    </vt:vector>
  </HeadingPairs>
  <TitlesOfParts>
    <vt:vector size="40" baseType="lpstr">
      <vt:lpstr>Arial</vt:lpstr>
      <vt:lpstr>Calibri</vt:lpstr>
      <vt:lpstr>Calibri Light</vt:lpstr>
      <vt:lpstr>Courier New</vt:lpstr>
      <vt:lpstr>Times New Roman</vt:lpstr>
      <vt:lpstr>Wingdings</vt:lpstr>
      <vt:lpstr>Wingdings 2</vt:lpstr>
      <vt:lpstr>HDOfficeLightV0</vt:lpstr>
      <vt:lpstr>Retrospección</vt:lpstr>
      <vt:lpstr>Análisis Comparativo de Modelos de Selección y Protección de Infraestructuras Críticas, como Aporte a la Política Nacional de Ciberseguridad del Ecuador</vt:lpstr>
      <vt:lpstr>AGENDA</vt:lpstr>
      <vt:lpstr>INTRODUCCIÓN</vt:lpstr>
      <vt:lpstr>PROBLEMÁTICA</vt:lpstr>
      <vt:lpstr>OBJETIVO GENERAL</vt:lpstr>
      <vt:lpstr>OBJETIVOS ESPECÍFICOS</vt:lpstr>
      <vt:lpstr>MARCO TEORICO</vt:lpstr>
      <vt:lpstr>METODOLOGÍA</vt:lpstr>
      <vt:lpstr>Búsqueda y Selección de Frameworks</vt:lpstr>
      <vt:lpstr>Análisis de Frameworks</vt:lpstr>
      <vt:lpstr>Análisis de Frameworks</vt:lpstr>
      <vt:lpstr>Definición de Variables</vt:lpstr>
      <vt:lpstr>Identificación de sectores críticos de IC</vt:lpstr>
      <vt:lpstr>Aplicación de criterios específicos a sectores críticos</vt:lpstr>
      <vt:lpstr>Valoración de recursos críticos dentro de las IC</vt:lpstr>
      <vt:lpstr>Evaluación de la dependencia de las IC</vt:lpstr>
      <vt:lpstr>Análisis de criterios comunes de las IC</vt:lpstr>
      <vt:lpstr>Análisis de riesgos de las IC</vt:lpstr>
      <vt:lpstr>Calificación de Características</vt:lpstr>
      <vt:lpstr>Calificación de Características</vt:lpstr>
      <vt:lpstr>Calificación de Características</vt:lpstr>
      <vt:lpstr>Calificación de Características</vt:lpstr>
      <vt:lpstr>Calificación de Características</vt:lpstr>
      <vt:lpstr>Criterios de Comparación</vt:lpstr>
      <vt:lpstr>Priorización de características</vt:lpstr>
      <vt:lpstr>ANALISIS Y RESULTADOS (Guidelines)</vt:lpstr>
      <vt:lpstr>ANALISIS Y RESULTADOS (Guidelines)</vt:lpstr>
      <vt:lpstr>ANALISIS Y RESULTADOS (Guidelines)</vt:lpstr>
      <vt:lpstr>CONCLUSIONES</vt:lpstr>
      <vt:lpstr>RECOMENDACIONES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Jahir Páez</dc:creator>
  <cp:lastModifiedBy>Jahir Páez</cp:lastModifiedBy>
  <cp:revision>77</cp:revision>
  <dcterms:created xsi:type="dcterms:W3CDTF">2019-05-06T22:01:16Z</dcterms:created>
  <dcterms:modified xsi:type="dcterms:W3CDTF">2020-09-08T22:44:32Z</dcterms:modified>
</cp:coreProperties>
</file>