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93" r:id="rId1"/>
  </p:sldMasterIdLst>
  <p:sldIdLst>
    <p:sldId id="257" r:id="rId2"/>
    <p:sldId id="308" r:id="rId3"/>
    <p:sldId id="361" r:id="rId4"/>
    <p:sldId id="362" r:id="rId5"/>
    <p:sldId id="363" r:id="rId6"/>
    <p:sldId id="370" r:id="rId7"/>
    <p:sldId id="364" r:id="rId8"/>
    <p:sldId id="369" r:id="rId9"/>
    <p:sldId id="365" r:id="rId10"/>
    <p:sldId id="374" r:id="rId11"/>
    <p:sldId id="375" r:id="rId12"/>
    <p:sldId id="376" r:id="rId13"/>
    <p:sldId id="366" r:id="rId14"/>
    <p:sldId id="371" r:id="rId15"/>
    <p:sldId id="373" r:id="rId16"/>
    <p:sldId id="372" r:id="rId17"/>
    <p:sldId id="367" r:id="rId18"/>
    <p:sldId id="377" r:id="rId19"/>
    <p:sldId id="378" r:id="rId20"/>
    <p:sldId id="379" r:id="rId21"/>
    <p:sldId id="368" r:id="rId22"/>
    <p:sldId id="380" r:id="rId23"/>
    <p:sldId id="381" r:id="rId24"/>
    <p:sldId id="382" r:id="rId25"/>
    <p:sldId id="383"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47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Estilo oscuro 1 - Énfasis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Estilo oscuro 2 - Énfasis 3/Énfasi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Estilo oscuro 2 - Énfasis 5/Énfasi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146" autoAdjust="0"/>
    <p:restoredTop sz="94660"/>
  </p:normalViewPr>
  <p:slideViewPr>
    <p:cSldViewPr snapToGrid="0">
      <p:cViewPr>
        <p:scale>
          <a:sx n="79" d="100"/>
          <a:sy n="79" d="100"/>
        </p:scale>
        <p:origin x="1224" y="15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6010FE-6EA9-433F-93E7-2DBDFD924CD8}"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s-ES"/>
        </a:p>
      </dgm:t>
    </dgm:pt>
    <dgm:pt modelId="{5ABBDB31-BD1A-4A6D-9BD5-5DEEDF98B724}">
      <dgm:prSet phldrT="[Texto]"/>
      <dgm:spPr/>
      <dgm:t>
        <a:bodyPr/>
        <a:lstStyle/>
        <a:p>
          <a:r>
            <a:rPr lang="es-ES" dirty="0"/>
            <a:t>1. Introducción </a:t>
          </a:r>
        </a:p>
      </dgm:t>
    </dgm:pt>
    <dgm:pt modelId="{9F8FF0AD-53F7-444E-A2A8-4B18DE2ACB7D}" type="parTrans" cxnId="{A4D18B53-5473-42D5-84D5-E441A820938E}">
      <dgm:prSet/>
      <dgm:spPr/>
      <dgm:t>
        <a:bodyPr/>
        <a:lstStyle/>
        <a:p>
          <a:endParaRPr lang="es-ES"/>
        </a:p>
      </dgm:t>
    </dgm:pt>
    <dgm:pt modelId="{19362AEE-9E47-4B0E-A088-52FD7D086FE0}" type="sibTrans" cxnId="{A4D18B53-5473-42D5-84D5-E441A820938E}">
      <dgm:prSet/>
      <dgm:spPr/>
      <dgm:t>
        <a:bodyPr/>
        <a:lstStyle/>
        <a:p>
          <a:endParaRPr lang="es-ES"/>
        </a:p>
      </dgm:t>
    </dgm:pt>
    <dgm:pt modelId="{5E5B168C-25A3-4F89-8A43-84CA83EC7CD6}">
      <dgm:prSet phldrT="[Texto]"/>
      <dgm:spPr/>
      <dgm:t>
        <a:bodyPr/>
        <a:lstStyle/>
        <a:p>
          <a:r>
            <a:rPr lang="es-ES" dirty="0"/>
            <a:t>2. Justificación e importancia</a:t>
          </a:r>
        </a:p>
      </dgm:t>
    </dgm:pt>
    <dgm:pt modelId="{8FAA7466-A5B8-4F8D-B5AA-12EAD2F7A56E}" type="parTrans" cxnId="{70D2A6FF-6729-425E-BEB3-4C96B5C3C64E}">
      <dgm:prSet/>
      <dgm:spPr/>
      <dgm:t>
        <a:bodyPr/>
        <a:lstStyle/>
        <a:p>
          <a:endParaRPr lang="es-ES"/>
        </a:p>
      </dgm:t>
    </dgm:pt>
    <dgm:pt modelId="{A32558EF-9D60-4DD8-9132-D879500123D3}" type="sibTrans" cxnId="{70D2A6FF-6729-425E-BEB3-4C96B5C3C64E}">
      <dgm:prSet/>
      <dgm:spPr/>
      <dgm:t>
        <a:bodyPr/>
        <a:lstStyle/>
        <a:p>
          <a:endParaRPr lang="es-ES"/>
        </a:p>
      </dgm:t>
    </dgm:pt>
    <dgm:pt modelId="{A5DF0FF6-BA2B-40CA-859F-05D66B5D8417}">
      <dgm:prSet phldrT="[Texto]"/>
      <dgm:spPr/>
      <dgm:t>
        <a:bodyPr/>
        <a:lstStyle/>
        <a:p>
          <a:r>
            <a:rPr lang="es-ES" dirty="0"/>
            <a:t>3. Objetivos</a:t>
          </a:r>
        </a:p>
      </dgm:t>
    </dgm:pt>
    <dgm:pt modelId="{664DD7B3-4C9F-49C3-8908-4A1960F5D0E4}" type="parTrans" cxnId="{51698318-A996-4AF2-AE8F-9F939DFB33CC}">
      <dgm:prSet/>
      <dgm:spPr/>
      <dgm:t>
        <a:bodyPr/>
        <a:lstStyle/>
        <a:p>
          <a:endParaRPr lang="es-ES"/>
        </a:p>
      </dgm:t>
    </dgm:pt>
    <dgm:pt modelId="{AC6C30A8-00C9-4FBC-BE58-EAF32FDFC71A}" type="sibTrans" cxnId="{51698318-A996-4AF2-AE8F-9F939DFB33CC}">
      <dgm:prSet/>
      <dgm:spPr/>
      <dgm:t>
        <a:bodyPr/>
        <a:lstStyle/>
        <a:p>
          <a:endParaRPr lang="es-ES"/>
        </a:p>
      </dgm:t>
    </dgm:pt>
    <dgm:pt modelId="{EC1D774D-278F-45FE-91DE-D7FC25963116}">
      <dgm:prSet phldrT="[Texto]"/>
      <dgm:spPr/>
      <dgm:t>
        <a:bodyPr/>
        <a:lstStyle/>
        <a:p>
          <a:r>
            <a:rPr lang="es-ES" dirty="0"/>
            <a:t>4. Desarrollo del sistema</a:t>
          </a:r>
        </a:p>
      </dgm:t>
    </dgm:pt>
    <dgm:pt modelId="{98FD08E0-3852-4942-A122-B0B89F8230B8}" type="parTrans" cxnId="{CE19246A-7ED2-47D6-AA46-5B1D363C586D}">
      <dgm:prSet/>
      <dgm:spPr/>
      <dgm:t>
        <a:bodyPr/>
        <a:lstStyle/>
        <a:p>
          <a:endParaRPr lang="es-ES"/>
        </a:p>
      </dgm:t>
    </dgm:pt>
    <dgm:pt modelId="{F5710E42-DE95-44E1-8D25-446F5BCC4A4A}" type="sibTrans" cxnId="{CE19246A-7ED2-47D6-AA46-5B1D363C586D}">
      <dgm:prSet/>
      <dgm:spPr/>
      <dgm:t>
        <a:bodyPr/>
        <a:lstStyle/>
        <a:p>
          <a:endParaRPr lang="es-ES"/>
        </a:p>
      </dgm:t>
    </dgm:pt>
    <dgm:pt modelId="{A717317F-990C-47BB-836A-502EF7AC0D5D}">
      <dgm:prSet phldrT="[Texto]"/>
      <dgm:spPr/>
      <dgm:t>
        <a:bodyPr/>
        <a:lstStyle/>
        <a:p>
          <a:r>
            <a:rPr lang="es-ES" dirty="0"/>
            <a:t>6. Conclusiones y recomendaciones</a:t>
          </a:r>
        </a:p>
      </dgm:t>
    </dgm:pt>
    <dgm:pt modelId="{51749772-C543-4669-A22A-36643706F1A2}" type="parTrans" cxnId="{0979F20F-B42D-4EFF-A97B-5C7D3B8EEBD2}">
      <dgm:prSet/>
      <dgm:spPr/>
      <dgm:t>
        <a:bodyPr/>
        <a:lstStyle/>
        <a:p>
          <a:endParaRPr lang="es-ES"/>
        </a:p>
      </dgm:t>
    </dgm:pt>
    <dgm:pt modelId="{CD717DA7-F2D0-4A85-8E46-140FD65B037A}" type="sibTrans" cxnId="{0979F20F-B42D-4EFF-A97B-5C7D3B8EEBD2}">
      <dgm:prSet/>
      <dgm:spPr/>
      <dgm:t>
        <a:bodyPr/>
        <a:lstStyle/>
        <a:p>
          <a:endParaRPr lang="es-ES"/>
        </a:p>
      </dgm:t>
    </dgm:pt>
    <dgm:pt modelId="{C7C3AA6E-1FEC-4179-B911-841693FA8FEB}">
      <dgm:prSet phldrT="[Texto]"/>
      <dgm:spPr/>
      <dgm:t>
        <a:bodyPr/>
        <a:lstStyle/>
        <a:p>
          <a:r>
            <a:rPr lang="es-ES" dirty="0"/>
            <a:t>5. Experimentos y análisis de resultados</a:t>
          </a:r>
        </a:p>
      </dgm:t>
    </dgm:pt>
    <dgm:pt modelId="{3FE1D4F9-31D2-4FD6-AFFC-BC8C01F3168D}" type="parTrans" cxnId="{B9F5ED8D-81A2-4273-8A48-AFAA611029D5}">
      <dgm:prSet/>
      <dgm:spPr/>
      <dgm:t>
        <a:bodyPr/>
        <a:lstStyle/>
        <a:p>
          <a:endParaRPr lang="es-ES"/>
        </a:p>
      </dgm:t>
    </dgm:pt>
    <dgm:pt modelId="{6F0A6581-0C25-43F4-85F5-70FE01844213}" type="sibTrans" cxnId="{B9F5ED8D-81A2-4273-8A48-AFAA611029D5}">
      <dgm:prSet/>
      <dgm:spPr/>
      <dgm:t>
        <a:bodyPr/>
        <a:lstStyle/>
        <a:p>
          <a:endParaRPr lang="es-ES"/>
        </a:p>
      </dgm:t>
    </dgm:pt>
    <dgm:pt modelId="{756F28CD-5722-4E56-B2D3-6F3E4C2D3ACB}" type="pres">
      <dgm:prSet presAssocID="{586010FE-6EA9-433F-93E7-2DBDFD924CD8}" presName="Name0" presStyleCnt="0">
        <dgm:presLayoutVars>
          <dgm:chMax val="7"/>
          <dgm:chPref val="7"/>
          <dgm:dir/>
        </dgm:presLayoutVars>
      </dgm:prSet>
      <dgm:spPr/>
    </dgm:pt>
    <dgm:pt modelId="{4DB393BB-1623-46B5-8DCE-E02B92350218}" type="pres">
      <dgm:prSet presAssocID="{586010FE-6EA9-433F-93E7-2DBDFD924CD8}" presName="Name1" presStyleCnt="0"/>
      <dgm:spPr/>
    </dgm:pt>
    <dgm:pt modelId="{4D39327E-60D6-4BD2-BF64-81429CB7352B}" type="pres">
      <dgm:prSet presAssocID="{586010FE-6EA9-433F-93E7-2DBDFD924CD8}" presName="cycle" presStyleCnt="0"/>
      <dgm:spPr/>
    </dgm:pt>
    <dgm:pt modelId="{3F80BA17-8260-4C27-997E-8A36A2F37A34}" type="pres">
      <dgm:prSet presAssocID="{586010FE-6EA9-433F-93E7-2DBDFD924CD8}" presName="srcNode" presStyleLbl="node1" presStyleIdx="0" presStyleCnt="6"/>
      <dgm:spPr/>
    </dgm:pt>
    <dgm:pt modelId="{EAC31EF4-22C7-4555-AB81-2D42E5BCCEE9}" type="pres">
      <dgm:prSet presAssocID="{586010FE-6EA9-433F-93E7-2DBDFD924CD8}" presName="conn" presStyleLbl="parChTrans1D2" presStyleIdx="0" presStyleCnt="1"/>
      <dgm:spPr/>
    </dgm:pt>
    <dgm:pt modelId="{C0B85B5D-4A8F-45EE-96A1-36454F7B64DD}" type="pres">
      <dgm:prSet presAssocID="{586010FE-6EA9-433F-93E7-2DBDFD924CD8}" presName="extraNode" presStyleLbl="node1" presStyleIdx="0" presStyleCnt="6"/>
      <dgm:spPr/>
    </dgm:pt>
    <dgm:pt modelId="{4856DFF7-B673-4CEA-8536-4049558C3905}" type="pres">
      <dgm:prSet presAssocID="{586010FE-6EA9-433F-93E7-2DBDFD924CD8}" presName="dstNode" presStyleLbl="node1" presStyleIdx="0" presStyleCnt="6"/>
      <dgm:spPr/>
    </dgm:pt>
    <dgm:pt modelId="{4514B360-1497-430A-BCE9-8913AA72BE7E}" type="pres">
      <dgm:prSet presAssocID="{5ABBDB31-BD1A-4A6D-9BD5-5DEEDF98B724}" presName="text_1" presStyleLbl="node1" presStyleIdx="0" presStyleCnt="6">
        <dgm:presLayoutVars>
          <dgm:bulletEnabled val="1"/>
        </dgm:presLayoutVars>
      </dgm:prSet>
      <dgm:spPr/>
    </dgm:pt>
    <dgm:pt modelId="{EBE25698-4ABA-4C18-AA9B-90B853A1F420}" type="pres">
      <dgm:prSet presAssocID="{5ABBDB31-BD1A-4A6D-9BD5-5DEEDF98B724}" presName="accent_1" presStyleCnt="0"/>
      <dgm:spPr/>
    </dgm:pt>
    <dgm:pt modelId="{3FCB0331-67BD-45EE-B20A-879113122378}" type="pres">
      <dgm:prSet presAssocID="{5ABBDB31-BD1A-4A6D-9BD5-5DEEDF98B724}" presName="accentRepeatNode" presStyleLbl="solidFgAcc1" presStyleIdx="0" presStyleCnt="6"/>
      <dgm:spPr>
        <a:blipFill rotWithShape="0">
          <a:blip xmlns:r="http://schemas.openxmlformats.org/officeDocument/2006/relationships" r:embed="rId1"/>
          <a:stretch>
            <a:fillRect/>
          </a:stretch>
        </a:blipFill>
      </dgm:spPr>
    </dgm:pt>
    <dgm:pt modelId="{81C41775-6DD3-472D-802C-74ADAB967D7E}" type="pres">
      <dgm:prSet presAssocID="{5E5B168C-25A3-4F89-8A43-84CA83EC7CD6}" presName="text_2" presStyleLbl="node1" presStyleIdx="1" presStyleCnt="6">
        <dgm:presLayoutVars>
          <dgm:bulletEnabled val="1"/>
        </dgm:presLayoutVars>
      </dgm:prSet>
      <dgm:spPr/>
    </dgm:pt>
    <dgm:pt modelId="{B391ECA1-0890-4355-A740-703AD5AA0AA7}" type="pres">
      <dgm:prSet presAssocID="{5E5B168C-25A3-4F89-8A43-84CA83EC7CD6}" presName="accent_2" presStyleCnt="0"/>
      <dgm:spPr/>
    </dgm:pt>
    <dgm:pt modelId="{A1EA1E97-911F-4F9B-8CD3-8E9188F72946}" type="pres">
      <dgm:prSet presAssocID="{5E5B168C-25A3-4F89-8A43-84CA83EC7CD6}" presName="accentRepeatNode" presStyleLbl="solidFgAcc1" presStyleIdx="1" presStyleCnt="6"/>
      <dgm:spPr>
        <a:blipFill rotWithShape="0">
          <a:blip xmlns:r="http://schemas.openxmlformats.org/officeDocument/2006/relationships" r:embed="rId2"/>
          <a:stretch>
            <a:fillRect/>
          </a:stretch>
        </a:blipFill>
      </dgm:spPr>
    </dgm:pt>
    <dgm:pt modelId="{00BCA246-2561-46FC-9AEE-F67FE7CE7852}" type="pres">
      <dgm:prSet presAssocID="{A5DF0FF6-BA2B-40CA-859F-05D66B5D8417}" presName="text_3" presStyleLbl="node1" presStyleIdx="2" presStyleCnt="6">
        <dgm:presLayoutVars>
          <dgm:bulletEnabled val="1"/>
        </dgm:presLayoutVars>
      </dgm:prSet>
      <dgm:spPr/>
    </dgm:pt>
    <dgm:pt modelId="{55005327-DBF3-4B4A-9F98-145F1F6484E5}" type="pres">
      <dgm:prSet presAssocID="{A5DF0FF6-BA2B-40CA-859F-05D66B5D8417}" presName="accent_3" presStyleCnt="0"/>
      <dgm:spPr/>
    </dgm:pt>
    <dgm:pt modelId="{957BAE66-FF44-4513-8BBE-EE2A5BD820C0}" type="pres">
      <dgm:prSet presAssocID="{A5DF0FF6-BA2B-40CA-859F-05D66B5D8417}" presName="accentRepeatNode" presStyleLbl="solidFgAcc1" presStyleIdx="2" presStyleCnt="6"/>
      <dgm:spPr>
        <a:blipFill rotWithShape="0">
          <a:blip xmlns:r="http://schemas.openxmlformats.org/officeDocument/2006/relationships" r:embed="rId3"/>
          <a:stretch>
            <a:fillRect/>
          </a:stretch>
        </a:blipFill>
      </dgm:spPr>
    </dgm:pt>
    <dgm:pt modelId="{39DF7CD2-72B3-407B-A40F-B78FFEC59780}" type="pres">
      <dgm:prSet presAssocID="{EC1D774D-278F-45FE-91DE-D7FC25963116}" presName="text_4" presStyleLbl="node1" presStyleIdx="3" presStyleCnt="6">
        <dgm:presLayoutVars>
          <dgm:bulletEnabled val="1"/>
        </dgm:presLayoutVars>
      </dgm:prSet>
      <dgm:spPr/>
    </dgm:pt>
    <dgm:pt modelId="{15ED3953-6DED-4A6D-B68E-7AF15E8BD74B}" type="pres">
      <dgm:prSet presAssocID="{EC1D774D-278F-45FE-91DE-D7FC25963116}" presName="accent_4" presStyleCnt="0"/>
      <dgm:spPr/>
    </dgm:pt>
    <dgm:pt modelId="{A57BC64D-7952-4F78-953B-44C438A66693}" type="pres">
      <dgm:prSet presAssocID="{EC1D774D-278F-45FE-91DE-D7FC25963116}" presName="accentRepeatNode" presStyleLbl="solidFgAcc1" presStyleIdx="3" presStyleCnt="6"/>
      <dgm:spPr>
        <a:blipFill rotWithShape="0">
          <a:blip xmlns:r="http://schemas.openxmlformats.org/officeDocument/2006/relationships" r:embed="rId4"/>
          <a:stretch>
            <a:fillRect/>
          </a:stretch>
        </a:blipFill>
      </dgm:spPr>
    </dgm:pt>
    <dgm:pt modelId="{7886C0FF-E950-4715-94B6-731BDFC80307}" type="pres">
      <dgm:prSet presAssocID="{C7C3AA6E-1FEC-4179-B911-841693FA8FEB}" presName="text_5" presStyleLbl="node1" presStyleIdx="4" presStyleCnt="6">
        <dgm:presLayoutVars>
          <dgm:bulletEnabled val="1"/>
        </dgm:presLayoutVars>
      </dgm:prSet>
      <dgm:spPr/>
    </dgm:pt>
    <dgm:pt modelId="{B31D12B6-604A-4C37-A180-962BCBBD9B88}" type="pres">
      <dgm:prSet presAssocID="{C7C3AA6E-1FEC-4179-B911-841693FA8FEB}" presName="accent_5" presStyleCnt="0"/>
      <dgm:spPr/>
    </dgm:pt>
    <dgm:pt modelId="{7F34C2B6-78A1-4959-A232-42BF82F6C798}" type="pres">
      <dgm:prSet presAssocID="{C7C3AA6E-1FEC-4179-B911-841693FA8FEB}" presName="accentRepeatNode" presStyleLbl="solidFgAcc1" presStyleIdx="4" presStyleCnt="6"/>
      <dgm:spPr>
        <a:blipFill rotWithShape="0">
          <a:blip xmlns:r="http://schemas.openxmlformats.org/officeDocument/2006/relationships" r:embed="rId5"/>
          <a:stretch>
            <a:fillRect/>
          </a:stretch>
        </a:blipFill>
      </dgm:spPr>
    </dgm:pt>
    <dgm:pt modelId="{C14F0CBE-039E-48FF-859B-B58A323D2217}" type="pres">
      <dgm:prSet presAssocID="{A717317F-990C-47BB-836A-502EF7AC0D5D}" presName="text_6" presStyleLbl="node1" presStyleIdx="5" presStyleCnt="6">
        <dgm:presLayoutVars>
          <dgm:bulletEnabled val="1"/>
        </dgm:presLayoutVars>
      </dgm:prSet>
      <dgm:spPr/>
    </dgm:pt>
    <dgm:pt modelId="{2D9120A8-11A3-4479-9AF6-AB9CA0695FFC}" type="pres">
      <dgm:prSet presAssocID="{A717317F-990C-47BB-836A-502EF7AC0D5D}" presName="accent_6" presStyleCnt="0"/>
      <dgm:spPr/>
    </dgm:pt>
    <dgm:pt modelId="{D7BFF3E1-6522-489B-9EB1-5A9C1383BBA1}" type="pres">
      <dgm:prSet presAssocID="{A717317F-990C-47BB-836A-502EF7AC0D5D}" presName="accentRepeatNode" presStyleLbl="solidFgAcc1" presStyleIdx="5" presStyleCnt="6"/>
      <dgm:spPr>
        <a:blipFill rotWithShape="0">
          <a:blip xmlns:r="http://schemas.openxmlformats.org/officeDocument/2006/relationships" r:embed="rId6"/>
          <a:stretch>
            <a:fillRect/>
          </a:stretch>
        </a:blipFill>
      </dgm:spPr>
    </dgm:pt>
  </dgm:ptLst>
  <dgm:cxnLst>
    <dgm:cxn modelId="{0CB3F308-B8DE-40F7-8E8D-50ED32510BAC}" type="presOf" srcId="{C7C3AA6E-1FEC-4179-B911-841693FA8FEB}" destId="{7886C0FF-E950-4715-94B6-731BDFC80307}" srcOrd="0" destOrd="0" presId="urn:microsoft.com/office/officeart/2008/layout/VerticalCurvedList"/>
    <dgm:cxn modelId="{0979F20F-B42D-4EFF-A97B-5C7D3B8EEBD2}" srcId="{586010FE-6EA9-433F-93E7-2DBDFD924CD8}" destId="{A717317F-990C-47BB-836A-502EF7AC0D5D}" srcOrd="5" destOrd="0" parTransId="{51749772-C543-4669-A22A-36643706F1A2}" sibTransId="{CD717DA7-F2D0-4A85-8E46-140FD65B037A}"/>
    <dgm:cxn modelId="{8E3EDC16-4883-4153-82FA-C5F1B4F4A5C4}" type="presOf" srcId="{586010FE-6EA9-433F-93E7-2DBDFD924CD8}" destId="{756F28CD-5722-4E56-B2D3-6F3E4C2D3ACB}" srcOrd="0" destOrd="0" presId="urn:microsoft.com/office/officeart/2008/layout/VerticalCurvedList"/>
    <dgm:cxn modelId="{51698318-A996-4AF2-AE8F-9F939DFB33CC}" srcId="{586010FE-6EA9-433F-93E7-2DBDFD924CD8}" destId="{A5DF0FF6-BA2B-40CA-859F-05D66B5D8417}" srcOrd="2" destOrd="0" parTransId="{664DD7B3-4C9F-49C3-8908-4A1960F5D0E4}" sibTransId="{AC6C30A8-00C9-4FBC-BE58-EAF32FDFC71A}"/>
    <dgm:cxn modelId="{5C37F91B-AA2C-46E2-8CE1-291201384031}" type="presOf" srcId="{A5DF0FF6-BA2B-40CA-859F-05D66B5D8417}" destId="{00BCA246-2561-46FC-9AEE-F67FE7CE7852}" srcOrd="0" destOrd="0" presId="urn:microsoft.com/office/officeart/2008/layout/VerticalCurvedList"/>
    <dgm:cxn modelId="{633E4022-C7C8-4E62-A786-718B2F69452D}" type="presOf" srcId="{5ABBDB31-BD1A-4A6D-9BD5-5DEEDF98B724}" destId="{4514B360-1497-430A-BCE9-8913AA72BE7E}" srcOrd="0" destOrd="0" presId="urn:microsoft.com/office/officeart/2008/layout/VerticalCurvedList"/>
    <dgm:cxn modelId="{F4C4BC22-EEE8-4131-B5F8-B8C11CB4962B}" type="presOf" srcId="{5E5B168C-25A3-4F89-8A43-84CA83EC7CD6}" destId="{81C41775-6DD3-472D-802C-74ADAB967D7E}" srcOrd="0" destOrd="0" presId="urn:microsoft.com/office/officeart/2008/layout/VerticalCurvedList"/>
    <dgm:cxn modelId="{DCCBF051-F94D-4B16-99BF-1B90D8E27253}" type="presOf" srcId="{19362AEE-9E47-4B0E-A088-52FD7D086FE0}" destId="{EAC31EF4-22C7-4555-AB81-2D42E5BCCEE9}" srcOrd="0" destOrd="0" presId="urn:microsoft.com/office/officeart/2008/layout/VerticalCurvedList"/>
    <dgm:cxn modelId="{A4D18B53-5473-42D5-84D5-E441A820938E}" srcId="{586010FE-6EA9-433F-93E7-2DBDFD924CD8}" destId="{5ABBDB31-BD1A-4A6D-9BD5-5DEEDF98B724}" srcOrd="0" destOrd="0" parTransId="{9F8FF0AD-53F7-444E-A2A8-4B18DE2ACB7D}" sibTransId="{19362AEE-9E47-4B0E-A088-52FD7D086FE0}"/>
    <dgm:cxn modelId="{DCA98866-341E-4ED3-A327-4588A731CA50}" type="presOf" srcId="{A717317F-990C-47BB-836A-502EF7AC0D5D}" destId="{C14F0CBE-039E-48FF-859B-B58A323D2217}" srcOrd="0" destOrd="0" presId="urn:microsoft.com/office/officeart/2008/layout/VerticalCurvedList"/>
    <dgm:cxn modelId="{CE19246A-7ED2-47D6-AA46-5B1D363C586D}" srcId="{586010FE-6EA9-433F-93E7-2DBDFD924CD8}" destId="{EC1D774D-278F-45FE-91DE-D7FC25963116}" srcOrd="3" destOrd="0" parTransId="{98FD08E0-3852-4942-A122-B0B89F8230B8}" sibTransId="{F5710E42-DE95-44E1-8D25-446F5BCC4A4A}"/>
    <dgm:cxn modelId="{B9F5ED8D-81A2-4273-8A48-AFAA611029D5}" srcId="{586010FE-6EA9-433F-93E7-2DBDFD924CD8}" destId="{C7C3AA6E-1FEC-4179-B911-841693FA8FEB}" srcOrd="4" destOrd="0" parTransId="{3FE1D4F9-31D2-4FD6-AFFC-BC8C01F3168D}" sibTransId="{6F0A6581-0C25-43F4-85F5-70FE01844213}"/>
    <dgm:cxn modelId="{41C7DBD5-1E89-4B79-BCB4-5BD4D9403D73}" type="presOf" srcId="{EC1D774D-278F-45FE-91DE-D7FC25963116}" destId="{39DF7CD2-72B3-407B-A40F-B78FFEC59780}" srcOrd="0" destOrd="0" presId="urn:microsoft.com/office/officeart/2008/layout/VerticalCurvedList"/>
    <dgm:cxn modelId="{70D2A6FF-6729-425E-BEB3-4C96B5C3C64E}" srcId="{586010FE-6EA9-433F-93E7-2DBDFD924CD8}" destId="{5E5B168C-25A3-4F89-8A43-84CA83EC7CD6}" srcOrd="1" destOrd="0" parTransId="{8FAA7466-A5B8-4F8D-B5AA-12EAD2F7A56E}" sibTransId="{A32558EF-9D60-4DD8-9132-D879500123D3}"/>
    <dgm:cxn modelId="{02819D2F-E0D8-42F6-9EA7-8AE8AFCFC67E}" type="presParOf" srcId="{756F28CD-5722-4E56-B2D3-6F3E4C2D3ACB}" destId="{4DB393BB-1623-46B5-8DCE-E02B92350218}" srcOrd="0" destOrd="0" presId="urn:microsoft.com/office/officeart/2008/layout/VerticalCurvedList"/>
    <dgm:cxn modelId="{9BAFD9C7-E624-47B8-ABCB-1161358C4DE5}" type="presParOf" srcId="{4DB393BB-1623-46B5-8DCE-E02B92350218}" destId="{4D39327E-60D6-4BD2-BF64-81429CB7352B}" srcOrd="0" destOrd="0" presId="urn:microsoft.com/office/officeart/2008/layout/VerticalCurvedList"/>
    <dgm:cxn modelId="{B8B0E4B0-E5F3-423A-BB14-1494249AE080}" type="presParOf" srcId="{4D39327E-60D6-4BD2-BF64-81429CB7352B}" destId="{3F80BA17-8260-4C27-997E-8A36A2F37A34}" srcOrd="0" destOrd="0" presId="urn:microsoft.com/office/officeart/2008/layout/VerticalCurvedList"/>
    <dgm:cxn modelId="{C1AF690D-B197-4C2A-ADC6-951365577A28}" type="presParOf" srcId="{4D39327E-60D6-4BD2-BF64-81429CB7352B}" destId="{EAC31EF4-22C7-4555-AB81-2D42E5BCCEE9}" srcOrd="1" destOrd="0" presId="urn:microsoft.com/office/officeart/2008/layout/VerticalCurvedList"/>
    <dgm:cxn modelId="{0A555A25-AD76-4327-A2DC-2FBEDBD5C18D}" type="presParOf" srcId="{4D39327E-60D6-4BD2-BF64-81429CB7352B}" destId="{C0B85B5D-4A8F-45EE-96A1-36454F7B64DD}" srcOrd="2" destOrd="0" presId="urn:microsoft.com/office/officeart/2008/layout/VerticalCurvedList"/>
    <dgm:cxn modelId="{C71FFDF1-A98F-4DF1-8594-0A091912EDA1}" type="presParOf" srcId="{4D39327E-60D6-4BD2-BF64-81429CB7352B}" destId="{4856DFF7-B673-4CEA-8536-4049558C3905}" srcOrd="3" destOrd="0" presId="urn:microsoft.com/office/officeart/2008/layout/VerticalCurvedList"/>
    <dgm:cxn modelId="{FA288C73-C646-4E14-8370-C0E7DD290B7C}" type="presParOf" srcId="{4DB393BB-1623-46B5-8DCE-E02B92350218}" destId="{4514B360-1497-430A-BCE9-8913AA72BE7E}" srcOrd="1" destOrd="0" presId="urn:microsoft.com/office/officeart/2008/layout/VerticalCurvedList"/>
    <dgm:cxn modelId="{F5E9B79A-7197-4D62-9020-665B00511AC1}" type="presParOf" srcId="{4DB393BB-1623-46B5-8DCE-E02B92350218}" destId="{EBE25698-4ABA-4C18-AA9B-90B853A1F420}" srcOrd="2" destOrd="0" presId="urn:microsoft.com/office/officeart/2008/layout/VerticalCurvedList"/>
    <dgm:cxn modelId="{40357370-6E98-4CAD-9882-B8CE7AF78909}" type="presParOf" srcId="{EBE25698-4ABA-4C18-AA9B-90B853A1F420}" destId="{3FCB0331-67BD-45EE-B20A-879113122378}" srcOrd="0" destOrd="0" presId="urn:microsoft.com/office/officeart/2008/layout/VerticalCurvedList"/>
    <dgm:cxn modelId="{0AC87D09-6A5B-40F7-B9F4-8A9E12D82EAD}" type="presParOf" srcId="{4DB393BB-1623-46B5-8DCE-E02B92350218}" destId="{81C41775-6DD3-472D-802C-74ADAB967D7E}" srcOrd="3" destOrd="0" presId="urn:microsoft.com/office/officeart/2008/layout/VerticalCurvedList"/>
    <dgm:cxn modelId="{01DE25D3-1681-440D-BE6E-88C4B9633E9F}" type="presParOf" srcId="{4DB393BB-1623-46B5-8DCE-E02B92350218}" destId="{B391ECA1-0890-4355-A740-703AD5AA0AA7}" srcOrd="4" destOrd="0" presId="urn:microsoft.com/office/officeart/2008/layout/VerticalCurvedList"/>
    <dgm:cxn modelId="{2CB6F8D7-8CC3-4C0E-99BE-C12CBDDED8CF}" type="presParOf" srcId="{B391ECA1-0890-4355-A740-703AD5AA0AA7}" destId="{A1EA1E97-911F-4F9B-8CD3-8E9188F72946}" srcOrd="0" destOrd="0" presId="urn:microsoft.com/office/officeart/2008/layout/VerticalCurvedList"/>
    <dgm:cxn modelId="{3E27D973-C644-4561-9D17-ED1E0CBC2E22}" type="presParOf" srcId="{4DB393BB-1623-46B5-8DCE-E02B92350218}" destId="{00BCA246-2561-46FC-9AEE-F67FE7CE7852}" srcOrd="5" destOrd="0" presId="urn:microsoft.com/office/officeart/2008/layout/VerticalCurvedList"/>
    <dgm:cxn modelId="{0303198E-E2FF-4AF8-8C4B-74EF8F76186D}" type="presParOf" srcId="{4DB393BB-1623-46B5-8DCE-E02B92350218}" destId="{55005327-DBF3-4B4A-9F98-145F1F6484E5}" srcOrd="6" destOrd="0" presId="urn:microsoft.com/office/officeart/2008/layout/VerticalCurvedList"/>
    <dgm:cxn modelId="{C341F2A1-F8BF-44D9-BB64-6EBF1F8D0CA5}" type="presParOf" srcId="{55005327-DBF3-4B4A-9F98-145F1F6484E5}" destId="{957BAE66-FF44-4513-8BBE-EE2A5BD820C0}" srcOrd="0" destOrd="0" presId="urn:microsoft.com/office/officeart/2008/layout/VerticalCurvedList"/>
    <dgm:cxn modelId="{3EAE8078-BC33-406B-96D0-9AA14962686C}" type="presParOf" srcId="{4DB393BB-1623-46B5-8DCE-E02B92350218}" destId="{39DF7CD2-72B3-407B-A40F-B78FFEC59780}" srcOrd="7" destOrd="0" presId="urn:microsoft.com/office/officeart/2008/layout/VerticalCurvedList"/>
    <dgm:cxn modelId="{1B750EEC-FE1D-4CD6-AC91-C82BA55A1C2E}" type="presParOf" srcId="{4DB393BB-1623-46B5-8DCE-E02B92350218}" destId="{15ED3953-6DED-4A6D-B68E-7AF15E8BD74B}" srcOrd="8" destOrd="0" presId="urn:microsoft.com/office/officeart/2008/layout/VerticalCurvedList"/>
    <dgm:cxn modelId="{469C7296-C3D6-4FCD-946D-5A2D1D7615E8}" type="presParOf" srcId="{15ED3953-6DED-4A6D-B68E-7AF15E8BD74B}" destId="{A57BC64D-7952-4F78-953B-44C438A66693}" srcOrd="0" destOrd="0" presId="urn:microsoft.com/office/officeart/2008/layout/VerticalCurvedList"/>
    <dgm:cxn modelId="{7D9A39CB-21BF-401E-A7B8-3B519AC55094}" type="presParOf" srcId="{4DB393BB-1623-46B5-8DCE-E02B92350218}" destId="{7886C0FF-E950-4715-94B6-731BDFC80307}" srcOrd="9" destOrd="0" presId="urn:microsoft.com/office/officeart/2008/layout/VerticalCurvedList"/>
    <dgm:cxn modelId="{B3977795-7673-4BC5-B0F5-4B63D3F7DD75}" type="presParOf" srcId="{4DB393BB-1623-46B5-8DCE-E02B92350218}" destId="{B31D12B6-604A-4C37-A180-962BCBBD9B88}" srcOrd="10" destOrd="0" presId="urn:microsoft.com/office/officeart/2008/layout/VerticalCurvedList"/>
    <dgm:cxn modelId="{854B7EF2-AA54-4EE1-983F-BF0150B24E67}" type="presParOf" srcId="{B31D12B6-604A-4C37-A180-962BCBBD9B88}" destId="{7F34C2B6-78A1-4959-A232-42BF82F6C798}" srcOrd="0" destOrd="0" presId="urn:microsoft.com/office/officeart/2008/layout/VerticalCurvedList"/>
    <dgm:cxn modelId="{B874A642-027B-460A-8470-6176888C073D}" type="presParOf" srcId="{4DB393BB-1623-46B5-8DCE-E02B92350218}" destId="{C14F0CBE-039E-48FF-859B-B58A323D2217}" srcOrd="11" destOrd="0" presId="urn:microsoft.com/office/officeart/2008/layout/VerticalCurvedList"/>
    <dgm:cxn modelId="{DA301B9A-ECE6-4A9B-A0F8-62EEF32C4FCB}" type="presParOf" srcId="{4DB393BB-1623-46B5-8DCE-E02B92350218}" destId="{2D9120A8-11A3-4479-9AF6-AB9CA0695FFC}" srcOrd="12" destOrd="0" presId="urn:microsoft.com/office/officeart/2008/layout/VerticalCurvedList"/>
    <dgm:cxn modelId="{981E0917-3FC8-4DE6-941A-FBD23D4589C5}" type="presParOf" srcId="{2D9120A8-11A3-4479-9AF6-AB9CA0695FFC}" destId="{D7BFF3E1-6522-489B-9EB1-5A9C1383BBA1}"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9A30E47-E113-CE4B-AD48-6DFABF6F7B1E}" type="doc">
      <dgm:prSet loTypeId="urn:microsoft.com/office/officeart/2005/8/layout/list1" loCatId="" qsTypeId="urn:microsoft.com/office/officeart/2005/8/quickstyle/simple4" qsCatId="simple" csTypeId="urn:microsoft.com/office/officeart/2005/8/colors/accent1_2" csCatId="accent1" phldr="1"/>
      <dgm:spPr/>
      <dgm:t>
        <a:bodyPr/>
        <a:lstStyle/>
        <a:p>
          <a:endParaRPr lang="en-US"/>
        </a:p>
      </dgm:t>
    </dgm:pt>
    <dgm:pt modelId="{6C18AA91-1492-AC41-B8EC-3C0FD0A1AA35}">
      <dgm:prSet phldrT="[Text]"/>
      <dgm:spPr/>
      <dgm:t>
        <a:bodyPr/>
        <a:lstStyle/>
        <a:p>
          <a:r>
            <a:rPr lang="en-US" dirty="0"/>
            <a:t>1. Introducción</a:t>
          </a:r>
        </a:p>
      </dgm:t>
    </dgm:pt>
    <dgm:pt modelId="{CD4D1463-039A-4C4E-BA32-A66744BEF93F}" type="parTrans" cxnId="{E008190A-21DF-1446-AD67-94F49FF41035}">
      <dgm:prSet/>
      <dgm:spPr/>
      <dgm:t>
        <a:bodyPr/>
        <a:lstStyle/>
        <a:p>
          <a:endParaRPr lang="en-US"/>
        </a:p>
      </dgm:t>
    </dgm:pt>
    <dgm:pt modelId="{9101C943-7E31-7142-93A5-AC9C0CB3682C}" type="sibTrans" cxnId="{E008190A-21DF-1446-AD67-94F49FF41035}">
      <dgm:prSet/>
      <dgm:spPr/>
      <dgm:t>
        <a:bodyPr/>
        <a:lstStyle/>
        <a:p>
          <a:endParaRPr lang="en-US"/>
        </a:p>
      </dgm:t>
    </dgm:pt>
    <dgm:pt modelId="{136ED4F6-5C2F-9748-912D-24BC773FB48B}">
      <dgm:prSet phldrT="[Text]"/>
      <dgm:spPr/>
      <dgm:t>
        <a:bodyPr/>
        <a:lstStyle/>
        <a:p>
          <a:r>
            <a:rPr lang="en-US" dirty="0"/>
            <a:t>2. Justificación</a:t>
          </a:r>
        </a:p>
      </dgm:t>
    </dgm:pt>
    <dgm:pt modelId="{D33A2739-275B-CD49-B900-6DB1B3CF052B}" type="parTrans" cxnId="{0DF58DE2-12AD-6247-BAB9-446B6A3ECD09}">
      <dgm:prSet/>
      <dgm:spPr/>
      <dgm:t>
        <a:bodyPr/>
        <a:lstStyle/>
        <a:p>
          <a:endParaRPr lang="en-US"/>
        </a:p>
      </dgm:t>
    </dgm:pt>
    <dgm:pt modelId="{6A5C3F41-0001-9445-B3D0-68786201F303}" type="sibTrans" cxnId="{0DF58DE2-12AD-6247-BAB9-446B6A3ECD09}">
      <dgm:prSet/>
      <dgm:spPr/>
      <dgm:t>
        <a:bodyPr/>
        <a:lstStyle/>
        <a:p>
          <a:endParaRPr lang="en-US"/>
        </a:p>
      </dgm:t>
    </dgm:pt>
    <dgm:pt modelId="{25795781-820A-5A45-B690-F52B855D089F}">
      <dgm:prSet phldrT="[Text]"/>
      <dgm:spPr/>
      <dgm:t>
        <a:bodyPr/>
        <a:lstStyle/>
        <a:p>
          <a:r>
            <a:rPr lang="en-US" dirty="0"/>
            <a:t>4. Aplicación iOS</a:t>
          </a:r>
        </a:p>
      </dgm:t>
    </dgm:pt>
    <dgm:pt modelId="{61384121-94B6-AF41-814E-0633527E6ACA}" type="parTrans" cxnId="{09483AF6-9864-C047-9F02-2F44AA394E25}">
      <dgm:prSet/>
      <dgm:spPr/>
      <dgm:t>
        <a:bodyPr/>
        <a:lstStyle/>
        <a:p>
          <a:endParaRPr lang="en-US"/>
        </a:p>
      </dgm:t>
    </dgm:pt>
    <dgm:pt modelId="{8BF039B6-2129-674A-89C1-5EAC6EA11594}" type="sibTrans" cxnId="{09483AF6-9864-C047-9F02-2F44AA394E25}">
      <dgm:prSet/>
      <dgm:spPr/>
      <dgm:t>
        <a:bodyPr/>
        <a:lstStyle/>
        <a:p>
          <a:endParaRPr lang="en-US"/>
        </a:p>
      </dgm:t>
    </dgm:pt>
    <dgm:pt modelId="{8A72D772-1BF2-D14D-8349-3E6BC619C200}">
      <dgm:prSet/>
      <dgm:spPr/>
      <dgm:t>
        <a:bodyPr/>
        <a:lstStyle/>
        <a:p>
          <a:r>
            <a:rPr lang="en-US" dirty="0"/>
            <a:t>3. Objetivos</a:t>
          </a:r>
        </a:p>
      </dgm:t>
    </dgm:pt>
    <dgm:pt modelId="{D5304BB3-70BE-4245-B99D-EBB517B83849}" type="parTrans" cxnId="{C3E9F2D0-E230-184F-AA4E-8BEB0AF215FF}">
      <dgm:prSet/>
      <dgm:spPr/>
      <dgm:t>
        <a:bodyPr/>
        <a:lstStyle/>
        <a:p>
          <a:endParaRPr lang="en-US"/>
        </a:p>
      </dgm:t>
    </dgm:pt>
    <dgm:pt modelId="{DCD022F7-4A9D-6E4A-BEFD-0729FB4A5F53}" type="sibTrans" cxnId="{C3E9F2D0-E230-184F-AA4E-8BEB0AF215FF}">
      <dgm:prSet/>
      <dgm:spPr/>
      <dgm:t>
        <a:bodyPr/>
        <a:lstStyle/>
        <a:p>
          <a:endParaRPr lang="en-US"/>
        </a:p>
      </dgm:t>
    </dgm:pt>
    <dgm:pt modelId="{6E5BB0F6-C25C-A54D-8110-499FA20044FB}">
      <dgm:prSet/>
      <dgm:spPr/>
      <dgm:t>
        <a:bodyPr/>
        <a:lstStyle/>
        <a:p>
          <a:r>
            <a:rPr lang="en-US" dirty="0"/>
            <a:t>5. Algoritmo con Custom Vision y Core ML</a:t>
          </a:r>
        </a:p>
      </dgm:t>
    </dgm:pt>
    <dgm:pt modelId="{BAECE1A6-4D68-0E49-8E20-89180E4BFC0F}" type="parTrans" cxnId="{82487311-5F2D-1A4F-80F5-BB880C5279EE}">
      <dgm:prSet/>
      <dgm:spPr/>
      <dgm:t>
        <a:bodyPr/>
        <a:lstStyle/>
        <a:p>
          <a:endParaRPr lang="en-US"/>
        </a:p>
      </dgm:t>
    </dgm:pt>
    <dgm:pt modelId="{3C7A2D49-2AA3-EB4D-93C3-224EE926A41A}" type="sibTrans" cxnId="{82487311-5F2D-1A4F-80F5-BB880C5279EE}">
      <dgm:prSet/>
      <dgm:spPr/>
      <dgm:t>
        <a:bodyPr/>
        <a:lstStyle/>
        <a:p>
          <a:endParaRPr lang="en-US"/>
        </a:p>
      </dgm:t>
    </dgm:pt>
    <dgm:pt modelId="{020146FC-F843-064D-9271-D99A525035A0}">
      <dgm:prSet/>
      <dgm:spPr/>
      <dgm:t>
        <a:bodyPr/>
        <a:lstStyle/>
        <a:p>
          <a:r>
            <a:rPr lang="en-US" dirty="0"/>
            <a:t>7. Conclusiones y recomendaciones</a:t>
          </a:r>
        </a:p>
      </dgm:t>
    </dgm:pt>
    <dgm:pt modelId="{A9E8FD2E-A757-2848-A37B-B9A568AEA557}" type="parTrans" cxnId="{E4A5F76D-26AE-4F4E-A5E1-DA1AE8113413}">
      <dgm:prSet/>
      <dgm:spPr/>
      <dgm:t>
        <a:bodyPr/>
        <a:lstStyle/>
        <a:p>
          <a:endParaRPr lang="en-US"/>
        </a:p>
      </dgm:t>
    </dgm:pt>
    <dgm:pt modelId="{80CEB197-DD08-2045-8B80-526DFED1DE0A}" type="sibTrans" cxnId="{E4A5F76D-26AE-4F4E-A5E1-DA1AE8113413}">
      <dgm:prSet/>
      <dgm:spPr/>
      <dgm:t>
        <a:bodyPr/>
        <a:lstStyle/>
        <a:p>
          <a:endParaRPr lang="en-US"/>
        </a:p>
      </dgm:t>
    </dgm:pt>
    <dgm:pt modelId="{E8DC61C8-B52D-C146-A0E7-E8CD8035C6D9}">
      <dgm:prSet/>
      <dgm:spPr/>
      <dgm:t>
        <a:bodyPr/>
        <a:lstStyle/>
        <a:p>
          <a:r>
            <a:rPr lang="en-US" dirty="0"/>
            <a:t>6. Pruebas</a:t>
          </a:r>
        </a:p>
      </dgm:t>
    </dgm:pt>
    <dgm:pt modelId="{709B03AA-6450-F040-BD4A-EA3FFAC088A3}" type="parTrans" cxnId="{16C9C43E-D5A8-DF4F-BCC5-07D4E6108A27}">
      <dgm:prSet/>
      <dgm:spPr/>
      <dgm:t>
        <a:bodyPr/>
        <a:lstStyle/>
        <a:p>
          <a:endParaRPr lang="en-US"/>
        </a:p>
      </dgm:t>
    </dgm:pt>
    <dgm:pt modelId="{33750AED-0B96-C64C-825D-D04D19B421C5}" type="sibTrans" cxnId="{16C9C43E-D5A8-DF4F-BCC5-07D4E6108A27}">
      <dgm:prSet/>
      <dgm:spPr/>
      <dgm:t>
        <a:bodyPr/>
        <a:lstStyle/>
        <a:p>
          <a:endParaRPr lang="en-US"/>
        </a:p>
      </dgm:t>
    </dgm:pt>
    <dgm:pt modelId="{67474B18-2869-324E-BEF3-F7672CEBEF5C}" type="pres">
      <dgm:prSet presAssocID="{79A30E47-E113-CE4B-AD48-6DFABF6F7B1E}" presName="linear" presStyleCnt="0">
        <dgm:presLayoutVars>
          <dgm:dir/>
          <dgm:animLvl val="lvl"/>
          <dgm:resizeHandles val="exact"/>
        </dgm:presLayoutVars>
      </dgm:prSet>
      <dgm:spPr/>
    </dgm:pt>
    <dgm:pt modelId="{A25AE3CE-7730-D240-9936-AE9D62A3CD05}" type="pres">
      <dgm:prSet presAssocID="{6C18AA91-1492-AC41-B8EC-3C0FD0A1AA35}" presName="parentLin" presStyleCnt="0"/>
      <dgm:spPr/>
    </dgm:pt>
    <dgm:pt modelId="{5EF91A60-2ED0-224A-8487-947B7E64532D}" type="pres">
      <dgm:prSet presAssocID="{6C18AA91-1492-AC41-B8EC-3C0FD0A1AA35}" presName="parentLeftMargin" presStyleLbl="node1" presStyleIdx="0" presStyleCnt="7"/>
      <dgm:spPr/>
    </dgm:pt>
    <dgm:pt modelId="{1236CA50-F551-B343-AF19-E57C9FFD22E0}" type="pres">
      <dgm:prSet presAssocID="{6C18AA91-1492-AC41-B8EC-3C0FD0A1AA35}" presName="parentText" presStyleLbl="node1" presStyleIdx="0" presStyleCnt="7">
        <dgm:presLayoutVars>
          <dgm:chMax val="0"/>
          <dgm:bulletEnabled val="1"/>
        </dgm:presLayoutVars>
      </dgm:prSet>
      <dgm:spPr/>
    </dgm:pt>
    <dgm:pt modelId="{6AD8E1E7-EF13-F64C-A47B-BF906BA2CA48}" type="pres">
      <dgm:prSet presAssocID="{6C18AA91-1492-AC41-B8EC-3C0FD0A1AA35}" presName="negativeSpace" presStyleCnt="0"/>
      <dgm:spPr/>
    </dgm:pt>
    <dgm:pt modelId="{AB31943F-F1F5-874C-BDF6-B9D0C4963A88}" type="pres">
      <dgm:prSet presAssocID="{6C18AA91-1492-AC41-B8EC-3C0FD0A1AA35}" presName="childText" presStyleLbl="conFgAcc1" presStyleIdx="0" presStyleCnt="7">
        <dgm:presLayoutVars>
          <dgm:bulletEnabled val="1"/>
        </dgm:presLayoutVars>
      </dgm:prSet>
      <dgm:spPr/>
    </dgm:pt>
    <dgm:pt modelId="{41970A62-D245-384F-ABA1-805FEE927EB9}" type="pres">
      <dgm:prSet presAssocID="{9101C943-7E31-7142-93A5-AC9C0CB3682C}" presName="spaceBetweenRectangles" presStyleCnt="0"/>
      <dgm:spPr/>
    </dgm:pt>
    <dgm:pt modelId="{2DCC6D01-C8D2-B14E-BFC4-0AFAFF138463}" type="pres">
      <dgm:prSet presAssocID="{136ED4F6-5C2F-9748-912D-24BC773FB48B}" presName="parentLin" presStyleCnt="0"/>
      <dgm:spPr/>
    </dgm:pt>
    <dgm:pt modelId="{C0193ED2-1F27-CE42-AB18-42E285D35227}" type="pres">
      <dgm:prSet presAssocID="{136ED4F6-5C2F-9748-912D-24BC773FB48B}" presName="parentLeftMargin" presStyleLbl="node1" presStyleIdx="0" presStyleCnt="7"/>
      <dgm:spPr/>
    </dgm:pt>
    <dgm:pt modelId="{1B87FD82-89B9-6F4C-842E-639D447D9E98}" type="pres">
      <dgm:prSet presAssocID="{136ED4F6-5C2F-9748-912D-24BC773FB48B}" presName="parentText" presStyleLbl="node1" presStyleIdx="1" presStyleCnt="7">
        <dgm:presLayoutVars>
          <dgm:chMax val="0"/>
          <dgm:bulletEnabled val="1"/>
        </dgm:presLayoutVars>
      </dgm:prSet>
      <dgm:spPr/>
    </dgm:pt>
    <dgm:pt modelId="{102D88BE-F6E8-EF47-999D-4D3B40766B08}" type="pres">
      <dgm:prSet presAssocID="{136ED4F6-5C2F-9748-912D-24BC773FB48B}" presName="negativeSpace" presStyleCnt="0"/>
      <dgm:spPr/>
    </dgm:pt>
    <dgm:pt modelId="{1E4DB39D-3305-F445-92BA-446FFC5FC21D}" type="pres">
      <dgm:prSet presAssocID="{136ED4F6-5C2F-9748-912D-24BC773FB48B}" presName="childText" presStyleLbl="conFgAcc1" presStyleIdx="1" presStyleCnt="7">
        <dgm:presLayoutVars>
          <dgm:bulletEnabled val="1"/>
        </dgm:presLayoutVars>
      </dgm:prSet>
      <dgm:spPr/>
    </dgm:pt>
    <dgm:pt modelId="{0BCFEC53-9472-A940-A942-508BC70C798B}" type="pres">
      <dgm:prSet presAssocID="{6A5C3F41-0001-9445-B3D0-68786201F303}" presName="spaceBetweenRectangles" presStyleCnt="0"/>
      <dgm:spPr/>
    </dgm:pt>
    <dgm:pt modelId="{5B9A255A-50A6-0D47-96E8-698C6A71F1BC}" type="pres">
      <dgm:prSet presAssocID="{8A72D772-1BF2-D14D-8349-3E6BC619C200}" presName="parentLin" presStyleCnt="0"/>
      <dgm:spPr/>
    </dgm:pt>
    <dgm:pt modelId="{D6E99578-9F99-7D4B-A210-6FD8A9FBC415}" type="pres">
      <dgm:prSet presAssocID="{8A72D772-1BF2-D14D-8349-3E6BC619C200}" presName="parentLeftMargin" presStyleLbl="node1" presStyleIdx="1" presStyleCnt="7"/>
      <dgm:spPr/>
    </dgm:pt>
    <dgm:pt modelId="{99F6A262-3D56-2345-9DDB-F15FDF82BB67}" type="pres">
      <dgm:prSet presAssocID="{8A72D772-1BF2-D14D-8349-3E6BC619C200}" presName="parentText" presStyleLbl="node1" presStyleIdx="2" presStyleCnt="7">
        <dgm:presLayoutVars>
          <dgm:chMax val="0"/>
          <dgm:bulletEnabled val="1"/>
        </dgm:presLayoutVars>
      </dgm:prSet>
      <dgm:spPr/>
    </dgm:pt>
    <dgm:pt modelId="{4F78035E-94B1-3E4A-934D-BBCF13663F2C}" type="pres">
      <dgm:prSet presAssocID="{8A72D772-1BF2-D14D-8349-3E6BC619C200}" presName="negativeSpace" presStyleCnt="0"/>
      <dgm:spPr/>
    </dgm:pt>
    <dgm:pt modelId="{231DD3F9-9E28-0D4F-BD05-A46B58BDE1BF}" type="pres">
      <dgm:prSet presAssocID="{8A72D772-1BF2-D14D-8349-3E6BC619C200}" presName="childText" presStyleLbl="conFgAcc1" presStyleIdx="2" presStyleCnt="7">
        <dgm:presLayoutVars>
          <dgm:bulletEnabled val="1"/>
        </dgm:presLayoutVars>
      </dgm:prSet>
      <dgm:spPr/>
    </dgm:pt>
    <dgm:pt modelId="{52E5124B-E13D-AB46-AD9D-98C6FF028744}" type="pres">
      <dgm:prSet presAssocID="{DCD022F7-4A9D-6E4A-BEFD-0729FB4A5F53}" presName="spaceBetweenRectangles" presStyleCnt="0"/>
      <dgm:spPr/>
    </dgm:pt>
    <dgm:pt modelId="{0F20F65A-944E-A142-B564-C4D0468EAAC8}" type="pres">
      <dgm:prSet presAssocID="{25795781-820A-5A45-B690-F52B855D089F}" presName="parentLin" presStyleCnt="0"/>
      <dgm:spPr/>
    </dgm:pt>
    <dgm:pt modelId="{F3F684D8-9D28-5145-9016-15495E89E240}" type="pres">
      <dgm:prSet presAssocID="{25795781-820A-5A45-B690-F52B855D089F}" presName="parentLeftMargin" presStyleLbl="node1" presStyleIdx="2" presStyleCnt="7"/>
      <dgm:spPr/>
    </dgm:pt>
    <dgm:pt modelId="{6E50285C-FFB9-DF4B-A0EB-EF7DDF140158}" type="pres">
      <dgm:prSet presAssocID="{25795781-820A-5A45-B690-F52B855D089F}" presName="parentText" presStyleLbl="node1" presStyleIdx="3" presStyleCnt="7">
        <dgm:presLayoutVars>
          <dgm:chMax val="0"/>
          <dgm:bulletEnabled val="1"/>
        </dgm:presLayoutVars>
      </dgm:prSet>
      <dgm:spPr/>
    </dgm:pt>
    <dgm:pt modelId="{4A9411DD-4E75-A34B-8B32-592C28A08D04}" type="pres">
      <dgm:prSet presAssocID="{25795781-820A-5A45-B690-F52B855D089F}" presName="negativeSpace" presStyleCnt="0"/>
      <dgm:spPr/>
    </dgm:pt>
    <dgm:pt modelId="{2685D1CE-4103-6C41-9DA8-4FFBFC8481AA}" type="pres">
      <dgm:prSet presAssocID="{25795781-820A-5A45-B690-F52B855D089F}" presName="childText" presStyleLbl="conFgAcc1" presStyleIdx="3" presStyleCnt="7">
        <dgm:presLayoutVars>
          <dgm:bulletEnabled val="1"/>
        </dgm:presLayoutVars>
      </dgm:prSet>
      <dgm:spPr/>
    </dgm:pt>
    <dgm:pt modelId="{4C436823-0D4F-204A-ADB8-5A6D6E0003C2}" type="pres">
      <dgm:prSet presAssocID="{8BF039B6-2129-674A-89C1-5EAC6EA11594}" presName="spaceBetweenRectangles" presStyleCnt="0"/>
      <dgm:spPr/>
    </dgm:pt>
    <dgm:pt modelId="{7BBA856A-CC15-334B-852E-4FD54B345991}" type="pres">
      <dgm:prSet presAssocID="{6E5BB0F6-C25C-A54D-8110-499FA20044FB}" presName="parentLin" presStyleCnt="0"/>
      <dgm:spPr/>
    </dgm:pt>
    <dgm:pt modelId="{C383AE49-2471-5042-B5B4-09E431A46D93}" type="pres">
      <dgm:prSet presAssocID="{6E5BB0F6-C25C-A54D-8110-499FA20044FB}" presName="parentLeftMargin" presStyleLbl="node1" presStyleIdx="3" presStyleCnt="7"/>
      <dgm:spPr/>
    </dgm:pt>
    <dgm:pt modelId="{7BB4AD51-5B69-594F-8D77-B2F0F0BC7851}" type="pres">
      <dgm:prSet presAssocID="{6E5BB0F6-C25C-A54D-8110-499FA20044FB}" presName="parentText" presStyleLbl="node1" presStyleIdx="4" presStyleCnt="7">
        <dgm:presLayoutVars>
          <dgm:chMax val="0"/>
          <dgm:bulletEnabled val="1"/>
        </dgm:presLayoutVars>
      </dgm:prSet>
      <dgm:spPr/>
    </dgm:pt>
    <dgm:pt modelId="{02D8238A-2D42-0C43-9B0A-D56225CAFCCB}" type="pres">
      <dgm:prSet presAssocID="{6E5BB0F6-C25C-A54D-8110-499FA20044FB}" presName="negativeSpace" presStyleCnt="0"/>
      <dgm:spPr/>
    </dgm:pt>
    <dgm:pt modelId="{F0C12BB9-22EF-204F-95ED-7ABD7AE79A4F}" type="pres">
      <dgm:prSet presAssocID="{6E5BB0F6-C25C-A54D-8110-499FA20044FB}" presName="childText" presStyleLbl="conFgAcc1" presStyleIdx="4" presStyleCnt="7">
        <dgm:presLayoutVars>
          <dgm:bulletEnabled val="1"/>
        </dgm:presLayoutVars>
      </dgm:prSet>
      <dgm:spPr/>
    </dgm:pt>
    <dgm:pt modelId="{04ABD126-AB2D-404E-B1DB-DB80A51F59CC}" type="pres">
      <dgm:prSet presAssocID="{3C7A2D49-2AA3-EB4D-93C3-224EE926A41A}" presName="spaceBetweenRectangles" presStyleCnt="0"/>
      <dgm:spPr/>
    </dgm:pt>
    <dgm:pt modelId="{A7364345-55AB-2946-921A-C861036FED0F}" type="pres">
      <dgm:prSet presAssocID="{E8DC61C8-B52D-C146-A0E7-E8CD8035C6D9}" presName="parentLin" presStyleCnt="0"/>
      <dgm:spPr/>
    </dgm:pt>
    <dgm:pt modelId="{35F434F7-23BE-314D-9D54-6BD39EB158D9}" type="pres">
      <dgm:prSet presAssocID="{E8DC61C8-B52D-C146-A0E7-E8CD8035C6D9}" presName="parentLeftMargin" presStyleLbl="node1" presStyleIdx="4" presStyleCnt="7"/>
      <dgm:spPr/>
    </dgm:pt>
    <dgm:pt modelId="{102735F5-6A9C-8B4C-BC80-B7D3C4BBEF5C}" type="pres">
      <dgm:prSet presAssocID="{E8DC61C8-B52D-C146-A0E7-E8CD8035C6D9}" presName="parentText" presStyleLbl="node1" presStyleIdx="5" presStyleCnt="7">
        <dgm:presLayoutVars>
          <dgm:chMax val="0"/>
          <dgm:bulletEnabled val="1"/>
        </dgm:presLayoutVars>
      </dgm:prSet>
      <dgm:spPr/>
    </dgm:pt>
    <dgm:pt modelId="{FBA42770-B7BB-D24E-B63E-7AA05138B7ED}" type="pres">
      <dgm:prSet presAssocID="{E8DC61C8-B52D-C146-A0E7-E8CD8035C6D9}" presName="negativeSpace" presStyleCnt="0"/>
      <dgm:spPr/>
    </dgm:pt>
    <dgm:pt modelId="{ACF5AC04-45D3-E84E-954E-781BD37172FC}" type="pres">
      <dgm:prSet presAssocID="{E8DC61C8-B52D-C146-A0E7-E8CD8035C6D9}" presName="childText" presStyleLbl="conFgAcc1" presStyleIdx="5" presStyleCnt="7">
        <dgm:presLayoutVars>
          <dgm:bulletEnabled val="1"/>
        </dgm:presLayoutVars>
      </dgm:prSet>
      <dgm:spPr/>
    </dgm:pt>
    <dgm:pt modelId="{684EC3BA-154B-1144-B089-34959A1A1093}" type="pres">
      <dgm:prSet presAssocID="{33750AED-0B96-C64C-825D-D04D19B421C5}" presName="spaceBetweenRectangles" presStyleCnt="0"/>
      <dgm:spPr/>
    </dgm:pt>
    <dgm:pt modelId="{1B640DE5-C85A-9C4E-A82E-24A2B8414272}" type="pres">
      <dgm:prSet presAssocID="{020146FC-F843-064D-9271-D99A525035A0}" presName="parentLin" presStyleCnt="0"/>
      <dgm:spPr/>
    </dgm:pt>
    <dgm:pt modelId="{7A742661-078D-6743-B166-D868546D951D}" type="pres">
      <dgm:prSet presAssocID="{020146FC-F843-064D-9271-D99A525035A0}" presName="parentLeftMargin" presStyleLbl="node1" presStyleIdx="5" presStyleCnt="7"/>
      <dgm:spPr/>
    </dgm:pt>
    <dgm:pt modelId="{9A24DE44-4FD3-6A48-9F4F-094BF81E313F}" type="pres">
      <dgm:prSet presAssocID="{020146FC-F843-064D-9271-D99A525035A0}" presName="parentText" presStyleLbl="node1" presStyleIdx="6" presStyleCnt="7">
        <dgm:presLayoutVars>
          <dgm:chMax val="0"/>
          <dgm:bulletEnabled val="1"/>
        </dgm:presLayoutVars>
      </dgm:prSet>
      <dgm:spPr/>
    </dgm:pt>
    <dgm:pt modelId="{0F2B795C-6582-F149-8954-A5C877216BD4}" type="pres">
      <dgm:prSet presAssocID="{020146FC-F843-064D-9271-D99A525035A0}" presName="negativeSpace" presStyleCnt="0"/>
      <dgm:spPr/>
    </dgm:pt>
    <dgm:pt modelId="{05281243-2762-4342-AE7A-E4F013281C78}" type="pres">
      <dgm:prSet presAssocID="{020146FC-F843-064D-9271-D99A525035A0}" presName="childText" presStyleLbl="conFgAcc1" presStyleIdx="6" presStyleCnt="7">
        <dgm:presLayoutVars>
          <dgm:bulletEnabled val="1"/>
        </dgm:presLayoutVars>
      </dgm:prSet>
      <dgm:spPr/>
    </dgm:pt>
  </dgm:ptLst>
  <dgm:cxnLst>
    <dgm:cxn modelId="{E008190A-21DF-1446-AD67-94F49FF41035}" srcId="{79A30E47-E113-CE4B-AD48-6DFABF6F7B1E}" destId="{6C18AA91-1492-AC41-B8EC-3C0FD0A1AA35}" srcOrd="0" destOrd="0" parTransId="{CD4D1463-039A-4C4E-BA32-A66744BEF93F}" sibTransId="{9101C943-7E31-7142-93A5-AC9C0CB3682C}"/>
    <dgm:cxn modelId="{82487311-5F2D-1A4F-80F5-BB880C5279EE}" srcId="{79A30E47-E113-CE4B-AD48-6DFABF6F7B1E}" destId="{6E5BB0F6-C25C-A54D-8110-499FA20044FB}" srcOrd="4" destOrd="0" parTransId="{BAECE1A6-4D68-0E49-8E20-89180E4BFC0F}" sibTransId="{3C7A2D49-2AA3-EB4D-93C3-224EE926A41A}"/>
    <dgm:cxn modelId="{1CC9A418-074C-EB4D-ACA8-31F6137766C8}" type="presOf" srcId="{6E5BB0F6-C25C-A54D-8110-499FA20044FB}" destId="{7BB4AD51-5B69-594F-8D77-B2F0F0BC7851}" srcOrd="1" destOrd="0" presId="urn:microsoft.com/office/officeart/2005/8/layout/list1"/>
    <dgm:cxn modelId="{95BCEF2A-85EC-0549-969A-9843E414F363}" type="presOf" srcId="{E8DC61C8-B52D-C146-A0E7-E8CD8035C6D9}" destId="{35F434F7-23BE-314D-9D54-6BD39EB158D9}" srcOrd="0" destOrd="0" presId="urn:microsoft.com/office/officeart/2005/8/layout/list1"/>
    <dgm:cxn modelId="{D3F08E2E-1A1C-1845-AB5E-3051444CCBD8}" type="presOf" srcId="{25795781-820A-5A45-B690-F52B855D089F}" destId="{6E50285C-FFB9-DF4B-A0EB-EF7DDF140158}" srcOrd="1" destOrd="0" presId="urn:microsoft.com/office/officeart/2005/8/layout/list1"/>
    <dgm:cxn modelId="{4C3C4F30-1FFE-944A-8F88-8F8A976BAB94}" type="presOf" srcId="{020146FC-F843-064D-9271-D99A525035A0}" destId="{7A742661-078D-6743-B166-D868546D951D}" srcOrd="0" destOrd="0" presId="urn:microsoft.com/office/officeart/2005/8/layout/list1"/>
    <dgm:cxn modelId="{16C9C43E-D5A8-DF4F-BCC5-07D4E6108A27}" srcId="{79A30E47-E113-CE4B-AD48-6DFABF6F7B1E}" destId="{E8DC61C8-B52D-C146-A0E7-E8CD8035C6D9}" srcOrd="5" destOrd="0" parTransId="{709B03AA-6450-F040-BD4A-EA3FFAC088A3}" sibTransId="{33750AED-0B96-C64C-825D-D04D19B421C5}"/>
    <dgm:cxn modelId="{A2FDA23F-2583-534C-88ED-1E51E04DB4EA}" type="presOf" srcId="{8A72D772-1BF2-D14D-8349-3E6BC619C200}" destId="{D6E99578-9F99-7D4B-A210-6FD8A9FBC415}" srcOrd="0" destOrd="0" presId="urn:microsoft.com/office/officeart/2005/8/layout/list1"/>
    <dgm:cxn modelId="{50ECE942-BA5A-C743-B95C-E7A82CD4D37F}" type="presOf" srcId="{6E5BB0F6-C25C-A54D-8110-499FA20044FB}" destId="{C383AE49-2471-5042-B5B4-09E431A46D93}" srcOrd="0" destOrd="0" presId="urn:microsoft.com/office/officeart/2005/8/layout/list1"/>
    <dgm:cxn modelId="{E4A5F76D-26AE-4F4E-A5E1-DA1AE8113413}" srcId="{79A30E47-E113-CE4B-AD48-6DFABF6F7B1E}" destId="{020146FC-F843-064D-9271-D99A525035A0}" srcOrd="6" destOrd="0" parTransId="{A9E8FD2E-A757-2848-A37B-B9A568AEA557}" sibTransId="{80CEB197-DD08-2045-8B80-526DFED1DE0A}"/>
    <dgm:cxn modelId="{09737D9D-2B18-A343-9971-136E8EDDFB49}" type="presOf" srcId="{79A30E47-E113-CE4B-AD48-6DFABF6F7B1E}" destId="{67474B18-2869-324E-BEF3-F7672CEBEF5C}" srcOrd="0" destOrd="0" presId="urn:microsoft.com/office/officeart/2005/8/layout/list1"/>
    <dgm:cxn modelId="{55866CA2-54CB-6B47-AADC-68AD1497CDA1}" type="presOf" srcId="{6C18AA91-1492-AC41-B8EC-3C0FD0A1AA35}" destId="{5EF91A60-2ED0-224A-8487-947B7E64532D}" srcOrd="0" destOrd="0" presId="urn:microsoft.com/office/officeart/2005/8/layout/list1"/>
    <dgm:cxn modelId="{54963EA7-271E-D448-93EF-93510D1848EC}" type="presOf" srcId="{136ED4F6-5C2F-9748-912D-24BC773FB48B}" destId="{C0193ED2-1F27-CE42-AB18-42E285D35227}" srcOrd="0" destOrd="0" presId="urn:microsoft.com/office/officeart/2005/8/layout/list1"/>
    <dgm:cxn modelId="{172298B4-E185-134A-9687-7B673AB8CA1D}" type="presOf" srcId="{136ED4F6-5C2F-9748-912D-24BC773FB48B}" destId="{1B87FD82-89B9-6F4C-842E-639D447D9E98}" srcOrd="1" destOrd="0" presId="urn:microsoft.com/office/officeart/2005/8/layout/list1"/>
    <dgm:cxn modelId="{4D29FAB9-AB89-FB4D-8187-763421745F41}" type="presOf" srcId="{E8DC61C8-B52D-C146-A0E7-E8CD8035C6D9}" destId="{102735F5-6A9C-8B4C-BC80-B7D3C4BBEF5C}" srcOrd="1" destOrd="0" presId="urn:microsoft.com/office/officeart/2005/8/layout/list1"/>
    <dgm:cxn modelId="{C3E9F2D0-E230-184F-AA4E-8BEB0AF215FF}" srcId="{79A30E47-E113-CE4B-AD48-6DFABF6F7B1E}" destId="{8A72D772-1BF2-D14D-8349-3E6BC619C200}" srcOrd="2" destOrd="0" parTransId="{D5304BB3-70BE-4245-B99D-EBB517B83849}" sibTransId="{DCD022F7-4A9D-6E4A-BEFD-0729FB4A5F53}"/>
    <dgm:cxn modelId="{692943DA-5516-A247-BF72-0FE65748274B}" type="presOf" srcId="{020146FC-F843-064D-9271-D99A525035A0}" destId="{9A24DE44-4FD3-6A48-9F4F-094BF81E313F}" srcOrd="1" destOrd="0" presId="urn:microsoft.com/office/officeart/2005/8/layout/list1"/>
    <dgm:cxn modelId="{0DF58DE2-12AD-6247-BAB9-446B6A3ECD09}" srcId="{79A30E47-E113-CE4B-AD48-6DFABF6F7B1E}" destId="{136ED4F6-5C2F-9748-912D-24BC773FB48B}" srcOrd="1" destOrd="0" parTransId="{D33A2739-275B-CD49-B900-6DB1B3CF052B}" sibTransId="{6A5C3F41-0001-9445-B3D0-68786201F303}"/>
    <dgm:cxn modelId="{9E4430EA-EA9F-DB4A-B893-AE5F0FE2E38E}" type="presOf" srcId="{25795781-820A-5A45-B690-F52B855D089F}" destId="{F3F684D8-9D28-5145-9016-15495E89E240}" srcOrd="0" destOrd="0" presId="urn:microsoft.com/office/officeart/2005/8/layout/list1"/>
    <dgm:cxn modelId="{3E76FBED-4837-8C40-8B8A-C4112B70C736}" type="presOf" srcId="{8A72D772-1BF2-D14D-8349-3E6BC619C200}" destId="{99F6A262-3D56-2345-9DDB-F15FDF82BB67}" srcOrd="1" destOrd="0" presId="urn:microsoft.com/office/officeart/2005/8/layout/list1"/>
    <dgm:cxn modelId="{BD6B80F1-A71B-3046-AD64-E115D997125F}" type="presOf" srcId="{6C18AA91-1492-AC41-B8EC-3C0FD0A1AA35}" destId="{1236CA50-F551-B343-AF19-E57C9FFD22E0}" srcOrd="1" destOrd="0" presId="urn:microsoft.com/office/officeart/2005/8/layout/list1"/>
    <dgm:cxn modelId="{09483AF6-9864-C047-9F02-2F44AA394E25}" srcId="{79A30E47-E113-CE4B-AD48-6DFABF6F7B1E}" destId="{25795781-820A-5A45-B690-F52B855D089F}" srcOrd="3" destOrd="0" parTransId="{61384121-94B6-AF41-814E-0633527E6ACA}" sibTransId="{8BF039B6-2129-674A-89C1-5EAC6EA11594}"/>
    <dgm:cxn modelId="{E2A7128A-1405-084D-9150-C91C64BB9900}" type="presParOf" srcId="{67474B18-2869-324E-BEF3-F7672CEBEF5C}" destId="{A25AE3CE-7730-D240-9936-AE9D62A3CD05}" srcOrd="0" destOrd="0" presId="urn:microsoft.com/office/officeart/2005/8/layout/list1"/>
    <dgm:cxn modelId="{521352C2-E049-944A-8001-2F4B66FF2E53}" type="presParOf" srcId="{A25AE3CE-7730-D240-9936-AE9D62A3CD05}" destId="{5EF91A60-2ED0-224A-8487-947B7E64532D}" srcOrd="0" destOrd="0" presId="urn:microsoft.com/office/officeart/2005/8/layout/list1"/>
    <dgm:cxn modelId="{72205C97-2A5E-414C-92D6-2CB12B559763}" type="presParOf" srcId="{A25AE3CE-7730-D240-9936-AE9D62A3CD05}" destId="{1236CA50-F551-B343-AF19-E57C9FFD22E0}" srcOrd="1" destOrd="0" presId="urn:microsoft.com/office/officeart/2005/8/layout/list1"/>
    <dgm:cxn modelId="{FB86D0E1-39CC-3149-AB0D-EE0CC48E0B76}" type="presParOf" srcId="{67474B18-2869-324E-BEF3-F7672CEBEF5C}" destId="{6AD8E1E7-EF13-F64C-A47B-BF906BA2CA48}" srcOrd="1" destOrd="0" presId="urn:microsoft.com/office/officeart/2005/8/layout/list1"/>
    <dgm:cxn modelId="{4F8F97D5-0CE0-8243-A504-B5BCDF8F1833}" type="presParOf" srcId="{67474B18-2869-324E-BEF3-F7672CEBEF5C}" destId="{AB31943F-F1F5-874C-BDF6-B9D0C4963A88}" srcOrd="2" destOrd="0" presId="urn:microsoft.com/office/officeart/2005/8/layout/list1"/>
    <dgm:cxn modelId="{E3849C14-C69C-B049-BF44-9D2829A10E31}" type="presParOf" srcId="{67474B18-2869-324E-BEF3-F7672CEBEF5C}" destId="{41970A62-D245-384F-ABA1-805FEE927EB9}" srcOrd="3" destOrd="0" presId="urn:microsoft.com/office/officeart/2005/8/layout/list1"/>
    <dgm:cxn modelId="{41B29FF8-FC22-484E-B701-3E441F969884}" type="presParOf" srcId="{67474B18-2869-324E-BEF3-F7672CEBEF5C}" destId="{2DCC6D01-C8D2-B14E-BFC4-0AFAFF138463}" srcOrd="4" destOrd="0" presId="urn:microsoft.com/office/officeart/2005/8/layout/list1"/>
    <dgm:cxn modelId="{D8CBC3F9-1BBA-9F4D-862A-24A1A6FD3C6F}" type="presParOf" srcId="{2DCC6D01-C8D2-B14E-BFC4-0AFAFF138463}" destId="{C0193ED2-1F27-CE42-AB18-42E285D35227}" srcOrd="0" destOrd="0" presId="urn:microsoft.com/office/officeart/2005/8/layout/list1"/>
    <dgm:cxn modelId="{5CB76FBE-349E-5248-BB5E-7778A6650967}" type="presParOf" srcId="{2DCC6D01-C8D2-B14E-BFC4-0AFAFF138463}" destId="{1B87FD82-89B9-6F4C-842E-639D447D9E98}" srcOrd="1" destOrd="0" presId="urn:microsoft.com/office/officeart/2005/8/layout/list1"/>
    <dgm:cxn modelId="{890000E7-0692-FC40-8A57-5DD0A2773046}" type="presParOf" srcId="{67474B18-2869-324E-BEF3-F7672CEBEF5C}" destId="{102D88BE-F6E8-EF47-999D-4D3B40766B08}" srcOrd="5" destOrd="0" presId="urn:microsoft.com/office/officeart/2005/8/layout/list1"/>
    <dgm:cxn modelId="{49E6BFD1-B275-1A41-92B9-341CB592C8B9}" type="presParOf" srcId="{67474B18-2869-324E-BEF3-F7672CEBEF5C}" destId="{1E4DB39D-3305-F445-92BA-446FFC5FC21D}" srcOrd="6" destOrd="0" presId="urn:microsoft.com/office/officeart/2005/8/layout/list1"/>
    <dgm:cxn modelId="{BBDE1A14-BC63-E644-948E-25E845840CFA}" type="presParOf" srcId="{67474B18-2869-324E-BEF3-F7672CEBEF5C}" destId="{0BCFEC53-9472-A940-A942-508BC70C798B}" srcOrd="7" destOrd="0" presId="urn:microsoft.com/office/officeart/2005/8/layout/list1"/>
    <dgm:cxn modelId="{6B057EFF-6CCF-0D49-89CF-5038246C29B6}" type="presParOf" srcId="{67474B18-2869-324E-BEF3-F7672CEBEF5C}" destId="{5B9A255A-50A6-0D47-96E8-698C6A71F1BC}" srcOrd="8" destOrd="0" presId="urn:microsoft.com/office/officeart/2005/8/layout/list1"/>
    <dgm:cxn modelId="{C15491AB-9360-BB40-9E9F-3F8528000B4D}" type="presParOf" srcId="{5B9A255A-50A6-0D47-96E8-698C6A71F1BC}" destId="{D6E99578-9F99-7D4B-A210-6FD8A9FBC415}" srcOrd="0" destOrd="0" presId="urn:microsoft.com/office/officeart/2005/8/layout/list1"/>
    <dgm:cxn modelId="{B6E8C62C-D577-C14B-9ED9-79788694A319}" type="presParOf" srcId="{5B9A255A-50A6-0D47-96E8-698C6A71F1BC}" destId="{99F6A262-3D56-2345-9DDB-F15FDF82BB67}" srcOrd="1" destOrd="0" presId="urn:microsoft.com/office/officeart/2005/8/layout/list1"/>
    <dgm:cxn modelId="{C4A469AB-EAFC-6E46-B045-0740F5817A10}" type="presParOf" srcId="{67474B18-2869-324E-BEF3-F7672CEBEF5C}" destId="{4F78035E-94B1-3E4A-934D-BBCF13663F2C}" srcOrd="9" destOrd="0" presId="urn:microsoft.com/office/officeart/2005/8/layout/list1"/>
    <dgm:cxn modelId="{34C6C59F-5D50-AE4B-A86B-B6EA2AF6B469}" type="presParOf" srcId="{67474B18-2869-324E-BEF3-F7672CEBEF5C}" destId="{231DD3F9-9E28-0D4F-BD05-A46B58BDE1BF}" srcOrd="10" destOrd="0" presId="urn:microsoft.com/office/officeart/2005/8/layout/list1"/>
    <dgm:cxn modelId="{EAF4EEF9-28AC-4A49-87CC-4C81A6AF8685}" type="presParOf" srcId="{67474B18-2869-324E-BEF3-F7672CEBEF5C}" destId="{52E5124B-E13D-AB46-AD9D-98C6FF028744}" srcOrd="11" destOrd="0" presId="urn:microsoft.com/office/officeart/2005/8/layout/list1"/>
    <dgm:cxn modelId="{5DFE17EE-BB2B-7245-A5CC-792249E99859}" type="presParOf" srcId="{67474B18-2869-324E-BEF3-F7672CEBEF5C}" destId="{0F20F65A-944E-A142-B564-C4D0468EAAC8}" srcOrd="12" destOrd="0" presId="urn:microsoft.com/office/officeart/2005/8/layout/list1"/>
    <dgm:cxn modelId="{9F8F8D34-2E56-1F42-A04F-9FEEF65E5DDD}" type="presParOf" srcId="{0F20F65A-944E-A142-B564-C4D0468EAAC8}" destId="{F3F684D8-9D28-5145-9016-15495E89E240}" srcOrd="0" destOrd="0" presId="urn:microsoft.com/office/officeart/2005/8/layout/list1"/>
    <dgm:cxn modelId="{61FF5F0A-33AF-0448-B594-0A687519476C}" type="presParOf" srcId="{0F20F65A-944E-A142-B564-C4D0468EAAC8}" destId="{6E50285C-FFB9-DF4B-A0EB-EF7DDF140158}" srcOrd="1" destOrd="0" presId="urn:microsoft.com/office/officeart/2005/8/layout/list1"/>
    <dgm:cxn modelId="{050F9734-C70F-994E-8253-16CA0CFBAC5A}" type="presParOf" srcId="{67474B18-2869-324E-BEF3-F7672CEBEF5C}" destId="{4A9411DD-4E75-A34B-8B32-592C28A08D04}" srcOrd="13" destOrd="0" presId="urn:microsoft.com/office/officeart/2005/8/layout/list1"/>
    <dgm:cxn modelId="{3554F9EB-BFF3-4344-A448-960BD32540DF}" type="presParOf" srcId="{67474B18-2869-324E-BEF3-F7672CEBEF5C}" destId="{2685D1CE-4103-6C41-9DA8-4FFBFC8481AA}" srcOrd="14" destOrd="0" presId="urn:microsoft.com/office/officeart/2005/8/layout/list1"/>
    <dgm:cxn modelId="{EDCFEBFC-D339-724F-B208-1DF21E1F868C}" type="presParOf" srcId="{67474B18-2869-324E-BEF3-F7672CEBEF5C}" destId="{4C436823-0D4F-204A-ADB8-5A6D6E0003C2}" srcOrd="15" destOrd="0" presId="urn:microsoft.com/office/officeart/2005/8/layout/list1"/>
    <dgm:cxn modelId="{C8F9D540-ACB7-4140-A03D-828867AB7124}" type="presParOf" srcId="{67474B18-2869-324E-BEF3-F7672CEBEF5C}" destId="{7BBA856A-CC15-334B-852E-4FD54B345991}" srcOrd="16" destOrd="0" presId="urn:microsoft.com/office/officeart/2005/8/layout/list1"/>
    <dgm:cxn modelId="{CFBDF2C0-0C7C-2947-B6E8-D8BF21F28EBD}" type="presParOf" srcId="{7BBA856A-CC15-334B-852E-4FD54B345991}" destId="{C383AE49-2471-5042-B5B4-09E431A46D93}" srcOrd="0" destOrd="0" presId="urn:microsoft.com/office/officeart/2005/8/layout/list1"/>
    <dgm:cxn modelId="{4AF24958-74E2-CB47-894A-FF4C83D6E5A6}" type="presParOf" srcId="{7BBA856A-CC15-334B-852E-4FD54B345991}" destId="{7BB4AD51-5B69-594F-8D77-B2F0F0BC7851}" srcOrd="1" destOrd="0" presId="urn:microsoft.com/office/officeart/2005/8/layout/list1"/>
    <dgm:cxn modelId="{39EA0C14-CA39-C345-9021-F7B73FAAAE0A}" type="presParOf" srcId="{67474B18-2869-324E-BEF3-F7672CEBEF5C}" destId="{02D8238A-2D42-0C43-9B0A-D56225CAFCCB}" srcOrd="17" destOrd="0" presId="urn:microsoft.com/office/officeart/2005/8/layout/list1"/>
    <dgm:cxn modelId="{9EBF7F4D-717A-C046-8FC0-6B497A950728}" type="presParOf" srcId="{67474B18-2869-324E-BEF3-F7672CEBEF5C}" destId="{F0C12BB9-22EF-204F-95ED-7ABD7AE79A4F}" srcOrd="18" destOrd="0" presId="urn:microsoft.com/office/officeart/2005/8/layout/list1"/>
    <dgm:cxn modelId="{DA153DB4-585B-8947-ABF6-875C528164A1}" type="presParOf" srcId="{67474B18-2869-324E-BEF3-F7672CEBEF5C}" destId="{04ABD126-AB2D-404E-B1DB-DB80A51F59CC}" srcOrd="19" destOrd="0" presId="urn:microsoft.com/office/officeart/2005/8/layout/list1"/>
    <dgm:cxn modelId="{4783D769-7437-EA4E-97A5-569663BA5B86}" type="presParOf" srcId="{67474B18-2869-324E-BEF3-F7672CEBEF5C}" destId="{A7364345-55AB-2946-921A-C861036FED0F}" srcOrd="20" destOrd="0" presId="urn:microsoft.com/office/officeart/2005/8/layout/list1"/>
    <dgm:cxn modelId="{338D930E-66A0-7240-A034-AA221267A701}" type="presParOf" srcId="{A7364345-55AB-2946-921A-C861036FED0F}" destId="{35F434F7-23BE-314D-9D54-6BD39EB158D9}" srcOrd="0" destOrd="0" presId="urn:microsoft.com/office/officeart/2005/8/layout/list1"/>
    <dgm:cxn modelId="{6241543A-73F2-8446-B970-54036658192A}" type="presParOf" srcId="{A7364345-55AB-2946-921A-C861036FED0F}" destId="{102735F5-6A9C-8B4C-BC80-B7D3C4BBEF5C}" srcOrd="1" destOrd="0" presId="urn:microsoft.com/office/officeart/2005/8/layout/list1"/>
    <dgm:cxn modelId="{959B6200-C37A-FE4B-81DA-A97C438746E7}" type="presParOf" srcId="{67474B18-2869-324E-BEF3-F7672CEBEF5C}" destId="{FBA42770-B7BB-D24E-B63E-7AA05138B7ED}" srcOrd="21" destOrd="0" presId="urn:microsoft.com/office/officeart/2005/8/layout/list1"/>
    <dgm:cxn modelId="{F6CBBF38-421A-E24E-8A29-644D575FBBFB}" type="presParOf" srcId="{67474B18-2869-324E-BEF3-F7672CEBEF5C}" destId="{ACF5AC04-45D3-E84E-954E-781BD37172FC}" srcOrd="22" destOrd="0" presId="urn:microsoft.com/office/officeart/2005/8/layout/list1"/>
    <dgm:cxn modelId="{428C748C-3C67-1A40-8466-E5D81A8D9449}" type="presParOf" srcId="{67474B18-2869-324E-BEF3-F7672CEBEF5C}" destId="{684EC3BA-154B-1144-B089-34959A1A1093}" srcOrd="23" destOrd="0" presId="urn:microsoft.com/office/officeart/2005/8/layout/list1"/>
    <dgm:cxn modelId="{C9D780E3-6155-1B4F-832A-7D09D7F9B12C}" type="presParOf" srcId="{67474B18-2869-324E-BEF3-F7672CEBEF5C}" destId="{1B640DE5-C85A-9C4E-A82E-24A2B8414272}" srcOrd="24" destOrd="0" presId="urn:microsoft.com/office/officeart/2005/8/layout/list1"/>
    <dgm:cxn modelId="{7A786608-4FDD-A943-AF93-7B02934AFD38}" type="presParOf" srcId="{1B640DE5-C85A-9C4E-A82E-24A2B8414272}" destId="{7A742661-078D-6743-B166-D868546D951D}" srcOrd="0" destOrd="0" presId="urn:microsoft.com/office/officeart/2005/8/layout/list1"/>
    <dgm:cxn modelId="{BC110A04-D784-2343-A511-E581AD18C97D}" type="presParOf" srcId="{1B640DE5-C85A-9C4E-A82E-24A2B8414272}" destId="{9A24DE44-4FD3-6A48-9F4F-094BF81E313F}" srcOrd="1" destOrd="0" presId="urn:microsoft.com/office/officeart/2005/8/layout/list1"/>
    <dgm:cxn modelId="{3CE5E3BA-E25C-2943-99AD-81CAA7A201BA}" type="presParOf" srcId="{67474B18-2869-324E-BEF3-F7672CEBEF5C}" destId="{0F2B795C-6582-F149-8954-A5C877216BD4}" srcOrd="25" destOrd="0" presId="urn:microsoft.com/office/officeart/2005/8/layout/list1"/>
    <dgm:cxn modelId="{EA22CA6C-CD3F-AB4D-90CF-256FE9D560E4}" type="presParOf" srcId="{67474B18-2869-324E-BEF3-F7672CEBEF5C}" destId="{05281243-2762-4342-AE7A-E4F013281C78}" srcOrd="2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EF69FA-B3EA-E942-9080-083E27718C20}" type="doc">
      <dgm:prSet loTypeId="urn:microsoft.com/office/officeart/2005/8/layout/default" loCatId="" qsTypeId="urn:microsoft.com/office/officeart/2005/8/quickstyle/simple1" qsCatId="simple" csTypeId="urn:microsoft.com/office/officeart/2005/8/colors/accent1_2" csCatId="accent1" phldr="1"/>
      <dgm:spPr/>
      <dgm:t>
        <a:bodyPr/>
        <a:lstStyle/>
        <a:p>
          <a:endParaRPr lang="en-US"/>
        </a:p>
      </dgm:t>
    </dgm:pt>
    <dgm:pt modelId="{02C1AC56-073F-D749-9B47-A56A670ADDAC}">
      <dgm:prSet phldrT="[Text]"/>
      <dgm:spPr/>
      <dgm:t>
        <a:bodyPr/>
        <a:lstStyle/>
        <a:p>
          <a:r>
            <a:rPr lang="en-US" dirty="0"/>
            <a:t>LEAP MOTION</a:t>
          </a:r>
        </a:p>
      </dgm:t>
    </dgm:pt>
    <dgm:pt modelId="{53558132-4CAE-044D-BE63-4DF32B2ABF26}" type="parTrans" cxnId="{E9DEBECF-4D93-AB42-A159-7CF060CAF6D4}">
      <dgm:prSet/>
      <dgm:spPr/>
      <dgm:t>
        <a:bodyPr/>
        <a:lstStyle/>
        <a:p>
          <a:endParaRPr lang="en-US"/>
        </a:p>
      </dgm:t>
    </dgm:pt>
    <dgm:pt modelId="{2A1883F9-EF32-A74E-B905-296758B1DC9F}" type="sibTrans" cxnId="{E9DEBECF-4D93-AB42-A159-7CF060CAF6D4}">
      <dgm:prSet/>
      <dgm:spPr/>
      <dgm:t>
        <a:bodyPr/>
        <a:lstStyle/>
        <a:p>
          <a:endParaRPr lang="en-US"/>
        </a:p>
      </dgm:t>
    </dgm:pt>
    <dgm:pt modelId="{37224372-A5DC-B648-899C-5AA4AF163293}">
      <dgm:prSet phldrT="[Text]"/>
      <dgm:spPr/>
      <dgm:t>
        <a:bodyPr/>
        <a:lstStyle/>
        <a:p>
          <a:r>
            <a:rPr lang="en-US" dirty="0"/>
            <a:t>Speak Liz Vision</a:t>
          </a:r>
        </a:p>
      </dgm:t>
    </dgm:pt>
    <dgm:pt modelId="{ED820F3B-85CA-B04E-A8DF-149CF03D060A}" type="parTrans" cxnId="{0138AB46-762A-674B-8DA2-B4811ED33AA3}">
      <dgm:prSet/>
      <dgm:spPr/>
      <dgm:t>
        <a:bodyPr/>
        <a:lstStyle/>
        <a:p>
          <a:endParaRPr lang="en-US"/>
        </a:p>
      </dgm:t>
    </dgm:pt>
    <dgm:pt modelId="{6DEC2D69-B92D-8A44-BD2A-BD9813DD53E6}" type="sibTrans" cxnId="{0138AB46-762A-674B-8DA2-B4811ED33AA3}">
      <dgm:prSet/>
      <dgm:spPr/>
      <dgm:t>
        <a:bodyPr/>
        <a:lstStyle/>
        <a:p>
          <a:endParaRPr lang="en-US"/>
        </a:p>
      </dgm:t>
    </dgm:pt>
    <dgm:pt modelId="{9C20FF8F-9B45-3540-8435-29A1018ED3F1}">
      <dgm:prSet phldrT="[Text]"/>
      <dgm:spPr/>
      <dgm:t>
        <a:bodyPr/>
        <a:lstStyle/>
        <a:p>
          <a:r>
            <a:rPr lang="en-US" dirty="0"/>
            <a:t>Nintendo Wii</a:t>
          </a:r>
        </a:p>
      </dgm:t>
    </dgm:pt>
    <dgm:pt modelId="{81C10C48-D0A5-7B40-A121-811EB42681AF}" type="parTrans" cxnId="{C72A7590-563C-2849-B002-2AA5F1A6C0FB}">
      <dgm:prSet/>
      <dgm:spPr/>
      <dgm:t>
        <a:bodyPr/>
        <a:lstStyle/>
        <a:p>
          <a:endParaRPr lang="en-US"/>
        </a:p>
      </dgm:t>
    </dgm:pt>
    <dgm:pt modelId="{894517AD-0D2C-2F4A-AE50-827DF12FCC4E}" type="sibTrans" cxnId="{C72A7590-563C-2849-B002-2AA5F1A6C0FB}">
      <dgm:prSet/>
      <dgm:spPr/>
      <dgm:t>
        <a:bodyPr/>
        <a:lstStyle/>
        <a:p>
          <a:endParaRPr lang="en-US"/>
        </a:p>
      </dgm:t>
    </dgm:pt>
    <dgm:pt modelId="{7FFB2A07-6417-0647-A907-81168F24391B}">
      <dgm:prSet phldrT="[Text]"/>
      <dgm:spPr/>
      <dgm:t>
        <a:bodyPr/>
        <a:lstStyle/>
        <a:p>
          <a:r>
            <a:rPr lang="en-US" dirty="0"/>
            <a:t>In-Air</a:t>
          </a:r>
        </a:p>
        <a:p>
          <a:r>
            <a:rPr lang="en-US" dirty="0"/>
            <a:t>Gesture</a:t>
          </a:r>
        </a:p>
      </dgm:t>
    </dgm:pt>
    <dgm:pt modelId="{A45F7DC9-AED3-CE4E-84AD-807046427855}" type="parTrans" cxnId="{DC2C2D43-8AB8-B04D-AB65-BC98DA338D1C}">
      <dgm:prSet/>
      <dgm:spPr/>
      <dgm:t>
        <a:bodyPr/>
        <a:lstStyle/>
        <a:p>
          <a:endParaRPr lang="en-US"/>
        </a:p>
      </dgm:t>
    </dgm:pt>
    <dgm:pt modelId="{8B8AB2B4-F66D-8944-91F8-50C4CEA6B3B9}" type="sibTrans" cxnId="{DC2C2D43-8AB8-B04D-AB65-BC98DA338D1C}">
      <dgm:prSet/>
      <dgm:spPr/>
      <dgm:t>
        <a:bodyPr/>
        <a:lstStyle/>
        <a:p>
          <a:endParaRPr lang="en-US"/>
        </a:p>
      </dgm:t>
    </dgm:pt>
    <dgm:pt modelId="{68D1A534-D253-B54F-A60B-63FE34D00D6E}" type="pres">
      <dgm:prSet presAssocID="{9DEF69FA-B3EA-E942-9080-083E27718C20}" presName="diagram" presStyleCnt="0">
        <dgm:presLayoutVars>
          <dgm:dir/>
          <dgm:resizeHandles val="exact"/>
        </dgm:presLayoutVars>
      </dgm:prSet>
      <dgm:spPr/>
    </dgm:pt>
    <dgm:pt modelId="{201E33D9-8DE0-B34A-8326-B4C40BDE0A77}" type="pres">
      <dgm:prSet presAssocID="{02C1AC56-073F-D749-9B47-A56A670ADDAC}" presName="node" presStyleLbl="node1" presStyleIdx="0" presStyleCnt="4">
        <dgm:presLayoutVars>
          <dgm:bulletEnabled val="1"/>
        </dgm:presLayoutVars>
      </dgm:prSet>
      <dgm:spPr/>
    </dgm:pt>
    <dgm:pt modelId="{2EF7B22F-3ECA-3A4B-9279-CCB1F97D5591}" type="pres">
      <dgm:prSet presAssocID="{2A1883F9-EF32-A74E-B905-296758B1DC9F}" presName="sibTrans" presStyleCnt="0"/>
      <dgm:spPr/>
    </dgm:pt>
    <dgm:pt modelId="{22C253AE-5000-1B4B-8A89-6423F064FF74}" type="pres">
      <dgm:prSet presAssocID="{37224372-A5DC-B648-899C-5AA4AF163293}" presName="node" presStyleLbl="node1" presStyleIdx="1" presStyleCnt="4">
        <dgm:presLayoutVars>
          <dgm:bulletEnabled val="1"/>
        </dgm:presLayoutVars>
      </dgm:prSet>
      <dgm:spPr/>
    </dgm:pt>
    <dgm:pt modelId="{A7D208FA-AE72-3045-AC51-195F813410A3}" type="pres">
      <dgm:prSet presAssocID="{6DEC2D69-B92D-8A44-BD2A-BD9813DD53E6}" presName="sibTrans" presStyleCnt="0"/>
      <dgm:spPr/>
    </dgm:pt>
    <dgm:pt modelId="{204EE895-4A1F-A947-8499-577EC2A8F7F7}" type="pres">
      <dgm:prSet presAssocID="{9C20FF8F-9B45-3540-8435-29A1018ED3F1}" presName="node" presStyleLbl="node1" presStyleIdx="2" presStyleCnt="4">
        <dgm:presLayoutVars>
          <dgm:bulletEnabled val="1"/>
        </dgm:presLayoutVars>
      </dgm:prSet>
      <dgm:spPr/>
    </dgm:pt>
    <dgm:pt modelId="{972A7653-FF1F-7042-B9F0-0C7651FC9A95}" type="pres">
      <dgm:prSet presAssocID="{894517AD-0D2C-2F4A-AE50-827DF12FCC4E}" presName="sibTrans" presStyleCnt="0"/>
      <dgm:spPr/>
    </dgm:pt>
    <dgm:pt modelId="{74771657-194D-3749-91DA-C3E59E65A0F9}" type="pres">
      <dgm:prSet presAssocID="{7FFB2A07-6417-0647-A907-81168F24391B}" presName="node" presStyleLbl="node1" presStyleIdx="3" presStyleCnt="4">
        <dgm:presLayoutVars>
          <dgm:bulletEnabled val="1"/>
        </dgm:presLayoutVars>
      </dgm:prSet>
      <dgm:spPr/>
    </dgm:pt>
  </dgm:ptLst>
  <dgm:cxnLst>
    <dgm:cxn modelId="{73AAD310-7110-4446-948C-BB8DEF1B5559}" type="presOf" srcId="{02C1AC56-073F-D749-9B47-A56A670ADDAC}" destId="{201E33D9-8DE0-B34A-8326-B4C40BDE0A77}" srcOrd="0" destOrd="0" presId="urn:microsoft.com/office/officeart/2005/8/layout/default"/>
    <dgm:cxn modelId="{DC2C2D43-8AB8-B04D-AB65-BC98DA338D1C}" srcId="{9DEF69FA-B3EA-E942-9080-083E27718C20}" destId="{7FFB2A07-6417-0647-A907-81168F24391B}" srcOrd="3" destOrd="0" parTransId="{A45F7DC9-AED3-CE4E-84AD-807046427855}" sibTransId="{8B8AB2B4-F66D-8944-91F8-50C4CEA6B3B9}"/>
    <dgm:cxn modelId="{0138AB46-762A-674B-8DA2-B4811ED33AA3}" srcId="{9DEF69FA-B3EA-E942-9080-083E27718C20}" destId="{37224372-A5DC-B648-899C-5AA4AF163293}" srcOrd="1" destOrd="0" parTransId="{ED820F3B-85CA-B04E-A8DF-149CF03D060A}" sibTransId="{6DEC2D69-B92D-8A44-BD2A-BD9813DD53E6}"/>
    <dgm:cxn modelId="{19F3928E-9FCD-AB4D-964E-34CE8727B2C9}" type="presOf" srcId="{37224372-A5DC-B648-899C-5AA4AF163293}" destId="{22C253AE-5000-1B4B-8A89-6423F064FF74}" srcOrd="0" destOrd="0" presId="urn:microsoft.com/office/officeart/2005/8/layout/default"/>
    <dgm:cxn modelId="{C72A7590-563C-2849-B002-2AA5F1A6C0FB}" srcId="{9DEF69FA-B3EA-E942-9080-083E27718C20}" destId="{9C20FF8F-9B45-3540-8435-29A1018ED3F1}" srcOrd="2" destOrd="0" parTransId="{81C10C48-D0A5-7B40-A121-811EB42681AF}" sibTransId="{894517AD-0D2C-2F4A-AE50-827DF12FCC4E}"/>
    <dgm:cxn modelId="{B26C38AA-F090-4B49-9834-328ABDC85BDB}" type="presOf" srcId="{9C20FF8F-9B45-3540-8435-29A1018ED3F1}" destId="{204EE895-4A1F-A947-8499-577EC2A8F7F7}" srcOrd="0" destOrd="0" presId="urn:microsoft.com/office/officeart/2005/8/layout/default"/>
    <dgm:cxn modelId="{E9DEBECF-4D93-AB42-A159-7CF060CAF6D4}" srcId="{9DEF69FA-B3EA-E942-9080-083E27718C20}" destId="{02C1AC56-073F-D749-9B47-A56A670ADDAC}" srcOrd="0" destOrd="0" parTransId="{53558132-4CAE-044D-BE63-4DF32B2ABF26}" sibTransId="{2A1883F9-EF32-A74E-B905-296758B1DC9F}"/>
    <dgm:cxn modelId="{CB4E92EA-E26F-6E40-B31E-007B462EC91F}" type="presOf" srcId="{9DEF69FA-B3EA-E942-9080-083E27718C20}" destId="{68D1A534-D253-B54F-A60B-63FE34D00D6E}" srcOrd="0" destOrd="0" presId="urn:microsoft.com/office/officeart/2005/8/layout/default"/>
    <dgm:cxn modelId="{B370CCEC-79B6-644F-98A9-6A87DE4175C7}" type="presOf" srcId="{7FFB2A07-6417-0647-A907-81168F24391B}" destId="{74771657-194D-3749-91DA-C3E59E65A0F9}" srcOrd="0" destOrd="0" presId="urn:microsoft.com/office/officeart/2005/8/layout/default"/>
    <dgm:cxn modelId="{47A9E27B-699A-5944-9A5A-EA2393742284}" type="presParOf" srcId="{68D1A534-D253-B54F-A60B-63FE34D00D6E}" destId="{201E33D9-8DE0-B34A-8326-B4C40BDE0A77}" srcOrd="0" destOrd="0" presId="urn:microsoft.com/office/officeart/2005/8/layout/default"/>
    <dgm:cxn modelId="{8618E1AC-8EEC-504E-855B-D845FFF84CB3}" type="presParOf" srcId="{68D1A534-D253-B54F-A60B-63FE34D00D6E}" destId="{2EF7B22F-3ECA-3A4B-9279-CCB1F97D5591}" srcOrd="1" destOrd="0" presId="urn:microsoft.com/office/officeart/2005/8/layout/default"/>
    <dgm:cxn modelId="{98E8A866-2954-E843-BF21-A25963DD56F9}" type="presParOf" srcId="{68D1A534-D253-B54F-A60B-63FE34D00D6E}" destId="{22C253AE-5000-1B4B-8A89-6423F064FF74}" srcOrd="2" destOrd="0" presId="urn:microsoft.com/office/officeart/2005/8/layout/default"/>
    <dgm:cxn modelId="{44F3744A-9FD1-0047-A9A7-4C9DA03F0D58}" type="presParOf" srcId="{68D1A534-D253-B54F-A60B-63FE34D00D6E}" destId="{A7D208FA-AE72-3045-AC51-195F813410A3}" srcOrd="3" destOrd="0" presId="urn:microsoft.com/office/officeart/2005/8/layout/default"/>
    <dgm:cxn modelId="{E05A544C-B30D-F94A-A1D4-9F5CABB1D4A4}" type="presParOf" srcId="{68D1A534-D253-B54F-A60B-63FE34D00D6E}" destId="{204EE895-4A1F-A947-8499-577EC2A8F7F7}" srcOrd="4" destOrd="0" presId="urn:microsoft.com/office/officeart/2005/8/layout/default"/>
    <dgm:cxn modelId="{4D94B5EB-6197-E34A-8F91-27843C411333}" type="presParOf" srcId="{68D1A534-D253-B54F-A60B-63FE34D00D6E}" destId="{972A7653-FF1F-7042-B9F0-0C7651FC9A95}" srcOrd="5" destOrd="0" presId="urn:microsoft.com/office/officeart/2005/8/layout/default"/>
    <dgm:cxn modelId="{C0432770-7BD6-8248-8D71-99118BD45CE1}" type="presParOf" srcId="{68D1A534-D253-B54F-A60B-63FE34D00D6E}" destId="{74771657-194D-3749-91DA-C3E59E65A0F9}"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94B0746-8C86-1645-B3C1-56BEDE59D257}"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EDE57FCF-3765-2741-BA9D-C3433CCD2D63}">
      <dgm:prSet phldrT="[Text]"/>
      <dgm:spPr/>
      <dgm:t>
        <a:bodyPr/>
        <a:lstStyle/>
        <a:p>
          <a:r>
            <a:rPr lang="es-ES" dirty="0"/>
            <a:t>Implementar un estudio del arte sobre algoritmos de esqueletización, extracción de características y clasificadores para reconocimiento de gestos.</a:t>
          </a:r>
          <a:endParaRPr lang="en-US" dirty="0"/>
        </a:p>
      </dgm:t>
    </dgm:pt>
    <dgm:pt modelId="{1EFB390A-09DE-3A4E-B5F6-1121995CB392}" type="parTrans" cxnId="{5D900914-AE81-2C41-902A-CE760577EA29}">
      <dgm:prSet/>
      <dgm:spPr/>
      <dgm:t>
        <a:bodyPr/>
        <a:lstStyle/>
        <a:p>
          <a:endParaRPr lang="en-US"/>
        </a:p>
      </dgm:t>
    </dgm:pt>
    <dgm:pt modelId="{D523B9ED-579F-F549-A619-340A01E3DB0D}" type="sibTrans" cxnId="{5D900914-AE81-2C41-902A-CE760577EA29}">
      <dgm:prSet/>
      <dgm:spPr/>
      <dgm:t>
        <a:bodyPr/>
        <a:lstStyle/>
        <a:p>
          <a:endParaRPr lang="en-US"/>
        </a:p>
      </dgm:t>
    </dgm:pt>
    <dgm:pt modelId="{12E5CD3A-B828-ED47-AE9D-EC832803220E}">
      <dgm:prSet phldrT="[Text]"/>
      <dgm:spPr/>
      <dgm:t>
        <a:bodyPr/>
        <a:lstStyle/>
        <a:p>
          <a:r>
            <a:rPr lang="es-ES" dirty="0"/>
            <a:t>Desarrollar un sistema para detectar la posición de puntos de referencia del cuerpo humano basados en algoritmos caracterización, descripción de puntos de interés que se extraerán de imágenes monoculares.</a:t>
          </a:r>
          <a:endParaRPr lang="en-US" dirty="0"/>
        </a:p>
      </dgm:t>
    </dgm:pt>
    <dgm:pt modelId="{BCB58C46-7E26-3549-A0BF-086C87FBAAB1}" type="parTrans" cxnId="{4845CCC0-A512-CB49-8B84-B2FE2EFC75D5}">
      <dgm:prSet/>
      <dgm:spPr/>
      <dgm:t>
        <a:bodyPr/>
        <a:lstStyle/>
        <a:p>
          <a:endParaRPr lang="en-US"/>
        </a:p>
      </dgm:t>
    </dgm:pt>
    <dgm:pt modelId="{5A43AC7A-1FFE-4C4D-BDC5-D22D63D3264F}" type="sibTrans" cxnId="{4845CCC0-A512-CB49-8B84-B2FE2EFC75D5}">
      <dgm:prSet/>
      <dgm:spPr/>
      <dgm:t>
        <a:bodyPr/>
        <a:lstStyle/>
        <a:p>
          <a:endParaRPr lang="en-US"/>
        </a:p>
      </dgm:t>
    </dgm:pt>
    <dgm:pt modelId="{15588D81-0BBD-7744-A290-92C85A45D9DB}">
      <dgm:prSet phldrT="[Text]"/>
      <dgm:spPr/>
      <dgm:t>
        <a:bodyPr/>
        <a:lstStyle/>
        <a:p>
          <a:r>
            <a:rPr lang="es-ES" dirty="0"/>
            <a:t>Determinar un algoritmo de extracción de características basado en reconocimiento de gestos para el control de un vehículo aéreo.</a:t>
          </a:r>
          <a:endParaRPr lang="en-US" dirty="0"/>
        </a:p>
      </dgm:t>
    </dgm:pt>
    <dgm:pt modelId="{8A2B7439-65C5-A34A-8259-FA52A10A9317}" type="parTrans" cxnId="{7E801D4E-2655-7944-8C62-BC97B1BF9461}">
      <dgm:prSet/>
      <dgm:spPr/>
      <dgm:t>
        <a:bodyPr/>
        <a:lstStyle/>
        <a:p>
          <a:endParaRPr lang="en-US"/>
        </a:p>
      </dgm:t>
    </dgm:pt>
    <dgm:pt modelId="{FA45E392-281C-4D40-89B6-E86F78C4FA94}" type="sibTrans" cxnId="{7E801D4E-2655-7944-8C62-BC97B1BF9461}">
      <dgm:prSet/>
      <dgm:spPr/>
      <dgm:t>
        <a:bodyPr/>
        <a:lstStyle/>
        <a:p>
          <a:endParaRPr lang="en-US"/>
        </a:p>
      </dgm:t>
    </dgm:pt>
    <dgm:pt modelId="{5B753249-03D4-C64E-A288-F7BBA7A12EA7}">
      <dgm:prSet/>
      <dgm:spPr/>
      <dgm:t>
        <a:bodyPr/>
        <a:lstStyle/>
        <a:p>
          <a:r>
            <a:rPr lang="es-ES"/>
            <a:t>Clasificar gestos corporales mediante el entrenamiento y aprendizaje de máquina de supervisado (SVM).</a:t>
          </a:r>
          <a:endParaRPr lang="en-US" dirty="0"/>
        </a:p>
      </dgm:t>
    </dgm:pt>
    <dgm:pt modelId="{178742E5-F8B7-0A4F-80D7-E07E0C8698CD}" type="parTrans" cxnId="{77CB119E-A55E-9547-B9DA-6CFF86BD0908}">
      <dgm:prSet/>
      <dgm:spPr/>
      <dgm:t>
        <a:bodyPr/>
        <a:lstStyle/>
        <a:p>
          <a:endParaRPr lang="en-US"/>
        </a:p>
      </dgm:t>
    </dgm:pt>
    <dgm:pt modelId="{DA6A8745-15C6-FB44-A5CF-C3ABBF8A44E8}" type="sibTrans" cxnId="{77CB119E-A55E-9547-B9DA-6CFF86BD0908}">
      <dgm:prSet/>
      <dgm:spPr/>
      <dgm:t>
        <a:bodyPr/>
        <a:lstStyle/>
        <a:p>
          <a:endParaRPr lang="en-US"/>
        </a:p>
      </dgm:t>
    </dgm:pt>
    <dgm:pt modelId="{67CDA830-5FCF-E347-A623-07AEFEF08253}">
      <dgm:prSet/>
      <dgm:spPr/>
      <dgm:t>
        <a:bodyPr/>
        <a:lstStyle/>
        <a:p>
          <a:r>
            <a:rPr lang="es-ES"/>
            <a:t>Diseñar una interfaz móvil de usuario intuitiva y de fácil manejo para poder comunicar un micro vehículo aéreo en tiempo real mediante gestos.</a:t>
          </a:r>
          <a:endParaRPr lang="en-US" dirty="0"/>
        </a:p>
      </dgm:t>
    </dgm:pt>
    <dgm:pt modelId="{393F29F5-994D-C04E-9C04-260E5AEB3305}" type="parTrans" cxnId="{80FA8C42-1944-3046-934D-0C9D9E276DFF}">
      <dgm:prSet/>
      <dgm:spPr/>
      <dgm:t>
        <a:bodyPr/>
        <a:lstStyle/>
        <a:p>
          <a:endParaRPr lang="en-US"/>
        </a:p>
      </dgm:t>
    </dgm:pt>
    <dgm:pt modelId="{91EF0FEC-6EFF-B040-9EE0-B0B4694004C8}" type="sibTrans" cxnId="{80FA8C42-1944-3046-934D-0C9D9E276DFF}">
      <dgm:prSet/>
      <dgm:spPr/>
      <dgm:t>
        <a:bodyPr/>
        <a:lstStyle/>
        <a:p>
          <a:endParaRPr lang="en-US"/>
        </a:p>
      </dgm:t>
    </dgm:pt>
    <dgm:pt modelId="{78AC3F05-7F11-204E-8424-F0F7F52956B9}">
      <dgm:prSet/>
      <dgm:spPr/>
      <dgm:t>
        <a:bodyPr/>
        <a:lstStyle/>
        <a:p>
          <a:r>
            <a:rPr lang="es-ES"/>
            <a:t>Realizar prueba de funcionamiento del sistema de reconocimiento de gestos corporales frente a un sistema de control remoto de vuelo, mediante pruebas experimentales.</a:t>
          </a:r>
          <a:endParaRPr lang="en-EC"/>
        </a:p>
      </dgm:t>
    </dgm:pt>
    <dgm:pt modelId="{208F6F51-8FBC-244F-AFEC-E1F715E2A385}" type="parTrans" cxnId="{EBD36DBF-057B-E548-952E-47B992C780A9}">
      <dgm:prSet/>
      <dgm:spPr/>
      <dgm:t>
        <a:bodyPr/>
        <a:lstStyle/>
        <a:p>
          <a:endParaRPr lang="en-US"/>
        </a:p>
      </dgm:t>
    </dgm:pt>
    <dgm:pt modelId="{9592AEA0-1CFC-624C-940D-A78CFA03277B}" type="sibTrans" cxnId="{EBD36DBF-057B-E548-952E-47B992C780A9}">
      <dgm:prSet/>
      <dgm:spPr/>
      <dgm:t>
        <a:bodyPr/>
        <a:lstStyle/>
        <a:p>
          <a:endParaRPr lang="en-US"/>
        </a:p>
      </dgm:t>
    </dgm:pt>
    <dgm:pt modelId="{0B2CD641-1A5D-D549-92D5-E9D5A3095E3F}" type="pres">
      <dgm:prSet presAssocID="{494B0746-8C86-1645-B3C1-56BEDE59D257}" presName="linear" presStyleCnt="0">
        <dgm:presLayoutVars>
          <dgm:animLvl val="lvl"/>
          <dgm:resizeHandles val="exact"/>
        </dgm:presLayoutVars>
      </dgm:prSet>
      <dgm:spPr/>
    </dgm:pt>
    <dgm:pt modelId="{D0A58E18-7473-594B-BF33-FCA478519BDB}" type="pres">
      <dgm:prSet presAssocID="{EDE57FCF-3765-2741-BA9D-C3433CCD2D63}" presName="parentText" presStyleLbl="node1" presStyleIdx="0" presStyleCnt="6">
        <dgm:presLayoutVars>
          <dgm:chMax val="0"/>
          <dgm:bulletEnabled val="1"/>
        </dgm:presLayoutVars>
      </dgm:prSet>
      <dgm:spPr/>
    </dgm:pt>
    <dgm:pt modelId="{D8EE95EF-1F05-6344-95C3-C44D4FCD6F0A}" type="pres">
      <dgm:prSet presAssocID="{D523B9ED-579F-F549-A619-340A01E3DB0D}" presName="spacer" presStyleCnt="0"/>
      <dgm:spPr/>
    </dgm:pt>
    <dgm:pt modelId="{4897EB09-E596-7148-8AEB-09BD9853BAF7}" type="pres">
      <dgm:prSet presAssocID="{12E5CD3A-B828-ED47-AE9D-EC832803220E}" presName="parentText" presStyleLbl="node1" presStyleIdx="1" presStyleCnt="6">
        <dgm:presLayoutVars>
          <dgm:chMax val="0"/>
          <dgm:bulletEnabled val="1"/>
        </dgm:presLayoutVars>
      </dgm:prSet>
      <dgm:spPr/>
    </dgm:pt>
    <dgm:pt modelId="{576CDBCA-537B-1946-B92D-6B09DC7E9B18}" type="pres">
      <dgm:prSet presAssocID="{5A43AC7A-1FFE-4C4D-BDC5-D22D63D3264F}" presName="spacer" presStyleCnt="0"/>
      <dgm:spPr/>
    </dgm:pt>
    <dgm:pt modelId="{E3FB51EA-07BE-3140-86E8-30D2A0D84F59}" type="pres">
      <dgm:prSet presAssocID="{15588D81-0BBD-7744-A290-92C85A45D9DB}" presName="parentText" presStyleLbl="node1" presStyleIdx="2" presStyleCnt="6">
        <dgm:presLayoutVars>
          <dgm:chMax val="0"/>
          <dgm:bulletEnabled val="1"/>
        </dgm:presLayoutVars>
      </dgm:prSet>
      <dgm:spPr/>
    </dgm:pt>
    <dgm:pt modelId="{CED73947-BDF3-2640-97B4-AFE48BBD70EF}" type="pres">
      <dgm:prSet presAssocID="{FA45E392-281C-4D40-89B6-E86F78C4FA94}" presName="spacer" presStyleCnt="0"/>
      <dgm:spPr/>
    </dgm:pt>
    <dgm:pt modelId="{A581AEE0-6147-9040-ADB1-4FDEA1F5A75E}" type="pres">
      <dgm:prSet presAssocID="{5B753249-03D4-C64E-A288-F7BBA7A12EA7}" presName="parentText" presStyleLbl="node1" presStyleIdx="3" presStyleCnt="6">
        <dgm:presLayoutVars>
          <dgm:chMax val="0"/>
          <dgm:bulletEnabled val="1"/>
        </dgm:presLayoutVars>
      </dgm:prSet>
      <dgm:spPr/>
    </dgm:pt>
    <dgm:pt modelId="{86EDF557-09B1-844B-B7D2-DF055B0E82C6}" type="pres">
      <dgm:prSet presAssocID="{DA6A8745-15C6-FB44-A5CF-C3ABBF8A44E8}" presName="spacer" presStyleCnt="0"/>
      <dgm:spPr/>
    </dgm:pt>
    <dgm:pt modelId="{45EEA0D5-6CF9-8A46-BE5A-1BD4BF176A12}" type="pres">
      <dgm:prSet presAssocID="{67CDA830-5FCF-E347-A623-07AEFEF08253}" presName="parentText" presStyleLbl="node1" presStyleIdx="4" presStyleCnt="6">
        <dgm:presLayoutVars>
          <dgm:chMax val="0"/>
          <dgm:bulletEnabled val="1"/>
        </dgm:presLayoutVars>
      </dgm:prSet>
      <dgm:spPr/>
    </dgm:pt>
    <dgm:pt modelId="{E15542C8-9BE2-474E-8FF4-332C53E1D178}" type="pres">
      <dgm:prSet presAssocID="{91EF0FEC-6EFF-B040-9EE0-B0B4694004C8}" presName="spacer" presStyleCnt="0"/>
      <dgm:spPr/>
    </dgm:pt>
    <dgm:pt modelId="{B9CD1E49-1209-8E4C-A189-3EF525792F13}" type="pres">
      <dgm:prSet presAssocID="{78AC3F05-7F11-204E-8424-F0F7F52956B9}" presName="parentText" presStyleLbl="node1" presStyleIdx="5" presStyleCnt="6">
        <dgm:presLayoutVars>
          <dgm:chMax val="0"/>
          <dgm:bulletEnabled val="1"/>
        </dgm:presLayoutVars>
      </dgm:prSet>
      <dgm:spPr/>
    </dgm:pt>
  </dgm:ptLst>
  <dgm:cxnLst>
    <dgm:cxn modelId="{EDF5260F-A7EC-8648-91DC-1CF6FE91D051}" type="presOf" srcId="{12E5CD3A-B828-ED47-AE9D-EC832803220E}" destId="{4897EB09-E596-7148-8AEB-09BD9853BAF7}" srcOrd="0" destOrd="0" presId="urn:microsoft.com/office/officeart/2005/8/layout/vList2"/>
    <dgm:cxn modelId="{5D900914-AE81-2C41-902A-CE760577EA29}" srcId="{494B0746-8C86-1645-B3C1-56BEDE59D257}" destId="{EDE57FCF-3765-2741-BA9D-C3433CCD2D63}" srcOrd="0" destOrd="0" parTransId="{1EFB390A-09DE-3A4E-B5F6-1121995CB392}" sibTransId="{D523B9ED-579F-F549-A619-340A01E3DB0D}"/>
    <dgm:cxn modelId="{0D9B233E-8D45-274E-8FEA-3BE2E6E52CDA}" type="presOf" srcId="{5B753249-03D4-C64E-A288-F7BBA7A12EA7}" destId="{A581AEE0-6147-9040-ADB1-4FDEA1F5A75E}" srcOrd="0" destOrd="0" presId="urn:microsoft.com/office/officeart/2005/8/layout/vList2"/>
    <dgm:cxn modelId="{80FA8C42-1944-3046-934D-0C9D9E276DFF}" srcId="{494B0746-8C86-1645-B3C1-56BEDE59D257}" destId="{67CDA830-5FCF-E347-A623-07AEFEF08253}" srcOrd="4" destOrd="0" parTransId="{393F29F5-994D-C04E-9C04-260E5AEB3305}" sibTransId="{91EF0FEC-6EFF-B040-9EE0-B0B4694004C8}"/>
    <dgm:cxn modelId="{7E801D4E-2655-7944-8C62-BC97B1BF9461}" srcId="{494B0746-8C86-1645-B3C1-56BEDE59D257}" destId="{15588D81-0BBD-7744-A290-92C85A45D9DB}" srcOrd="2" destOrd="0" parTransId="{8A2B7439-65C5-A34A-8259-FA52A10A9317}" sibTransId="{FA45E392-281C-4D40-89B6-E86F78C4FA94}"/>
    <dgm:cxn modelId="{831FE05A-664C-A444-A416-2AC2FB43CA52}" type="presOf" srcId="{78AC3F05-7F11-204E-8424-F0F7F52956B9}" destId="{B9CD1E49-1209-8E4C-A189-3EF525792F13}" srcOrd="0" destOrd="0" presId="urn:microsoft.com/office/officeart/2005/8/layout/vList2"/>
    <dgm:cxn modelId="{B2947F88-539E-5547-9C30-8351C762E424}" type="presOf" srcId="{67CDA830-5FCF-E347-A623-07AEFEF08253}" destId="{45EEA0D5-6CF9-8A46-BE5A-1BD4BF176A12}" srcOrd="0" destOrd="0" presId="urn:microsoft.com/office/officeart/2005/8/layout/vList2"/>
    <dgm:cxn modelId="{77CB119E-A55E-9547-B9DA-6CFF86BD0908}" srcId="{494B0746-8C86-1645-B3C1-56BEDE59D257}" destId="{5B753249-03D4-C64E-A288-F7BBA7A12EA7}" srcOrd="3" destOrd="0" parTransId="{178742E5-F8B7-0A4F-80D7-E07E0C8698CD}" sibTransId="{DA6A8745-15C6-FB44-A5CF-C3ABBF8A44E8}"/>
    <dgm:cxn modelId="{CF8BD59F-A3BC-7347-BBA4-97140147C763}" type="presOf" srcId="{EDE57FCF-3765-2741-BA9D-C3433CCD2D63}" destId="{D0A58E18-7473-594B-BF33-FCA478519BDB}" srcOrd="0" destOrd="0" presId="urn:microsoft.com/office/officeart/2005/8/layout/vList2"/>
    <dgm:cxn modelId="{EBD36DBF-057B-E548-952E-47B992C780A9}" srcId="{494B0746-8C86-1645-B3C1-56BEDE59D257}" destId="{78AC3F05-7F11-204E-8424-F0F7F52956B9}" srcOrd="5" destOrd="0" parTransId="{208F6F51-8FBC-244F-AFEC-E1F715E2A385}" sibTransId="{9592AEA0-1CFC-624C-940D-A78CFA03277B}"/>
    <dgm:cxn modelId="{4845CCC0-A512-CB49-8B84-B2FE2EFC75D5}" srcId="{494B0746-8C86-1645-B3C1-56BEDE59D257}" destId="{12E5CD3A-B828-ED47-AE9D-EC832803220E}" srcOrd="1" destOrd="0" parTransId="{BCB58C46-7E26-3549-A0BF-086C87FBAAB1}" sibTransId="{5A43AC7A-1FFE-4C4D-BDC5-D22D63D3264F}"/>
    <dgm:cxn modelId="{F2800BE9-C364-E147-A64D-0AB06D3C2A78}" type="presOf" srcId="{494B0746-8C86-1645-B3C1-56BEDE59D257}" destId="{0B2CD641-1A5D-D549-92D5-E9D5A3095E3F}" srcOrd="0" destOrd="0" presId="urn:microsoft.com/office/officeart/2005/8/layout/vList2"/>
    <dgm:cxn modelId="{5A05B7F2-B9C1-CB44-877B-A225235E8E10}" type="presOf" srcId="{15588D81-0BBD-7744-A290-92C85A45D9DB}" destId="{E3FB51EA-07BE-3140-86E8-30D2A0D84F59}" srcOrd="0" destOrd="0" presId="urn:microsoft.com/office/officeart/2005/8/layout/vList2"/>
    <dgm:cxn modelId="{36542A85-121A-9E4E-9AAB-EBA30E3A401A}" type="presParOf" srcId="{0B2CD641-1A5D-D549-92D5-E9D5A3095E3F}" destId="{D0A58E18-7473-594B-BF33-FCA478519BDB}" srcOrd="0" destOrd="0" presId="urn:microsoft.com/office/officeart/2005/8/layout/vList2"/>
    <dgm:cxn modelId="{58D29D7A-819E-AC44-8C6B-9174EFBF297B}" type="presParOf" srcId="{0B2CD641-1A5D-D549-92D5-E9D5A3095E3F}" destId="{D8EE95EF-1F05-6344-95C3-C44D4FCD6F0A}" srcOrd="1" destOrd="0" presId="urn:microsoft.com/office/officeart/2005/8/layout/vList2"/>
    <dgm:cxn modelId="{C6A7AE1A-03CE-774A-9514-E21BD7D51D96}" type="presParOf" srcId="{0B2CD641-1A5D-D549-92D5-E9D5A3095E3F}" destId="{4897EB09-E596-7148-8AEB-09BD9853BAF7}" srcOrd="2" destOrd="0" presId="urn:microsoft.com/office/officeart/2005/8/layout/vList2"/>
    <dgm:cxn modelId="{0646A6AC-5BF0-AB4D-A1FC-05E6C6370698}" type="presParOf" srcId="{0B2CD641-1A5D-D549-92D5-E9D5A3095E3F}" destId="{576CDBCA-537B-1946-B92D-6B09DC7E9B18}" srcOrd="3" destOrd="0" presId="urn:microsoft.com/office/officeart/2005/8/layout/vList2"/>
    <dgm:cxn modelId="{CF08558E-ACE3-D14C-849F-76FFFB746262}" type="presParOf" srcId="{0B2CD641-1A5D-D549-92D5-E9D5A3095E3F}" destId="{E3FB51EA-07BE-3140-86E8-30D2A0D84F59}" srcOrd="4" destOrd="0" presId="urn:microsoft.com/office/officeart/2005/8/layout/vList2"/>
    <dgm:cxn modelId="{3BD113B2-D5B5-F041-A90A-4F019F05B121}" type="presParOf" srcId="{0B2CD641-1A5D-D549-92D5-E9D5A3095E3F}" destId="{CED73947-BDF3-2640-97B4-AFE48BBD70EF}" srcOrd="5" destOrd="0" presId="urn:microsoft.com/office/officeart/2005/8/layout/vList2"/>
    <dgm:cxn modelId="{07671B78-26CC-3A41-9A12-2DBA943438C1}" type="presParOf" srcId="{0B2CD641-1A5D-D549-92D5-E9D5A3095E3F}" destId="{A581AEE0-6147-9040-ADB1-4FDEA1F5A75E}" srcOrd="6" destOrd="0" presId="urn:microsoft.com/office/officeart/2005/8/layout/vList2"/>
    <dgm:cxn modelId="{E455EBA8-C923-9A4C-9023-E1FB0D11F1B3}" type="presParOf" srcId="{0B2CD641-1A5D-D549-92D5-E9D5A3095E3F}" destId="{86EDF557-09B1-844B-B7D2-DF055B0E82C6}" srcOrd="7" destOrd="0" presId="urn:microsoft.com/office/officeart/2005/8/layout/vList2"/>
    <dgm:cxn modelId="{D1EC1CE3-774C-8C43-9FC0-26A598CEBB4C}" type="presParOf" srcId="{0B2CD641-1A5D-D549-92D5-E9D5A3095E3F}" destId="{45EEA0D5-6CF9-8A46-BE5A-1BD4BF176A12}" srcOrd="8" destOrd="0" presId="urn:microsoft.com/office/officeart/2005/8/layout/vList2"/>
    <dgm:cxn modelId="{62786100-4811-E544-80FE-54D23FB5C041}" type="presParOf" srcId="{0B2CD641-1A5D-D549-92D5-E9D5A3095E3F}" destId="{E15542C8-9BE2-474E-8FF4-332C53E1D178}" srcOrd="9" destOrd="0" presId="urn:microsoft.com/office/officeart/2005/8/layout/vList2"/>
    <dgm:cxn modelId="{4C267A3C-9862-1B43-A0B0-B717332D03C4}" type="presParOf" srcId="{0B2CD641-1A5D-D549-92D5-E9D5A3095E3F}" destId="{B9CD1E49-1209-8E4C-A189-3EF525792F13}"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31EF4-22C7-4555-AB81-2D42E5BCCEE9}">
      <dsp:nvSpPr>
        <dsp:cNvPr id="0" name=""/>
        <dsp:cNvSpPr/>
      </dsp:nvSpPr>
      <dsp:spPr>
        <a:xfrm>
          <a:off x="-6126981" y="-937410"/>
          <a:ext cx="7293488" cy="7293488"/>
        </a:xfrm>
        <a:prstGeom prst="blockArc">
          <a:avLst>
            <a:gd name="adj1" fmla="val 18900000"/>
            <a:gd name="adj2" fmla="val 2700000"/>
            <a:gd name="adj3" fmla="val 296"/>
          </a:avLst>
        </a:pr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14B360-1497-430A-BCE9-8913AA72BE7E}">
      <dsp:nvSpPr>
        <dsp:cNvPr id="0" name=""/>
        <dsp:cNvSpPr/>
      </dsp:nvSpPr>
      <dsp:spPr>
        <a:xfrm>
          <a:off x="434398" y="285347"/>
          <a:ext cx="8041260" cy="57047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es-ES" sz="2900" kern="1200" dirty="0"/>
            <a:t>1. Introducción </a:t>
          </a:r>
        </a:p>
      </dsp:txBody>
      <dsp:txXfrm>
        <a:off x="434398" y="285347"/>
        <a:ext cx="8041260" cy="570477"/>
      </dsp:txXfrm>
    </dsp:sp>
    <dsp:sp modelId="{3FCB0331-67BD-45EE-B20A-879113122378}">
      <dsp:nvSpPr>
        <dsp:cNvPr id="0" name=""/>
        <dsp:cNvSpPr/>
      </dsp:nvSpPr>
      <dsp:spPr>
        <a:xfrm>
          <a:off x="77849" y="214037"/>
          <a:ext cx="713096" cy="713096"/>
        </a:xfrm>
        <a:prstGeom prst="ellipse">
          <a:avLst/>
        </a:prstGeom>
        <a:blipFill rotWithShape="0">
          <a:blip xmlns:r="http://schemas.openxmlformats.org/officeDocument/2006/relationships" r:embed="rId1"/>
          <a:stretch>
            <a:fillRect/>
          </a:stretch>
        </a:blip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C41775-6DD3-472D-802C-74ADAB967D7E}">
      <dsp:nvSpPr>
        <dsp:cNvPr id="0" name=""/>
        <dsp:cNvSpPr/>
      </dsp:nvSpPr>
      <dsp:spPr>
        <a:xfrm>
          <a:off x="903654" y="1140954"/>
          <a:ext cx="7572004" cy="57047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es-ES" sz="2900" kern="1200" dirty="0"/>
            <a:t>2. Justificación e importancia</a:t>
          </a:r>
        </a:p>
      </dsp:txBody>
      <dsp:txXfrm>
        <a:off x="903654" y="1140954"/>
        <a:ext cx="7572004" cy="570477"/>
      </dsp:txXfrm>
    </dsp:sp>
    <dsp:sp modelId="{A1EA1E97-911F-4F9B-8CD3-8E9188F72946}">
      <dsp:nvSpPr>
        <dsp:cNvPr id="0" name=""/>
        <dsp:cNvSpPr/>
      </dsp:nvSpPr>
      <dsp:spPr>
        <a:xfrm>
          <a:off x="547106" y="1069644"/>
          <a:ext cx="713096" cy="713096"/>
        </a:xfrm>
        <a:prstGeom prst="ellipse">
          <a:avLst/>
        </a:prstGeom>
        <a:blipFill rotWithShape="0">
          <a:blip xmlns:r="http://schemas.openxmlformats.org/officeDocument/2006/relationships" r:embed="rId2"/>
          <a:stretch>
            <a:fillRect/>
          </a:stretch>
        </a:blip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BCA246-2561-46FC-9AEE-F67FE7CE7852}">
      <dsp:nvSpPr>
        <dsp:cNvPr id="0" name=""/>
        <dsp:cNvSpPr/>
      </dsp:nvSpPr>
      <dsp:spPr>
        <a:xfrm>
          <a:off x="1118233" y="1996562"/>
          <a:ext cx="7357424" cy="57047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es-ES" sz="2900" kern="1200" dirty="0"/>
            <a:t>3. Objetivos</a:t>
          </a:r>
        </a:p>
      </dsp:txBody>
      <dsp:txXfrm>
        <a:off x="1118233" y="1996562"/>
        <a:ext cx="7357424" cy="570477"/>
      </dsp:txXfrm>
    </dsp:sp>
    <dsp:sp modelId="{957BAE66-FF44-4513-8BBE-EE2A5BD820C0}">
      <dsp:nvSpPr>
        <dsp:cNvPr id="0" name=""/>
        <dsp:cNvSpPr/>
      </dsp:nvSpPr>
      <dsp:spPr>
        <a:xfrm>
          <a:off x="761685" y="1925252"/>
          <a:ext cx="713096" cy="713096"/>
        </a:xfrm>
        <a:prstGeom prst="ellipse">
          <a:avLst/>
        </a:prstGeom>
        <a:blipFill rotWithShape="0">
          <a:blip xmlns:r="http://schemas.openxmlformats.org/officeDocument/2006/relationships" r:embed="rId3"/>
          <a:stretch>
            <a:fillRect/>
          </a:stretch>
        </a:blip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DF7CD2-72B3-407B-A40F-B78FFEC59780}">
      <dsp:nvSpPr>
        <dsp:cNvPr id="0" name=""/>
        <dsp:cNvSpPr/>
      </dsp:nvSpPr>
      <dsp:spPr>
        <a:xfrm>
          <a:off x="1118233" y="2851627"/>
          <a:ext cx="7357424" cy="57047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es-ES" sz="2900" kern="1200" dirty="0"/>
            <a:t>4. Desarrollo del sistema</a:t>
          </a:r>
        </a:p>
      </dsp:txBody>
      <dsp:txXfrm>
        <a:off x="1118233" y="2851627"/>
        <a:ext cx="7357424" cy="570477"/>
      </dsp:txXfrm>
    </dsp:sp>
    <dsp:sp modelId="{A57BC64D-7952-4F78-953B-44C438A66693}">
      <dsp:nvSpPr>
        <dsp:cNvPr id="0" name=""/>
        <dsp:cNvSpPr/>
      </dsp:nvSpPr>
      <dsp:spPr>
        <a:xfrm>
          <a:off x="761685" y="2780318"/>
          <a:ext cx="713096" cy="713096"/>
        </a:xfrm>
        <a:prstGeom prst="ellipse">
          <a:avLst/>
        </a:prstGeom>
        <a:blipFill rotWithShape="0">
          <a:blip xmlns:r="http://schemas.openxmlformats.org/officeDocument/2006/relationships" r:embed="rId4"/>
          <a:stretch>
            <a:fillRect/>
          </a:stretch>
        </a:blip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86C0FF-E950-4715-94B6-731BDFC80307}">
      <dsp:nvSpPr>
        <dsp:cNvPr id="0" name=""/>
        <dsp:cNvSpPr/>
      </dsp:nvSpPr>
      <dsp:spPr>
        <a:xfrm>
          <a:off x="903654" y="3707235"/>
          <a:ext cx="7572004" cy="57047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es-ES" sz="2900" kern="1200" dirty="0"/>
            <a:t>5. Experimentos y análisis de resultados</a:t>
          </a:r>
        </a:p>
      </dsp:txBody>
      <dsp:txXfrm>
        <a:off x="903654" y="3707235"/>
        <a:ext cx="7572004" cy="570477"/>
      </dsp:txXfrm>
    </dsp:sp>
    <dsp:sp modelId="{7F34C2B6-78A1-4959-A232-42BF82F6C798}">
      <dsp:nvSpPr>
        <dsp:cNvPr id="0" name=""/>
        <dsp:cNvSpPr/>
      </dsp:nvSpPr>
      <dsp:spPr>
        <a:xfrm>
          <a:off x="547106" y="3635925"/>
          <a:ext cx="713096" cy="713096"/>
        </a:xfrm>
        <a:prstGeom prst="ellipse">
          <a:avLst/>
        </a:prstGeom>
        <a:blipFill rotWithShape="0">
          <a:blip xmlns:r="http://schemas.openxmlformats.org/officeDocument/2006/relationships" r:embed="rId5"/>
          <a:stretch>
            <a:fillRect/>
          </a:stretch>
        </a:blip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4F0CBE-039E-48FF-859B-B58A323D2217}">
      <dsp:nvSpPr>
        <dsp:cNvPr id="0" name=""/>
        <dsp:cNvSpPr/>
      </dsp:nvSpPr>
      <dsp:spPr>
        <a:xfrm>
          <a:off x="434398" y="4562842"/>
          <a:ext cx="8041260" cy="570477"/>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2816" tIns="73660" rIns="73660" bIns="73660" numCol="1" spcCol="1270" anchor="ctr" anchorCtr="0">
          <a:noAutofit/>
        </a:bodyPr>
        <a:lstStyle/>
        <a:p>
          <a:pPr marL="0" lvl="0" indent="0" algn="l" defTabSz="1289050">
            <a:lnSpc>
              <a:spcPct val="90000"/>
            </a:lnSpc>
            <a:spcBef>
              <a:spcPct val="0"/>
            </a:spcBef>
            <a:spcAft>
              <a:spcPct val="35000"/>
            </a:spcAft>
            <a:buNone/>
          </a:pPr>
          <a:r>
            <a:rPr lang="es-ES" sz="2900" kern="1200" dirty="0"/>
            <a:t>6. Conclusiones y recomendaciones</a:t>
          </a:r>
        </a:p>
      </dsp:txBody>
      <dsp:txXfrm>
        <a:off x="434398" y="4562842"/>
        <a:ext cx="8041260" cy="570477"/>
      </dsp:txXfrm>
    </dsp:sp>
    <dsp:sp modelId="{D7BFF3E1-6522-489B-9EB1-5A9C1383BBA1}">
      <dsp:nvSpPr>
        <dsp:cNvPr id="0" name=""/>
        <dsp:cNvSpPr/>
      </dsp:nvSpPr>
      <dsp:spPr>
        <a:xfrm>
          <a:off x="77849" y="4491533"/>
          <a:ext cx="713096" cy="713096"/>
        </a:xfrm>
        <a:prstGeom prst="ellipse">
          <a:avLst/>
        </a:prstGeom>
        <a:blipFill rotWithShape="0">
          <a:blip xmlns:r="http://schemas.openxmlformats.org/officeDocument/2006/relationships" r:embed="rId6"/>
          <a:stretch>
            <a:fillRect/>
          </a:stretch>
        </a:blip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31943F-F1F5-874C-BDF6-B9D0C4963A88}">
      <dsp:nvSpPr>
        <dsp:cNvPr id="0" name=""/>
        <dsp:cNvSpPr/>
      </dsp:nvSpPr>
      <dsp:spPr>
        <a:xfrm>
          <a:off x="0" y="284328"/>
          <a:ext cx="8708560" cy="352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236CA50-F551-B343-AF19-E57C9FFD22E0}">
      <dsp:nvSpPr>
        <dsp:cNvPr id="0" name=""/>
        <dsp:cNvSpPr/>
      </dsp:nvSpPr>
      <dsp:spPr>
        <a:xfrm>
          <a:off x="435428" y="77688"/>
          <a:ext cx="6095992" cy="4132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0414" tIns="0" rIns="230414" bIns="0" numCol="1" spcCol="1270" anchor="ctr" anchorCtr="0">
          <a:noAutofit/>
        </a:bodyPr>
        <a:lstStyle/>
        <a:p>
          <a:pPr marL="0" lvl="0" indent="0" algn="l" defTabSz="622300">
            <a:lnSpc>
              <a:spcPct val="90000"/>
            </a:lnSpc>
            <a:spcBef>
              <a:spcPct val="0"/>
            </a:spcBef>
            <a:spcAft>
              <a:spcPct val="35000"/>
            </a:spcAft>
            <a:buNone/>
          </a:pPr>
          <a:r>
            <a:rPr lang="en-US" sz="1400" kern="1200" dirty="0"/>
            <a:t>1. Introducción</a:t>
          </a:r>
        </a:p>
      </dsp:txBody>
      <dsp:txXfrm>
        <a:off x="455603" y="97863"/>
        <a:ext cx="6055642" cy="372930"/>
      </dsp:txXfrm>
    </dsp:sp>
    <dsp:sp modelId="{1E4DB39D-3305-F445-92BA-446FFC5FC21D}">
      <dsp:nvSpPr>
        <dsp:cNvPr id="0" name=""/>
        <dsp:cNvSpPr/>
      </dsp:nvSpPr>
      <dsp:spPr>
        <a:xfrm>
          <a:off x="0" y="919369"/>
          <a:ext cx="8708560" cy="352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B87FD82-89B9-6F4C-842E-639D447D9E98}">
      <dsp:nvSpPr>
        <dsp:cNvPr id="0" name=""/>
        <dsp:cNvSpPr/>
      </dsp:nvSpPr>
      <dsp:spPr>
        <a:xfrm>
          <a:off x="435428" y="712728"/>
          <a:ext cx="6095992" cy="4132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0414" tIns="0" rIns="230414" bIns="0" numCol="1" spcCol="1270" anchor="ctr" anchorCtr="0">
          <a:noAutofit/>
        </a:bodyPr>
        <a:lstStyle/>
        <a:p>
          <a:pPr marL="0" lvl="0" indent="0" algn="l" defTabSz="622300">
            <a:lnSpc>
              <a:spcPct val="90000"/>
            </a:lnSpc>
            <a:spcBef>
              <a:spcPct val="0"/>
            </a:spcBef>
            <a:spcAft>
              <a:spcPct val="35000"/>
            </a:spcAft>
            <a:buNone/>
          </a:pPr>
          <a:r>
            <a:rPr lang="en-US" sz="1400" kern="1200" dirty="0"/>
            <a:t>2. Justificación</a:t>
          </a:r>
        </a:p>
      </dsp:txBody>
      <dsp:txXfrm>
        <a:off x="455603" y="732903"/>
        <a:ext cx="6055642" cy="372930"/>
      </dsp:txXfrm>
    </dsp:sp>
    <dsp:sp modelId="{231DD3F9-9E28-0D4F-BD05-A46B58BDE1BF}">
      <dsp:nvSpPr>
        <dsp:cNvPr id="0" name=""/>
        <dsp:cNvSpPr/>
      </dsp:nvSpPr>
      <dsp:spPr>
        <a:xfrm>
          <a:off x="0" y="1554409"/>
          <a:ext cx="8708560" cy="352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9F6A262-3D56-2345-9DDB-F15FDF82BB67}">
      <dsp:nvSpPr>
        <dsp:cNvPr id="0" name=""/>
        <dsp:cNvSpPr/>
      </dsp:nvSpPr>
      <dsp:spPr>
        <a:xfrm>
          <a:off x="435428" y="1347769"/>
          <a:ext cx="6095992" cy="4132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0414" tIns="0" rIns="230414" bIns="0" numCol="1" spcCol="1270" anchor="ctr" anchorCtr="0">
          <a:noAutofit/>
        </a:bodyPr>
        <a:lstStyle/>
        <a:p>
          <a:pPr marL="0" lvl="0" indent="0" algn="l" defTabSz="622300">
            <a:lnSpc>
              <a:spcPct val="90000"/>
            </a:lnSpc>
            <a:spcBef>
              <a:spcPct val="0"/>
            </a:spcBef>
            <a:spcAft>
              <a:spcPct val="35000"/>
            </a:spcAft>
            <a:buNone/>
          </a:pPr>
          <a:r>
            <a:rPr lang="en-US" sz="1400" kern="1200" dirty="0"/>
            <a:t>3. Objetivos</a:t>
          </a:r>
        </a:p>
      </dsp:txBody>
      <dsp:txXfrm>
        <a:off x="455603" y="1367944"/>
        <a:ext cx="6055642" cy="372930"/>
      </dsp:txXfrm>
    </dsp:sp>
    <dsp:sp modelId="{2685D1CE-4103-6C41-9DA8-4FFBFC8481AA}">
      <dsp:nvSpPr>
        <dsp:cNvPr id="0" name=""/>
        <dsp:cNvSpPr/>
      </dsp:nvSpPr>
      <dsp:spPr>
        <a:xfrm>
          <a:off x="0" y="2189449"/>
          <a:ext cx="8708560" cy="352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E50285C-FFB9-DF4B-A0EB-EF7DDF140158}">
      <dsp:nvSpPr>
        <dsp:cNvPr id="0" name=""/>
        <dsp:cNvSpPr/>
      </dsp:nvSpPr>
      <dsp:spPr>
        <a:xfrm>
          <a:off x="435428" y="1982809"/>
          <a:ext cx="6095992" cy="4132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0414" tIns="0" rIns="230414" bIns="0" numCol="1" spcCol="1270" anchor="ctr" anchorCtr="0">
          <a:noAutofit/>
        </a:bodyPr>
        <a:lstStyle/>
        <a:p>
          <a:pPr marL="0" lvl="0" indent="0" algn="l" defTabSz="622300">
            <a:lnSpc>
              <a:spcPct val="90000"/>
            </a:lnSpc>
            <a:spcBef>
              <a:spcPct val="0"/>
            </a:spcBef>
            <a:spcAft>
              <a:spcPct val="35000"/>
            </a:spcAft>
            <a:buNone/>
          </a:pPr>
          <a:r>
            <a:rPr lang="en-US" sz="1400" kern="1200" dirty="0"/>
            <a:t>4. Aplicación iOS</a:t>
          </a:r>
        </a:p>
      </dsp:txBody>
      <dsp:txXfrm>
        <a:off x="455603" y="2002984"/>
        <a:ext cx="6055642" cy="372930"/>
      </dsp:txXfrm>
    </dsp:sp>
    <dsp:sp modelId="{F0C12BB9-22EF-204F-95ED-7ABD7AE79A4F}">
      <dsp:nvSpPr>
        <dsp:cNvPr id="0" name=""/>
        <dsp:cNvSpPr/>
      </dsp:nvSpPr>
      <dsp:spPr>
        <a:xfrm>
          <a:off x="0" y="2824489"/>
          <a:ext cx="8708560" cy="352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BB4AD51-5B69-594F-8D77-B2F0F0BC7851}">
      <dsp:nvSpPr>
        <dsp:cNvPr id="0" name=""/>
        <dsp:cNvSpPr/>
      </dsp:nvSpPr>
      <dsp:spPr>
        <a:xfrm>
          <a:off x="435428" y="2617849"/>
          <a:ext cx="6095992" cy="4132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0414" tIns="0" rIns="230414" bIns="0" numCol="1" spcCol="1270" anchor="ctr" anchorCtr="0">
          <a:noAutofit/>
        </a:bodyPr>
        <a:lstStyle/>
        <a:p>
          <a:pPr marL="0" lvl="0" indent="0" algn="l" defTabSz="622300">
            <a:lnSpc>
              <a:spcPct val="90000"/>
            </a:lnSpc>
            <a:spcBef>
              <a:spcPct val="0"/>
            </a:spcBef>
            <a:spcAft>
              <a:spcPct val="35000"/>
            </a:spcAft>
            <a:buNone/>
          </a:pPr>
          <a:r>
            <a:rPr lang="en-US" sz="1400" kern="1200" dirty="0"/>
            <a:t>5. Algoritmo con Custom Vision y Core ML</a:t>
          </a:r>
        </a:p>
      </dsp:txBody>
      <dsp:txXfrm>
        <a:off x="455603" y="2638024"/>
        <a:ext cx="6055642" cy="372930"/>
      </dsp:txXfrm>
    </dsp:sp>
    <dsp:sp modelId="{ACF5AC04-45D3-E84E-954E-781BD37172FC}">
      <dsp:nvSpPr>
        <dsp:cNvPr id="0" name=""/>
        <dsp:cNvSpPr/>
      </dsp:nvSpPr>
      <dsp:spPr>
        <a:xfrm>
          <a:off x="0" y="3459529"/>
          <a:ext cx="8708560" cy="352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02735F5-6A9C-8B4C-BC80-B7D3C4BBEF5C}">
      <dsp:nvSpPr>
        <dsp:cNvPr id="0" name=""/>
        <dsp:cNvSpPr/>
      </dsp:nvSpPr>
      <dsp:spPr>
        <a:xfrm>
          <a:off x="435428" y="3252889"/>
          <a:ext cx="6095992" cy="4132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0414" tIns="0" rIns="230414" bIns="0" numCol="1" spcCol="1270" anchor="ctr" anchorCtr="0">
          <a:noAutofit/>
        </a:bodyPr>
        <a:lstStyle/>
        <a:p>
          <a:pPr marL="0" lvl="0" indent="0" algn="l" defTabSz="622300">
            <a:lnSpc>
              <a:spcPct val="90000"/>
            </a:lnSpc>
            <a:spcBef>
              <a:spcPct val="0"/>
            </a:spcBef>
            <a:spcAft>
              <a:spcPct val="35000"/>
            </a:spcAft>
            <a:buNone/>
          </a:pPr>
          <a:r>
            <a:rPr lang="en-US" sz="1400" kern="1200" dirty="0"/>
            <a:t>6. Pruebas</a:t>
          </a:r>
        </a:p>
      </dsp:txBody>
      <dsp:txXfrm>
        <a:off x="455603" y="3273064"/>
        <a:ext cx="6055642" cy="372930"/>
      </dsp:txXfrm>
    </dsp:sp>
    <dsp:sp modelId="{05281243-2762-4342-AE7A-E4F013281C78}">
      <dsp:nvSpPr>
        <dsp:cNvPr id="0" name=""/>
        <dsp:cNvSpPr/>
      </dsp:nvSpPr>
      <dsp:spPr>
        <a:xfrm>
          <a:off x="0" y="4094569"/>
          <a:ext cx="8708560" cy="3528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9A24DE44-4FD3-6A48-9F4F-094BF81E313F}">
      <dsp:nvSpPr>
        <dsp:cNvPr id="0" name=""/>
        <dsp:cNvSpPr/>
      </dsp:nvSpPr>
      <dsp:spPr>
        <a:xfrm>
          <a:off x="435428" y="3887929"/>
          <a:ext cx="6095992" cy="4132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30414" tIns="0" rIns="230414" bIns="0" numCol="1" spcCol="1270" anchor="ctr" anchorCtr="0">
          <a:noAutofit/>
        </a:bodyPr>
        <a:lstStyle/>
        <a:p>
          <a:pPr marL="0" lvl="0" indent="0" algn="l" defTabSz="622300">
            <a:lnSpc>
              <a:spcPct val="90000"/>
            </a:lnSpc>
            <a:spcBef>
              <a:spcPct val="0"/>
            </a:spcBef>
            <a:spcAft>
              <a:spcPct val="35000"/>
            </a:spcAft>
            <a:buNone/>
          </a:pPr>
          <a:r>
            <a:rPr lang="en-US" sz="1400" kern="1200" dirty="0"/>
            <a:t>7. Conclusiones y recomendaciones</a:t>
          </a:r>
        </a:p>
      </dsp:txBody>
      <dsp:txXfrm>
        <a:off x="455603" y="3908104"/>
        <a:ext cx="6055642" cy="372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1E33D9-8DE0-B34A-8326-B4C40BDE0A77}">
      <dsp:nvSpPr>
        <dsp:cNvPr id="0" name=""/>
        <dsp:cNvSpPr/>
      </dsp:nvSpPr>
      <dsp:spPr>
        <a:xfrm>
          <a:off x="535" y="669847"/>
          <a:ext cx="2089631" cy="12537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LEAP MOTION</a:t>
          </a:r>
        </a:p>
      </dsp:txBody>
      <dsp:txXfrm>
        <a:off x="535" y="669847"/>
        <a:ext cx="2089631" cy="1253778"/>
      </dsp:txXfrm>
    </dsp:sp>
    <dsp:sp modelId="{22C253AE-5000-1B4B-8A89-6423F064FF74}">
      <dsp:nvSpPr>
        <dsp:cNvPr id="0" name=""/>
        <dsp:cNvSpPr/>
      </dsp:nvSpPr>
      <dsp:spPr>
        <a:xfrm>
          <a:off x="2299130" y="669847"/>
          <a:ext cx="2089631" cy="12537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Speak Liz Vision</a:t>
          </a:r>
        </a:p>
      </dsp:txBody>
      <dsp:txXfrm>
        <a:off x="2299130" y="669847"/>
        <a:ext cx="2089631" cy="1253778"/>
      </dsp:txXfrm>
    </dsp:sp>
    <dsp:sp modelId="{204EE895-4A1F-A947-8499-577EC2A8F7F7}">
      <dsp:nvSpPr>
        <dsp:cNvPr id="0" name=""/>
        <dsp:cNvSpPr/>
      </dsp:nvSpPr>
      <dsp:spPr>
        <a:xfrm>
          <a:off x="535" y="2132590"/>
          <a:ext cx="2089631" cy="12537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Nintendo Wii</a:t>
          </a:r>
        </a:p>
      </dsp:txBody>
      <dsp:txXfrm>
        <a:off x="535" y="2132590"/>
        <a:ext cx="2089631" cy="1253778"/>
      </dsp:txXfrm>
    </dsp:sp>
    <dsp:sp modelId="{74771657-194D-3749-91DA-C3E59E65A0F9}">
      <dsp:nvSpPr>
        <dsp:cNvPr id="0" name=""/>
        <dsp:cNvSpPr/>
      </dsp:nvSpPr>
      <dsp:spPr>
        <a:xfrm>
          <a:off x="2299130" y="2132590"/>
          <a:ext cx="2089631" cy="125377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In-Air</a:t>
          </a:r>
        </a:p>
        <a:p>
          <a:pPr marL="0" lvl="0" indent="0" algn="ctr" defTabSz="1333500">
            <a:lnSpc>
              <a:spcPct val="90000"/>
            </a:lnSpc>
            <a:spcBef>
              <a:spcPct val="0"/>
            </a:spcBef>
            <a:spcAft>
              <a:spcPct val="35000"/>
            </a:spcAft>
            <a:buNone/>
          </a:pPr>
          <a:r>
            <a:rPr lang="en-US" sz="3000" kern="1200" dirty="0"/>
            <a:t>Gesture</a:t>
          </a:r>
        </a:p>
      </dsp:txBody>
      <dsp:txXfrm>
        <a:off x="2299130" y="2132590"/>
        <a:ext cx="2089631" cy="12537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A58E18-7473-594B-BF33-FCA478519BDB}">
      <dsp:nvSpPr>
        <dsp:cNvPr id="0" name=""/>
        <dsp:cNvSpPr/>
      </dsp:nvSpPr>
      <dsp:spPr>
        <a:xfrm>
          <a:off x="0" y="114333"/>
          <a:ext cx="9727102"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Implementar un estudio del arte sobre algoritmos de esqueletización, extracción de características y clasificadores para reconocimiento de gestos.</a:t>
          </a:r>
          <a:endParaRPr lang="en-US" sz="1600" kern="1200" dirty="0"/>
        </a:p>
      </dsp:txBody>
      <dsp:txXfrm>
        <a:off x="31070" y="145403"/>
        <a:ext cx="9664962" cy="574340"/>
      </dsp:txXfrm>
    </dsp:sp>
    <dsp:sp modelId="{4897EB09-E596-7148-8AEB-09BD9853BAF7}">
      <dsp:nvSpPr>
        <dsp:cNvPr id="0" name=""/>
        <dsp:cNvSpPr/>
      </dsp:nvSpPr>
      <dsp:spPr>
        <a:xfrm>
          <a:off x="0" y="796893"/>
          <a:ext cx="9727102"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Desarrollar un sistema para detectar la posición de puntos de referencia del cuerpo humano basados en algoritmos caracterización, descripción de puntos de interés que se extraerán de imágenes monoculares.</a:t>
          </a:r>
          <a:endParaRPr lang="en-US" sz="1600" kern="1200" dirty="0"/>
        </a:p>
      </dsp:txBody>
      <dsp:txXfrm>
        <a:off x="31070" y="827963"/>
        <a:ext cx="9664962" cy="574340"/>
      </dsp:txXfrm>
    </dsp:sp>
    <dsp:sp modelId="{E3FB51EA-07BE-3140-86E8-30D2A0D84F59}">
      <dsp:nvSpPr>
        <dsp:cNvPr id="0" name=""/>
        <dsp:cNvSpPr/>
      </dsp:nvSpPr>
      <dsp:spPr>
        <a:xfrm>
          <a:off x="0" y="1479453"/>
          <a:ext cx="9727102"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dirty="0"/>
            <a:t>Determinar un algoritmo de extracción de características basado en reconocimiento de gestos para el control de un vehículo aéreo.</a:t>
          </a:r>
          <a:endParaRPr lang="en-US" sz="1600" kern="1200" dirty="0"/>
        </a:p>
      </dsp:txBody>
      <dsp:txXfrm>
        <a:off x="31070" y="1510523"/>
        <a:ext cx="9664962" cy="574340"/>
      </dsp:txXfrm>
    </dsp:sp>
    <dsp:sp modelId="{A581AEE0-6147-9040-ADB1-4FDEA1F5A75E}">
      <dsp:nvSpPr>
        <dsp:cNvPr id="0" name=""/>
        <dsp:cNvSpPr/>
      </dsp:nvSpPr>
      <dsp:spPr>
        <a:xfrm>
          <a:off x="0" y="2162013"/>
          <a:ext cx="9727102"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a:t>Clasificar gestos corporales mediante el entrenamiento y aprendizaje de máquina de supervisado (SVM).</a:t>
          </a:r>
          <a:endParaRPr lang="en-US" sz="1600" kern="1200" dirty="0"/>
        </a:p>
      </dsp:txBody>
      <dsp:txXfrm>
        <a:off x="31070" y="2193083"/>
        <a:ext cx="9664962" cy="574340"/>
      </dsp:txXfrm>
    </dsp:sp>
    <dsp:sp modelId="{45EEA0D5-6CF9-8A46-BE5A-1BD4BF176A12}">
      <dsp:nvSpPr>
        <dsp:cNvPr id="0" name=""/>
        <dsp:cNvSpPr/>
      </dsp:nvSpPr>
      <dsp:spPr>
        <a:xfrm>
          <a:off x="0" y="2844573"/>
          <a:ext cx="9727102"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a:t>Diseñar una interfaz móvil de usuario intuitiva y de fácil manejo para poder comunicar un micro vehículo aéreo en tiempo real mediante gestos.</a:t>
          </a:r>
          <a:endParaRPr lang="en-US" sz="1600" kern="1200" dirty="0"/>
        </a:p>
      </dsp:txBody>
      <dsp:txXfrm>
        <a:off x="31070" y="2875643"/>
        <a:ext cx="9664962" cy="574340"/>
      </dsp:txXfrm>
    </dsp:sp>
    <dsp:sp modelId="{B9CD1E49-1209-8E4C-A189-3EF525792F13}">
      <dsp:nvSpPr>
        <dsp:cNvPr id="0" name=""/>
        <dsp:cNvSpPr/>
      </dsp:nvSpPr>
      <dsp:spPr>
        <a:xfrm>
          <a:off x="0" y="3527133"/>
          <a:ext cx="9727102" cy="636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S" sz="1600" kern="1200"/>
            <a:t>Realizar prueba de funcionamiento del sistema de reconocimiento de gestos corporales frente a un sistema de control remoto de vuelo, mediante pruebas experimentales.</a:t>
          </a:r>
          <a:endParaRPr lang="en-EC" sz="1600" kern="1200"/>
        </a:p>
      </dsp:txBody>
      <dsp:txXfrm>
        <a:off x="31070" y="3558203"/>
        <a:ext cx="9664962" cy="57434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9770-852F-4D05-81AC-051D37F42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7D01FF5-05CD-431F-9623-A7ACC17B5F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05FFA6-7263-43CA-8B6C-53E8A1B69FDC}"/>
              </a:ext>
            </a:extLst>
          </p:cNvPr>
          <p:cNvSpPr>
            <a:spLocks noGrp="1"/>
          </p:cNvSpPr>
          <p:nvPr>
            <p:ph type="dt" sz="half" idx="10"/>
          </p:nvPr>
        </p:nvSpPr>
        <p:spPr/>
        <p:txBody>
          <a:bodyPr/>
          <a:lstStyle/>
          <a:p>
            <a:fld id="{5586B75A-687E-405C-8A0B-8D00578BA2C3}" type="datetimeFigureOut">
              <a:rPr lang="en-US" smtClean="0"/>
              <a:pPr/>
              <a:t>2/24/21</a:t>
            </a:fld>
            <a:endParaRPr lang="en-US" dirty="0"/>
          </a:p>
        </p:txBody>
      </p:sp>
      <p:sp>
        <p:nvSpPr>
          <p:cNvPr id="5" name="Footer Placeholder 4">
            <a:extLst>
              <a:ext uri="{FF2B5EF4-FFF2-40B4-BE49-F238E27FC236}">
                <a16:creationId xmlns:a16="http://schemas.microsoft.com/office/drawing/2014/main" id="{327657F3-49B3-47DD-9550-A9E8D71861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CBB3AA-488E-4FB4-B8F1-324F6E5AA70C}"/>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826440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7DD4EB-FBFA-497F-A080-1843398650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0A00EC-C519-4AA5-B8A8-A5B1B3B4D61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917ECD-6E6C-4E6C-BF1A-E2058CED6E57}"/>
              </a:ext>
            </a:extLst>
          </p:cNvPr>
          <p:cNvSpPr>
            <a:spLocks noGrp="1"/>
          </p:cNvSpPr>
          <p:nvPr>
            <p:ph type="dt" sz="half" idx="10"/>
          </p:nvPr>
        </p:nvSpPr>
        <p:spPr/>
        <p:txBody>
          <a:bodyPr/>
          <a:lstStyle/>
          <a:p>
            <a:fld id="{5586B75A-687E-405C-8A0B-8D00578BA2C3}" type="datetimeFigureOut">
              <a:rPr lang="en-US" smtClean="0"/>
              <a:pPr/>
              <a:t>2/24/21</a:t>
            </a:fld>
            <a:endParaRPr lang="en-US" dirty="0"/>
          </a:p>
        </p:txBody>
      </p:sp>
      <p:sp>
        <p:nvSpPr>
          <p:cNvPr id="5" name="Footer Placeholder 4">
            <a:extLst>
              <a:ext uri="{FF2B5EF4-FFF2-40B4-BE49-F238E27FC236}">
                <a16:creationId xmlns:a16="http://schemas.microsoft.com/office/drawing/2014/main" id="{99DED6BA-3167-4F09-8125-0D038BF560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402926-6AC5-481F-A9E6-7248FF452248}"/>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17054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964AFF-8FDB-4F8C-B7FE-6CDD9F7796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72A8392-953C-4720-9ED2-80D2160710E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2F32B-3BFD-45F2-BDA6-E7053F85A197}"/>
              </a:ext>
            </a:extLst>
          </p:cNvPr>
          <p:cNvSpPr>
            <a:spLocks noGrp="1"/>
          </p:cNvSpPr>
          <p:nvPr>
            <p:ph type="dt" sz="half" idx="10"/>
          </p:nvPr>
        </p:nvSpPr>
        <p:spPr/>
        <p:txBody>
          <a:bodyPr/>
          <a:lstStyle/>
          <a:p>
            <a:fld id="{5586B75A-687E-405C-8A0B-8D00578BA2C3}" type="datetimeFigureOut">
              <a:rPr lang="en-US" smtClean="0"/>
              <a:pPr/>
              <a:t>2/24/21</a:t>
            </a:fld>
            <a:endParaRPr lang="en-US" dirty="0"/>
          </a:p>
        </p:txBody>
      </p:sp>
      <p:sp>
        <p:nvSpPr>
          <p:cNvPr id="5" name="Footer Placeholder 4">
            <a:extLst>
              <a:ext uri="{FF2B5EF4-FFF2-40B4-BE49-F238E27FC236}">
                <a16:creationId xmlns:a16="http://schemas.microsoft.com/office/drawing/2014/main" id="{486D9DEA-E513-4E8A-A59B-CC32EC0ACF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72BDBE-EB76-4244-BFA0-83882E0A3BEA}"/>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84543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AD875-29CB-45D4-93C6-D2A99B946C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8D2BFB-274A-4FBF-A8A8-AC7E394A19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16E2D7-ECB5-4771-B76A-7772D295E75D}"/>
              </a:ext>
            </a:extLst>
          </p:cNvPr>
          <p:cNvSpPr>
            <a:spLocks noGrp="1"/>
          </p:cNvSpPr>
          <p:nvPr>
            <p:ph type="dt" sz="half" idx="10"/>
          </p:nvPr>
        </p:nvSpPr>
        <p:spPr/>
        <p:txBody>
          <a:bodyPr/>
          <a:lstStyle/>
          <a:p>
            <a:fld id="{5586B75A-687E-405C-8A0B-8D00578BA2C3}" type="datetimeFigureOut">
              <a:rPr lang="en-US" smtClean="0"/>
              <a:pPr/>
              <a:t>2/24/21</a:t>
            </a:fld>
            <a:endParaRPr lang="en-US" dirty="0"/>
          </a:p>
        </p:txBody>
      </p:sp>
      <p:sp>
        <p:nvSpPr>
          <p:cNvPr id="5" name="Footer Placeholder 4">
            <a:extLst>
              <a:ext uri="{FF2B5EF4-FFF2-40B4-BE49-F238E27FC236}">
                <a16:creationId xmlns:a16="http://schemas.microsoft.com/office/drawing/2014/main" id="{101B0D53-6DFC-43F4-BFE9-8028A1EA3DB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DE4CE8-FB29-449B-996B-64225C7D6E6F}"/>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53024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53BB3-60AD-429A-91FF-697E5D483D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20F614-A6A9-42EE-9416-F573A0B3FA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D29D68D-C329-4B75-A487-6CFF4DE07D60}"/>
              </a:ext>
            </a:extLst>
          </p:cNvPr>
          <p:cNvSpPr>
            <a:spLocks noGrp="1"/>
          </p:cNvSpPr>
          <p:nvPr>
            <p:ph type="dt" sz="half" idx="10"/>
          </p:nvPr>
        </p:nvSpPr>
        <p:spPr/>
        <p:txBody>
          <a:bodyPr/>
          <a:lstStyle/>
          <a:p>
            <a:fld id="{5586B75A-687E-405C-8A0B-8D00578BA2C3}" type="datetimeFigureOut">
              <a:rPr lang="en-US" smtClean="0"/>
              <a:pPr/>
              <a:t>2/24/21</a:t>
            </a:fld>
            <a:endParaRPr lang="en-US" dirty="0"/>
          </a:p>
        </p:txBody>
      </p:sp>
      <p:sp>
        <p:nvSpPr>
          <p:cNvPr id="5" name="Footer Placeholder 4">
            <a:extLst>
              <a:ext uri="{FF2B5EF4-FFF2-40B4-BE49-F238E27FC236}">
                <a16:creationId xmlns:a16="http://schemas.microsoft.com/office/drawing/2014/main" id="{DC5C22D2-7A39-4698-A3E2-3D34604950B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6CBBF8-A81E-4062-A997-A8B735EB6440}"/>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05282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82F52-66A8-49CF-BB27-665ABBAD1F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8FCB5C-8203-40A5-A84F-EEEECA0AFA1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DC140E-4DFF-404E-A2AE-0E507F8B26E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CEE5A2-B2F8-4BBE-81FB-45A7A3D4293F}"/>
              </a:ext>
            </a:extLst>
          </p:cNvPr>
          <p:cNvSpPr>
            <a:spLocks noGrp="1"/>
          </p:cNvSpPr>
          <p:nvPr>
            <p:ph type="dt" sz="half" idx="10"/>
          </p:nvPr>
        </p:nvSpPr>
        <p:spPr/>
        <p:txBody>
          <a:bodyPr/>
          <a:lstStyle/>
          <a:p>
            <a:fld id="{5586B75A-687E-405C-8A0B-8D00578BA2C3}" type="datetimeFigureOut">
              <a:rPr lang="en-US" smtClean="0"/>
              <a:pPr/>
              <a:t>2/24/21</a:t>
            </a:fld>
            <a:endParaRPr lang="en-US" dirty="0"/>
          </a:p>
        </p:txBody>
      </p:sp>
      <p:sp>
        <p:nvSpPr>
          <p:cNvPr id="6" name="Footer Placeholder 5">
            <a:extLst>
              <a:ext uri="{FF2B5EF4-FFF2-40B4-BE49-F238E27FC236}">
                <a16:creationId xmlns:a16="http://schemas.microsoft.com/office/drawing/2014/main" id="{C1D67629-559E-4424-924E-680D44730D8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5FABF0-040F-4571-9C13-12E739271DE7}"/>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489953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1EAB8-D981-407E-92F9-A91BD153F1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54B6F2-80B8-4D61-B32D-A2DF5D3E57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A54FAC5-4266-48E9-B1FE-139520973D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255E2F-4922-47BB-91AD-D1E2A52A3E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1479264-8C1B-4D3A-BAD4-6D1D3946865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905FD6-9AB9-449A-99E5-8841079EFD0D}"/>
              </a:ext>
            </a:extLst>
          </p:cNvPr>
          <p:cNvSpPr>
            <a:spLocks noGrp="1"/>
          </p:cNvSpPr>
          <p:nvPr>
            <p:ph type="dt" sz="half" idx="10"/>
          </p:nvPr>
        </p:nvSpPr>
        <p:spPr/>
        <p:txBody>
          <a:bodyPr/>
          <a:lstStyle/>
          <a:p>
            <a:fld id="{5586B75A-687E-405C-8A0B-8D00578BA2C3}" type="datetimeFigureOut">
              <a:rPr lang="en-US" smtClean="0"/>
              <a:pPr/>
              <a:t>2/24/21</a:t>
            </a:fld>
            <a:endParaRPr lang="en-US" dirty="0"/>
          </a:p>
        </p:txBody>
      </p:sp>
      <p:sp>
        <p:nvSpPr>
          <p:cNvPr id="8" name="Footer Placeholder 7">
            <a:extLst>
              <a:ext uri="{FF2B5EF4-FFF2-40B4-BE49-F238E27FC236}">
                <a16:creationId xmlns:a16="http://schemas.microsoft.com/office/drawing/2014/main" id="{B2227232-EFF1-48CE-AFF4-7FA239C6ADB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A80D0EB-12D9-4675-9073-96A42D72203E}"/>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04108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03973-1BC1-4E76-A0B2-87C9EAD176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CCCBF4-66FD-4BF5-8BBD-F93A5B81C1EA}"/>
              </a:ext>
            </a:extLst>
          </p:cNvPr>
          <p:cNvSpPr>
            <a:spLocks noGrp="1"/>
          </p:cNvSpPr>
          <p:nvPr>
            <p:ph type="dt" sz="half" idx="10"/>
          </p:nvPr>
        </p:nvSpPr>
        <p:spPr/>
        <p:txBody>
          <a:bodyPr/>
          <a:lstStyle/>
          <a:p>
            <a:fld id="{5586B75A-687E-405C-8A0B-8D00578BA2C3}" type="datetimeFigureOut">
              <a:rPr lang="en-US" smtClean="0"/>
              <a:pPr/>
              <a:t>2/24/21</a:t>
            </a:fld>
            <a:endParaRPr lang="en-US" dirty="0"/>
          </a:p>
        </p:txBody>
      </p:sp>
      <p:sp>
        <p:nvSpPr>
          <p:cNvPr id="4" name="Footer Placeholder 3">
            <a:extLst>
              <a:ext uri="{FF2B5EF4-FFF2-40B4-BE49-F238E27FC236}">
                <a16:creationId xmlns:a16="http://schemas.microsoft.com/office/drawing/2014/main" id="{818612D9-7FBF-4F13-82C2-E2AF1427B20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34266D-77ED-4FC8-90A7-D523141E18F7}"/>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693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42629B-40E6-4E1B-B04E-E301787177BC}"/>
              </a:ext>
            </a:extLst>
          </p:cNvPr>
          <p:cNvSpPr>
            <a:spLocks noGrp="1"/>
          </p:cNvSpPr>
          <p:nvPr>
            <p:ph type="dt" sz="half" idx="10"/>
          </p:nvPr>
        </p:nvSpPr>
        <p:spPr/>
        <p:txBody>
          <a:bodyPr/>
          <a:lstStyle/>
          <a:p>
            <a:fld id="{5586B75A-687E-405C-8A0B-8D00578BA2C3}" type="datetimeFigureOut">
              <a:rPr lang="en-US" smtClean="0"/>
              <a:pPr/>
              <a:t>2/24/21</a:t>
            </a:fld>
            <a:endParaRPr lang="en-US" dirty="0"/>
          </a:p>
        </p:txBody>
      </p:sp>
      <p:sp>
        <p:nvSpPr>
          <p:cNvPr id="3" name="Footer Placeholder 2">
            <a:extLst>
              <a:ext uri="{FF2B5EF4-FFF2-40B4-BE49-F238E27FC236}">
                <a16:creationId xmlns:a16="http://schemas.microsoft.com/office/drawing/2014/main" id="{B3931F0E-5442-4F4E-B444-6196FF2A561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D63BBB6-57BD-4807-B6BB-C7978A58A6DD}"/>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11127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5FAE-08C2-46D3-B6BB-4BBE5477C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201C4C-92F7-457D-BE00-466D87FFAB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A2344F-8303-49E4-8460-3BC7D693D2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E45C72-3C07-445A-9C21-D3C02FB46A85}"/>
              </a:ext>
            </a:extLst>
          </p:cNvPr>
          <p:cNvSpPr>
            <a:spLocks noGrp="1"/>
          </p:cNvSpPr>
          <p:nvPr>
            <p:ph type="dt" sz="half" idx="10"/>
          </p:nvPr>
        </p:nvSpPr>
        <p:spPr/>
        <p:txBody>
          <a:bodyPr/>
          <a:lstStyle/>
          <a:p>
            <a:fld id="{5586B75A-687E-405C-8A0B-8D00578BA2C3}" type="datetimeFigureOut">
              <a:rPr lang="en-US" smtClean="0"/>
              <a:pPr/>
              <a:t>2/24/21</a:t>
            </a:fld>
            <a:endParaRPr lang="en-US" dirty="0"/>
          </a:p>
        </p:txBody>
      </p:sp>
      <p:sp>
        <p:nvSpPr>
          <p:cNvPr id="6" name="Footer Placeholder 5">
            <a:extLst>
              <a:ext uri="{FF2B5EF4-FFF2-40B4-BE49-F238E27FC236}">
                <a16:creationId xmlns:a16="http://schemas.microsoft.com/office/drawing/2014/main" id="{7F63851C-B984-4E63-889B-4FC20EEC29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337415-D45B-4D1E-912E-BF16B9B66AA2}"/>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6639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4113-DAC8-406F-AD0F-1FB44DB690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57A484-8D32-48EB-98F2-9CCA7D253E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E84C8B-6EE7-4D7F-9BE4-79D31A8800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757DEBD-6EC4-4F1A-AA7B-EE15F7DC3F18}"/>
              </a:ext>
            </a:extLst>
          </p:cNvPr>
          <p:cNvSpPr>
            <a:spLocks noGrp="1"/>
          </p:cNvSpPr>
          <p:nvPr>
            <p:ph type="dt" sz="half" idx="10"/>
          </p:nvPr>
        </p:nvSpPr>
        <p:spPr/>
        <p:txBody>
          <a:bodyPr/>
          <a:lstStyle/>
          <a:p>
            <a:fld id="{5586B75A-687E-405C-8A0B-8D00578BA2C3}" type="datetimeFigureOut">
              <a:rPr lang="en-US" smtClean="0"/>
              <a:pPr/>
              <a:t>2/24/21</a:t>
            </a:fld>
            <a:endParaRPr lang="en-US" dirty="0"/>
          </a:p>
        </p:txBody>
      </p:sp>
      <p:sp>
        <p:nvSpPr>
          <p:cNvPr id="6" name="Footer Placeholder 5">
            <a:extLst>
              <a:ext uri="{FF2B5EF4-FFF2-40B4-BE49-F238E27FC236}">
                <a16:creationId xmlns:a16="http://schemas.microsoft.com/office/drawing/2014/main" id="{AA2A260C-2284-4E50-A530-422EC615466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95245FA-996B-44AD-BE25-03A759AAAA81}"/>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52387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0F9036-46C9-4E44-92B4-138E5EADC0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163AF3-C186-41A5-84B7-F605EC3951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77E71-3356-4971-B849-C3BDF02B23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2/24/21</a:t>
            </a:fld>
            <a:endParaRPr lang="en-US" dirty="0"/>
          </a:p>
        </p:txBody>
      </p:sp>
      <p:sp>
        <p:nvSpPr>
          <p:cNvPr id="5" name="Footer Placeholder 4">
            <a:extLst>
              <a:ext uri="{FF2B5EF4-FFF2-40B4-BE49-F238E27FC236}">
                <a16:creationId xmlns:a16="http://schemas.microsoft.com/office/drawing/2014/main" id="{E15C71CF-0584-484E-9541-C7FE2C8D7D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CA91CDB-1DA2-4299-ADDA-E0CCF137A7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9437330"/>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file:////var/folders/q_/_w2z2f917t5cxyfj2q576zd80000gn/T/com.microsoft.Word/WebArchiveCopyPasteTempFiles/96b6ab28-845f-4546-be71-16e5298b244c.png"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file:////var/folders/q_/_w2z2f917t5cxyfj2q576zd80000gn/T/com.microsoft.Word/WebArchiveCopyPasteTempFiles/4b0ecf58-a51a-4bfa-a361-eb77e59ed76e.png" TargetMode="Externa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gif"/><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gif"/><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gif"/><Relationship Id="rId7" Type="http://schemas.openxmlformats.org/officeDocument/2006/relationships/diagramQuickStyle" Target="../diagrams/quickStyle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jpeg"/><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gif"/><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9.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0" y="1886826"/>
            <a:ext cx="12192000" cy="530429"/>
          </a:xfrm>
        </p:spPr>
        <p:txBody>
          <a:bodyPr>
            <a:noAutofit/>
          </a:bodyPr>
          <a:lstStyle/>
          <a:p>
            <a:pPr algn="ctr"/>
            <a:r>
              <a:rPr lang="es-419" sz="2400" b="1" dirty="0"/>
              <a:t>Departamento</a:t>
            </a:r>
            <a:r>
              <a:rPr lang="en-US" sz="2400" b="1" dirty="0"/>
              <a:t> de </a:t>
            </a:r>
            <a:r>
              <a:rPr lang="en-US" sz="2400" b="1" dirty="0" err="1"/>
              <a:t>Eléctrica</a:t>
            </a:r>
            <a:r>
              <a:rPr lang="en-US" sz="2400" b="1" dirty="0"/>
              <a:t>, </a:t>
            </a:r>
            <a:r>
              <a:rPr lang="en-US" sz="2400" b="1" dirty="0" err="1"/>
              <a:t>Electrónica</a:t>
            </a:r>
            <a:r>
              <a:rPr lang="en-US" sz="2400" b="1" dirty="0"/>
              <a:t> y </a:t>
            </a:r>
            <a:r>
              <a:rPr lang="en-US" sz="2400" b="1" dirty="0" err="1"/>
              <a:t>Telecomunicaciones</a:t>
            </a:r>
            <a:endParaRPr lang="en-US" sz="24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10" name="Picture 2" descr="Resultado de imagen para logo es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6425" y="359911"/>
            <a:ext cx="5819149" cy="1331685"/>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3D0582C4-1691-47C4-BDC2-5FF21CAB9F74}"/>
              </a:ext>
            </a:extLst>
          </p:cNvPr>
          <p:cNvSpPr txBox="1">
            <a:spLocks/>
          </p:cNvSpPr>
          <p:nvPr/>
        </p:nvSpPr>
        <p:spPr>
          <a:xfrm>
            <a:off x="0" y="2417255"/>
            <a:ext cx="12192000" cy="561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t>Carrera de </a:t>
            </a:r>
            <a:r>
              <a:rPr lang="en-US" sz="2000" dirty="0" err="1"/>
              <a:t>Ingeniería</a:t>
            </a:r>
            <a:r>
              <a:rPr lang="en-US" sz="2000" dirty="0"/>
              <a:t> </a:t>
            </a:r>
            <a:r>
              <a:rPr lang="en-US" sz="2000" dirty="0" err="1"/>
              <a:t>en</a:t>
            </a:r>
            <a:r>
              <a:rPr lang="en-US" sz="2000" dirty="0"/>
              <a:t> </a:t>
            </a:r>
            <a:r>
              <a:rPr lang="en-US" sz="2000" dirty="0" err="1"/>
              <a:t>Electrónica</a:t>
            </a:r>
            <a:r>
              <a:rPr lang="en-US" sz="2000" dirty="0"/>
              <a:t>, </a:t>
            </a:r>
            <a:r>
              <a:rPr lang="en-US" sz="2000" dirty="0" err="1"/>
              <a:t>Automatización</a:t>
            </a:r>
            <a:r>
              <a:rPr lang="en-US" sz="2000" dirty="0"/>
              <a:t> y Control</a:t>
            </a:r>
          </a:p>
        </p:txBody>
      </p:sp>
      <p:sp>
        <p:nvSpPr>
          <p:cNvPr id="13" name="Title 1">
            <a:extLst>
              <a:ext uri="{FF2B5EF4-FFF2-40B4-BE49-F238E27FC236}">
                <a16:creationId xmlns:a16="http://schemas.microsoft.com/office/drawing/2014/main" id="{3D0582C4-1691-47C4-BDC2-5FF21CAB9F74}"/>
              </a:ext>
            </a:extLst>
          </p:cNvPr>
          <p:cNvSpPr txBox="1">
            <a:spLocks/>
          </p:cNvSpPr>
          <p:nvPr/>
        </p:nvSpPr>
        <p:spPr>
          <a:xfrm>
            <a:off x="438888" y="3082768"/>
            <a:ext cx="11476776" cy="90275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err="1"/>
              <a:t>Tema</a:t>
            </a:r>
            <a:r>
              <a:rPr lang="en-US" sz="2000" dirty="0"/>
              <a:t>: </a:t>
            </a:r>
            <a:r>
              <a:rPr lang="es-ES" sz="2000" dirty="0"/>
              <a:t>Reconocimiento de gestos corporales basado en SVM e imágenes monoculares para el control de micro vehículos aéreos </a:t>
            </a:r>
            <a:r>
              <a:rPr lang="es-ES" sz="2000" dirty="0" err="1"/>
              <a:t>multirotor</a:t>
            </a:r>
            <a:r>
              <a:rPr lang="es-ES" sz="2000" dirty="0"/>
              <a:t> embebido en una aplicación móvil en tiempo real</a:t>
            </a:r>
          </a:p>
          <a:p>
            <a:pPr algn="ctr"/>
            <a:endParaRPr lang="en-US" sz="2000" dirty="0"/>
          </a:p>
        </p:txBody>
      </p:sp>
      <p:sp>
        <p:nvSpPr>
          <p:cNvPr id="14" name="Title 1">
            <a:extLst>
              <a:ext uri="{FF2B5EF4-FFF2-40B4-BE49-F238E27FC236}">
                <a16:creationId xmlns:a16="http://schemas.microsoft.com/office/drawing/2014/main" id="{3D0582C4-1691-47C4-BDC2-5FF21CAB9F74}"/>
              </a:ext>
            </a:extLst>
          </p:cNvPr>
          <p:cNvSpPr txBox="1">
            <a:spLocks/>
          </p:cNvSpPr>
          <p:nvPr/>
        </p:nvSpPr>
        <p:spPr>
          <a:xfrm>
            <a:off x="3186425" y="3971961"/>
            <a:ext cx="5819148" cy="3883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000" dirty="0"/>
              <a:t>Autor: Kevin Freddy Morales Bustillos</a:t>
            </a:r>
            <a:endParaRPr lang="en-US" sz="2000" dirty="0"/>
          </a:p>
        </p:txBody>
      </p:sp>
      <p:sp>
        <p:nvSpPr>
          <p:cNvPr id="15" name="Title 1">
            <a:extLst>
              <a:ext uri="{FF2B5EF4-FFF2-40B4-BE49-F238E27FC236}">
                <a16:creationId xmlns:a16="http://schemas.microsoft.com/office/drawing/2014/main" id="{3D0582C4-1691-47C4-BDC2-5FF21CAB9F74}"/>
              </a:ext>
            </a:extLst>
          </p:cNvPr>
          <p:cNvSpPr txBox="1">
            <a:spLocks/>
          </p:cNvSpPr>
          <p:nvPr/>
        </p:nvSpPr>
        <p:spPr>
          <a:xfrm>
            <a:off x="3186425" y="4613840"/>
            <a:ext cx="5819148" cy="3883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000" dirty="0"/>
              <a:t>Director: Ing. </a:t>
            </a:r>
            <a:r>
              <a:rPr lang="es-ES" sz="2000" dirty="0" err="1"/>
              <a:t>Wilbert</a:t>
            </a:r>
            <a:r>
              <a:rPr lang="es-ES" sz="2000" dirty="0"/>
              <a:t> G. Aguilar, PhD</a:t>
            </a:r>
            <a:endParaRPr lang="en-US" sz="2000" dirty="0"/>
          </a:p>
        </p:txBody>
      </p:sp>
      <p:sp>
        <p:nvSpPr>
          <p:cNvPr id="16" name="Title 1">
            <a:extLst>
              <a:ext uri="{FF2B5EF4-FFF2-40B4-BE49-F238E27FC236}">
                <a16:creationId xmlns:a16="http://schemas.microsoft.com/office/drawing/2014/main" id="{3D0582C4-1691-47C4-BDC2-5FF21CAB9F74}"/>
              </a:ext>
            </a:extLst>
          </p:cNvPr>
          <p:cNvSpPr txBox="1">
            <a:spLocks/>
          </p:cNvSpPr>
          <p:nvPr/>
        </p:nvSpPr>
        <p:spPr>
          <a:xfrm>
            <a:off x="3186425" y="5328448"/>
            <a:ext cx="5819148" cy="3883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000" dirty="0"/>
              <a:t>Marzo 2021</a:t>
            </a:r>
            <a:endParaRPr lang="en-US" sz="2000" dirty="0"/>
          </a:p>
        </p:txBody>
      </p:sp>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162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Aplicación</a:t>
            </a:r>
            <a:r>
              <a:rPr lang="en-US" sz="4800" b="1" dirty="0"/>
              <a:t> iOS</a:t>
            </a:r>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3. Objetivos   </a:t>
            </a:r>
            <a:r>
              <a:rPr lang="es-419" sz="1100" b="1" dirty="0">
                <a:solidFill>
                  <a:schemeClr val="bg2">
                    <a:lumMod val="50000"/>
                  </a:schemeClr>
                </a:solidFill>
              </a:rPr>
              <a:t>4. Aplicación iOS   </a:t>
            </a:r>
            <a:r>
              <a:rPr lang="es-419" sz="1100" dirty="0">
                <a:solidFill>
                  <a:schemeClr val="bg2">
                    <a:lumMod val="50000"/>
                  </a:schemeClr>
                </a:solidFill>
              </a:rPr>
              <a:t>5. Algoritmo con Custom Vision y Core ML    6. Pruebas   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8CDBCB4-2170-6F42-8A6C-AB7C9584B3F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10413" y="1742122"/>
            <a:ext cx="1896745" cy="3373755"/>
          </a:xfrm>
          <a:prstGeom prst="rect">
            <a:avLst/>
          </a:prstGeom>
        </p:spPr>
      </p:pic>
      <p:sp>
        <p:nvSpPr>
          <p:cNvPr id="3" name="Rectangle 2">
            <a:extLst>
              <a:ext uri="{FF2B5EF4-FFF2-40B4-BE49-F238E27FC236}">
                <a16:creationId xmlns:a16="http://schemas.microsoft.com/office/drawing/2014/main" id="{1BCF4E58-8E56-0F43-BFAD-43EC9BE9D11D}"/>
              </a:ext>
            </a:extLst>
          </p:cNvPr>
          <p:cNvSpPr>
            <a:spLocks noChangeArrowheads="1"/>
          </p:cNvSpPr>
          <p:nvPr/>
        </p:nvSpPr>
        <p:spPr bwMode="auto">
          <a:xfrm>
            <a:off x="4072858" y="1490222"/>
            <a:ext cx="209938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EC"/>
          </a:p>
        </p:txBody>
      </p:sp>
      <p:pic>
        <p:nvPicPr>
          <p:cNvPr id="9217" name="Picture 35" descr="Diagram showing the steps to import Objective-C declarations into Swift code. Import your Objective-C headers into an Objective-C bridging header file to expose the declarations to all your Swift files.">
            <a:extLst>
              <a:ext uri="{FF2B5EF4-FFF2-40B4-BE49-F238E27FC236}">
                <a16:creationId xmlns:a16="http://schemas.microsoft.com/office/drawing/2014/main" id="{D5D336DE-2538-914A-AF6E-6F325465CF79}"/>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072859" y="1490223"/>
            <a:ext cx="6808728" cy="3671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3163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Aplicación</a:t>
            </a:r>
            <a:r>
              <a:rPr lang="en-US" sz="4800" b="1" dirty="0"/>
              <a:t> iOS</a:t>
            </a:r>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3. Objetivos   </a:t>
            </a:r>
            <a:r>
              <a:rPr lang="es-419" sz="1100" b="1" dirty="0">
                <a:solidFill>
                  <a:schemeClr val="bg2">
                    <a:lumMod val="50000"/>
                  </a:schemeClr>
                </a:solidFill>
              </a:rPr>
              <a:t>4. Aplicación iOS   </a:t>
            </a:r>
            <a:r>
              <a:rPr lang="es-419" sz="1100" dirty="0">
                <a:solidFill>
                  <a:schemeClr val="bg2">
                    <a:lumMod val="50000"/>
                  </a:schemeClr>
                </a:solidFill>
              </a:rPr>
              <a:t>5. Algoritmo con Custom Vision y Core ML    6. Pruebas   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E8B3000-8BD1-2A42-9398-7C60C7B186A4}"/>
              </a:ext>
            </a:extLst>
          </p:cNvPr>
          <p:cNvPicPr/>
          <p:nvPr/>
        </p:nvPicPr>
        <p:blipFill>
          <a:blip r:embed="rId4">
            <a:extLst>
              <a:ext uri="{28A0092B-C50C-407E-A947-70E740481C1C}">
                <a14:useLocalDpi xmlns:a14="http://schemas.microsoft.com/office/drawing/2010/main" val="0"/>
              </a:ext>
            </a:extLst>
          </a:blip>
          <a:stretch>
            <a:fillRect/>
          </a:stretch>
        </p:blipFill>
        <p:spPr>
          <a:xfrm>
            <a:off x="2845708" y="1175123"/>
            <a:ext cx="1758950" cy="4553949"/>
          </a:xfrm>
          <a:prstGeom prst="rect">
            <a:avLst/>
          </a:prstGeom>
        </p:spPr>
      </p:pic>
      <p:pic>
        <p:nvPicPr>
          <p:cNvPr id="12" name="Picture 11">
            <a:extLst>
              <a:ext uri="{FF2B5EF4-FFF2-40B4-BE49-F238E27FC236}">
                <a16:creationId xmlns:a16="http://schemas.microsoft.com/office/drawing/2014/main" id="{5653443F-E3A1-2540-9210-50EB575B8149}"/>
              </a:ext>
            </a:extLst>
          </p:cNvPr>
          <p:cNvPicPr/>
          <p:nvPr/>
        </p:nvPicPr>
        <p:blipFill>
          <a:blip r:embed="rId5">
            <a:extLst>
              <a:ext uri="{28A0092B-C50C-407E-A947-70E740481C1C}">
                <a14:useLocalDpi xmlns:a14="http://schemas.microsoft.com/office/drawing/2010/main" val="0"/>
              </a:ext>
            </a:extLst>
          </a:blip>
          <a:stretch>
            <a:fillRect/>
          </a:stretch>
        </p:blipFill>
        <p:spPr>
          <a:xfrm>
            <a:off x="7981498" y="1321124"/>
            <a:ext cx="1758950" cy="4215752"/>
          </a:xfrm>
          <a:prstGeom prst="rect">
            <a:avLst/>
          </a:prstGeom>
        </p:spPr>
      </p:pic>
    </p:spTree>
    <p:extLst>
      <p:ext uri="{BB962C8B-B14F-4D97-AF65-F5344CB8AC3E}">
        <p14:creationId xmlns:p14="http://schemas.microsoft.com/office/powerpoint/2010/main" val="750846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Aplicación</a:t>
            </a:r>
            <a:r>
              <a:rPr lang="en-US" sz="4800" b="1" dirty="0"/>
              <a:t> iOS</a:t>
            </a:r>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3. Objetivos   </a:t>
            </a:r>
            <a:r>
              <a:rPr lang="es-419" sz="1100" b="1" dirty="0">
                <a:solidFill>
                  <a:schemeClr val="bg2">
                    <a:lumMod val="50000"/>
                  </a:schemeClr>
                </a:solidFill>
              </a:rPr>
              <a:t>4. Aplicación iOS   </a:t>
            </a:r>
            <a:r>
              <a:rPr lang="es-419" sz="1100" dirty="0">
                <a:solidFill>
                  <a:schemeClr val="bg2">
                    <a:lumMod val="50000"/>
                  </a:schemeClr>
                </a:solidFill>
              </a:rPr>
              <a:t>5. Algoritmo con Custom Vision y Core ML    6. Pruebas   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AF1FAAB-DF68-5048-836D-636D52851137}"/>
              </a:ext>
            </a:extLst>
          </p:cNvPr>
          <p:cNvPicPr/>
          <p:nvPr/>
        </p:nvPicPr>
        <p:blipFill rotWithShape="1">
          <a:blip r:embed="rId4" cstate="print">
            <a:extLst>
              <a:ext uri="{28A0092B-C50C-407E-A947-70E740481C1C}">
                <a14:useLocalDpi xmlns:a14="http://schemas.microsoft.com/office/drawing/2010/main" val="0"/>
              </a:ext>
            </a:extLst>
          </a:blip>
          <a:srcRect t="28706" b="24035"/>
          <a:stretch/>
        </p:blipFill>
        <p:spPr bwMode="auto">
          <a:xfrm>
            <a:off x="800104" y="1490222"/>
            <a:ext cx="4507230" cy="2129790"/>
          </a:xfrm>
          <a:prstGeom prst="rect">
            <a:avLst/>
          </a:prstGeom>
          <a:ln>
            <a:noFill/>
          </a:ln>
          <a:extLst>
            <a:ext uri="{53640926-AAD7-44D8-BBD7-CCE9431645EC}">
              <a14:shadowObscured xmlns:a14="http://schemas.microsoft.com/office/drawing/2010/main"/>
            </a:ext>
          </a:extLst>
        </p:spPr>
      </p:pic>
      <p:pic>
        <p:nvPicPr>
          <p:cNvPr id="10242" name="Picture 2" descr="SDK para dispositivos UNV en Windows 32 bits y 64 bits – Centro de Ayuda  Tecnosinergia - Tecnosinergia S. de R.L. de C.V. All Rights Reserved. © 2017">
            <a:extLst>
              <a:ext uri="{FF2B5EF4-FFF2-40B4-BE49-F238E27FC236}">
                <a16:creationId xmlns:a16="http://schemas.microsoft.com/office/drawing/2014/main" id="{2EC47358-ED09-4642-92DF-3AD4451289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2041" y="2135894"/>
            <a:ext cx="7504948" cy="3576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304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Algoritmo</a:t>
            </a:r>
            <a:r>
              <a:rPr lang="en-US" sz="4800" b="1" dirty="0"/>
              <a:t> con Custom Vision y Core ML</a:t>
            </a:r>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3. Objetivos   4. Aplicación iOS   </a:t>
            </a:r>
            <a:r>
              <a:rPr lang="es-419" sz="1100" b="1" dirty="0">
                <a:solidFill>
                  <a:schemeClr val="bg2">
                    <a:lumMod val="50000"/>
                  </a:schemeClr>
                </a:solidFill>
              </a:rPr>
              <a:t>5. Algoritmo con Custom Vision y Core ML</a:t>
            </a:r>
            <a:r>
              <a:rPr lang="es-419" sz="1100" dirty="0">
                <a:solidFill>
                  <a:schemeClr val="bg2">
                    <a:lumMod val="50000"/>
                  </a:schemeClr>
                </a:solidFill>
              </a:rPr>
              <a:t>    6. Pruebas   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FD210FC-BA3A-464C-8244-9C1DCE5B44B0}"/>
              </a:ext>
            </a:extLst>
          </p:cNvPr>
          <p:cNvSpPr>
            <a:spLocks noChangeArrowheads="1"/>
          </p:cNvSpPr>
          <p:nvPr/>
        </p:nvSpPr>
        <p:spPr bwMode="auto">
          <a:xfrm>
            <a:off x="849086" y="17026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EC"/>
          </a:p>
        </p:txBody>
      </p:sp>
      <p:pic>
        <p:nvPicPr>
          <p:cNvPr id="4097" name="Picture 28" descr="Core ML | Apple Developer Documentation">
            <a:extLst>
              <a:ext uri="{FF2B5EF4-FFF2-40B4-BE49-F238E27FC236}">
                <a16:creationId xmlns:a16="http://schemas.microsoft.com/office/drawing/2014/main" id="{E23CA9FE-D56B-724A-8C7A-FFFFFCF2A735}"/>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49086" y="1702614"/>
            <a:ext cx="41148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4436D6F-6A74-A94A-9938-64EB6643714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096000" y="1490222"/>
            <a:ext cx="5531375" cy="3196067"/>
          </a:xfrm>
          <a:prstGeom prst="rect">
            <a:avLst/>
          </a:prstGeom>
        </p:spPr>
      </p:pic>
      <p:pic>
        <p:nvPicPr>
          <p:cNvPr id="12" name="Picture 11">
            <a:extLst>
              <a:ext uri="{FF2B5EF4-FFF2-40B4-BE49-F238E27FC236}">
                <a16:creationId xmlns:a16="http://schemas.microsoft.com/office/drawing/2014/main" id="{65E23A03-5297-7C4A-9325-658A240CE6D8}"/>
              </a:ext>
            </a:extLst>
          </p:cNvPr>
          <p:cNvPicPr/>
          <p:nvPr/>
        </p:nvPicPr>
        <p:blipFill rotWithShape="1">
          <a:blip r:embed="rId7" cstate="print">
            <a:extLst>
              <a:ext uri="{28A0092B-C50C-407E-A947-70E740481C1C}">
                <a14:useLocalDpi xmlns:a14="http://schemas.microsoft.com/office/drawing/2010/main" val="0"/>
              </a:ext>
            </a:extLst>
          </a:blip>
          <a:srcRect l="8828" t="9288" r="8841" b="17529"/>
          <a:stretch/>
        </p:blipFill>
        <p:spPr bwMode="auto">
          <a:xfrm>
            <a:off x="888776" y="3258967"/>
            <a:ext cx="4445000" cy="25285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73315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4CE289-0CC5-9B4F-B179-F14A2E12203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186768" y="1330585"/>
            <a:ext cx="9818463" cy="4506666"/>
          </a:xfrm>
          <a:prstGeom prst="rect">
            <a:avLst/>
          </a:prstGeom>
        </p:spPr>
      </p:pic>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Algoritmo</a:t>
            </a:r>
            <a:r>
              <a:rPr lang="en-US" sz="4800" b="1" dirty="0"/>
              <a:t> con Custom Vision y Core ML</a:t>
            </a:r>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3"/>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3. Objetivos   4. Aplicación iOS   </a:t>
            </a:r>
            <a:r>
              <a:rPr lang="es-419" sz="1100" b="1" dirty="0">
                <a:solidFill>
                  <a:schemeClr val="bg2">
                    <a:lumMod val="50000"/>
                  </a:schemeClr>
                </a:solidFill>
              </a:rPr>
              <a:t>5. Algoritmo con Custom Vision y Core ML</a:t>
            </a:r>
            <a:r>
              <a:rPr lang="es-419" sz="1100" dirty="0">
                <a:solidFill>
                  <a:schemeClr val="bg2">
                    <a:lumMod val="50000"/>
                  </a:schemeClr>
                </a:solidFill>
              </a:rPr>
              <a:t>    6. Pruebas   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6992" y="5370886"/>
            <a:ext cx="1441142" cy="13575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FD210FC-BA3A-464C-8244-9C1DCE5B44B0}"/>
              </a:ext>
            </a:extLst>
          </p:cNvPr>
          <p:cNvSpPr>
            <a:spLocks noChangeArrowheads="1"/>
          </p:cNvSpPr>
          <p:nvPr/>
        </p:nvSpPr>
        <p:spPr bwMode="auto">
          <a:xfrm>
            <a:off x="849086" y="17026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EC"/>
          </a:p>
        </p:txBody>
      </p:sp>
    </p:spTree>
    <p:extLst>
      <p:ext uri="{BB962C8B-B14F-4D97-AF65-F5344CB8AC3E}">
        <p14:creationId xmlns:p14="http://schemas.microsoft.com/office/powerpoint/2010/main" val="3635219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Algoritmo</a:t>
            </a:r>
            <a:r>
              <a:rPr lang="en-US" sz="4800" b="1" dirty="0"/>
              <a:t> con Custom Vision y Core ML</a:t>
            </a:r>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3. Objetivos   4. Aplicación iOS   </a:t>
            </a:r>
            <a:r>
              <a:rPr lang="es-419" sz="1100" b="1" dirty="0">
                <a:solidFill>
                  <a:schemeClr val="bg2">
                    <a:lumMod val="50000"/>
                  </a:schemeClr>
                </a:solidFill>
              </a:rPr>
              <a:t>5. Algoritmo con Custom Vision y Core ML</a:t>
            </a:r>
            <a:r>
              <a:rPr lang="es-419" sz="1100" dirty="0">
                <a:solidFill>
                  <a:schemeClr val="bg2">
                    <a:lumMod val="50000"/>
                  </a:schemeClr>
                </a:solidFill>
              </a:rPr>
              <a:t>    6. Pruebas   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992" y="5370886"/>
            <a:ext cx="1441142" cy="13575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FD210FC-BA3A-464C-8244-9C1DCE5B44B0}"/>
              </a:ext>
            </a:extLst>
          </p:cNvPr>
          <p:cNvSpPr>
            <a:spLocks noChangeArrowheads="1"/>
          </p:cNvSpPr>
          <p:nvPr/>
        </p:nvSpPr>
        <p:spPr bwMode="auto">
          <a:xfrm>
            <a:off x="849086" y="17026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EC"/>
          </a:p>
        </p:txBody>
      </p:sp>
      <p:sp>
        <p:nvSpPr>
          <p:cNvPr id="5" name="Rectangle 4">
            <a:extLst>
              <a:ext uri="{FF2B5EF4-FFF2-40B4-BE49-F238E27FC236}">
                <a16:creationId xmlns:a16="http://schemas.microsoft.com/office/drawing/2014/main" id="{BA4C2F70-2AC5-9C44-8A8C-7F24FD0CC2AF}"/>
              </a:ext>
            </a:extLst>
          </p:cNvPr>
          <p:cNvSpPr/>
          <p:nvPr/>
        </p:nvSpPr>
        <p:spPr>
          <a:xfrm>
            <a:off x="571499" y="1490222"/>
            <a:ext cx="11235489" cy="3880656"/>
          </a:xfrm>
          <a:prstGeom prst="rect">
            <a:avLst/>
          </a:prstGeom>
        </p:spPr>
        <p:txBody>
          <a:bodyPr wrap="square">
            <a:spAutoFit/>
          </a:bodyPr>
          <a:lstStyle/>
          <a:p>
            <a:pPr indent="449580" algn="just">
              <a:lnSpc>
                <a:spcPct val="200000"/>
              </a:lnSpc>
              <a:spcAft>
                <a:spcPts val="800"/>
              </a:spcAft>
            </a:pPr>
            <a:r>
              <a:rPr lang="es-ES" dirty="0">
                <a:solidFill>
                  <a:srgbClr val="00000A"/>
                </a:solidFill>
                <a:latin typeface="Calibri" panose="020F0502020204030204" pitchFamily="34" charset="0"/>
                <a:ea typeface="Droid Sans Fallback"/>
                <a:cs typeface="Calibri" panose="020F0502020204030204" pitchFamily="34" charset="0"/>
              </a:rPr>
              <a:t>El algoritmo de validación cruzada K-</a:t>
            </a:r>
            <a:r>
              <a:rPr lang="es-ES" dirty="0" err="1">
                <a:solidFill>
                  <a:srgbClr val="00000A"/>
                </a:solidFill>
                <a:latin typeface="Calibri" panose="020F0502020204030204" pitchFamily="34" charset="0"/>
                <a:ea typeface="Droid Sans Fallback"/>
                <a:cs typeface="Calibri" panose="020F0502020204030204" pitchFamily="34" charset="0"/>
              </a:rPr>
              <a:t>Fold</a:t>
            </a:r>
            <a:r>
              <a:rPr lang="es-ES" dirty="0">
                <a:solidFill>
                  <a:srgbClr val="00000A"/>
                </a:solidFill>
                <a:latin typeface="Calibri" panose="020F0502020204030204" pitchFamily="34" charset="0"/>
                <a:ea typeface="Droid Sans Fallback"/>
                <a:cs typeface="Calibri" panose="020F0502020204030204" pitchFamily="34" charset="0"/>
              </a:rPr>
              <a:t> es una de las diversas técnicas de validación de modelos similares para evaluar cómo los resultados de una estadística el análisis se generalizará a un conjunto de datos independientes. Se utiliza principalmente en entornos en los que el objetivo es la predicción y se desea estimar la precisión con la que un modelo predictivo funcionará en la práctica. En un problema de predicción, un modelo generalmente recibe un conjunto de datos conocidos en los que se ejecuta el entrenamiento (conjunto de datos de entrenamiento) y un conjunto de datos de datos desconocidos (o datos vistos por primera vez) con los que se prueba el modelo (llamado conjunto de datos de validación o prueba conjunto) </a:t>
            </a:r>
            <a:r>
              <a:rPr lang="en-US" dirty="0">
                <a:solidFill>
                  <a:srgbClr val="00000A"/>
                </a:solidFill>
                <a:latin typeface="Calibri" panose="020F0502020204030204" pitchFamily="34" charset="0"/>
                <a:ea typeface="Droid Sans Fallback"/>
                <a:cs typeface="Calibri" panose="020F0502020204030204" pitchFamily="34" charset="0"/>
              </a:rPr>
              <a:t>(</a:t>
            </a:r>
            <a:r>
              <a:rPr lang="en-US" dirty="0" err="1">
                <a:solidFill>
                  <a:srgbClr val="00000A"/>
                </a:solidFill>
                <a:latin typeface="Calibri" panose="020F0502020204030204" pitchFamily="34" charset="0"/>
                <a:ea typeface="Droid Sans Fallback"/>
                <a:cs typeface="Calibri" panose="020F0502020204030204" pitchFamily="34" charset="0"/>
              </a:rPr>
              <a:t>Microsotf</a:t>
            </a:r>
            <a:r>
              <a:rPr lang="en-US" dirty="0">
                <a:solidFill>
                  <a:srgbClr val="00000A"/>
                </a:solidFill>
                <a:latin typeface="Calibri" panose="020F0502020204030204" pitchFamily="34" charset="0"/>
                <a:ea typeface="Droid Sans Fallback"/>
                <a:cs typeface="Calibri" panose="020F0502020204030204" pitchFamily="34" charset="0"/>
              </a:rPr>
              <a:t>, 2019)</a:t>
            </a:r>
            <a:r>
              <a:rPr lang="es-ES" dirty="0">
                <a:solidFill>
                  <a:srgbClr val="00000A"/>
                </a:solidFill>
                <a:latin typeface="Calibri" panose="020F0502020204030204" pitchFamily="34" charset="0"/>
                <a:ea typeface="Droid Sans Fallback"/>
                <a:cs typeface="Calibri" panose="020F0502020204030204" pitchFamily="34" charset="0"/>
              </a:rPr>
              <a:t>. </a:t>
            </a:r>
            <a:endParaRPr lang="en-EC" dirty="0">
              <a:solidFill>
                <a:srgbClr val="00000A"/>
              </a:solidFill>
              <a:latin typeface="Calibri" panose="020F0502020204030204" pitchFamily="34" charset="0"/>
              <a:ea typeface="Droid Sans Fallback"/>
            </a:endParaRPr>
          </a:p>
        </p:txBody>
      </p:sp>
    </p:spTree>
    <p:extLst>
      <p:ext uri="{BB962C8B-B14F-4D97-AF65-F5344CB8AC3E}">
        <p14:creationId xmlns:p14="http://schemas.microsoft.com/office/powerpoint/2010/main" val="2351279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Algoritmo</a:t>
            </a:r>
            <a:r>
              <a:rPr lang="en-US" sz="4800" b="1" dirty="0"/>
              <a:t> con Custom Vision y Core ML</a:t>
            </a:r>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3. Objetivos   4. Aplicación iOS   </a:t>
            </a:r>
            <a:r>
              <a:rPr lang="es-419" sz="1100" b="1" dirty="0">
                <a:solidFill>
                  <a:schemeClr val="bg2">
                    <a:lumMod val="50000"/>
                  </a:schemeClr>
                </a:solidFill>
              </a:rPr>
              <a:t>5. Algoritmo con Custom Vision y Core ML</a:t>
            </a:r>
            <a:r>
              <a:rPr lang="es-419" sz="1100" dirty="0">
                <a:solidFill>
                  <a:schemeClr val="bg2">
                    <a:lumMod val="50000"/>
                  </a:schemeClr>
                </a:solidFill>
              </a:rPr>
              <a:t>    6. Pruebas   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6992" y="5370886"/>
            <a:ext cx="1441142" cy="13575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FD210FC-BA3A-464C-8244-9C1DCE5B44B0}"/>
              </a:ext>
            </a:extLst>
          </p:cNvPr>
          <p:cNvSpPr>
            <a:spLocks noChangeArrowheads="1"/>
          </p:cNvSpPr>
          <p:nvPr/>
        </p:nvSpPr>
        <p:spPr bwMode="auto">
          <a:xfrm>
            <a:off x="849086" y="170261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EC"/>
          </a:p>
        </p:txBody>
      </p:sp>
      <p:pic>
        <p:nvPicPr>
          <p:cNvPr id="10" name="Picture 9">
            <a:extLst>
              <a:ext uri="{FF2B5EF4-FFF2-40B4-BE49-F238E27FC236}">
                <a16:creationId xmlns:a16="http://schemas.microsoft.com/office/drawing/2014/main" id="{787738CB-D095-6047-BF4D-728A6F5ECE06}"/>
              </a:ext>
            </a:extLst>
          </p:cNvPr>
          <p:cNvPicPr/>
          <p:nvPr/>
        </p:nvPicPr>
        <p:blipFill>
          <a:blip r:embed="rId4">
            <a:extLst>
              <a:ext uri="{28A0092B-C50C-407E-A947-70E740481C1C}">
                <a14:useLocalDpi xmlns:a14="http://schemas.microsoft.com/office/drawing/2010/main" val="0"/>
              </a:ext>
            </a:extLst>
          </a:blip>
          <a:stretch>
            <a:fillRect/>
          </a:stretch>
        </p:blipFill>
        <p:spPr>
          <a:xfrm>
            <a:off x="3747135" y="1511300"/>
            <a:ext cx="4697730" cy="3835400"/>
          </a:xfrm>
          <a:prstGeom prst="rect">
            <a:avLst/>
          </a:prstGeom>
        </p:spPr>
      </p:pic>
    </p:spTree>
    <p:extLst>
      <p:ext uri="{BB962C8B-B14F-4D97-AF65-F5344CB8AC3E}">
        <p14:creationId xmlns:p14="http://schemas.microsoft.com/office/powerpoint/2010/main" val="2832833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Pruebas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3. Objetivos   4. Aplicación iOS   5. Algoritmo con Custom Vision y Core ML    </a:t>
            </a:r>
            <a:r>
              <a:rPr lang="es-419" sz="1100" b="1" dirty="0">
                <a:solidFill>
                  <a:schemeClr val="bg2">
                    <a:lumMod val="50000"/>
                  </a:schemeClr>
                </a:solidFill>
              </a:rPr>
              <a:t>6. Pruebas   </a:t>
            </a:r>
            <a:r>
              <a:rPr lang="es-419" sz="1100" dirty="0">
                <a:solidFill>
                  <a:schemeClr val="bg2">
                    <a:lumMod val="50000"/>
                  </a:schemeClr>
                </a:solidFill>
              </a:rPr>
              <a:t>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78CB778-AD85-B848-BAAC-28E398FDA15B}"/>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434192" y="1361959"/>
            <a:ext cx="9323615" cy="4434684"/>
          </a:xfrm>
          <a:prstGeom prst="rect">
            <a:avLst/>
          </a:prstGeom>
        </p:spPr>
      </p:pic>
    </p:spTree>
    <p:extLst>
      <p:ext uri="{BB962C8B-B14F-4D97-AF65-F5344CB8AC3E}">
        <p14:creationId xmlns:p14="http://schemas.microsoft.com/office/powerpoint/2010/main" val="397342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Pruebas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3. Objetivos   4. Aplicación iOS   5. Algoritmo con Custom Vision y Core ML    </a:t>
            </a:r>
            <a:r>
              <a:rPr lang="es-419" sz="1100" b="1" dirty="0">
                <a:solidFill>
                  <a:schemeClr val="bg2">
                    <a:lumMod val="50000"/>
                  </a:schemeClr>
                </a:solidFill>
              </a:rPr>
              <a:t>6. Pruebas   </a:t>
            </a:r>
            <a:r>
              <a:rPr lang="es-419" sz="1100" dirty="0">
                <a:solidFill>
                  <a:schemeClr val="bg2">
                    <a:lumMod val="50000"/>
                  </a:schemeClr>
                </a:solidFill>
              </a:rPr>
              <a:t>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1D8D02E-6106-234F-957B-9454140FA4C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582828" y="1702614"/>
            <a:ext cx="3180715" cy="2054860"/>
          </a:xfrm>
          <a:prstGeom prst="rect">
            <a:avLst/>
          </a:prstGeom>
        </p:spPr>
      </p:pic>
      <p:pic>
        <p:nvPicPr>
          <p:cNvPr id="10" name="Picture 9">
            <a:extLst>
              <a:ext uri="{FF2B5EF4-FFF2-40B4-BE49-F238E27FC236}">
                <a16:creationId xmlns:a16="http://schemas.microsoft.com/office/drawing/2014/main" id="{0F321770-425D-8A42-826C-2A525DBB4187}"/>
              </a:ext>
            </a:extLst>
          </p:cNvPr>
          <p:cNvPicPr/>
          <p:nvPr/>
        </p:nvPicPr>
        <p:blipFill>
          <a:blip r:embed="rId5">
            <a:extLst>
              <a:ext uri="{28A0092B-C50C-407E-A947-70E740481C1C}">
                <a14:useLocalDpi xmlns:a14="http://schemas.microsoft.com/office/drawing/2010/main" val="0"/>
              </a:ext>
            </a:extLst>
          </a:blip>
          <a:stretch>
            <a:fillRect/>
          </a:stretch>
        </p:blipFill>
        <p:spPr>
          <a:xfrm>
            <a:off x="7608306" y="1657924"/>
            <a:ext cx="2857500" cy="2301240"/>
          </a:xfrm>
          <a:prstGeom prst="rect">
            <a:avLst/>
          </a:prstGeom>
        </p:spPr>
      </p:pic>
      <p:pic>
        <p:nvPicPr>
          <p:cNvPr id="11" name="Picture 10">
            <a:extLst>
              <a:ext uri="{FF2B5EF4-FFF2-40B4-BE49-F238E27FC236}">
                <a16:creationId xmlns:a16="http://schemas.microsoft.com/office/drawing/2014/main" id="{E7E1AFE4-B98B-604F-8FBA-F9E77A903F78}"/>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985498" y="3517587"/>
            <a:ext cx="2221004" cy="2301240"/>
          </a:xfrm>
          <a:prstGeom prst="rect">
            <a:avLst/>
          </a:prstGeom>
        </p:spPr>
      </p:pic>
    </p:spTree>
    <p:extLst>
      <p:ext uri="{BB962C8B-B14F-4D97-AF65-F5344CB8AC3E}">
        <p14:creationId xmlns:p14="http://schemas.microsoft.com/office/powerpoint/2010/main" val="4107660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Pruebas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3. Objetivos   4. Aplicación iOS   5. Algoritmo con Custom Vision y Core ML    </a:t>
            </a:r>
            <a:r>
              <a:rPr lang="es-419" sz="1100" b="1" dirty="0">
                <a:solidFill>
                  <a:schemeClr val="bg2">
                    <a:lumMod val="50000"/>
                  </a:schemeClr>
                </a:solidFill>
              </a:rPr>
              <a:t>6. Pruebas   </a:t>
            </a:r>
            <a:r>
              <a:rPr lang="es-419" sz="1100" dirty="0">
                <a:solidFill>
                  <a:schemeClr val="bg2">
                    <a:lumMod val="50000"/>
                  </a:schemeClr>
                </a:solidFill>
              </a:rPr>
              <a:t>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F530B93-D510-D74A-B68C-243A12016818}"/>
              </a:ext>
            </a:extLst>
          </p:cNvPr>
          <p:cNvPicPr/>
          <p:nvPr/>
        </p:nvPicPr>
        <p:blipFill rotWithShape="1">
          <a:blip r:embed="rId4" cstate="print">
            <a:extLst>
              <a:ext uri="{28A0092B-C50C-407E-A947-70E740481C1C}">
                <a14:useLocalDpi xmlns:a14="http://schemas.microsoft.com/office/drawing/2010/main" val="0"/>
              </a:ext>
            </a:extLst>
          </a:blip>
          <a:srcRect l="17602" t="22136" r="12383" b="29853"/>
          <a:stretch/>
        </p:blipFill>
        <p:spPr bwMode="auto">
          <a:xfrm>
            <a:off x="876390" y="1490222"/>
            <a:ext cx="5050790" cy="2597150"/>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A794E6E4-CFF7-0D41-86F5-E19AEC491F9D}"/>
              </a:ext>
            </a:extLst>
          </p:cNvPr>
          <p:cNvPicPr/>
          <p:nvPr/>
        </p:nvPicPr>
        <p:blipFill rotWithShape="1">
          <a:blip r:embed="rId5" cstate="print">
            <a:extLst>
              <a:ext uri="{28A0092B-C50C-407E-A947-70E740481C1C}">
                <a14:useLocalDpi xmlns:a14="http://schemas.microsoft.com/office/drawing/2010/main" val="0"/>
              </a:ext>
            </a:extLst>
          </a:blip>
          <a:srcRect l="9040" t="12052" r="3300" b="19668"/>
          <a:stretch/>
        </p:blipFill>
        <p:spPr bwMode="auto">
          <a:xfrm>
            <a:off x="6781831" y="1541777"/>
            <a:ext cx="4606290" cy="2691130"/>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4E4CC140-A566-5D49-882C-72EB3F4A5273}"/>
              </a:ext>
            </a:extLst>
          </p:cNvPr>
          <p:cNvPicPr/>
          <p:nvPr/>
        </p:nvPicPr>
        <p:blipFill rotWithShape="1">
          <a:blip r:embed="rId6" cstate="print">
            <a:extLst>
              <a:ext uri="{28A0092B-C50C-407E-A947-70E740481C1C}">
                <a14:useLocalDpi xmlns:a14="http://schemas.microsoft.com/office/drawing/2010/main" val="0"/>
              </a:ext>
            </a:extLst>
          </a:blip>
          <a:srcRect l="2049" t="18661" b="22162"/>
          <a:stretch/>
        </p:blipFill>
        <p:spPr bwMode="auto">
          <a:xfrm>
            <a:off x="1094848" y="4225271"/>
            <a:ext cx="3183240" cy="1562266"/>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7B6C5291-3F13-1547-8F3F-413BFB200022}"/>
              </a:ext>
            </a:extLst>
          </p:cNvPr>
          <p:cNvPicPr/>
          <p:nvPr/>
        </p:nvPicPr>
        <p:blipFill rotWithShape="1">
          <a:blip r:embed="rId7" cstate="print">
            <a:extLst>
              <a:ext uri="{28A0092B-C50C-407E-A947-70E740481C1C}">
                <a14:useLocalDpi xmlns:a14="http://schemas.microsoft.com/office/drawing/2010/main" val="0"/>
              </a:ext>
            </a:extLst>
          </a:blip>
          <a:srcRect l="24326" t="19461" r="6204" b="18908"/>
          <a:stretch/>
        </p:blipFill>
        <p:spPr bwMode="auto">
          <a:xfrm>
            <a:off x="6019770" y="4334766"/>
            <a:ext cx="2338935" cy="157894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7710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0" y="1"/>
            <a:ext cx="11421979" cy="1267326"/>
          </a:xfrm>
        </p:spPr>
        <p:txBody>
          <a:bodyPr>
            <a:noAutofit/>
          </a:bodyPr>
          <a:lstStyle/>
          <a:p>
            <a:pPr algn="ctr"/>
            <a:r>
              <a:rPr lang="en-US" sz="4800" b="1" dirty="0"/>
              <a:t>Agenda</a:t>
            </a:r>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pic>
        <p:nvPicPr>
          <p:cNvPr id="2050" name="Picture 2" descr="Resultado de imagen para logo espe">
            <a:extLst>
              <a:ext uri="{FF2B5EF4-FFF2-40B4-BE49-F238E27FC236}">
                <a16:creationId xmlns:a16="http://schemas.microsoft.com/office/drawing/2014/main" id="{A695F9AD-4EAD-40D1-8320-71D39E308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660744"/>
            <a:ext cx="1441142" cy="119725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a 6"/>
          <p:cNvGraphicFramePr/>
          <p:nvPr>
            <p:extLst>
              <p:ext uri="{D42A27DB-BD31-4B8C-83A1-F6EECF244321}">
                <p14:modId xmlns:p14="http://schemas.microsoft.com/office/powerpoint/2010/main" val="4038830134"/>
              </p:ext>
            </p:extLst>
          </p:nvPr>
        </p:nvGraphicFramePr>
        <p:xfrm>
          <a:off x="2031999" y="719666"/>
          <a:ext cx="8552241"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extBox 2">
            <a:extLst>
              <a:ext uri="{FF2B5EF4-FFF2-40B4-BE49-F238E27FC236}">
                <a16:creationId xmlns:a16="http://schemas.microsoft.com/office/drawing/2014/main" id="{FA889BC9-605F-45D3-9664-141252FE7421}"/>
              </a:ext>
            </a:extLst>
          </p:cNvPr>
          <p:cNvSpPr txBox="1"/>
          <p:nvPr/>
        </p:nvSpPr>
        <p:spPr>
          <a:xfrm>
            <a:off x="148861" y="6373494"/>
            <a:ext cx="10518689" cy="261610"/>
          </a:xfrm>
          <a:prstGeom prst="rect">
            <a:avLst/>
          </a:prstGeom>
          <a:noFill/>
        </p:spPr>
        <p:txBody>
          <a:bodyPr wrap="square" rtlCol="0">
            <a:spAutoFit/>
          </a:bodyPr>
          <a:lstStyle/>
          <a:p>
            <a:r>
              <a:rPr lang="es-419" sz="1100" dirty="0">
                <a:solidFill>
                  <a:schemeClr val="bg2">
                    <a:lumMod val="50000"/>
                  </a:schemeClr>
                </a:solidFill>
              </a:rPr>
              <a:t>1. Introducción      2. Justificación e importancia    3. Objetivos    4. Desarrollo del sistema    5. Experimentos y análisis de resultados    6. Conclusiones y recomendaciones	    </a:t>
            </a:r>
          </a:p>
        </p:txBody>
      </p:sp>
    </p:spTree>
    <p:extLst>
      <p:ext uri="{BB962C8B-B14F-4D97-AF65-F5344CB8AC3E}">
        <p14:creationId xmlns:p14="http://schemas.microsoft.com/office/powerpoint/2010/main" val="4185721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Pruebas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3. Objetivos   4. Aplicación iOS   5. Algoritmo con Custom Vision y Core ML    </a:t>
            </a:r>
            <a:r>
              <a:rPr lang="es-419" sz="1100" b="1" dirty="0">
                <a:solidFill>
                  <a:schemeClr val="bg2">
                    <a:lumMod val="50000"/>
                  </a:schemeClr>
                </a:solidFill>
              </a:rPr>
              <a:t>6. Pruebas   </a:t>
            </a:r>
            <a:r>
              <a:rPr lang="es-419" sz="1100" dirty="0">
                <a:solidFill>
                  <a:schemeClr val="bg2">
                    <a:lumMod val="50000"/>
                  </a:schemeClr>
                </a:solidFill>
              </a:rPr>
              <a:t>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E710896-9758-FA4D-9F4D-830196F005BC}"/>
              </a:ext>
            </a:extLst>
          </p:cNvPr>
          <p:cNvPicPr/>
          <p:nvPr/>
        </p:nvPicPr>
        <p:blipFill rotWithShape="1">
          <a:blip r:embed="rId4" cstate="print">
            <a:extLst>
              <a:ext uri="{28A0092B-C50C-407E-A947-70E740481C1C}">
                <a14:useLocalDpi xmlns:a14="http://schemas.microsoft.com/office/drawing/2010/main" val="0"/>
              </a:ext>
            </a:extLst>
          </a:blip>
          <a:srcRect l="12518" t="23071" r="6315" b="25641"/>
          <a:stretch/>
        </p:blipFill>
        <p:spPr bwMode="auto">
          <a:xfrm>
            <a:off x="673508" y="1493520"/>
            <a:ext cx="4084955" cy="193548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2AC5E8FA-E15B-2E44-9763-F3718E8742B4}"/>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809956" y="1573326"/>
            <a:ext cx="3299460" cy="2474595"/>
          </a:xfrm>
          <a:prstGeom prst="rect">
            <a:avLst/>
          </a:prstGeom>
        </p:spPr>
      </p:pic>
      <p:pic>
        <p:nvPicPr>
          <p:cNvPr id="12" name="Picture 11">
            <a:extLst>
              <a:ext uri="{FF2B5EF4-FFF2-40B4-BE49-F238E27FC236}">
                <a16:creationId xmlns:a16="http://schemas.microsoft.com/office/drawing/2014/main" id="{B0A87C84-A67C-464B-9447-1E869D143DD7}"/>
              </a:ext>
            </a:extLst>
          </p:cNvPr>
          <p:cNvPicPr/>
          <p:nvPr/>
        </p:nvPicPr>
        <p:blipFill rotWithShape="1">
          <a:blip r:embed="rId6" cstate="print">
            <a:extLst>
              <a:ext uri="{28A0092B-C50C-407E-A947-70E740481C1C}">
                <a14:useLocalDpi xmlns:a14="http://schemas.microsoft.com/office/drawing/2010/main" val="0"/>
              </a:ext>
            </a:extLst>
          </a:blip>
          <a:srcRect b="19439"/>
          <a:stretch/>
        </p:blipFill>
        <p:spPr bwMode="auto">
          <a:xfrm>
            <a:off x="3559179" y="3677259"/>
            <a:ext cx="3549194" cy="21719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4429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Conclusiones</a:t>
            </a:r>
            <a:r>
              <a:rPr lang="en-US" sz="4800" b="1" dirty="0"/>
              <a:t> y </a:t>
            </a:r>
            <a:r>
              <a:rPr lang="en-US" sz="4800" b="1" dirty="0" err="1"/>
              <a:t>recomendaciones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3. Objetivos   4. Aplicación iOS   5. Algoritmo con Custom Vision y Core ML    6. Pruebas   </a:t>
            </a:r>
            <a:r>
              <a:rPr lang="es-419" sz="1100" b="1" dirty="0">
                <a:solidFill>
                  <a:schemeClr val="bg2">
                    <a:lumMod val="50000"/>
                  </a:schemeClr>
                </a:solidFill>
              </a:rPr>
              <a:t>7. Conclusiones y recomendaciones</a:t>
            </a:r>
            <a:r>
              <a:rPr lang="es-419" sz="1100" dirty="0">
                <a:solidFill>
                  <a:schemeClr val="bg2">
                    <a:lumMod val="50000"/>
                  </a:schemeClr>
                </a:solidFill>
              </a:rPr>
              <a:t>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F150AD0-3F9C-0C48-BA06-5FE3497B2B7D}"/>
              </a:ext>
            </a:extLst>
          </p:cNvPr>
          <p:cNvSpPr/>
          <p:nvPr/>
        </p:nvSpPr>
        <p:spPr>
          <a:xfrm>
            <a:off x="1319893" y="1759632"/>
            <a:ext cx="9552214" cy="3338735"/>
          </a:xfrm>
          <a:prstGeom prst="rect">
            <a:avLst/>
          </a:prstGeom>
        </p:spPr>
        <p:txBody>
          <a:bodyPr wrap="square">
            <a:spAutoFit/>
          </a:bodyPr>
          <a:lstStyle/>
          <a:p>
            <a:pPr indent="449580" algn="just">
              <a:lnSpc>
                <a:spcPct val="200000"/>
              </a:lnSpc>
              <a:spcAft>
                <a:spcPts val="800"/>
              </a:spcAft>
            </a:pPr>
            <a:r>
              <a:rPr lang="es-ES" dirty="0">
                <a:solidFill>
                  <a:srgbClr val="00000A"/>
                </a:solidFill>
                <a:latin typeface="Calibri" panose="020F0502020204030204" pitchFamily="34" charset="0"/>
                <a:ea typeface="Droid Sans Fallback"/>
                <a:cs typeface="Calibri" panose="020F0502020204030204" pitchFamily="34" charset="0"/>
              </a:rPr>
              <a:t>En el primer capítulo hubo una sencilla introducción donde se elaboró ​​la importancia de la clasificación de imágenes, especialmente en algunos campos de la industria. La clasificación de imágenes tiene un papel importante en las características de nuestros teléfonos móviles, en la clasificación de numerosas entidades, en la medicina, pero también en la industria del automóvil autónomo. Debido al último ejemplo, en este trabajo se introdujo un problema de clasificación de movimientos para controlar el drone Bebop 2. </a:t>
            </a:r>
            <a:endParaRPr lang="en-EC" dirty="0">
              <a:solidFill>
                <a:srgbClr val="00000A"/>
              </a:solidFill>
              <a:latin typeface="Calibri" panose="020F0502020204030204" pitchFamily="34" charset="0"/>
              <a:ea typeface="Droid Sans Fallback"/>
            </a:endParaRPr>
          </a:p>
        </p:txBody>
      </p:sp>
    </p:spTree>
    <p:extLst>
      <p:ext uri="{BB962C8B-B14F-4D97-AF65-F5344CB8AC3E}">
        <p14:creationId xmlns:p14="http://schemas.microsoft.com/office/powerpoint/2010/main" val="2297544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Conclusiones</a:t>
            </a:r>
            <a:r>
              <a:rPr lang="en-US" sz="4800" b="1" dirty="0"/>
              <a:t> y </a:t>
            </a:r>
            <a:r>
              <a:rPr lang="en-US" sz="4800" b="1" dirty="0" err="1"/>
              <a:t>recomendaciones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3. Objetivos   4. Aplicación iOS   5. Algoritmo con Custom Vision y Core ML    6. Pruebas   </a:t>
            </a:r>
            <a:r>
              <a:rPr lang="es-419" sz="1100" b="1" dirty="0">
                <a:solidFill>
                  <a:schemeClr val="bg2">
                    <a:lumMod val="50000"/>
                  </a:schemeClr>
                </a:solidFill>
              </a:rPr>
              <a:t>7. Conclusiones y recomendaciones</a:t>
            </a:r>
            <a:r>
              <a:rPr lang="es-419" sz="1100" dirty="0">
                <a:solidFill>
                  <a:schemeClr val="bg2">
                    <a:lumMod val="50000"/>
                  </a:schemeClr>
                </a:solidFill>
              </a:rPr>
              <a:t>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F150AD0-3F9C-0C48-BA06-5FE3497B2B7D}"/>
              </a:ext>
            </a:extLst>
          </p:cNvPr>
          <p:cNvSpPr/>
          <p:nvPr/>
        </p:nvSpPr>
        <p:spPr>
          <a:xfrm>
            <a:off x="1319893" y="1759632"/>
            <a:ext cx="9552214" cy="3892732"/>
          </a:xfrm>
          <a:prstGeom prst="rect">
            <a:avLst/>
          </a:prstGeom>
        </p:spPr>
        <p:txBody>
          <a:bodyPr wrap="square">
            <a:spAutoFit/>
          </a:bodyPr>
          <a:lstStyle/>
          <a:p>
            <a:pPr indent="449580" algn="just">
              <a:lnSpc>
                <a:spcPct val="200000"/>
              </a:lnSpc>
              <a:spcAft>
                <a:spcPts val="800"/>
              </a:spcAft>
            </a:pPr>
            <a:r>
              <a:rPr lang="es-ES" dirty="0">
                <a:solidFill>
                  <a:srgbClr val="00000A"/>
                </a:solidFill>
                <a:latin typeface="Calibri" panose="020F0502020204030204" pitchFamily="34" charset="0"/>
                <a:ea typeface="Droid Sans Fallback"/>
                <a:cs typeface="Calibri" panose="020F0502020204030204" pitchFamily="34" charset="0"/>
              </a:rPr>
              <a:t>El servicio Custom Vision orientado al control de movimientos del drone Bebop 2 es un algoritmo de última generación con gran capacidad de aprendizaje. Dado que los movimientos son una tarea tediosa que requiere bastante tiempo que los usuarios a menudo no tienen, un servicio de visión personalizado proporciona esta parte para construir un clasificador, el cual se utilizará para construir el modelo y adaptarlo a la aplicación móvil. El usuario necesita preparar los datos y etiquetarlos adecuadamente, debe proporcionar un número adecuado de imágenes en el conjunto de datos y dividirlo en una proporción adecuada entre los datos de entrenamiento y de prueba.</a:t>
            </a:r>
          </a:p>
        </p:txBody>
      </p:sp>
    </p:spTree>
    <p:extLst>
      <p:ext uri="{BB962C8B-B14F-4D97-AF65-F5344CB8AC3E}">
        <p14:creationId xmlns:p14="http://schemas.microsoft.com/office/powerpoint/2010/main" val="1750926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Conclusiones</a:t>
            </a:r>
            <a:r>
              <a:rPr lang="en-US" sz="4800" b="1" dirty="0"/>
              <a:t> y </a:t>
            </a:r>
            <a:r>
              <a:rPr lang="en-US" sz="4800" b="1" dirty="0" err="1"/>
              <a:t>recomendaciones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3. Objetivos   4. Aplicación iOS   5. Algoritmo con Custom Vision y Core ML    6. Pruebas   </a:t>
            </a:r>
            <a:r>
              <a:rPr lang="es-419" sz="1100" b="1" dirty="0">
                <a:solidFill>
                  <a:schemeClr val="bg2">
                    <a:lumMod val="50000"/>
                  </a:schemeClr>
                </a:solidFill>
              </a:rPr>
              <a:t>7. Conclusiones y recomendaciones</a:t>
            </a:r>
            <a:r>
              <a:rPr lang="es-419" sz="1100" dirty="0">
                <a:solidFill>
                  <a:schemeClr val="bg2">
                    <a:lumMod val="50000"/>
                  </a:schemeClr>
                </a:solidFill>
              </a:rPr>
              <a:t>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F150AD0-3F9C-0C48-BA06-5FE3497B2B7D}"/>
              </a:ext>
            </a:extLst>
          </p:cNvPr>
          <p:cNvSpPr/>
          <p:nvPr/>
        </p:nvSpPr>
        <p:spPr>
          <a:xfrm>
            <a:off x="1319893" y="1759632"/>
            <a:ext cx="9552214" cy="2230739"/>
          </a:xfrm>
          <a:prstGeom prst="rect">
            <a:avLst/>
          </a:prstGeom>
        </p:spPr>
        <p:txBody>
          <a:bodyPr wrap="square">
            <a:spAutoFit/>
          </a:bodyPr>
          <a:lstStyle/>
          <a:p>
            <a:pPr indent="449580" algn="just">
              <a:lnSpc>
                <a:spcPct val="200000"/>
              </a:lnSpc>
              <a:spcAft>
                <a:spcPts val="800"/>
              </a:spcAft>
            </a:pPr>
            <a:r>
              <a:rPr lang="es-ES" dirty="0"/>
              <a:t>Realizar una investigación profunda con los diferentes frameworks para realizar una esqueletización, extracción de características y clasificadores para el reconocimiento de gestos. Algunos de estos frameworks optimizarán el tiempo al implementarlos en las aplicaciones móviles desarrolladas para smartphones.</a:t>
            </a:r>
            <a:endParaRPr lang="es-ES" dirty="0">
              <a:solidFill>
                <a:srgbClr val="00000A"/>
              </a:solidFill>
              <a:latin typeface="Calibri" panose="020F0502020204030204" pitchFamily="34" charset="0"/>
              <a:ea typeface="Droid Sans Fallback"/>
              <a:cs typeface="Calibri" panose="020F0502020204030204" pitchFamily="34" charset="0"/>
            </a:endParaRPr>
          </a:p>
        </p:txBody>
      </p:sp>
    </p:spTree>
    <p:extLst>
      <p:ext uri="{BB962C8B-B14F-4D97-AF65-F5344CB8AC3E}">
        <p14:creationId xmlns:p14="http://schemas.microsoft.com/office/powerpoint/2010/main" val="2117587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Conclusiones</a:t>
            </a:r>
            <a:r>
              <a:rPr lang="en-US" sz="4800" b="1" dirty="0"/>
              <a:t> y </a:t>
            </a:r>
            <a:r>
              <a:rPr lang="en-US" sz="4800" b="1" dirty="0" err="1"/>
              <a:t>recomendaciones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3. Objetivos   4. Aplicación iOS   5. Algoritmo con Custom Vision y Core ML    6. Pruebas   </a:t>
            </a:r>
            <a:r>
              <a:rPr lang="es-419" sz="1100" b="1" dirty="0">
                <a:solidFill>
                  <a:schemeClr val="bg2">
                    <a:lumMod val="50000"/>
                  </a:schemeClr>
                </a:solidFill>
              </a:rPr>
              <a:t>7. Conclusiones y recomendaciones</a:t>
            </a:r>
            <a:r>
              <a:rPr lang="es-419" sz="1100" dirty="0">
                <a:solidFill>
                  <a:schemeClr val="bg2">
                    <a:lumMod val="50000"/>
                  </a:schemeClr>
                </a:solidFill>
              </a:rPr>
              <a:t>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F150AD0-3F9C-0C48-BA06-5FE3497B2B7D}"/>
              </a:ext>
            </a:extLst>
          </p:cNvPr>
          <p:cNvSpPr/>
          <p:nvPr/>
        </p:nvSpPr>
        <p:spPr>
          <a:xfrm>
            <a:off x="1319893" y="1759632"/>
            <a:ext cx="9552214" cy="2230739"/>
          </a:xfrm>
          <a:prstGeom prst="rect">
            <a:avLst/>
          </a:prstGeom>
        </p:spPr>
        <p:txBody>
          <a:bodyPr wrap="square">
            <a:spAutoFit/>
          </a:bodyPr>
          <a:lstStyle/>
          <a:p>
            <a:pPr indent="449580" algn="just">
              <a:lnSpc>
                <a:spcPct val="200000"/>
              </a:lnSpc>
              <a:spcAft>
                <a:spcPts val="800"/>
              </a:spcAft>
            </a:pPr>
            <a:r>
              <a:rPr lang="es-ES" dirty="0"/>
              <a:t>No olvidar las configuraciones para el desarrollo de Open </a:t>
            </a:r>
            <a:r>
              <a:rPr lang="es-ES" dirty="0" err="1"/>
              <a:t>Source</a:t>
            </a:r>
            <a:r>
              <a:rPr lang="es-ES" dirty="0"/>
              <a:t> con el drone Bebop 2 al momento de programar con Swift y Objective C ya que para que estos dos lenguajes funcionen debe realizarse un puente o también llamado Bridge, una vez configurado el puente se puede acceder a las clases de la librería del drone Bebop 2 .</a:t>
            </a:r>
          </a:p>
        </p:txBody>
      </p:sp>
    </p:spTree>
    <p:extLst>
      <p:ext uri="{BB962C8B-B14F-4D97-AF65-F5344CB8AC3E}">
        <p14:creationId xmlns:p14="http://schemas.microsoft.com/office/powerpoint/2010/main" val="22216037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EC" dirty="0"/>
              <a:t>¡</a:t>
            </a:r>
            <a:r>
              <a:rPr lang="en-US" sz="4800" b="1" dirty="0"/>
              <a:t>Gracias!</a:t>
            </a:r>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3. Objetivos   4. Aplicación iOS   5. Algoritmo con Custom Vision y Core ML    6. Pruebas   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Adiós - Iconos gratis de manos y gestos">
            <a:extLst>
              <a:ext uri="{FF2B5EF4-FFF2-40B4-BE49-F238E27FC236}">
                <a16:creationId xmlns:a16="http://schemas.microsoft.com/office/drawing/2014/main" id="{C7920AC1-26E5-994F-81CD-944536CFD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6593" y="1567101"/>
            <a:ext cx="3938814" cy="3938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602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a:t>Temas</a:t>
            </a:r>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3. Objetivos   4. Aplicación iOS   5. Algoritmo con Custom Vision y Core ML    6. Pruebas   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1</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F94899EE-C2FB-6D48-B3ED-4828943362C3}"/>
              </a:ext>
            </a:extLst>
          </p:cNvPr>
          <p:cNvGraphicFramePr/>
          <p:nvPr>
            <p:extLst>
              <p:ext uri="{D42A27DB-BD31-4B8C-83A1-F6EECF244321}">
                <p14:modId xmlns:p14="http://schemas.microsoft.com/office/powerpoint/2010/main" val="1944409738"/>
              </p:ext>
            </p:extLst>
          </p:nvPr>
        </p:nvGraphicFramePr>
        <p:xfrm>
          <a:off x="1741720" y="1413149"/>
          <a:ext cx="8708560" cy="45250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30457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a:t>Introducción</a:t>
            </a:r>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b="1" dirty="0">
                <a:solidFill>
                  <a:schemeClr val="bg2">
                    <a:lumMod val="50000"/>
                  </a:schemeClr>
                </a:solidFill>
              </a:rPr>
              <a:t>1. Introducción   </a:t>
            </a:r>
            <a:r>
              <a:rPr lang="es-419" sz="1100" dirty="0">
                <a:solidFill>
                  <a:schemeClr val="bg2">
                    <a:lumMod val="50000"/>
                  </a:schemeClr>
                </a:solidFill>
              </a:rPr>
              <a:t>2. Justificación   3. Objetivos   4. Aplicación iOS   5. Algoritmo con Custom Vision y Core ML    6. Pruebas   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estos Corporales, tus movimientos te delatan!!! - Cien... en Taringa!">
            <a:extLst>
              <a:ext uri="{FF2B5EF4-FFF2-40B4-BE49-F238E27FC236}">
                <a16:creationId xmlns:a16="http://schemas.microsoft.com/office/drawing/2014/main" id="{9C8D57F1-5DB0-8D40-AE6E-5CEE0E621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800" y="1842789"/>
            <a:ext cx="4125417" cy="29496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Diagram 2">
            <a:extLst>
              <a:ext uri="{FF2B5EF4-FFF2-40B4-BE49-F238E27FC236}">
                <a16:creationId xmlns:a16="http://schemas.microsoft.com/office/drawing/2014/main" id="{39211FC8-370F-5F4E-82F6-391240772C73}"/>
              </a:ext>
            </a:extLst>
          </p:cNvPr>
          <p:cNvGraphicFramePr/>
          <p:nvPr>
            <p:extLst>
              <p:ext uri="{D42A27DB-BD31-4B8C-83A1-F6EECF244321}">
                <p14:modId xmlns:p14="http://schemas.microsoft.com/office/powerpoint/2010/main" val="26237688"/>
              </p:ext>
            </p:extLst>
          </p:nvPr>
        </p:nvGraphicFramePr>
        <p:xfrm>
          <a:off x="6278252" y="1423989"/>
          <a:ext cx="4389298" cy="405621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52190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Justificación</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a:t>
            </a:r>
            <a:r>
              <a:rPr lang="es-419" sz="1100" b="1" dirty="0">
                <a:solidFill>
                  <a:schemeClr val="bg2">
                    <a:lumMod val="50000"/>
                  </a:schemeClr>
                </a:solidFill>
              </a:rPr>
              <a:t>2. Justificación   </a:t>
            </a:r>
            <a:r>
              <a:rPr lang="es-419" sz="1100" dirty="0">
                <a:solidFill>
                  <a:schemeClr val="bg2">
                    <a:lumMod val="50000"/>
                  </a:schemeClr>
                </a:solidFill>
              </a:rPr>
              <a:t>3. Objetivos   4. Aplicación iOS   5. Algoritmo con Custom Vision y Core ML    6. Pruebas   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3B554BD-E692-7E45-9DC3-1C9F617696C7}"/>
              </a:ext>
            </a:extLst>
          </p:cNvPr>
          <p:cNvSpPr/>
          <p:nvPr/>
        </p:nvSpPr>
        <p:spPr>
          <a:xfrm>
            <a:off x="385010" y="1262479"/>
            <a:ext cx="5392132" cy="3430426"/>
          </a:xfrm>
          <a:prstGeom prst="rect">
            <a:avLst/>
          </a:prstGeom>
        </p:spPr>
        <p:txBody>
          <a:bodyPr wrap="square">
            <a:spAutoFit/>
          </a:bodyPr>
          <a:lstStyle/>
          <a:p>
            <a:pPr indent="449580" algn="just">
              <a:lnSpc>
                <a:spcPct val="200000"/>
              </a:lnSpc>
              <a:spcAft>
                <a:spcPts val="800"/>
              </a:spcAft>
            </a:pPr>
            <a:r>
              <a:rPr lang="es-ES" sz="1200" dirty="0">
                <a:solidFill>
                  <a:srgbClr val="00000A"/>
                </a:solidFill>
                <a:latin typeface="Calibri" panose="020F0502020204030204" pitchFamily="34" charset="0"/>
                <a:ea typeface="Droid Sans Fallback"/>
                <a:cs typeface="Calibri" panose="020F0502020204030204" pitchFamily="34" charset="0"/>
              </a:rPr>
              <a:t>La Administración Federal de Aviación o también nombrado por sus siglas en inglés FAA designa a los drones como cualquier aeronave volada por un piloto a través de un sistema de control en tierra o de manera autónoma mediante el uso de una computadora a bordo (Gregory, 2016). La mayoría de los drones no vienen con un conjunto de instrucciones sobre lo que son y no puedes hacer con ellos (</a:t>
            </a:r>
            <a:r>
              <a:rPr lang="es-ES" sz="1200" dirty="0" err="1">
                <a:solidFill>
                  <a:srgbClr val="00000A"/>
                </a:solidFill>
                <a:latin typeface="Calibri" panose="020F0502020204030204" pitchFamily="34" charset="0"/>
                <a:ea typeface="Droid Sans Fallback"/>
                <a:cs typeface="Calibri" panose="020F0502020204030204" pitchFamily="34" charset="0"/>
              </a:rPr>
              <a:t>DroneRush</a:t>
            </a:r>
            <a:r>
              <a:rPr lang="es-ES" sz="1200" dirty="0">
                <a:solidFill>
                  <a:srgbClr val="00000A"/>
                </a:solidFill>
                <a:latin typeface="Calibri" panose="020F0502020204030204" pitchFamily="34" charset="0"/>
                <a:ea typeface="Droid Sans Fallback"/>
                <a:cs typeface="Calibri" panose="020F0502020204030204" pitchFamily="34" charset="0"/>
              </a:rPr>
              <a:t>, 2013). En la Fuerza Aérea, necesitas ser un oficial para el pilotaje de drones y debe tener un título de cuatro años pasado por algún nivel de comisionamiento como academias o escuelas de capacitación de oficiales (</a:t>
            </a:r>
            <a:r>
              <a:rPr lang="es-ES" sz="1200" dirty="0" err="1">
                <a:solidFill>
                  <a:srgbClr val="00000A"/>
                </a:solidFill>
                <a:latin typeface="Calibri" panose="020F0502020204030204" pitchFamily="34" charset="0"/>
                <a:ea typeface="Droid Sans Fallback"/>
                <a:cs typeface="Calibri" panose="020F0502020204030204" pitchFamily="34" charset="0"/>
              </a:rPr>
              <a:t>Quora</a:t>
            </a:r>
            <a:r>
              <a:rPr lang="es-ES" sz="1200" dirty="0">
                <a:solidFill>
                  <a:srgbClr val="00000A"/>
                </a:solidFill>
                <a:latin typeface="Calibri" panose="020F0502020204030204" pitchFamily="34" charset="0"/>
                <a:ea typeface="Droid Sans Fallback"/>
                <a:cs typeface="Calibri" panose="020F0502020204030204" pitchFamily="34" charset="0"/>
              </a:rPr>
              <a:t>, 2012). </a:t>
            </a:r>
            <a:endParaRPr lang="en-EC" sz="1200" dirty="0">
              <a:solidFill>
                <a:srgbClr val="00000A"/>
              </a:solidFill>
              <a:latin typeface="Calibri" panose="020F0502020204030204" pitchFamily="34" charset="0"/>
              <a:ea typeface="Droid Sans Fallback"/>
            </a:endParaRPr>
          </a:p>
        </p:txBody>
      </p:sp>
      <p:sp>
        <p:nvSpPr>
          <p:cNvPr id="5" name="Rectangle 4">
            <a:extLst>
              <a:ext uri="{FF2B5EF4-FFF2-40B4-BE49-F238E27FC236}">
                <a16:creationId xmlns:a16="http://schemas.microsoft.com/office/drawing/2014/main" id="{4CD3E5ED-E7BE-E545-8BDA-1BA2DE3C1AA5}"/>
              </a:ext>
            </a:extLst>
          </p:cNvPr>
          <p:cNvSpPr/>
          <p:nvPr/>
        </p:nvSpPr>
        <p:spPr>
          <a:xfrm>
            <a:off x="6177697" y="1262479"/>
            <a:ext cx="5392132" cy="2995244"/>
          </a:xfrm>
          <a:prstGeom prst="rect">
            <a:avLst/>
          </a:prstGeom>
        </p:spPr>
        <p:txBody>
          <a:bodyPr wrap="square">
            <a:spAutoFit/>
          </a:bodyPr>
          <a:lstStyle/>
          <a:p>
            <a:pPr indent="449580" algn="just">
              <a:lnSpc>
                <a:spcPct val="200000"/>
              </a:lnSpc>
              <a:spcAft>
                <a:spcPts val="800"/>
              </a:spcAft>
            </a:pPr>
            <a:r>
              <a:rPr lang="es-ES" sz="1200" dirty="0">
                <a:solidFill>
                  <a:srgbClr val="00000A"/>
                </a:solidFill>
                <a:latin typeface="Calibri" panose="020F0502020204030204" pitchFamily="34" charset="0"/>
                <a:ea typeface="Droid Sans Fallback"/>
                <a:cs typeface="Calibri" panose="020F0502020204030204" pitchFamily="34" charset="0"/>
              </a:rPr>
              <a:t>Los drones disponen de numerosas aplicaciones hoy en día, pero muchas personas por falta de experiencia o conocimiento no pueden aprovecharlas al no estar familiarizadas con las interfaces de control que muchas veces son complejas o difíciles de entender para el usuario. Las interfaces realizas para el control no son tan óptimas y requieren de una investigación previa para su funcionamiento (</a:t>
            </a:r>
            <a:r>
              <a:rPr lang="es-ES" sz="1200" dirty="0" err="1">
                <a:solidFill>
                  <a:srgbClr val="00000A"/>
                </a:solidFill>
                <a:latin typeface="Calibri" panose="020F0502020204030204" pitchFamily="34" charset="0"/>
                <a:ea typeface="Droid Sans Fallback"/>
                <a:cs typeface="Calibri" panose="020F0502020204030204" pitchFamily="34" charset="0"/>
              </a:rPr>
              <a:t>Liu</a:t>
            </a:r>
            <a:r>
              <a:rPr lang="es-ES" sz="1200" dirty="0">
                <a:solidFill>
                  <a:srgbClr val="00000A"/>
                </a:solidFill>
                <a:latin typeface="Calibri" panose="020F0502020204030204" pitchFamily="34" charset="0"/>
                <a:ea typeface="Droid Sans Fallback"/>
                <a:cs typeface="Calibri" panose="020F0502020204030204" pitchFamily="34" charset="0"/>
              </a:rPr>
              <a:t>, 2015). La FAA podría entrenar a los pilotos de una forma más rápida y este conocimiento sería utilizado para un manejo óptimo del micro vehículo aéreo en momentos de emergencia o necesidad rápida de pilotar.</a:t>
            </a:r>
            <a:endParaRPr lang="en-EC" sz="1200" dirty="0">
              <a:solidFill>
                <a:srgbClr val="00000A"/>
              </a:solidFill>
              <a:latin typeface="Calibri" panose="020F0502020204030204" pitchFamily="34" charset="0"/>
              <a:ea typeface="Droid Sans Fallback"/>
            </a:endParaRPr>
          </a:p>
        </p:txBody>
      </p:sp>
      <p:pic>
        <p:nvPicPr>
          <p:cNvPr id="2050" name="Picture 2" descr="Parrot's new Bebop 2 drone promises twice the battery life - YouTube">
            <a:extLst>
              <a:ext uri="{FF2B5EF4-FFF2-40B4-BE49-F238E27FC236}">
                <a16:creationId xmlns:a16="http://schemas.microsoft.com/office/drawing/2014/main" id="{77A1EF53-5B8D-F545-A201-54BE8770F7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210" y="4424529"/>
            <a:ext cx="2605106" cy="14675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a Administración Federal de Aviación ( FAA ) de los Estados by wendy  jojhana tovar toro">
            <a:extLst>
              <a:ext uri="{FF2B5EF4-FFF2-40B4-BE49-F238E27FC236}">
                <a16:creationId xmlns:a16="http://schemas.microsoft.com/office/drawing/2014/main" id="{0C6296CB-91FD-C649-9A9B-F97CD41AF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9412" y="4486798"/>
            <a:ext cx="2486254" cy="1405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9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Justificación</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a:t>
            </a:r>
            <a:r>
              <a:rPr lang="es-419" sz="1100" b="1" dirty="0">
                <a:solidFill>
                  <a:schemeClr val="bg2">
                    <a:lumMod val="50000"/>
                  </a:schemeClr>
                </a:solidFill>
              </a:rPr>
              <a:t>2. Justificación   </a:t>
            </a:r>
            <a:r>
              <a:rPr lang="es-419" sz="1100" dirty="0">
                <a:solidFill>
                  <a:schemeClr val="bg2">
                    <a:lumMod val="50000"/>
                  </a:schemeClr>
                </a:solidFill>
              </a:rPr>
              <a:t>3. Objetivos   4. Aplicación iOS   5. Algoritmo con Custom Vision y Core ML    6. Pruebas   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86DE4BE-82BA-8144-9607-80BA20C50380}"/>
              </a:ext>
            </a:extLst>
          </p:cNvPr>
          <p:cNvSpPr/>
          <p:nvPr/>
        </p:nvSpPr>
        <p:spPr>
          <a:xfrm>
            <a:off x="625928" y="1473452"/>
            <a:ext cx="5470072" cy="5554726"/>
          </a:xfrm>
          <a:prstGeom prst="rect">
            <a:avLst/>
          </a:prstGeom>
        </p:spPr>
        <p:txBody>
          <a:bodyPr wrap="square">
            <a:spAutoFit/>
          </a:bodyPr>
          <a:lstStyle/>
          <a:p>
            <a:pPr indent="449580" algn="just">
              <a:lnSpc>
                <a:spcPct val="200000"/>
              </a:lnSpc>
              <a:spcAft>
                <a:spcPts val="800"/>
              </a:spcAft>
            </a:pPr>
            <a:r>
              <a:rPr lang="es-ES" sz="1600" dirty="0">
                <a:solidFill>
                  <a:srgbClr val="00000A"/>
                </a:solidFill>
                <a:latin typeface="Calibri" panose="020F0502020204030204" pitchFamily="34" charset="0"/>
                <a:ea typeface="Droid Sans Fallback"/>
                <a:cs typeface="Calibri" panose="020F0502020204030204" pitchFamily="34" charset="0"/>
              </a:rPr>
              <a:t>El término “gesto” ha sido definido en base a su función en la comunicación interpersonal, en este sentido es común encontrar definiciones sujetas a la función de expresar en comunicación como movimiento del rostro, de las manos o de otras partes del cuerpo con el que se expresan diversos afectos del ánimo. Sin embargo, el estudio constante del cuerpo en los procesos de significación de la experiencia humana, ha propiciado el surgimiento de múltiples definiciones del término “gesto” (Cadoz, 2010).</a:t>
            </a:r>
            <a:endParaRPr lang="en-EC" sz="1600" dirty="0">
              <a:solidFill>
                <a:srgbClr val="00000A"/>
              </a:solidFill>
              <a:latin typeface="Calibri" panose="020F0502020204030204" pitchFamily="34" charset="0"/>
              <a:ea typeface="Droid Sans Fallback"/>
            </a:endParaRPr>
          </a:p>
        </p:txBody>
      </p:sp>
      <p:pic>
        <p:nvPicPr>
          <p:cNvPr id="3074" name="Picture 2" descr="Icono de conteo y gesto de la mano como, por ejemplo, amor, puño, icono de  contorno lleno - Descargar Vectores Gratis, Illustrator Graficos,  Plantillas Diseño">
            <a:extLst>
              <a:ext uri="{FF2B5EF4-FFF2-40B4-BE49-F238E27FC236}">
                <a16:creationId xmlns:a16="http://schemas.microsoft.com/office/drawing/2014/main" id="{A6F2E6CB-99A3-E746-83AB-456EBBC52E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2443" y="1863556"/>
            <a:ext cx="4571550" cy="3696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124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Objetivos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a:t>
            </a:r>
            <a:r>
              <a:rPr lang="es-419" sz="1100" b="1" dirty="0">
                <a:solidFill>
                  <a:schemeClr val="bg2">
                    <a:lumMod val="50000"/>
                  </a:schemeClr>
                </a:solidFill>
              </a:rPr>
              <a:t>3. Objetivos   </a:t>
            </a:r>
            <a:r>
              <a:rPr lang="es-419" sz="1100" dirty="0">
                <a:solidFill>
                  <a:schemeClr val="bg2">
                    <a:lumMod val="50000"/>
                  </a:schemeClr>
                </a:solidFill>
              </a:rPr>
              <a:t>4. Aplicación iOS   5. Algoritmo con Custom Vision y Core ML    6. Pruebas   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1F94DA2-267A-334F-A227-99FE4F36ADD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849507" y="1490222"/>
            <a:ext cx="6492986" cy="2552602"/>
          </a:xfrm>
          <a:prstGeom prst="rect">
            <a:avLst/>
          </a:prstGeom>
        </p:spPr>
      </p:pic>
      <p:sp>
        <p:nvSpPr>
          <p:cNvPr id="3" name="Rectangle 2">
            <a:extLst>
              <a:ext uri="{FF2B5EF4-FFF2-40B4-BE49-F238E27FC236}">
                <a16:creationId xmlns:a16="http://schemas.microsoft.com/office/drawing/2014/main" id="{8C505645-3DBA-FB45-923B-59793AF66EB5}"/>
              </a:ext>
            </a:extLst>
          </p:cNvPr>
          <p:cNvSpPr/>
          <p:nvPr/>
        </p:nvSpPr>
        <p:spPr>
          <a:xfrm>
            <a:off x="385011" y="4228582"/>
            <a:ext cx="11421978" cy="1122743"/>
          </a:xfrm>
          <a:prstGeom prst="rect">
            <a:avLst/>
          </a:prstGeom>
        </p:spPr>
        <p:txBody>
          <a:bodyPr wrap="square">
            <a:spAutoFit/>
          </a:bodyPr>
          <a:lstStyle/>
          <a:p>
            <a:pPr indent="449580" algn="just">
              <a:lnSpc>
                <a:spcPct val="200000"/>
              </a:lnSpc>
              <a:spcAft>
                <a:spcPts val="800"/>
              </a:spcAft>
            </a:pPr>
            <a:r>
              <a:rPr lang="es-ES" dirty="0">
                <a:solidFill>
                  <a:srgbClr val="00000A"/>
                </a:solidFill>
                <a:latin typeface="Calibri" panose="020F0502020204030204" pitchFamily="34" charset="0"/>
                <a:ea typeface="Droid Sans Fallback"/>
                <a:cs typeface="Calibri" panose="020F0502020204030204" pitchFamily="34" charset="0"/>
              </a:rPr>
              <a:t>Desarrollar el reconocimiento de gestos corporales basado en SVM e imágenes monoculares para el control de micro vehículos aéreos multirotor embebido en una aplicación móvil en tiempo real.</a:t>
            </a:r>
            <a:endParaRPr lang="en-EC" dirty="0">
              <a:solidFill>
                <a:srgbClr val="00000A"/>
              </a:solidFill>
              <a:latin typeface="Calibri" panose="020F0502020204030204" pitchFamily="34" charset="0"/>
              <a:ea typeface="Droid Sans Fallback"/>
            </a:endParaRPr>
          </a:p>
        </p:txBody>
      </p:sp>
    </p:spTree>
    <p:extLst>
      <p:ext uri="{BB962C8B-B14F-4D97-AF65-F5344CB8AC3E}">
        <p14:creationId xmlns:p14="http://schemas.microsoft.com/office/powerpoint/2010/main" val="3723068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Objetivos</a:t>
            </a:r>
            <a:endParaRPr lang="en-US" sz="4800" b="1" dirty="0"/>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a:t>
            </a:r>
            <a:r>
              <a:rPr lang="es-419" sz="1100" b="1" dirty="0">
                <a:solidFill>
                  <a:schemeClr val="bg2">
                    <a:lumMod val="50000"/>
                  </a:schemeClr>
                </a:solidFill>
              </a:rPr>
              <a:t>3. Objetivos   </a:t>
            </a:r>
            <a:r>
              <a:rPr lang="es-419" sz="1100" dirty="0">
                <a:solidFill>
                  <a:schemeClr val="bg2">
                    <a:lumMod val="50000"/>
                  </a:schemeClr>
                </a:solidFill>
              </a:rPr>
              <a:t>4. Aplicación iOS   5. Algoritmo con Custom Vision y Core ML    6. Pruebas   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595EFE7B-E088-604D-A4A8-5F643D022FD9}"/>
              </a:ext>
            </a:extLst>
          </p:cNvPr>
          <p:cNvGraphicFramePr/>
          <p:nvPr>
            <p:extLst>
              <p:ext uri="{D42A27DB-BD31-4B8C-83A1-F6EECF244321}">
                <p14:modId xmlns:p14="http://schemas.microsoft.com/office/powerpoint/2010/main" val="3381150780"/>
              </p:ext>
            </p:extLst>
          </p:nvPr>
        </p:nvGraphicFramePr>
        <p:xfrm>
          <a:off x="1232449" y="1290026"/>
          <a:ext cx="9727102" cy="42779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74432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82C4-1691-47C4-BDC2-5FF21CAB9F74}"/>
              </a:ext>
            </a:extLst>
          </p:cNvPr>
          <p:cNvSpPr>
            <a:spLocks noGrp="1"/>
          </p:cNvSpPr>
          <p:nvPr>
            <p:ph type="title"/>
          </p:nvPr>
        </p:nvSpPr>
        <p:spPr>
          <a:xfrm>
            <a:off x="385011" y="222896"/>
            <a:ext cx="11421979" cy="1267326"/>
          </a:xfrm>
        </p:spPr>
        <p:txBody>
          <a:bodyPr>
            <a:noAutofit/>
          </a:bodyPr>
          <a:lstStyle/>
          <a:p>
            <a:pPr algn="ctr"/>
            <a:r>
              <a:rPr lang="en-US" sz="4800" b="1" dirty="0" err="1"/>
              <a:t>Aplicación</a:t>
            </a:r>
            <a:r>
              <a:rPr lang="en-US" sz="4800" b="1" dirty="0"/>
              <a:t> iOS</a:t>
            </a:r>
          </a:p>
        </p:txBody>
      </p:sp>
      <p:pic>
        <p:nvPicPr>
          <p:cNvPr id="4" name="Picture 3">
            <a:extLst>
              <a:ext uri="{FF2B5EF4-FFF2-40B4-BE49-F238E27FC236}">
                <a16:creationId xmlns:a16="http://schemas.microsoft.com/office/drawing/2014/main" id="{CA3590B9-7833-4C96-8DA3-A26274B9FAD3}"/>
              </a:ext>
            </a:extLst>
          </p:cNvPr>
          <p:cNvPicPr>
            <a:picLocks noChangeAspect="1"/>
          </p:cNvPicPr>
          <p:nvPr/>
        </p:nvPicPr>
        <p:blipFill rotWithShape="1">
          <a:blip r:embed="rId2"/>
          <a:srcRect l="683" t="9269" b="1"/>
          <a:stretch/>
        </p:blipFill>
        <p:spPr>
          <a:xfrm>
            <a:off x="1" y="6161102"/>
            <a:ext cx="12192000" cy="696897"/>
          </a:xfrm>
          <a:prstGeom prst="rect">
            <a:avLst/>
          </a:prstGeom>
        </p:spPr>
      </p:pic>
      <p:sp>
        <p:nvSpPr>
          <p:cNvPr id="19" name="TextBox 2">
            <a:extLst>
              <a:ext uri="{FF2B5EF4-FFF2-40B4-BE49-F238E27FC236}">
                <a16:creationId xmlns:a16="http://schemas.microsoft.com/office/drawing/2014/main" id="{FA889BC9-605F-45D3-9664-141252FE7421}"/>
              </a:ext>
            </a:extLst>
          </p:cNvPr>
          <p:cNvSpPr txBox="1"/>
          <p:nvPr/>
        </p:nvSpPr>
        <p:spPr>
          <a:xfrm>
            <a:off x="148862" y="6373494"/>
            <a:ext cx="10316944" cy="261610"/>
          </a:xfrm>
          <a:prstGeom prst="rect">
            <a:avLst/>
          </a:prstGeom>
          <a:noFill/>
        </p:spPr>
        <p:txBody>
          <a:bodyPr wrap="square" rtlCol="0">
            <a:spAutoFit/>
          </a:bodyPr>
          <a:lstStyle/>
          <a:p>
            <a:r>
              <a:rPr lang="es-419" sz="1100" dirty="0">
                <a:solidFill>
                  <a:schemeClr val="bg2">
                    <a:lumMod val="50000"/>
                  </a:schemeClr>
                </a:solidFill>
              </a:rPr>
              <a:t>1. Introducción   2. Justificación   3. Objetivos   </a:t>
            </a:r>
            <a:r>
              <a:rPr lang="es-419" sz="1100" b="1" dirty="0">
                <a:solidFill>
                  <a:schemeClr val="bg2">
                    <a:lumMod val="50000"/>
                  </a:schemeClr>
                </a:solidFill>
              </a:rPr>
              <a:t>4. Aplicación iOS   </a:t>
            </a:r>
            <a:r>
              <a:rPr lang="es-419" sz="1100" dirty="0">
                <a:solidFill>
                  <a:schemeClr val="bg2">
                    <a:lumMod val="50000"/>
                  </a:schemeClr>
                </a:solidFill>
              </a:rPr>
              <a:t>5. Algoritmo con Custom Vision y Core ML    6. Pruebas   7. Conclusiones y recomendaciones	    </a:t>
            </a:r>
          </a:p>
        </p:txBody>
      </p:sp>
      <p:sp>
        <p:nvSpPr>
          <p:cNvPr id="8" name="TextBox 2">
            <a:extLst>
              <a:ext uri="{FF2B5EF4-FFF2-40B4-BE49-F238E27FC236}">
                <a16:creationId xmlns:a16="http://schemas.microsoft.com/office/drawing/2014/main" id="{ACB20C6C-CEDB-A844-848E-69221DCF7397}"/>
              </a:ext>
            </a:extLst>
          </p:cNvPr>
          <p:cNvSpPr txBox="1"/>
          <p:nvPr/>
        </p:nvSpPr>
        <p:spPr>
          <a:xfrm>
            <a:off x="11332670" y="146017"/>
            <a:ext cx="474319" cy="369332"/>
          </a:xfrm>
          <a:prstGeom prst="rect">
            <a:avLst/>
          </a:prstGeom>
          <a:noFill/>
        </p:spPr>
        <p:txBody>
          <a:bodyPr wrap="square" rtlCol="0">
            <a:spAutoFit/>
          </a:bodyPr>
          <a:lstStyle/>
          <a:p>
            <a:pPr algn="r"/>
            <a:r>
              <a:rPr lang="es-419" dirty="0">
                <a:solidFill>
                  <a:schemeClr val="bg2">
                    <a:lumMod val="50000"/>
                  </a:schemeClr>
                </a:solidFill>
              </a:rPr>
              <a:t>2</a:t>
            </a:r>
          </a:p>
        </p:txBody>
      </p:sp>
      <p:pic>
        <p:nvPicPr>
          <p:cNvPr id="9" name="Picture 2" descr="Resultado de imagen para logo espe">
            <a:extLst>
              <a:ext uri="{FF2B5EF4-FFF2-40B4-BE49-F238E27FC236}">
                <a16:creationId xmlns:a16="http://schemas.microsoft.com/office/drawing/2014/main" id="{C4972CCA-8AE7-C44E-81DD-AF98096DE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550" y="5413972"/>
            <a:ext cx="1441142" cy="13575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0C7A5DA-0183-2D43-BBD4-684CA9FFA345}"/>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22515" y="1355272"/>
            <a:ext cx="5698672" cy="3053443"/>
          </a:xfrm>
          <a:prstGeom prst="rect">
            <a:avLst/>
          </a:prstGeom>
        </p:spPr>
      </p:pic>
      <p:pic>
        <p:nvPicPr>
          <p:cNvPr id="10" name="Picture 9">
            <a:extLst>
              <a:ext uri="{FF2B5EF4-FFF2-40B4-BE49-F238E27FC236}">
                <a16:creationId xmlns:a16="http://schemas.microsoft.com/office/drawing/2014/main" id="{E7CE8C9B-B6D5-8D47-A7BF-B5BB1CC88871}"/>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6449572" y="1387929"/>
            <a:ext cx="5219913" cy="1485900"/>
          </a:xfrm>
          <a:prstGeom prst="rect">
            <a:avLst/>
          </a:prstGeom>
        </p:spPr>
      </p:pic>
      <p:pic>
        <p:nvPicPr>
          <p:cNvPr id="11" name="Picture 10">
            <a:extLst>
              <a:ext uri="{FF2B5EF4-FFF2-40B4-BE49-F238E27FC236}">
                <a16:creationId xmlns:a16="http://schemas.microsoft.com/office/drawing/2014/main" id="{123A88BE-11EB-7249-BF1C-E1EA7444376D}"/>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6449572" y="3286669"/>
            <a:ext cx="5219913" cy="1485900"/>
          </a:xfrm>
          <a:prstGeom prst="rect">
            <a:avLst/>
          </a:prstGeom>
        </p:spPr>
      </p:pic>
    </p:spTree>
    <p:extLst>
      <p:ext uri="{BB962C8B-B14F-4D97-AF65-F5344CB8AC3E}">
        <p14:creationId xmlns:p14="http://schemas.microsoft.com/office/powerpoint/2010/main" val="142160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2964</TotalTime>
  <Words>1890</Words>
  <Application>Microsoft Macintosh PowerPoint</Application>
  <PresentationFormat>Widescreen</PresentationFormat>
  <Paragraphs>110</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Departamento de Eléctrica, Electrónica y Telecomunicaciones</vt:lpstr>
      <vt:lpstr>Agenda</vt:lpstr>
      <vt:lpstr>Temas</vt:lpstr>
      <vt:lpstr>Introducción</vt:lpstr>
      <vt:lpstr>Justificación</vt:lpstr>
      <vt:lpstr>Justificación</vt:lpstr>
      <vt:lpstr>Objetivos</vt:lpstr>
      <vt:lpstr>Objetivos</vt:lpstr>
      <vt:lpstr>Aplicación iOS</vt:lpstr>
      <vt:lpstr>Aplicación iOS</vt:lpstr>
      <vt:lpstr>Aplicación iOS</vt:lpstr>
      <vt:lpstr>Aplicación iOS</vt:lpstr>
      <vt:lpstr>Algoritmo con Custom Vision y Core ML</vt:lpstr>
      <vt:lpstr>Algoritmo con Custom Vision y Core ML</vt:lpstr>
      <vt:lpstr>Algoritmo con Custom Vision y Core ML</vt:lpstr>
      <vt:lpstr>Algoritmo con Custom Vision y Core ML</vt:lpstr>
      <vt:lpstr>Pruebas</vt:lpstr>
      <vt:lpstr>Pruebas</vt:lpstr>
      <vt:lpstr>Pruebas</vt:lpstr>
      <vt:lpstr>Pruebas</vt:lpstr>
      <vt:lpstr>Conclusiones y recomendaciones</vt:lpstr>
      <vt:lpstr>Conclusiones y recomendaciones</vt:lpstr>
      <vt:lpstr>Conclusiones y recomendaciones</vt:lpstr>
      <vt:lpstr>Conclusiones y recomendaciones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PROFIBUS - PA</dc:title>
  <dc:creator>Santiago Grijalva</dc:creator>
  <cp:lastModifiedBy>Kevinho Morales</cp:lastModifiedBy>
  <cp:revision>220</cp:revision>
  <dcterms:created xsi:type="dcterms:W3CDTF">2018-01-02T17:36:52Z</dcterms:created>
  <dcterms:modified xsi:type="dcterms:W3CDTF">2021-02-24T22:15:33Z</dcterms:modified>
</cp:coreProperties>
</file>