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721" r:id="rId2"/>
    <p:sldMasterId id="2147483772" r:id="rId3"/>
    <p:sldMasterId id="2147483784" r:id="rId4"/>
    <p:sldMasterId id="2147483792" r:id="rId5"/>
    <p:sldMasterId id="2147483804" r:id="rId6"/>
    <p:sldMasterId id="2147483820" r:id="rId7"/>
    <p:sldMasterId id="2147483844" r:id="rId8"/>
  </p:sldMasterIdLst>
  <p:notesMasterIdLst>
    <p:notesMasterId r:id="rId40"/>
  </p:notesMasterIdLst>
  <p:sldIdLst>
    <p:sldId id="257" r:id="rId9"/>
    <p:sldId id="315" r:id="rId10"/>
    <p:sldId id="259" r:id="rId11"/>
    <p:sldId id="309" r:id="rId12"/>
    <p:sldId id="314" r:id="rId13"/>
    <p:sldId id="270" r:id="rId14"/>
    <p:sldId id="350" r:id="rId15"/>
    <p:sldId id="273" r:id="rId16"/>
    <p:sldId id="312" r:id="rId17"/>
    <p:sldId id="318" r:id="rId18"/>
    <p:sldId id="321" r:id="rId19"/>
    <p:sldId id="341" r:id="rId20"/>
    <p:sldId id="322" r:id="rId21"/>
    <p:sldId id="277" r:id="rId22"/>
    <p:sldId id="278" r:id="rId23"/>
    <p:sldId id="305" r:id="rId24"/>
    <p:sldId id="307" r:id="rId25"/>
    <p:sldId id="342" r:id="rId26"/>
    <p:sldId id="343" r:id="rId27"/>
    <p:sldId id="304" r:id="rId28"/>
    <p:sldId id="345" r:id="rId29"/>
    <p:sldId id="346" r:id="rId30"/>
    <p:sldId id="347" r:id="rId31"/>
    <p:sldId id="280" r:id="rId32"/>
    <p:sldId id="337" r:id="rId33"/>
    <p:sldId id="288" r:id="rId34"/>
    <p:sldId id="281" r:id="rId35"/>
    <p:sldId id="284" r:id="rId36"/>
    <p:sldId id="285" r:id="rId37"/>
    <p:sldId id="340" r:id="rId38"/>
    <p:sldId id="349" r:id="rId3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0000"/>
    <a:srgbClr val="F7EB53"/>
    <a:srgbClr val="FFD44B"/>
    <a:srgbClr val="FA2A48"/>
    <a:srgbClr val="80F880"/>
    <a:srgbClr val="99AADF"/>
    <a:srgbClr val="E395DF"/>
    <a:srgbClr val="974129"/>
    <a:srgbClr val="FAF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062" autoAdjust="0"/>
    <p:restoredTop sz="94662" autoAdjust="0"/>
  </p:normalViewPr>
  <p:slideViewPr>
    <p:cSldViewPr>
      <p:cViewPr varScale="1">
        <p:scale>
          <a:sx n="68" d="100"/>
          <a:sy n="68" d="100"/>
        </p:scale>
        <p:origin x="780" y="54"/>
      </p:cViewPr>
      <p:guideLst>
        <p:guide orient="horz" pos="2160"/>
        <p:guide pos="2880"/>
      </p:guideLst>
    </p:cSldViewPr>
  </p:slideViewPr>
  <p:outlineViewPr>
    <p:cViewPr>
      <p:scale>
        <a:sx n="33" d="100"/>
        <a:sy n="33" d="100"/>
      </p:scale>
      <p:origin x="0" y="12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29BB18-F714-44C6-98F5-F345B41A5713}" type="doc">
      <dgm:prSet loTypeId="urn:microsoft.com/office/officeart/2005/8/layout/cycle2" loCatId="cycle" qsTypeId="urn:microsoft.com/office/officeart/2005/8/quickstyle/3d6" qsCatId="3D" csTypeId="urn:microsoft.com/office/officeart/2005/8/colors/colorful5" csCatId="colorful" phldr="1"/>
      <dgm:spPr/>
      <dgm:t>
        <a:bodyPr/>
        <a:lstStyle/>
        <a:p>
          <a:endParaRPr lang="es-EC"/>
        </a:p>
      </dgm:t>
    </dgm:pt>
    <dgm:pt modelId="{D4DE2EFE-02BD-43B6-9ECF-026A8EF5BC66}">
      <dgm:prSet custT="1"/>
      <dgm:spPr/>
      <dgm:t>
        <a:bodyPr/>
        <a:lstStyle/>
        <a:p>
          <a:r>
            <a:rPr lang="es-EC" sz="1400" dirty="0"/>
            <a:t>Niños que no cuentan con ningún programa extracurricular predeportivo virtual ni lo han conformado en ningún momento</a:t>
          </a:r>
          <a:r>
            <a:rPr lang="es-EC" sz="2000" dirty="0"/>
            <a:t>.</a:t>
          </a:r>
        </a:p>
      </dgm:t>
    </dgm:pt>
    <dgm:pt modelId="{10347B19-9F7F-435B-95C6-05FB1DF2F3DD}" type="parTrans" cxnId="{87CE9358-9C8A-44D8-BBA3-DDCE1D8FA413}">
      <dgm:prSet/>
      <dgm:spPr/>
      <dgm:t>
        <a:bodyPr/>
        <a:lstStyle/>
        <a:p>
          <a:endParaRPr lang="es-EC"/>
        </a:p>
      </dgm:t>
    </dgm:pt>
    <dgm:pt modelId="{56C739A9-1E40-4861-833A-4AA09EAD6DDE}" type="sibTrans" cxnId="{87CE9358-9C8A-44D8-BBA3-DDCE1D8FA413}">
      <dgm:prSet/>
      <dgm:spPr/>
      <dgm:t>
        <a:bodyPr/>
        <a:lstStyle/>
        <a:p>
          <a:endParaRPr lang="es-EC"/>
        </a:p>
      </dgm:t>
    </dgm:pt>
    <dgm:pt modelId="{86AD848A-AC09-4181-8D85-C741DB37CFFF}">
      <dgm:prSet custT="1"/>
      <dgm:spPr/>
      <dgm:t>
        <a:bodyPr/>
        <a:lstStyle/>
        <a:p>
          <a:r>
            <a:rPr lang="es-EC" sz="2000" dirty="0">
              <a:solidFill>
                <a:schemeClr val="accent2"/>
              </a:solidFill>
            </a:rPr>
            <a:t>El estrés delos niños debido al confinamiento</a:t>
          </a:r>
          <a:r>
            <a:rPr lang="es-EC" sz="2400" dirty="0">
              <a:solidFill>
                <a:schemeClr val="accent2"/>
              </a:solidFill>
            </a:rPr>
            <a:t>. </a:t>
          </a:r>
        </a:p>
      </dgm:t>
    </dgm:pt>
    <dgm:pt modelId="{9DEECDFC-A712-43E2-B26A-623B756458D9}" type="parTrans" cxnId="{E6A836AB-DBC0-4150-B69C-8DC83D890019}">
      <dgm:prSet/>
      <dgm:spPr/>
      <dgm:t>
        <a:bodyPr/>
        <a:lstStyle/>
        <a:p>
          <a:endParaRPr lang="es-EC"/>
        </a:p>
      </dgm:t>
    </dgm:pt>
    <dgm:pt modelId="{34196C2E-7EDC-42E7-BE7B-069078CD72CB}" type="sibTrans" cxnId="{E6A836AB-DBC0-4150-B69C-8DC83D890019}">
      <dgm:prSet/>
      <dgm:spPr/>
      <dgm:t>
        <a:bodyPr/>
        <a:lstStyle/>
        <a:p>
          <a:endParaRPr lang="es-EC"/>
        </a:p>
      </dgm:t>
    </dgm:pt>
    <dgm:pt modelId="{C999D589-E402-4638-9946-1539B8134431}" type="pres">
      <dgm:prSet presAssocID="{F329BB18-F714-44C6-98F5-F345B41A5713}" presName="cycle" presStyleCnt="0">
        <dgm:presLayoutVars>
          <dgm:dir/>
          <dgm:resizeHandles val="exact"/>
        </dgm:presLayoutVars>
      </dgm:prSet>
      <dgm:spPr/>
    </dgm:pt>
    <dgm:pt modelId="{2B95DF2E-6A5D-4547-977C-148F510F37CB}" type="pres">
      <dgm:prSet presAssocID="{D4DE2EFE-02BD-43B6-9ECF-026A8EF5BC66}" presName="node" presStyleLbl="node1" presStyleIdx="0" presStyleCnt="2">
        <dgm:presLayoutVars>
          <dgm:bulletEnabled val="1"/>
        </dgm:presLayoutVars>
      </dgm:prSet>
      <dgm:spPr/>
    </dgm:pt>
    <dgm:pt modelId="{9F9FAE20-DF3D-44FF-B07E-53E298F3FC3A}" type="pres">
      <dgm:prSet presAssocID="{56C739A9-1E40-4861-833A-4AA09EAD6DDE}" presName="sibTrans" presStyleLbl="sibTrans2D1" presStyleIdx="0" presStyleCnt="2"/>
      <dgm:spPr/>
    </dgm:pt>
    <dgm:pt modelId="{95BE081B-8ADE-4340-8449-EF824CBBA5CA}" type="pres">
      <dgm:prSet presAssocID="{56C739A9-1E40-4861-833A-4AA09EAD6DDE}" presName="connectorText" presStyleLbl="sibTrans2D1" presStyleIdx="0" presStyleCnt="2"/>
      <dgm:spPr/>
    </dgm:pt>
    <dgm:pt modelId="{5A9C1264-EE2F-40A4-837B-A74B434DB381}" type="pres">
      <dgm:prSet presAssocID="{86AD848A-AC09-4181-8D85-C741DB37CFFF}" presName="node" presStyleLbl="node1" presStyleIdx="1" presStyleCnt="2" custRadScaleRad="99996" custRadScaleInc="1008">
        <dgm:presLayoutVars>
          <dgm:bulletEnabled val="1"/>
        </dgm:presLayoutVars>
      </dgm:prSet>
      <dgm:spPr/>
    </dgm:pt>
    <dgm:pt modelId="{ACE11EDF-9657-4E19-9A72-61D05876CEC2}" type="pres">
      <dgm:prSet presAssocID="{34196C2E-7EDC-42E7-BE7B-069078CD72CB}" presName="sibTrans" presStyleLbl="sibTrans2D1" presStyleIdx="1" presStyleCnt="2"/>
      <dgm:spPr/>
    </dgm:pt>
    <dgm:pt modelId="{AAE52AA1-6697-41FF-8951-C9E4E457BA86}" type="pres">
      <dgm:prSet presAssocID="{34196C2E-7EDC-42E7-BE7B-069078CD72CB}" presName="connectorText" presStyleLbl="sibTrans2D1" presStyleIdx="1" presStyleCnt="2"/>
      <dgm:spPr/>
    </dgm:pt>
  </dgm:ptLst>
  <dgm:cxnLst>
    <dgm:cxn modelId="{277C810A-A63D-4AAD-BA8E-2FC04C58DE1F}" type="presOf" srcId="{F329BB18-F714-44C6-98F5-F345B41A5713}" destId="{C999D589-E402-4638-9946-1539B8134431}" srcOrd="0" destOrd="0" presId="urn:microsoft.com/office/officeart/2005/8/layout/cycle2"/>
    <dgm:cxn modelId="{6C3C130D-FB7E-4EEA-83D4-F4CEA5ECF581}" type="presOf" srcId="{86AD848A-AC09-4181-8D85-C741DB37CFFF}" destId="{5A9C1264-EE2F-40A4-837B-A74B434DB381}" srcOrd="0" destOrd="0" presId="urn:microsoft.com/office/officeart/2005/8/layout/cycle2"/>
    <dgm:cxn modelId="{87CE9358-9C8A-44D8-BBA3-DDCE1D8FA413}" srcId="{F329BB18-F714-44C6-98F5-F345B41A5713}" destId="{D4DE2EFE-02BD-43B6-9ECF-026A8EF5BC66}" srcOrd="0" destOrd="0" parTransId="{10347B19-9F7F-435B-95C6-05FB1DF2F3DD}" sibTransId="{56C739A9-1E40-4861-833A-4AA09EAD6DDE}"/>
    <dgm:cxn modelId="{EC62D85A-46B8-470C-BE54-815547C56E9A}" type="presOf" srcId="{D4DE2EFE-02BD-43B6-9ECF-026A8EF5BC66}" destId="{2B95DF2E-6A5D-4547-977C-148F510F37CB}" srcOrd="0" destOrd="0" presId="urn:microsoft.com/office/officeart/2005/8/layout/cycle2"/>
    <dgm:cxn modelId="{E6A836AB-DBC0-4150-B69C-8DC83D890019}" srcId="{F329BB18-F714-44C6-98F5-F345B41A5713}" destId="{86AD848A-AC09-4181-8D85-C741DB37CFFF}" srcOrd="1" destOrd="0" parTransId="{9DEECDFC-A712-43E2-B26A-623B756458D9}" sibTransId="{34196C2E-7EDC-42E7-BE7B-069078CD72CB}"/>
    <dgm:cxn modelId="{6A805BAB-2D7F-4B7E-B33A-788702264163}" type="presOf" srcId="{34196C2E-7EDC-42E7-BE7B-069078CD72CB}" destId="{AAE52AA1-6697-41FF-8951-C9E4E457BA86}" srcOrd="1" destOrd="0" presId="urn:microsoft.com/office/officeart/2005/8/layout/cycle2"/>
    <dgm:cxn modelId="{855F2ACF-0CCD-4B22-A889-222CA69FC784}" type="presOf" srcId="{56C739A9-1E40-4861-833A-4AA09EAD6DDE}" destId="{95BE081B-8ADE-4340-8449-EF824CBBA5CA}" srcOrd="1" destOrd="0" presId="urn:microsoft.com/office/officeart/2005/8/layout/cycle2"/>
    <dgm:cxn modelId="{BBF9FCF5-D57E-43BE-896D-AB210FC6F358}" type="presOf" srcId="{34196C2E-7EDC-42E7-BE7B-069078CD72CB}" destId="{ACE11EDF-9657-4E19-9A72-61D05876CEC2}" srcOrd="0" destOrd="0" presId="urn:microsoft.com/office/officeart/2005/8/layout/cycle2"/>
    <dgm:cxn modelId="{618251FC-F7B4-4E10-B75A-BA6B9F51F5AE}" type="presOf" srcId="{56C739A9-1E40-4861-833A-4AA09EAD6DDE}" destId="{9F9FAE20-DF3D-44FF-B07E-53E298F3FC3A}" srcOrd="0" destOrd="0" presId="urn:microsoft.com/office/officeart/2005/8/layout/cycle2"/>
    <dgm:cxn modelId="{EEFA2C02-2200-4CDB-A7A2-B1D918E78067}" type="presParOf" srcId="{C999D589-E402-4638-9946-1539B8134431}" destId="{2B95DF2E-6A5D-4547-977C-148F510F37CB}" srcOrd="0" destOrd="0" presId="urn:microsoft.com/office/officeart/2005/8/layout/cycle2"/>
    <dgm:cxn modelId="{EF7E2EA6-E892-4352-94D7-5D9FA46B53D6}" type="presParOf" srcId="{C999D589-E402-4638-9946-1539B8134431}" destId="{9F9FAE20-DF3D-44FF-B07E-53E298F3FC3A}" srcOrd="1" destOrd="0" presId="urn:microsoft.com/office/officeart/2005/8/layout/cycle2"/>
    <dgm:cxn modelId="{CAD7D884-CCCB-4D12-A6A3-251F6C971354}" type="presParOf" srcId="{9F9FAE20-DF3D-44FF-B07E-53E298F3FC3A}" destId="{95BE081B-8ADE-4340-8449-EF824CBBA5CA}" srcOrd="0" destOrd="0" presId="urn:microsoft.com/office/officeart/2005/8/layout/cycle2"/>
    <dgm:cxn modelId="{5740E988-21A1-44C4-8D22-12342B43D0FE}" type="presParOf" srcId="{C999D589-E402-4638-9946-1539B8134431}" destId="{5A9C1264-EE2F-40A4-837B-A74B434DB381}" srcOrd="2" destOrd="0" presId="urn:microsoft.com/office/officeart/2005/8/layout/cycle2"/>
    <dgm:cxn modelId="{5650FB54-474C-4960-A543-5F8AD8235C1B}" type="presParOf" srcId="{C999D589-E402-4638-9946-1539B8134431}" destId="{ACE11EDF-9657-4E19-9A72-61D05876CEC2}" srcOrd="3" destOrd="0" presId="urn:microsoft.com/office/officeart/2005/8/layout/cycle2"/>
    <dgm:cxn modelId="{31FA76E8-3CA8-4D97-B2E7-8B4A525417D7}" type="presParOf" srcId="{ACE11EDF-9657-4E19-9A72-61D05876CEC2}" destId="{AAE52AA1-6697-41FF-8951-C9E4E457BA86}"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5DF2E-6A5D-4547-977C-148F510F37CB}">
      <dsp:nvSpPr>
        <dsp:cNvPr id="0" name=""/>
        <dsp:cNvSpPr/>
      </dsp:nvSpPr>
      <dsp:spPr>
        <a:xfrm>
          <a:off x="3535" y="1003"/>
          <a:ext cx="2160874" cy="2160874"/>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t>Niños que no cuentan con ningún programa extracurricular predeportivo virtual ni lo han conformado en ningún momento</a:t>
          </a:r>
          <a:r>
            <a:rPr lang="es-EC" sz="2000" kern="1200" dirty="0"/>
            <a:t>.</a:t>
          </a:r>
        </a:p>
      </dsp:txBody>
      <dsp:txXfrm>
        <a:off x="319988" y="317456"/>
        <a:ext cx="1527968" cy="1527968"/>
      </dsp:txXfrm>
    </dsp:sp>
    <dsp:sp modelId="{9F9FAE20-DF3D-44FF-B07E-53E298F3FC3A}">
      <dsp:nvSpPr>
        <dsp:cNvPr id="0" name=""/>
        <dsp:cNvSpPr/>
      </dsp:nvSpPr>
      <dsp:spPr>
        <a:xfrm rot="509">
          <a:off x="2679306" y="-349640"/>
          <a:ext cx="3432542" cy="729295"/>
        </a:xfrm>
        <a:prstGeom prst="rightArrow">
          <a:avLst>
            <a:gd name="adj1" fmla="val 60000"/>
            <a:gd name="adj2" fmla="val 50000"/>
          </a:avLst>
        </a:prstGeom>
        <a:solidFill>
          <a:schemeClr val="accent5">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s-EC" sz="3300" kern="1200"/>
        </a:p>
      </dsp:txBody>
      <dsp:txXfrm>
        <a:off x="2679306" y="-203797"/>
        <a:ext cx="3213754" cy="437577"/>
      </dsp:txXfrm>
    </dsp:sp>
    <dsp:sp modelId="{5A9C1264-EE2F-40A4-837B-A74B434DB381}">
      <dsp:nvSpPr>
        <dsp:cNvPr id="0" name=""/>
        <dsp:cNvSpPr/>
      </dsp:nvSpPr>
      <dsp:spPr>
        <a:xfrm>
          <a:off x="6820753" y="2007"/>
          <a:ext cx="2160874" cy="2160874"/>
        </a:xfrm>
        <a:prstGeom prst="ellipse">
          <a:avLst/>
        </a:prstGeom>
        <a:solidFill>
          <a:schemeClr val="accent5">
            <a:hueOff val="-4563753"/>
            <a:satOff val="40392"/>
            <a:lumOff val="2843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C" sz="2000" kern="1200" dirty="0">
              <a:solidFill>
                <a:schemeClr val="accent2"/>
              </a:solidFill>
            </a:rPr>
            <a:t>El estrés delos niños debido al confinamiento</a:t>
          </a:r>
          <a:r>
            <a:rPr lang="es-EC" sz="2400" kern="1200" dirty="0">
              <a:solidFill>
                <a:schemeClr val="accent2"/>
              </a:solidFill>
            </a:rPr>
            <a:t>. </a:t>
          </a:r>
        </a:p>
      </dsp:txBody>
      <dsp:txXfrm>
        <a:off x="7137206" y="318460"/>
        <a:ext cx="1527968" cy="1527968"/>
      </dsp:txXfrm>
    </dsp:sp>
    <dsp:sp modelId="{ACE11EDF-9657-4E19-9A72-61D05876CEC2}">
      <dsp:nvSpPr>
        <dsp:cNvPr id="0" name=""/>
        <dsp:cNvSpPr/>
      </dsp:nvSpPr>
      <dsp:spPr>
        <a:xfrm rot="10800504">
          <a:off x="2873444" y="1784180"/>
          <a:ext cx="3432209" cy="729295"/>
        </a:xfrm>
        <a:prstGeom prst="rightArrow">
          <a:avLst>
            <a:gd name="adj1" fmla="val 60000"/>
            <a:gd name="adj2" fmla="val 50000"/>
          </a:avLst>
        </a:prstGeom>
        <a:solidFill>
          <a:schemeClr val="accent5">
            <a:hueOff val="-4563753"/>
            <a:satOff val="40392"/>
            <a:lumOff val="28431"/>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s-EC" sz="3300" kern="1200"/>
        </a:p>
      </dsp:txBody>
      <dsp:txXfrm rot="10800000">
        <a:off x="3092232" y="1930055"/>
        <a:ext cx="3213421" cy="43757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0847BC-1AA4-4DD3-A3A9-5595D86F252D}" type="datetimeFigureOut">
              <a:rPr lang="es-ES" smtClean="0"/>
              <a:t>04/03/2021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94A812-6677-4E53-B08E-65A9676ED5D9}" type="slidenum">
              <a:rPr lang="es-ES" smtClean="0"/>
              <a:t>‹Nº›</a:t>
            </a:fld>
            <a:endParaRPr lang="es-ES"/>
          </a:p>
        </p:txBody>
      </p:sp>
    </p:spTree>
    <p:extLst>
      <p:ext uri="{BB962C8B-B14F-4D97-AF65-F5344CB8AC3E}">
        <p14:creationId xmlns:p14="http://schemas.microsoft.com/office/powerpoint/2010/main" val="4014580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183c08c88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183c08c8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494A812-6677-4E53-B08E-65A9676ED5D9}" type="slidenum">
              <a:rPr lang="es-ES" smtClean="0"/>
              <a:t>29</a:t>
            </a:fld>
            <a:endParaRPr lang="es-ES"/>
          </a:p>
        </p:txBody>
      </p:sp>
    </p:spTree>
    <p:extLst>
      <p:ext uri="{BB962C8B-B14F-4D97-AF65-F5344CB8AC3E}">
        <p14:creationId xmlns:p14="http://schemas.microsoft.com/office/powerpoint/2010/main" val="2831884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494A812-6677-4E53-B08E-65A9676ED5D9}" type="slidenum">
              <a:rPr lang="es-ES" smtClean="0"/>
              <a:t>4</a:t>
            </a:fld>
            <a:endParaRPr lang="es-ES"/>
          </a:p>
        </p:txBody>
      </p:sp>
    </p:spTree>
    <p:extLst>
      <p:ext uri="{BB962C8B-B14F-4D97-AF65-F5344CB8AC3E}">
        <p14:creationId xmlns:p14="http://schemas.microsoft.com/office/powerpoint/2010/main" val="90734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a:solidFill>
                  <a:prstClr val="black"/>
                </a:solidFill>
              </a:rPr>
              <a:t>© Copyright Showeet.com – Creative &amp;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5</a:t>
            </a:fld>
            <a:endParaRPr lang="en-US"/>
          </a:p>
        </p:txBody>
      </p:sp>
    </p:spTree>
    <p:extLst>
      <p:ext uri="{BB962C8B-B14F-4D97-AF65-F5344CB8AC3E}">
        <p14:creationId xmlns:p14="http://schemas.microsoft.com/office/powerpoint/2010/main" val="919657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183c08c8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183c08c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a:solidFill>
                  <a:prstClr val="black"/>
                </a:solidFill>
              </a:rPr>
              <a:t>© Copyright Showeet.com – Creative &amp;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7</a:t>
            </a:fld>
            <a:endParaRPr lang="en-US"/>
          </a:p>
        </p:txBody>
      </p:sp>
    </p:spTree>
    <p:extLst>
      <p:ext uri="{BB962C8B-B14F-4D97-AF65-F5344CB8AC3E}">
        <p14:creationId xmlns:p14="http://schemas.microsoft.com/office/powerpoint/2010/main" val="598786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7813e18fd8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7813e18fd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a:solidFill>
                  <a:prstClr val="black"/>
                </a:solidFill>
              </a:rPr>
              <a:t>© Copyright Showeet.com – Creative &amp;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733419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77f25c126a_0_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77f25c126a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5de68260be_3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5de68260be_3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howeet.com/" TargetMode="External"/><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howeet.com/" TargetMode="External"/><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howeet.com/" TargetMode="External"/><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017400" y="3403071"/>
            <a:ext cx="2859300" cy="534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ubTitle" idx="1"/>
          </p:nvPr>
        </p:nvSpPr>
        <p:spPr>
          <a:xfrm>
            <a:off x="1129750" y="4097121"/>
            <a:ext cx="2634600" cy="11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 name="Google Shape;16;p3"/>
          <p:cNvSpPr txBox="1">
            <a:spLocks noGrp="1"/>
          </p:cNvSpPr>
          <p:nvPr>
            <p:ph type="title" idx="2" hasCustomPrompt="1"/>
          </p:nvPr>
        </p:nvSpPr>
        <p:spPr>
          <a:xfrm>
            <a:off x="1386100" y="1983871"/>
            <a:ext cx="2121900" cy="11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2415944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4"/>
        </a:solidFill>
        <a:effectLst/>
      </p:bgPr>
    </p:bg>
    <p:spTree>
      <p:nvGrpSpPr>
        <p:cNvPr id="1" name="Shape 71"/>
        <p:cNvGrpSpPr/>
        <p:nvPr/>
      </p:nvGrpSpPr>
      <p:grpSpPr>
        <a:xfrm>
          <a:off x="0" y="0"/>
          <a:ext cx="0" cy="0"/>
          <a:chOff x="0" y="0"/>
          <a:chExt cx="0" cy="0"/>
        </a:xfrm>
      </p:grpSpPr>
      <p:sp>
        <p:nvSpPr>
          <p:cNvPr id="72" name="Google Shape;72;p15"/>
          <p:cNvSpPr/>
          <p:nvPr/>
        </p:nvSpPr>
        <p:spPr>
          <a:xfrm>
            <a:off x="6956200" y="-16333"/>
            <a:ext cx="2211900" cy="69280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 name="Google Shape;73;p15"/>
          <p:cNvSpPr/>
          <p:nvPr/>
        </p:nvSpPr>
        <p:spPr>
          <a:xfrm>
            <a:off x="902250" y="813667"/>
            <a:ext cx="7339500" cy="5268000"/>
          </a:xfrm>
          <a:prstGeom prst="rect">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 name="Google Shape;74;p15"/>
          <p:cNvSpPr txBox="1">
            <a:spLocks noGrp="1"/>
          </p:cNvSpPr>
          <p:nvPr>
            <p:ph type="title"/>
          </p:nvPr>
        </p:nvSpPr>
        <p:spPr>
          <a:xfrm>
            <a:off x="1832425" y="4052900"/>
            <a:ext cx="4232700" cy="7908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a:endParaRPr/>
          </a:p>
        </p:txBody>
      </p:sp>
      <p:sp>
        <p:nvSpPr>
          <p:cNvPr id="75" name="Google Shape;75;p15"/>
          <p:cNvSpPr txBox="1">
            <a:spLocks noGrp="1"/>
          </p:cNvSpPr>
          <p:nvPr>
            <p:ph type="body" idx="1"/>
          </p:nvPr>
        </p:nvSpPr>
        <p:spPr>
          <a:xfrm>
            <a:off x="1832425" y="1936867"/>
            <a:ext cx="4232700" cy="1906400"/>
          </a:xfrm>
          <a:prstGeom prst="rect">
            <a:avLst/>
          </a:prstGeom>
        </p:spPr>
        <p:txBody>
          <a:bodyPr spcFirstLastPara="1" wrap="square" lIns="91425" tIns="91425" rIns="91425" bIns="91425" anchor="t" anchorCtr="0">
            <a:noAutofit/>
          </a:bodyPr>
          <a:lstStyle>
            <a:lvl1pPr marL="457200" lvl="0" indent="-342900" algn="r" rtl="0">
              <a:spcBef>
                <a:spcPts val="0"/>
              </a:spcBef>
              <a:spcAft>
                <a:spcPts val="0"/>
              </a:spcAft>
              <a:buClr>
                <a:schemeClr val="accent1"/>
              </a:buClr>
              <a:buSzPts val="1800"/>
              <a:buChar char="●"/>
              <a:defRPr>
                <a:solidFill>
                  <a:schemeClr val="accent1"/>
                </a:solidFill>
              </a:defRPr>
            </a:lvl1pPr>
            <a:lvl2pPr marL="914400" lvl="1" indent="-342900" algn="ctr" rtl="0">
              <a:spcBef>
                <a:spcPts val="1600"/>
              </a:spcBef>
              <a:spcAft>
                <a:spcPts val="0"/>
              </a:spcAft>
              <a:buClr>
                <a:schemeClr val="accent1"/>
              </a:buClr>
              <a:buSzPts val="1800"/>
              <a:buChar char="○"/>
              <a:defRPr sz="1800">
                <a:solidFill>
                  <a:schemeClr val="accent1"/>
                </a:solidFill>
              </a:defRPr>
            </a:lvl2pPr>
            <a:lvl3pPr marL="1371600" lvl="2" indent="-342900" algn="ctr" rtl="0">
              <a:spcBef>
                <a:spcPts val="1600"/>
              </a:spcBef>
              <a:spcAft>
                <a:spcPts val="0"/>
              </a:spcAft>
              <a:buClr>
                <a:schemeClr val="accent1"/>
              </a:buClr>
              <a:buSzPts val="1800"/>
              <a:buChar char="■"/>
              <a:defRPr sz="1800">
                <a:solidFill>
                  <a:schemeClr val="accent1"/>
                </a:solidFill>
              </a:defRPr>
            </a:lvl3pPr>
            <a:lvl4pPr marL="1828800" lvl="3" indent="-342900" algn="ctr" rtl="0">
              <a:spcBef>
                <a:spcPts val="1600"/>
              </a:spcBef>
              <a:spcAft>
                <a:spcPts val="0"/>
              </a:spcAft>
              <a:buClr>
                <a:schemeClr val="accent1"/>
              </a:buClr>
              <a:buSzPts val="1800"/>
              <a:buChar char="●"/>
              <a:defRPr sz="1800">
                <a:solidFill>
                  <a:schemeClr val="accent1"/>
                </a:solidFill>
              </a:defRPr>
            </a:lvl4pPr>
            <a:lvl5pPr marL="2286000" lvl="4" indent="-342900" algn="ctr" rtl="0">
              <a:spcBef>
                <a:spcPts val="1600"/>
              </a:spcBef>
              <a:spcAft>
                <a:spcPts val="0"/>
              </a:spcAft>
              <a:buClr>
                <a:schemeClr val="accent1"/>
              </a:buClr>
              <a:buSzPts val="1800"/>
              <a:buChar char="○"/>
              <a:defRPr sz="1800">
                <a:solidFill>
                  <a:schemeClr val="accent1"/>
                </a:solidFill>
              </a:defRPr>
            </a:lvl5pPr>
            <a:lvl6pPr marL="2743200" lvl="5" indent="-342900" algn="ctr" rtl="0">
              <a:spcBef>
                <a:spcPts val="1600"/>
              </a:spcBef>
              <a:spcAft>
                <a:spcPts val="0"/>
              </a:spcAft>
              <a:buClr>
                <a:schemeClr val="accent1"/>
              </a:buClr>
              <a:buSzPts val="1800"/>
              <a:buChar char="■"/>
              <a:defRPr sz="1800">
                <a:solidFill>
                  <a:schemeClr val="accent1"/>
                </a:solidFill>
              </a:defRPr>
            </a:lvl6pPr>
            <a:lvl7pPr marL="3200400" lvl="6" indent="-342900" algn="ctr" rtl="0">
              <a:spcBef>
                <a:spcPts val="1600"/>
              </a:spcBef>
              <a:spcAft>
                <a:spcPts val="0"/>
              </a:spcAft>
              <a:buClr>
                <a:schemeClr val="accent1"/>
              </a:buClr>
              <a:buSzPts val="1800"/>
              <a:buChar char="●"/>
              <a:defRPr sz="1800">
                <a:solidFill>
                  <a:schemeClr val="accent1"/>
                </a:solidFill>
              </a:defRPr>
            </a:lvl7pPr>
            <a:lvl8pPr marL="3657600" lvl="7" indent="-342900" algn="ctr" rtl="0">
              <a:spcBef>
                <a:spcPts val="1600"/>
              </a:spcBef>
              <a:spcAft>
                <a:spcPts val="0"/>
              </a:spcAft>
              <a:buClr>
                <a:schemeClr val="accent1"/>
              </a:buClr>
              <a:buSzPts val="1800"/>
              <a:buChar char="○"/>
              <a:defRPr sz="1800">
                <a:solidFill>
                  <a:schemeClr val="accent1"/>
                </a:solidFill>
              </a:defRPr>
            </a:lvl8pPr>
            <a:lvl9pPr marL="4114800" lvl="8" indent="-342900" algn="ctr" rtl="0">
              <a:spcBef>
                <a:spcPts val="1600"/>
              </a:spcBef>
              <a:spcAft>
                <a:spcPts val="1600"/>
              </a:spcAft>
              <a:buClr>
                <a:schemeClr val="accent1"/>
              </a:buClr>
              <a:buSzPts val="1800"/>
              <a:buChar char="■"/>
              <a:defRPr sz="1800">
                <a:solidFill>
                  <a:schemeClr val="accent1"/>
                </a:solidFill>
              </a:defRPr>
            </a:lvl9pPr>
          </a:lstStyle>
          <a:p>
            <a:endParaRPr/>
          </a:p>
        </p:txBody>
      </p:sp>
    </p:spTree>
    <p:extLst>
      <p:ext uri="{BB962C8B-B14F-4D97-AF65-F5344CB8AC3E}">
        <p14:creationId xmlns:p14="http://schemas.microsoft.com/office/powerpoint/2010/main" val="1517677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wo Columns ">
  <p:cSld name="Title + Two Columns ">
    <p:spTree>
      <p:nvGrpSpPr>
        <p:cNvPr id="1" name="Shape 76"/>
        <p:cNvGrpSpPr/>
        <p:nvPr/>
      </p:nvGrpSpPr>
      <p:grpSpPr>
        <a:xfrm>
          <a:off x="0" y="0"/>
          <a:ext cx="0" cy="0"/>
          <a:chOff x="0" y="0"/>
          <a:chExt cx="0" cy="0"/>
        </a:xfrm>
      </p:grpSpPr>
      <p:sp>
        <p:nvSpPr>
          <p:cNvPr id="77" name="Google Shape;77;p16"/>
          <p:cNvSpPr/>
          <p:nvPr/>
        </p:nvSpPr>
        <p:spPr>
          <a:xfrm>
            <a:off x="4572000" y="-55967"/>
            <a:ext cx="4561800" cy="6929600"/>
          </a:xfrm>
          <a:prstGeom prst="rect">
            <a:avLst/>
          </a:pr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 name="Google Shape;78;p16"/>
          <p:cNvSpPr/>
          <p:nvPr/>
        </p:nvSpPr>
        <p:spPr>
          <a:xfrm>
            <a:off x="5205725" y="2565267"/>
            <a:ext cx="3309000" cy="36224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 name="Google Shape;79;p16"/>
          <p:cNvSpPr/>
          <p:nvPr/>
        </p:nvSpPr>
        <p:spPr>
          <a:xfrm>
            <a:off x="629275" y="2565267"/>
            <a:ext cx="3309000" cy="3622400"/>
          </a:xfrm>
          <a:prstGeom prst="rect">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 name="Google Shape;80;p16"/>
          <p:cNvSpPr txBox="1">
            <a:spLocks noGrp="1"/>
          </p:cNvSpPr>
          <p:nvPr>
            <p:ph type="title"/>
          </p:nvPr>
        </p:nvSpPr>
        <p:spPr>
          <a:xfrm>
            <a:off x="5820125" y="3417233"/>
            <a:ext cx="20802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81" name="Google Shape;81;p16"/>
          <p:cNvSpPr txBox="1">
            <a:spLocks noGrp="1"/>
          </p:cNvSpPr>
          <p:nvPr>
            <p:ph type="subTitle" idx="1"/>
          </p:nvPr>
        </p:nvSpPr>
        <p:spPr>
          <a:xfrm>
            <a:off x="5820125" y="3895167"/>
            <a:ext cx="2080200" cy="141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82" name="Google Shape;82;p16"/>
          <p:cNvSpPr txBox="1">
            <a:spLocks noGrp="1"/>
          </p:cNvSpPr>
          <p:nvPr>
            <p:ph type="title" idx="2"/>
          </p:nvPr>
        </p:nvSpPr>
        <p:spPr>
          <a:xfrm>
            <a:off x="766800" y="700800"/>
            <a:ext cx="76104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83" name="Google Shape;83;p16"/>
          <p:cNvSpPr txBox="1">
            <a:spLocks noGrp="1"/>
          </p:cNvSpPr>
          <p:nvPr>
            <p:ph type="title" idx="3"/>
          </p:nvPr>
        </p:nvSpPr>
        <p:spPr>
          <a:xfrm>
            <a:off x="1243675" y="3417233"/>
            <a:ext cx="20802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4" name="Google Shape;84;p16"/>
          <p:cNvSpPr txBox="1">
            <a:spLocks noGrp="1"/>
          </p:cNvSpPr>
          <p:nvPr>
            <p:ph type="subTitle" idx="4"/>
          </p:nvPr>
        </p:nvSpPr>
        <p:spPr>
          <a:xfrm>
            <a:off x="1243675" y="3895167"/>
            <a:ext cx="2080200" cy="141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3503971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Four Columns">
  <p:cSld name="Title + Four Columns">
    <p:bg>
      <p:bgPr>
        <a:solidFill>
          <a:schemeClr val="accent4"/>
        </a:solidFill>
        <a:effectLst/>
      </p:bgPr>
    </p:bg>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765675" y="3201127"/>
            <a:ext cx="19356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87" name="Google Shape;87;p17"/>
          <p:cNvSpPr txBox="1">
            <a:spLocks noGrp="1"/>
          </p:cNvSpPr>
          <p:nvPr>
            <p:ph type="subTitle" idx="1"/>
          </p:nvPr>
        </p:nvSpPr>
        <p:spPr>
          <a:xfrm>
            <a:off x="765675" y="3577461"/>
            <a:ext cx="1935600" cy="7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88" name="Google Shape;88;p17"/>
          <p:cNvSpPr txBox="1">
            <a:spLocks noGrp="1"/>
          </p:cNvSpPr>
          <p:nvPr>
            <p:ph type="title" idx="2"/>
          </p:nvPr>
        </p:nvSpPr>
        <p:spPr>
          <a:xfrm>
            <a:off x="765675" y="4932224"/>
            <a:ext cx="19356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89" name="Google Shape;89;p17"/>
          <p:cNvSpPr txBox="1">
            <a:spLocks noGrp="1"/>
          </p:cNvSpPr>
          <p:nvPr>
            <p:ph type="subTitle" idx="3"/>
          </p:nvPr>
        </p:nvSpPr>
        <p:spPr>
          <a:xfrm>
            <a:off x="765675" y="5308560"/>
            <a:ext cx="1935600" cy="7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90" name="Google Shape;90;p17"/>
          <p:cNvSpPr txBox="1">
            <a:spLocks noGrp="1"/>
          </p:cNvSpPr>
          <p:nvPr>
            <p:ph type="title" idx="4"/>
          </p:nvPr>
        </p:nvSpPr>
        <p:spPr>
          <a:xfrm>
            <a:off x="3017554" y="3201127"/>
            <a:ext cx="19356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91" name="Google Shape;91;p17"/>
          <p:cNvSpPr txBox="1">
            <a:spLocks noGrp="1"/>
          </p:cNvSpPr>
          <p:nvPr>
            <p:ph type="subTitle" idx="5"/>
          </p:nvPr>
        </p:nvSpPr>
        <p:spPr>
          <a:xfrm>
            <a:off x="3017554" y="3577461"/>
            <a:ext cx="1935600" cy="7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92" name="Google Shape;92;p17"/>
          <p:cNvSpPr txBox="1">
            <a:spLocks noGrp="1"/>
          </p:cNvSpPr>
          <p:nvPr>
            <p:ph type="title" idx="6"/>
          </p:nvPr>
        </p:nvSpPr>
        <p:spPr>
          <a:xfrm>
            <a:off x="3017554" y="4932224"/>
            <a:ext cx="19356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93" name="Google Shape;93;p17"/>
          <p:cNvSpPr txBox="1">
            <a:spLocks noGrp="1"/>
          </p:cNvSpPr>
          <p:nvPr>
            <p:ph type="subTitle" idx="7"/>
          </p:nvPr>
        </p:nvSpPr>
        <p:spPr>
          <a:xfrm>
            <a:off x="3017554" y="5308560"/>
            <a:ext cx="1935600" cy="7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94" name="Google Shape;94;p17"/>
          <p:cNvSpPr txBox="1">
            <a:spLocks noGrp="1"/>
          </p:cNvSpPr>
          <p:nvPr>
            <p:ph type="title" idx="8"/>
          </p:nvPr>
        </p:nvSpPr>
        <p:spPr>
          <a:xfrm>
            <a:off x="766800" y="700800"/>
            <a:ext cx="7610400" cy="7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a:endParaRPr/>
          </a:p>
        </p:txBody>
      </p:sp>
    </p:spTree>
    <p:extLst>
      <p:ext uri="{BB962C8B-B14F-4D97-AF65-F5344CB8AC3E}">
        <p14:creationId xmlns:p14="http://schemas.microsoft.com/office/powerpoint/2010/main" val="2252502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766800" y="700800"/>
            <a:ext cx="76104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7" name="Google Shape;97;p18"/>
          <p:cNvSpPr/>
          <p:nvPr/>
        </p:nvSpPr>
        <p:spPr>
          <a:xfrm>
            <a:off x="-22750" y="-22133"/>
            <a:ext cx="240600" cy="6911600"/>
          </a:xfrm>
          <a:prstGeom prst="rect">
            <a:avLst/>
          </a:pr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 name="Google Shape;98;p18"/>
          <p:cNvSpPr/>
          <p:nvPr/>
        </p:nvSpPr>
        <p:spPr>
          <a:xfrm>
            <a:off x="4173600" y="2000633"/>
            <a:ext cx="2490600" cy="3918400"/>
          </a:xfrm>
          <a:prstGeom prst="rect">
            <a:avLst/>
          </a:pr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 name="Google Shape;99;p18"/>
          <p:cNvSpPr/>
          <p:nvPr/>
        </p:nvSpPr>
        <p:spPr>
          <a:xfrm flipH="1">
            <a:off x="6847500" y="2000633"/>
            <a:ext cx="1529700" cy="1820800"/>
          </a:xfrm>
          <a:prstGeom prst="rect">
            <a:avLst/>
          </a:pr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 name="Google Shape;100;p18"/>
          <p:cNvSpPr/>
          <p:nvPr/>
        </p:nvSpPr>
        <p:spPr>
          <a:xfrm flipH="1">
            <a:off x="6847500" y="4098133"/>
            <a:ext cx="1529700" cy="1820800"/>
          </a:xfrm>
          <a:prstGeom prst="rect">
            <a:avLst/>
          </a:pr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3298982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Six Columns ">
  <p:cSld name="Title + Six Columns ">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995750" y="4974033"/>
            <a:ext cx="20802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3" name="Google Shape;103;p19"/>
          <p:cNvSpPr txBox="1">
            <a:spLocks noGrp="1"/>
          </p:cNvSpPr>
          <p:nvPr>
            <p:ph type="subTitle" idx="1"/>
          </p:nvPr>
        </p:nvSpPr>
        <p:spPr>
          <a:xfrm>
            <a:off x="995750" y="5350367"/>
            <a:ext cx="2080200" cy="8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4" name="Google Shape;104;p19"/>
          <p:cNvSpPr txBox="1">
            <a:spLocks noGrp="1"/>
          </p:cNvSpPr>
          <p:nvPr>
            <p:ph type="title" idx="2"/>
          </p:nvPr>
        </p:nvSpPr>
        <p:spPr>
          <a:xfrm>
            <a:off x="3531900" y="4974033"/>
            <a:ext cx="20802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5" name="Google Shape;105;p19"/>
          <p:cNvSpPr txBox="1">
            <a:spLocks noGrp="1"/>
          </p:cNvSpPr>
          <p:nvPr>
            <p:ph type="subTitle" idx="3"/>
          </p:nvPr>
        </p:nvSpPr>
        <p:spPr>
          <a:xfrm>
            <a:off x="3531900" y="5350367"/>
            <a:ext cx="2080200" cy="8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6" name="Google Shape;106;p19"/>
          <p:cNvSpPr txBox="1">
            <a:spLocks noGrp="1"/>
          </p:cNvSpPr>
          <p:nvPr>
            <p:ph type="title" idx="4"/>
          </p:nvPr>
        </p:nvSpPr>
        <p:spPr>
          <a:xfrm>
            <a:off x="6068050" y="4974033"/>
            <a:ext cx="20802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7" name="Google Shape;107;p19"/>
          <p:cNvSpPr txBox="1">
            <a:spLocks noGrp="1"/>
          </p:cNvSpPr>
          <p:nvPr>
            <p:ph type="subTitle" idx="5"/>
          </p:nvPr>
        </p:nvSpPr>
        <p:spPr>
          <a:xfrm>
            <a:off x="6068050" y="5350367"/>
            <a:ext cx="2080200" cy="8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8" name="Google Shape;108;p19"/>
          <p:cNvSpPr txBox="1">
            <a:spLocks noGrp="1"/>
          </p:cNvSpPr>
          <p:nvPr>
            <p:ph type="title" idx="6"/>
          </p:nvPr>
        </p:nvSpPr>
        <p:spPr>
          <a:xfrm>
            <a:off x="766800" y="700800"/>
            <a:ext cx="76104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09" name="Google Shape;109;p19"/>
          <p:cNvSpPr txBox="1">
            <a:spLocks noGrp="1"/>
          </p:cNvSpPr>
          <p:nvPr>
            <p:ph type="title" idx="7"/>
          </p:nvPr>
        </p:nvSpPr>
        <p:spPr>
          <a:xfrm>
            <a:off x="995750" y="2588051"/>
            <a:ext cx="20802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0" name="Google Shape;110;p19"/>
          <p:cNvSpPr txBox="1">
            <a:spLocks noGrp="1"/>
          </p:cNvSpPr>
          <p:nvPr>
            <p:ph type="subTitle" idx="8"/>
          </p:nvPr>
        </p:nvSpPr>
        <p:spPr>
          <a:xfrm>
            <a:off x="995750" y="2964396"/>
            <a:ext cx="2080200" cy="8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1" name="Google Shape;111;p19"/>
          <p:cNvSpPr txBox="1">
            <a:spLocks noGrp="1"/>
          </p:cNvSpPr>
          <p:nvPr>
            <p:ph type="title" idx="9"/>
          </p:nvPr>
        </p:nvSpPr>
        <p:spPr>
          <a:xfrm>
            <a:off x="3531900" y="2588051"/>
            <a:ext cx="20802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2" name="Google Shape;112;p19"/>
          <p:cNvSpPr txBox="1">
            <a:spLocks noGrp="1"/>
          </p:cNvSpPr>
          <p:nvPr>
            <p:ph type="subTitle" idx="13"/>
          </p:nvPr>
        </p:nvSpPr>
        <p:spPr>
          <a:xfrm>
            <a:off x="3531900" y="2964396"/>
            <a:ext cx="2080200" cy="8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3" name="Google Shape;113;p19"/>
          <p:cNvSpPr txBox="1">
            <a:spLocks noGrp="1"/>
          </p:cNvSpPr>
          <p:nvPr>
            <p:ph type="title" idx="14"/>
          </p:nvPr>
        </p:nvSpPr>
        <p:spPr>
          <a:xfrm>
            <a:off x="6068050" y="2588051"/>
            <a:ext cx="20802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4" name="Google Shape;114;p19"/>
          <p:cNvSpPr txBox="1">
            <a:spLocks noGrp="1"/>
          </p:cNvSpPr>
          <p:nvPr>
            <p:ph type="subTitle" idx="15"/>
          </p:nvPr>
        </p:nvSpPr>
        <p:spPr>
          <a:xfrm>
            <a:off x="6068050" y="2964396"/>
            <a:ext cx="2080200" cy="8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517974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Text">
  <p:cSld name="Title + Text">
    <p:bg>
      <p:bgPr>
        <a:solidFill>
          <a:schemeClr val="accent4"/>
        </a:solidFill>
        <a:effectLst/>
      </p:bgPr>
    </p:bg>
    <p:spTree>
      <p:nvGrpSpPr>
        <p:cNvPr id="1" name="Shape 115"/>
        <p:cNvGrpSpPr/>
        <p:nvPr/>
      </p:nvGrpSpPr>
      <p:grpSpPr>
        <a:xfrm>
          <a:off x="0" y="0"/>
          <a:ext cx="0" cy="0"/>
          <a:chOff x="0" y="0"/>
          <a:chExt cx="0" cy="0"/>
        </a:xfrm>
      </p:grpSpPr>
      <p:sp>
        <p:nvSpPr>
          <p:cNvPr id="116" name="Google Shape;116;p20"/>
          <p:cNvSpPr txBox="1">
            <a:spLocks noGrp="1"/>
          </p:cNvSpPr>
          <p:nvPr>
            <p:ph type="subTitle" idx="1"/>
          </p:nvPr>
        </p:nvSpPr>
        <p:spPr>
          <a:xfrm>
            <a:off x="5525500" y="2661667"/>
            <a:ext cx="2707800" cy="59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1"/>
              </a:buClr>
              <a:buSzPts val="1800"/>
              <a:buNone/>
              <a:defRPr b="1">
                <a:solidFill>
                  <a:schemeClr val="accent1"/>
                </a:solidFill>
              </a:defRPr>
            </a:lvl1pPr>
            <a:lvl2pPr lvl="1" rtl="0">
              <a:lnSpc>
                <a:spcPct val="100000"/>
              </a:lnSpc>
              <a:spcBef>
                <a:spcPts val="0"/>
              </a:spcBef>
              <a:spcAft>
                <a:spcPts val="0"/>
              </a:spcAft>
              <a:buClr>
                <a:schemeClr val="accent1"/>
              </a:buClr>
              <a:buSzPts val="1800"/>
              <a:buNone/>
              <a:defRPr sz="1800">
                <a:solidFill>
                  <a:schemeClr val="accent1"/>
                </a:solidFill>
              </a:defRPr>
            </a:lvl2pPr>
            <a:lvl3pPr lvl="2" rtl="0">
              <a:lnSpc>
                <a:spcPct val="100000"/>
              </a:lnSpc>
              <a:spcBef>
                <a:spcPts val="0"/>
              </a:spcBef>
              <a:spcAft>
                <a:spcPts val="0"/>
              </a:spcAft>
              <a:buClr>
                <a:schemeClr val="accent1"/>
              </a:buClr>
              <a:buSzPts val="1800"/>
              <a:buNone/>
              <a:defRPr sz="1800">
                <a:solidFill>
                  <a:schemeClr val="accent1"/>
                </a:solidFill>
              </a:defRPr>
            </a:lvl3pPr>
            <a:lvl4pPr lvl="3" rtl="0">
              <a:lnSpc>
                <a:spcPct val="100000"/>
              </a:lnSpc>
              <a:spcBef>
                <a:spcPts val="0"/>
              </a:spcBef>
              <a:spcAft>
                <a:spcPts val="0"/>
              </a:spcAft>
              <a:buClr>
                <a:schemeClr val="accent1"/>
              </a:buClr>
              <a:buSzPts val="1800"/>
              <a:buNone/>
              <a:defRPr sz="1800">
                <a:solidFill>
                  <a:schemeClr val="accent1"/>
                </a:solidFill>
              </a:defRPr>
            </a:lvl4pPr>
            <a:lvl5pPr lvl="4" rtl="0">
              <a:lnSpc>
                <a:spcPct val="100000"/>
              </a:lnSpc>
              <a:spcBef>
                <a:spcPts val="0"/>
              </a:spcBef>
              <a:spcAft>
                <a:spcPts val="0"/>
              </a:spcAft>
              <a:buClr>
                <a:schemeClr val="accent1"/>
              </a:buClr>
              <a:buSzPts val="1800"/>
              <a:buNone/>
              <a:defRPr sz="1800">
                <a:solidFill>
                  <a:schemeClr val="accent1"/>
                </a:solidFill>
              </a:defRPr>
            </a:lvl5pPr>
            <a:lvl6pPr lvl="5" rtl="0">
              <a:lnSpc>
                <a:spcPct val="100000"/>
              </a:lnSpc>
              <a:spcBef>
                <a:spcPts val="0"/>
              </a:spcBef>
              <a:spcAft>
                <a:spcPts val="0"/>
              </a:spcAft>
              <a:buClr>
                <a:schemeClr val="accent1"/>
              </a:buClr>
              <a:buSzPts val="1800"/>
              <a:buNone/>
              <a:defRPr sz="1800">
                <a:solidFill>
                  <a:schemeClr val="accent1"/>
                </a:solidFill>
              </a:defRPr>
            </a:lvl6pPr>
            <a:lvl7pPr lvl="6" rtl="0">
              <a:lnSpc>
                <a:spcPct val="100000"/>
              </a:lnSpc>
              <a:spcBef>
                <a:spcPts val="0"/>
              </a:spcBef>
              <a:spcAft>
                <a:spcPts val="0"/>
              </a:spcAft>
              <a:buClr>
                <a:schemeClr val="accent1"/>
              </a:buClr>
              <a:buSzPts val="1800"/>
              <a:buNone/>
              <a:defRPr sz="1800">
                <a:solidFill>
                  <a:schemeClr val="accent1"/>
                </a:solidFill>
              </a:defRPr>
            </a:lvl7pPr>
            <a:lvl8pPr lvl="7" rtl="0">
              <a:lnSpc>
                <a:spcPct val="100000"/>
              </a:lnSpc>
              <a:spcBef>
                <a:spcPts val="0"/>
              </a:spcBef>
              <a:spcAft>
                <a:spcPts val="0"/>
              </a:spcAft>
              <a:buClr>
                <a:schemeClr val="accent1"/>
              </a:buClr>
              <a:buSzPts val="1800"/>
              <a:buNone/>
              <a:defRPr sz="1800">
                <a:solidFill>
                  <a:schemeClr val="accent1"/>
                </a:solidFill>
              </a:defRPr>
            </a:lvl8pPr>
            <a:lvl9pPr lvl="8" rtl="0">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17" name="Google Shape;117;p20"/>
          <p:cNvSpPr txBox="1">
            <a:spLocks noGrp="1"/>
          </p:cNvSpPr>
          <p:nvPr>
            <p:ph type="body" idx="2"/>
          </p:nvPr>
        </p:nvSpPr>
        <p:spPr>
          <a:xfrm>
            <a:off x="5525500" y="3355100"/>
            <a:ext cx="2554500" cy="23348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Clr>
                <a:schemeClr val="accent1"/>
              </a:buClr>
              <a:buSzPts val="1600"/>
              <a:buChar char="●"/>
              <a:defRPr sz="1600">
                <a:solidFill>
                  <a:schemeClr val="accent1"/>
                </a:solidFill>
              </a:defRPr>
            </a:lvl1pPr>
            <a:lvl2pPr marL="914400" lvl="1" indent="-330200" rtl="0">
              <a:spcBef>
                <a:spcPts val="1600"/>
              </a:spcBef>
              <a:spcAft>
                <a:spcPts val="0"/>
              </a:spcAft>
              <a:buClr>
                <a:schemeClr val="accent1"/>
              </a:buClr>
              <a:buSzPts val="1600"/>
              <a:buChar char="○"/>
              <a:defRPr sz="1600">
                <a:solidFill>
                  <a:schemeClr val="accent1"/>
                </a:solidFill>
              </a:defRPr>
            </a:lvl2pPr>
            <a:lvl3pPr marL="1371600" lvl="2" indent="-330200" rtl="0">
              <a:spcBef>
                <a:spcPts val="1600"/>
              </a:spcBef>
              <a:spcAft>
                <a:spcPts val="0"/>
              </a:spcAft>
              <a:buClr>
                <a:schemeClr val="accent1"/>
              </a:buClr>
              <a:buSzPts val="1600"/>
              <a:buChar char="■"/>
              <a:defRPr sz="1600">
                <a:solidFill>
                  <a:schemeClr val="accent1"/>
                </a:solidFill>
              </a:defRPr>
            </a:lvl3pPr>
            <a:lvl4pPr marL="1828800" lvl="3" indent="-330200" rtl="0">
              <a:spcBef>
                <a:spcPts val="1600"/>
              </a:spcBef>
              <a:spcAft>
                <a:spcPts val="0"/>
              </a:spcAft>
              <a:buClr>
                <a:schemeClr val="accent1"/>
              </a:buClr>
              <a:buSzPts val="1600"/>
              <a:buChar char="●"/>
              <a:defRPr sz="1600">
                <a:solidFill>
                  <a:schemeClr val="accent1"/>
                </a:solidFill>
              </a:defRPr>
            </a:lvl4pPr>
            <a:lvl5pPr marL="2286000" lvl="4" indent="-330200" rtl="0">
              <a:spcBef>
                <a:spcPts val="1600"/>
              </a:spcBef>
              <a:spcAft>
                <a:spcPts val="0"/>
              </a:spcAft>
              <a:buClr>
                <a:schemeClr val="accent1"/>
              </a:buClr>
              <a:buSzPts val="1600"/>
              <a:buChar char="○"/>
              <a:defRPr sz="1600">
                <a:solidFill>
                  <a:schemeClr val="accent1"/>
                </a:solidFill>
              </a:defRPr>
            </a:lvl5pPr>
            <a:lvl6pPr marL="2743200" lvl="5" indent="-330200" rtl="0">
              <a:spcBef>
                <a:spcPts val="1600"/>
              </a:spcBef>
              <a:spcAft>
                <a:spcPts val="0"/>
              </a:spcAft>
              <a:buClr>
                <a:schemeClr val="accent1"/>
              </a:buClr>
              <a:buSzPts val="1600"/>
              <a:buChar char="■"/>
              <a:defRPr sz="1600">
                <a:solidFill>
                  <a:schemeClr val="accent1"/>
                </a:solidFill>
              </a:defRPr>
            </a:lvl6pPr>
            <a:lvl7pPr marL="3200400" lvl="6" indent="-330200" rtl="0">
              <a:spcBef>
                <a:spcPts val="1600"/>
              </a:spcBef>
              <a:spcAft>
                <a:spcPts val="0"/>
              </a:spcAft>
              <a:buClr>
                <a:schemeClr val="accent1"/>
              </a:buClr>
              <a:buSzPts val="1600"/>
              <a:buChar char="●"/>
              <a:defRPr sz="1600">
                <a:solidFill>
                  <a:schemeClr val="accent1"/>
                </a:solidFill>
              </a:defRPr>
            </a:lvl7pPr>
            <a:lvl8pPr marL="3657600" lvl="7" indent="-330200" rtl="0">
              <a:spcBef>
                <a:spcPts val="1600"/>
              </a:spcBef>
              <a:spcAft>
                <a:spcPts val="0"/>
              </a:spcAft>
              <a:buClr>
                <a:schemeClr val="accent1"/>
              </a:buClr>
              <a:buSzPts val="1600"/>
              <a:buChar char="○"/>
              <a:defRPr sz="1600">
                <a:solidFill>
                  <a:schemeClr val="accent1"/>
                </a:solidFill>
              </a:defRPr>
            </a:lvl8pPr>
            <a:lvl9pPr marL="4114800" lvl="8" indent="-330200" rtl="0">
              <a:spcBef>
                <a:spcPts val="1600"/>
              </a:spcBef>
              <a:spcAft>
                <a:spcPts val="1600"/>
              </a:spcAft>
              <a:buClr>
                <a:schemeClr val="accent1"/>
              </a:buClr>
              <a:buSzPts val="1600"/>
              <a:buChar char="■"/>
              <a:defRPr sz="1600">
                <a:solidFill>
                  <a:schemeClr val="accent1"/>
                </a:solidFill>
              </a:defRPr>
            </a:lvl9pPr>
          </a:lstStyle>
          <a:p>
            <a:endParaRPr/>
          </a:p>
        </p:txBody>
      </p:sp>
      <p:sp>
        <p:nvSpPr>
          <p:cNvPr id="118" name="Google Shape;118;p20"/>
          <p:cNvSpPr txBox="1">
            <a:spLocks noGrp="1"/>
          </p:cNvSpPr>
          <p:nvPr>
            <p:ph type="title"/>
          </p:nvPr>
        </p:nvSpPr>
        <p:spPr>
          <a:xfrm>
            <a:off x="766800" y="700800"/>
            <a:ext cx="7610400" cy="7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a:endParaRPr/>
          </a:p>
        </p:txBody>
      </p:sp>
      <p:sp>
        <p:nvSpPr>
          <p:cNvPr id="119" name="Google Shape;119;p20"/>
          <p:cNvSpPr/>
          <p:nvPr/>
        </p:nvSpPr>
        <p:spPr>
          <a:xfrm>
            <a:off x="-1176725" y="3175267"/>
            <a:ext cx="4779900" cy="5294800"/>
          </a:xfrm>
          <a:prstGeom prst="rec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1077915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 Credits">
  <p:cSld name="Thanks + Credits">
    <p:bg>
      <p:bgPr>
        <a:solidFill>
          <a:schemeClr val="accent4"/>
        </a:solidFill>
        <a:effectLst/>
      </p:bgPr>
    </p:bg>
    <p:spTree>
      <p:nvGrpSpPr>
        <p:cNvPr id="1" name="Shape 120"/>
        <p:cNvGrpSpPr/>
        <p:nvPr/>
      </p:nvGrpSpPr>
      <p:grpSpPr>
        <a:xfrm>
          <a:off x="0" y="0"/>
          <a:ext cx="0" cy="0"/>
          <a:chOff x="0" y="0"/>
          <a:chExt cx="0" cy="0"/>
        </a:xfrm>
      </p:grpSpPr>
      <p:sp>
        <p:nvSpPr>
          <p:cNvPr id="121" name="Google Shape;121;p21"/>
          <p:cNvSpPr/>
          <p:nvPr/>
        </p:nvSpPr>
        <p:spPr>
          <a:xfrm>
            <a:off x="3188200" y="608200"/>
            <a:ext cx="5955900" cy="5641600"/>
          </a:xfrm>
          <a:prstGeom prst="rect">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 name="Google Shape;122;p21"/>
          <p:cNvSpPr txBox="1">
            <a:spLocks noGrp="1"/>
          </p:cNvSpPr>
          <p:nvPr>
            <p:ph type="title"/>
          </p:nvPr>
        </p:nvSpPr>
        <p:spPr>
          <a:xfrm>
            <a:off x="4560825" y="926567"/>
            <a:ext cx="3176100" cy="11036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23" name="Google Shape;123;p21"/>
          <p:cNvSpPr txBox="1">
            <a:spLocks noGrp="1"/>
          </p:cNvSpPr>
          <p:nvPr>
            <p:ph type="subTitle" idx="1"/>
          </p:nvPr>
        </p:nvSpPr>
        <p:spPr>
          <a:xfrm>
            <a:off x="4560825" y="2131767"/>
            <a:ext cx="2967600" cy="143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4" name="Google Shape;124;p21"/>
          <p:cNvSpPr txBox="1"/>
          <p:nvPr/>
        </p:nvSpPr>
        <p:spPr>
          <a:xfrm>
            <a:off x="4560825" y="4577125"/>
            <a:ext cx="3168600" cy="951600"/>
          </a:xfrm>
          <a:prstGeom prst="rect">
            <a:avLst/>
          </a:prstGeom>
          <a:noFill/>
          <a:ln>
            <a:noFill/>
          </a:ln>
        </p:spPr>
        <p:txBody>
          <a:bodyPr spcFirstLastPara="1" wrap="square" lIns="91425" tIns="91425" rIns="91425" bIns="91425" anchor="t" anchorCtr="0">
            <a:noAutofit/>
          </a:bodyPr>
          <a:lstStyle/>
          <a:p>
            <a:pPr>
              <a:spcBef>
                <a:spcPts val="300"/>
              </a:spcBef>
              <a:buClr>
                <a:srgbClr val="000000"/>
              </a:buClr>
              <a:buFont typeface="Arial"/>
              <a:buNone/>
            </a:pPr>
            <a:r>
              <a:rPr lang="en" sz="1000" kern="0">
                <a:solidFill>
                  <a:srgbClr val="73A88C"/>
                </a:solidFill>
                <a:latin typeface="Oxygen"/>
                <a:ea typeface="Oxygen"/>
                <a:cs typeface="Oxygen"/>
                <a:sym typeface="Oxygen"/>
              </a:rPr>
              <a:t>CREDITS: This presentation template was created by </a:t>
            </a:r>
            <a:r>
              <a:rPr lang="en" sz="1000" kern="0">
                <a:solidFill>
                  <a:srgbClr val="73A88C"/>
                </a:solidFill>
                <a:uFill>
                  <a:noFill/>
                </a:uFill>
                <a:latin typeface="Oxygen"/>
                <a:ea typeface="Oxygen"/>
                <a:cs typeface="Oxygen"/>
                <a:sym typeface="Oxygen"/>
                <a:hlinkClick r:id="rId2"/>
              </a:rPr>
              <a:t>Slidesgo</a:t>
            </a:r>
            <a:r>
              <a:rPr lang="en" sz="1000" kern="0">
                <a:solidFill>
                  <a:srgbClr val="73A88C"/>
                </a:solidFill>
                <a:latin typeface="Oxygen"/>
                <a:ea typeface="Oxygen"/>
                <a:cs typeface="Oxygen"/>
                <a:sym typeface="Oxygen"/>
              </a:rPr>
              <a:t>, including icons by </a:t>
            </a:r>
            <a:r>
              <a:rPr lang="en" sz="1000" kern="0">
                <a:solidFill>
                  <a:srgbClr val="73A88C"/>
                </a:solidFill>
                <a:uFill>
                  <a:noFill/>
                </a:uFill>
                <a:latin typeface="Oxygen"/>
                <a:ea typeface="Oxygen"/>
                <a:cs typeface="Oxygen"/>
                <a:sym typeface="Oxygen"/>
                <a:hlinkClick r:id="rId3"/>
              </a:rPr>
              <a:t>Flaticon</a:t>
            </a:r>
            <a:r>
              <a:rPr lang="en" sz="1000" kern="0">
                <a:solidFill>
                  <a:srgbClr val="73A88C"/>
                </a:solidFill>
                <a:latin typeface="Oxygen"/>
                <a:ea typeface="Oxygen"/>
                <a:cs typeface="Oxygen"/>
                <a:sym typeface="Oxygen"/>
              </a:rPr>
              <a:t>, and infographics &amp; images by </a:t>
            </a:r>
            <a:r>
              <a:rPr lang="en" sz="1000" kern="0">
                <a:solidFill>
                  <a:srgbClr val="73A88C"/>
                </a:solidFill>
                <a:uFill>
                  <a:noFill/>
                </a:uFill>
                <a:latin typeface="Oxygen"/>
                <a:ea typeface="Oxygen"/>
                <a:cs typeface="Oxygen"/>
                <a:sym typeface="Oxygen"/>
                <a:hlinkClick r:id="rId4"/>
              </a:rPr>
              <a:t>Freepik</a:t>
            </a:r>
            <a:r>
              <a:rPr lang="en" sz="1000" kern="0">
                <a:solidFill>
                  <a:srgbClr val="73A88C"/>
                </a:solidFill>
                <a:latin typeface="Oxygen"/>
                <a:ea typeface="Oxygen"/>
                <a:cs typeface="Oxygen"/>
                <a:sym typeface="Oxygen"/>
              </a:rPr>
              <a:t>. </a:t>
            </a:r>
            <a:endParaRPr sz="1000" kern="0">
              <a:solidFill>
                <a:srgbClr val="73A88C"/>
              </a:solidFill>
              <a:latin typeface="Oxygen"/>
              <a:ea typeface="Oxygen"/>
              <a:cs typeface="Oxygen"/>
              <a:sym typeface="Oxygen"/>
            </a:endParaRPr>
          </a:p>
          <a:p>
            <a:pPr>
              <a:spcBef>
                <a:spcPts val="300"/>
              </a:spcBef>
              <a:buClr>
                <a:srgbClr val="000000"/>
              </a:buClr>
              <a:buFont typeface="Arial"/>
              <a:buNone/>
            </a:pPr>
            <a:endParaRPr sz="1000" kern="0">
              <a:solidFill>
                <a:srgbClr val="73A88C"/>
              </a:solidFill>
              <a:latin typeface="Oxygen"/>
              <a:ea typeface="Oxygen"/>
              <a:cs typeface="Oxygen"/>
              <a:sym typeface="Oxygen"/>
            </a:endParaRPr>
          </a:p>
        </p:txBody>
      </p:sp>
    </p:spTree>
    <p:extLst>
      <p:ext uri="{BB962C8B-B14F-4D97-AF65-F5344CB8AC3E}">
        <p14:creationId xmlns:p14="http://schemas.microsoft.com/office/powerpoint/2010/main" val="385003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spTree>
      <p:nvGrpSpPr>
        <p:cNvPr id="1" name="Shape 125"/>
        <p:cNvGrpSpPr/>
        <p:nvPr/>
      </p:nvGrpSpPr>
      <p:grpSpPr>
        <a:xfrm>
          <a:off x="0" y="0"/>
          <a:ext cx="0" cy="0"/>
          <a:chOff x="0" y="0"/>
          <a:chExt cx="0" cy="0"/>
        </a:xfrm>
      </p:grpSpPr>
      <p:sp>
        <p:nvSpPr>
          <p:cNvPr id="126" name="Google Shape;126;p22"/>
          <p:cNvSpPr/>
          <p:nvPr/>
        </p:nvSpPr>
        <p:spPr>
          <a:xfrm>
            <a:off x="4792425" y="-248800"/>
            <a:ext cx="4656000" cy="6040000"/>
          </a:xfrm>
          <a:prstGeom prst="rect">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 name="Google Shape;127;p22"/>
          <p:cNvSpPr txBox="1">
            <a:spLocks noGrp="1"/>
          </p:cNvSpPr>
          <p:nvPr>
            <p:ph type="body" idx="1"/>
          </p:nvPr>
        </p:nvSpPr>
        <p:spPr>
          <a:xfrm>
            <a:off x="766800" y="1974033"/>
            <a:ext cx="3355800" cy="4259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28" name="Google Shape;128;p22"/>
          <p:cNvSpPr txBox="1">
            <a:spLocks noGrp="1"/>
          </p:cNvSpPr>
          <p:nvPr>
            <p:ph type="title"/>
          </p:nvPr>
        </p:nvSpPr>
        <p:spPr>
          <a:xfrm>
            <a:off x="766800" y="700800"/>
            <a:ext cx="76104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29" name="Google Shape;129;p22"/>
          <p:cNvSpPr txBox="1">
            <a:spLocks noGrp="1"/>
          </p:cNvSpPr>
          <p:nvPr>
            <p:ph type="body" idx="2"/>
          </p:nvPr>
        </p:nvSpPr>
        <p:spPr>
          <a:xfrm>
            <a:off x="5021375" y="1974033"/>
            <a:ext cx="3355800" cy="4259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390121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bg>
      <p:bgPr>
        <a:solidFill>
          <a:schemeClr val="accent4"/>
        </a:solidFill>
        <a:effectLst/>
      </p:bgPr>
    </p:bg>
    <p:spTree>
      <p:nvGrpSpPr>
        <p:cNvPr id="1" name="Shape 130"/>
        <p:cNvGrpSpPr/>
        <p:nvPr/>
      </p:nvGrpSpPr>
      <p:grpSpPr>
        <a:xfrm>
          <a:off x="0" y="0"/>
          <a:ext cx="0" cy="0"/>
          <a:chOff x="0" y="0"/>
          <a:chExt cx="0" cy="0"/>
        </a:xfrm>
      </p:grpSpPr>
      <p:sp>
        <p:nvSpPr>
          <p:cNvPr id="131" name="Google Shape;131;p23"/>
          <p:cNvSpPr txBox="1">
            <a:spLocks noGrp="1"/>
          </p:cNvSpPr>
          <p:nvPr>
            <p:ph type="body" idx="1"/>
          </p:nvPr>
        </p:nvSpPr>
        <p:spPr>
          <a:xfrm>
            <a:off x="766800" y="1974033"/>
            <a:ext cx="3355800" cy="4259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solidFill>
                  <a:schemeClr val="accent1"/>
                </a:solidFill>
              </a:defRPr>
            </a:lvl1pPr>
            <a:lvl2pPr marL="914400" lvl="1" indent="-317500" rtl="0">
              <a:spcBef>
                <a:spcPts val="1600"/>
              </a:spcBef>
              <a:spcAft>
                <a:spcPts val="0"/>
              </a:spcAft>
              <a:buClr>
                <a:schemeClr val="accent1"/>
              </a:buClr>
              <a:buSzPts val="1400"/>
              <a:buChar char="○"/>
              <a:defRPr>
                <a:solidFill>
                  <a:schemeClr val="accent1"/>
                </a:solidFill>
              </a:defRPr>
            </a:lvl2pPr>
            <a:lvl3pPr marL="1371600" lvl="2" indent="-317500" rtl="0">
              <a:spcBef>
                <a:spcPts val="1600"/>
              </a:spcBef>
              <a:spcAft>
                <a:spcPts val="0"/>
              </a:spcAft>
              <a:buClr>
                <a:schemeClr val="accent1"/>
              </a:buClr>
              <a:buSzPts val="1400"/>
              <a:buChar char="■"/>
              <a:defRPr>
                <a:solidFill>
                  <a:schemeClr val="accent1"/>
                </a:solidFill>
              </a:defRPr>
            </a:lvl3pPr>
            <a:lvl4pPr marL="1828800" lvl="3" indent="-317500" rtl="0">
              <a:spcBef>
                <a:spcPts val="1600"/>
              </a:spcBef>
              <a:spcAft>
                <a:spcPts val="0"/>
              </a:spcAft>
              <a:buClr>
                <a:schemeClr val="accent1"/>
              </a:buClr>
              <a:buSzPts val="1400"/>
              <a:buChar char="●"/>
              <a:defRPr>
                <a:solidFill>
                  <a:schemeClr val="accent1"/>
                </a:solidFill>
              </a:defRPr>
            </a:lvl4pPr>
            <a:lvl5pPr marL="2286000" lvl="4" indent="-317500" rtl="0">
              <a:spcBef>
                <a:spcPts val="1600"/>
              </a:spcBef>
              <a:spcAft>
                <a:spcPts val="0"/>
              </a:spcAft>
              <a:buClr>
                <a:schemeClr val="accent1"/>
              </a:buClr>
              <a:buSzPts val="1400"/>
              <a:buChar char="○"/>
              <a:defRPr>
                <a:solidFill>
                  <a:schemeClr val="accent1"/>
                </a:solidFill>
              </a:defRPr>
            </a:lvl5pPr>
            <a:lvl6pPr marL="2743200" lvl="5" indent="-317500" rtl="0">
              <a:spcBef>
                <a:spcPts val="1600"/>
              </a:spcBef>
              <a:spcAft>
                <a:spcPts val="0"/>
              </a:spcAft>
              <a:buClr>
                <a:schemeClr val="accent1"/>
              </a:buClr>
              <a:buSzPts val="1400"/>
              <a:buChar char="■"/>
              <a:defRPr>
                <a:solidFill>
                  <a:schemeClr val="accent1"/>
                </a:solidFill>
              </a:defRPr>
            </a:lvl6pPr>
            <a:lvl7pPr marL="3200400" lvl="6" indent="-317500" rtl="0">
              <a:spcBef>
                <a:spcPts val="1600"/>
              </a:spcBef>
              <a:spcAft>
                <a:spcPts val="0"/>
              </a:spcAft>
              <a:buClr>
                <a:schemeClr val="accent1"/>
              </a:buClr>
              <a:buSzPts val="1400"/>
              <a:buChar char="●"/>
              <a:defRPr>
                <a:solidFill>
                  <a:schemeClr val="accent1"/>
                </a:solidFill>
              </a:defRPr>
            </a:lvl7pPr>
            <a:lvl8pPr marL="3657600" lvl="7" indent="-317500" rtl="0">
              <a:spcBef>
                <a:spcPts val="1600"/>
              </a:spcBef>
              <a:spcAft>
                <a:spcPts val="0"/>
              </a:spcAft>
              <a:buClr>
                <a:schemeClr val="accent1"/>
              </a:buClr>
              <a:buSzPts val="1400"/>
              <a:buChar char="○"/>
              <a:defRPr>
                <a:solidFill>
                  <a:schemeClr val="accent1"/>
                </a:solidFill>
              </a:defRPr>
            </a:lvl8pPr>
            <a:lvl9pPr marL="4114800" lvl="8" indent="-317500" rtl="0">
              <a:spcBef>
                <a:spcPts val="1600"/>
              </a:spcBef>
              <a:spcAft>
                <a:spcPts val="1600"/>
              </a:spcAft>
              <a:buClr>
                <a:schemeClr val="accent1"/>
              </a:buClr>
              <a:buSzPts val="1400"/>
              <a:buChar char="■"/>
              <a:defRPr>
                <a:solidFill>
                  <a:schemeClr val="accent1"/>
                </a:solidFill>
              </a:defRPr>
            </a:lvl9pPr>
          </a:lstStyle>
          <a:p>
            <a:endParaRPr/>
          </a:p>
        </p:txBody>
      </p:sp>
      <p:sp>
        <p:nvSpPr>
          <p:cNvPr id="132" name="Google Shape;132;p23"/>
          <p:cNvSpPr txBox="1">
            <a:spLocks noGrp="1"/>
          </p:cNvSpPr>
          <p:nvPr>
            <p:ph type="title"/>
          </p:nvPr>
        </p:nvSpPr>
        <p:spPr>
          <a:xfrm>
            <a:off x="766800" y="700800"/>
            <a:ext cx="7610400" cy="7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a:endParaRPr/>
          </a:p>
        </p:txBody>
      </p:sp>
      <p:sp>
        <p:nvSpPr>
          <p:cNvPr id="133" name="Google Shape;133;p23"/>
          <p:cNvSpPr txBox="1">
            <a:spLocks noGrp="1"/>
          </p:cNvSpPr>
          <p:nvPr>
            <p:ph type="body" idx="2"/>
          </p:nvPr>
        </p:nvSpPr>
        <p:spPr>
          <a:xfrm>
            <a:off x="5021375" y="1974033"/>
            <a:ext cx="3355800" cy="4259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solidFill>
                  <a:schemeClr val="accent1"/>
                </a:solidFill>
              </a:defRPr>
            </a:lvl1pPr>
            <a:lvl2pPr marL="914400" lvl="1" indent="-317500" rtl="0">
              <a:spcBef>
                <a:spcPts val="1600"/>
              </a:spcBef>
              <a:spcAft>
                <a:spcPts val="0"/>
              </a:spcAft>
              <a:buClr>
                <a:schemeClr val="accent1"/>
              </a:buClr>
              <a:buSzPts val="1400"/>
              <a:buChar char="○"/>
              <a:defRPr>
                <a:solidFill>
                  <a:schemeClr val="accent1"/>
                </a:solidFill>
              </a:defRPr>
            </a:lvl2pPr>
            <a:lvl3pPr marL="1371600" lvl="2" indent="-317500" rtl="0">
              <a:spcBef>
                <a:spcPts val="1600"/>
              </a:spcBef>
              <a:spcAft>
                <a:spcPts val="0"/>
              </a:spcAft>
              <a:buClr>
                <a:schemeClr val="accent1"/>
              </a:buClr>
              <a:buSzPts val="1400"/>
              <a:buChar char="■"/>
              <a:defRPr>
                <a:solidFill>
                  <a:schemeClr val="accent1"/>
                </a:solidFill>
              </a:defRPr>
            </a:lvl3pPr>
            <a:lvl4pPr marL="1828800" lvl="3" indent="-317500" rtl="0">
              <a:spcBef>
                <a:spcPts val="1600"/>
              </a:spcBef>
              <a:spcAft>
                <a:spcPts val="0"/>
              </a:spcAft>
              <a:buClr>
                <a:schemeClr val="accent1"/>
              </a:buClr>
              <a:buSzPts val="1400"/>
              <a:buChar char="●"/>
              <a:defRPr>
                <a:solidFill>
                  <a:schemeClr val="accent1"/>
                </a:solidFill>
              </a:defRPr>
            </a:lvl4pPr>
            <a:lvl5pPr marL="2286000" lvl="4" indent="-317500" rtl="0">
              <a:spcBef>
                <a:spcPts val="1600"/>
              </a:spcBef>
              <a:spcAft>
                <a:spcPts val="0"/>
              </a:spcAft>
              <a:buClr>
                <a:schemeClr val="accent1"/>
              </a:buClr>
              <a:buSzPts val="1400"/>
              <a:buChar char="○"/>
              <a:defRPr>
                <a:solidFill>
                  <a:schemeClr val="accent1"/>
                </a:solidFill>
              </a:defRPr>
            </a:lvl5pPr>
            <a:lvl6pPr marL="2743200" lvl="5" indent="-317500" rtl="0">
              <a:spcBef>
                <a:spcPts val="1600"/>
              </a:spcBef>
              <a:spcAft>
                <a:spcPts val="0"/>
              </a:spcAft>
              <a:buClr>
                <a:schemeClr val="accent1"/>
              </a:buClr>
              <a:buSzPts val="1400"/>
              <a:buChar char="■"/>
              <a:defRPr>
                <a:solidFill>
                  <a:schemeClr val="accent1"/>
                </a:solidFill>
              </a:defRPr>
            </a:lvl6pPr>
            <a:lvl7pPr marL="3200400" lvl="6" indent="-317500" rtl="0">
              <a:spcBef>
                <a:spcPts val="1600"/>
              </a:spcBef>
              <a:spcAft>
                <a:spcPts val="0"/>
              </a:spcAft>
              <a:buClr>
                <a:schemeClr val="accent1"/>
              </a:buClr>
              <a:buSzPts val="1400"/>
              <a:buChar char="●"/>
              <a:defRPr>
                <a:solidFill>
                  <a:schemeClr val="accent1"/>
                </a:solidFill>
              </a:defRPr>
            </a:lvl7pPr>
            <a:lvl8pPr marL="3657600" lvl="7" indent="-317500" rtl="0">
              <a:spcBef>
                <a:spcPts val="1600"/>
              </a:spcBef>
              <a:spcAft>
                <a:spcPts val="0"/>
              </a:spcAft>
              <a:buClr>
                <a:schemeClr val="accent1"/>
              </a:buClr>
              <a:buSzPts val="1400"/>
              <a:buChar char="○"/>
              <a:defRPr>
                <a:solidFill>
                  <a:schemeClr val="accent1"/>
                </a:solidFill>
              </a:defRPr>
            </a:lvl8pPr>
            <a:lvl9pPr marL="4114800" lvl="8" indent="-317500" rtl="0">
              <a:spcBef>
                <a:spcPts val="1600"/>
              </a:spcBef>
              <a:spcAft>
                <a:spcPts val="1600"/>
              </a:spcAft>
              <a:buClr>
                <a:schemeClr val="accent1"/>
              </a:buClr>
              <a:buSzPts val="1400"/>
              <a:buChar char="■"/>
              <a:defRPr>
                <a:solidFill>
                  <a:schemeClr val="accent1"/>
                </a:solidFill>
              </a:defRPr>
            </a:lvl9pPr>
          </a:lstStyle>
          <a:p>
            <a:endParaRPr/>
          </a:p>
        </p:txBody>
      </p:sp>
    </p:spTree>
    <p:extLst>
      <p:ext uri="{BB962C8B-B14F-4D97-AF65-F5344CB8AC3E}">
        <p14:creationId xmlns:p14="http://schemas.microsoft.com/office/powerpoint/2010/main" val="3002742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4"/>
        </a:solidFill>
        <a:effectLst/>
      </p:bgPr>
    </p:bg>
    <p:spTree>
      <p:nvGrpSpPr>
        <p:cNvPr id="1" name="Shape 134"/>
        <p:cNvGrpSpPr/>
        <p:nvPr/>
      </p:nvGrpSpPr>
      <p:grpSpPr>
        <a:xfrm>
          <a:off x="0" y="0"/>
          <a:ext cx="0" cy="0"/>
          <a:chOff x="0" y="0"/>
          <a:chExt cx="0" cy="0"/>
        </a:xfrm>
      </p:grpSpPr>
      <p:sp>
        <p:nvSpPr>
          <p:cNvPr id="135" name="Google Shape;135;p24"/>
          <p:cNvSpPr/>
          <p:nvPr/>
        </p:nvSpPr>
        <p:spPr>
          <a:xfrm>
            <a:off x="6956200" y="-16333"/>
            <a:ext cx="2211900" cy="69280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 name="Google Shape;136;p24"/>
          <p:cNvSpPr/>
          <p:nvPr/>
        </p:nvSpPr>
        <p:spPr>
          <a:xfrm>
            <a:off x="902250" y="813667"/>
            <a:ext cx="7339500" cy="5268000"/>
          </a:xfrm>
          <a:prstGeom prst="rect">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671736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body" idx="1"/>
          </p:nvPr>
        </p:nvSpPr>
        <p:spPr>
          <a:xfrm>
            <a:off x="766800" y="1669233"/>
            <a:ext cx="7387200" cy="3678000"/>
          </a:xfrm>
          <a:prstGeom prst="rect">
            <a:avLst/>
          </a:prstGeom>
        </p:spPr>
        <p:txBody>
          <a:bodyPr spcFirstLastPara="1" wrap="square" lIns="91425" tIns="91425" rIns="91425" bIns="91425" anchor="t" anchorCtr="0">
            <a:noAutofit/>
          </a:bodyPr>
          <a:lstStyle>
            <a:lvl1pPr marL="457200" lvl="0" indent="-307975">
              <a:spcBef>
                <a:spcPts val="0"/>
              </a:spcBef>
              <a:spcAft>
                <a:spcPts val="0"/>
              </a:spcAft>
              <a:buSzPts val="1250"/>
              <a:buChar char="●"/>
              <a:defRPr sz="1250"/>
            </a:lvl1pPr>
            <a:lvl2pPr marL="914400" lvl="1" indent="-307975">
              <a:spcBef>
                <a:spcPts val="1600"/>
              </a:spcBef>
              <a:spcAft>
                <a:spcPts val="0"/>
              </a:spcAft>
              <a:buSzPts val="1250"/>
              <a:buChar char="○"/>
              <a:defRPr sz="1250"/>
            </a:lvl2pPr>
            <a:lvl3pPr marL="1371600" lvl="2" indent="-307975">
              <a:spcBef>
                <a:spcPts val="1600"/>
              </a:spcBef>
              <a:spcAft>
                <a:spcPts val="0"/>
              </a:spcAft>
              <a:buSzPts val="1250"/>
              <a:buChar char="■"/>
              <a:defRPr sz="1250"/>
            </a:lvl3pPr>
            <a:lvl4pPr marL="1828800" lvl="3" indent="-307975">
              <a:spcBef>
                <a:spcPts val="1600"/>
              </a:spcBef>
              <a:spcAft>
                <a:spcPts val="0"/>
              </a:spcAft>
              <a:buSzPts val="1250"/>
              <a:buChar char="●"/>
              <a:defRPr sz="1250"/>
            </a:lvl4pPr>
            <a:lvl5pPr marL="2286000" lvl="4" indent="-307975">
              <a:spcBef>
                <a:spcPts val="1600"/>
              </a:spcBef>
              <a:spcAft>
                <a:spcPts val="0"/>
              </a:spcAft>
              <a:buSzPts val="1250"/>
              <a:buChar char="○"/>
              <a:defRPr sz="1250"/>
            </a:lvl5pPr>
            <a:lvl6pPr marL="2743200" lvl="5" indent="-307975">
              <a:spcBef>
                <a:spcPts val="1600"/>
              </a:spcBef>
              <a:spcAft>
                <a:spcPts val="0"/>
              </a:spcAft>
              <a:buSzPts val="1250"/>
              <a:buChar char="■"/>
              <a:defRPr sz="1250"/>
            </a:lvl6pPr>
            <a:lvl7pPr marL="3200400" lvl="6" indent="-307975">
              <a:spcBef>
                <a:spcPts val="1600"/>
              </a:spcBef>
              <a:spcAft>
                <a:spcPts val="0"/>
              </a:spcAft>
              <a:buSzPts val="1250"/>
              <a:buChar char="●"/>
              <a:defRPr sz="1250"/>
            </a:lvl7pPr>
            <a:lvl8pPr marL="3657600" lvl="7" indent="-307975">
              <a:spcBef>
                <a:spcPts val="1600"/>
              </a:spcBef>
              <a:spcAft>
                <a:spcPts val="0"/>
              </a:spcAft>
              <a:buSzPts val="1250"/>
              <a:buChar char="○"/>
              <a:defRPr sz="1250"/>
            </a:lvl8pPr>
            <a:lvl9pPr marL="4114800" lvl="8" indent="-307975">
              <a:spcBef>
                <a:spcPts val="1600"/>
              </a:spcBef>
              <a:spcAft>
                <a:spcPts val="1600"/>
              </a:spcAft>
              <a:buSzPts val="1250"/>
              <a:buChar char="■"/>
              <a:defRPr sz="1250"/>
            </a:lvl9pPr>
          </a:lstStyle>
          <a:p>
            <a:endParaRPr/>
          </a:p>
        </p:txBody>
      </p:sp>
      <p:sp>
        <p:nvSpPr>
          <p:cNvPr id="19" name="Google Shape;19;p4"/>
          <p:cNvSpPr txBox="1">
            <a:spLocks noGrp="1"/>
          </p:cNvSpPr>
          <p:nvPr>
            <p:ph type="title"/>
          </p:nvPr>
        </p:nvSpPr>
        <p:spPr>
          <a:xfrm>
            <a:off x="766800" y="700800"/>
            <a:ext cx="76104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2094033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37"/>
        <p:cNvGrpSpPr/>
        <p:nvPr/>
      </p:nvGrpSpPr>
      <p:grpSpPr>
        <a:xfrm>
          <a:off x="0" y="0"/>
          <a:ext cx="0" cy="0"/>
          <a:chOff x="0" y="0"/>
          <a:chExt cx="0" cy="0"/>
        </a:xfrm>
      </p:grpSpPr>
      <p:sp>
        <p:nvSpPr>
          <p:cNvPr id="138" name="Google Shape;138;p25"/>
          <p:cNvSpPr/>
          <p:nvPr/>
        </p:nvSpPr>
        <p:spPr>
          <a:xfrm>
            <a:off x="4572000" y="-55967"/>
            <a:ext cx="4561800" cy="6929600"/>
          </a:xfrm>
          <a:prstGeom prst="rect">
            <a:avLst/>
          </a:pr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4014071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4"/>
        </a:solidFill>
        <a:effectLst/>
      </p:bgPr>
    </p:bg>
    <p:spTree>
      <p:nvGrpSpPr>
        <p:cNvPr id="1" name="Shape 139"/>
        <p:cNvGrpSpPr/>
        <p:nvPr/>
      </p:nvGrpSpPr>
      <p:grpSpPr>
        <a:xfrm>
          <a:off x="0" y="0"/>
          <a:ext cx="0" cy="0"/>
          <a:chOff x="0" y="0"/>
          <a:chExt cx="0" cy="0"/>
        </a:xfrm>
      </p:grpSpPr>
    </p:spTree>
    <p:extLst>
      <p:ext uri="{BB962C8B-B14F-4D97-AF65-F5344CB8AC3E}">
        <p14:creationId xmlns:p14="http://schemas.microsoft.com/office/powerpoint/2010/main" val="2817824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 Right">
    <p:spTree>
      <p:nvGrpSpPr>
        <p:cNvPr id="1" name=""/>
        <p:cNvGrpSpPr/>
        <p:nvPr/>
      </p:nvGrpSpPr>
      <p:grpSpPr>
        <a:xfrm>
          <a:off x="0" y="0"/>
          <a:ext cx="0" cy="0"/>
          <a:chOff x="0" y="0"/>
          <a:chExt cx="0" cy="0"/>
        </a:xfrm>
      </p:grpSpPr>
      <p:sp>
        <p:nvSpPr>
          <p:cNvPr id="2" name="Title 1"/>
          <p:cNvSpPr>
            <a:spLocks noGrp="1"/>
          </p:cNvSpPr>
          <p:nvPr>
            <p:ph type="title"/>
          </p:nvPr>
        </p:nvSpPr>
        <p:spPr>
          <a:xfrm>
            <a:off x="1338451" y="-170616"/>
            <a:ext cx="7348373" cy="1323439"/>
          </a:xfrm>
        </p:spPr>
        <p:txBody>
          <a:bodyPr/>
          <a:lstStyle/>
          <a:p>
            <a:r>
              <a:rPr lang="en-US"/>
              <a:t>Click to edit Master title style</a:t>
            </a:r>
          </a:p>
        </p:txBody>
      </p:sp>
      <p:sp>
        <p:nvSpPr>
          <p:cNvPr id="3" name="Subtitle 2"/>
          <p:cNvSpPr>
            <a:spLocks noGrp="1"/>
          </p:cNvSpPr>
          <p:nvPr>
            <p:ph type="subTitle" idx="1"/>
          </p:nvPr>
        </p:nvSpPr>
        <p:spPr>
          <a:xfrm>
            <a:off x="1338451" y="845045"/>
            <a:ext cx="7348373" cy="523220"/>
          </a:xfrm>
        </p:spPr>
        <p:txBody>
          <a:bodyPr wrap="square">
            <a:spAutoFit/>
          </a:bodyPr>
          <a:lstStyle>
            <a:lvl1pPr marL="0" indent="0" algn="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246151" y="6237312"/>
            <a:ext cx="32943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0" name="Slide Number Placeholder 5"/>
          <p:cNvSpPr>
            <a:spLocks noGrp="1"/>
          </p:cNvSpPr>
          <p:nvPr>
            <p:ph type="sldNum" sz="quarter" idx="12"/>
          </p:nvPr>
        </p:nvSpPr>
        <p:spPr>
          <a:xfrm>
            <a:off x="246151" y="6237355"/>
            <a:ext cx="329431" cy="390437"/>
          </a:xfrm>
          <a:prstGeom prst="rect">
            <a:avLst/>
          </a:prstGeom>
        </p:spPr>
        <p:txBody>
          <a:bodyPr anchor="ctr"/>
          <a:lstStyle>
            <a:lvl1pPr algn="ctr">
              <a:defRPr sz="1400">
                <a:solidFill>
                  <a:srgbClr val="2F3A46"/>
                </a:solidFill>
              </a:defRPr>
            </a:lvl1pPr>
          </a:lstStyle>
          <a:p>
            <a:pPr defTabSz="914354"/>
            <a:fld id="{F68327C5-B821-4FE9-A59A-A60D9EB59A9A}" type="slidenum">
              <a:rPr lang="en-US" smtClean="0"/>
              <a:pPr defTabSz="914354"/>
              <a:t>‹Nº›</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spTree>
    <p:extLst>
      <p:ext uri="{BB962C8B-B14F-4D97-AF65-F5344CB8AC3E}">
        <p14:creationId xmlns:p14="http://schemas.microsoft.com/office/powerpoint/2010/main" val="3643879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4360"/>
            <a:ext cx="9144000" cy="1035373"/>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441901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4"/>
        </a:solidFill>
        <a:effectLst/>
      </p:bgPr>
    </p:bg>
    <p:spTree>
      <p:nvGrpSpPr>
        <p:cNvPr id="1" name=""/>
        <p:cNvGrpSpPr/>
        <p:nvPr/>
      </p:nvGrpSpPr>
      <p:grpSpPr>
        <a:xfrm>
          <a:off x="0" y="0"/>
          <a:ext cx="0" cy="0"/>
          <a:chOff x="0" y="0"/>
          <a:chExt cx="0" cy="0"/>
        </a:xfrm>
      </p:grpSpPr>
      <p:grpSp>
        <p:nvGrpSpPr>
          <p:cNvPr id="4" name="Group 131">
            <a:extLst>
              <a:ext uri="{FF2B5EF4-FFF2-40B4-BE49-F238E27FC236}">
                <a16:creationId xmlns:a16="http://schemas.microsoft.com/office/drawing/2014/main" id="{27EE9740-0123-4869-BA43-7DD9426DE4D1}"/>
              </a:ext>
            </a:extLst>
          </p:cNvPr>
          <p:cNvGrpSpPr/>
          <p:nvPr userDrawn="1"/>
        </p:nvGrpSpPr>
        <p:grpSpPr>
          <a:xfrm>
            <a:off x="8007365" y="5252981"/>
            <a:ext cx="1029173" cy="1448563"/>
            <a:chOff x="787805" y="339502"/>
            <a:chExt cx="4175262" cy="4407517"/>
          </a:xfrm>
        </p:grpSpPr>
        <p:sp>
          <p:nvSpPr>
            <p:cNvPr id="6" name="Oval 132">
              <a:extLst>
                <a:ext uri="{FF2B5EF4-FFF2-40B4-BE49-F238E27FC236}">
                  <a16:creationId xmlns:a16="http://schemas.microsoft.com/office/drawing/2014/main" id="{447CDFBA-A030-4D6E-9FAD-493BCB45F4AC}"/>
                </a:ext>
              </a:extLst>
            </p:cNvPr>
            <p:cNvSpPr/>
            <p:nvPr/>
          </p:nvSpPr>
          <p:spPr>
            <a:xfrm>
              <a:off x="787805" y="339502"/>
              <a:ext cx="4175262" cy="4175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dirty="0">
                <a:solidFill>
                  <a:prstClr val="white"/>
                </a:solidFill>
              </a:endParaRPr>
            </a:p>
          </p:txBody>
        </p:sp>
        <p:grpSp>
          <p:nvGrpSpPr>
            <p:cNvPr id="7" name="Group 133">
              <a:extLst>
                <a:ext uri="{FF2B5EF4-FFF2-40B4-BE49-F238E27FC236}">
                  <a16:creationId xmlns:a16="http://schemas.microsoft.com/office/drawing/2014/main" id="{702A2EA0-731F-4C9E-8163-4C2B0E0CA697}"/>
                </a:ext>
              </a:extLst>
            </p:cNvPr>
            <p:cNvGrpSpPr/>
            <p:nvPr/>
          </p:nvGrpSpPr>
          <p:grpSpPr>
            <a:xfrm>
              <a:off x="1129436" y="1046675"/>
              <a:ext cx="3492000" cy="3700344"/>
              <a:chOff x="5304922" y="1037184"/>
              <a:chExt cx="3492000" cy="3700344"/>
            </a:xfrm>
          </p:grpSpPr>
          <p:grpSp>
            <p:nvGrpSpPr>
              <p:cNvPr id="9" name="Group 134">
                <a:extLst>
                  <a:ext uri="{FF2B5EF4-FFF2-40B4-BE49-F238E27FC236}">
                    <a16:creationId xmlns:a16="http://schemas.microsoft.com/office/drawing/2014/main" id="{2C176EB5-F96E-4F35-853D-6EF47F79EDBD}"/>
                  </a:ext>
                </a:extLst>
              </p:cNvPr>
              <p:cNvGrpSpPr/>
              <p:nvPr/>
            </p:nvGrpSpPr>
            <p:grpSpPr>
              <a:xfrm>
                <a:off x="5304922" y="3743716"/>
                <a:ext cx="3492000" cy="437610"/>
                <a:chOff x="1709238" y="4209096"/>
                <a:chExt cx="3492000" cy="437610"/>
              </a:xfrm>
            </p:grpSpPr>
            <p:sp>
              <p:nvSpPr>
                <p:cNvPr id="35" name="Rectangle 160">
                  <a:extLst>
                    <a:ext uri="{FF2B5EF4-FFF2-40B4-BE49-F238E27FC236}">
                      <a16:creationId xmlns:a16="http://schemas.microsoft.com/office/drawing/2014/main" id="{A088076B-D1E6-42F3-8822-2B0C0C2EF717}"/>
                    </a:ext>
                  </a:extLst>
                </p:cNvPr>
                <p:cNvSpPr/>
                <p:nvPr/>
              </p:nvSpPr>
              <p:spPr>
                <a:xfrm>
                  <a:off x="1709238" y="4214706"/>
                  <a:ext cx="3492000" cy="43200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grpSp>
              <p:nvGrpSpPr>
                <p:cNvPr id="36" name="Group 161">
                  <a:extLst>
                    <a:ext uri="{FF2B5EF4-FFF2-40B4-BE49-F238E27FC236}">
                      <a16:creationId xmlns:a16="http://schemas.microsoft.com/office/drawing/2014/main" id="{5E605DFA-9839-43EB-A35A-47428FC7B705}"/>
                    </a:ext>
                  </a:extLst>
                </p:cNvPr>
                <p:cNvGrpSpPr/>
                <p:nvPr/>
              </p:nvGrpSpPr>
              <p:grpSpPr>
                <a:xfrm>
                  <a:off x="2078720" y="4209096"/>
                  <a:ext cx="469833" cy="432000"/>
                  <a:chOff x="2078720" y="4209096"/>
                  <a:chExt cx="469833" cy="432000"/>
                </a:xfrm>
              </p:grpSpPr>
              <p:sp>
                <p:nvSpPr>
                  <p:cNvPr id="44" name="Rectangle 169">
                    <a:extLst>
                      <a:ext uri="{FF2B5EF4-FFF2-40B4-BE49-F238E27FC236}">
                        <a16:creationId xmlns:a16="http://schemas.microsoft.com/office/drawing/2014/main" id="{B5FFB653-9F76-4A65-A49D-9F2C85A198AB}"/>
                      </a:ext>
                    </a:extLst>
                  </p:cNvPr>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45" name="Rectangle 170">
                    <a:extLst>
                      <a:ext uri="{FF2B5EF4-FFF2-40B4-BE49-F238E27FC236}">
                        <a16:creationId xmlns:a16="http://schemas.microsoft.com/office/drawing/2014/main" id="{BCC13D2D-CB21-4D8F-B306-116668EB554E}"/>
                      </a:ext>
                    </a:extLst>
                  </p:cNvPr>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46" name="Rectangle 171">
                    <a:extLst>
                      <a:ext uri="{FF2B5EF4-FFF2-40B4-BE49-F238E27FC236}">
                        <a16:creationId xmlns:a16="http://schemas.microsoft.com/office/drawing/2014/main" id="{4B4EC037-AC2B-4929-B36A-C295F594A5F3}"/>
                      </a:ext>
                    </a:extLst>
                  </p:cNvPr>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47" name="Rectangle 172">
                    <a:extLst>
                      <a:ext uri="{FF2B5EF4-FFF2-40B4-BE49-F238E27FC236}">
                        <a16:creationId xmlns:a16="http://schemas.microsoft.com/office/drawing/2014/main" id="{0A91E61B-6974-4AE2-B59E-A95CC1A47D2C}"/>
                      </a:ext>
                    </a:extLst>
                  </p:cNvPr>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grpSp>
            <p:grpSp>
              <p:nvGrpSpPr>
                <p:cNvPr id="37" name="Group 162">
                  <a:extLst>
                    <a:ext uri="{FF2B5EF4-FFF2-40B4-BE49-F238E27FC236}">
                      <a16:creationId xmlns:a16="http://schemas.microsoft.com/office/drawing/2014/main" id="{27F7EB12-F708-4209-A61D-2512C24393D2}"/>
                    </a:ext>
                  </a:extLst>
                </p:cNvPr>
                <p:cNvGrpSpPr/>
                <p:nvPr/>
              </p:nvGrpSpPr>
              <p:grpSpPr>
                <a:xfrm>
                  <a:off x="4098293" y="4384000"/>
                  <a:ext cx="900965" cy="82800"/>
                  <a:chOff x="4098293" y="4384000"/>
                  <a:chExt cx="900965" cy="82800"/>
                </a:xfrm>
              </p:grpSpPr>
              <p:sp>
                <p:nvSpPr>
                  <p:cNvPr id="38" name="Rectangle 163">
                    <a:extLst>
                      <a:ext uri="{FF2B5EF4-FFF2-40B4-BE49-F238E27FC236}">
                        <a16:creationId xmlns:a16="http://schemas.microsoft.com/office/drawing/2014/main" id="{C1C94283-5648-4D39-A6BA-94038C5B4847}"/>
                      </a:ext>
                    </a:extLst>
                  </p:cNvPr>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39" name="Rectangle 164">
                    <a:extLst>
                      <a:ext uri="{FF2B5EF4-FFF2-40B4-BE49-F238E27FC236}">
                        <a16:creationId xmlns:a16="http://schemas.microsoft.com/office/drawing/2014/main" id="{186C071A-034E-41D6-B2D4-5F90DD2C7357}"/>
                      </a:ext>
                    </a:extLst>
                  </p:cNvPr>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40" name="Rectangle 165">
                    <a:extLst>
                      <a:ext uri="{FF2B5EF4-FFF2-40B4-BE49-F238E27FC236}">
                        <a16:creationId xmlns:a16="http://schemas.microsoft.com/office/drawing/2014/main" id="{9D26C39B-8B97-4ECF-B6DD-B85BA0645422}"/>
                      </a:ext>
                    </a:extLst>
                  </p:cNvPr>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41" name="Rectangle 166">
                    <a:extLst>
                      <a:ext uri="{FF2B5EF4-FFF2-40B4-BE49-F238E27FC236}">
                        <a16:creationId xmlns:a16="http://schemas.microsoft.com/office/drawing/2014/main" id="{ECD584BD-CBEA-4A0C-AB8E-F908D8D2F3CF}"/>
                      </a:ext>
                    </a:extLst>
                  </p:cNvPr>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42" name="Rectangle 167">
                    <a:extLst>
                      <a:ext uri="{FF2B5EF4-FFF2-40B4-BE49-F238E27FC236}">
                        <a16:creationId xmlns:a16="http://schemas.microsoft.com/office/drawing/2014/main" id="{C5728277-DF1F-49FA-A188-97A3A7E9BCA7}"/>
                      </a:ext>
                    </a:extLst>
                  </p:cNvPr>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43" name="Rectangle 168">
                    <a:extLst>
                      <a:ext uri="{FF2B5EF4-FFF2-40B4-BE49-F238E27FC236}">
                        <a16:creationId xmlns:a16="http://schemas.microsoft.com/office/drawing/2014/main" id="{F2CC3C6B-2E47-4B4F-B1F5-22F379354563}"/>
                      </a:ext>
                    </a:extLst>
                  </p:cNvPr>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grpSp>
          </p:grpSp>
          <p:grpSp>
            <p:nvGrpSpPr>
              <p:cNvPr id="10" name="Group 135">
                <a:extLst>
                  <a:ext uri="{FF2B5EF4-FFF2-40B4-BE49-F238E27FC236}">
                    <a16:creationId xmlns:a16="http://schemas.microsoft.com/office/drawing/2014/main" id="{16966161-F969-48CE-9CA1-49DE5D84207F}"/>
                  </a:ext>
                </a:extLst>
              </p:cNvPr>
              <p:cNvGrpSpPr/>
              <p:nvPr/>
            </p:nvGrpSpPr>
            <p:grpSpPr>
              <a:xfrm flipH="1">
                <a:off x="5304922" y="4299918"/>
                <a:ext cx="3492000" cy="437610"/>
                <a:chOff x="1709238" y="4209096"/>
                <a:chExt cx="3492000" cy="437610"/>
              </a:xfrm>
            </p:grpSpPr>
            <p:sp>
              <p:nvSpPr>
                <p:cNvPr id="22" name="Rectangle 147">
                  <a:extLst>
                    <a:ext uri="{FF2B5EF4-FFF2-40B4-BE49-F238E27FC236}">
                      <a16:creationId xmlns:a16="http://schemas.microsoft.com/office/drawing/2014/main" id="{93B56050-6CF1-421F-BE2B-ACE4BF647094}"/>
                    </a:ext>
                  </a:extLst>
                </p:cNvPr>
                <p:cNvSpPr/>
                <p:nvPr/>
              </p:nvSpPr>
              <p:spPr>
                <a:xfrm>
                  <a:off x="1709238" y="4214706"/>
                  <a:ext cx="3492000" cy="432000"/>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grpSp>
              <p:nvGrpSpPr>
                <p:cNvPr id="23" name="Group 148">
                  <a:extLst>
                    <a:ext uri="{FF2B5EF4-FFF2-40B4-BE49-F238E27FC236}">
                      <a16:creationId xmlns:a16="http://schemas.microsoft.com/office/drawing/2014/main" id="{705F14FC-E5A6-4568-ACDF-1D3FE0C299AF}"/>
                    </a:ext>
                  </a:extLst>
                </p:cNvPr>
                <p:cNvGrpSpPr/>
                <p:nvPr/>
              </p:nvGrpSpPr>
              <p:grpSpPr>
                <a:xfrm>
                  <a:off x="2078720" y="4209096"/>
                  <a:ext cx="469833" cy="432000"/>
                  <a:chOff x="2078720" y="4209096"/>
                  <a:chExt cx="469833" cy="432000"/>
                </a:xfrm>
              </p:grpSpPr>
              <p:sp>
                <p:nvSpPr>
                  <p:cNvPr id="31" name="Rectangle 156">
                    <a:extLst>
                      <a:ext uri="{FF2B5EF4-FFF2-40B4-BE49-F238E27FC236}">
                        <a16:creationId xmlns:a16="http://schemas.microsoft.com/office/drawing/2014/main" id="{C1C67428-84B3-47F6-B572-1DDAD72482EA}"/>
                      </a:ext>
                    </a:extLst>
                  </p:cNvPr>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32" name="Rectangle 157">
                    <a:extLst>
                      <a:ext uri="{FF2B5EF4-FFF2-40B4-BE49-F238E27FC236}">
                        <a16:creationId xmlns:a16="http://schemas.microsoft.com/office/drawing/2014/main" id="{4D291A85-90BC-40C4-82C8-995D19DA7B57}"/>
                      </a:ext>
                    </a:extLst>
                  </p:cNvPr>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33" name="Rectangle 158">
                    <a:extLst>
                      <a:ext uri="{FF2B5EF4-FFF2-40B4-BE49-F238E27FC236}">
                        <a16:creationId xmlns:a16="http://schemas.microsoft.com/office/drawing/2014/main" id="{1208F1BF-C308-4341-9331-371D54887A35}"/>
                      </a:ext>
                    </a:extLst>
                  </p:cNvPr>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34" name="Rectangle 159">
                    <a:extLst>
                      <a:ext uri="{FF2B5EF4-FFF2-40B4-BE49-F238E27FC236}">
                        <a16:creationId xmlns:a16="http://schemas.microsoft.com/office/drawing/2014/main" id="{79574260-10CF-4B47-BE94-064E3817BFD5}"/>
                      </a:ext>
                    </a:extLst>
                  </p:cNvPr>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grpSp>
            <p:grpSp>
              <p:nvGrpSpPr>
                <p:cNvPr id="24" name="Group 149">
                  <a:extLst>
                    <a:ext uri="{FF2B5EF4-FFF2-40B4-BE49-F238E27FC236}">
                      <a16:creationId xmlns:a16="http://schemas.microsoft.com/office/drawing/2014/main" id="{29B59D79-C5D1-4C8A-A153-2896A45EC8E8}"/>
                    </a:ext>
                  </a:extLst>
                </p:cNvPr>
                <p:cNvGrpSpPr/>
                <p:nvPr/>
              </p:nvGrpSpPr>
              <p:grpSpPr>
                <a:xfrm>
                  <a:off x="4098293" y="4384000"/>
                  <a:ext cx="900965" cy="82800"/>
                  <a:chOff x="4098293" y="4384000"/>
                  <a:chExt cx="900965" cy="82800"/>
                </a:xfrm>
              </p:grpSpPr>
              <p:sp>
                <p:nvSpPr>
                  <p:cNvPr id="25" name="Rectangle 150">
                    <a:extLst>
                      <a:ext uri="{FF2B5EF4-FFF2-40B4-BE49-F238E27FC236}">
                        <a16:creationId xmlns:a16="http://schemas.microsoft.com/office/drawing/2014/main" id="{8DA58CED-B891-4D70-BF4E-F7C6E3CDEB7D}"/>
                      </a:ext>
                    </a:extLst>
                  </p:cNvPr>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26" name="Rectangle 151">
                    <a:extLst>
                      <a:ext uri="{FF2B5EF4-FFF2-40B4-BE49-F238E27FC236}">
                        <a16:creationId xmlns:a16="http://schemas.microsoft.com/office/drawing/2014/main" id="{D5615C41-5541-4FE5-BB94-F395569E4B52}"/>
                      </a:ext>
                    </a:extLst>
                  </p:cNvPr>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27" name="Rectangle 152">
                    <a:extLst>
                      <a:ext uri="{FF2B5EF4-FFF2-40B4-BE49-F238E27FC236}">
                        <a16:creationId xmlns:a16="http://schemas.microsoft.com/office/drawing/2014/main" id="{AD243482-CED3-434C-8308-51F8E10B9F44}"/>
                      </a:ext>
                    </a:extLst>
                  </p:cNvPr>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28" name="Rectangle 153">
                    <a:extLst>
                      <a:ext uri="{FF2B5EF4-FFF2-40B4-BE49-F238E27FC236}">
                        <a16:creationId xmlns:a16="http://schemas.microsoft.com/office/drawing/2014/main" id="{CBEE918D-9CFE-4074-B060-80787DAC7404}"/>
                      </a:ext>
                    </a:extLst>
                  </p:cNvPr>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29" name="Rectangle 154">
                    <a:extLst>
                      <a:ext uri="{FF2B5EF4-FFF2-40B4-BE49-F238E27FC236}">
                        <a16:creationId xmlns:a16="http://schemas.microsoft.com/office/drawing/2014/main" id="{33E58DA4-9445-42D6-8698-D553D440C13E}"/>
                      </a:ext>
                    </a:extLst>
                  </p:cNvPr>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30" name="Rectangle 155">
                    <a:extLst>
                      <a:ext uri="{FF2B5EF4-FFF2-40B4-BE49-F238E27FC236}">
                        <a16:creationId xmlns:a16="http://schemas.microsoft.com/office/drawing/2014/main" id="{B635869A-C811-406D-B73E-F2BEA6835DBE}"/>
                      </a:ext>
                    </a:extLst>
                  </p:cNvPr>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grpSp>
          </p:grpSp>
          <p:grpSp>
            <p:nvGrpSpPr>
              <p:cNvPr id="11" name="Group 136">
                <a:extLst>
                  <a:ext uri="{FF2B5EF4-FFF2-40B4-BE49-F238E27FC236}">
                    <a16:creationId xmlns:a16="http://schemas.microsoft.com/office/drawing/2014/main" id="{0C91AD8C-42DA-4BAD-A05B-813F8FF5805B}"/>
                  </a:ext>
                </a:extLst>
              </p:cNvPr>
              <p:cNvGrpSpPr/>
              <p:nvPr/>
            </p:nvGrpSpPr>
            <p:grpSpPr>
              <a:xfrm>
                <a:off x="6272654" y="1875857"/>
                <a:ext cx="720080" cy="720080"/>
                <a:chOff x="6272654" y="1875857"/>
                <a:chExt cx="720080" cy="720080"/>
              </a:xfrm>
            </p:grpSpPr>
            <p:sp>
              <p:nvSpPr>
                <p:cNvPr id="20" name="Rectangle 145">
                  <a:extLst>
                    <a:ext uri="{FF2B5EF4-FFF2-40B4-BE49-F238E27FC236}">
                      <a16:creationId xmlns:a16="http://schemas.microsoft.com/office/drawing/2014/main" id="{1B068CA3-3CBF-464B-BA38-86D999AC9E43}"/>
                    </a:ext>
                  </a:extLst>
                </p:cNvPr>
                <p:cNvSpPr/>
                <p:nvPr/>
              </p:nvSpPr>
              <p:spPr>
                <a:xfrm>
                  <a:off x="6272654" y="1875857"/>
                  <a:ext cx="720080" cy="72008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21" name="Parallelogram 5">
                  <a:extLst>
                    <a:ext uri="{FF2B5EF4-FFF2-40B4-BE49-F238E27FC236}">
                      <a16:creationId xmlns:a16="http://schemas.microsoft.com/office/drawing/2014/main" id="{B1D31BB0-1630-4739-914C-C145F309A5AF}"/>
                    </a:ext>
                  </a:extLst>
                </p:cNvPr>
                <p:cNvSpPr>
                  <a:spLocks/>
                </p:cNvSpPr>
                <p:nvPr/>
              </p:nvSpPr>
              <p:spPr>
                <a:xfrm>
                  <a:off x="6391715" y="1978487"/>
                  <a:ext cx="481958" cy="481904"/>
                </a:xfrm>
                <a:custGeom>
                  <a:avLst/>
                  <a:gdLst/>
                  <a:ahLst/>
                  <a:cxnLst/>
                  <a:rect l="l" t="t" r="r" b="b"/>
                  <a:pathLst>
                    <a:path w="848270" h="868857">
                      <a:moveTo>
                        <a:pt x="424135" y="189887"/>
                      </a:moveTo>
                      <a:lnTo>
                        <a:pt x="297766" y="526729"/>
                      </a:lnTo>
                      <a:lnTo>
                        <a:pt x="550505" y="526729"/>
                      </a:lnTo>
                      <a:close/>
                      <a:moveTo>
                        <a:pt x="325960" y="0"/>
                      </a:moveTo>
                      <a:lnTo>
                        <a:pt x="352897" y="0"/>
                      </a:lnTo>
                      <a:lnTo>
                        <a:pt x="495373" y="0"/>
                      </a:lnTo>
                      <a:lnTo>
                        <a:pt x="522310" y="0"/>
                      </a:lnTo>
                      <a:lnTo>
                        <a:pt x="848270" y="868857"/>
                      </a:lnTo>
                      <a:lnTo>
                        <a:pt x="678857" y="868857"/>
                      </a:lnTo>
                      <a:lnTo>
                        <a:pt x="604960" y="671883"/>
                      </a:lnTo>
                      <a:lnTo>
                        <a:pt x="243310" y="671883"/>
                      </a:lnTo>
                      <a:lnTo>
                        <a:pt x="169413" y="868857"/>
                      </a:lnTo>
                      <a:lnTo>
                        <a:pt x="0" y="86885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grpSp>
          <p:grpSp>
            <p:nvGrpSpPr>
              <p:cNvPr id="12" name="Group 137">
                <a:extLst>
                  <a:ext uri="{FF2B5EF4-FFF2-40B4-BE49-F238E27FC236}">
                    <a16:creationId xmlns:a16="http://schemas.microsoft.com/office/drawing/2014/main" id="{15C18143-14BB-4C58-A20B-7318D344E22E}"/>
                  </a:ext>
                </a:extLst>
              </p:cNvPr>
              <p:cNvGrpSpPr/>
              <p:nvPr/>
            </p:nvGrpSpPr>
            <p:grpSpPr>
              <a:xfrm>
                <a:off x="7109110" y="1875857"/>
                <a:ext cx="720080" cy="720080"/>
                <a:chOff x="7109110" y="1875857"/>
                <a:chExt cx="720080" cy="720080"/>
              </a:xfrm>
            </p:grpSpPr>
            <p:sp>
              <p:nvSpPr>
                <p:cNvPr id="18" name="Rectangle 143">
                  <a:extLst>
                    <a:ext uri="{FF2B5EF4-FFF2-40B4-BE49-F238E27FC236}">
                      <a16:creationId xmlns:a16="http://schemas.microsoft.com/office/drawing/2014/main" id="{E954313C-2870-4B5A-B18A-5C692BEC6D8C}"/>
                    </a:ext>
                  </a:extLst>
                </p:cNvPr>
                <p:cNvSpPr/>
                <p:nvPr/>
              </p:nvSpPr>
              <p:spPr>
                <a:xfrm>
                  <a:off x="7109110" y="1875857"/>
                  <a:ext cx="720080" cy="720080"/>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19" name="Rectangle 9">
                  <a:extLst>
                    <a:ext uri="{FF2B5EF4-FFF2-40B4-BE49-F238E27FC236}">
                      <a16:creationId xmlns:a16="http://schemas.microsoft.com/office/drawing/2014/main" id="{4763907E-8A97-41E2-93BA-2E0B967D4ECA}"/>
                    </a:ext>
                  </a:extLst>
                </p:cNvPr>
                <p:cNvSpPr>
                  <a:spLocks noChangeAspect="1"/>
                </p:cNvSpPr>
                <p:nvPr/>
              </p:nvSpPr>
              <p:spPr>
                <a:xfrm>
                  <a:off x="7267746" y="1994945"/>
                  <a:ext cx="402809" cy="481904"/>
                </a:xfrm>
                <a:custGeom>
                  <a:avLst/>
                  <a:gdLst>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174101 w 728932"/>
                    <a:gd name="connsiteY5" fmla="*/ 488630 h 872065"/>
                    <a:gd name="connsiteX6" fmla="*/ 174101 w 728932"/>
                    <a:gd name="connsiteY6" fmla="*/ 140965 h 872065"/>
                    <a:gd name="connsiteX7" fmla="*/ 174101 w 728932"/>
                    <a:gd name="connsiteY7" fmla="*/ 347665 h 872065"/>
                    <a:gd name="connsiteX8" fmla="*/ 431276 w 728932"/>
                    <a:gd name="connsiteY8" fmla="*/ 347665 h 872065"/>
                    <a:gd name="connsiteX9" fmla="*/ 431276 w 728932"/>
                    <a:gd name="connsiteY9" fmla="*/ 345754 h 872065"/>
                    <a:gd name="connsiteX10" fmla="*/ 517000 w 728932"/>
                    <a:gd name="connsiteY10" fmla="*/ 243359 h 872065"/>
                    <a:gd name="connsiteX11" fmla="*/ 433656 w 728932"/>
                    <a:gd name="connsiteY11" fmla="*/ 148109 h 872065"/>
                    <a:gd name="connsiteX12" fmla="*/ 174101 w 728932"/>
                    <a:gd name="connsiteY12" fmla="*/ 140965 h 872065"/>
                    <a:gd name="connsiteX13" fmla="*/ 0 w 728932"/>
                    <a:gd name="connsiteY13" fmla="*/ 0 h 872065"/>
                    <a:gd name="connsiteX14" fmla="*/ 127816 w 728932"/>
                    <a:gd name="connsiteY14" fmla="*/ 0 h 872065"/>
                    <a:gd name="connsiteX15" fmla="*/ 174101 w 728932"/>
                    <a:gd name="connsiteY15" fmla="*/ 0 h 872065"/>
                    <a:gd name="connsiteX16" fmla="*/ 447945 w 728932"/>
                    <a:gd name="connsiteY16" fmla="*/ 0 h 872065"/>
                    <a:gd name="connsiteX17" fmla="*/ 447945 w 728932"/>
                    <a:gd name="connsiteY17" fmla="*/ 1732 h 872065"/>
                    <a:gd name="connsiteX18" fmla="*/ 683688 w 728932"/>
                    <a:gd name="connsiteY18" fmla="*/ 179066 h 872065"/>
                    <a:gd name="connsiteX19" fmla="*/ 559863 w 728932"/>
                    <a:gd name="connsiteY19" fmla="*/ 407666 h 872065"/>
                    <a:gd name="connsiteX20" fmla="*/ 728932 w 728932"/>
                    <a:gd name="connsiteY20" fmla="*/ 633885 h 872065"/>
                    <a:gd name="connsiteX21" fmla="*/ 433657 w 728932"/>
                    <a:gd name="connsiteY21" fmla="*/ 872010 h 872065"/>
                    <a:gd name="connsiteX22" fmla="*/ 433776 w 728932"/>
                    <a:gd name="connsiteY22" fmla="*/ 869628 h 872065"/>
                    <a:gd name="connsiteX23" fmla="*/ 174101 w 728932"/>
                    <a:gd name="connsiteY23" fmla="*/ 869628 h 872065"/>
                    <a:gd name="connsiteX24" fmla="*/ 127816 w 728932"/>
                    <a:gd name="connsiteY24" fmla="*/ 869628 h 872065"/>
                    <a:gd name="connsiteX25" fmla="*/ 0 w 728932"/>
                    <a:gd name="connsiteY25" fmla="*/ 869628 h 872065"/>
                    <a:gd name="connsiteX26" fmla="*/ 0 w 728932"/>
                    <a:gd name="connsiteY26" fmla="*/ 0 h 8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8932" h="872065">
                      <a:moveTo>
                        <a:pt x="174101" y="488630"/>
                      </a:moveTo>
                      <a:lnTo>
                        <a:pt x="174101" y="728663"/>
                      </a:lnTo>
                      <a:lnTo>
                        <a:pt x="442406" y="728663"/>
                      </a:lnTo>
                      <a:cubicBezTo>
                        <a:pt x="511257" y="715167"/>
                        <a:pt x="549532" y="684907"/>
                        <a:pt x="547956" y="612454"/>
                      </a:cubicBezTo>
                      <a:cubicBezTo>
                        <a:pt x="543194" y="552923"/>
                        <a:pt x="538432" y="510060"/>
                        <a:pt x="431276" y="493391"/>
                      </a:cubicBezTo>
                      <a:lnTo>
                        <a:pt x="174101" y="488630"/>
                      </a:lnTo>
                      <a:close/>
                      <a:moveTo>
                        <a:pt x="174101" y="140965"/>
                      </a:moveTo>
                      <a:lnTo>
                        <a:pt x="174101" y="347665"/>
                      </a:lnTo>
                      <a:lnTo>
                        <a:pt x="431276" y="347665"/>
                      </a:lnTo>
                      <a:lnTo>
                        <a:pt x="431276" y="345754"/>
                      </a:lnTo>
                      <a:cubicBezTo>
                        <a:pt x="474139" y="322735"/>
                        <a:pt x="514619" y="311622"/>
                        <a:pt x="517000" y="243359"/>
                      </a:cubicBezTo>
                      <a:cubicBezTo>
                        <a:pt x="517000" y="202878"/>
                        <a:pt x="502713" y="157634"/>
                        <a:pt x="433656" y="148109"/>
                      </a:cubicBezTo>
                      <a:cubicBezTo>
                        <a:pt x="366981" y="140568"/>
                        <a:pt x="274510" y="141043"/>
                        <a:pt x="174101" y="140965"/>
                      </a:cubicBezTo>
                      <a:close/>
                      <a:moveTo>
                        <a:pt x="0" y="0"/>
                      </a:moveTo>
                      <a:lnTo>
                        <a:pt x="127816" y="0"/>
                      </a:lnTo>
                      <a:lnTo>
                        <a:pt x="174101" y="0"/>
                      </a:lnTo>
                      <a:lnTo>
                        <a:pt x="447945" y="0"/>
                      </a:lnTo>
                      <a:lnTo>
                        <a:pt x="447945" y="1732"/>
                      </a:lnTo>
                      <a:cubicBezTo>
                        <a:pt x="634795" y="8775"/>
                        <a:pt x="679801" y="148746"/>
                        <a:pt x="683688" y="179066"/>
                      </a:cubicBezTo>
                      <a:cubicBezTo>
                        <a:pt x="689245" y="333848"/>
                        <a:pt x="620981" y="374328"/>
                        <a:pt x="559863" y="407666"/>
                      </a:cubicBezTo>
                      <a:cubicBezTo>
                        <a:pt x="663844" y="433066"/>
                        <a:pt x="727345" y="515617"/>
                        <a:pt x="728932" y="633885"/>
                      </a:cubicBezTo>
                      <a:cubicBezTo>
                        <a:pt x="720200" y="800572"/>
                        <a:pt x="594788" y="874392"/>
                        <a:pt x="433657" y="872010"/>
                      </a:cubicBezTo>
                      <a:cubicBezTo>
                        <a:pt x="433697" y="871216"/>
                        <a:pt x="433736" y="870422"/>
                        <a:pt x="433776" y="869628"/>
                      </a:cubicBezTo>
                      <a:lnTo>
                        <a:pt x="174101" y="869628"/>
                      </a:lnTo>
                      <a:lnTo>
                        <a:pt x="127816" y="869628"/>
                      </a:lnTo>
                      <a:lnTo>
                        <a:pt x="0" y="869628"/>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grpSp>
          <p:grpSp>
            <p:nvGrpSpPr>
              <p:cNvPr id="13" name="Group 138">
                <a:extLst>
                  <a:ext uri="{FF2B5EF4-FFF2-40B4-BE49-F238E27FC236}">
                    <a16:creationId xmlns:a16="http://schemas.microsoft.com/office/drawing/2014/main" id="{2643E987-90C2-4B94-B80F-EDC21B366997}"/>
                  </a:ext>
                </a:extLst>
              </p:cNvPr>
              <p:cNvGrpSpPr/>
              <p:nvPr/>
            </p:nvGrpSpPr>
            <p:grpSpPr>
              <a:xfrm>
                <a:off x="6690882" y="1037184"/>
                <a:ext cx="720080" cy="720080"/>
                <a:chOff x="6690882" y="1037184"/>
                <a:chExt cx="720080" cy="720080"/>
              </a:xfrm>
            </p:grpSpPr>
            <p:sp>
              <p:nvSpPr>
                <p:cNvPr id="16" name="Rectangle 141">
                  <a:extLst>
                    <a:ext uri="{FF2B5EF4-FFF2-40B4-BE49-F238E27FC236}">
                      <a16:creationId xmlns:a16="http://schemas.microsoft.com/office/drawing/2014/main" id="{FDD5E718-9613-4CA7-B815-A1504E9F381E}"/>
                    </a:ext>
                  </a:extLst>
                </p:cNvPr>
                <p:cNvSpPr/>
                <p:nvPr/>
              </p:nvSpPr>
              <p:spPr>
                <a:xfrm>
                  <a:off x="6690882" y="1037184"/>
                  <a:ext cx="720080" cy="7200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17" name="Block Arc 142">
                  <a:extLst>
                    <a:ext uri="{FF2B5EF4-FFF2-40B4-BE49-F238E27FC236}">
                      <a16:creationId xmlns:a16="http://schemas.microsoft.com/office/drawing/2014/main" id="{407CE817-14C3-44BE-AA08-4ADF87841D87}"/>
                    </a:ext>
                  </a:extLst>
                </p:cNvPr>
                <p:cNvSpPr>
                  <a:spLocks noChangeAspect="1"/>
                </p:cNvSpPr>
                <p:nvPr/>
              </p:nvSpPr>
              <p:spPr>
                <a:xfrm>
                  <a:off x="6842201" y="1156272"/>
                  <a:ext cx="417443" cy="481904"/>
                </a:xfrm>
                <a:prstGeom prst="blockArc">
                  <a:avLst>
                    <a:gd name="adj1" fmla="val 1756726"/>
                    <a:gd name="adj2" fmla="val 19889488"/>
                    <a:gd name="adj3" fmla="val 227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black"/>
                    </a:solidFill>
                  </a:endParaRPr>
                </a:p>
              </p:txBody>
            </p:sp>
          </p:grpSp>
          <p:sp>
            <p:nvSpPr>
              <p:cNvPr id="14" name="Round Same Side Corner Rectangle 51">
                <a:extLst>
                  <a:ext uri="{FF2B5EF4-FFF2-40B4-BE49-F238E27FC236}">
                    <a16:creationId xmlns:a16="http://schemas.microsoft.com/office/drawing/2014/main" id="{E71512B9-2122-4E61-A068-EC571CE12AB2}"/>
                  </a:ext>
                </a:extLst>
              </p:cNvPr>
              <p:cNvSpPr/>
              <p:nvPr/>
            </p:nvSpPr>
            <p:spPr>
              <a:xfrm rot="5400000">
                <a:off x="6852922" y="1652530"/>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dirty="0">
                  <a:solidFill>
                    <a:prstClr val="white"/>
                  </a:solidFill>
                </a:endParaRPr>
              </a:p>
            </p:txBody>
          </p:sp>
          <p:sp>
            <p:nvSpPr>
              <p:cNvPr id="15" name="Round Same Side Corner Rectangle 51">
                <a:extLst>
                  <a:ext uri="{FF2B5EF4-FFF2-40B4-BE49-F238E27FC236}">
                    <a16:creationId xmlns:a16="http://schemas.microsoft.com/office/drawing/2014/main" id="{5820E22C-02AD-453C-B5C8-EA9F3637AF00}"/>
                  </a:ext>
                </a:extLst>
              </p:cNvPr>
              <p:cNvSpPr/>
              <p:nvPr/>
            </p:nvSpPr>
            <p:spPr>
              <a:xfrm rot="16200000">
                <a:off x="6852922" y="2167123"/>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dirty="0">
                  <a:solidFill>
                    <a:prstClr val="white"/>
                  </a:solidFill>
                </a:endParaRPr>
              </a:p>
            </p:txBody>
          </p:sp>
        </p:grpSp>
      </p:grpSp>
      <p:sp>
        <p:nvSpPr>
          <p:cNvPr id="8" name="Title 1"/>
          <p:cNvSpPr>
            <a:spLocks noGrp="1"/>
          </p:cNvSpPr>
          <p:nvPr>
            <p:ph type="title" hasCustomPrompt="1"/>
          </p:nvPr>
        </p:nvSpPr>
        <p:spPr>
          <a:xfrm>
            <a:off x="0" y="34360"/>
            <a:ext cx="9144000" cy="1035373"/>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364511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1547664" y="0"/>
            <a:ext cx="75963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grpSp>
        <p:nvGrpSpPr>
          <p:cNvPr id="5" name="Group 131">
            <a:extLst>
              <a:ext uri="{FF2B5EF4-FFF2-40B4-BE49-F238E27FC236}">
                <a16:creationId xmlns:a16="http://schemas.microsoft.com/office/drawing/2014/main" id="{026D4B59-5D59-4CEC-AB20-DB24D608CE1F}"/>
              </a:ext>
            </a:extLst>
          </p:cNvPr>
          <p:cNvGrpSpPr/>
          <p:nvPr userDrawn="1"/>
        </p:nvGrpSpPr>
        <p:grpSpPr>
          <a:xfrm>
            <a:off x="126464" y="4771916"/>
            <a:ext cx="1296144" cy="1824325"/>
            <a:chOff x="787805" y="339502"/>
            <a:chExt cx="4175262" cy="4407517"/>
          </a:xfrm>
        </p:grpSpPr>
        <p:sp>
          <p:nvSpPr>
            <p:cNvPr id="6" name="Oval 132">
              <a:extLst>
                <a:ext uri="{FF2B5EF4-FFF2-40B4-BE49-F238E27FC236}">
                  <a16:creationId xmlns:a16="http://schemas.microsoft.com/office/drawing/2014/main" id="{9F7729A7-5A12-4764-9BB8-3EE3D0790F11}"/>
                </a:ext>
              </a:extLst>
            </p:cNvPr>
            <p:cNvSpPr/>
            <p:nvPr/>
          </p:nvSpPr>
          <p:spPr>
            <a:xfrm>
              <a:off x="787805" y="339502"/>
              <a:ext cx="4175262" cy="4175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dirty="0">
                <a:solidFill>
                  <a:prstClr val="white"/>
                </a:solidFill>
              </a:endParaRPr>
            </a:p>
          </p:txBody>
        </p:sp>
        <p:grpSp>
          <p:nvGrpSpPr>
            <p:cNvPr id="7" name="Group 133">
              <a:extLst>
                <a:ext uri="{FF2B5EF4-FFF2-40B4-BE49-F238E27FC236}">
                  <a16:creationId xmlns:a16="http://schemas.microsoft.com/office/drawing/2014/main" id="{433664DB-FA73-4B57-9543-AEF7A1FB2D58}"/>
                </a:ext>
              </a:extLst>
            </p:cNvPr>
            <p:cNvGrpSpPr/>
            <p:nvPr/>
          </p:nvGrpSpPr>
          <p:grpSpPr>
            <a:xfrm>
              <a:off x="1129436" y="1046675"/>
              <a:ext cx="3492000" cy="3700344"/>
              <a:chOff x="5304922" y="1037184"/>
              <a:chExt cx="3492000" cy="3700344"/>
            </a:xfrm>
          </p:grpSpPr>
          <p:grpSp>
            <p:nvGrpSpPr>
              <p:cNvPr id="8" name="Group 134">
                <a:extLst>
                  <a:ext uri="{FF2B5EF4-FFF2-40B4-BE49-F238E27FC236}">
                    <a16:creationId xmlns:a16="http://schemas.microsoft.com/office/drawing/2014/main" id="{97F3B45F-4060-46EF-8565-299D039E474D}"/>
                  </a:ext>
                </a:extLst>
              </p:cNvPr>
              <p:cNvGrpSpPr/>
              <p:nvPr/>
            </p:nvGrpSpPr>
            <p:grpSpPr>
              <a:xfrm>
                <a:off x="5304922" y="3743716"/>
                <a:ext cx="3492000" cy="437610"/>
                <a:chOff x="1709238" y="4209096"/>
                <a:chExt cx="3492000" cy="437610"/>
              </a:xfrm>
            </p:grpSpPr>
            <p:sp>
              <p:nvSpPr>
                <p:cNvPr id="34" name="Rectangle 160">
                  <a:extLst>
                    <a:ext uri="{FF2B5EF4-FFF2-40B4-BE49-F238E27FC236}">
                      <a16:creationId xmlns:a16="http://schemas.microsoft.com/office/drawing/2014/main" id="{1F3EFD6B-061F-4478-8FAA-0C72A246F3CF}"/>
                    </a:ext>
                  </a:extLst>
                </p:cNvPr>
                <p:cNvSpPr/>
                <p:nvPr/>
              </p:nvSpPr>
              <p:spPr>
                <a:xfrm>
                  <a:off x="1709238" y="4214706"/>
                  <a:ext cx="3492000" cy="43200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grpSp>
              <p:nvGrpSpPr>
                <p:cNvPr id="35" name="Group 161">
                  <a:extLst>
                    <a:ext uri="{FF2B5EF4-FFF2-40B4-BE49-F238E27FC236}">
                      <a16:creationId xmlns:a16="http://schemas.microsoft.com/office/drawing/2014/main" id="{9201AC6B-6F3A-4E54-9E1E-68F94FD39972}"/>
                    </a:ext>
                  </a:extLst>
                </p:cNvPr>
                <p:cNvGrpSpPr/>
                <p:nvPr/>
              </p:nvGrpSpPr>
              <p:grpSpPr>
                <a:xfrm>
                  <a:off x="2078720" y="4209096"/>
                  <a:ext cx="469833" cy="432000"/>
                  <a:chOff x="2078720" y="4209096"/>
                  <a:chExt cx="469833" cy="432000"/>
                </a:xfrm>
              </p:grpSpPr>
              <p:sp>
                <p:nvSpPr>
                  <p:cNvPr id="43" name="Rectangle 169">
                    <a:extLst>
                      <a:ext uri="{FF2B5EF4-FFF2-40B4-BE49-F238E27FC236}">
                        <a16:creationId xmlns:a16="http://schemas.microsoft.com/office/drawing/2014/main" id="{833D3C5A-E612-4CE7-98A0-3793884D93B0}"/>
                      </a:ext>
                    </a:extLst>
                  </p:cNvPr>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44" name="Rectangle 170">
                    <a:extLst>
                      <a:ext uri="{FF2B5EF4-FFF2-40B4-BE49-F238E27FC236}">
                        <a16:creationId xmlns:a16="http://schemas.microsoft.com/office/drawing/2014/main" id="{9A2C5636-A3D2-4B1B-A346-15F3468CD198}"/>
                      </a:ext>
                    </a:extLst>
                  </p:cNvPr>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45" name="Rectangle 171">
                    <a:extLst>
                      <a:ext uri="{FF2B5EF4-FFF2-40B4-BE49-F238E27FC236}">
                        <a16:creationId xmlns:a16="http://schemas.microsoft.com/office/drawing/2014/main" id="{10650D19-D871-43A5-90C4-25301C5C346E}"/>
                      </a:ext>
                    </a:extLst>
                  </p:cNvPr>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46" name="Rectangle 172">
                    <a:extLst>
                      <a:ext uri="{FF2B5EF4-FFF2-40B4-BE49-F238E27FC236}">
                        <a16:creationId xmlns:a16="http://schemas.microsoft.com/office/drawing/2014/main" id="{F9A18B9A-6392-4D5F-A47E-B329BB9A6661}"/>
                      </a:ext>
                    </a:extLst>
                  </p:cNvPr>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grpSp>
            <p:grpSp>
              <p:nvGrpSpPr>
                <p:cNvPr id="36" name="Group 162">
                  <a:extLst>
                    <a:ext uri="{FF2B5EF4-FFF2-40B4-BE49-F238E27FC236}">
                      <a16:creationId xmlns:a16="http://schemas.microsoft.com/office/drawing/2014/main" id="{B82B438A-726D-45F9-A5DA-D08AD6C624E0}"/>
                    </a:ext>
                  </a:extLst>
                </p:cNvPr>
                <p:cNvGrpSpPr/>
                <p:nvPr/>
              </p:nvGrpSpPr>
              <p:grpSpPr>
                <a:xfrm>
                  <a:off x="4098293" y="4384000"/>
                  <a:ext cx="900965" cy="82800"/>
                  <a:chOff x="4098293" y="4384000"/>
                  <a:chExt cx="900965" cy="82800"/>
                </a:xfrm>
              </p:grpSpPr>
              <p:sp>
                <p:nvSpPr>
                  <p:cNvPr id="37" name="Rectangle 163">
                    <a:extLst>
                      <a:ext uri="{FF2B5EF4-FFF2-40B4-BE49-F238E27FC236}">
                        <a16:creationId xmlns:a16="http://schemas.microsoft.com/office/drawing/2014/main" id="{93FAEF1B-8C71-4F77-86F3-9082D16C6C3D}"/>
                      </a:ext>
                    </a:extLst>
                  </p:cNvPr>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38" name="Rectangle 164">
                    <a:extLst>
                      <a:ext uri="{FF2B5EF4-FFF2-40B4-BE49-F238E27FC236}">
                        <a16:creationId xmlns:a16="http://schemas.microsoft.com/office/drawing/2014/main" id="{575D7FA0-9FAE-4CE8-95D1-B88B0F922D42}"/>
                      </a:ext>
                    </a:extLst>
                  </p:cNvPr>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39" name="Rectangle 165">
                    <a:extLst>
                      <a:ext uri="{FF2B5EF4-FFF2-40B4-BE49-F238E27FC236}">
                        <a16:creationId xmlns:a16="http://schemas.microsoft.com/office/drawing/2014/main" id="{772FC9E5-A5A5-4EE0-A2EC-C53B2C15E423}"/>
                      </a:ext>
                    </a:extLst>
                  </p:cNvPr>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40" name="Rectangle 166">
                    <a:extLst>
                      <a:ext uri="{FF2B5EF4-FFF2-40B4-BE49-F238E27FC236}">
                        <a16:creationId xmlns:a16="http://schemas.microsoft.com/office/drawing/2014/main" id="{FFA7EB86-1716-4A64-88E6-CE6743D43754}"/>
                      </a:ext>
                    </a:extLst>
                  </p:cNvPr>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41" name="Rectangle 167">
                    <a:extLst>
                      <a:ext uri="{FF2B5EF4-FFF2-40B4-BE49-F238E27FC236}">
                        <a16:creationId xmlns:a16="http://schemas.microsoft.com/office/drawing/2014/main" id="{FECA3F1E-ACC8-4DE5-8D4E-D5932BC26574}"/>
                      </a:ext>
                    </a:extLst>
                  </p:cNvPr>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42" name="Rectangle 168">
                    <a:extLst>
                      <a:ext uri="{FF2B5EF4-FFF2-40B4-BE49-F238E27FC236}">
                        <a16:creationId xmlns:a16="http://schemas.microsoft.com/office/drawing/2014/main" id="{9D0A8CA7-A706-42EE-AC1E-84D321F5BAEC}"/>
                      </a:ext>
                    </a:extLst>
                  </p:cNvPr>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grpSp>
          </p:grpSp>
          <p:grpSp>
            <p:nvGrpSpPr>
              <p:cNvPr id="9" name="Group 135">
                <a:extLst>
                  <a:ext uri="{FF2B5EF4-FFF2-40B4-BE49-F238E27FC236}">
                    <a16:creationId xmlns:a16="http://schemas.microsoft.com/office/drawing/2014/main" id="{4CA94E39-AEF3-4A20-8A94-91CC08786D31}"/>
                  </a:ext>
                </a:extLst>
              </p:cNvPr>
              <p:cNvGrpSpPr/>
              <p:nvPr/>
            </p:nvGrpSpPr>
            <p:grpSpPr>
              <a:xfrm flipH="1">
                <a:off x="5304922" y="4299918"/>
                <a:ext cx="3492000" cy="437610"/>
                <a:chOff x="1709238" y="4209096"/>
                <a:chExt cx="3492000" cy="437610"/>
              </a:xfrm>
            </p:grpSpPr>
            <p:sp>
              <p:nvSpPr>
                <p:cNvPr id="21" name="Rectangle 147">
                  <a:extLst>
                    <a:ext uri="{FF2B5EF4-FFF2-40B4-BE49-F238E27FC236}">
                      <a16:creationId xmlns:a16="http://schemas.microsoft.com/office/drawing/2014/main" id="{D486681D-1708-4D81-88E1-DE1E1E00AAE5}"/>
                    </a:ext>
                  </a:extLst>
                </p:cNvPr>
                <p:cNvSpPr/>
                <p:nvPr/>
              </p:nvSpPr>
              <p:spPr>
                <a:xfrm>
                  <a:off x="1709238" y="4214706"/>
                  <a:ext cx="3492000" cy="432000"/>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grpSp>
              <p:nvGrpSpPr>
                <p:cNvPr id="22" name="Group 148">
                  <a:extLst>
                    <a:ext uri="{FF2B5EF4-FFF2-40B4-BE49-F238E27FC236}">
                      <a16:creationId xmlns:a16="http://schemas.microsoft.com/office/drawing/2014/main" id="{7BC095C6-386F-49C6-BAE7-483275E5E81F}"/>
                    </a:ext>
                  </a:extLst>
                </p:cNvPr>
                <p:cNvGrpSpPr/>
                <p:nvPr/>
              </p:nvGrpSpPr>
              <p:grpSpPr>
                <a:xfrm>
                  <a:off x="2078720" y="4209096"/>
                  <a:ext cx="469833" cy="432000"/>
                  <a:chOff x="2078720" y="4209096"/>
                  <a:chExt cx="469833" cy="432000"/>
                </a:xfrm>
              </p:grpSpPr>
              <p:sp>
                <p:nvSpPr>
                  <p:cNvPr id="30" name="Rectangle 156">
                    <a:extLst>
                      <a:ext uri="{FF2B5EF4-FFF2-40B4-BE49-F238E27FC236}">
                        <a16:creationId xmlns:a16="http://schemas.microsoft.com/office/drawing/2014/main" id="{C4213B71-6426-41F6-960A-FAB5D7A110E2}"/>
                      </a:ext>
                    </a:extLst>
                  </p:cNvPr>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31" name="Rectangle 157">
                    <a:extLst>
                      <a:ext uri="{FF2B5EF4-FFF2-40B4-BE49-F238E27FC236}">
                        <a16:creationId xmlns:a16="http://schemas.microsoft.com/office/drawing/2014/main" id="{290590F8-9BC5-4917-995D-5DD4F9844418}"/>
                      </a:ext>
                    </a:extLst>
                  </p:cNvPr>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32" name="Rectangle 158">
                    <a:extLst>
                      <a:ext uri="{FF2B5EF4-FFF2-40B4-BE49-F238E27FC236}">
                        <a16:creationId xmlns:a16="http://schemas.microsoft.com/office/drawing/2014/main" id="{F23A0549-22CA-46CC-A244-1EB4EF54BFF9}"/>
                      </a:ext>
                    </a:extLst>
                  </p:cNvPr>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33" name="Rectangle 159">
                    <a:extLst>
                      <a:ext uri="{FF2B5EF4-FFF2-40B4-BE49-F238E27FC236}">
                        <a16:creationId xmlns:a16="http://schemas.microsoft.com/office/drawing/2014/main" id="{19D2D0F4-4D3E-43B5-9CEA-45CD50CF22DA}"/>
                      </a:ext>
                    </a:extLst>
                  </p:cNvPr>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grpSp>
            <p:grpSp>
              <p:nvGrpSpPr>
                <p:cNvPr id="23" name="Group 149">
                  <a:extLst>
                    <a:ext uri="{FF2B5EF4-FFF2-40B4-BE49-F238E27FC236}">
                      <a16:creationId xmlns:a16="http://schemas.microsoft.com/office/drawing/2014/main" id="{08BB2FF0-577E-47ED-A538-E7DB3C74C043}"/>
                    </a:ext>
                  </a:extLst>
                </p:cNvPr>
                <p:cNvGrpSpPr/>
                <p:nvPr/>
              </p:nvGrpSpPr>
              <p:grpSpPr>
                <a:xfrm>
                  <a:off x="4098293" y="4384000"/>
                  <a:ext cx="900965" cy="82800"/>
                  <a:chOff x="4098293" y="4384000"/>
                  <a:chExt cx="900965" cy="82800"/>
                </a:xfrm>
              </p:grpSpPr>
              <p:sp>
                <p:nvSpPr>
                  <p:cNvPr id="24" name="Rectangle 150">
                    <a:extLst>
                      <a:ext uri="{FF2B5EF4-FFF2-40B4-BE49-F238E27FC236}">
                        <a16:creationId xmlns:a16="http://schemas.microsoft.com/office/drawing/2014/main" id="{6BB79A00-C28C-4862-81FB-93BE47F3127E}"/>
                      </a:ext>
                    </a:extLst>
                  </p:cNvPr>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25" name="Rectangle 151">
                    <a:extLst>
                      <a:ext uri="{FF2B5EF4-FFF2-40B4-BE49-F238E27FC236}">
                        <a16:creationId xmlns:a16="http://schemas.microsoft.com/office/drawing/2014/main" id="{16A3FBF7-CA47-44AA-802A-677D16725DD1}"/>
                      </a:ext>
                    </a:extLst>
                  </p:cNvPr>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26" name="Rectangle 152">
                    <a:extLst>
                      <a:ext uri="{FF2B5EF4-FFF2-40B4-BE49-F238E27FC236}">
                        <a16:creationId xmlns:a16="http://schemas.microsoft.com/office/drawing/2014/main" id="{281C5339-EEF9-484A-8D2E-A4CE48AE1051}"/>
                      </a:ext>
                    </a:extLst>
                  </p:cNvPr>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27" name="Rectangle 153">
                    <a:extLst>
                      <a:ext uri="{FF2B5EF4-FFF2-40B4-BE49-F238E27FC236}">
                        <a16:creationId xmlns:a16="http://schemas.microsoft.com/office/drawing/2014/main" id="{78ADE070-9797-442E-819F-37D83BA2F61C}"/>
                      </a:ext>
                    </a:extLst>
                  </p:cNvPr>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28" name="Rectangle 154">
                    <a:extLst>
                      <a:ext uri="{FF2B5EF4-FFF2-40B4-BE49-F238E27FC236}">
                        <a16:creationId xmlns:a16="http://schemas.microsoft.com/office/drawing/2014/main" id="{24A7692E-658A-4C08-8795-A125BCECD815}"/>
                      </a:ext>
                    </a:extLst>
                  </p:cNvPr>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29" name="Rectangle 155">
                    <a:extLst>
                      <a:ext uri="{FF2B5EF4-FFF2-40B4-BE49-F238E27FC236}">
                        <a16:creationId xmlns:a16="http://schemas.microsoft.com/office/drawing/2014/main" id="{612972B9-DFB7-417F-B00D-5CDAF3001CCD}"/>
                      </a:ext>
                    </a:extLst>
                  </p:cNvPr>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grpSp>
          </p:grpSp>
          <p:grpSp>
            <p:nvGrpSpPr>
              <p:cNvPr id="10" name="Group 136">
                <a:extLst>
                  <a:ext uri="{FF2B5EF4-FFF2-40B4-BE49-F238E27FC236}">
                    <a16:creationId xmlns:a16="http://schemas.microsoft.com/office/drawing/2014/main" id="{7485DFD6-58CF-4512-8067-927FAE4C5DDE}"/>
                  </a:ext>
                </a:extLst>
              </p:cNvPr>
              <p:cNvGrpSpPr/>
              <p:nvPr/>
            </p:nvGrpSpPr>
            <p:grpSpPr>
              <a:xfrm>
                <a:off x="6272654" y="1875857"/>
                <a:ext cx="720080" cy="720080"/>
                <a:chOff x="6272654" y="1875857"/>
                <a:chExt cx="720080" cy="720080"/>
              </a:xfrm>
            </p:grpSpPr>
            <p:sp>
              <p:nvSpPr>
                <p:cNvPr id="19" name="Rectangle 145">
                  <a:extLst>
                    <a:ext uri="{FF2B5EF4-FFF2-40B4-BE49-F238E27FC236}">
                      <a16:creationId xmlns:a16="http://schemas.microsoft.com/office/drawing/2014/main" id="{91038BDC-7073-448E-944E-B72B46281DC4}"/>
                    </a:ext>
                  </a:extLst>
                </p:cNvPr>
                <p:cNvSpPr/>
                <p:nvPr/>
              </p:nvSpPr>
              <p:spPr>
                <a:xfrm>
                  <a:off x="6272654" y="1875857"/>
                  <a:ext cx="720080" cy="72008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20" name="Parallelogram 5">
                  <a:extLst>
                    <a:ext uri="{FF2B5EF4-FFF2-40B4-BE49-F238E27FC236}">
                      <a16:creationId xmlns:a16="http://schemas.microsoft.com/office/drawing/2014/main" id="{A6961570-6929-4975-BC4A-FA651AB980DB}"/>
                    </a:ext>
                  </a:extLst>
                </p:cNvPr>
                <p:cNvSpPr>
                  <a:spLocks/>
                </p:cNvSpPr>
                <p:nvPr/>
              </p:nvSpPr>
              <p:spPr>
                <a:xfrm>
                  <a:off x="6391715" y="1978487"/>
                  <a:ext cx="481958" cy="481904"/>
                </a:xfrm>
                <a:custGeom>
                  <a:avLst/>
                  <a:gdLst/>
                  <a:ahLst/>
                  <a:cxnLst/>
                  <a:rect l="l" t="t" r="r" b="b"/>
                  <a:pathLst>
                    <a:path w="848270" h="868857">
                      <a:moveTo>
                        <a:pt x="424135" y="189887"/>
                      </a:moveTo>
                      <a:lnTo>
                        <a:pt x="297766" y="526729"/>
                      </a:lnTo>
                      <a:lnTo>
                        <a:pt x="550505" y="526729"/>
                      </a:lnTo>
                      <a:close/>
                      <a:moveTo>
                        <a:pt x="325960" y="0"/>
                      </a:moveTo>
                      <a:lnTo>
                        <a:pt x="352897" y="0"/>
                      </a:lnTo>
                      <a:lnTo>
                        <a:pt x="495373" y="0"/>
                      </a:lnTo>
                      <a:lnTo>
                        <a:pt x="522310" y="0"/>
                      </a:lnTo>
                      <a:lnTo>
                        <a:pt x="848270" y="868857"/>
                      </a:lnTo>
                      <a:lnTo>
                        <a:pt x="678857" y="868857"/>
                      </a:lnTo>
                      <a:lnTo>
                        <a:pt x="604960" y="671883"/>
                      </a:lnTo>
                      <a:lnTo>
                        <a:pt x="243310" y="671883"/>
                      </a:lnTo>
                      <a:lnTo>
                        <a:pt x="169413" y="868857"/>
                      </a:lnTo>
                      <a:lnTo>
                        <a:pt x="0" y="86885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grpSp>
          <p:grpSp>
            <p:nvGrpSpPr>
              <p:cNvPr id="11" name="Group 137">
                <a:extLst>
                  <a:ext uri="{FF2B5EF4-FFF2-40B4-BE49-F238E27FC236}">
                    <a16:creationId xmlns:a16="http://schemas.microsoft.com/office/drawing/2014/main" id="{4CCEE2BA-50A7-4888-A2FF-2784794A86D8}"/>
                  </a:ext>
                </a:extLst>
              </p:cNvPr>
              <p:cNvGrpSpPr/>
              <p:nvPr/>
            </p:nvGrpSpPr>
            <p:grpSpPr>
              <a:xfrm>
                <a:off x="7109110" y="1875857"/>
                <a:ext cx="720080" cy="720080"/>
                <a:chOff x="7109110" y="1875857"/>
                <a:chExt cx="720080" cy="720080"/>
              </a:xfrm>
            </p:grpSpPr>
            <p:sp>
              <p:nvSpPr>
                <p:cNvPr id="17" name="Rectangle 143">
                  <a:extLst>
                    <a:ext uri="{FF2B5EF4-FFF2-40B4-BE49-F238E27FC236}">
                      <a16:creationId xmlns:a16="http://schemas.microsoft.com/office/drawing/2014/main" id="{A477BE60-4D49-4578-91AC-372D905E0370}"/>
                    </a:ext>
                  </a:extLst>
                </p:cNvPr>
                <p:cNvSpPr/>
                <p:nvPr/>
              </p:nvSpPr>
              <p:spPr>
                <a:xfrm>
                  <a:off x="7109110" y="1875857"/>
                  <a:ext cx="720080" cy="720080"/>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18" name="Rectangle 9">
                  <a:extLst>
                    <a:ext uri="{FF2B5EF4-FFF2-40B4-BE49-F238E27FC236}">
                      <a16:creationId xmlns:a16="http://schemas.microsoft.com/office/drawing/2014/main" id="{95059FCC-4CD5-4EAA-A511-2EA47B1D5EBF}"/>
                    </a:ext>
                  </a:extLst>
                </p:cNvPr>
                <p:cNvSpPr>
                  <a:spLocks noChangeAspect="1"/>
                </p:cNvSpPr>
                <p:nvPr/>
              </p:nvSpPr>
              <p:spPr>
                <a:xfrm>
                  <a:off x="7267746" y="1994945"/>
                  <a:ext cx="402809" cy="481904"/>
                </a:xfrm>
                <a:custGeom>
                  <a:avLst/>
                  <a:gdLst>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174101 w 728932"/>
                    <a:gd name="connsiteY5" fmla="*/ 488630 h 872065"/>
                    <a:gd name="connsiteX6" fmla="*/ 174101 w 728932"/>
                    <a:gd name="connsiteY6" fmla="*/ 140965 h 872065"/>
                    <a:gd name="connsiteX7" fmla="*/ 174101 w 728932"/>
                    <a:gd name="connsiteY7" fmla="*/ 347665 h 872065"/>
                    <a:gd name="connsiteX8" fmla="*/ 431276 w 728932"/>
                    <a:gd name="connsiteY8" fmla="*/ 347665 h 872065"/>
                    <a:gd name="connsiteX9" fmla="*/ 431276 w 728932"/>
                    <a:gd name="connsiteY9" fmla="*/ 345754 h 872065"/>
                    <a:gd name="connsiteX10" fmla="*/ 517000 w 728932"/>
                    <a:gd name="connsiteY10" fmla="*/ 243359 h 872065"/>
                    <a:gd name="connsiteX11" fmla="*/ 433656 w 728932"/>
                    <a:gd name="connsiteY11" fmla="*/ 148109 h 872065"/>
                    <a:gd name="connsiteX12" fmla="*/ 174101 w 728932"/>
                    <a:gd name="connsiteY12" fmla="*/ 140965 h 872065"/>
                    <a:gd name="connsiteX13" fmla="*/ 0 w 728932"/>
                    <a:gd name="connsiteY13" fmla="*/ 0 h 872065"/>
                    <a:gd name="connsiteX14" fmla="*/ 127816 w 728932"/>
                    <a:gd name="connsiteY14" fmla="*/ 0 h 872065"/>
                    <a:gd name="connsiteX15" fmla="*/ 174101 w 728932"/>
                    <a:gd name="connsiteY15" fmla="*/ 0 h 872065"/>
                    <a:gd name="connsiteX16" fmla="*/ 447945 w 728932"/>
                    <a:gd name="connsiteY16" fmla="*/ 0 h 872065"/>
                    <a:gd name="connsiteX17" fmla="*/ 447945 w 728932"/>
                    <a:gd name="connsiteY17" fmla="*/ 1732 h 872065"/>
                    <a:gd name="connsiteX18" fmla="*/ 683688 w 728932"/>
                    <a:gd name="connsiteY18" fmla="*/ 179066 h 872065"/>
                    <a:gd name="connsiteX19" fmla="*/ 559863 w 728932"/>
                    <a:gd name="connsiteY19" fmla="*/ 407666 h 872065"/>
                    <a:gd name="connsiteX20" fmla="*/ 728932 w 728932"/>
                    <a:gd name="connsiteY20" fmla="*/ 633885 h 872065"/>
                    <a:gd name="connsiteX21" fmla="*/ 433657 w 728932"/>
                    <a:gd name="connsiteY21" fmla="*/ 872010 h 872065"/>
                    <a:gd name="connsiteX22" fmla="*/ 433776 w 728932"/>
                    <a:gd name="connsiteY22" fmla="*/ 869628 h 872065"/>
                    <a:gd name="connsiteX23" fmla="*/ 174101 w 728932"/>
                    <a:gd name="connsiteY23" fmla="*/ 869628 h 872065"/>
                    <a:gd name="connsiteX24" fmla="*/ 127816 w 728932"/>
                    <a:gd name="connsiteY24" fmla="*/ 869628 h 872065"/>
                    <a:gd name="connsiteX25" fmla="*/ 0 w 728932"/>
                    <a:gd name="connsiteY25" fmla="*/ 869628 h 872065"/>
                    <a:gd name="connsiteX26" fmla="*/ 0 w 728932"/>
                    <a:gd name="connsiteY26" fmla="*/ 0 h 8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8932" h="872065">
                      <a:moveTo>
                        <a:pt x="174101" y="488630"/>
                      </a:moveTo>
                      <a:lnTo>
                        <a:pt x="174101" y="728663"/>
                      </a:lnTo>
                      <a:lnTo>
                        <a:pt x="442406" y="728663"/>
                      </a:lnTo>
                      <a:cubicBezTo>
                        <a:pt x="511257" y="715167"/>
                        <a:pt x="549532" y="684907"/>
                        <a:pt x="547956" y="612454"/>
                      </a:cubicBezTo>
                      <a:cubicBezTo>
                        <a:pt x="543194" y="552923"/>
                        <a:pt x="538432" y="510060"/>
                        <a:pt x="431276" y="493391"/>
                      </a:cubicBezTo>
                      <a:lnTo>
                        <a:pt x="174101" y="488630"/>
                      </a:lnTo>
                      <a:close/>
                      <a:moveTo>
                        <a:pt x="174101" y="140965"/>
                      </a:moveTo>
                      <a:lnTo>
                        <a:pt x="174101" y="347665"/>
                      </a:lnTo>
                      <a:lnTo>
                        <a:pt x="431276" y="347665"/>
                      </a:lnTo>
                      <a:lnTo>
                        <a:pt x="431276" y="345754"/>
                      </a:lnTo>
                      <a:cubicBezTo>
                        <a:pt x="474139" y="322735"/>
                        <a:pt x="514619" y="311622"/>
                        <a:pt x="517000" y="243359"/>
                      </a:cubicBezTo>
                      <a:cubicBezTo>
                        <a:pt x="517000" y="202878"/>
                        <a:pt x="502713" y="157634"/>
                        <a:pt x="433656" y="148109"/>
                      </a:cubicBezTo>
                      <a:cubicBezTo>
                        <a:pt x="366981" y="140568"/>
                        <a:pt x="274510" y="141043"/>
                        <a:pt x="174101" y="140965"/>
                      </a:cubicBezTo>
                      <a:close/>
                      <a:moveTo>
                        <a:pt x="0" y="0"/>
                      </a:moveTo>
                      <a:lnTo>
                        <a:pt x="127816" y="0"/>
                      </a:lnTo>
                      <a:lnTo>
                        <a:pt x="174101" y="0"/>
                      </a:lnTo>
                      <a:lnTo>
                        <a:pt x="447945" y="0"/>
                      </a:lnTo>
                      <a:lnTo>
                        <a:pt x="447945" y="1732"/>
                      </a:lnTo>
                      <a:cubicBezTo>
                        <a:pt x="634795" y="8775"/>
                        <a:pt x="679801" y="148746"/>
                        <a:pt x="683688" y="179066"/>
                      </a:cubicBezTo>
                      <a:cubicBezTo>
                        <a:pt x="689245" y="333848"/>
                        <a:pt x="620981" y="374328"/>
                        <a:pt x="559863" y="407666"/>
                      </a:cubicBezTo>
                      <a:cubicBezTo>
                        <a:pt x="663844" y="433066"/>
                        <a:pt x="727345" y="515617"/>
                        <a:pt x="728932" y="633885"/>
                      </a:cubicBezTo>
                      <a:cubicBezTo>
                        <a:pt x="720200" y="800572"/>
                        <a:pt x="594788" y="874392"/>
                        <a:pt x="433657" y="872010"/>
                      </a:cubicBezTo>
                      <a:cubicBezTo>
                        <a:pt x="433697" y="871216"/>
                        <a:pt x="433736" y="870422"/>
                        <a:pt x="433776" y="869628"/>
                      </a:cubicBezTo>
                      <a:lnTo>
                        <a:pt x="174101" y="869628"/>
                      </a:lnTo>
                      <a:lnTo>
                        <a:pt x="127816" y="869628"/>
                      </a:lnTo>
                      <a:lnTo>
                        <a:pt x="0" y="869628"/>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grpSp>
          <p:grpSp>
            <p:nvGrpSpPr>
              <p:cNvPr id="12" name="Group 138">
                <a:extLst>
                  <a:ext uri="{FF2B5EF4-FFF2-40B4-BE49-F238E27FC236}">
                    <a16:creationId xmlns:a16="http://schemas.microsoft.com/office/drawing/2014/main" id="{095E50F1-AB58-492D-BE89-F81EECBA67F6}"/>
                  </a:ext>
                </a:extLst>
              </p:cNvPr>
              <p:cNvGrpSpPr/>
              <p:nvPr/>
            </p:nvGrpSpPr>
            <p:grpSpPr>
              <a:xfrm>
                <a:off x="6690882" y="1037184"/>
                <a:ext cx="720080" cy="720080"/>
                <a:chOff x="6690882" y="1037184"/>
                <a:chExt cx="720080" cy="720080"/>
              </a:xfrm>
            </p:grpSpPr>
            <p:sp>
              <p:nvSpPr>
                <p:cNvPr id="15" name="Rectangle 141">
                  <a:extLst>
                    <a:ext uri="{FF2B5EF4-FFF2-40B4-BE49-F238E27FC236}">
                      <a16:creationId xmlns:a16="http://schemas.microsoft.com/office/drawing/2014/main" id="{55D77472-945B-4CD4-9BFB-6AE39DE21582}"/>
                    </a:ext>
                  </a:extLst>
                </p:cNvPr>
                <p:cNvSpPr/>
                <p:nvPr/>
              </p:nvSpPr>
              <p:spPr>
                <a:xfrm>
                  <a:off x="6690882" y="1037184"/>
                  <a:ext cx="720080" cy="7200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16" name="Block Arc 142">
                  <a:extLst>
                    <a:ext uri="{FF2B5EF4-FFF2-40B4-BE49-F238E27FC236}">
                      <a16:creationId xmlns:a16="http://schemas.microsoft.com/office/drawing/2014/main" id="{EB808376-764A-4682-A66B-5671B0F9A683}"/>
                    </a:ext>
                  </a:extLst>
                </p:cNvPr>
                <p:cNvSpPr>
                  <a:spLocks noChangeAspect="1"/>
                </p:cNvSpPr>
                <p:nvPr/>
              </p:nvSpPr>
              <p:spPr>
                <a:xfrm>
                  <a:off x="6842201" y="1156272"/>
                  <a:ext cx="417443" cy="481904"/>
                </a:xfrm>
                <a:prstGeom prst="blockArc">
                  <a:avLst>
                    <a:gd name="adj1" fmla="val 1756726"/>
                    <a:gd name="adj2" fmla="val 19889488"/>
                    <a:gd name="adj3" fmla="val 227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black"/>
                    </a:solidFill>
                  </a:endParaRPr>
                </a:p>
              </p:txBody>
            </p:sp>
          </p:grpSp>
          <p:sp>
            <p:nvSpPr>
              <p:cNvPr id="13" name="Round Same Side Corner Rectangle 51">
                <a:extLst>
                  <a:ext uri="{FF2B5EF4-FFF2-40B4-BE49-F238E27FC236}">
                    <a16:creationId xmlns:a16="http://schemas.microsoft.com/office/drawing/2014/main" id="{121AF52C-F9EC-441C-AD7E-59A6BA65E1AE}"/>
                  </a:ext>
                </a:extLst>
              </p:cNvPr>
              <p:cNvSpPr/>
              <p:nvPr/>
            </p:nvSpPr>
            <p:spPr>
              <a:xfrm rot="5400000">
                <a:off x="6852922" y="1652530"/>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dirty="0">
                  <a:solidFill>
                    <a:prstClr val="white"/>
                  </a:solidFill>
                </a:endParaRPr>
              </a:p>
            </p:txBody>
          </p:sp>
          <p:sp>
            <p:nvSpPr>
              <p:cNvPr id="14" name="Round Same Side Corner Rectangle 51">
                <a:extLst>
                  <a:ext uri="{FF2B5EF4-FFF2-40B4-BE49-F238E27FC236}">
                    <a16:creationId xmlns:a16="http://schemas.microsoft.com/office/drawing/2014/main" id="{DFB0DDBC-A95A-41FD-B573-ED86E7BB3AC9}"/>
                  </a:ext>
                </a:extLst>
              </p:cNvPr>
              <p:cNvSpPr/>
              <p:nvPr/>
            </p:nvSpPr>
            <p:spPr>
              <a:xfrm rot="16200000">
                <a:off x="6852922" y="2167123"/>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dirty="0">
                  <a:solidFill>
                    <a:prstClr val="white"/>
                  </a:solidFill>
                </a:endParaRPr>
              </a:p>
            </p:txBody>
          </p:sp>
        </p:grpSp>
      </p:grpSp>
    </p:spTree>
    <p:extLst>
      <p:ext uri="{BB962C8B-B14F-4D97-AF65-F5344CB8AC3E}">
        <p14:creationId xmlns:p14="http://schemas.microsoft.com/office/powerpoint/2010/main" val="3514680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accent4"/>
        </a:solidFill>
        <a:effectLst/>
      </p:bgPr>
    </p:bg>
    <p:spTree>
      <p:nvGrpSpPr>
        <p:cNvPr id="1" name=""/>
        <p:cNvGrpSpPr/>
        <p:nvPr/>
      </p:nvGrpSpPr>
      <p:grpSpPr>
        <a:xfrm>
          <a:off x="0" y="0"/>
          <a:ext cx="0" cy="0"/>
          <a:chOff x="0" y="0"/>
          <a:chExt cx="0" cy="0"/>
        </a:xfrm>
      </p:grpSpPr>
      <p:sp>
        <p:nvSpPr>
          <p:cNvPr id="6" name="Oval 5"/>
          <p:cNvSpPr/>
          <p:nvPr userDrawn="1"/>
        </p:nvSpPr>
        <p:spPr>
          <a:xfrm>
            <a:off x="899592" y="1738299"/>
            <a:ext cx="2520000" cy="33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7" name="Picture Placeholder 2"/>
          <p:cNvSpPr>
            <a:spLocks noGrp="1"/>
          </p:cNvSpPr>
          <p:nvPr>
            <p:ph type="pic" idx="11" hasCustomPrompt="1"/>
          </p:nvPr>
        </p:nvSpPr>
        <p:spPr>
          <a:xfrm>
            <a:off x="1547944" y="1738299"/>
            <a:ext cx="2520000" cy="3360000"/>
          </a:xfrm>
          <a:prstGeom prst="ellipse">
            <a:avLst/>
          </a:prstGeom>
          <a:solidFill>
            <a:schemeClr val="bg1">
              <a:lumMod val="95000"/>
            </a:schemeClr>
          </a:solidFill>
          <a:ln w="25400">
            <a:solidFill>
              <a:schemeClr val="tx1"/>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307054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6" name="Rectangle 15"/>
          <p:cNvSpPr/>
          <p:nvPr userDrawn="1"/>
        </p:nvSpPr>
        <p:spPr>
          <a:xfrm>
            <a:off x="0" y="0"/>
            <a:ext cx="9144000"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17" name="Picture Placeholder 2"/>
          <p:cNvSpPr>
            <a:spLocks noGrp="1"/>
          </p:cNvSpPr>
          <p:nvPr>
            <p:ph type="pic" idx="10" hasCustomPrompt="1"/>
          </p:nvPr>
        </p:nvSpPr>
        <p:spPr>
          <a:xfrm>
            <a:off x="719065" y="2201946"/>
            <a:ext cx="2411840" cy="239122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8" name="Picture Placeholder 2"/>
          <p:cNvSpPr>
            <a:spLocks noGrp="1"/>
          </p:cNvSpPr>
          <p:nvPr>
            <p:ph type="pic" idx="11" hasCustomPrompt="1"/>
          </p:nvPr>
        </p:nvSpPr>
        <p:spPr>
          <a:xfrm>
            <a:off x="3365614" y="2201946"/>
            <a:ext cx="2411840" cy="239122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9" name="Picture Placeholder 2"/>
          <p:cNvSpPr>
            <a:spLocks noGrp="1"/>
          </p:cNvSpPr>
          <p:nvPr>
            <p:ph type="pic" idx="12" hasCustomPrompt="1"/>
          </p:nvPr>
        </p:nvSpPr>
        <p:spPr>
          <a:xfrm>
            <a:off x="6012163" y="2201946"/>
            <a:ext cx="2411840" cy="239122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6" name="Title 1">
            <a:extLst>
              <a:ext uri="{FF2B5EF4-FFF2-40B4-BE49-F238E27FC236}">
                <a16:creationId xmlns:a16="http://schemas.microsoft.com/office/drawing/2014/main" id="{BA6407BF-D764-4F3C-882C-7AA41FCCEA9E}"/>
              </a:ext>
            </a:extLst>
          </p:cNvPr>
          <p:cNvSpPr>
            <a:spLocks noGrp="1"/>
          </p:cNvSpPr>
          <p:nvPr>
            <p:ph type="title" hasCustomPrompt="1"/>
          </p:nvPr>
        </p:nvSpPr>
        <p:spPr>
          <a:xfrm>
            <a:off x="0" y="34360"/>
            <a:ext cx="9144000" cy="1035373"/>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336856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255577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8" name="Picture Placeholder 2"/>
          <p:cNvSpPr>
            <a:spLocks noGrp="1"/>
          </p:cNvSpPr>
          <p:nvPr>
            <p:ph type="pic" idx="10" hasCustomPrompt="1"/>
          </p:nvPr>
        </p:nvSpPr>
        <p:spPr>
          <a:xfrm>
            <a:off x="2555776" y="0"/>
            <a:ext cx="6588224" cy="3429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488059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Picture Placeholder 2"/>
          <p:cNvSpPr>
            <a:spLocks noGrp="1"/>
          </p:cNvSpPr>
          <p:nvPr>
            <p:ph type="pic" idx="10" hasCustomPrompt="1"/>
          </p:nvPr>
        </p:nvSpPr>
        <p:spPr>
          <a:xfrm>
            <a:off x="0" y="0"/>
            <a:ext cx="4572000" cy="3429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1" hasCustomPrompt="1"/>
          </p:nvPr>
        </p:nvSpPr>
        <p:spPr>
          <a:xfrm>
            <a:off x="4572000" y="3429000"/>
            <a:ext cx="4572000" cy="3429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8126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4"/>
        </a:solidFill>
        <a:effectLst/>
      </p:bgPr>
    </p:bg>
    <p:spTree>
      <p:nvGrpSpPr>
        <p:cNvPr id="1" name="Shape 20"/>
        <p:cNvGrpSpPr/>
        <p:nvPr/>
      </p:nvGrpSpPr>
      <p:grpSpPr>
        <a:xfrm>
          <a:off x="0" y="0"/>
          <a:ext cx="0" cy="0"/>
          <a:chOff x="0" y="0"/>
          <a:chExt cx="0" cy="0"/>
        </a:xfrm>
      </p:grpSpPr>
      <p:sp>
        <p:nvSpPr>
          <p:cNvPr id="21" name="Google Shape;21;p5"/>
          <p:cNvSpPr txBox="1">
            <a:spLocks noGrp="1"/>
          </p:cNvSpPr>
          <p:nvPr>
            <p:ph type="body" idx="1"/>
          </p:nvPr>
        </p:nvSpPr>
        <p:spPr>
          <a:xfrm>
            <a:off x="1060100" y="3163000"/>
            <a:ext cx="3297300" cy="327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1"/>
              </a:buClr>
              <a:buSzPts val="1400"/>
              <a:buChar char="●"/>
              <a:defRPr sz="1400">
                <a:solidFill>
                  <a:schemeClr val="accent1"/>
                </a:solidFill>
              </a:defRPr>
            </a:lvl1pPr>
            <a:lvl2pPr marL="914400" lvl="1" indent="-304800">
              <a:spcBef>
                <a:spcPts val="1600"/>
              </a:spcBef>
              <a:spcAft>
                <a:spcPts val="0"/>
              </a:spcAft>
              <a:buClr>
                <a:schemeClr val="accent1"/>
              </a:buClr>
              <a:buSzPts val="1200"/>
              <a:buChar char="○"/>
              <a:defRPr sz="1200">
                <a:solidFill>
                  <a:schemeClr val="accent1"/>
                </a:solidFill>
              </a:defRPr>
            </a:lvl2pPr>
            <a:lvl3pPr marL="1371600" lvl="2" indent="-304800">
              <a:spcBef>
                <a:spcPts val="1600"/>
              </a:spcBef>
              <a:spcAft>
                <a:spcPts val="0"/>
              </a:spcAft>
              <a:buClr>
                <a:schemeClr val="accent1"/>
              </a:buClr>
              <a:buSzPts val="1200"/>
              <a:buChar char="■"/>
              <a:defRPr sz="1200">
                <a:solidFill>
                  <a:schemeClr val="accent1"/>
                </a:solidFill>
              </a:defRPr>
            </a:lvl3pPr>
            <a:lvl4pPr marL="1828800" lvl="3" indent="-304800">
              <a:spcBef>
                <a:spcPts val="1600"/>
              </a:spcBef>
              <a:spcAft>
                <a:spcPts val="0"/>
              </a:spcAft>
              <a:buClr>
                <a:schemeClr val="accent1"/>
              </a:buClr>
              <a:buSzPts val="1200"/>
              <a:buChar char="●"/>
              <a:defRPr sz="1200">
                <a:solidFill>
                  <a:schemeClr val="accent1"/>
                </a:solidFill>
              </a:defRPr>
            </a:lvl4pPr>
            <a:lvl5pPr marL="2286000" lvl="4" indent="-304800">
              <a:spcBef>
                <a:spcPts val="1600"/>
              </a:spcBef>
              <a:spcAft>
                <a:spcPts val="0"/>
              </a:spcAft>
              <a:buClr>
                <a:schemeClr val="accent1"/>
              </a:buClr>
              <a:buSzPts val="1200"/>
              <a:buChar char="○"/>
              <a:defRPr sz="1200">
                <a:solidFill>
                  <a:schemeClr val="accent1"/>
                </a:solidFill>
              </a:defRPr>
            </a:lvl5pPr>
            <a:lvl6pPr marL="2743200" lvl="5" indent="-304800">
              <a:spcBef>
                <a:spcPts val="1600"/>
              </a:spcBef>
              <a:spcAft>
                <a:spcPts val="0"/>
              </a:spcAft>
              <a:buClr>
                <a:schemeClr val="accent1"/>
              </a:buClr>
              <a:buSzPts val="1200"/>
              <a:buChar char="■"/>
              <a:defRPr sz="1200">
                <a:solidFill>
                  <a:schemeClr val="accent1"/>
                </a:solidFill>
              </a:defRPr>
            </a:lvl6pPr>
            <a:lvl7pPr marL="3200400" lvl="6" indent="-304800">
              <a:spcBef>
                <a:spcPts val="1600"/>
              </a:spcBef>
              <a:spcAft>
                <a:spcPts val="0"/>
              </a:spcAft>
              <a:buClr>
                <a:schemeClr val="accent1"/>
              </a:buClr>
              <a:buSzPts val="1200"/>
              <a:buChar char="●"/>
              <a:defRPr sz="1200">
                <a:solidFill>
                  <a:schemeClr val="accent1"/>
                </a:solidFill>
              </a:defRPr>
            </a:lvl7pPr>
            <a:lvl8pPr marL="3657600" lvl="7" indent="-304800">
              <a:spcBef>
                <a:spcPts val="1600"/>
              </a:spcBef>
              <a:spcAft>
                <a:spcPts val="0"/>
              </a:spcAft>
              <a:buClr>
                <a:schemeClr val="accent1"/>
              </a:buClr>
              <a:buSzPts val="1200"/>
              <a:buChar char="○"/>
              <a:defRPr sz="1200">
                <a:solidFill>
                  <a:schemeClr val="accent1"/>
                </a:solidFill>
              </a:defRPr>
            </a:lvl8pPr>
            <a:lvl9pPr marL="4114800" lvl="8" indent="-304800">
              <a:spcBef>
                <a:spcPts val="1600"/>
              </a:spcBef>
              <a:spcAft>
                <a:spcPts val="1600"/>
              </a:spcAft>
              <a:buClr>
                <a:schemeClr val="accent1"/>
              </a:buClr>
              <a:buSzPts val="1200"/>
              <a:buChar char="■"/>
              <a:defRPr sz="1200">
                <a:solidFill>
                  <a:schemeClr val="accent1"/>
                </a:solidFill>
              </a:defRPr>
            </a:lvl9pPr>
          </a:lstStyle>
          <a:p>
            <a:endParaRPr/>
          </a:p>
        </p:txBody>
      </p:sp>
      <p:sp>
        <p:nvSpPr>
          <p:cNvPr id="22" name="Google Shape;22;p5"/>
          <p:cNvSpPr txBox="1">
            <a:spLocks noGrp="1"/>
          </p:cNvSpPr>
          <p:nvPr>
            <p:ph type="body" idx="2"/>
          </p:nvPr>
        </p:nvSpPr>
        <p:spPr>
          <a:xfrm>
            <a:off x="4786601" y="3163000"/>
            <a:ext cx="3297300" cy="327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1"/>
              </a:buClr>
              <a:buSzPts val="1400"/>
              <a:buChar char="●"/>
              <a:defRPr sz="1400">
                <a:solidFill>
                  <a:schemeClr val="accent1"/>
                </a:solidFill>
              </a:defRPr>
            </a:lvl1pPr>
            <a:lvl2pPr marL="914400" lvl="1" indent="-304800">
              <a:spcBef>
                <a:spcPts val="1600"/>
              </a:spcBef>
              <a:spcAft>
                <a:spcPts val="0"/>
              </a:spcAft>
              <a:buClr>
                <a:schemeClr val="accent1"/>
              </a:buClr>
              <a:buSzPts val="1200"/>
              <a:buChar char="○"/>
              <a:defRPr sz="1200">
                <a:solidFill>
                  <a:schemeClr val="accent1"/>
                </a:solidFill>
              </a:defRPr>
            </a:lvl2pPr>
            <a:lvl3pPr marL="1371600" lvl="2" indent="-304800">
              <a:spcBef>
                <a:spcPts val="1600"/>
              </a:spcBef>
              <a:spcAft>
                <a:spcPts val="0"/>
              </a:spcAft>
              <a:buClr>
                <a:schemeClr val="accent1"/>
              </a:buClr>
              <a:buSzPts val="1200"/>
              <a:buChar char="■"/>
              <a:defRPr sz="1200">
                <a:solidFill>
                  <a:schemeClr val="accent1"/>
                </a:solidFill>
              </a:defRPr>
            </a:lvl3pPr>
            <a:lvl4pPr marL="1828800" lvl="3" indent="-304800">
              <a:spcBef>
                <a:spcPts val="1600"/>
              </a:spcBef>
              <a:spcAft>
                <a:spcPts val="0"/>
              </a:spcAft>
              <a:buClr>
                <a:schemeClr val="accent1"/>
              </a:buClr>
              <a:buSzPts val="1200"/>
              <a:buChar char="●"/>
              <a:defRPr sz="1200">
                <a:solidFill>
                  <a:schemeClr val="accent1"/>
                </a:solidFill>
              </a:defRPr>
            </a:lvl4pPr>
            <a:lvl5pPr marL="2286000" lvl="4" indent="-304800">
              <a:spcBef>
                <a:spcPts val="1600"/>
              </a:spcBef>
              <a:spcAft>
                <a:spcPts val="0"/>
              </a:spcAft>
              <a:buClr>
                <a:schemeClr val="accent1"/>
              </a:buClr>
              <a:buSzPts val="1200"/>
              <a:buChar char="○"/>
              <a:defRPr sz="1200">
                <a:solidFill>
                  <a:schemeClr val="accent1"/>
                </a:solidFill>
              </a:defRPr>
            </a:lvl5pPr>
            <a:lvl6pPr marL="2743200" lvl="5" indent="-304800">
              <a:spcBef>
                <a:spcPts val="1600"/>
              </a:spcBef>
              <a:spcAft>
                <a:spcPts val="0"/>
              </a:spcAft>
              <a:buClr>
                <a:schemeClr val="accent1"/>
              </a:buClr>
              <a:buSzPts val="1200"/>
              <a:buChar char="■"/>
              <a:defRPr sz="1200">
                <a:solidFill>
                  <a:schemeClr val="accent1"/>
                </a:solidFill>
              </a:defRPr>
            </a:lvl6pPr>
            <a:lvl7pPr marL="3200400" lvl="6" indent="-304800">
              <a:spcBef>
                <a:spcPts val="1600"/>
              </a:spcBef>
              <a:spcAft>
                <a:spcPts val="0"/>
              </a:spcAft>
              <a:buClr>
                <a:schemeClr val="accent1"/>
              </a:buClr>
              <a:buSzPts val="1200"/>
              <a:buChar char="●"/>
              <a:defRPr sz="1200">
                <a:solidFill>
                  <a:schemeClr val="accent1"/>
                </a:solidFill>
              </a:defRPr>
            </a:lvl7pPr>
            <a:lvl8pPr marL="3657600" lvl="7" indent="-304800">
              <a:spcBef>
                <a:spcPts val="1600"/>
              </a:spcBef>
              <a:spcAft>
                <a:spcPts val="0"/>
              </a:spcAft>
              <a:buClr>
                <a:schemeClr val="accent1"/>
              </a:buClr>
              <a:buSzPts val="1200"/>
              <a:buChar char="○"/>
              <a:defRPr sz="1200">
                <a:solidFill>
                  <a:schemeClr val="accent1"/>
                </a:solidFill>
              </a:defRPr>
            </a:lvl8pPr>
            <a:lvl9pPr marL="4114800" lvl="8" indent="-304800">
              <a:spcBef>
                <a:spcPts val="1600"/>
              </a:spcBef>
              <a:spcAft>
                <a:spcPts val="1600"/>
              </a:spcAft>
              <a:buClr>
                <a:schemeClr val="accent1"/>
              </a:buClr>
              <a:buSzPts val="1200"/>
              <a:buChar char="■"/>
              <a:defRPr sz="1200">
                <a:solidFill>
                  <a:schemeClr val="accent1"/>
                </a:solidFill>
              </a:defRPr>
            </a:lvl9pPr>
          </a:lstStyle>
          <a:p>
            <a:endParaRPr/>
          </a:p>
        </p:txBody>
      </p:sp>
      <p:sp>
        <p:nvSpPr>
          <p:cNvPr id="23" name="Google Shape;23;p5"/>
          <p:cNvSpPr txBox="1">
            <a:spLocks noGrp="1"/>
          </p:cNvSpPr>
          <p:nvPr>
            <p:ph type="title"/>
          </p:nvPr>
        </p:nvSpPr>
        <p:spPr>
          <a:xfrm>
            <a:off x="766800" y="700800"/>
            <a:ext cx="7610400" cy="7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a:endParaRPr/>
          </a:p>
        </p:txBody>
      </p:sp>
      <p:sp>
        <p:nvSpPr>
          <p:cNvPr id="24" name="Google Shape;24;p5"/>
          <p:cNvSpPr txBox="1">
            <a:spLocks noGrp="1"/>
          </p:cNvSpPr>
          <p:nvPr>
            <p:ph type="title" idx="3"/>
          </p:nvPr>
        </p:nvSpPr>
        <p:spPr>
          <a:xfrm>
            <a:off x="1060100" y="2237800"/>
            <a:ext cx="2471100" cy="51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a:endParaRPr/>
          </a:p>
        </p:txBody>
      </p:sp>
      <p:sp>
        <p:nvSpPr>
          <p:cNvPr id="25" name="Google Shape;25;p5"/>
          <p:cNvSpPr txBox="1">
            <a:spLocks noGrp="1"/>
          </p:cNvSpPr>
          <p:nvPr>
            <p:ph type="title" idx="4"/>
          </p:nvPr>
        </p:nvSpPr>
        <p:spPr>
          <a:xfrm>
            <a:off x="4786600" y="2237800"/>
            <a:ext cx="2471100" cy="51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a:endParaRPr/>
          </a:p>
        </p:txBody>
      </p:sp>
    </p:spTree>
    <p:extLst>
      <p:ext uri="{BB962C8B-B14F-4D97-AF65-F5344CB8AC3E}">
        <p14:creationId xmlns:p14="http://schemas.microsoft.com/office/powerpoint/2010/main" val="39513558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9" name="Picture Placeholder 2"/>
          <p:cNvSpPr>
            <a:spLocks noGrp="1"/>
          </p:cNvSpPr>
          <p:nvPr>
            <p:ph type="pic" idx="10" hasCustomPrompt="1"/>
          </p:nvPr>
        </p:nvSpPr>
        <p:spPr>
          <a:xfrm>
            <a:off x="4182702" y="44"/>
            <a:ext cx="4248472" cy="2468893"/>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1" hasCustomPrompt="1"/>
          </p:nvPr>
        </p:nvSpPr>
        <p:spPr>
          <a:xfrm>
            <a:off x="4182702" y="4389152"/>
            <a:ext cx="4248472" cy="2468893"/>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0" name="Rectangle 9"/>
          <p:cNvSpPr/>
          <p:nvPr userDrawn="1"/>
        </p:nvSpPr>
        <p:spPr>
          <a:xfrm>
            <a:off x="4182724" y="2468897"/>
            <a:ext cx="4259041" cy="19397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Tree>
    <p:extLst>
      <p:ext uri="{BB962C8B-B14F-4D97-AF65-F5344CB8AC3E}">
        <p14:creationId xmlns:p14="http://schemas.microsoft.com/office/powerpoint/2010/main" val="1084372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Picture Placeholder 2"/>
          <p:cNvSpPr>
            <a:spLocks noGrp="1"/>
          </p:cNvSpPr>
          <p:nvPr>
            <p:ph type="pic" idx="10" hasCustomPrompt="1"/>
          </p:nvPr>
        </p:nvSpPr>
        <p:spPr>
          <a:xfrm>
            <a:off x="717886" y="1700853"/>
            <a:ext cx="2448545" cy="2698739"/>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Title 1"/>
          <p:cNvSpPr>
            <a:spLocks noGrp="1"/>
          </p:cNvSpPr>
          <p:nvPr>
            <p:ph type="title" hasCustomPrompt="1"/>
          </p:nvPr>
        </p:nvSpPr>
        <p:spPr>
          <a:xfrm>
            <a:off x="0" y="34360"/>
            <a:ext cx="9144000" cy="1035373"/>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
        <p:nvSpPr>
          <p:cNvPr id="5" name="Picture Placeholder 2"/>
          <p:cNvSpPr>
            <a:spLocks noGrp="1"/>
          </p:cNvSpPr>
          <p:nvPr>
            <p:ph type="pic" idx="11" hasCustomPrompt="1"/>
          </p:nvPr>
        </p:nvSpPr>
        <p:spPr>
          <a:xfrm>
            <a:off x="3339551" y="1700853"/>
            <a:ext cx="2448273" cy="2698739"/>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6" name="Picture Placeholder 2"/>
          <p:cNvSpPr>
            <a:spLocks noGrp="1"/>
          </p:cNvSpPr>
          <p:nvPr>
            <p:ph type="pic" idx="12" hasCustomPrompt="1"/>
          </p:nvPr>
        </p:nvSpPr>
        <p:spPr>
          <a:xfrm>
            <a:off x="5960971" y="1700853"/>
            <a:ext cx="2448273" cy="2698739"/>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6416187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9" name="Picture Placeholder 2"/>
          <p:cNvSpPr>
            <a:spLocks noGrp="1"/>
          </p:cNvSpPr>
          <p:nvPr>
            <p:ph type="pic" idx="10" hasCustomPrompt="1"/>
          </p:nvPr>
        </p:nvSpPr>
        <p:spPr>
          <a:xfrm>
            <a:off x="0" y="1556792"/>
            <a:ext cx="2880000" cy="3744416"/>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0" name="Picture Placeholder 2"/>
          <p:cNvSpPr>
            <a:spLocks noGrp="1"/>
          </p:cNvSpPr>
          <p:nvPr>
            <p:ph type="pic" idx="11" hasCustomPrompt="1"/>
          </p:nvPr>
        </p:nvSpPr>
        <p:spPr>
          <a:xfrm>
            <a:off x="6264000" y="23"/>
            <a:ext cx="2880000" cy="6857999"/>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286486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9" name="Picture Placeholder 2"/>
          <p:cNvSpPr>
            <a:spLocks noGrp="1"/>
          </p:cNvSpPr>
          <p:nvPr>
            <p:ph type="pic" idx="10" hasCustomPrompt="1"/>
          </p:nvPr>
        </p:nvSpPr>
        <p:spPr>
          <a:xfrm>
            <a:off x="720000" y="720000"/>
            <a:ext cx="2484000" cy="5424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1" name="Picture Placeholder 2"/>
          <p:cNvSpPr>
            <a:spLocks noGrp="1"/>
          </p:cNvSpPr>
          <p:nvPr>
            <p:ph type="pic" idx="12" hasCustomPrompt="1"/>
          </p:nvPr>
        </p:nvSpPr>
        <p:spPr>
          <a:xfrm>
            <a:off x="5926807" y="720000"/>
            <a:ext cx="2484704" cy="5424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2" name="Rectangle 1"/>
          <p:cNvSpPr/>
          <p:nvPr userDrawn="1"/>
        </p:nvSpPr>
        <p:spPr>
          <a:xfrm>
            <a:off x="3323403" y="720000"/>
            <a:ext cx="2484000" cy="54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Tree>
    <p:extLst>
      <p:ext uri="{BB962C8B-B14F-4D97-AF65-F5344CB8AC3E}">
        <p14:creationId xmlns:p14="http://schemas.microsoft.com/office/powerpoint/2010/main" val="3059944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13" name="Rectangle 12"/>
          <p:cNvSpPr/>
          <p:nvPr userDrawn="1"/>
        </p:nvSpPr>
        <p:spPr>
          <a:xfrm>
            <a:off x="4564713" y="0"/>
            <a:ext cx="457931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grpSp>
        <p:nvGrpSpPr>
          <p:cNvPr id="4" name="Group 3"/>
          <p:cNvGrpSpPr/>
          <p:nvPr userDrawn="1"/>
        </p:nvGrpSpPr>
        <p:grpSpPr>
          <a:xfrm>
            <a:off x="3556573" y="1109335"/>
            <a:ext cx="2016224" cy="4643428"/>
            <a:chOff x="2627784" y="1825002"/>
            <a:chExt cx="1198166" cy="2069560"/>
          </a:xfrm>
        </p:grpSpPr>
        <p:sp>
          <p:nvSpPr>
            <p:cNvPr id="5" name="Rounded Rectangle 4"/>
            <p:cNvSpPr/>
            <p:nvPr/>
          </p:nvSpPr>
          <p:spPr>
            <a:xfrm>
              <a:off x="2627784" y="1825002"/>
              <a:ext cx="1198166" cy="206956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6" name="Rectangle 5"/>
            <p:cNvSpPr/>
            <p:nvPr/>
          </p:nvSpPr>
          <p:spPr>
            <a:xfrm>
              <a:off x="3155241" y="1922844"/>
              <a:ext cx="143251" cy="27666"/>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grpSp>
          <p:nvGrpSpPr>
            <p:cNvPr id="7" name="Group 6"/>
            <p:cNvGrpSpPr/>
            <p:nvPr/>
          </p:nvGrpSpPr>
          <p:grpSpPr>
            <a:xfrm>
              <a:off x="3168829" y="3704452"/>
              <a:ext cx="116076" cy="127684"/>
              <a:chOff x="2453209" y="5151638"/>
              <a:chExt cx="191820" cy="211002"/>
            </a:xfrm>
          </p:grpSpPr>
          <p:sp>
            <p:nvSpPr>
              <p:cNvPr id="10" name="Oval 9"/>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11" name="Rounded Rectangle 10"/>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grpSp>
      </p:grpSp>
      <p:sp>
        <p:nvSpPr>
          <p:cNvPr id="12" name="Picture Placeholder 2"/>
          <p:cNvSpPr>
            <a:spLocks noGrp="1"/>
          </p:cNvSpPr>
          <p:nvPr>
            <p:ph type="pic" idx="1" hasCustomPrompt="1"/>
          </p:nvPr>
        </p:nvSpPr>
        <p:spPr>
          <a:xfrm>
            <a:off x="3677198" y="1487583"/>
            <a:ext cx="1774974" cy="373168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787120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7" name="Rectangle 6"/>
          <p:cNvSpPr/>
          <p:nvPr userDrawn="1"/>
        </p:nvSpPr>
        <p:spPr>
          <a:xfrm>
            <a:off x="1" y="1652723"/>
            <a:ext cx="9144000" cy="44852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pic>
        <p:nvPicPr>
          <p:cNvPr id="4"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8" y="2354875"/>
            <a:ext cx="4217146" cy="3080977"/>
          </a:xfrm>
          <a:prstGeom prst="rect">
            <a:avLst/>
          </a:prstGeom>
        </p:spPr>
      </p:pic>
      <p:sp>
        <p:nvSpPr>
          <p:cNvPr id="5" name="Picture Placeholder 2"/>
          <p:cNvSpPr>
            <a:spLocks noGrp="1"/>
          </p:cNvSpPr>
          <p:nvPr>
            <p:ph type="pic" idx="1" hasCustomPrompt="1"/>
          </p:nvPr>
        </p:nvSpPr>
        <p:spPr>
          <a:xfrm>
            <a:off x="1115416" y="2478935"/>
            <a:ext cx="2772000" cy="2592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Title 1">
            <a:extLst>
              <a:ext uri="{FF2B5EF4-FFF2-40B4-BE49-F238E27FC236}">
                <a16:creationId xmlns:a16="http://schemas.microsoft.com/office/drawing/2014/main" id="{216FB63C-5800-4111-92B0-B9CD0BCBE589}"/>
              </a:ext>
            </a:extLst>
          </p:cNvPr>
          <p:cNvSpPr>
            <a:spLocks noGrp="1"/>
          </p:cNvSpPr>
          <p:nvPr>
            <p:ph type="title" hasCustomPrompt="1"/>
          </p:nvPr>
        </p:nvSpPr>
        <p:spPr>
          <a:xfrm>
            <a:off x="0" y="89416"/>
            <a:ext cx="9144000" cy="1035373"/>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Images &amp; Contents</a:t>
            </a:r>
            <a:endParaRPr lang="ko-KR" altLang="en-US" dirty="0"/>
          </a:p>
        </p:txBody>
      </p:sp>
    </p:spTree>
    <p:extLst>
      <p:ext uri="{BB962C8B-B14F-4D97-AF65-F5344CB8AC3E}">
        <p14:creationId xmlns:p14="http://schemas.microsoft.com/office/powerpoint/2010/main" val="13938077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grpSp>
        <p:nvGrpSpPr>
          <p:cNvPr id="17" name="Group 16"/>
          <p:cNvGrpSpPr/>
          <p:nvPr userDrawn="1"/>
        </p:nvGrpSpPr>
        <p:grpSpPr>
          <a:xfrm>
            <a:off x="539552" y="1775996"/>
            <a:ext cx="1852788" cy="4267031"/>
            <a:chOff x="2627784" y="1825002"/>
            <a:chExt cx="1198166" cy="2069560"/>
          </a:xfrm>
        </p:grpSpPr>
        <p:sp>
          <p:nvSpPr>
            <p:cNvPr id="18" name="Rounded Rectangle 17"/>
            <p:cNvSpPr/>
            <p:nvPr/>
          </p:nvSpPr>
          <p:spPr>
            <a:xfrm>
              <a:off x="2627784" y="1825002"/>
              <a:ext cx="1198166" cy="206956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19" name="Rectangle 18"/>
            <p:cNvSpPr/>
            <p:nvPr/>
          </p:nvSpPr>
          <p:spPr>
            <a:xfrm>
              <a:off x="3155241" y="1922844"/>
              <a:ext cx="143251" cy="27666"/>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grpSp>
          <p:nvGrpSpPr>
            <p:cNvPr id="20" name="Group 19"/>
            <p:cNvGrpSpPr/>
            <p:nvPr/>
          </p:nvGrpSpPr>
          <p:grpSpPr>
            <a:xfrm>
              <a:off x="3168829" y="3704452"/>
              <a:ext cx="116076" cy="127684"/>
              <a:chOff x="2453209" y="5151638"/>
              <a:chExt cx="191820" cy="211002"/>
            </a:xfrm>
          </p:grpSpPr>
          <p:sp>
            <p:nvSpPr>
              <p:cNvPr id="21" name="Oval 20"/>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22" name="Rounded Rectangle 21"/>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grpSp>
      </p:grpSp>
      <p:sp>
        <p:nvSpPr>
          <p:cNvPr id="23" name="Picture Placeholder 2"/>
          <p:cNvSpPr>
            <a:spLocks noGrp="1"/>
          </p:cNvSpPr>
          <p:nvPr>
            <p:ph type="pic" idx="10" hasCustomPrompt="1"/>
          </p:nvPr>
        </p:nvSpPr>
        <p:spPr>
          <a:xfrm>
            <a:off x="660205" y="2194885"/>
            <a:ext cx="1030277" cy="342919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10" name="Group 9"/>
          <p:cNvGrpSpPr/>
          <p:nvPr userDrawn="1"/>
        </p:nvGrpSpPr>
        <p:grpSpPr>
          <a:xfrm>
            <a:off x="1690485" y="1629255"/>
            <a:ext cx="1980221" cy="4560513"/>
            <a:chOff x="2627784" y="1825002"/>
            <a:chExt cx="1198166" cy="2069560"/>
          </a:xfrm>
        </p:grpSpPr>
        <p:sp>
          <p:nvSpPr>
            <p:cNvPr id="11" name="Rounded Rectangle 10"/>
            <p:cNvSpPr/>
            <p:nvPr/>
          </p:nvSpPr>
          <p:spPr>
            <a:xfrm>
              <a:off x="2627784" y="1825002"/>
              <a:ext cx="1198166" cy="206956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12" name="Rectangle 11"/>
            <p:cNvSpPr/>
            <p:nvPr/>
          </p:nvSpPr>
          <p:spPr>
            <a:xfrm>
              <a:off x="3155241" y="1922844"/>
              <a:ext cx="143251" cy="27666"/>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grpSp>
          <p:nvGrpSpPr>
            <p:cNvPr id="13" name="Group 12"/>
            <p:cNvGrpSpPr/>
            <p:nvPr/>
          </p:nvGrpSpPr>
          <p:grpSpPr>
            <a:xfrm>
              <a:off x="3168829" y="3704452"/>
              <a:ext cx="116076" cy="127684"/>
              <a:chOff x="2453209" y="5151638"/>
              <a:chExt cx="191820" cy="211002"/>
            </a:xfrm>
          </p:grpSpPr>
          <p:sp>
            <p:nvSpPr>
              <p:cNvPr id="14" name="Oval 13"/>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15" name="Rounded Rectangle 14"/>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grpSp>
      </p:grpSp>
      <p:sp>
        <p:nvSpPr>
          <p:cNvPr id="16" name="Picture Placeholder 2"/>
          <p:cNvSpPr>
            <a:spLocks noGrp="1"/>
          </p:cNvSpPr>
          <p:nvPr>
            <p:ph type="pic" idx="1" hasCustomPrompt="1"/>
          </p:nvPr>
        </p:nvSpPr>
        <p:spPr>
          <a:xfrm>
            <a:off x="1811111" y="2059723"/>
            <a:ext cx="1743279" cy="366505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5" name="Title 1">
            <a:extLst>
              <a:ext uri="{FF2B5EF4-FFF2-40B4-BE49-F238E27FC236}">
                <a16:creationId xmlns:a16="http://schemas.microsoft.com/office/drawing/2014/main" id="{A4481C05-B01C-4D49-8033-5D0490F68262}"/>
              </a:ext>
            </a:extLst>
          </p:cNvPr>
          <p:cNvSpPr>
            <a:spLocks noGrp="1"/>
          </p:cNvSpPr>
          <p:nvPr>
            <p:ph type="title" hasCustomPrompt="1"/>
          </p:nvPr>
        </p:nvSpPr>
        <p:spPr>
          <a:xfrm>
            <a:off x="0" y="89416"/>
            <a:ext cx="9144000" cy="1035373"/>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Images &amp; Contents</a:t>
            </a:r>
            <a:endParaRPr lang="ko-KR" altLang="en-US" dirty="0"/>
          </a:p>
        </p:txBody>
      </p:sp>
    </p:spTree>
    <p:extLst>
      <p:ext uri="{BB962C8B-B14F-4D97-AF65-F5344CB8AC3E}">
        <p14:creationId xmlns:p14="http://schemas.microsoft.com/office/powerpoint/2010/main" val="15171141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123494"/>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17933628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0" y="164680"/>
            <a:ext cx="9144000" cy="768085"/>
          </a:xfrm>
          <a:prstGeom prst="rect">
            <a:avLst/>
          </a:prstGeom>
        </p:spPr>
        <p:txBody>
          <a:bodyPr anchor="ctr"/>
          <a:lstStyle>
            <a:lvl1pPr marL="0" indent="0" algn="ctr">
              <a:buNone/>
              <a:defRPr sz="4000" b="0" baseline="0">
                <a:latin typeface="+mj-lt"/>
                <a:cs typeface="Arial" pitchFamily="34" charset="0"/>
              </a:defRPr>
            </a:lvl1pPr>
          </a:lstStyle>
          <a:p>
            <a:pPr lvl="0"/>
            <a:r>
              <a:rPr lang="en-US" altLang="ko-KR" dirty="0"/>
              <a:t>ICON SETS LAYOUT</a:t>
            </a:r>
          </a:p>
        </p:txBody>
      </p:sp>
      <p:sp>
        <p:nvSpPr>
          <p:cNvPr id="12" name="Rounded Rectangle 11"/>
          <p:cNvSpPr/>
          <p:nvPr userDrawn="1"/>
        </p:nvSpPr>
        <p:spPr>
          <a:xfrm>
            <a:off x="354010" y="1508797"/>
            <a:ext cx="2849840" cy="4865561"/>
          </a:xfrm>
          <a:prstGeom prst="roundRect">
            <a:avLst>
              <a:gd name="adj" fmla="val 39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dirty="0">
              <a:solidFill>
                <a:prstClr val="white"/>
              </a:solidFill>
            </a:endParaRPr>
          </a:p>
        </p:txBody>
      </p:sp>
      <p:sp>
        <p:nvSpPr>
          <p:cNvPr id="15" name="Rounded Rectangle 14"/>
          <p:cNvSpPr/>
          <p:nvPr userDrawn="1"/>
        </p:nvSpPr>
        <p:spPr>
          <a:xfrm>
            <a:off x="531933" y="1796672"/>
            <a:ext cx="108520"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16" name="Half Frame 15"/>
          <p:cNvSpPr/>
          <p:nvPr userDrawn="1"/>
        </p:nvSpPr>
        <p:spPr>
          <a:xfrm rot="5400000">
            <a:off x="2508962" y="1734673"/>
            <a:ext cx="669775"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black"/>
              </a:solidFill>
            </a:endParaRPr>
          </a:p>
        </p:txBody>
      </p:sp>
    </p:spTree>
    <p:extLst>
      <p:ext uri="{BB962C8B-B14F-4D97-AF65-F5344CB8AC3E}">
        <p14:creationId xmlns:p14="http://schemas.microsoft.com/office/powerpoint/2010/main" val="11637331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90"/>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493A7FCF-6A73-4EEB-A6C1-2CB803777536}" type="datetimeFigureOut">
              <a:rPr lang="es-ES" smtClean="0">
                <a:solidFill>
                  <a:prstClr val="black">
                    <a:tint val="75000"/>
                  </a:prstClr>
                </a:solidFill>
              </a:rPr>
              <a:pPr/>
              <a:t>04/03/2021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6E9158D-32FB-41C0-8044-B6AF094AFD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4420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4"/>
        </a:solidFill>
        <a:effectLst/>
      </p:bgPr>
    </p:bg>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889050" y="1940267"/>
            <a:ext cx="2808000" cy="790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3000"/>
              <a:buNone/>
              <a:defRPr sz="3000">
                <a:solidFill>
                  <a:schemeClr val="accent1"/>
                </a:solidFill>
              </a:defRPr>
            </a:lvl1pPr>
            <a:lvl2pPr lvl="1">
              <a:spcBef>
                <a:spcPts val="0"/>
              </a:spcBef>
              <a:spcAft>
                <a:spcPts val="0"/>
              </a:spcAft>
              <a:buClr>
                <a:schemeClr val="accent1"/>
              </a:buClr>
              <a:buSzPts val="3000"/>
              <a:buNone/>
              <a:defRPr sz="3000">
                <a:solidFill>
                  <a:schemeClr val="accent1"/>
                </a:solidFill>
              </a:defRPr>
            </a:lvl2pPr>
            <a:lvl3pPr lvl="2">
              <a:spcBef>
                <a:spcPts val="0"/>
              </a:spcBef>
              <a:spcAft>
                <a:spcPts val="0"/>
              </a:spcAft>
              <a:buClr>
                <a:schemeClr val="accent1"/>
              </a:buClr>
              <a:buSzPts val="3000"/>
              <a:buNone/>
              <a:defRPr sz="3000">
                <a:solidFill>
                  <a:schemeClr val="accent1"/>
                </a:solidFill>
              </a:defRPr>
            </a:lvl3pPr>
            <a:lvl4pPr lvl="3">
              <a:spcBef>
                <a:spcPts val="0"/>
              </a:spcBef>
              <a:spcAft>
                <a:spcPts val="0"/>
              </a:spcAft>
              <a:buClr>
                <a:schemeClr val="accent1"/>
              </a:buClr>
              <a:buSzPts val="3000"/>
              <a:buNone/>
              <a:defRPr sz="3000">
                <a:solidFill>
                  <a:schemeClr val="accent1"/>
                </a:solidFill>
              </a:defRPr>
            </a:lvl4pPr>
            <a:lvl5pPr lvl="4">
              <a:spcBef>
                <a:spcPts val="0"/>
              </a:spcBef>
              <a:spcAft>
                <a:spcPts val="0"/>
              </a:spcAft>
              <a:buClr>
                <a:schemeClr val="accent1"/>
              </a:buClr>
              <a:buSzPts val="3000"/>
              <a:buNone/>
              <a:defRPr sz="3000">
                <a:solidFill>
                  <a:schemeClr val="accent1"/>
                </a:solidFill>
              </a:defRPr>
            </a:lvl5pPr>
            <a:lvl6pPr lvl="5">
              <a:spcBef>
                <a:spcPts val="0"/>
              </a:spcBef>
              <a:spcAft>
                <a:spcPts val="0"/>
              </a:spcAft>
              <a:buClr>
                <a:schemeClr val="accent1"/>
              </a:buClr>
              <a:buSzPts val="3000"/>
              <a:buNone/>
              <a:defRPr sz="3000">
                <a:solidFill>
                  <a:schemeClr val="accent1"/>
                </a:solidFill>
              </a:defRPr>
            </a:lvl6pPr>
            <a:lvl7pPr lvl="6">
              <a:spcBef>
                <a:spcPts val="0"/>
              </a:spcBef>
              <a:spcAft>
                <a:spcPts val="0"/>
              </a:spcAft>
              <a:buClr>
                <a:schemeClr val="accent1"/>
              </a:buClr>
              <a:buSzPts val="3000"/>
              <a:buNone/>
              <a:defRPr sz="3000">
                <a:solidFill>
                  <a:schemeClr val="accent1"/>
                </a:solidFill>
              </a:defRPr>
            </a:lvl7pPr>
            <a:lvl8pPr lvl="7">
              <a:spcBef>
                <a:spcPts val="0"/>
              </a:spcBef>
              <a:spcAft>
                <a:spcPts val="0"/>
              </a:spcAft>
              <a:buClr>
                <a:schemeClr val="accent1"/>
              </a:buClr>
              <a:buSzPts val="3000"/>
              <a:buNone/>
              <a:defRPr sz="3000">
                <a:solidFill>
                  <a:schemeClr val="accent1"/>
                </a:solidFill>
              </a:defRPr>
            </a:lvl8pPr>
            <a:lvl9pPr lvl="8">
              <a:spcBef>
                <a:spcPts val="0"/>
              </a:spcBef>
              <a:spcAft>
                <a:spcPts val="0"/>
              </a:spcAft>
              <a:buClr>
                <a:schemeClr val="accent1"/>
              </a:buClr>
              <a:buSzPts val="3000"/>
              <a:buNone/>
              <a:defRPr sz="3000">
                <a:solidFill>
                  <a:schemeClr val="accent1"/>
                </a:solidFill>
              </a:defRPr>
            </a:lvl9pPr>
          </a:lstStyle>
          <a:p>
            <a:endParaRPr/>
          </a:p>
        </p:txBody>
      </p:sp>
      <p:sp>
        <p:nvSpPr>
          <p:cNvPr id="31" name="Google Shape;31;p7"/>
          <p:cNvSpPr txBox="1">
            <a:spLocks noGrp="1"/>
          </p:cNvSpPr>
          <p:nvPr>
            <p:ph type="body" idx="1"/>
          </p:nvPr>
        </p:nvSpPr>
        <p:spPr>
          <a:xfrm>
            <a:off x="889050" y="3099364"/>
            <a:ext cx="2808000" cy="21936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accent1"/>
              </a:buClr>
              <a:buSzPts val="1600"/>
              <a:buChar char="●"/>
              <a:defRPr sz="1600">
                <a:solidFill>
                  <a:schemeClr val="accent1"/>
                </a:solidFill>
              </a:defRPr>
            </a:lvl1pPr>
            <a:lvl2pPr marL="914400" lvl="1" indent="-330200">
              <a:spcBef>
                <a:spcPts val="1600"/>
              </a:spcBef>
              <a:spcAft>
                <a:spcPts val="0"/>
              </a:spcAft>
              <a:buClr>
                <a:schemeClr val="accent1"/>
              </a:buClr>
              <a:buSzPts val="1600"/>
              <a:buChar char="○"/>
              <a:defRPr sz="1600">
                <a:solidFill>
                  <a:schemeClr val="accent1"/>
                </a:solidFill>
              </a:defRPr>
            </a:lvl2pPr>
            <a:lvl3pPr marL="1371600" lvl="2" indent="-330200">
              <a:spcBef>
                <a:spcPts val="1600"/>
              </a:spcBef>
              <a:spcAft>
                <a:spcPts val="0"/>
              </a:spcAft>
              <a:buClr>
                <a:schemeClr val="accent1"/>
              </a:buClr>
              <a:buSzPts val="1600"/>
              <a:buChar char="■"/>
              <a:defRPr sz="1600">
                <a:solidFill>
                  <a:schemeClr val="accent1"/>
                </a:solidFill>
              </a:defRPr>
            </a:lvl3pPr>
            <a:lvl4pPr marL="1828800" lvl="3" indent="-330200">
              <a:spcBef>
                <a:spcPts val="1600"/>
              </a:spcBef>
              <a:spcAft>
                <a:spcPts val="0"/>
              </a:spcAft>
              <a:buClr>
                <a:schemeClr val="accent1"/>
              </a:buClr>
              <a:buSzPts val="1600"/>
              <a:buChar char="●"/>
              <a:defRPr sz="1600">
                <a:solidFill>
                  <a:schemeClr val="accent1"/>
                </a:solidFill>
              </a:defRPr>
            </a:lvl4pPr>
            <a:lvl5pPr marL="2286000" lvl="4" indent="-330200">
              <a:spcBef>
                <a:spcPts val="1600"/>
              </a:spcBef>
              <a:spcAft>
                <a:spcPts val="0"/>
              </a:spcAft>
              <a:buClr>
                <a:schemeClr val="accent1"/>
              </a:buClr>
              <a:buSzPts val="1600"/>
              <a:buChar char="○"/>
              <a:defRPr sz="1600">
                <a:solidFill>
                  <a:schemeClr val="accent1"/>
                </a:solidFill>
              </a:defRPr>
            </a:lvl5pPr>
            <a:lvl6pPr marL="2743200" lvl="5" indent="-330200">
              <a:spcBef>
                <a:spcPts val="1600"/>
              </a:spcBef>
              <a:spcAft>
                <a:spcPts val="0"/>
              </a:spcAft>
              <a:buClr>
                <a:schemeClr val="accent1"/>
              </a:buClr>
              <a:buSzPts val="1600"/>
              <a:buChar char="■"/>
              <a:defRPr sz="1600">
                <a:solidFill>
                  <a:schemeClr val="accent1"/>
                </a:solidFill>
              </a:defRPr>
            </a:lvl6pPr>
            <a:lvl7pPr marL="3200400" lvl="6" indent="-330200">
              <a:spcBef>
                <a:spcPts val="1600"/>
              </a:spcBef>
              <a:spcAft>
                <a:spcPts val="0"/>
              </a:spcAft>
              <a:buClr>
                <a:schemeClr val="accent1"/>
              </a:buClr>
              <a:buSzPts val="1600"/>
              <a:buChar char="●"/>
              <a:defRPr sz="1600">
                <a:solidFill>
                  <a:schemeClr val="accent1"/>
                </a:solidFill>
              </a:defRPr>
            </a:lvl7pPr>
            <a:lvl8pPr marL="3657600" lvl="7" indent="-330200">
              <a:spcBef>
                <a:spcPts val="1600"/>
              </a:spcBef>
              <a:spcAft>
                <a:spcPts val="0"/>
              </a:spcAft>
              <a:buClr>
                <a:schemeClr val="accent1"/>
              </a:buClr>
              <a:buSzPts val="1600"/>
              <a:buChar char="○"/>
              <a:defRPr sz="1600">
                <a:solidFill>
                  <a:schemeClr val="accent1"/>
                </a:solidFill>
              </a:defRPr>
            </a:lvl8pPr>
            <a:lvl9pPr marL="4114800" lvl="8" indent="-330200">
              <a:spcBef>
                <a:spcPts val="1600"/>
              </a:spcBef>
              <a:spcAft>
                <a:spcPts val="1600"/>
              </a:spcAft>
              <a:buClr>
                <a:schemeClr val="accent1"/>
              </a:buClr>
              <a:buSzPts val="1600"/>
              <a:buChar char="■"/>
              <a:defRPr sz="1600">
                <a:solidFill>
                  <a:schemeClr val="accent1"/>
                </a:solidFill>
              </a:defRPr>
            </a:lvl9pPr>
          </a:lstStyle>
          <a:p>
            <a:endParaRPr/>
          </a:p>
        </p:txBody>
      </p:sp>
    </p:spTree>
    <p:extLst>
      <p:ext uri="{BB962C8B-B14F-4D97-AF65-F5344CB8AC3E}">
        <p14:creationId xmlns:p14="http://schemas.microsoft.com/office/powerpoint/2010/main" val="14722850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93A7FCF-6A73-4EEB-A6C1-2CB803777536}" type="datetimeFigureOut">
              <a:rPr lang="es-ES" smtClean="0">
                <a:solidFill>
                  <a:prstClr val="black">
                    <a:tint val="75000"/>
                  </a:prstClr>
                </a:solidFill>
              </a:rPr>
              <a:pPr/>
              <a:t>04/03/2021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6E9158D-32FB-41C0-8044-B6AF094AFD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819571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45"/>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93A7FCF-6A73-4EEB-A6C1-2CB803777536}" type="datetimeFigureOut">
              <a:rPr lang="es-ES" smtClean="0">
                <a:solidFill>
                  <a:prstClr val="black">
                    <a:tint val="75000"/>
                  </a:prstClr>
                </a:solidFill>
              </a:rPr>
              <a:pPr/>
              <a:t>04/03/2021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6E9158D-32FB-41C0-8044-B6AF094AFD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160955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493A7FCF-6A73-4EEB-A6C1-2CB803777536}" type="datetimeFigureOut">
              <a:rPr lang="es-ES" smtClean="0">
                <a:solidFill>
                  <a:prstClr val="black">
                    <a:tint val="75000"/>
                  </a:prstClr>
                </a:solidFill>
              </a:rPr>
              <a:pPr/>
              <a:t>04/03/2021</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6E9158D-32FB-41C0-8044-B6AF094AFD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170398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58"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5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493A7FCF-6A73-4EEB-A6C1-2CB803777536}" type="datetimeFigureOut">
              <a:rPr lang="es-ES" smtClean="0">
                <a:solidFill>
                  <a:prstClr val="black">
                    <a:tint val="75000"/>
                  </a:prstClr>
                </a:solidFill>
              </a:rPr>
              <a:pPr/>
              <a:t>04/03/2021</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36E9158D-32FB-41C0-8044-B6AF094AFD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452035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493A7FCF-6A73-4EEB-A6C1-2CB803777536}" type="datetimeFigureOut">
              <a:rPr lang="es-ES" smtClean="0">
                <a:solidFill>
                  <a:prstClr val="black">
                    <a:tint val="75000"/>
                  </a:prstClr>
                </a:solidFill>
              </a:rPr>
              <a:pPr/>
              <a:t>04/03/2021</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36E9158D-32FB-41C0-8044-B6AF094AFD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284230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93A7FCF-6A73-4EEB-A6C1-2CB803777536}" type="datetimeFigureOut">
              <a:rPr lang="es-ES" smtClean="0">
                <a:solidFill>
                  <a:prstClr val="black">
                    <a:tint val="75000"/>
                  </a:prstClr>
                </a:solidFill>
              </a:rPr>
              <a:pPr/>
              <a:t>04/03/2021</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36E9158D-32FB-41C0-8044-B6AF094AFD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500393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11" y="273093"/>
            <a:ext cx="3008313" cy="1162051"/>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11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11"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93A7FCF-6A73-4EEB-A6C1-2CB803777536}" type="datetimeFigureOut">
              <a:rPr lang="es-ES" smtClean="0">
                <a:solidFill>
                  <a:prstClr val="black">
                    <a:tint val="75000"/>
                  </a:prstClr>
                </a:solidFill>
              </a:rPr>
              <a:pPr/>
              <a:t>04/03/2021</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6E9158D-32FB-41C0-8044-B6AF094AFD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461102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45"/>
            <a:ext cx="5486400" cy="566739"/>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40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93A7FCF-6A73-4EEB-A6C1-2CB803777536}" type="datetimeFigureOut">
              <a:rPr lang="es-ES" smtClean="0">
                <a:solidFill>
                  <a:prstClr val="black">
                    <a:tint val="75000"/>
                  </a:prstClr>
                </a:solidFill>
              </a:rPr>
              <a:pPr/>
              <a:t>04/03/2021</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6E9158D-32FB-41C0-8044-B6AF094AFD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712809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93A7FCF-6A73-4EEB-A6C1-2CB803777536}" type="datetimeFigureOut">
              <a:rPr lang="es-ES" smtClean="0">
                <a:solidFill>
                  <a:prstClr val="black">
                    <a:tint val="75000"/>
                  </a:prstClr>
                </a:solidFill>
              </a:rPr>
              <a:pPr/>
              <a:t>04/03/2021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6E9158D-32FB-41C0-8044-B6AF094AFD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372614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84"/>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84"/>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93A7FCF-6A73-4EEB-A6C1-2CB803777536}" type="datetimeFigureOut">
              <a:rPr lang="es-ES" smtClean="0">
                <a:solidFill>
                  <a:prstClr val="black">
                    <a:tint val="75000"/>
                  </a:prstClr>
                </a:solidFill>
              </a:rPr>
              <a:pPr/>
              <a:t>04/03/2021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6E9158D-32FB-41C0-8044-B6AF094AFD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10171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p:nvPr/>
        </p:nvSpPr>
        <p:spPr>
          <a:xfrm>
            <a:off x="0" y="0"/>
            <a:ext cx="9144000" cy="6858000"/>
          </a:xfrm>
          <a:prstGeom prst="rect">
            <a:avLst/>
          </a:prstGeom>
          <a:solidFill>
            <a:srgbClr val="73A88C">
              <a:alpha val="1620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 name="Google Shape;34;p8"/>
          <p:cNvSpPr/>
          <p:nvPr/>
        </p:nvSpPr>
        <p:spPr>
          <a:xfrm>
            <a:off x="-5150" y="4597600"/>
            <a:ext cx="3958500" cy="2260400"/>
          </a:xfrm>
          <a:prstGeom prst="rect">
            <a:avLst/>
          </a:pr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 name="Google Shape;35;p8"/>
          <p:cNvSpPr/>
          <p:nvPr/>
        </p:nvSpPr>
        <p:spPr>
          <a:xfrm>
            <a:off x="5206500" y="0"/>
            <a:ext cx="3958500" cy="326400"/>
          </a:xfrm>
          <a:prstGeom prst="rect">
            <a:avLst/>
          </a:pr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 name="Google Shape;36;p8"/>
          <p:cNvSpPr/>
          <p:nvPr/>
        </p:nvSpPr>
        <p:spPr>
          <a:xfrm>
            <a:off x="1153550" y="192200"/>
            <a:ext cx="7817400" cy="6473600"/>
          </a:xfrm>
          <a:prstGeom prst="rect">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37;p8"/>
          <p:cNvSpPr txBox="1">
            <a:spLocks noGrp="1"/>
          </p:cNvSpPr>
          <p:nvPr>
            <p:ph type="title"/>
          </p:nvPr>
        </p:nvSpPr>
        <p:spPr>
          <a:xfrm>
            <a:off x="748025" y="4905400"/>
            <a:ext cx="2952900" cy="16448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accent1"/>
              </a:buClr>
              <a:buSzPts val="2100"/>
              <a:buNone/>
              <a:defRPr sz="2100">
                <a:solidFill>
                  <a:schemeClr val="accent1"/>
                </a:solidFill>
              </a:defRPr>
            </a:lvl1pPr>
            <a:lvl2pPr lvl="1">
              <a:spcBef>
                <a:spcPts val="0"/>
              </a:spcBef>
              <a:spcAft>
                <a:spcPts val="0"/>
              </a:spcAft>
              <a:buClr>
                <a:schemeClr val="accent1"/>
              </a:buClr>
              <a:buSzPts val="2100"/>
              <a:buNone/>
              <a:defRPr sz="2100">
                <a:solidFill>
                  <a:schemeClr val="accent1"/>
                </a:solidFill>
              </a:defRPr>
            </a:lvl2pPr>
            <a:lvl3pPr lvl="2">
              <a:spcBef>
                <a:spcPts val="0"/>
              </a:spcBef>
              <a:spcAft>
                <a:spcPts val="0"/>
              </a:spcAft>
              <a:buClr>
                <a:schemeClr val="accent1"/>
              </a:buClr>
              <a:buSzPts val="2100"/>
              <a:buNone/>
              <a:defRPr sz="2100">
                <a:solidFill>
                  <a:schemeClr val="accent1"/>
                </a:solidFill>
              </a:defRPr>
            </a:lvl3pPr>
            <a:lvl4pPr lvl="3">
              <a:spcBef>
                <a:spcPts val="0"/>
              </a:spcBef>
              <a:spcAft>
                <a:spcPts val="0"/>
              </a:spcAft>
              <a:buClr>
                <a:schemeClr val="accent1"/>
              </a:buClr>
              <a:buSzPts val="2100"/>
              <a:buNone/>
              <a:defRPr sz="2100">
                <a:solidFill>
                  <a:schemeClr val="accent1"/>
                </a:solidFill>
              </a:defRPr>
            </a:lvl4pPr>
            <a:lvl5pPr lvl="4">
              <a:spcBef>
                <a:spcPts val="0"/>
              </a:spcBef>
              <a:spcAft>
                <a:spcPts val="0"/>
              </a:spcAft>
              <a:buClr>
                <a:schemeClr val="accent1"/>
              </a:buClr>
              <a:buSzPts val="2100"/>
              <a:buNone/>
              <a:defRPr sz="2100">
                <a:solidFill>
                  <a:schemeClr val="accent1"/>
                </a:solidFill>
              </a:defRPr>
            </a:lvl5pPr>
            <a:lvl6pPr lvl="5">
              <a:spcBef>
                <a:spcPts val="0"/>
              </a:spcBef>
              <a:spcAft>
                <a:spcPts val="0"/>
              </a:spcAft>
              <a:buClr>
                <a:schemeClr val="accent1"/>
              </a:buClr>
              <a:buSzPts val="2100"/>
              <a:buNone/>
              <a:defRPr sz="2100">
                <a:solidFill>
                  <a:schemeClr val="accent1"/>
                </a:solidFill>
              </a:defRPr>
            </a:lvl6pPr>
            <a:lvl7pPr lvl="6">
              <a:spcBef>
                <a:spcPts val="0"/>
              </a:spcBef>
              <a:spcAft>
                <a:spcPts val="0"/>
              </a:spcAft>
              <a:buClr>
                <a:schemeClr val="accent1"/>
              </a:buClr>
              <a:buSzPts val="2100"/>
              <a:buNone/>
              <a:defRPr sz="2100">
                <a:solidFill>
                  <a:schemeClr val="accent1"/>
                </a:solidFill>
              </a:defRPr>
            </a:lvl7pPr>
            <a:lvl8pPr lvl="7">
              <a:spcBef>
                <a:spcPts val="0"/>
              </a:spcBef>
              <a:spcAft>
                <a:spcPts val="0"/>
              </a:spcAft>
              <a:buClr>
                <a:schemeClr val="accent1"/>
              </a:buClr>
              <a:buSzPts val="2100"/>
              <a:buNone/>
              <a:defRPr sz="2100">
                <a:solidFill>
                  <a:schemeClr val="accent1"/>
                </a:solidFill>
              </a:defRPr>
            </a:lvl8pPr>
            <a:lvl9pPr lvl="8">
              <a:spcBef>
                <a:spcPts val="0"/>
              </a:spcBef>
              <a:spcAft>
                <a:spcPts val="0"/>
              </a:spcAft>
              <a:buClr>
                <a:schemeClr val="accent1"/>
              </a:buClr>
              <a:buSzPts val="2100"/>
              <a:buNone/>
              <a:defRPr sz="2100">
                <a:solidFill>
                  <a:schemeClr val="accent1"/>
                </a:solidFill>
              </a:defRPr>
            </a:lvl9pPr>
          </a:lstStyle>
          <a:p>
            <a:endParaRPr/>
          </a:p>
        </p:txBody>
      </p:sp>
    </p:spTree>
    <p:extLst>
      <p:ext uri="{BB962C8B-B14F-4D97-AF65-F5344CB8AC3E}">
        <p14:creationId xmlns:p14="http://schemas.microsoft.com/office/powerpoint/2010/main" val="7823025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Right">
    <p:spTree>
      <p:nvGrpSpPr>
        <p:cNvPr id="1" name=""/>
        <p:cNvGrpSpPr/>
        <p:nvPr/>
      </p:nvGrpSpPr>
      <p:grpSpPr>
        <a:xfrm>
          <a:off x="0" y="0"/>
          <a:ext cx="0" cy="0"/>
          <a:chOff x="0" y="0"/>
          <a:chExt cx="0" cy="0"/>
        </a:xfrm>
      </p:grpSpPr>
      <p:sp>
        <p:nvSpPr>
          <p:cNvPr id="2" name="Title 1"/>
          <p:cNvSpPr>
            <a:spLocks noGrp="1"/>
          </p:cNvSpPr>
          <p:nvPr>
            <p:ph type="title"/>
          </p:nvPr>
        </p:nvSpPr>
        <p:spPr>
          <a:xfrm>
            <a:off x="1338454" y="-170616"/>
            <a:ext cx="7348373" cy="1323439"/>
          </a:xfrm>
        </p:spPr>
        <p:txBody>
          <a:bodyPr/>
          <a:lstStyle/>
          <a:p>
            <a:r>
              <a:rPr lang="en-US"/>
              <a:t>Click to edit Master title style</a:t>
            </a:r>
          </a:p>
        </p:txBody>
      </p:sp>
      <p:sp>
        <p:nvSpPr>
          <p:cNvPr id="3" name="Subtitle 2"/>
          <p:cNvSpPr>
            <a:spLocks noGrp="1"/>
          </p:cNvSpPr>
          <p:nvPr>
            <p:ph type="subTitle" idx="1"/>
          </p:nvPr>
        </p:nvSpPr>
        <p:spPr>
          <a:xfrm>
            <a:off x="1338454" y="845045"/>
            <a:ext cx="7348373" cy="523220"/>
          </a:xfrm>
        </p:spPr>
        <p:txBody>
          <a:bodyPr wrap="square">
            <a:spAutoFit/>
          </a:bodyPr>
          <a:lstStyle>
            <a:lvl1pPr marL="0" indent="0" algn="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246154" y="6237312"/>
            <a:ext cx="32943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0" name="Slide Number Placeholder 5"/>
          <p:cNvSpPr>
            <a:spLocks noGrp="1"/>
          </p:cNvSpPr>
          <p:nvPr>
            <p:ph type="sldNum" sz="quarter" idx="12"/>
          </p:nvPr>
        </p:nvSpPr>
        <p:spPr>
          <a:xfrm>
            <a:off x="246154" y="6237356"/>
            <a:ext cx="329431" cy="390437"/>
          </a:xfrm>
          <a:prstGeom prst="rect">
            <a:avLst/>
          </a:prstGeom>
        </p:spPr>
        <p:txBody>
          <a:bodyPr anchor="ctr"/>
          <a:lstStyle>
            <a:lvl1pPr algn="ctr">
              <a:defRPr sz="1400">
                <a:solidFill>
                  <a:srgbClr val="2F3A46"/>
                </a:solidFill>
              </a:defRPr>
            </a:lvl1pPr>
          </a:lstStyle>
          <a:p>
            <a:pPr defTabSz="914354"/>
            <a:fld id="{F68327C5-B821-4FE9-A59A-A60D9EB59A9A}" type="slidenum">
              <a:rPr lang="en-US" smtClean="0"/>
              <a:pPr defTabSz="914354"/>
              <a:t>‹Nº›</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spTree>
    <p:extLst>
      <p:ext uri="{BB962C8B-B14F-4D97-AF65-F5344CB8AC3E}">
        <p14:creationId xmlns:p14="http://schemas.microsoft.com/office/powerpoint/2010/main" val="1551182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Left">
    <p:spTree>
      <p:nvGrpSpPr>
        <p:cNvPr id="1" name=""/>
        <p:cNvGrpSpPr/>
        <p:nvPr/>
      </p:nvGrpSpPr>
      <p:grpSpPr>
        <a:xfrm>
          <a:off x="0" y="0"/>
          <a:ext cx="0" cy="0"/>
          <a:chOff x="0" y="0"/>
          <a:chExt cx="0" cy="0"/>
        </a:xfrm>
      </p:grpSpPr>
      <p:sp>
        <p:nvSpPr>
          <p:cNvPr id="2" name="Title 1"/>
          <p:cNvSpPr>
            <a:spLocks noGrp="1"/>
          </p:cNvSpPr>
          <p:nvPr>
            <p:ph type="title"/>
          </p:nvPr>
        </p:nvSpPr>
        <p:spPr>
          <a:xfrm>
            <a:off x="467943" y="-170616"/>
            <a:ext cx="7348373" cy="1323439"/>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467943" y="845045"/>
            <a:ext cx="7348373" cy="523220"/>
          </a:xfrm>
        </p:spPr>
        <p:txBody>
          <a:bodyPr wrap="square">
            <a:sp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246154" y="6237312"/>
            <a:ext cx="32943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0" name="Slide Number Placeholder 5"/>
          <p:cNvSpPr>
            <a:spLocks noGrp="1"/>
          </p:cNvSpPr>
          <p:nvPr>
            <p:ph type="sldNum" sz="quarter" idx="12"/>
          </p:nvPr>
        </p:nvSpPr>
        <p:spPr>
          <a:xfrm>
            <a:off x="246154" y="6237356"/>
            <a:ext cx="329431" cy="390437"/>
          </a:xfrm>
          <a:prstGeom prst="rect">
            <a:avLst/>
          </a:prstGeom>
        </p:spPr>
        <p:txBody>
          <a:bodyPr anchor="ctr"/>
          <a:lstStyle>
            <a:lvl1pPr algn="ctr">
              <a:defRPr sz="1400">
                <a:solidFill>
                  <a:srgbClr val="2F3A46"/>
                </a:solidFill>
              </a:defRPr>
            </a:lvl1pPr>
          </a:lstStyle>
          <a:p>
            <a:pPr defTabSz="914354"/>
            <a:fld id="{F68327C5-B821-4FE9-A59A-A60D9EB59A9A}" type="slidenum">
              <a:rPr lang="en-US" smtClean="0"/>
              <a:pPr defTabSz="914354"/>
              <a:t>‹Nº›</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pic>
        <p:nvPicPr>
          <p:cNvPr id="12" name="Picture 11"/>
          <p:cNvPicPr>
            <a:picLocks noChangeAspect="1"/>
          </p:cNvPicPr>
          <p:nvPr userDrawn="1"/>
        </p:nvPicPr>
        <p:blipFill>
          <a:blip r:embed="rId3"/>
          <a:stretch>
            <a:fillRect/>
          </a:stretch>
        </p:blipFill>
        <p:spPr>
          <a:xfrm>
            <a:off x="7866366" y="229545"/>
            <a:ext cx="1220830" cy="451143"/>
          </a:xfrm>
          <a:prstGeom prst="rect">
            <a:avLst/>
          </a:prstGeom>
        </p:spPr>
      </p:pic>
      <p:sp>
        <p:nvSpPr>
          <p:cNvPr id="13" name="Rectangle 12"/>
          <p:cNvSpPr/>
          <p:nvPr userDrawn="1"/>
        </p:nvSpPr>
        <p:spPr>
          <a:xfrm>
            <a:off x="7892102" y="95859"/>
            <a:ext cx="1195121"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Tree>
    <p:extLst>
      <p:ext uri="{BB962C8B-B14F-4D97-AF65-F5344CB8AC3E}">
        <p14:creationId xmlns:p14="http://schemas.microsoft.com/office/powerpoint/2010/main" val="7772175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 Righ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8454" y="-170616"/>
            <a:ext cx="7348373" cy="1323439"/>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338454" y="845045"/>
            <a:ext cx="7348373" cy="523220"/>
          </a:xfrm>
        </p:spPr>
        <p:txBody>
          <a:bodyPr wrap="square">
            <a:spAutoFit/>
          </a:bodyPr>
          <a:lstStyle>
            <a:lvl1pPr marL="0" indent="0" algn="r">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grpSp>
        <p:nvGrpSpPr>
          <p:cNvPr id="12" name="Group 11"/>
          <p:cNvGrpSpPr/>
          <p:nvPr userDrawn="1"/>
        </p:nvGrpSpPr>
        <p:grpSpPr>
          <a:xfrm>
            <a:off x="246152" y="6237312"/>
            <a:ext cx="329431" cy="439240"/>
            <a:chOff x="186858" y="6096003"/>
            <a:chExt cx="580550" cy="580549"/>
          </a:xfrm>
          <a:solidFill>
            <a:schemeClr val="bg1">
              <a:lumMod val="95000"/>
              <a:alpha val="25000"/>
            </a:schemeClr>
          </a:solidFill>
        </p:grpSpPr>
        <p:sp>
          <p:nvSpPr>
            <p:cNvPr id="13" name="Rectangle 12"/>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14" name="Rectangle 13"/>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5" name="Slide Number Placeholder 5"/>
          <p:cNvSpPr>
            <a:spLocks noGrp="1"/>
          </p:cNvSpPr>
          <p:nvPr>
            <p:ph type="sldNum" sz="quarter" idx="12"/>
          </p:nvPr>
        </p:nvSpPr>
        <p:spPr>
          <a:xfrm>
            <a:off x="246154" y="6237356"/>
            <a:ext cx="329431" cy="390437"/>
          </a:xfrm>
          <a:prstGeom prst="rect">
            <a:avLst/>
          </a:prstGeom>
          <a:noFill/>
        </p:spPr>
        <p:txBody>
          <a:bodyPr anchor="ctr"/>
          <a:lstStyle>
            <a:lvl1pPr algn="ctr">
              <a:defRPr sz="1400">
                <a:solidFill>
                  <a:schemeClr val="bg1"/>
                </a:solidFill>
              </a:defRPr>
            </a:lvl1pPr>
          </a:lstStyle>
          <a:p>
            <a:pPr defTabSz="914354"/>
            <a:fld id="{F68327C5-B821-4FE9-A59A-A60D9EB59A9A}" type="slidenum">
              <a:rPr lang="en-US" smtClean="0">
                <a:solidFill>
                  <a:prstClr val="white"/>
                </a:solidFill>
              </a:rPr>
              <a:pPr defTabSz="914354"/>
              <a:t>‹Nº›</a:t>
            </a:fld>
            <a:endParaRPr lang="en-US" dirty="0">
              <a:solidFill>
                <a:prstClr val="white"/>
              </a:solidFill>
            </a:endParaRPr>
          </a:p>
        </p:txBody>
      </p:sp>
      <p:pic>
        <p:nvPicPr>
          <p:cNvPr id="10" name="Picture 9"/>
          <p:cNvPicPr>
            <a:picLocks noChangeAspect="1"/>
          </p:cNvPicPr>
          <p:nvPr userDrawn="1"/>
        </p:nvPicPr>
        <p:blipFill>
          <a:blip r:embed="rId3"/>
          <a:stretch>
            <a:fillRect/>
          </a:stretch>
        </p:blipFill>
        <p:spPr>
          <a:xfrm>
            <a:off x="117597" y="229537"/>
            <a:ext cx="1216878" cy="448056"/>
          </a:xfrm>
          <a:prstGeom prst="rect">
            <a:avLst/>
          </a:prstGeom>
        </p:spPr>
      </p:pic>
      <p:sp>
        <p:nvSpPr>
          <p:cNvPr id="17" name="Rectangle 16"/>
          <p:cNvSpPr/>
          <p:nvPr userDrawn="1"/>
        </p:nvSpPr>
        <p:spPr>
          <a:xfrm>
            <a:off x="130467" y="95859"/>
            <a:ext cx="1195121"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Tree>
    <p:extLst>
      <p:ext uri="{BB962C8B-B14F-4D97-AF65-F5344CB8AC3E}">
        <p14:creationId xmlns:p14="http://schemas.microsoft.com/office/powerpoint/2010/main" val="23348392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Lef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943" y="-170616"/>
            <a:ext cx="7348373" cy="1323439"/>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467943" y="845045"/>
            <a:ext cx="7348373" cy="523220"/>
          </a:xfrm>
        </p:spPr>
        <p:txBody>
          <a:bodyPr wrap="square">
            <a:spAutoFit/>
          </a:bodyPr>
          <a:lstStyle>
            <a:lvl1pPr marL="0" indent="0" algn="l">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grpSp>
        <p:nvGrpSpPr>
          <p:cNvPr id="13" name="Group 12"/>
          <p:cNvGrpSpPr/>
          <p:nvPr userDrawn="1"/>
        </p:nvGrpSpPr>
        <p:grpSpPr>
          <a:xfrm>
            <a:off x="246152" y="6237312"/>
            <a:ext cx="329431" cy="439240"/>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6" name="Slide Number Placeholder 5"/>
          <p:cNvSpPr>
            <a:spLocks noGrp="1"/>
          </p:cNvSpPr>
          <p:nvPr>
            <p:ph type="sldNum" sz="quarter" idx="12"/>
          </p:nvPr>
        </p:nvSpPr>
        <p:spPr>
          <a:xfrm>
            <a:off x="246154" y="6237356"/>
            <a:ext cx="329431" cy="390437"/>
          </a:xfrm>
          <a:prstGeom prst="rect">
            <a:avLst/>
          </a:prstGeom>
          <a:noFill/>
        </p:spPr>
        <p:txBody>
          <a:bodyPr anchor="ctr"/>
          <a:lstStyle>
            <a:lvl1pPr algn="ctr">
              <a:defRPr sz="1400">
                <a:solidFill>
                  <a:schemeClr val="bg1"/>
                </a:solidFill>
              </a:defRPr>
            </a:lvl1pPr>
          </a:lstStyle>
          <a:p>
            <a:pPr defTabSz="914354"/>
            <a:fld id="{F68327C5-B821-4FE9-A59A-A60D9EB59A9A}" type="slidenum">
              <a:rPr lang="en-US" smtClean="0">
                <a:solidFill>
                  <a:prstClr val="white"/>
                </a:solidFill>
              </a:rPr>
              <a:pPr defTabSz="914354"/>
              <a:t>‹Nº›</a:t>
            </a:fld>
            <a:endParaRPr lang="en-US" dirty="0">
              <a:solidFill>
                <a:prstClr val="white"/>
              </a:solidFill>
            </a:endParaRPr>
          </a:p>
        </p:txBody>
      </p:sp>
      <p:pic>
        <p:nvPicPr>
          <p:cNvPr id="10" name="Picture 9"/>
          <p:cNvPicPr>
            <a:picLocks noChangeAspect="1"/>
          </p:cNvPicPr>
          <p:nvPr userDrawn="1"/>
        </p:nvPicPr>
        <p:blipFill>
          <a:blip r:embed="rId3"/>
          <a:stretch>
            <a:fillRect/>
          </a:stretch>
        </p:blipFill>
        <p:spPr>
          <a:xfrm>
            <a:off x="7870318" y="229537"/>
            <a:ext cx="1216878" cy="448056"/>
          </a:xfrm>
          <a:prstGeom prst="rect">
            <a:avLst/>
          </a:prstGeom>
        </p:spPr>
      </p:pic>
      <p:sp>
        <p:nvSpPr>
          <p:cNvPr id="17" name="Rectangle 16"/>
          <p:cNvSpPr/>
          <p:nvPr userDrawn="1"/>
        </p:nvSpPr>
        <p:spPr>
          <a:xfrm>
            <a:off x="7892102" y="95859"/>
            <a:ext cx="1195121"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Tree>
    <p:extLst>
      <p:ext uri="{BB962C8B-B14F-4D97-AF65-F5344CB8AC3E}">
        <p14:creationId xmlns:p14="http://schemas.microsoft.com/office/powerpoint/2010/main" val="40022249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spTree>
    <p:extLst>
      <p:ext uri="{BB962C8B-B14F-4D97-AF65-F5344CB8AC3E}">
        <p14:creationId xmlns:p14="http://schemas.microsoft.com/office/powerpoint/2010/main" val="2703940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1_Transition">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47640"/>
            <a:ext cx="6858000" cy="2862322"/>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602081"/>
            <a:ext cx="6858000" cy="1655763"/>
          </a:xfrm>
        </p:spPr>
        <p:txBody>
          <a:bodyPr>
            <a:normAutofit/>
          </a:bodyPr>
          <a:lstStyle>
            <a:lvl1pPr marL="0" indent="0" algn="ctr">
              <a:buNone/>
              <a:defRPr sz="32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pic>
        <p:nvPicPr>
          <p:cNvPr id="8" name="Picture 7">
            <a:hlinkClick r:id="rId2"/>
          </p:cNvPr>
          <p:cNvPicPr>
            <a:picLocks noChangeAspect="1"/>
          </p:cNvPicPr>
          <p:nvPr userDrawn="1"/>
        </p:nvPicPr>
        <p:blipFill>
          <a:blip r:embed="rId3"/>
          <a:stretch>
            <a:fillRect/>
          </a:stretch>
        </p:blipFill>
        <p:spPr>
          <a:xfrm>
            <a:off x="7650342" y="6214119"/>
            <a:ext cx="1220830" cy="451143"/>
          </a:xfrm>
          <a:prstGeom prst="rect">
            <a:avLst/>
          </a:prstGeom>
        </p:spPr>
      </p:pic>
      <p:pic>
        <p:nvPicPr>
          <p:cNvPr id="6" name="Picture 5"/>
          <p:cNvPicPr>
            <a:picLocks noChangeAspect="1"/>
          </p:cNvPicPr>
          <p:nvPr userDrawn="1"/>
        </p:nvPicPr>
        <p:blipFill rotWithShape="1">
          <a:blip r:embed="rId4" cstate="print">
            <a:extLst>
              <a:ext uri="{28A0092B-C50C-407E-A947-70E740481C1C}">
                <a14:useLocalDpi xmlns:a14="http://schemas.microsoft.com/office/drawing/2010/main" val="0"/>
              </a:ext>
            </a:extLst>
          </a:blip>
          <a:srcRect r="18500" b="19391"/>
          <a:stretch/>
        </p:blipFill>
        <p:spPr>
          <a:xfrm>
            <a:off x="8322384" y="4937768"/>
            <a:ext cx="821616" cy="1083520"/>
          </a:xfrm>
          <a:prstGeom prst="rect">
            <a:avLst/>
          </a:prstGeom>
        </p:spPr>
      </p:pic>
      <p:grpSp>
        <p:nvGrpSpPr>
          <p:cNvPr id="11" name="Group 10"/>
          <p:cNvGrpSpPr/>
          <p:nvPr userDrawn="1"/>
        </p:nvGrpSpPr>
        <p:grpSpPr>
          <a:xfrm>
            <a:off x="6528575" y="6336836"/>
            <a:ext cx="1470980" cy="307777"/>
            <a:chOff x="8616280" y="6285754"/>
            <a:chExt cx="1961307" cy="307777"/>
          </a:xfrm>
        </p:grpSpPr>
        <p:sp>
          <p:nvSpPr>
            <p:cNvPr id="12" name="TextBox 11"/>
            <p:cNvSpPr txBox="1"/>
            <p:nvPr userDrawn="1"/>
          </p:nvSpPr>
          <p:spPr>
            <a:xfrm>
              <a:off x="8616280" y="6285754"/>
              <a:ext cx="1961307" cy="307777"/>
            </a:xfrm>
            <a:prstGeom prst="rect">
              <a:avLst/>
            </a:prstGeom>
            <a:noFill/>
          </p:spPr>
          <p:txBody>
            <a:bodyPr wrap="none" rtlCol="0">
              <a:spAutoFit/>
            </a:bodyPr>
            <a:lstStyle/>
            <a:p>
              <a:pPr defTabSz="914354"/>
              <a:r>
                <a:rPr lang="en-US" sz="1400">
                  <a:solidFill>
                    <a:srgbClr val="95A5A6"/>
                  </a:solidFill>
                </a:rPr>
                <a:t>Made with       by </a:t>
              </a:r>
            </a:p>
          </p:txBody>
        </p:sp>
        <p:sp>
          <p:nvSpPr>
            <p:cNvPr id="13" name="Freeform 290"/>
            <p:cNvSpPr/>
            <p:nvPr userDrawn="1"/>
          </p:nvSpPr>
          <p:spPr>
            <a:xfrm>
              <a:off x="9544347" y="6374509"/>
              <a:ext cx="152053" cy="130265"/>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grpSp>
    </p:spTree>
    <p:extLst>
      <p:ext uri="{BB962C8B-B14F-4D97-AF65-F5344CB8AC3E}">
        <p14:creationId xmlns:p14="http://schemas.microsoft.com/office/powerpoint/2010/main" val="26924458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532" y="-756029"/>
            <a:ext cx="8424936" cy="1938992"/>
          </a:xfrm>
        </p:spPr>
        <p:txBody>
          <a:bodyPr wrap="square" anchor="b">
            <a:spAutoFit/>
          </a:bodyPr>
          <a:lstStyle>
            <a:lvl1pPr algn="ctr">
              <a:defRPr sz="6000">
                <a:solidFill>
                  <a:schemeClr val="bg1"/>
                </a:solidFill>
              </a:defRPr>
            </a:lvl1pPr>
          </a:lstStyle>
          <a:p>
            <a:r>
              <a:rPr lang="en-US" dirty="0"/>
              <a:t>Click to edit Master title style</a:t>
            </a:r>
          </a:p>
        </p:txBody>
      </p:sp>
      <p:sp>
        <p:nvSpPr>
          <p:cNvPr id="7" name="Rectangle 6"/>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351">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771" y="1426467"/>
            <a:ext cx="4753855" cy="5238748"/>
          </a:xfrm>
          <a:prstGeom prst="rect">
            <a:avLst/>
          </a:prstGeom>
          <a:effectLst>
            <a:reflection blurRad="6350" stA="52000" endA="300" endPos="35000" dir="5400000" sy="-100000" algn="bl" rotWithShape="0"/>
          </a:effectLst>
        </p:spPr>
      </p:pic>
      <p:sp>
        <p:nvSpPr>
          <p:cNvPr id="9" name="Picture Placeholder 8"/>
          <p:cNvSpPr>
            <a:spLocks noGrp="1"/>
          </p:cNvSpPr>
          <p:nvPr>
            <p:ph type="pic" sz="quarter" idx="10"/>
          </p:nvPr>
        </p:nvSpPr>
        <p:spPr>
          <a:xfrm>
            <a:off x="1117483" y="1700859"/>
            <a:ext cx="4212431" cy="3168055"/>
          </a:xfrm>
        </p:spPr>
        <p:txBody>
          <a:bodyPr/>
          <a:lstStyle>
            <a:lvl1pPr>
              <a:defRPr>
                <a:solidFill>
                  <a:schemeClr val="bg1"/>
                </a:solidFill>
              </a:defRPr>
            </a:lvl1pPr>
          </a:lstStyle>
          <a:p>
            <a:endParaRPr lang="en-US"/>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r="18500" b="19391"/>
          <a:stretch/>
        </p:blipFill>
        <p:spPr>
          <a:xfrm>
            <a:off x="8322384" y="4937768"/>
            <a:ext cx="821616" cy="1083520"/>
          </a:xfrm>
          <a:prstGeom prst="rect">
            <a:avLst/>
          </a:prstGeom>
        </p:spPr>
      </p:pic>
    </p:spTree>
    <p:extLst>
      <p:ext uri="{BB962C8B-B14F-4D97-AF65-F5344CB8AC3E}">
        <p14:creationId xmlns:p14="http://schemas.microsoft.com/office/powerpoint/2010/main" val="19212015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Mind Maps Infophraphics by Slidesgo" type="title">
  <p:cSld name="Mind Maps Infophraphics by Slidesgo">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8232214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‹Nº›</a:t>
            </a:fld>
            <a:endParaRPr sz="1400" kern="0">
              <a:solidFill>
                <a:srgbClr val="000000"/>
              </a:solidFill>
              <a:cs typeface="Arial"/>
              <a:sym typeface="Arial"/>
            </a:endParaRPr>
          </a:p>
        </p:txBody>
      </p:sp>
    </p:spTree>
    <p:extLst>
      <p:ext uri="{BB962C8B-B14F-4D97-AF65-F5344CB8AC3E}">
        <p14:creationId xmlns:p14="http://schemas.microsoft.com/office/powerpoint/2010/main" val="29942763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0275" y="715533"/>
            <a:ext cx="77235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710275" y="1536633"/>
            <a:ext cx="7723500" cy="4606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‹Nº›</a:t>
            </a:fld>
            <a:endParaRPr sz="1400" kern="0">
              <a:solidFill>
                <a:srgbClr val="000000"/>
              </a:solidFill>
              <a:cs typeface="Arial"/>
              <a:sym typeface="Arial"/>
            </a:endParaRPr>
          </a:p>
        </p:txBody>
      </p:sp>
    </p:spTree>
    <p:extLst>
      <p:ext uri="{BB962C8B-B14F-4D97-AF65-F5344CB8AC3E}">
        <p14:creationId xmlns:p14="http://schemas.microsoft.com/office/powerpoint/2010/main" val="3088837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766800" y="700800"/>
            <a:ext cx="76104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12394328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0275" y="715533"/>
            <a:ext cx="77235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‹Nº›</a:t>
            </a:fld>
            <a:endParaRPr sz="1400" kern="0">
              <a:solidFill>
                <a:srgbClr val="000000"/>
              </a:solidFill>
              <a:cs typeface="Arial"/>
              <a:sym typeface="Arial"/>
            </a:endParaRPr>
          </a:p>
        </p:txBody>
      </p:sp>
    </p:spTree>
    <p:extLst>
      <p:ext uri="{BB962C8B-B14F-4D97-AF65-F5344CB8AC3E}">
        <p14:creationId xmlns:p14="http://schemas.microsoft.com/office/powerpoint/2010/main" val="4847483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710275" y="715533"/>
            <a:ext cx="77235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3770402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‹Nº›</a:t>
            </a:fld>
            <a:endParaRPr sz="1400" kern="0">
              <a:solidFill>
                <a:srgbClr val="000000"/>
              </a:solidFill>
              <a:cs typeface="Arial"/>
              <a:sym typeface="Arial"/>
            </a:endParaRPr>
          </a:p>
        </p:txBody>
      </p:sp>
    </p:spTree>
    <p:extLst>
      <p:ext uri="{BB962C8B-B14F-4D97-AF65-F5344CB8AC3E}">
        <p14:creationId xmlns:p14="http://schemas.microsoft.com/office/powerpoint/2010/main" val="13563246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‹Nº›</a:t>
            </a:fld>
            <a:endParaRPr sz="1400" kern="0">
              <a:solidFill>
                <a:srgbClr val="000000"/>
              </a:solidFill>
              <a:cs typeface="Arial"/>
              <a:sym typeface="Arial"/>
            </a:endParaRPr>
          </a:p>
        </p:txBody>
      </p:sp>
    </p:spTree>
    <p:extLst>
      <p:ext uri="{BB962C8B-B14F-4D97-AF65-F5344CB8AC3E}">
        <p14:creationId xmlns:p14="http://schemas.microsoft.com/office/powerpoint/2010/main" val="27312639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 name="Google Shape;34;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‹Nº›</a:t>
            </a:fld>
            <a:endParaRPr sz="1400" kern="0">
              <a:solidFill>
                <a:srgbClr val="000000"/>
              </a:solidFill>
              <a:cs typeface="Arial"/>
              <a:sym typeface="Arial"/>
            </a:endParaRPr>
          </a:p>
        </p:txBody>
      </p:sp>
    </p:spTree>
    <p:extLst>
      <p:ext uri="{BB962C8B-B14F-4D97-AF65-F5344CB8AC3E}">
        <p14:creationId xmlns:p14="http://schemas.microsoft.com/office/powerpoint/2010/main" val="8049863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‹Nº›</a:t>
            </a:fld>
            <a:endParaRPr sz="1400" kern="0">
              <a:solidFill>
                <a:srgbClr val="000000"/>
              </a:solidFill>
              <a:cs typeface="Arial"/>
              <a:sym typeface="Arial"/>
            </a:endParaRPr>
          </a:p>
        </p:txBody>
      </p:sp>
    </p:spTree>
    <p:extLst>
      <p:ext uri="{BB962C8B-B14F-4D97-AF65-F5344CB8AC3E}">
        <p14:creationId xmlns:p14="http://schemas.microsoft.com/office/powerpoint/2010/main" val="8624835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‹Nº›</a:t>
            </a:fld>
            <a:endParaRPr sz="1400" kern="0">
              <a:solidFill>
                <a:srgbClr val="000000"/>
              </a:solidFill>
              <a:cs typeface="Arial"/>
              <a:sym typeface="Arial"/>
            </a:endParaRPr>
          </a:p>
        </p:txBody>
      </p:sp>
    </p:spTree>
    <p:extLst>
      <p:ext uri="{BB962C8B-B14F-4D97-AF65-F5344CB8AC3E}">
        <p14:creationId xmlns:p14="http://schemas.microsoft.com/office/powerpoint/2010/main" val="35074854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‹Nº›</a:t>
            </a:fld>
            <a:endParaRPr sz="1400" kern="0">
              <a:solidFill>
                <a:srgbClr val="000000"/>
              </a:solidFill>
              <a:cs typeface="Arial"/>
              <a:sym typeface="Arial"/>
            </a:endParaRPr>
          </a:p>
        </p:txBody>
      </p:sp>
    </p:spTree>
    <p:extLst>
      <p:ext uri="{BB962C8B-B14F-4D97-AF65-F5344CB8AC3E}">
        <p14:creationId xmlns:p14="http://schemas.microsoft.com/office/powerpoint/2010/main" val="14279318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4360"/>
            <a:ext cx="9144000" cy="1035373"/>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7650185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 Right">
    <p:spTree>
      <p:nvGrpSpPr>
        <p:cNvPr id="1" name=""/>
        <p:cNvGrpSpPr/>
        <p:nvPr/>
      </p:nvGrpSpPr>
      <p:grpSpPr>
        <a:xfrm>
          <a:off x="0" y="0"/>
          <a:ext cx="0" cy="0"/>
          <a:chOff x="0" y="0"/>
          <a:chExt cx="0" cy="0"/>
        </a:xfrm>
      </p:grpSpPr>
      <p:sp>
        <p:nvSpPr>
          <p:cNvPr id="2" name="Title 1"/>
          <p:cNvSpPr>
            <a:spLocks noGrp="1"/>
          </p:cNvSpPr>
          <p:nvPr>
            <p:ph type="title"/>
          </p:nvPr>
        </p:nvSpPr>
        <p:spPr>
          <a:xfrm>
            <a:off x="1338451" y="-170616"/>
            <a:ext cx="7348373" cy="1323439"/>
          </a:xfrm>
        </p:spPr>
        <p:txBody>
          <a:bodyPr/>
          <a:lstStyle/>
          <a:p>
            <a:r>
              <a:rPr lang="en-US"/>
              <a:t>Click to edit Master title style</a:t>
            </a:r>
          </a:p>
        </p:txBody>
      </p:sp>
      <p:sp>
        <p:nvSpPr>
          <p:cNvPr id="3" name="Subtitle 2"/>
          <p:cNvSpPr>
            <a:spLocks noGrp="1"/>
          </p:cNvSpPr>
          <p:nvPr>
            <p:ph type="subTitle" idx="1"/>
          </p:nvPr>
        </p:nvSpPr>
        <p:spPr>
          <a:xfrm>
            <a:off x="1338451" y="845045"/>
            <a:ext cx="7348373" cy="523220"/>
          </a:xfrm>
        </p:spPr>
        <p:txBody>
          <a:bodyPr wrap="square">
            <a:spAutoFit/>
          </a:bodyPr>
          <a:lstStyle>
            <a:lvl1pPr marL="0" indent="0" algn="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246151" y="6237312"/>
            <a:ext cx="32943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0" name="Slide Number Placeholder 5"/>
          <p:cNvSpPr>
            <a:spLocks noGrp="1"/>
          </p:cNvSpPr>
          <p:nvPr>
            <p:ph type="sldNum" sz="quarter" idx="12"/>
          </p:nvPr>
        </p:nvSpPr>
        <p:spPr>
          <a:xfrm>
            <a:off x="246151" y="6237355"/>
            <a:ext cx="329431" cy="390437"/>
          </a:xfrm>
          <a:prstGeom prst="rect">
            <a:avLst/>
          </a:prstGeom>
        </p:spPr>
        <p:txBody>
          <a:bodyPr anchor="ctr"/>
          <a:lstStyle>
            <a:lvl1pPr algn="ctr">
              <a:defRPr sz="1400">
                <a:solidFill>
                  <a:srgbClr val="2F3A46"/>
                </a:solidFill>
              </a:defRPr>
            </a:lvl1pPr>
          </a:lstStyle>
          <a:p>
            <a:pPr defTabSz="914354"/>
            <a:fld id="{F68327C5-B821-4FE9-A59A-A60D9EB59A9A}" type="slidenum">
              <a:rPr lang="en-US" smtClean="0"/>
              <a:pPr defTabSz="914354"/>
              <a:t>‹Nº›</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spTree>
    <p:extLst>
      <p:ext uri="{BB962C8B-B14F-4D97-AF65-F5344CB8AC3E}">
        <p14:creationId xmlns:p14="http://schemas.microsoft.com/office/powerpoint/2010/main" val="3489254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2394600" y="1667600"/>
            <a:ext cx="4354800" cy="1734400"/>
          </a:xfrm>
          <a:prstGeom prst="rect">
            <a:avLst/>
          </a:prstGeom>
          <a:solidFill>
            <a:schemeClr val="accent4"/>
          </a:solidFill>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7200">
                <a:solidFill>
                  <a:schemeClr val="accent1"/>
                </a:solidFill>
              </a:defRPr>
            </a:lvl1pPr>
            <a:lvl2pPr lvl="1" algn="ctr">
              <a:spcBef>
                <a:spcPts val="0"/>
              </a:spcBef>
              <a:spcAft>
                <a:spcPts val="0"/>
              </a:spcAft>
              <a:buClr>
                <a:schemeClr val="accent1"/>
              </a:buClr>
              <a:buSzPts val="12000"/>
              <a:buNone/>
              <a:defRPr sz="12000">
                <a:solidFill>
                  <a:schemeClr val="accent1"/>
                </a:solidFill>
              </a:defRPr>
            </a:lvl2pPr>
            <a:lvl3pPr lvl="2" algn="ctr">
              <a:spcBef>
                <a:spcPts val="0"/>
              </a:spcBef>
              <a:spcAft>
                <a:spcPts val="0"/>
              </a:spcAft>
              <a:buClr>
                <a:schemeClr val="accent1"/>
              </a:buClr>
              <a:buSzPts val="12000"/>
              <a:buNone/>
              <a:defRPr sz="12000">
                <a:solidFill>
                  <a:schemeClr val="accent1"/>
                </a:solidFill>
              </a:defRPr>
            </a:lvl3pPr>
            <a:lvl4pPr lvl="3" algn="ctr">
              <a:spcBef>
                <a:spcPts val="0"/>
              </a:spcBef>
              <a:spcAft>
                <a:spcPts val="0"/>
              </a:spcAft>
              <a:buClr>
                <a:schemeClr val="accent1"/>
              </a:buClr>
              <a:buSzPts val="12000"/>
              <a:buNone/>
              <a:defRPr sz="12000">
                <a:solidFill>
                  <a:schemeClr val="accent1"/>
                </a:solidFill>
              </a:defRPr>
            </a:lvl4pPr>
            <a:lvl5pPr lvl="4" algn="ctr">
              <a:spcBef>
                <a:spcPts val="0"/>
              </a:spcBef>
              <a:spcAft>
                <a:spcPts val="0"/>
              </a:spcAft>
              <a:buClr>
                <a:schemeClr val="accent1"/>
              </a:buClr>
              <a:buSzPts val="12000"/>
              <a:buNone/>
              <a:defRPr sz="12000">
                <a:solidFill>
                  <a:schemeClr val="accent1"/>
                </a:solidFill>
              </a:defRPr>
            </a:lvl5pPr>
            <a:lvl6pPr lvl="5" algn="ctr">
              <a:spcBef>
                <a:spcPts val="0"/>
              </a:spcBef>
              <a:spcAft>
                <a:spcPts val="0"/>
              </a:spcAft>
              <a:buClr>
                <a:schemeClr val="accent1"/>
              </a:buClr>
              <a:buSzPts val="12000"/>
              <a:buNone/>
              <a:defRPr sz="12000">
                <a:solidFill>
                  <a:schemeClr val="accent1"/>
                </a:solidFill>
              </a:defRPr>
            </a:lvl6pPr>
            <a:lvl7pPr lvl="6" algn="ctr">
              <a:spcBef>
                <a:spcPts val="0"/>
              </a:spcBef>
              <a:spcAft>
                <a:spcPts val="0"/>
              </a:spcAft>
              <a:buClr>
                <a:schemeClr val="accent1"/>
              </a:buClr>
              <a:buSzPts val="12000"/>
              <a:buNone/>
              <a:defRPr sz="12000">
                <a:solidFill>
                  <a:schemeClr val="accent1"/>
                </a:solidFill>
              </a:defRPr>
            </a:lvl7pPr>
            <a:lvl8pPr lvl="7" algn="ctr">
              <a:spcBef>
                <a:spcPts val="0"/>
              </a:spcBef>
              <a:spcAft>
                <a:spcPts val="0"/>
              </a:spcAft>
              <a:buClr>
                <a:schemeClr val="accent1"/>
              </a:buClr>
              <a:buSzPts val="12000"/>
              <a:buNone/>
              <a:defRPr sz="12000">
                <a:solidFill>
                  <a:schemeClr val="accent1"/>
                </a:solidFill>
              </a:defRPr>
            </a:lvl8pPr>
            <a:lvl9pPr lvl="8" algn="ctr">
              <a:spcBef>
                <a:spcPts val="0"/>
              </a:spcBef>
              <a:spcAft>
                <a:spcPts val="0"/>
              </a:spcAft>
              <a:buClr>
                <a:schemeClr val="accent1"/>
              </a:buClr>
              <a:buSzPts val="12000"/>
              <a:buNone/>
              <a:defRPr sz="12000">
                <a:solidFill>
                  <a:schemeClr val="accent1"/>
                </a:solidFill>
              </a:defRPr>
            </a:lvl9pPr>
          </a:lstStyle>
          <a:p>
            <a:r>
              <a:t>xx%</a:t>
            </a:r>
          </a:p>
        </p:txBody>
      </p:sp>
      <p:sp>
        <p:nvSpPr>
          <p:cNvPr id="47" name="Google Shape;47;p11"/>
          <p:cNvSpPr txBox="1">
            <a:spLocks noGrp="1"/>
          </p:cNvSpPr>
          <p:nvPr>
            <p:ph type="body" idx="1"/>
          </p:nvPr>
        </p:nvSpPr>
        <p:spPr>
          <a:xfrm>
            <a:off x="2249400" y="3188467"/>
            <a:ext cx="4645200" cy="11168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Clr>
                <a:schemeClr val="accent1"/>
              </a:buClr>
              <a:buSzPts val="1600"/>
              <a:buChar char="●"/>
              <a:defRPr sz="1600">
                <a:solidFill>
                  <a:schemeClr val="accent1"/>
                </a:solidFill>
              </a:defRPr>
            </a:lvl1pPr>
            <a:lvl2pPr marL="914400" lvl="1" indent="-330200" algn="ctr">
              <a:spcBef>
                <a:spcPts val="1600"/>
              </a:spcBef>
              <a:spcAft>
                <a:spcPts val="0"/>
              </a:spcAft>
              <a:buClr>
                <a:schemeClr val="accent1"/>
              </a:buClr>
              <a:buSzPts val="1600"/>
              <a:buChar char="○"/>
              <a:defRPr sz="1600">
                <a:solidFill>
                  <a:schemeClr val="accent1"/>
                </a:solidFill>
              </a:defRPr>
            </a:lvl2pPr>
            <a:lvl3pPr marL="1371600" lvl="2" indent="-330200" algn="ctr">
              <a:spcBef>
                <a:spcPts val="1600"/>
              </a:spcBef>
              <a:spcAft>
                <a:spcPts val="0"/>
              </a:spcAft>
              <a:buClr>
                <a:schemeClr val="accent1"/>
              </a:buClr>
              <a:buSzPts val="1600"/>
              <a:buChar char="■"/>
              <a:defRPr sz="1600">
                <a:solidFill>
                  <a:schemeClr val="accent1"/>
                </a:solidFill>
              </a:defRPr>
            </a:lvl3pPr>
            <a:lvl4pPr marL="1828800" lvl="3" indent="-330200" algn="ctr">
              <a:spcBef>
                <a:spcPts val="1600"/>
              </a:spcBef>
              <a:spcAft>
                <a:spcPts val="0"/>
              </a:spcAft>
              <a:buClr>
                <a:schemeClr val="accent1"/>
              </a:buClr>
              <a:buSzPts val="1600"/>
              <a:buChar char="●"/>
              <a:defRPr sz="1600">
                <a:solidFill>
                  <a:schemeClr val="accent1"/>
                </a:solidFill>
              </a:defRPr>
            </a:lvl4pPr>
            <a:lvl5pPr marL="2286000" lvl="4" indent="-330200" algn="ctr">
              <a:spcBef>
                <a:spcPts val="1600"/>
              </a:spcBef>
              <a:spcAft>
                <a:spcPts val="0"/>
              </a:spcAft>
              <a:buClr>
                <a:schemeClr val="accent1"/>
              </a:buClr>
              <a:buSzPts val="1600"/>
              <a:buChar char="○"/>
              <a:defRPr sz="1600">
                <a:solidFill>
                  <a:schemeClr val="accent1"/>
                </a:solidFill>
              </a:defRPr>
            </a:lvl5pPr>
            <a:lvl6pPr marL="2743200" lvl="5" indent="-330200" algn="ctr">
              <a:spcBef>
                <a:spcPts val="1600"/>
              </a:spcBef>
              <a:spcAft>
                <a:spcPts val="0"/>
              </a:spcAft>
              <a:buClr>
                <a:schemeClr val="accent1"/>
              </a:buClr>
              <a:buSzPts val="1600"/>
              <a:buChar char="■"/>
              <a:defRPr sz="1600">
                <a:solidFill>
                  <a:schemeClr val="accent1"/>
                </a:solidFill>
              </a:defRPr>
            </a:lvl6pPr>
            <a:lvl7pPr marL="3200400" lvl="6" indent="-330200" algn="ctr">
              <a:spcBef>
                <a:spcPts val="1600"/>
              </a:spcBef>
              <a:spcAft>
                <a:spcPts val="0"/>
              </a:spcAft>
              <a:buClr>
                <a:schemeClr val="accent1"/>
              </a:buClr>
              <a:buSzPts val="1600"/>
              <a:buChar char="●"/>
              <a:defRPr sz="1600">
                <a:solidFill>
                  <a:schemeClr val="accent1"/>
                </a:solidFill>
              </a:defRPr>
            </a:lvl7pPr>
            <a:lvl8pPr marL="3657600" lvl="7" indent="-330200" algn="ctr">
              <a:spcBef>
                <a:spcPts val="1600"/>
              </a:spcBef>
              <a:spcAft>
                <a:spcPts val="0"/>
              </a:spcAft>
              <a:buClr>
                <a:schemeClr val="accent1"/>
              </a:buClr>
              <a:buSzPts val="1600"/>
              <a:buChar char="○"/>
              <a:defRPr sz="1600">
                <a:solidFill>
                  <a:schemeClr val="accent1"/>
                </a:solidFill>
              </a:defRPr>
            </a:lvl8pPr>
            <a:lvl9pPr marL="4114800" lvl="8" indent="-330200" algn="ctr">
              <a:spcBef>
                <a:spcPts val="1600"/>
              </a:spcBef>
              <a:spcAft>
                <a:spcPts val="1600"/>
              </a:spcAft>
              <a:buClr>
                <a:schemeClr val="accent1"/>
              </a:buClr>
              <a:buSzPts val="1600"/>
              <a:buChar char="■"/>
              <a:defRPr sz="1600">
                <a:solidFill>
                  <a:schemeClr val="accent1"/>
                </a:solidFill>
              </a:defRPr>
            </a:lvl9pPr>
          </a:lstStyle>
          <a:p>
            <a:endParaRPr/>
          </a:p>
        </p:txBody>
      </p:sp>
      <p:sp>
        <p:nvSpPr>
          <p:cNvPr id="48" name="Google Shape;48;p11"/>
          <p:cNvSpPr txBox="1">
            <a:spLocks noGrp="1"/>
          </p:cNvSpPr>
          <p:nvPr>
            <p:ph type="title" idx="2"/>
          </p:nvPr>
        </p:nvSpPr>
        <p:spPr>
          <a:xfrm>
            <a:off x="766800" y="700800"/>
            <a:ext cx="7610400" cy="7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1329914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 Left">
    <p:spTree>
      <p:nvGrpSpPr>
        <p:cNvPr id="1" name=""/>
        <p:cNvGrpSpPr/>
        <p:nvPr/>
      </p:nvGrpSpPr>
      <p:grpSpPr>
        <a:xfrm>
          <a:off x="0" y="0"/>
          <a:ext cx="0" cy="0"/>
          <a:chOff x="0" y="0"/>
          <a:chExt cx="0" cy="0"/>
        </a:xfrm>
      </p:grpSpPr>
      <p:sp>
        <p:nvSpPr>
          <p:cNvPr id="2" name="Title 1"/>
          <p:cNvSpPr>
            <a:spLocks noGrp="1"/>
          </p:cNvSpPr>
          <p:nvPr>
            <p:ph type="title"/>
          </p:nvPr>
        </p:nvSpPr>
        <p:spPr>
          <a:xfrm>
            <a:off x="467940" y="-170616"/>
            <a:ext cx="7348373" cy="1323439"/>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467940" y="845045"/>
            <a:ext cx="7348373" cy="523220"/>
          </a:xfrm>
        </p:spPr>
        <p:txBody>
          <a:bodyPr wrap="square">
            <a:sp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246151" y="6237312"/>
            <a:ext cx="32943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0" name="Slide Number Placeholder 5"/>
          <p:cNvSpPr>
            <a:spLocks noGrp="1"/>
          </p:cNvSpPr>
          <p:nvPr>
            <p:ph type="sldNum" sz="quarter" idx="12"/>
          </p:nvPr>
        </p:nvSpPr>
        <p:spPr>
          <a:xfrm>
            <a:off x="246151" y="6237355"/>
            <a:ext cx="329431" cy="390437"/>
          </a:xfrm>
          <a:prstGeom prst="rect">
            <a:avLst/>
          </a:prstGeom>
        </p:spPr>
        <p:txBody>
          <a:bodyPr anchor="ctr"/>
          <a:lstStyle>
            <a:lvl1pPr algn="ctr">
              <a:defRPr sz="1400">
                <a:solidFill>
                  <a:srgbClr val="2F3A46"/>
                </a:solidFill>
              </a:defRPr>
            </a:lvl1pPr>
          </a:lstStyle>
          <a:p>
            <a:pPr defTabSz="914354"/>
            <a:fld id="{F68327C5-B821-4FE9-A59A-A60D9EB59A9A}" type="slidenum">
              <a:rPr lang="en-US" smtClean="0"/>
              <a:pPr defTabSz="914354"/>
              <a:t>‹Nº›</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pic>
        <p:nvPicPr>
          <p:cNvPr id="12" name="Picture 11"/>
          <p:cNvPicPr>
            <a:picLocks noChangeAspect="1"/>
          </p:cNvPicPr>
          <p:nvPr userDrawn="1"/>
        </p:nvPicPr>
        <p:blipFill>
          <a:blip r:embed="rId3"/>
          <a:stretch>
            <a:fillRect/>
          </a:stretch>
        </p:blipFill>
        <p:spPr>
          <a:xfrm>
            <a:off x="7866366" y="229545"/>
            <a:ext cx="1220830" cy="451143"/>
          </a:xfrm>
          <a:prstGeom prst="rect">
            <a:avLst/>
          </a:prstGeom>
        </p:spPr>
      </p:pic>
      <p:sp>
        <p:nvSpPr>
          <p:cNvPr id="13" name="Rectangle 12"/>
          <p:cNvSpPr/>
          <p:nvPr userDrawn="1"/>
        </p:nvSpPr>
        <p:spPr>
          <a:xfrm>
            <a:off x="7892099" y="95859"/>
            <a:ext cx="1195121"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Tree>
    <p:extLst>
      <p:ext uri="{BB962C8B-B14F-4D97-AF65-F5344CB8AC3E}">
        <p14:creationId xmlns:p14="http://schemas.microsoft.com/office/powerpoint/2010/main" val="38047977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Righ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8451" y="-170616"/>
            <a:ext cx="7348373" cy="1323439"/>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338451" y="845045"/>
            <a:ext cx="7348373" cy="523220"/>
          </a:xfrm>
        </p:spPr>
        <p:txBody>
          <a:bodyPr wrap="square">
            <a:spAutoFit/>
          </a:bodyPr>
          <a:lstStyle>
            <a:lvl1pPr marL="0" indent="0" algn="r">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grpSp>
        <p:nvGrpSpPr>
          <p:cNvPr id="12" name="Group 11"/>
          <p:cNvGrpSpPr/>
          <p:nvPr userDrawn="1"/>
        </p:nvGrpSpPr>
        <p:grpSpPr>
          <a:xfrm>
            <a:off x="246149" y="6237312"/>
            <a:ext cx="329431" cy="439240"/>
            <a:chOff x="186858" y="6096003"/>
            <a:chExt cx="580550" cy="580549"/>
          </a:xfrm>
          <a:solidFill>
            <a:schemeClr val="bg1">
              <a:lumMod val="95000"/>
              <a:alpha val="25000"/>
            </a:schemeClr>
          </a:solidFill>
        </p:grpSpPr>
        <p:sp>
          <p:nvSpPr>
            <p:cNvPr id="13" name="Rectangle 12"/>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14" name="Rectangle 13"/>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5" name="Slide Number Placeholder 5"/>
          <p:cNvSpPr>
            <a:spLocks noGrp="1"/>
          </p:cNvSpPr>
          <p:nvPr>
            <p:ph type="sldNum" sz="quarter" idx="12"/>
          </p:nvPr>
        </p:nvSpPr>
        <p:spPr>
          <a:xfrm>
            <a:off x="246151" y="6237355"/>
            <a:ext cx="329431" cy="390437"/>
          </a:xfrm>
          <a:prstGeom prst="rect">
            <a:avLst/>
          </a:prstGeom>
          <a:noFill/>
        </p:spPr>
        <p:txBody>
          <a:bodyPr anchor="ctr"/>
          <a:lstStyle>
            <a:lvl1pPr algn="ctr">
              <a:defRPr sz="1400">
                <a:solidFill>
                  <a:schemeClr val="bg1"/>
                </a:solidFill>
              </a:defRPr>
            </a:lvl1pPr>
          </a:lstStyle>
          <a:p>
            <a:pPr defTabSz="914354"/>
            <a:fld id="{F68327C5-B821-4FE9-A59A-A60D9EB59A9A}" type="slidenum">
              <a:rPr lang="en-US" smtClean="0">
                <a:solidFill>
                  <a:prstClr val="white"/>
                </a:solidFill>
              </a:rPr>
              <a:pPr defTabSz="914354"/>
              <a:t>‹Nº›</a:t>
            </a:fld>
            <a:endParaRPr lang="en-US" dirty="0">
              <a:solidFill>
                <a:prstClr val="white"/>
              </a:solidFill>
            </a:endParaRPr>
          </a:p>
        </p:txBody>
      </p:sp>
      <p:pic>
        <p:nvPicPr>
          <p:cNvPr id="10" name="Picture 9"/>
          <p:cNvPicPr>
            <a:picLocks noChangeAspect="1"/>
          </p:cNvPicPr>
          <p:nvPr userDrawn="1"/>
        </p:nvPicPr>
        <p:blipFill>
          <a:blip r:embed="rId3"/>
          <a:stretch>
            <a:fillRect/>
          </a:stretch>
        </p:blipFill>
        <p:spPr>
          <a:xfrm>
            <a:off x="117597" y="229537"/>
            <a:ext cx="1216878" cy="448056"/>
          </a:xfrm>
          <a:prstGeom prst="rect">
            <a:avLst/>
          </a:prstGeom>
        </p:spPr>
      </p:pic>
      <p:sp>
        <p:nvSpPr>
          <p:cNvPr id="17" name="Rectangle 16"/>
          <p:cNvSpPr/>
          <p:nvPr userDrawn="1"/>
        </p:nvSpPr>
        <p:spPr>
          <a:xfrm>
            <a:off x="130467" y="95859"/>
            <a:ext cx="1195121"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Tree>
    <p:extLst>
      <p:ext uri="{BB962C8B-B14F-4D97-AF65-F5344CB8AC3E}">
        <p14:creationId xmlns:p14="http://schemas.microsoft.com/office/powerpoint/2010/main" val="22221786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Lef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940" y="-170616"/>
            <a:ext cx="7348373" cy="1323439"/>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467940" y="845045"/>
            <a:ext cx="7348373" cy="523220"/>
          </a:xfrm>
        </p:spPr>
        <p:txBody>
          <a:bodyPr wrap="square">
            <a:spAutoFit/>
          </a:bodyPr>
          <a:lstStyle>
            <a:lvl1pPr marL="0" indent="0" algn="l">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grpSp>
        <p:nvGrpSpPr>
          <p:cNvPr id="13" name="Group 12"/>
          <p:cNvGrpSpPr/>
          <p:nvPr userDrawn="1"/>
        </p:nvGrpSpPr>
        <p:grpSpPr>
          <a:xfrm>
            <a:off x="246149" y="6237312"/>
            <a:ext cx="329431" cy="439240"/>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6" name="Slide Number Placeholder 5"/>
          <p:cNvSpPr>
            <a:spLocks noGrp="1"/>
          </p:cNvSpPr>
          <p:nvPr>
            <p:ph type="sldNum" sz="quarter" idx="12"/>
          </p:nvPr>
        </p:nvSpPr>
        <p:spPr>
          <a:xfrm>
            <a:off x="246151" y="6237355"/>
            <a:ext cx="329431" cy="390437"/>
          </a:xfrm>
          <a:prstGeom prst="rect">
            <a:avLst/>
          </a:prstGeom>
          <a:noFill/>
        </p:spPr>
        <p:txBody>
          <a:bodyPr anchor="ctr"/>
          <a:lstStyle>
            <a:lvl1pPr algn="ctr">
              <a:defRPr sz="1400">
                <a:solidFill>
                  <a:schemeClr val="bg1"/>
                </a:solidFill>
              </a:defRPr>
            </a:lvl1pPr>
          </a:lstStyle>
          <a:p>
            <a:pPr defTabSz="914354"/>
            <a:fld id="{F68327C5-B821-4FE9-A59A-A60D9EB59A9A}" type="slidenum">
              <a:rPr lang="en-US" smtClean="0">
                <a:solidFill>
                  <a:prstClr val="white"/>
                </a:solidFill>
              </a:rPr>
              <a:pPr defTabSz="914354"/>
              <a:t>‹Nº›</a:t>
            </a:fld>
            <a:endParaRPr lang="en-US" dirty="0">
              <a:solidFill>
                <a:prstClr val="white"/>
              </a:solidFill>
            </a:endParaRPr>
          </a:p>
        </p:txBody>
      </p:sp>
      <p:pic>
        <p:nvPicPr>
          <p:cNvPr id="10" name="Picture 9"/>
          <p:cNvPicPr>
            <a:picLocks noChangeAspect="1"/>
          </p:cNvPicPr>
          <p:nvPr userDrawn="1"/>
        </p:nvPicPr>
        <p:blipFill>
          <a:blip r:embed="rId3"/>
          <a:stretch>
            <a:fillRect/>
          </a:stretch>
        </p:blipFill>
        <p:spPr>
          <a:xfrm>
            <a:off x="7870318" y="229537"/>
            <a:ext cx="1216878" cy="448056"/>
          </a:xfrm>
          <a:prstGeom prst="rect">
            <a:avLst/>
          </a:prstGeom>
        </p:spPr>
      </p:pic>
      <p:sp>
        <p:nvSpPr>
          <p:cNvPr id="17" name="Rectangle 16"/>
          <p:cNvSpPr/>
          <p:nvPr userDrawn="1"/>
        </p:nvSpPr>
        <p:spPr>
          <a:xfrm>
            <a:off x="7892099" y="95859"/>
            <a:ext cx="1195121"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Tree>
    <p:extLst>
      <p:ext uri="{BB962C8B-B14F-4D97-AF65-F5344CB8AC3E}">
        <p14:creationId xmlns:p14="http://schemas.microsoft.com/office/powerpoint/2010/main" val="24980708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spTree>
    <p:extLst>
      <p:ext uri="{BB962C8B-B14F-4D97-AF65-F5344CB8AC3E}">
        <p14:creationId xmlns:p14="http://schemas.microsoft.com/office/powerpoint/2010/main" val="38305439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1_Transition">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47640"/>
            <a:ext cx="6858000" cy="2862322"/>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602049"/>
            <a:ext cx="6858000" cy="1655763"/>
          </a:xfrm>
        </p:spPr>
        <p:txBody>
          <a:bodyPr>
            <a:normAutofit/>
          </a:bodyPr>
          <a:lstStyle>
            <a:lvl1pPr marL="0" indent="0" algn="ctr">
              <a:buNone/>
              <a:defRPr sz="32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pic>
        <p:nvPicPr>
          <p:cNvPr id="8" name="Picture 7">
            <a:hlinkClick r:id="rId2"/>
          </p:cNvPr>
          <p:cNvPicPr>
            <a:picLocks noChangeAspect="1"/>
          </p:cNvPicPr>
          <p:nvPr userDrawn="1"/>
        </p:nvPicPr>
        <p:blipFill>
          <a:blip r:embed="rId3"/>
          <a:stretch>
            <a:fillRect/>
          </a:stretch>
        </p:blipFill>
        <p:spPr>
          <a:xfrm>
            <a:off x="7650342" y="6214115"/>
            <a:ext cx="1220830" cy="451143"/>
          </a:xfrm>
          <a:prstGeom prst="rect">
            <a:avLst/>
          </a:prstGeom>
        </p:spPr>
      </p:pic>
      <p:pic>
        <p:nvPicPr>
          <p:cNvPr id="6" name="Picture 5"/>
          <p:cNvPicPr>
            <a:picLocks noChangeAspect="1"/>
          </p:cNvPicPr>
          <p:nvPr userDrawn="1"/>
        </p:nvPicPr>
        <p:blipFill rotWithShape="1">
          <a:blip r:embed="rId4" cstate="print">
            <a:extLst>
              <a:ext uri="{28A0092B-C50C-407E-A947-70E740481C1C}">
                <a14:useLocalDpi xmlns:a14="http://schemas.microsoft.com/office/drawing/2010/main" val="0"/>
              </a:ext>
            </a:extLst>
          </a:blip>
          <a:srcRect r="18500" b="19391"/>
          <a:stretch/>
        </p:blipFill>
        <p:spPr>
          <a:xfrm>
            <a:off x="8322384" y="4937768"/>
            <a:ext cx="821616" cy="1083520"/>
          </a:xfrm>
          <a:prstGeom prst="rect">
            <a:avLst/>
          </a:prstGeom>
        </p:spPr>
      </p:pic>
      <p:grpSp>
        <p:nvGrpSpPr>
          <p:cNvPr id="11" name="Group 10"/>
          <p:cNvGrpSpPr/>
          <p:nvPr userDrawn="1"/>
        </p:nvGrpSpPr>
        <p:grpSpPr>
          <a:xfrm>
            <a:off x="6528576" y="6336833"/>
            <a:ext cx="1470980" cy="307777"/>
            <a:chOff x="8616280" y="6285754"/>
            <a:chExt cx="1961307" cy="307777"/>
          </a:xfrm>
        </p:grpSpPr>
        <p:sp>
          <p:nvSpPr>
            <p:cNvPr id="12" name="TextBox 11"/>
            <p:cNvSpPr txBox="1"/>
            <p:nvPr userDrawn="1"/>
          </p:nvSpPr>
          <p:spPr>
            <a:xfrm>
              <a:off x="8616280" y="6285754"/>
              <a:ext cx="1961307" cy="307777"/>
            </a:xfrm>
            <a:prstGeom prst="rect">
              <a:avLst/>
            </a:prstGeom>
            <a:noFill/>
          </p:spPr>
          <p:txBody>
            <a:bodyPr wrap="none" rtlCol="0">
              <a:spAutoFit/>
            </a:bodyPr>
            <a:lstStyle/>
            <a:p>
              <a:pPr defTabSz="914354"/>
              <a:r>
                <a:rPr lang="en-US" sz="1400">
                  <a:solidFill>
                    <a:srgbClr val="95A5A6"/>
                  </a:solidFill>
                </a:rPr>
                <a:t>Made with       by </a:t>
              </a:r>
            </a:p>
          </p:txBody>
        </p:sp>
        <p:sp>
          <p:nvSpPr>
            <p:cNvPr id="13" name="Freeform 290"/>
            <p:cNvSpPr/>
            <p:nvPr userDrawn="1"/>
          </p:nvSpPr>
          <p:spPr>
            <a:xfrm>
              <a:off x="9544347" y="6374509"/>
              <a:ext cx="152053" cy="130265"/>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grpSp>
    </p:spTree>
    <p:extLst>
      <p:ext uri="{BB962C8B-B14F-4D97-AF65-F5344CB8AC3E}">
        <p14:creationId xmlns:p14="http://schemas.microsoft.com/office/powerpoint/2010/main" val="15141134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532" y="-756029"/>
            <a:ext cx="8424936" cy="1938992"/>
          </a:xfrm>
        </p:spPr>
        <p:txBody>
          <a:bodyPr wrap="square" anchor="b">
            <a:spAutoFit/>
          </a:bodyPr>
          <a:lstStyle>
            <a:lvl1pPr algn="ctr">
              <a:defRPr sz="6000">
                <a:solidFill>
                  <a:schemeClr val="bg1"/>
                </a:solidFill>
              </a:defRPr>
            </a:lvl1pPr>
          </a:lstStyle>
          <a:p>
            <a:r>
              <a:rPr lang="en-US" dirty="0"/>
              <a:t>Click to edit Master title style</a:t>
            </a:r>
          </a:p>
        </p:txBody>
      </p:sp>
      <p:sp>
        <p:nvSpPr>
          <p:cNvPr id="7" name="Rectangle 6"/>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351">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770" y="1426467"/>
            <a:ext cx="4753855" cy="5238748"/>
          </a:xfrm>
          <a:prstGeom prst="rect">
            <a:avLst/>
          </a:prstGeom>
          <a:effectLst>
            <a:reflection blurRad="6350" stA="52000" endA="300" endPos="35000" dir="5400000" sy="-100000" algn="bl" rotWithShape="0"/>
          </a:effectLst>
        </p:spPr>
      </p:pic>
      <p:sp>
        <p:nvSpPr>
          <p:cNvPr id="9" name="Picture Placeholder 8"/>
          <p:cNvSpPr>
            <a:spLocks noGrp="1"/>
          </p:cNvSpPr>
          <p:nvPr>
            <p:ph type="pic" sz="quarter" idx="10"/>
          </p:nvPr>
        </p:nvSpPr>
        <p:spPr>
          <a:xfrm>
            <a:off x="1117482" y="1700855"/>
            <a:ext cx="4212431" cy="3168055"/>
          </a:xfrm>
        </p:spPr>
        <p:txBody>
          <a:bodyPr/>
          <a:lstStyle>
            <a:lvl1pPr>
              <a:defRPr>
                <a:solidFill>
                  <a:schemeClr val="bg1"/>
                </a:solidFill>
              </a:defRPr>
            </a:lvl1pPr>
          </a:lstStyle>
          <a:p>
            <a:endParaRPr lang="en-US"/>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r="18500" b="19391"/>
          <a:stretch/>
        </p:blipFill>
        <p:spPr>
          <a:xfrm>
            <a:off x="8322384" y="4937768"/>
            <a:ext cx="821616" cy="1083520"/>
          </a:xfrm>
          <a:prstGeom prst="rect">
            <a:avLst/>
          </a:prstGeom>
        </p:spPr>
      </p:pic>
    </p:spTree>
    <p:extLst>
      <p:ext uri="{BB962C8B-B14F-4D97-AF65-F5344CB8AC3E}">
        <p14:creationId xmlns:p14="http://schemas.microsoft.com/office/powerpoint/2010/main" val="3899562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 Right">
    <p:spTree>
      <p:nvGrpSpPr>
        <p:cNvPr id="1" name=""/>
        <p:cNvGrpSpPr/>
        <p:nvPr/>
      </p:nvGrpSpPr>
      <p:grpSpPr>
        <a:xfrm>
          <a:off x="0" y="0"/>
          <a:ext cx="0" cy="0"/>
          <a:chOff x="0" y="0"/>
          <a:chExt cx="0" cy="0"/>
        </a:xfrm>
      </p:grpSpPr>
      <p:sp>
        <p:nvSpPr>
          <p:cNvPr id="2" name="Title 1"/>
          <p:cNvSpPr>
            <a:spLocks noGrp="1"/>
          </p:cNvSpPr>
          <p:nvPr>
            <p:ph type="title"/>
          </p:nvPr>
        </p:nvSpPr>
        <p:spPr>
          <a:xfrm>
            <a:off x="1338446" y="-170616"/>
            <a:ext cx="7348373" cy="1323439"/>
          </a:xfrm>
        </p:spPr>
        <p:txBody>
          <a:bodyPr/>
          <a:lstStyle/>
          <a:p>
            <a:r>
              <a:rPr lang="en-US"/>
              <a:t>Click to edit Master title style</a:t>
            </a:r>
          </a:p>
        </p:txBody>
      </p:sp>
      <p:sp>
        <p:nvSpPr>
          <p:cNvPr id="3" name="Subtitle 2"/>
          <p:cNvSpPr>
            <a:spLocks noGrp="1"/>
          </p:cNvSpPr>
          <p:nvPr>
            <p:ph type="subTitle" idx="1"/>
          </p:nvPr>
        </p:nvSpPr>
        <p:spPr>
          <a:xfrm>
            <a:off x="1338446" y="845045"/>
            <a:ext cx="7348373" cy="523220"/>
          </a:xfrm>
        </p:spPr>
        <p:txBody>
          <a:bodyPr wrap="square">
            <a:spAutoFit/>
          </a:bodyPr>
          <a:lstStyle>
            <a:lvl1pPr marL="0" indent="0" algn="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246146" y="6237312"/>
            <a:ext cx="32943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0" name="Slide Number Placeholder 5"/>
          <p:cNvSpPr>
            <a:spLocks noGrp="1"/>
          </p:cNvSpPr>
          <p:nvPr>
            <p:ph type="sldNum" sz="quarter" idx="12"/>
          </p:nvPr>
        </p:nvSpPr>
        <p:spPr>
          <a:xfrm>
            <a:off x="246146" y="6237344"/>
            <a:ext cx="329431" cy="390437"/>
          </a:xfrm>
          <a:prstGeom prst="rect">
            <a:avLst/>
          </a:prstGeom>
        </p:spPr>
        <p:txBody>
          <a:bodyPr anchor="ctr"/>
          <a:lstStyle>
            <a:lvl1pPr algn="ctr">
              <a:defRPr sz="1400">
                <a:solidFill>
                  <a:srgbClr val="2F3A46"/>
                </a:solidFill>
              </a:defRPr>
            </a:lvl1pPr>
          </a:lstStyle>
          <a:p>
            <a:pPr defTabSz="914354"/>
            <a:fld id="{F68327C5-B821-4FE9-A59A-A60D9EB59A9A}" type="slidenum">
              <a:rPr lang="en-US" smtClean="0"/>
              <a:pPr defTabSz="914354"/>
              <a:t>‹Nº›</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spTree>
    <p:extLst>
      <p:ext uri="{BB962C8B-B14F-4D97-AF65-F5344CB8AC3E}">
        <p14:creationId xmlns:p14="http://schemas.microsoft.com/office/powerpoint/2010/main" val="33916013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 Left">
    <p:spTree>
      <p:nvGrpSpPr>
        <p:cNvPr id="1" name=""/>
        <p:cNvGrpSpPr/>
        <p:nvPr/>
      </p:nvGrpSpPr>
      <p:grpSpPr>
        <a:xfrm>
          <a:off x="0" y="0"/>
          <a:ext cx="0" cy="0"/>
          <a:chOff x="0" y="0"/>
          <a:chExt cx="0" cy="0"/>
        </a:xfrm>
      </p:grpSpPr>
      <p:sp>
        <p:nvSpPr>
          <p:cNvPr id="2" name="Title 1"/>
          <p:cNvSpPr>
            <a:spLocks noGrp="1"/>
          </p:cNvSpPr>
          <p:nvPr>
            <p:ph type="title"/>
          </p:nvPr>
        </p:nvSpPr>
        <p:spPr>
          <a:xfrm>
            <a:off x="467935" y="-170616"/>
            <a:ext cx="7348373" cy="1323439"/>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467935" y="845045"/>
            <a:ext cx="7348373" cy="523220"/>
          </a:xfrm>
        </p:spPr>
        <p:txBody>
          <a:bodyPr wrap="square">
            <a:sp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246146" y="6237312"/>
            <a:ext cx="32943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0" name="Slide Number Placeholder 5"/>
          <p:cNvSpPr>
            <a:spLocks noGrp="1"/>
          </p:cNvSpPr>
          <p:nvPr>
            <p:ph type="sldNum" sz="quarter" idx="12"/>
          </p:nvPr>
        </p:nvSpPr>
        <p:spPr>
          <a:xfrm>
            <a:off x="246146" y="6237344"/>
            <a:ext cx="329431" cy="390437"/>
          </a:xfrm>
          <a:prstGeom prst="rect">
            <a:avLst/>
          </a:prstGeom>
        </p:spPr>
        <p:txBody>
          <a:bodyPr anchor="ctr"/>
          <a:lstStyle>
            <a:lvl1pPr algn="ctr">
              <a:defRPr sz="1400">
                <a:solidFill>
                  <a:srgbClr val="2F3A46"/>
                </a:solidFill>
              </a:defRPr>
            </a:lvl1pPr>
          </a:lstStyle>
          <a:p>
            <a:pPr defTabSz="914354"/>
            <a:fld id="{F68327C5-B821-4FE9-A59A-A60D9EB59A9A}" type="slidenum">
              <a:rPr lang="en-US" smtClean="0"/>
              <a:pPr defTabSz="914354"/>
              <a:t>‹Nº›</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pic>
        <p:nvPicPr>
          <p:cNvPr id="12" name="Picture 11"/>
          <p:cNvPicPr>
            <a:picLocks noChangeAspect="1"/>
          </p:cNvPicPr>
          <p:nvPr userDrawn="1"/>
        </p:nvPicPr>
        <p:blipFill>
          <a:blip r:embed="rId3"/>
          <a:stretch>
            <a:fillRect/>
          </a:stretch>
        </p:blipFill>
        <p:spPr>
          <a:xfrm>
            <a:off x="7866366" y="229545"/>
            <a:ext cx="1220830" cy="451143"/>
          </a:xfrm>
          <a:prstGeom prst="rect">
            <a:avLst/>
          </a:prstGeom>
        </p:spPr>
      </p:pic>
      <p:sp>
        <p:nvSpPr>
          <p:cNvPr id="13" name="Rectangle 12"/>
          <p:cNvSpPr/>
          <p:nvPr userDrawn="1"/>
        </p:nvSpPr>
        <p:spPr>
          <a:xfrm>
            <a:off x="7892094" y="95859"/>
            <a:ext cx="1195121"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Tree>
    <p:extLst>
      <p:ext uri="{BB962C8B-B14F-4D97-AF65-F5344CB8AC3E}">
        <p14:creationId xmlns:p14="http://schemas.microsoft.com/office/powerpoint/2010/main" val="35096635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 Righ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8446" y="-170616"/>
            <a:ext cx="7348373" cy="1323439"/>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338446" y="845045"/>
            <a:ext cx="7348373" cy="523220"/>
          </a:xfrm>
        </p:spPr>
        <p:txBody>
          <a:bodyPr wrap="square">
            <a:spAutoFit/>
          </a:bodyPr>
          <a:lstStyle>
            <a:lvl1pPr marL="0" indent="0" algn="r">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grpSp>
        <p:nvGrpSpPr>
          <p:cNvPr id="12" name="Group 11"/>
          <p:cNvGrpSpPr/>
          <p:nvPr userDrawn="1"/>
        </p:nvGrpSpPr>
        <p:grpSpPr>
          <a:xfrm>
            <a:off x="246144" y="6237312"/>
            <a:ext cx="329431" cy="439240"/>
            <a:chOff x="186858" y="6096003"/>
            <a:chExt cx="580550" cy="580549"/>
          </a:xfrm>
          <a:solidFill>
            <a:schemeClr val="bg1">
              <a:lumMod val="95000"/>
              <a:alpha val="25000"/>
            </a:schemeClr>
          </a:solidFill>
        </p:grpSpPr>
        <p:sp>
          <p:nvSpPr>
            <p:cNvPr id="13" name="Rectangle 12"/>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14" name="Rectangle 13"/>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5" name="Slide Number Placeholder 5"/>
          <p:cNvSpPr>
            <a:spLocks noGrp="1"/>
          </p:cNvSpPr>
          <p:nvPr>
            <p:ph type="sldNum" sz="quarter" idx="12"/>
          </p:nvPr>
        </p:nvSpPr>
        <p:spPr>
          <a:xfrm>
            <a:off x="246146" y="6237344"/>
            <a:ext cx="329431" cy="390437"/>
          </a:xfrm>
          <a:prstGeom prst="rect">
            <a:avLst/>
          </a:prstGeom>
          <a:noFill/>
        </p:spPr>
        <p:txBody>
          <a:bodyPr anchor="ctr"/>
          <a:lstStyle>
            <a:lvl1pPr algn="ctr">
              <a:defRPr sz="1400">
                <a:solidFill>
                  <a:schemeClr val="bg1"/>
                </a:solidFill>
              </a:defRPr>
            </a:lvl1pPr>
          </a:lstStyle>
          <a:p>
            <a:pPr defTabSz="914354"/>
            <a:fld id="{F68327C5-B821-4FE9-A59A-A60D9EB59A9A}" type="slidenum">
              <a:rPr lang="en-US" smtClean="0">
                <a:solidFill>
                  <a:prstClr val="white"/>
                </a:solidFill>
              </a:rPr>
              <a:pPr defTabSz="914354"/>
              <a:t>‹Nº›</a:t>
            </a:fld>
            <a:endParaRPr lang="en-US" dirty="0">
              <a:solidFill>
                <a:prstClr val="white"/>
              </a:solidFill>
            </a:endParaRPr>
          </a:p>
        </p:txBody>
      </p:sp>
      <p:pic>
        <p:nvPicPr>
          <p:cNvPr id="10" name="Picture 9"/>
          <p:cNvPicPr>
            <a:picLocks noChangeAspect="1"/>
          </p:cNvPicPr>
          <p:nvPr userDrawn="1"/>
        </p:nvPicPr>
        <p:blipFill>
          <a:blip r:embed="rId3"/>
          <a:stretch>
            <a:fillRect/>
          </a:stretch>
        </p:blipFill>
        <p:spPr>
          <a:xfrm>
            <a:off x="117597" y="229537"/>
            <a:ext cx="1216878" cy="448056"/>
          </a:xfrm>
          <a:prstGeom prst="rect">
            <a:avLst/>
          </a:prstGeom>
        </p:spPr>
      </p:pic>
      <p:sp>
        <p:nvSpPr>
          <p:cNvPr id="17" name="Rectangle 16"/>
          <p:cNvSpPr/>
          <p:nvPr userDrawn="1"/>
        </p:nvSpPr>
        <p:spPr>
          <a:xfrm>
            <a:off x="130467" y="95859"/>
            <a:ext cx="1195121"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Tree>
    <p:extLst>
      <p:ext uri="{BB962C8B-B14F-4D97-AF65-F5344CB8AC3E}">
        <p14:creationId xmlns:p14="http://schemas.microsoft.com/office/powerpoint/2010/main" val="4185808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 Lef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935" y="-170616"/>
            <a:ext cx="7348373" cy="1323439"/>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467935" y="845045"/>
            <a:ext cx="7348373" cy="523220"/>
          </a:xfrm>
        </p:spPr>
        <p:txBody>
          <a:bodyPr wrap="square">
            <a:spAutoFit/>
          </a:bodyPr>
          <a:lstStyle>
            <a:lvl1pPr marL="0" indent="0" algn="l">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grpSp>
        <p:nvGrpSpPr>
          <p:cNvPr id="13" name="Group 12"/>
          <p:cNvGrpSpPr/>
          <p:nvPr userDrawn="1"/>
        </p:nvGrpSpPr>
        <p:grpSpPr>
          <a:xfrm>
            <a:off x="246144" y="6237312"/>
            <a:ext cx="329431" cy="439240"/>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6" name="Slide Number Placeholder 5"/>
          <p:cNvSpPr>
            <a:spLocks noGrp="1"/>
          </p:cNvSpPr>
          <p:nvPr>
            <p:ph type="sldNum" sz="quarter" idx="12"/>
          </p:nvPr>
        </p:nvSpPr>
        <p:spPr>
          <a:xfrm>
            <a:off x="246146" y="6237344"/>
            <a:ext cx="329431" cy="390437"/>
          </a:xfrm>
          <a:prstGeom prst="rect">
            <a:avLst/>
          </a:prstGeom>
          <a:noFill/>
        </p:spPr>
        <p:txBody>
          <a:bodyPr anchor="ctr"/>
          <a:lstStyle>
            <a:lvl1pPr algn="ctr">
              <a:defRPr sz="1400">
                <a:solidFill>
                  <a:schemeClr val="bg1"/>
                </a:solidFill>
              </a:defRPr>
            </a:lvl1pPr>
          </a:lstStyle>
          <a:p>
            <a:pPr defTabSz="914354"/>
            <a:fld id="{F68327C5-B821-4FE9-A59A-A60D9EB59A9A}" type="slidenum">
              <a:rPr lang="en-US" smtClean="0">
                <a:solidFill>
                  <a:prstClr val="white"/>
                </a:solidFill>
              </a:rPr>
              <a:pPr defTabSz="914354"/>
              <a:t>‹Nº›</a:t>
            </a:fld>
            <a:endParaRPr lang="en-US" dirty="0">
              <a:solidFill>
                <a:prstClr val="white"/>
              </a:solidFill>
            </a:endParaRPr>
          </a:p>
        </p:txBody>
      </p:sp>
      <p:pic>
        <p:nvPicPr>
          <p:cNvPr id="10" name="Picture 9"/>
          <p:cNvPicPr>
            <a:picLocks noChangeAspect="1"/>
          </p:cNvPicPr>
          <p:nvPr userDrawn="1"/>
        </p:nvPicPr>
        <p:blipFill>
          <a:blip r:embed="rId3"/>
          <a:stretch>
            <a:fillRect/>
          </a:stretch>
        </p:blipFill>
        <p:spPr>
          <a:xfrm>
            <a:off x="7870318" y="229537"/>
            <a:ext cx="1216878" cy="448056"/>
          </a:xfrm>
          <a:prstGeom prst="rect">
            <a:avLst/>
          </a:prstGeom>
        </p:spPr>
      </p:pic>
      <p:sp>
        <p:nvSpPr>
          <p:cNvPr id="17" name="Rectangle 16"/>
          <p:cNvSpPr/>
          <p:nvPr userDrawn="1"/>
        </p:nvSpPr>
        <p:spPr>
          <a:xfrm>
            <a:off x="7892094" y="95859"/>
            <a:ext cx="1195121"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Tree>
    <p:extLst>
      <p:ext uri="{BB962C8B-B14F-4D97-AF65-F5344CB8AC3E}">
        <p14:creationId xmlns:p14="http://schemas.microsoft.com/office/powerpoint/2010/main" val="1398009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40375576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spTree>
    <p:extLst>
      <p:ext uri="{BB962C8B-B14F-4D97-AF65-F5344CB8AC3E}">
        <p14:creationId xmlns:p14="http://schemas.microsoft.com/office/powerpoint/2010/main" val="8186494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1_Transition">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47640"/>
            <a:ext cx="6858000" cy="2862322"/>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602049"/>
            <a:ext cx="6858000" cy="1655763"/>
          </a:xfrm>
        </p:spPr>
        <p:txBody>
          <a:bodyPr>
            <a:normAutofit/>
          </a:bodyPr>
          <a:lstStyle>
            <a:lvl1pPr marL="0" indent="0" algn="ctr">
              <a:buNone/>
              <a:defRPr sz="32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pic>
        <p:nvPicPr>
          <p:cNvPr id="8" name="Picture 7">
            <a:hlinkClick r:id="rId2"/>
          </p:cNvPr>
          <p:cNvPicPr>
            <a:picLocks noChangeAspect="1"/>
          </p:cNvPicPr>
          <p:nvPr userDrawn="1"/>
        </p:nvPicPr>
        <p:blipFill>
          <a:blip r:embed="rId3"/>
          <a:stretch>
            <a:fillRect/>
          </a:stretch>
        </p:blipFill>
        <p:spPr>
          <a:xfrm>
            <a:off x="7650342" y="6214106"/>
            <a:ext cx="1220830" cy="451143"/>
          </a:xfrm>
          <a:prstGeom prst="rect">
            <a:avLst/>
          </a:prstGeom>
        </p:spPr>
      </p:pic>
      <p:pic>
        <p:nvPicPr>
          <p:cNvPr id="6" name="Picture 5"/>
          <p:cNvPicPr>
            <a:picLocks noChangeAspect="1"/>
          </p:cNvPicPr>
          <p:nvPr userDrawn="1"/>
        </p:nvPicPr>
        <p:blipFill rotWithShape="1">
          <a:blip r:embed="rId4" cstate="print">
            <a:extLst>
              <a:ext uri="{28A0092B-C50C-407E-A947-70E740481C1C}">
                <a14:useLocalDpi xmlns:a14="http://schemas.microsoft.com/office/drawing/2010/main" val="0"/>
              </a:ext>
            </a:extLst>
          </a:blip>
          <a:srcRect r="18500" b="19391"/>
          <a:stretch/>
        </p:blipFill>
        <p:spPr>
          <a:xfrm>
            <a:off x="8322384" y="4937768"/>
            <a:ext cx="821616" cy="1083520"/>
          </a:xfrm>
          <a:prstGeom prst="rect">
            <a:avLst/>
          </a:prstGeom>
        </p:spPr>
      </p:pic>
      <p:grpSp>
        <p:nvGrpSpPr>
          <p:cNvPr id="11" name="Group 10"/>
          <p:cNvGrpSpPr/>
          <p:nvPr userDrawn="1"/>
        </p:nvGrpSpPr>
        <p:grpSpPr>
          <a:xfrm>
            <a:off x="6528581" y="6336824"/>
            <a:ext cx="1470980" cy="307777"/>
            <a:chOff x="8616280" y="6285754"/>
            <a:chExt cx="1961307" cy="307777"/>
          </a:xfrm>
        </p:grpSpPr>
        <p:sp>
          <p:nvSpPr>
            <p:cNvPr id="12" name="TextBox 11"/>
            <p:cNvSpPr txBox="1"/>
            <p:nvPr userDrawn="1"/>
          </p:nvSpPr>
          <p:spPr>
            <a:xfrm>
              <a:off x="8616280" y="6285754"/>
              <a:ext cx="1961307" cy="307777"/>
            </a:xfrm>
            <a:prstGeom prst="rect">
              <a:avLst/>
            </a:prstGeom>
            <a:noFill/>
          </p:spPr>
          <p:txBody>
            <a:bodyPr wrap="none" rtlCol="0">
              <a:spAutoFit/>
            </a:bodyPr>
            <a:lstStyle/>
            <a:p>
              <a:pPr defTabSz="914354"/>
              <a:r>
                <a:rPr lang="en-US" sz="1400">
                  <a:solidFill>
                    <a:srgbClr val="95A5A6"/>
                  </a:solidFill>
                </a:rPr>
                <a:t>Made with       by </a:t>
              </a:r>
            </a:p>
          </p:txBody>
        </p:sp>
        <p:sp>
          <p:nvSpPr>
            <p:cNvPr id="13" name="Freeform 290"/>
            <p:cNvSpPr/>
            <p:nvPr userDrawn="1"/>
          </p:nvSpPr>
          <p:spPr>
            <a:xfrm>
              <a:off x="9544347" y="6374509"/>
              <a:ext cx="152053" cy="130265"/>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grpSp>
    </p:spTree>
    <p:extLst>
      <p:ext uri="{BB962C8B-B14F-4D97-AF65-F5344CB8AC3E}">
        <p14:creationId xmlns:p14="http://schemas.microsoft.com/office/powerpoint/2010/main" val="14066374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532" y="-756029"/>
            <a:ext cx="8424936" cy="1938992"/>
          </a:xfrm>
        </p:spPr>
        <p:txBody>
          <a:bodyPr wrap="square" anchor="b">
            <a:spAutoFit/>
          </a:bodyPr>
          <a:lstStyle>
            <a:lvl1pPr algn="ctr">
              <a:defRPr sz="6000">
                <a:solidFill>
                  <a:schemeClr val="bg1"/>
                </a:solidFill>
              </a:defRPr>
            </a:lvl1pPr>
          </a:lstStyle>
          <a:p>
            <a:r>
              <a:rPr lang="en-US" dirty="0"/>
              <a:t>Click to edit Master title style</a:t>
            </a:r>
          </a:p>
        </p:txBody>
      </p:sp>
      <p:sp>
        <p:nvSpPr>
          <p:cNvPr id="7" name="Rectangle 6"/>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351">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765" y="1426467"/>
            <a:ext cx="4753855" cy="5238748"/>
          </a:xfrm>
          <a:prstGeom prst="rect">
            <a:avLst/>
          </a:prstGeom>
          <a:effectLst>
            <a:reflection blurRad="6350" stA="52000" endA="300" endPos="35000" dir="5400000" sy="-100000" algn="bl" rotWithShape="0"/>
          </a:effectLst>
        </p:spPr>
      </p:pic>
      <p:sp>
        <p:nvSpPr>
          <p:cNvPr id="9" name="Picture Placeholder 8"/>
          <p:cNvSpPr>
            <a:spLocks noGrp="1"/>
          </p:cNvSpPr>
          <p:nvPr>
            <p:ph type="pic" sz="quarter" idx="10"/>
          </p:nvPr>
        </p:nvSpPr>
        <p:spPr>
          <a:xfrm>
            <a:off x="1117477" y="1700845"/>
            <a:ext cx="4212431" cy="3168055"/>
          </a:xfrm>
        </p:spPr>
        <p:txBody>
          <a:bodyPr/>
          <a:lstStyle>
            <a:lvl1pPr>
              <a:defRPr>
                <a:solidFill>
                  <a:schemeClr val="bg1"/>
                </a:solidFill>
              </a:defRPr>
            </a:lvl1pPr>
          </a:lstStyle>
          <a:p>
            <a:endParaRPr lang="en-US"/>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r="18500" b="19391"/>
          <a:stretch/>
        </p:blipFill>
        <p:spPr>
          <a:xfrm>
            <a:off x="8322384" y="4937768"/>
            <a:ext cx="821616" cy="1083520"/>
          </a:xfrm>
          <a:prstGeom prst="rect">
            <a:avLst/>
          </a:prstGeom>
        </p:spPr>
      </p:pic>
    </p:spTree>
    <p:extLst>
      <p:ext uri="{BB962C8B-B14F-4D97-AF65-F5344CB8AC3E}">
        <p14:creationId xmlns:p14="http://schemas.microsoft.com/office/powerpoint/2010/main" val="22529023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 Right">
    <p:spTree>
      <p:nvGrpSpPr>
        <p:cNvPr id="1" name=""/>
        <p:cNvGrpSpPr/>
        <p:nvPr/>
      </p:nvGrpSpPr>
      <p:grpSpPr>
        <a:xfrm>
          <a:off x="0" y="0"/>
          <a:ext cx="0" cy="0"/>
          <a:chOff x="0" y="0"/>
          <a:chExt cx="0" cy="0"/>
        </a:xfrm>
      </p:grpSpPr>
      <p:sp>
        <p:nvSpPr>
          <p:cNvPr id="2" name="Title 1"/>
          <p:cNvSpPr>
            <a:spLocks noGrp="1"/>
          </p:cNvSpPr>
          <p:nvPr>
            <p:ph type="title"/>
          </p:nvPr>
        </p:nvSpPr>
        <p:spPr>
          <a:xfrm>
            <a:off x="1338427" y="-170616"/>
            <a:ext cx="7348373" cy="1323439"/>
          </a:xfrm>
        </p:spPr>
        <p:txBody>
          <a:bodyPr/>
          <a:lstStyle/>
          <a:p>
            <a:r>
              <a:rPr lang="en-US"/>
              <a:t>Click to edit Master title style</a:t>
            </a:r>
          </a:p>
        </p:txBody>
      </p:sp>
      <p:sp>
        <p:nvSpPr>
          <p:cNvPr id="3" name="Subtitle 2"/>
          <p:cNvSpPr>
            <a:spLocks noGrp="1"/>
          </p:cNvSpPr>
          <p:nvPr>
            <p:ph type="subTitle" idx="1"/>
          </p:nvPr>
        </p:nvSpPr>
        <p:spPr>
          <a:xfrm>
            <a:off x="1338427" y="845046"/>
            <a:ext cx="7348373" cy="523220"/>
          </a:xfrm>
        </p:spPr>
        <p:txBody>
          <a:bodyPr wrap="square">
            <a:spAutoFit/>
          </a:bodyPr>
          <a:lstStyle>
            <a:lvl1pPr marL="0" indent="0" algn="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246127" y="6237312"/>
            <a:ext cx="32943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0" name="Slide Number Placeholder 5"/>
          <p:cNvSpPr>
            <a:spLocks noGrp="1"/>
          </p:cNvSpPr>
          <p:nvPr>
            <p:ph type="sldNum" sz="quarter" idx="12"/>
          </p:nvPr>
        </p:nvSpPr>
        <p:spPr>
          <a:xfrm>
            <a:off x="246127" y="6237313"/>
            <a:ext cx="329431" cy="390437"/>
          </a:xfrm>
          <a:prstGeom prst="rect">
            <a:avLst/>
          </a:prstGeom>
        </p:spPr>
        <p:txBody>
          <a:bodyPr anchor="ctr"/>
          <a:lstStyle>
            <a:lvl1pPr algn="ctr">
              <a:defRPr sz="1400">
                <a:solidFill>
                  <a:srgbClr val="2F3A46"/>
                </a:solidFill>
              </a:defRPr>
            </a:lvl1pPr>
          </a:lstStyle>
          <a:p>
            <a:pPr defTabSz="914354"/>
            <a:fld id="{F68327C5-B821-4FE9-A59A-A60D9EB59A9A}" type="slidenum">
              <a:rPr lang="en-US" smtClean="0"/>
              <a:pPr defTabSz="914354"/>
              <a:t>‹Nº›</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spTree>
    <p:extLst>
      <p:ext uri="{BB962C8B-B14F-4D97-AF65-F5344CB8AC3E}">
        <p14:creationId xmlns:p14="http://schemas.microsoft.com/office/powerpoint/2010/main" val="27632528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 Left">
    <p:spTree>
      <p:nvGrpSpPr>
        <p:cNvPr id="1" name=""/>
        <p:cNvGrpSpPr/>
        <p:nvPr/>
      </p:nvGrpSpPr>
      <p:grpSpPr>
        <a:xfrm>
          <a:off x="0" y="0"/>
          <a:ext cx="0" cy="0"/>
          <a:chOff x="0" y="0"/>
          <a:chExt cx="0" cy="0"/>
        </a:xfrm>
      </p:grpSpPr>
      <p:sp>
        <p:nvSpPr>
          <p:cNvPr id="2" name="Title 1"/>
          <p:cNvSpPr>
            <a:spLocks noGrp="1"/>
          </p:cNvSpPr>
          <p:nvPr>
            <p:ph type="title"/>
          </p:nvPr>
        </p:nvSpPr>
        <p:spPr>
          <a:xfrm>
            <a:off x="467916" y="-170616"/>
            <a:ext cx="7348373" cy="1323439"/>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467916" y="845046"/>
            <a:ext cx="7348373" cy="523220"/>
          </a:xfrm>
        </p:spPr>
        <p:txBody>
          <a:bodyPr wrap="square">
            <a:sp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246127" y="6237312"/>
            <a:ext cx="32943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0" name="Slide Number Placeholder 5"/>
          <p:cNvSpPr>
            <a:spLocks noGrp="1"/>
          </p:cNvSpPr>
          <p:nvPr>
            <p:ph type="sldNum" sz="quarter" idx="12"/>
          </p:nvPr>
        </p:nvSpPr>
        <p:spPr>
          <a:xfrm>
            <a:off x="246127" y="6237313"/>
            <a:ext cx="329431" cy="390437"/>
          </a:xfrm>
          <a:prstGeom prst="rect">
            <a:avLst/>
          </a:prstGeom>
        </p:spPr>
        <p:txBody>
          <a:bodyPr anchor="ctr"/>
          <a:lstStyle>
            <a:lvl1pPr algn="ctr">
              <a:defRPr sz="1400">
                <a:solidFill>
                  <a:srgbClr val="2F3A46"/>
                </a:solidFill>
              </a:defRPr>
            </a:lvl1pPr>
          </a:lstStyle>
          <a:p>
            <a:pPr defTabSz="914354"/>
            <a:fld id="{F68327C5-B821-4FE9-A59A-A60D9EB59A9A}" type="slidenum">
              <a:rPr lang="en-US" smtClean="0"/>
              <a:pPr defTabSz="914354"/>
              <a:t>‹Nº›</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pic>
        <p:nvPicPr>
          <p:cNvPr id="12" name="Picture 11"/>
          <p:cNvPicPr>
            <a:picLocks noChangeAspect="1"/>
          </p:cNvPicPr>
          <p:nvPr userDrawn="1"/>
        </p:nvPicPr>
        <p:blipFill>
          <a:blip r:embed="rId3"/>
          <a:stretch>
            <a:fillRect/>
          </a:stretch>
        </p:blipFill>
        <p:spPr>
          <a:xfrm>
            <a:off x="7866366" y="229539"/>
            <a:ext cx="1220830" cy="451143"/>
          </a:xfrm>
          <a:prstGeom prst="rect">
            <a:avLst/>
          </a:prstGeom>
        </p:spPr>
      </p:pic>
      <p:sp>
        <p:nvSpPr>
          <p:cNvPr id="13" name="Rectangle 12"/>
          <p:cNvSpPr/>
          <p:nvPr userDrawn="1"/>
        </p:nvSpPr>
        <p:spPr>
          <a:xfrm>
            <a:off x="7892075" y="95859"/>
            <a:ext cx="1195121"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Tree>
    <p:extLst>
      <p:ext uri="{BB962C8B-B14F-4D97-AF65-F5344CB8AC3E}">
        <p14:creationId xmlns:p14="http://schemas.microsoft.com/office/powerpoint/2010/main" val="21573541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 Righ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8427" y="-170616"/>
            <a:ext cx="7348373" cy="1323439"/>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338427" y="845046"/>
            <a:ext cx="7348373" cy="523220"/>
          </a:xfrm>
        </p:spPr>
        <p:txBody>
          <a:bodyPr wrap="square">
            <a:spAutoFit/>
          </a:bodyPr>
          <a:lstStyle>
            <a:lvl1pPr marL="0" indent="0" algn="r">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grpSp>
        <p:nvGrpSpPr>
          <p:cNvPr id="12" name="Group 11"/>
          <p:cNvGrpSpPr/>
          <p:nvPr userDrawn="1"/>
        </p:nvGrpSpPr>
        <p:grpSpPr>
          <a:xfrm>
            <a:off x="246125" y="6237312"/>
            <a:ext cx="329431" cy="439240"/>
            <a:chOff x="186858" y="6096003"/>
            <a:chExt cx="580550" cy="580549"/>
          </a:xfrm>
          <a:solidFill>
            <a:schemeClr val="bg1">
              <a:lumMod val="95000"/>
              <a:alpha val="25000"/>
            </a:schemeClr>
          </a:solidFill>
        </p:grpSpPr>
        <p:sp>
          <p:nvSpPr>
            <p:cNvPr id="13" name="Rectangle 12"/>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14" name="Rectangle 13"/>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5" name="Slide Number Placeholder 5"/>
          <p:cNvSpPr>
            <a:spLocks noGrp="1"/>
          </p:cNvSpPr>
          <p:nvPr>
            <p:ph type="sldNum" sz="quarter" idx="12"/>
          </p:nvPr>
        </p:nvSpPr>
        <p:spPr>
          <a:xfrm>
            <a:off x="246127" y="6237313"/>
            <a:ext cx="329431" cy="390437"/>
          </a:xfrm>
          <a:prstGeom prst="rect">
            <a:avLst/>
          </a:prstGeom>
          <a:noFill/>
        </p:spPr>
        <p:txBody>
          <a:bodyPr anchor="ctr"/>
          <a:lstStyle>
            <a:lvl1pPr algn="ctr">
              <a:defRPr sz="1400">
                <a:solidFill>
                  <a:schemeClr val="bg1"/>
                </a:solidFill>
              </a:defRPr>
            </a:lvl1pPr>
          </a:lstStyle>
          <a:p>
            <a:pPr defTabSz="914354"/>
            <a:fld id="{F68327C5-B821-4FE9-A59A-A60D9EB59A9A}" type="slidenum">
              <a:rPr lang="en-US" smtClean="0">
                <a:solidFill>
                  <a:prstClr val="white"/>
                </a:solidFill>
              </a:rPr>
              <a:pPr defTabSz="914354"/>
              <a:t>‹Nº›</a:t>
            </a:fld>
            <a:endParaRPr lang="en-US" dirty="0">
              <a:solidFill>
                <a:prstClr val="white"/>
              </a:solidFill>
            </a:endParaRPr>
          </a:p>
        </p:txBody>
      </p:sp>
      <p:pic>
        <p:nvPicPr>
          <p:cNvPr id="10" name="Picture 9"/>
          <p:cNvPicPr>
            <a:picLocks noChangeAspect="1"/>
          </p:cNvPicPr>
          <p:nvPr userDrawn="1"/>
        </p:nvPicPr>
        <p:blipFill>
          <a:blip r:embed="rId3"/>
          <a:stretch>
            <a:fillRect/>
          </a:stretch>
        </p:blipFill>
        <p:spPr>
          <a:xfrm>
            <a:off x="117597" y="229538"/>
            <a:ext cx="1216878" cy="448056"/>
          </a:xfrm>
          <a:prstGeom prst="rect">
            <a:avLst/>
          </a:prstGeom>
        </p:spPr>
      </p:pic>
      <p:sp>
        <p:nvSpPr>
          <p:cNvPr id="17" name="Rectangle 16"/>
          <p:cNvSpPr/>
          <p:nvPr userDrawn="1"/>
        </p:nvSpPr>
        <p:spPr>
          <a:xfrm>
            <a:off x="130452" y="95859"/>
            <a:ext cx="1195121"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Tree>
    <p:extLst>
      <p:ext uri="{BB962C8B-B14F-4D97-AF65-F5344CB8AC3E}">
        <p14:creationId xmlns:p14="http://schemas.microsoft.com/office/powerpoint/2010/main" val="25118247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 Lef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916" y="-170616"/>
            <a:ext cx="7348373" cy="1323439"/>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467916" y="845046"/>
            <a:ext cx="7348373" cy="523220"/>
          </a:xfrm>
        </p:spPr>
        <p:txBody>
          <a:bodyPr wrap="square">
            <a:spAutoFit/>
          </a:bodyPr>
          <a:lstStyle>
            <a:lvl1pPr marL="0" indent="0" algn="l">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grpSp>
        <p:nvGrpSpPr>
          <p:cNvPr id="13" name="Group 12"/>
          <p:cNvGrpSpPr/>
          <p:nvPr userDrawn="1"/>
        </p:nvGrpSpPr>
        <p:grpSpPr>
          <a:xfrm>
            <a:off x="246125" y="6237312"/>
            <a:ext cx="329431" cy="439240"/>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6" name="Slide Number Placeholder 5"/>
          <p:cNvSpPr>
            <a:spLocks noGrp="1"/>
          </p:cNvSpPr>
          <p:nvPr>
            <p:ph type="sldNum" sz="quarter" idx="12"/>
          </p:nvPr>
        </p:nvSpPr>
        <p:spPr>
          <a:xfrm>
            <a:off x="246127" y="6237313"/>
            <a:ext cx="329431" cy="390437"/>
          </a:xfrm>
          <a:prstGeom prst="rect">
            <a:avLst/>
          </a:prstGeom>
          <a:noFill/>
        </p:spPr>
        <p:txBody>
          <a:bodyPr anchor="ctr"/>
          <a:lstStyle>
            <a:lvl1pPr algn="ctr">
              <a:defRPr sz="1400">
                <a:solidFill>
                  <a:schemeClr val="bg1"/>
                </a:solidFill>
              </a:defRPr>
            </a:lvl1pPr>
          </a:lstStyle>
          <a:p>
            <a:pPr defTabSz="914354"/>
            <a:fld id="{F68327C5-B821-4FE9-A59A-A60D9EB59A9A}" type="slidenum">
              <a:rPr lang="en-US" smtClean="0">
                <a:solidFill>
                  <a:prstClr val="white"/>
                </a:solidFill>
              </a:rPr>
              <a:pPr defTabSz="914354"/>
              <a:t>‹Nº›</a:t>
            </a:fld>
            <a:endParaRPr lang="en-US" dirty="0">
              <a:solidFill>
                <a:prstClr val="white"/>
              </a:solidFill>
            </a:endParaRPr>
          </a:p>
        </p:txBody>
      </p:sp>
      <p:pic>
        <p:nvPicPr>
          <p:cNvPr id="10" name="Picture 9"/>
          <p:cNvPicPr>
            <a:picLocks noChangeAspect="1"/>
          </p:cNvPicPr>
          <p:nvPr userDrawn="1"/>
        </p:nvPicPr>
        <p:blipFill>
          <a:blip r:embed="rId3"/>
          <a:stretch>
            <a:fillRect/>
          </a:stretch>
        </p:blipFill>
        <p:spPr>
          <a:xfrm>
            <a:off x="7870318" y="229538"/>
            <a:ext cx="1216878" cy="448056"/>
          </a:xfrm>
          <a:prstGeom prst="rect">
            <a:avLst/>
          </a:prstGeom>
        </p:spPr>
      </p:pic>
      <p:sp>
        <p:nvSpPr>
          <p:cNvPr id="17" name="Rectangle 16"/>
          <p:cNvSpPr/>
          <p:nvPr userDrawn="1"/>
        </p:nvSpPr>
        <p:spPr>
          <a:xfrm>
            <a:off x="7892075" y="95859"/>
            <a:ext cx="1195121"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Tree>
    <p:extLst>
      <p:ext uri="{BB962C8B-B14F-4D97-AF65-F5344CB8AC3E}">
        <p14:creationId xmlns:p14="http://schemas.microsoft.com/office/powerpoint/2010/main" val="37676053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spTree>
    <p:extLst>
      <p:ext uri="{BB962C8B-B14F-4D97-AF65-F5344CB8AC3E}">
        <p14:creationId xmlns:p14="http://schemas.microsoft.com/office/powerpoint/2010/main" val="26674924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532" y="-756029"/>
            <a:ext cx="8424936" cy="1938992"/>
          </a:xfrm>
        </p:spPr>
        <p:txBody>
          <a:bodyPr wrap="square" anchor="b">
            <a:spAutoFit/>
          </a:bodyPr>
          <a:lstStyle>
            <a:lvl1pPr algn="ctr">
              <a:defRPr sz="6000">
                <a:solidFill>
                  <a:schemeClr val="bg1"/>
                </a:solidFill>
              </a:defRPr>
            </a:lvl1pPr>
          </a:lstStyle>
          <a:p>
            <a:r>
              <a:rPr lang="en-US" dirty="0"/>
              <a:t>Click to edit Master title style</a:t>
            </a:r>
          </a:p>
        </p:txBody>
      </p:sp>
      <p:sp>
        <p:nvSpPr>
          <p:cNvPr id="7" name="Rectangle 6"/>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351">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746" y="1426467"/>
            <a:ext cx="4753855" cy="5238748"/>
          </a:xfrm>
          <a:prstGeom prst="rect">
            <a:avLst/>
          </a:prstGeom>
          <a:effectLst>
            <a:reflection blurRad="6350" stA="52000" endA="300" endPos="35000" dir="5400000" sy="-100000" algn="bl" rotWithShape="0"/>
          </a:effectLst>
        </p:spPr>
      </p:pic>
      <p:sp>
        <p:nvSpPr>
          <p:cNvPr id="9" name="Picture Placeholder 8"/>
          <p:cNvSpPr>
            <a:spLocks noGrp="1"/>
          </p:cNvSpPr>
          <p:nvPr>
            <p:ph type="pic" sz="quarter" idx="10"/>
          </p:nvPr>
        </p:nvSpPr>
        <p:spPr>
          <a:xfrm>
            <a:off x="1117458" y="1700812"/>
            <a:ext cx="4212431" cy="3168055"/>
          </a:xfrm>
        </p:spPr>
        <p:txBody>
          <a:bodyPr/>
          <a:lstStyle>
            <a:lvl1pPr>
              <a:defRPr>
                <a:solidFill>
                  <a:schemeClr val="bg1"/>
                </a:solidFill>
              </a:defRPr>
            </a:lvl1pPr>
          </a:lstStyle>
          <a:p>
            <a:endParaRPr lang="en-US"/>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r="18500" b="19391"/>
          <a:stretch/>
        </p:blipFill>
        <p:spPr>
          <a:xfrm>
            <a:off x="8322384" y="4937768"/>
            <a:ext cx="821616" cy="1083520"/>
          </a:xfrm>
          <a:prstGeom prst="rect">
            <a:avLst/>
          </a:prstGeom>
        </p:spPr>
      </p:pic>
    </p:spTree>
    <p:extLst>
      <p:ext uri="{BB962C8B-B14F-4D97-AF65-F5344CB8AC3E}">
        <p14:creationId xmlns:p14="http://schemas.microsoft.com/office/powerpoint/2010/main" val="396146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470775" y="1974300"/>
            <a:ext cx="23358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2" name="Google Shape;52;p13"/>
          <p:cNvSpPr txBox="1">
            <a:spLocks noGrp="1"/>
          </p:cNvSpPr>
          <p:nvPr>
            <p:ph type="subTitle" idx="1"/>
          </p:nvPr>
        </p:nvSpPr>
        <p:spPr>
          <a:xfrm>
            <a:off x="3470775" y="2350633"/>
            <a:ext cx="2335800" cy="7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13"/>
          <p:cNvSpPr txBox="1">
            <a:spLocks noGrp="1"/>
          </p:cNvSpPr>
          <p:nvPr>
            <p:ph type="title" idx="2" hasCustomPrompt="1"/>
          </p:nvPr>
        </p:nvSpPr>
        <p:spPr>
          <a:xfrm>
            <a:off x="3470775" y="930100"/>
            <a:ext cx="2335800" cy="111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4" name="Google Shape;54;p13"/>
          <p:cNvSpPr txBox="1">
            <a:spLocks noGrp="1"/>
          </p:cNvSpPr>
          <p:nvPr>
            <p:ph type="title" idx="3"/>
          </p:nvPr>
        </p:nvSpPr>
        <p:spPr>
          <a:xfrm>
            <a:off x="3470775" y="4416584"/>
            <a:ext cx="23358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5" name="Google Shape;55;p13"/>
          <p:cNvSpPr txBox="1">
            <a:spLocks noGrp="1"/>
          </p:cNvSpPr>
          <p:nvPr>
            <p:ph type="subTitle" idx="4"/>
          </p:nvPr>
        </p:nvSpPr>
        <p:spPr>
          <a:xfrm>
            <a:off x="3470775" y="4792917"/>
            <a:ext cx="2335800" cy="7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6" name="Google Shape;56;p13"/>
          <p:cNvSpPr txBox="1">
            <a:spLocks noGrp="1"/>
          </p:cNvSpPr>
          <p:nvPr>
            <p:ph type="title" idx="5" hasCustomPrompt="1"/>
          </p:nvPr>
        </p:nvSpPr>
        <p:spPr>
          <a:xfrm>
            <a:off x="3470775" y="3372384"/>
            <a:ext cx="2335800" cy="111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7" name="Google Shape;57;p13"/>
          <p:cNvSpPr txBox="1">
            <a:spLocks noGrp="1"/>
          </p:cNvSpPr>
          <p:nvPr>
            <p:ph type="title" idx="6"/>
          </p:nvPr>
        </p:nvSpPr>
        <p:spPr>
          <a:xfrm>
            <a:off x="6004425" y="1974300"/>
            <a:ext cx="23358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13"/>
          <p:cNvSpPr txBox="1">
            <a:spLocks noGrp="1"/>
          </p:cNvSpPr>
          <p:nvPr>
            <p:ph type="subTitle" idx="7"/>
          </p:nvPr>
        </p:nvSpPr>
        <p:spPr>
          <a:xfrm>
            <a:off x="6004425" y="2350633"/>
            <a:ext cx="2335800" cy="7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13"/>
          <p:cNvSpPr txBox="1">
            <a:spLocks noGrp="1"/>
          </p:cNvSpPr>
          <p:nvPr>
            <p:ph type="title" idx="8" hasCustomPrompt="1"/>
          </p:nvPr>
        </p:nvSpPr>
        <p:spPr>
          <a:xfrm>
            <a:off x="6004425" y="930100"/>
            <a:ext cx="2335800" cy="111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0" name="Google Shape;60;p13"/>
          <p:cNvSpPr txBox="1">
            <a:spLocks noGrp="1"/>
          </p:cNvSpPr>
          <p:nvPr>
            <p:ph type="title" idx="9"/>
          </p:nvPr>
        </p:nvSpPr>
        <p:spPr>
          <a:xfrm>
            <a:off x="6004425" y="4416584"/>
            <a:ext cx="23358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1" name="Google Shape;61;p13"/>
          <p:cNvSpPr txBox="1">
            <a:spLocks noGrp="1"/>
          </p:cNvSpPr>
          <p:nvPr>
            <p:ph type="subTitle" idx="13"/>
          </p:nvPr>
        </p:nvSpPr>
        <p:spPr>
          <a:xfrm>
            <a:off x="6004425" y="4792917"/>
            <a:ext cx="2335800" cy="7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2" name="Google Shape;62;p13"/>
          <p:cNvSpPr txBox="1">
            <a:spLocks noGrp="1"/>
          </p:cNvSpPr>
          <p:nvPr>
            <p:ph type="title" idx="14" hasCustomPrompt="1"/>
          </p:nvPr>
        </p:nvSpPr>
        <p:spPr>
          <a:xfrm>
            <a:off x="6004425" y="3372384"/>
            <a:ext cx="2335800" cy="111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extLst>
      <p:ext uri="{BB962C8B-B14F-4D97-AF65-F5344CB8AC3E}">
        <p14:creationId xmlns:p14="http://schemas.microsoft.com/office/powerpoint/2010/main" val="4152818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5" Type="http://schemas.openxmlformats.org/officeDocument/2006/relationships/slideLayout" Target="../slideLayouts/slideLayout80.xml"/><Relationship Id="rId4"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5.xml"/><Relationship Id="rId7"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4"/>
              </a:buClr>
              <a:buSzPts val="2800"/>
              <a:buFont typeface="Lobster Two"/>
              <a:buNone/>
              <a:defRPr sz="2800">
                <a:solidFill>
                  <a:schemeClr val="accent4"/>
                </a:solidFill>
                <a:latin typeface="Lobster Two"/>
                <a:ea typeface="Lobster Two"/>
                <a:cs typeface="Lobster Two"/>
                <a:sym typeface="Lobster Two"/>
              </a:defRPr>
            </a:lvl1pPr>
            <a:lvl2pPr lvl="1">
              <a:spcBef>
                <a:spcPts val="0"/>
              </a:spcBef>
              <a:spcAft>
                <a:spcPts val="0"/>
              </a:spcAft>
              <a:buClr>
                <a:schemeClr val="accent4"/>
              </a:buClr>
              <a:buSzPts val="2800"/>
              <a:buNone/>
              <a:defRPr sz="2800">
                <a:solidFill>
                  <a:schemeClr val="accent4"/>
                </a:solidFill>
              </a:defRPr>
            </a:lvl2pPr>
            <a:lvl3pPr lvl="2">
              <a:spcBef>
                <a:spcPts val="0"/>
              </a:spcBef>
              <a:spcAft>
                <a:spcPts val="0"/>
              </a:spcAft>
              <a:buClr>
                <a:schemeClr val="accent4"/>
              </a:buClr>
              <a:buSzPts val="2800"/>
              <a:buNone/>
              <a:defRPr sz="2800">
                <a:solidFill>
                  <a:schemeClr val="accent4"/>
                </a:solidFill>
              </a:defRPr>
            </a:lvl3pPr>
            <a:lvl4pPr lvl="3">
              <a:spcBef>
                <a:spcPts val="0"/>
              </a:spcBef>
              <a:spcAft>
                <a:spcPts val="0"/>
              </a:spcAft>
              <a:buClr>
                <a:schemeClr val="accent4"/>
              </a:buClr>
              <a:buSzPts val="2800"/>
              <a:buNone/>
              <a:defRPr sz="2800">
                <a:solidFill>
                  <a:schemeClr val="accent4"/>
                </a:solidFill>
              </a:defRPr>
            </a:lvl4pPr>
            <a:lvl5pPr lvl="4">
              <a:spcBef>
                <a:spcPts val="0"/>
              </a:spcBef>
              <a:spcAft>
                <a:spcPts val="0"/>
              </a:spcAft>
              <a:buClr>
                <a:schemeClr val="accent4"/>
              </a:buClr>
              <a:buSzPts val="2800"/>
              <a:buNone/>
              <a:defRPr sz="2800">
                <a:solidFill>
                  <a:schemeClr val="accent4"/>
                </a:solidFill>
              </a:defRPr>
            </a:lvl5pPr>
            <a:lvl6pPr lvl="5">
              <a:spcBef>
                <a:spcPts val="0"/>
              </a:spcBef>
              <a:spcAft>
                <a:spcPts val="0"/>
              </a:spcAft>
              <a:buClr>
                <a:schemeClr val="accent4"/>
              </a:buClr>
              <a:buSzPts val="2800"/>
              <a:buNone/>
              <a:defRPr sz="2800">
                <a:solidFill>
                  <a:schemeClr val="accent4"/>
                </a:solidFill>
              </a:defRPr>
            </a:lvl6pPr>
            <a:lvl7pPr lvl="6">
              <a:spcBef>
                <a:spcPts val="0"/>
              </a:spcBef>
              <a:spcAft>
                <a:spcPts val="0"/>
              </a:spcAft>
              <a:buClr>
                <a:schemeClr val="accent4"/>
              </a:buClr>
              <a:buSzPts val="2800"/>
              <a:buNone/>
              <a:defRPr sz="2800">
                <a:solidFill>
                  <a:schemeClr val="accent4"/>
                </a:solidFill>
              </a:defRPr>
            </a:lvl7pPr>
            <a:lvl8pPr lvl="7">
              <a:spcBef>
                <a:spcPts val="0"/>
              </a:spcBef>
              <a:spcAft>
                <a:spcPts val="0"/>
              </a:spcAft>
              <a:buClr>
                <a:schemeClr val="accent4"/>
              </a:buClr>
              <a:buSzPts val="2800"/>
              <a:buNone/>
              <a:defRPr sz="2800">
                <a:solidFill>
                  <a:schemeClr val="accent4"/>
                </a:solidFill>
              </a:defRPr>
            </a:lvl8pPr>
            <a:lvl9pPr lvl="8">
              <a:spcBef>
                <a:spcPts val="0"/>
              </a:spcBef>
              <a:spcAft>
                <a:spcPts val="0"/>
              </a:spcAft>
              <a:buClr>
                <a:schemeClr val="accent4"/>
              </a:buClr>
              <a:buSzPts val="2800"/>
              <a:buNone/>
              <a:defRPr sz="2800">
                <a:solidFill>
                  <a:schemeClr val="accent4"/>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4"/>
              </a:buClr>
              <a:buSzPts val="1800"/>
              <a:buFont typeface="Oxygen"/>
              <a:buChar char="●"/>
              <a:defRPr sz="1800">
                <a:solidFill>
                  <a:schemeClr val="accent4"/>
                </a:solidFill>
                <a:latin typeface="Oxygen"/>
                <a:ea typeface="Oxygen"/>
                <a:cs typeface="Oxygen"/>
                <a:sym typeface="Oxygen"/>
              </a:defRPr>
            </a:lvl1pPr>
            <a:lvl2pPr marL="914400" lvl="1" indent="-317500">
              <a:lnSpc>
                <a:spcPct val="100000"/>
              </a:lnSpc>
              <a:spcBef>
                <a:spcPts val="1600"/>
              </a:spcBef>
              <a:spcAft>
                <a:spcPts val="0"/>
              </a:spcAft>
              <a:buClr>
                <a:schemeClr val="accent4"/>
              </a:buClr>
              <a:buSzPts val="1400"/>
              <a:buFont typeface="Oxygen"/>
              <a:buChar char="○"/>
              <a:defRPr>
                <a:solidFill>
                  <a:schemeClr val="accent4"/>
                </a:solidFill>
                <a:latin typeface="Oxygen"/>
                <a:ea typeface="Oxygen"/>
                <a:cs typeface="Oxygen"/>
                <a:sym typeface="Oxygen"/>
              </a:defRPr>
            </a:lvl2pPr>
            <a:lvl3pPr marL="1371600" lvl="2" indent="-317500">
              <a:lnSpc>
                <a:spcPct val="100000"/>
              </a:lnSpc>
              <a:spcBef>
                <a:spcPts val="1600"/>
              </a:spcBef>
              <a:spcAft>
                <a:spcPts val="0"/>
              </a:spcAft>
              <a:buClr>
                <a:schemeClr val="accent4"/>
              </a:buClr>
              <a:buSzPts val="1400"/>
              <a:buFont typeface="Oxygen"/>
              <a:buChar char="■"/>
              <a:defRPr>
                <a:solidFill>
                  <a:schemeClr val="accent4"/>
                </a:solidFill>
                <a:latin typeface="Oxygen"/>
                <a:ea typeface="Oxygen"/>
                <a:cs typeface="Oxygen"/>
                <a:sym typeface="Oxygen"/>
              </a:defRPr>
            </a:lvl3pPr>
            <a:lvl4pPr marL="1828800" lvl="3" indent="-317500">
              <a:lnSpc>
                <a:spcPct val="100000"/>
              </a:lnSpc>
              <a:spcBef>
                <a:spcPts val="1600"/>
              </a:spcBef>
              <a:spcAft>
                <a:spcPts val="0"/>
              </a:spcAft>
              <a:buClr>
                <a:schemeClr val="accent4"/>
              </a:buClr>
              <a:buSzPts val="1400"/>
              <a:buFont typeface="Oxygen"/>
              <a:buChar char="●"/>
              <a:defRPr>
                <a:solidFill>
                  <a:schemeClr val="accent4"/>
                </a:solidFill>
                <a:latin typeface="Oxygen"/>
                <a:ea typeface="Oxygen"/>
                <a:cs typeface="Oxygen"/>
                <a:sym typeface="Oxygen"/>
              </a:defRPr>
            </a:lvl4pPr>
            <a:lvl5pPr marL="2286000" lvl="4" indent="-317500">
              <a:lnSpc>
                <a:spcPct val="100000"/>
              </a:lnSpc>
              <a:spcBef>
                <a:spcPts val="1600"/>
              </a:spcBef>
              <a:spcAft>
                <a:spcPts val="0"/>
              </a:spcAft>
              <a:buClr>
                <a:schemeClr val="accent4"/>
              </a:buClr>
              <a:buSzPts val="1400"/>
              <a:buFont typeface="Oxygen"/>
              <a:buChar char="○"/>
              <a:defRPr>
                <a:solidFill>
                  <a:schemeClr val="accent4"/>
                </a:solidFill>
                <a:latin typeface="Oxygen"/>
                <a:ea typeface="Oxygen"/>
                <a:cs typeface="Oxygen"/>
                <a:sym typeface="Oxygen"/>
              </a:defRPr>
            </a:lvl5pPr>
            <a:lvl6pPr marL="2743200" lvl="5" indent="-317500">
              <a:lnSpc>
                <a:spcPct val="100000"/>
              </a:lnSpc>
              <a:spcBef>
                <a:spcPts val="1600"/>
              </a:spcBef>
              <a:spcAft>
                <a:spcPts val="0"/>
              </a:spcAft>
              <a:buClr>
                <a:schemeClr val="accent4"/>
              </a:buClr>
              <a:buSzPts val="1400"/>
              <a:buFont typeface="Oxygen"/>
              <a:buChar char="■"/>
              <a:defRPr>
                <a:solidFill>
                  <a:schemeClr val="accent4"/>
                </a:solidFill>
                <a:latin typeface="Oxygen"/>
                <a:ea typeface="Oxygen"/>
                <a:cs typeface="Oxygen"/>
                <a:sym typeface="Oxygen"/>
              </a:defRPr>
            </a:lvl6pPr>
            <a:lvl7pPr marL="3200400" lvl="6" indent="-317500">
              <a:lnSpc>
                <a:spcPct val="100000"/>
              </a:lnSpc>
              <a:spcBef>
                <a:spcPts val="1600"/>
              </a:spcBef>
              <a:spcAft>
                <a:spcPts val="0"/>
              </a:spcAft>
              <a:buClr>
                <a:schemeClr val="accent4"/>
              </a:buClr>
              <a:buSzPts val="1400"/>
              <a:buFont typeface="Oxygen"/>
              <a:buChar char="●"/>
              <a:defRPr>
                <a:solidFill>
                  <a:schemeClr val="accent4"/>
                </a:solidFill>
                <a:latin typeface="Oxygen"/>
                <a:ea typeface="Oxygen"/>
                <a:cs typeface="Oxygen"/>
                <a:sym typeface="Oxygen"/>
              </a:defRPr>
            </a:lvl7pPr>
            <a:lvl8pPr marL="3657600" lvl="7" indent="-317500">
              <a:lnSpc>
                <a:spcPct val="100000"/>
              </a:lnSpc>
              <a:spcBef>
                <a:spcPts val="1600"/>
              </a:spcBef>
              <a:spcAft>
                <a:spcPts val="0"/>
              </a:spcAft>
              <a:buClr>
                <a:schemeClr val="accent4"/>
              </a:buClr>
              <a:buSzPts val="1400"/>
              <a:buFont typeface="Oxygen"/>
              <a:buChar char="○"/>
              <a:defRPr>
                <a:solidFill>
                  <a:schemeClr val="accent4"/>
                </a:solidFill>
                <a:latin typeface="Oxygen"/>
                <a:ea typeface="Oxygen"/>
                <a:cs typeface="Oxygen"/>
                <a:sym typeface="Oxygen"/>
              </a:defRPr>
            </a:lvl8pPr>
            <a:lvl9pPr marL="4114800" lvl="8" indent="-317500">
              <a:lnSpc>
                <a:spcPct val="100000"/>
              </a:lnSpc>
              <a:spcBef>
                <a:spcPts val="1600"/>
              </a:spcBef>
              <a:spcAft>
                <a:spcPts val="1600"/>
              </a:spcAft>
              <a:buClr>
                <a:schemeClr val="accent4"/>
              </a:buClr>
              <a:buSzPts val="1400"/>
              <a:buFont typeface="Oxygen"/>
              <a:buChar char="■"/>
              <a:defRPr>
                <a:solidFill>
                  <a:schemeClr val="accent4"/>
                </a:solidFill>
                <a:latin typeface="Oxygen"/>
                <a:ea typeface="Oxygen"/>
                <a:cs typeface="Oxygen"/>
                <a:sym typeface="Oxygen"/>
              </a:defRPr>
            </a:lvl9pPr>
          </a:lstStyle>
          <a:p>
            <a:endParaRPr/>
          </a:p>
        </p:txBody>
      </p:sp>
    </p:spTree>
    <p:extLst>
      <p:ext uri="{BB962C8B-B14F-4D97-AF65-F5344CB8AC3E}">
        <p14:creationId xmlns:p14="http://schemas.microsoft.com/office/powerpoint/2010/main" val="415429599"/>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3" r:id="rId4"/>
    <p:sldLayoutId id="2147483684" r:id="rId5"/>
    <p:sldLayoutId id="2147483686" r:id="rId6"/>
    <p:sldLayoutId id="2147483687" r:id="rId7"/>
    <p:sldLayoutId id="2147483688" r:id="rId8"/>
    <p:sldLayoutId id="2147483689"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865"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676377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9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A7FCF-6A73-4EEB-A6C1-2CB803777536}" type="datetimeFigureOut">
              <a:rPr lang="es-ES" smtClean="0">
                <a:solidFill>
                  <a:prstClr val="black">
                    <a:tint val="75000"/>
                  </a:prstClr>
                </a:solidFill>
              </a:rPr>
              <a:pPr/>
              <a:t>04/03/2021</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9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9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9158D-32FB-41C0-8044-B6AF094AFD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8818830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70616"/>
            <a:ext cx="8229600" cy="1323439"/>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8473623" y="5799949"/>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244507803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Lst>
  <p:hf hdr="0" ftr="0" dt="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275" y="715533"/>
            <a:ext cx="7723500" cy="64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710275" y="1536633"/>
            <a:ext cx="7723500" cy="4606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extLst>
      <p:ext uri="{BB962C8B-B14F-4D97-AF65-F5344CB8AC3E}">
        <p14:creationId xmlns:p14="http://schemas.microsoft.com/office/powerpoint/2010/main" val="2871735773"/>
      </p:ext>
    </p:extLst>
  </p:cSld>
  <p:clrMap bg1="lt1" tx1="dk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6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447">
          <p15:clr>
            <a:srgbClr val="EA4335"/>
          </p15:clr>
        </p15:guide>
        <p15:guide id="4" pos="5313">
          <p15:clr>
            <a:srgbClr val="EA4335"/>
          </p15:clr>
        </p15:guide>
        <p15:guide id="5" orient="horz" pos="338">
          <p15:clr>
            <a:srgbClr val="EA4335"/>
          </p15:clr>
        </p15:guide>
        <p15:guide id="6" orient="horz" pos="2902">
          <p15:clr>
            <a:srgbClr val="EA4335"/>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70616"/>
            <a:ext cx="8229600" cy="1323439"/>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8473622" y="5799948"/>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68979424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Lst>
  <p:hf hdr="0" ftr="0" dt="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70616"/>
            <a:ext cx="8229600" cy="1323439"/>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8473622" y="579994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222825154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Lst>
  <p:hf hdr="0" ftr="0" dt="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70616"/>
            <a:ext cx="8229600" cy="1323439"/>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8473620" y="5799925"/>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689476846"/>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1" r:id="rId6"/>
  </p:sldLayoutIdLst>
  <p:hf hdr="0" ftr="0" dt="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6.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1.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9.emf"/><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package" Target="../embeddings/Microsoft_Word_Document1.docx"/><Relationship Id="rId5" Type="http://schemas.openxmlformats.org/officeDocument/2006/relationships/image" Target="../media/image18.emf"/><Relationship Id="rId4" Type="http://schemas.openxmlformats.org/officeDocument/2006/relationships/package" Target="../embeddings/Microsoft_Word_Document.docx"/></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1.emf"/><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package" Target="../embeddings/Microsoft_Word_Document3.docx"/><Relationship Id="rId5" Type="http://schemas.openxmlformats.org/officeDocument/2006/relationships/image" Target="../media/image20.emf"/><Relationship Id="rId4" Type="http://schemas.openxmlformats.org/officeDocument/2006/relationships/package" Target="../embeddings/Microsoft_Word_Document2.docx"/></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3.emf"/><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package" Target="../embeddings/Microsoft_Word_Document5.docx"/><Relationship Id="rId5" Type="http://schemas.openxmlformats.org/officeDocument/2006/relationships/image" Target="../media/image22.emf"/><Relationship Id="rId4" Type="http://schemas.openxmlformats.org/officeDocument/2006/relationships/package" Target="../embeddings/Microsoft_Word_Document4.docx"/></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39.xml"/><Relationship Id="rId6" Type="http://schemas.openxmlformats.org/officeDocument/2006/relationships/image" Target="../media/image25.jpeg"/><Relationship Id="rId5" Type="http://schemas.openxmlformats.org/officeDocument/2006/relationships/image" Target="../media/image24.jpe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2.jpeg"/><Relationship Id="rId4" Type="http://schemas.microsoft.com/office/2007/relationships/hdphoto" Target="../media/hdphoto1.wdp"/><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9.xml"/><Relationship Id="rId5" Type="http://schemas.openxmlformats.org/officeDocument/2006/relationships/image" Target="../media/image13.gif"/><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1.xml"/><Relationship Id="rId5" Type="http://schemas.microsoft.com/office/2007/relationships/hdphoto" Target="../media/hdphoto2.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esquinas redondeadas 9">
            <a:extLst>
              <a:ext uri="{FF2B5EF4-FFF2-40B4-BE49-F238E27FC236}">
                <a16:creationId xmlns:a16="http://schemas.microsoft.com/office/drawing/2014/main" id="{EB6B7E45-8FEF-47C3-94DD-E52C4FA389E3}"/>
              </a:ext>
            </a:extLst>
          </p:cNvPr>
          <p:cNvSpPr/>
          <p:nvPr/>
        </p:nvSpPr>
        <p:spPr>
          <a:xfrm>
            <a:off x="20096" y="28915"/>
            <a:ext cx="9103808" cy="143175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dirty="0"/>
          </a:p>
        </p:txBody>
      </p:sp>
      <p:pic>
        <p:nvPicPr>
          <p:cNvPr id="8" name="Imagen 7">
            <a:extLst>
              <a:ext uri="{FF2B5EF4-FFF2-40B4-BE49-F238E27FC236}">
                <a16:creationId xmlns:a16="http://schemas.microsoft.com/office/drawing/2014/main" id="{28380E53-BBB9-4CFD-9695-10B4B9D038E2}"/>
              </a:ext>
            </a:extLst>
          </p:cNvPr>
          <p:cNvPicPr>
            <a:picLocks noChangeAspect="1"/>
          </p:cNvPicPr>
          <p:nvPr/>
        </p:nvPicPr>
        <p:blipFill>
          <a:blip r:embed="rId2"/>
          <a:stretch>
            <a:fillRect/>
          </a:stretch>
        </p:blipFill>
        <p:spPr>
          <a:xfrm>
            <a:off x="2476500" y="3727619"/>
            <a:ext cx="6667500" cy="3333750"/>
          </a:xfrm>
          <a:prstGeom prst="rect">
            <a:avLst/>
          </a:prstGeom>
        </p:spPr>
      </p:pic>
      <p:sp>
        <p:nvSpPr>
          <p:cNvPr id="2" name="Título 1"/>
          <p:cNvSpPr>
            <a:spLocks noGrp="1"/>
          </p:cNvSpPr>
          <p:nvPr>
            <p:ph type="ctrTitle"/>
          </p:nvPr>
        </p:nvSpPr>
        <p:spPr>
          <a:xfrm>
            <a:off x="570286" y="1852421"/>
            <a:ext cx="8097204" cy="853573"/>
          </a:xfrm>
        </p:spPr>
        <p:txBody>
          <a:bodyPr>
            <a:noAutofit/>
          </a:bodyPr>
          <a:lstStyle/>
          <a:p>
            <a:pPr algn="ctr"/>
            <a:r>
              <a:rPr lang="es-EC" sz="2800" b="1" i="1" dirty="0">
                <a:solidFill>
                  <a:srgbClr val="92D050"/>
                </a:solidFill>
                <a:latin typeface="Adobe Fan Heiti Std B" pitchFamily="34" charset="-128"/>
                <a:ea typeface="Adobe Fan Heiti Std B" pitchFamily="34" charset="-128"/>
              </a:rPr>
              <a:t>DEPARTAMENTO DE  CIENCIAS HUMANAS Y SOCIALES</a:t>
            </a:r>
            <a:br>
              <a:rPr lang="es-EC" sz="3200" b="1" i="1" dirty="0">
                <a:solidFill>
                  <a:schemeClr val="tx2"/>
                </a:solidFill>
                <a:latin typeface="Adobe Fan Heiti Std B" pitchFamily="34" charset="-128"/>
                <a:ea typeface="Adobe Fan Heiti Std B" pitchFamily="34" charset="-128"/>
              </a:rPr>
            </a:br>
            <a:endParaRPr lang="es-EC" sz="2400" b="1" i="1" dirty="0">
              <a:solidFill>
                <a:schemeClr val="tx2"/>
              </a:solidFill>
              <a:latin typeface="Adobe Fan Heiti Std B" pitchFamily="34" charset="-128"/>
              <a:ea typeface="Adobe Fan Heiti Std B" pitchFamily="34" charset="-128"/>
            </a:endParaRPr>
          </a:p>
        </p:txBody>
      </p:sp>
      <p:sp>
        <p:nvSpPr>
          <p:cNvPr id="3" name="Subtítulo 2"/>
          <p:cNvSpPr>
            <a:spLocks noGrp="1"/>
          </p:cNvSpPr>
          <p:nvPr>
            <p:ph type="subTitle" idx="1"/>
          </p:nvPr>
        </p:nvSpPr>
        <p:spPr>
          <a:xfrm>
            <a:off x="539552" y="324819"/>
            <a:ext cx="6400800" cy="958855"/>
          </a:xfrm>
        </p:spPr>
        <p:txBody>
          <a:bodyPr>
            <a:noAutofit/>
          </a:bodyPr>
          <a:lstStyle/>
          <a:p>
            <a:pPr algn="ctr"/>
            <a:r>
              <a:rPr lang="es-EC" sz="2800" b="1" dirty="0">
                <a:solidFill>
                  <a:schemeClr val="tx1"/>
                </a:solidFill>
              </a:rPr>
              <a:t>UNIVERSIDAD DE LAS FUERZAS ARMADAS “ESPE”</a:t>
            </a:r>
          </a:p>
        </p:txBody>
      </p:sp>
      <p:pic>
        <p:nvPicPr>
          <p:cNvPr id="12290" name="Picture 2" descr="ESPE (@ESPEU) | Twitt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85" t="4571" r="4419" b="4762"/>
          <a:stretch/>
        </p:blipFill>
        <p:spPr bwMode="auto">
          <a:xfrm>
            <a:off x="7487324" y="75880"/>
            <a:ext cx="1616484" cy="1431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ítulo 1"/>
          <p:cNvSpPr txBox="1">
            <a:spLocks/>
          </p:cNvSpPr>
          <p:nvPr/>
        </p:nvSpPr>
        <p:spPr>
          <a:xfrm>
            <a:off x="179514" y="1196807"/>
            <a:ext cx="8352928" cy="4197687"/>
          </a:xfrm>
          <a:prstGeom prst="rect">
            <a:avLst/>
          </a:prstGeom>
          <a:ln>
            <a:noFill/>
          </a:ln>
        </p:spPr>
        <p:txBody>
          <a:bodyPr vert="horz" lIns="0" tIns="0" rIns="18288" bIns="0" rtlCol="0" anchor="b">
            <a:normAutofit fontScale="975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lnSpc>
                <a:spcPct val="90000"/>
              </a:lnSpc>
              <a:spcBef>
                <a:spcPct val="0"/>
              </a:spcBef>
              <a:buNone/>
              <a:defRPr kumimoji="0" sz="5600" b="1" kern="1200">
                <a:ln>
                  <a:noFill/>
                </a:ln>
                <a:solidFill>
                  <a:schemeClr val="tx2"/>
                </a:solidFill>
                <a:effectLst/>
                <a:latin typeface="+mj-lt"/>
                <a:ea typeface="+mj-ea"/>
                <a:cs typeface="+mj-cs"/>
              </a:defRPr>
            </a:lvl1pPr>
          </a:lstStyle>
          <a:p>
            <a:pPr algn="ctr"/>
            <a:endParaRPr lang="es-ES" sz="2400" i="1" dirty="0"/>
          </a:p>
          <a:p>
            <a:pPr algn="ctr"/>
            <a:endParaRPr lang="es-ES" sz="2400" i="1" dirty="0"/>
          </a:p>
          <a:p>
            <a:pPr algn="ctr"/>
            <a:r>
              <a:rPr lang="es-ES" sz="2900" dirty="0">
                <a:solidFill>
                  <a:srgbClr val="000000"/>
                </a:solidFill>
              </a:rPr>
              <a:t>Carrera de Licenciatura en Ciencias de la Actividad Física Deportes y Recreación</a:t>
            </a:r>
          </a:p>
          <a:p>
            <a:pPr algn="ctr"/>
            <a:endParaRPr lang="es-ES" sz="2000" dirty="0">
              <a:solidFill>
                <a:srgbClr val="00B050"/>
              </a:solidFill>
            </a:endParaRPr>
          </a:p>
          <a:p>
            <a:pPr algn="ctr"/>
            <a:endParaRPr lang="es-ES" sz="2400" dirty="0">
              <a:solidFill>
                <a:srgbClr val="00B050"/>
              </a:solidFill>
            </a:endParaRPr>
          </a:p>
          <a:p>
            <a:pPr algn="ctr"/>
            <a:br>
              <a:rPr lang="es-EC" sz="2400" i="1" dirty="0">
                <a:solidFill>
                  <a:srgbClr val="00B050"/>
                </a:solidFill>
              </a:rPr>
            </a:br>
            <a:br>
              <a:rPr lang="es-EC" sz="1800" i="1" dirty="0">
                <a:solidFill>
                  <a:srgbClr val="00B050"/>
                </a:solidFill>
              </a:rPr>
            </a:br>
            <a:br>
              <a:rPr lang="es-EC" sz="1800" i="1" dirty="0">
                <a:solidFill>
                  <a:srgbClr val="00B050"/>
                </a:solidFill>
              </a:rPr>
            </a:br>
            <a:r>
              <a:rPr lang="es-EC" sz="1800" dirty="0">
                <a:solidFill>
                  <a:srgbClr val="00B050"/>
                </a:solidFill>
              </a:rPr>
              <a:t> </a:t>
            </a:r>
          </a:p>
        </p:txBody>
      </p:sp>
      <p:sp>
        <p:nvSpPr>
          <p:cNvPr id="5" name="4 Rectángulo"/>
          <p:cNvSpPr/>
          <p:nvPr/>
        </p:nvSpPr>
        <p:spPr>
          <a:xfrm>
            <a:off x="5016060" y="4869160"/>
            <a:ext cx="3836722"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rgbClr val="FFFF00"/>
                </a:solidFill>
              </a:rPr>
              <a:t>TUTOR:</a:t>
            </a:r>
          </a:p>
          <a:p>
            <a:pPr algn="ctr"/>
            <a:endParaRPr lang="es-EC" sz="2000" b="1" dirty="0">
              <a:solidFill>
                <a:schemeClr val="tx2"/>
              </a:solidFill>
            </a:endParaRPr>
          </a:p>
          <a:p>
            <a:pPr algn="ctr"/>
            <a:r>
              <a:rPr lang="es-EC" sz="2000" b="1" dirty="0">
                <a:solidFill>
                  <a:schemeClr val="tx2"/>
                </a:solidFill>
              </a:rPr>
              <a:t> </a:t>
            </a:r>
            <a:r>
              <a:rPr lang="es-EC" sz="2000" b="1" dirty="0" err="1">
                <a:solidFill>
                  <a:schemeClr val="tx1"/>
                </a:solidFill>
                <a:latin typeface="Adobe Garamond Pro Bold" pitchFamily="18" charset="0"/>
              </a:rPr>
              <a:t>MSc</a:t>
            </a:r>
            <a:r>
              <a:rPr lang="es-EC" sz="2000" b="1" dirty="0">
                <a:solidFill>
                  <a:schemeClr val="tx1"/>
                </a:solidFill>
                <a:latin typeface="Adobe Garamond Pro Bold" pitchFamily="18" charset="0"/>
              </a:rPr>
              <a:t>. CARRASCO ORLANDO</a:t>
            </a:r>
            <a:br>
              <a:rPr lang="es-EC" sz="2000" i="1" dirty="0">
                <a:solidFill>
                  <a:schemeClr val="tx1"/>
                </a:solidFill>
                <a:latin typeface="Adobe Garamond Pro Bold" pitchFamily="18" charset="0"/>
              </a:rPr>
            </a:br>
            <a:endParaRPr lang="es-ES" sz="2000" dirty="0">
              <a:solidFill>
                <a:schemeClr val="tx1"/>
              </a:solidFill>
              <a:latin typeface="Adobe Garamond Pro Bold" pitchFamily="18" charset="0"/>
            </a:endParaRPr>
          </a:p>
        </p:txBody>
      </p:sp>
      <p:sp>
        <p:nvSpPr>
          <p:cNvPr id="7" name="6 Rectángulo"/>
          <p:cNvSpPr/>
          <p:nvPr/>
        </p:nvSpPr>
        <p:spPr>
          <a:xfrm>
            <a:off x="-116726" y="4570339"/>
            <a:ext cx="4464496" cy="1944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s-EC" sz="2800" i="1" dirty="0"/>
            </a:br>
            <a:r>
              <a:rPr lang="es-EC" sz="2000" b="1" dirty="0">
                <a:solidFill>
                  <a:srgbClr val="00B050"/>
                </a:solidFill>
              </a:rPr>
              <a:t>AUTOR:</a:t>
            </a:r>
            <a:br>
              <a:rPr lang="es-EC" sz="2000" i="1" dirty="0">
                <a:solidFill>
                  <a:schemeClr val="tx1"/>
                </a:solidFill>
              </a:rPr>
            </a:br>
            <a:br>
              <a:rPr lang="es-EC" sz="2000" i="1" dirty="0">
                <a:solidFill>
                  <a:schemeClr val="tx1"/>
                </a:solidFill>
              </a:rPr>
            </a:br>
            <a:r>
              <a:rPr lang="es-EC" sz="2000" b="1" dirty="0">
                <a:solidFill>
                  <a:schemeClr val="tx1"/>
                </a:solidFill>
                <a:latin typeface="Adobe Garamond Pro Bold" pitchFamily="18" charset="0"/>
              </a:rPr>
              <a:t>CRIOLLO GUALOTUÑA WILMER PATRICIO </a:t>
            </a:r>
            <a:endParaRPr lang="es-ES" sz="2000" b="1" dirty="0">
              <a:solidFill>
                <a:schemeClr val="tx1"/>
              </a:solidFill>
              <a:latin typeface="Adobe Garamond Pro Bold" pitchFamily="18" charset="0"/>
            </a:endParaRPr>
          </a:p>
        </p:txBody>
      </p:sp>
    </p:spTree>
    <p:extLst>
      <p:ext uri="{BB962C8B-B14F-4D97-AF65-F5344CB8AC3E}">
        <p14:creationId xmlns:p14="http://schemas.microsoft.com/office/powerpoint/2010/main" val="2954964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Freeform: Shape 101">
            <a:extLst>
              <a:ext uri="{FF2B5EF4-FFF2-40B4-BE49-F238E27FC236}">
                <a16:creationId xmlns:a16="http://schemas.microsoft.com/office/drawing/2014/main" id="{690C60AD-399B-4ECB-A199-799D9228F5A6}"/>
              </a:ext>
            </a:extLst>
          </p:cNvPr>
          <p:cNvSpPr/>
          <p:nvPr/>
        </p:nvSpPr>
        <p:spPr>
          <a:xfrm flipH="1">
            <a:off x="64273" y="2939684"/>
            <a:ext cx="2122602" cy="1622607"/>
          </a:xfrm>
          <a:custGeom>
            <a:avLst/>
            <a:gdLst>
              <a:gd name="connsiteX0" fmla="*/ 1378458 w 1451008"/>
              <a:gd name="connsiteY0" fmla="*/ 0 h 724922"/>
              <a:gd name="connsiteX1" fmla="*/ 72550 w 1451008"/>
              <a:gd name="connsiteY1" fmla="*/ 0 h 724922"/>
              <a:gd name="connsiteX2" fmla="*/ 0 w 1451008"/>
              <a:gd name="connsiteY2" fmla="*/ 72492 h 724922"/>
              <a:gd name="connsiteX3" fmla="*/ 0 w 1451008"/>
              <a:gd name="connsiteY3" fmla="*/ 652430 h 724922"/>
              <a:gd name="connsiteX4" fmla="*/ 72550 w 1451008"/>
              <a:gd name="connsiteY4" fmla="*/ 724922 h 724922"/>
              <a:gd name="connsiteX5" fmla="*/ 1378458 w 1451008"/>
              <a:gd name="connsiteY5" fmla="*/ 724922 h 724922"/>
              <a:gd name="connsiteX6" fmla="*/ 1451008 w 1451008"/>
              <a:gd name="connsiteY6" fmla="*/ 652430 h 724922"/>
              <a:gd name="connsiteX7" fmla="*/ 1451008 w 1451008"/>
              <a:gd name="connsiteY7" fmla="*/ 72492 h 724922"/>
              <a:gd name="connsiteX8" fmla="*/ 1378458 w 1451008"/>
              <a:gd name="connsiteY8" fmla="*/ 0 h 7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008" h="724922">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172" tIns="49172" rIns="49172" bIns="49172" numCol="1" spcCol="1270" anchor="ctr" anchorCtr="0">
            <a:noAutofit/>
          </a:bodyPr>
          <a:lstStyle/>
          <a:p>
            <a:pPr algn="ctr" defTabSz="1955800">
              <a:lnSpc>
                <a:spcPct val="90000"/>
              </a:lnSpc>
              <a:spcBef>
                <a:spcPct val="0"/>
              </a:spcBef>
              <a:spcAft>
                <a:spcPct val="35000"/>
              </a:spcAft>
            </a:pPr>
            <a:r>
              <a:rPr lang="es-EC" sz="1800" b="1" kern="0" dirty="0">
                <a:effectLst/>
                <a:latin typeface="Arial" panose="020B0604020202020204" pitchFamily="34" charset="0"/>
                <a:ea typeface="Arial" panose="020B0604020202020204" pitchFamily="34" charset="0"/>
                <a:cs typeface="Times New Roman" panose="02020603050405020304" pitchFamily="18" charset="0"/>
              </a:rPr>
              <a:t>Programa extracurricular predeportivo</a:t>
            </a:r>
            <a:endParaRPr lang="es-EC" sz="1800" b="1" kern="0" dirty="0">
              <a:effectLst/>
              <a:latin typeface="Arial" panose="020B0604020202020204" pitchFamily="34" charset="0"/>
              <a:ea typeface="Times New Roman" panose="02020603050405020304" pitchFamily="18" charset="0"/>
              <a:cs typeface="Times New Roman" panose="02020603050405020304" pitchFamily="18" charset="0"/>
            </a:endParaRPr>
          </a:p>
          <a:p>
            <a:pPr algn="ctr" defTabSz="1955800">
              <a:lnSpc>
                <a:spcPct val="90000"/>
              </a:lnSpc>
              <a:spcBef>
                <a:spcPct val="0"/>
              </a:spcBef>
              <a:spcAft>
                <a:spcPct val="35000"/>
              </a:spcAft>
            </a:pPr>
            <a:endParaRPr lang="en-US" sz="2000" b="1" dirty="0">
              <a:solidFill>
                <a:schemeClr val="tx2"/>
              </a:solidFill>
            </a:endParaRPr>
          </a:p>
        </p:txBody>
      </p:sp>
      <p:sp>
        <p:nvSpPr>
          <p:cNvPr id="132" name="Freeform: Shape 131">
            <a:extLst>
              <a:ext uri="{FF2B5EF4-FFF2-40B4-BE49-F238E27FC236}">
                <a16:creationId xmlns:a16="http://schemas.microsoft.com/office/drawing/2014/main" id="{5024437D-2D01-4C26-B872-5D7E0CBAF723}"/>
              </a:ext>
            </a:extLst>
          </p:cNvPr>
          <p:cNvSpPr/>
          <p:nvPr/>
        </p:nvSpPr>
        <p:spPr>
          <a:xfrm flipH="1">
            <a:off x="2865629" y="554707"/>
            <a:ext cx="1753239" cy="724923"/>
          </a:xfrm>
          <a:custGeom>
            <a:avLst/>
            <a:gdLst>
              <a:gd name="connsiteX0" fmla="*/ 1378458 w 1451008"/>
              <a:gd name="connsiteY0" fmla="*/ 0 h 724922"/>
              <a:gd name="connsiteX1" fmla="*/ 72550 w 1451008"/>
              <a:gd name="connsiteY1" fmla="*/ 0 h 724922"/>
              <a:gd name="connsiteX2" fmla="*/ 0 w 1451008"/>
              <a:gd name="connsiteY2" fmla="*/ 72492 h 724922"/>
              <a:gd name="connsiteX3" fmla="*/ 0 w 1451008"/>
              <a:gd name="connsiteY3" fmla="*/ 652430 h 724922"/>
              <a:gd name="connsiteX4" fmla="*/ 72550 w 1451008"/>
              <a:gd name="connsiteY4" fmla="*/ 724922 h 724922"/>
              <a:gd name="connsiteX5" fmla="*/ 1378458 w 1451008"/>
              <a:gd name="connsiteY5" fmla="*/ 724922 h 724922"/>
              <a:gd name="connsiteX6" fmla="*/ 1451008 w 1451008"/>
              <a:gd name="connsiteY6" fmla="*/ 652430 h 724922"/>
              <a:gd name="connsiteX7" fmla="*/ 1451008 w 1451008"/>
              <a:gd name="connsiteY7" fmla="*/ 72492 h 724922"/>
              <a:gd name="connsiteX8" fmla="*/ 1378458 w 1451008"/>
              <a:gd name="connsiteY8" fmla="*/ 0 h 7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008" h="724922">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172" tIns="49172" rIns="49172" bIns="49172" numCol="1" spcCol="1270" anchor="ctr" anchorCtr="0">
            <a:noAutofit/>
          </a:bodyPr>
          <a:lstStyle/>
          <a:p>
            <a:pPr algn="ctr" latinLnBrk="1"/>
            <a:r>
              <a:rPr lang="es-EC" sz="2000" b="1" dirty="0">
                <a:solidFill>
                  <a:schemeClr val="accent1"/>
                </a:solidFill>
                <a:effectLst/>
                <a:latin typeface="Calibri" panose="020F0502020204030204" pitchFamily="34" charset="0"/>
                <a:ea typeface="Arial" panose="020B0604020202020204" pitchFamily="34" charset="0"/>
                <a:cs typeface="Arial" panose="020B0604020202020204" pitchFamily="34" charset="0"/>
              </a:rPr>
              <a:t>Deportes durante el </a:t>
            </a:r>
            <a:r>
              <a:rPr lang="es-EC" sz="2000" b="1" dirty="0" err="1">
                <a:solidFill>
                  <a:schemeClr val="accent1"/>
                </a:solidFill>
                <a:effectLst/>
                <a:latin typeface="Calibri" panose="020F0502020204030204" pitchFamily="34" charset="0"/>
                <a:ea typeface="Arial" panose="020B0604020202020204" pitchFamily="34" charset="0"/>
                <a:cs typeface="Arial" panose="020B0604020202020204" pitchFamily="34" charset="0"/>
              </a:rPr>
              <a:t>covid</a:t>
            </a:r>
            <a:r>
              <a:rPr lang="es-EC" sz="2000" b="1" dirty="0">
                <a:solidFill>
                  <a:schemeClr val="accent1"/>
                </a:solidFill>
                <a:effectLst/>
                <a:latin typeface="Calibri" panose="020F0502020204030204" pitchFamily="34" charset="0"/>
                <a:ea typeface="Arial" panose="020B0604020202020204" pitchFamily="34" charset="0"/>
                <a:cs typeface="Arial" panose="020B0604020202020204" pitchFamily="34" charset="0"/>
              </a:rPr>
              <a:t> 19</a:t>
            </a:r>
            <a:endParaRPr lang="ko-KR" altLang="en-US" sz="2400" b="1" dirty="0">
              <a:solidFill>
                <a:schemeClr val="accent1"/>
              </a:solidFill>
              <a:cs typeface="Arial" pitchFamily="34" charset="0"/>
            </a:endParaRPr>
          </a:p>
        </p:txBody>
      </p:sp>
      <p:sp>
        <p:nvSpPr>
          <p:cNvPr id="129" name="Freeform: Shape 128">
            <a:extLst>
              <a:ext uri="{FF2B5EF4-FFF2-40B4-BE49-F238E27FC236}">
                <a16:creationId xmlns:a16="http://schemas.microsoft.com/office/drawing/2014/main" id="{A5510E3D-B70D-47EB-9144-B8F918236D61}"/>
              </a:ext>
            </a:extLst>
          </p:cNvPr>
          <p:cNvSpPr/>
          <p:nvPr/>
        </p:nvSpPr>
        <p:spPr>
          <a:xfrm flipH="1">
            <a:off x="2719074" y="2918268"/>
            <a:ext cx="1765828" cy="724923"/>
          </a:xfrm>
          <a:custGeom>
            <a:avLst/>
            <a:gdLst>
              <a:gd name="connsiteX0" fmla="*/ 1378458 w 1451008"/>
              <a:gd name="connsiteY0" fmla="*/ 0 h 724922"/>
              <a:gd name="connsiteX1" fmla="*/ 72550 w 1451008"/>
              <a:gd name="connsiteY1" fmla="*/ 0 h 724922"/>
              <a:gd name="connsiteX2" fmla="*/ 0 w 1451008"/>
              <a:gd name="connsiteY2" fmla="*/ 72492 h 724922"/>
              <a:gd name="connsiteX3" fmla="*/ 0 w 1451008"/>
              <a:gd name="connsiteY3" fmla="*/ 652430 h 724922"/>
              <a:gd name="connsiteX4" fmla="*/ 72550 w 1451008"/>
              <a:gd name="connsiteY4" fmla="*/ 724922 h 724922"/>
              <a:gd name="connsiteX5" fmla="*/ 1378458 w 1451008"/>
              <a:gd name="connsiteY5" fmla="*/ 724922 h 724922"/>
              <a:gd name="connsiteX6" fmla="*/ 1451008 w 1451008"/>
              <a:gd name="connsiteY6" fmla="*/ 652430 h 724922"/>
              <a:gd name="connsiteX7" fmla="*/ 1451008 w 1451008"/>
              <a:gd name="connsiteY7" fmla="*/ 72492 h 724922"/>
              <a:gd name="connsiteX8" fmla="*/ 1378458 w 1451008"/>
              <a:gd name="connsiteY8" fmla="*/ 0 h 7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008" h="724922">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172" tIns="49172" rIns="49172" bIns="49172" numCol="1" spcCol="1270" anchor="ctr" anchorCtr="0">
            <a:noAutofit/>
          </a:bodyPr>
          <a:lstStyle/>
          <a:p>
            <a:pPr algn="ctr"/>
            <a:endParaRPr lang="es-EC" sz="1800" b="1" kern="0" dirty="0">
              <a:effectLst/>
              <a:latin typeface="Arial" panose="020B0604020202020204" pitchFamily="34" charset="0"/>
              <a:ea typeface="Arial" panose="020B0604020202020204" pitchFamily="34" charset="0"/>
              <a:cs typeface="Times New Roman" panose="02020603050405020304" pitchFamily="18" charset="0"/>
            </a:endParaRPr>
          </a:p>
          <a:p>
            <a:pPr algn="ctr"/>
            <a:r>
              <a:rPr lang="es-EC" sz="1800" b="1" kern="0" dirty="0">
                <a:effectLst/>
                <a:latin typeface="Arial" panose="020B0604020202020204" pitchFamily="34" charset="0"/>
                <a:ea typeface="Arial" panose="020B0604020202020204" pitchFamily="34" charset="0"/>
                <a:cs typeface="Times New Roman" panose="02020603050405020304" pitchFamily="18" charset="0"/>
              </a:rPr>
              <a:t>Juegos predeportivos</a:t>
            </a:r>
            <a:endParaRPr lang="es-EC" sz="1800" b="1" kern="0" dirty="0">
              <a:effectLst/>
              <a:latin typeface="Arial" panose="020B0604020202020204" pitchFamily="34" charset="0"/>
              <a:ea typeface="Times New Roman" panose="02020603050405020304" pitchFamily="18" charset="0"/>
              <a:cs typeface="Times New Roman" panose="02020603050405020304" pitchFamily="18" charset="0"/>
            </a:endParaRPr>
          </a:p>
          <a:p>
            <a:pPr algn="ctr"/>
            <a:endParaRPr lang="es-ES" sz="1600" dirty="0">
              <a:solidFill>
                <a:srgbClr val="000000"/>
              </a:solidFill>
            </a:endParaRPr>
          </a:p>
        </p:txBody>
      </p:sp>
      <p:sp>
        <p:nvSpPr>
          <p:cNvPr id="126" name="Freeform: Shape 125">
            <a:extLst>
              <a:ext uri="{FF2B5EF4-FFF2-40B4-BE49-F238E27FC236}">
                <a16:creationId xmlns:a16="http://schemas.microsoft.com/office/drawing/2014/main" id="{D9040BA9-95E2-43A0-9553-B09954D78210}"/>
              </a:ext>
            </a:extLst>
          </p:cNvPr>
          <p:cNvSpPr/>
          <p:nvPr/>
        </p:nvSpPr>
        <p:spPr>
          <a:xfrm flipH="1">
            <a:off x="2804193" y="5364781"/>
            <a:ext cx="1686190" cy="724923"/>
          </a:xfrm>
          <a:custGeom>
            <a:avLst/>
            <a:gdLst>
              <a:gd name="connsiteX0" fmla="*/ 1378458 w 1451008"/>
              <a:gd name="connsiteY0" fmla="*/ 0 h 724922"/>
              <a:gd name="connsiteX1" fmla="*/ 72550 w 1451008"/>
              <a:gd name="connsiteY1" fmla="*/ 0 h 724922"/>
              <a:gd name="connsiteX2" fmla="*/ 0 w 1451008"/>
              <a:gd name="connsiteY2" fmla="*/ 72492 h 724922"/>
              <a:gd name="connsiteX3" fmla="*/ 0 w 1451008"/>
              <a:gd name="connsiteY3" fmla="*/ 652430 h 724922"/>
              <a:gd name="connsiteX4" fmla="*/ 72550 w 1451008"/>
              <a:gd name="connsiteY4" fmla="*/ 724922 h 724922"/>
              <a:gd name="connsiteX5" fmla="*/ 1378458 w 1451008"/>
              <a:gd name="connsiteY5" fmla="*/ 724922 h 724922"/>
              <a:gd name="connsiteX6" fmla="*/ 1451008 w 1451008"/>
              <a:gd name="connsiteY6" fmla="*/ 652430 h 724922"/>
              <a:gd name="connsiteX7" fmla="*/ 1451008 w 1451008"/>
              <a:gd name="connsiteY7" fmla="*/ 72492 h 724922"/>
              <a:gd name="connsiteX8" fmla="*/ 1378458 w 1451008"/>
              <a:gd name="connsiteY8" fmla="*/ 0 h 7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008" h="724922">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rgbClr val="99AAD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172" tIns="49172" rIns="49172" bIns="49172" numCol="1" spcCol="1270" anchor="ctr" anchorCtr="0">
            <a:noAutofit/>
          </a:bodyPr>
          <a:lstStyle/>
          <a:p>
            <a:pPr algn="ctr" latinLnBrk="1"/>
            <a:endParaRPr lang="es-EC" sz="1800" b="1" kern="0" dirty="0">
              <a:effectLst/>
              <a:latin typeface="Arial" panose="020B0604020202020204" pitchFamily="34" charset="0"/>
              <a:ea typeface="Arial" panose="020B0604020202020204" pitchFamily="34" charset="0"/>
              <a:cs typeface="Times New Roman" panose="02020603050405020304" pitchFamily="18" charset="0"/>
            </a:endParaRPr>
          </a:p>
          <a:p>
            <a:pPr algn="ctr" latinLnBrk="1"/>
            <a:endParaRPr lang="es-EC" b="1" kern="0" dirty="0">
              <a:latin typeface="Arial" panose="020B0604020202020204" pitchFamily="34" charset="0"/>
              <a:ea typeface="Arial" panose="020B0604020202020204" pitchFamily="34" charset="0"/>
              <a:cs typeface="Times New Roman" panose="02020603050405020304" pitchFamily="18" charset="0"/>
            </a:endParaRPr>
          </a:p>
          <a:p>
            <a:pPr algn="ctr" latinLnBrk="1"/>
            <a:r>
              <a:rPr lang="es-EC" sz="1800" b="1" kern="0" dirty="0">
                <a:effectLst/>
                <a:latin typeface="Arial" panose="020B0604020202020204" pitchFamily="34" charset="0"/>
                <a:ea typeface="Arial" panose="020B0604020202020204" pitchFamily="34" charset="0"/>
                <a:cs typeface="Times New Roman" panose="02020603050405020304" pitchFamily="18" charset="0"/>
              </a:rPr>
              <a:t>Estrés</a:t>
            </a:r>
            <a:endParaRPr lang="es-EC" sz="1800" b="1" kern="0" dirty="0">
              <a:effectLst/>
              <a:latin typeface="Arial" panose="020B0604020202020204" pitchFamily="34" charset="0"/>
              <a:ea typeface="Times New Roman" panose="02020603050405020304" pitchFamily="18" charset="0"/>
              <a:cs typeface="Times New Roman" panose="02020603050405020304" pitchFamily="18" charset="0"/>
            </a:endParaRPr>
          </a:p>
          <a:p>
            <a:pPr algn="ctr" latinLnBrk="1"/>
            <a:endParaRPr lang="en-US" altLang="ko-KR" sz="2000" b="1" dirty="0">
              <a:solidFill>
                <a:srgbClr val="000000"/>
              </a:solidFill>
              <a:cs typeface="Arial" pitchFamily="34" charset="0"/>
            </a:endParaRPr>
          </a:p>
          <a:p>
            <a:pPr algn="ctr" defTabSz="1955800">
              <a:lnSpc>
                <a:spcPct val="90000"/>
              </a:lnSpc>
              <a:spcBef>
                <a:spcPct val="0"/>
              </a:spcBef>
              <a:spcAft>
                <a:spcPct val="35000"/>
              </a:spcAft>
            </a:pPr>
            <a:endParaRPr lang="en-US" sz="2000" cap="all" dirty="0">
              <a:solidFill>
                <a:srgbClr val="000000"/>
              </a:solidFill>
            </a:endParaRPr>
          </a:p>
        </p:txBody>
      </p:sp>
      <p:sp>
        <p:nvSpPr>
          <p:cNvPr id="238" name="Freeform: Shape 237">
            <a:extLst>
              <a:ext uri="{FF2B5EF4-FFF2-40B4-BE49-F238E27FC236}">
                <a16:creationId xmlns:a16="http://schemas.microsoft.com/office/drawing/2014/main" id="{432D9B1D-5228-48CF-BCB9-BEF954DCEB65}"/>
              </a:ext>
            </a:extLst>
          </p:cNvPr>
          <p:cNvSpPr/>
          <p:nvPr/>
        </p:nvSpPr>
        <p:spPr>
          <a:xfrm flipH="1">
            <a:off x="5192360" y="4630445"/>
            <a:ext cx="3726404" cy="520720"/>
          </a:xfrm>
          <a:custGeom>
            <a:avLst/>
            <a:gdLst>
              <a:gd name="connsiteX0" fmla="*/ 1378458 w 1451008"/>
              <a:gd name="connsiteY0" fmla="*/ 0 h 724922"/>
              <a:gd name="connsiteX1" fmla="*/ 72550 w 1451008"/>
              <a:gd name="connsiteY1" fmla="*/ 0 h 724922"/>
              <a:gd name="connsiteX2" fmla="*/ 0 w 1451008"/>
              <a:gd name="connsiteY2" fmla="*/ 72492 h 724922"/>
              <a:gd name="connsiteX3" fmla="*/ 0 w 1451008"/>
              <a:gd name="connsiteY3" fmla="*/ 652430 h 724922"/>
              <a:gd name="connsiteX4" fmla="*/ 72550 w 1451008"/>
              <a:gd name="connsiteY4" fmla="*/ 724922 h 724922"/>
              <a:gd name="connsiteX5" fmla="*/ 1378458 w 1451008"/>
              <a:gd name="connsiteY5" fmla="*/ 724922 h 724922"/>
              <a:gd name="connsiteX6" fmla="*/ 1451008 w 1451008"/>
              <a:gd name="connsiteY6" fmla="*/ 652430 h 724922"/>
              <a:gd name="connsiteX7" fmla="*/ 1451008 w 1451008"/>
              <a:gd name="connsiteY7" fmla="*/ 72492 h 724922"/>
              <a:gd name="connsiteX8" fmla="*/ 1378458 w 1451008"/>
              <a:gd name="connsiteY8" fmla="*/ 0 h 7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008" h="724922">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no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172" tIns="49172" rIns="49172" bIns="49172" numCol="1" spcCol="1270" anchor="ctr" anchorCtr="0">
            <a:noAutofit/>
          </a:bodyPr>
          <a:lstStyle/>
          <a:p>
            <a:pPr algn="ctr"/>
            <a:r>
              <a:rPr lang="es-EC" sz="1600" dirty="0">
                <a:solidFill>
                  <a:srgbClr val="000000"/>
                </a:solidFill>
                <a:effectLst/>
                <a:latin typeface="Arial" panose="020B0604020202020204" pitchFamily="34" charset="0"/>
                <a:ea typeface="Arial" panose="020B0604020202020204" pitchFamily="34" charset="0"/>
                <a:cs typeface="Arial" panose="020B0604020202020204" pitchFamily="34" charset="0"/>
              </a:rPr>
              <a:t>Estrés como estímulo</a:t>
            </a:r>
            <a:endParaRPr lang="es-ES" sz="1600" dirty="0">
              <a:solidFill>
                <a:srgbClr val="000000"/>
              </a:solidFill>
              <a:latin typeface="Arial" panose="020B0604020202020204" pitchFamily="34" charset="0"/>
              <a:cs typeface="Arial" panose="020B0604020202020204" pitchFamily="34" charset="0"/>
            </a:endParaRPr>
          </a:p>
        </p:txBody>
      </p:sp>
      <p:sp>
        <p:nvSpPr>
          <p:cNvPr id="235" name="Freeform: Shape 234">
            <a:extLst>
              <a:ext uri="{FF2B5EF4-FFF2-40B4-BE49-F238E27FC236}">
                <a16:creationId xmlns:a16="http://schemas.microsoft.com/office/drawing/2014/main" id="{932068DB-BF65-4F9F-9175-D6F37EC14379}"/>
              </a:ext>
            </a:extLst>
          </p:cNvPr>
          <p:cNvSpPr/>
          <p:nvPr/>
        </p:nvSpPr>
        <p:spPr>
          <a:xfrm flipH="1">
            <a:off x="5330398" y="3394764"/>
            <a:ext cx="3546207" cy="641735"/>
          </a:xfrm>
          <a:custGeom>
            <a:avLst/>
            <a:gdLst>
              <a:gd name="connsiteX0" fmla="*/ 1378458 w 1451008"/>
              <a:gd name="connsiteY0" fmla="*/ 0 h 724922"/>
              <a:gd name="connsiteX1" fmla="*/ 72550 w 1451008"/>
              <a:gd name="connsiteY1" fmla="*/ 0 h 724922"/>
              <a:gd name="connsiteX2" fmla="*/ 0 w 1451008"/>
              <a:gd name="connsiteY2" fmla="*/ 72492 h 724922"/>
              <a:gd name="connsiteX3" fmla="*/ 0 w 1451008"/>
              <a:gd name="connsiteY3" fmla="*/ 652430 h 724922"/>
              <a:gd name="connsiteX4" fmla="*/ 72550 w 1451008"/>
              <a:gd name="connsiteY4" fmla="*/ 724922 h 724922"/>
              <a:gd name="connsiteX5" fmla="*/ 1378458 w 1451008"/>
              <a:gd name="connsiteY5" fmla="*/ 724922 h 724922"/>
              <a:gd name="connsiteX6" fmla="*/ 1451008 w 1451008"/>
              <a:gd name="connsiteY6" fmla="*/ 652430 h 724922"/>
              <a:gd name="connsiteX7" fmla="*/ 1451008 w 1451008"/>
              <a:gd name="connsiteY7" fmla="*/ 72492 h 724922"/>
              <a:gd name="connsiteX8" fmla="*/ 1378458 w 1451008"/>
              <a:gd name="connsiteY8" fmla="*/ 0 h 7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008" h="724922">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noFill/>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172" tIns="49172" rIns="49172" bIns="49172" numCol="1" spcCol="1270" anchor="ctr" anchorCtr="0">
            <a:noAutofit/>
          </a:bodyPr>
          <a:lstStyle/>
          <a:p>
            <a:pPr algn="just"/>
            <a:r>
              <a:rPr lang="es-ES" sz="1600" dirty="0">
                <a:solidFill>
                  <a:srgbClr val="000000"/>
                </a:solidFill>
                <a:latin typeface="Arial" panose="020B0604020202020204" pitchFamily="34" charset="0"/>
                <a:cs typeface="Arial" panose="020B0604020202020204" pitchFamily="34" charset="0"/>
              </a:rPr>
              <a:t>Juegos individuales</a:t>
            </a:r>
          </a:p>
          <a:p>
            <a:pPr algn="just"/>
            <a:r>
              <a:rPr lang="es-ES" sz="1600" dirty="0">
                <a:solidFill>
                  <a:srgbClr val="000000"/>
                </a:solidFill>
                <a:latin typeface="Arial" panose="020B0604020202020204" pitchFamily="34" charset="0"/>
                <a:cs typeface="Arial" panose="020B0604020202020204" pitchFamily="34" charset="0"/>
              </a:rPr>
              <a:t>Juegos colectivos</a:t>
            </a:r>
          </a:p>
        </p:txBody>
      </p:sp>
      <p:sp>
        <p:nvSpPr>
          <p:cNvPr id="232" name="Freeform: Shape 231">
            <a:extLst>
              <a:ext uri="{FF2B5EF4-FFF2-40B4-BE49-F238E27FC236}">
                <a16:creationId xmlns:a16="http://schemas.microsoft.com/office/drawing/2014/main" id="{A0157BB1-35C5-45F8-9E3C-2E0CAB028FD1}"/>
              </a:ext>
            </a:extLst>
          </p:cNvPr>
          <p:cNvSpPr/>
          <p:nvPr/>
        </p:nvSpPr>
        <p:spPr>
          <a:xfrm flipH="1">
            <a:off x="5256871" y="2220448"/>
            <a:ext cx="3737115" cy="811856"/>
          </a:xfrm>
          <a:custGeom>
            <a:avLst/>
            <a:gdLst>
              <a:gd name="connsiteX0" fmla="*/ 1378458 w 1451008"/>
              <a:gd name="connsiteY0" fmla="*/ 0 h 724922"/>
              <a:gd name="connsiteX1" fmla="*/ 72550 w 1451008"/>
              <a:gd name="connsiteY1" fmla="*/ 0 h 724922"/>
              <a:gd name="connsiteX2" fmla="*/ 0 w 1451008"/>
              <a:gd name="connsiteY2" fmla="*/ 72492 h 724922"/>
              <a:gd name="connsiteX3" fmla="*/ 0 w 1451008"/>
              <a:gd name="connsiteY3" fmla="*/ 652430 h 724922"/>
              <a:gd name="connsiteX4" fmla="*/ 72550 w 1451008"/>
              <a:gd name="connsiteY4" fmla="*/ 724922 h 724922"/>
              <a:gd name="connsiteX5" fmla="*/ 1378458 w 1451008"/>
              <a:gd name="connsiteY5" fmla="*/ 724922 h 724922"/>
              <a:gd name="connsiteX6" fmla="*/ 1451008 w 1451008"/>
              <a:gd name="connsiteY6" fmla="*/ 652430 h 724922"/>
              <a:gd name="connsiteX7" fmla="*/ 1451008 w 1451008"/>
              <a:gd name="connsiteY7" fmla="*/ 72492 h 724922"/>
              <a:gd name="connsiteX8" fmla="*/ 1378458 w 1451008"/>
              <a:gd name="connsiteY8" fmla="*/ 0 h 7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008" h="724922">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no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172" tIns="49172" rIns="49172" bIns="49172" numCol="1" spcCol="1270" anchor="ctr" anchorCtr="0">
            <a:noAutofit/>
          </a:bodyPr>
          <a:lstStyle/>
          <a:p>
            <a:pPr algn="ctr" defTabSz="1955800">
              <a:lnSpc>
                <a:spcPct val="90000"/>
              </a:lnSpc>
              <a:spcBef>
                <a:spcPct val="0"/>
              </a:spcBef>
              <a:spcAft>
                <a:spcPct val="35000"/>
              </a:spcAft>
            </a:pPr>
            <a:r>
              <a:rPr lang="en-US" sz="1600" dirty="0" err="1">
                <a:solidFill>
                  <a:srgbClr val="000000"/>
                </a:solidFill>
                <a:latin typeface="Arial" panose="020B0604020202020204" pitchFamily="34" charset="0"/>
                <a:cs typeface="Arial" panose="020B0604020202020204" pitchFamily="34" charset="0"/>
              </a:rPr>
              <a:t>Juegos</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modificados</a:t>
            </a:r>
            <a:r>
              <a:rPr lang="en-US" sz="1600" dirty="0">
                <a:solidFill>
                  <a:srgbClr val="000000"/>
                </a:solidFill>
                <a:latin typeface="Arial" panose="020B0604020202020204" pitchFamily="34" charset="0"/>
                <a:cs typeface="Arial" panose="020B0604020202020204" pitchFamily="34" charset="0"/>
              </a:rPr>
              <a:t> de un </a:t>
            </a:r>
            <a:r>
              <a:rPr lang="en-US" sz="1600" dirty="0" err="1">
                <a:solidFill>
                  <a:srgbClr val="000000"/>
                </a:solidFill>
                <a:latin typeface="Arial" panose="020B0604020202020204" pitchFamily="34" charset="0"/>
                <a:cs typeface="Arial" panose="020B0604020202020204" pitchFamily="34" charset="0"/>
              </a:rPr>
              <a:t>deporte</a:t>
            </a:r>
            <a:endParaRPr lang="en-US" sz="1600" dirty="0">
              <a:solidFill>
                <a:srgbClr val="000000"/>
              </a:solidFill>
              <a:latin typeface="Arial" panose="020B0604020202020204" pitchFamily="34" charset="0"/>
              <a:cs typeface="Arial" panose="020B0604020202020204" pitchFamily="34" charset="0"/>
            </a:endParaRPr>
          </a:p>
        </p:txBody>
      </p:sp>
      <p:sp>
        <p:nvSpPr>
          <p:cNvPr id="229" name="Freeform: Shape 228">
            <a:extLst>
              <a:ext uri="{FF2B5EF4-FFF2-40B4-BE49-F238E27FC236}">
                <a16:creationId xmlns:a16="http://schemas.microsoft.com/office/drawing/2014/main" id="{3680A1C3-F629-4C62-B3C7-8D132DAA6DFD}"/>
              </a:ext>
            </a:extLst>
          </p:cNvPr>
          <p:cNvSpPr/>
          <p:nvPr/>
        </p:nvSpPr>
        <p:spPr>
          <a:xfrm flipH="1">
            <a:off x="5372558" y="543410"/>
            <a:ext cx="3546207" cy="1217400"/>
          </a:xfrm>
          <a:custGeom>
            <a:avLst/>
            <a:gdLst>
              <a:gd name="connsiteX0" fmla="*/ 1378458 w 1451008"/>
              <a:gd name="connsiteY0" fmla="*/ 0 h 724922"/>
              <a:gd name="connsiteX1" fmla="*/ 72550 w 1451008"/>
              <a:gd name="connsiteY1" fmla="*/ 0 h 724922"/>
              <a:gd name="connsiteX2" fmla="*/ 0 w 1451008"/>
              <a:gd name="connsiteY2" fmla="*/ 72492 h 724922"/>
              <a:gd name="connsiteX3" fmla="*/ 0 w 1451008"/>
              <a:gd name="connsiteY3" fmla="*/ 652430 h 724922"/>
              <a:gd name="connsiteX4" fmla="*/ 72550 w 1451008"/>
              <a:gd name="connsiteY4" fmla="*/ 724922 h 724922"/>
              <a:gd name="connsiteX5" fmla="*/ 1378458 w 1451008"/>
              <a:gd name="connsiteY5" fmla="*/ 724922 h 724922"/>
              <a:gd name="connsiteX6" fmla="*/ 1451008 w 1451008"/>
              <a:gd name="connsiteY6" fmla="*/ 652430 h 724922"/>
              <a:gd name="connsiteX7" fmla="*/ 1451008 w 1451008"/>
              <a:gd name="connsiteY7" fmla="*/ 72492 h 724922"/>
              <a:gd name="connsiteX8" fmla="*/ 1378458 w 1451008"/>
              <a:gd name="connsiteY8" fmla="*/ 0 h 7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008" h="724922">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noFill/>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172" tIns="49172" rIns="49172" bIns="49172" numCol="1" spcCol="1270" anchor="ctr" anchorCtr="0">
            <a:noAutofit/>
          </a:bodyPr>
          <a:lstStyle/>
          <a:p>
            <a:pPr algn="ctr" defTabSz="1955800">
              <a:lnSpc>
                <a:spcPct val="90000"/>
              </a:lnSpc>
              <a:spcBef>
                <a:spcPct val="0"/>
              </a:spcBef>
              <a:spcAft>
                <a:spcPct val="35000"/>
              </a:spcAft>
            </a:pPr>
            <a:endParaRPr lang="es-EC" sz="1800" dirty="0">
              <a:solidFill>
                <a:srgbClr val="000000"/>
              </a:solidFill>
              <a:effectLst/>
              <a:latin typeface="Arial" panose="020B0604020202020204" pitchFamily="34" charset="0"/>
              <a:ea typeface="Arial" panose="020B0604020202020204" pitchFamily="34" charset="0"/>
            </a:endParaRPr>
          </a:p>
          <a:p>
            <a:pPr algn="ctr" defTabSz="1955800">
              <a:lnSpc>
                <a:spcPct val="90000"/>
              </a:lnSpc>
              <a:spcBef>
                <a:spcPct val="0"/>
              </a:spcBef>
              <a:spcAft>
                <a:spcPct val="35000"/>
              </a:spcAft>
            </a:pPr>
            <a:r>
              <a:rPr lang="es-EC" sz="1600" dirty="0">
                <a:solidFill>
                  <a:srgbClr val="000000"/>
                </a:solidFill>
                <a:effectLst/>
                <a:latin typeface="Arial" panose="020B0604020202020204" pitchFamily="34" charset="0"/>
                <a:ea typeface="Arial" panose="020B0604020202020204" pitchFamily="34" charset="0"/>
              </a:rPr>
              <a:t>Practicar diferentes deportes mantiene al niño involucrado lo cual tiene un efecto positivo en el cerebro donde ayuda a que el niño este más tranquilo</a:t>
            </a:r>
            <a:endParaRPr lang="es-EC" sz="1600" dirty="0">
              <a:solidFill>
                <a:srgbClr val="000000"/>
              </a:solidFill>
            </a:endParaRPr>
          </a:p>
          <a:p>
            <a:pPr algn="ctr" defTabSz="1955800">
              <a:lnSpc>
                <a:spcPct val="90000"/>
              </a:lnSpc>
              <a:spcBef>
                <a:spcPct val="0"/>
              </a:spcBef>
              <a:spcAft>
                <a:spcPct val="35000"/>
              </a:spcAft>
            </a:pPr>
            <a:r>
              <a:rPr lang="es-EC" dirty="0">
                <a:solidFill>
                  <a:srgbClr val="000000"/>
                </a:solidFill>
              </a:rPr>
              <a:t> </a:t>
            </a:r>
          </a:p>
        </p:txBody>
      </p:sp>
      <p:sp>
        <p:nvSpPr>
          <p:cNvPr id="9" name="8 Abrir llave"/>
          <p:cNvSpPr/>
          <p:nvPr/>
        </p:nvSpPr>
        <p:spPr>
          <a:xfrm>
            <a:off x="4707410" y="2668543"/>
            <a:ext cx="396044" cy="11521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8" name="47 Abrir llave"/>
          <p:cNvSpPr/>
          <p:nvPr/>
        </p:nvSpPr>
        <p:spPr>
          <a:xfrm>
            <a:off x="4749141" y="543410"/>
            <a:ext cx="486741" cy="11521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9" name="48 Abrir llave"/>
          <p:cNvSpPr/>
          <p:nvPr/>
        </p:nvSpPr>
        <p:spPr>
          <a:xfrm>
            <a:off x="4490383" y="5151165"/>
            <a:ext cx="396044" cy="11521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1" name="50 Abrir llave"/>
          <p:cNvSpPr/>
          <p:nvPr/>
        </p:nvSpPr>
        <p:spPr>
          <a:xfrm>
            <a:off x="2209075" y="908720"/>
            <a:ext cx="515478" cy="474402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78" name="Picture 2" descr="ESPE (@ESPEU) | Twitte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3674" y="35613"/>
            <a:ext cx="1335314" cy="1182720"/>
          </a:xfrm>
          <a:prstGeom prst="rect">
            <a:avLst/>
          </a:prstGeom>
          <a:noFill/>
          <a:extLst>
            <a:ext uri="{909E8E84-426E-40DD-AFC4-6F175D3DCCD1}">
              <a14:hiddenFill xmlns:a14="http://schemas.microsoft.com/office/drawing/2010/main">
                <a:solidFill>
                  <a:srgbClr val="FFFFFF"/>
                </a:solidFill>
              </a14:hiddenFill>
            </a:ext>
          </a:extLst>
        </p:spPr>
      </p:pic>
      <p:sp>
        <p:nvSpPr>
          <p:cNvPr id="29" name="Freeform: Shape 237">
            <a:extLst>
              <a:ext uri="{FF2B5EF4-FFF2-40B4-BE49-F238E27FC236}">
                <a16:creationId xmlns:a16="http://schemas.microsoft.com/office/drawing/2014/main" id="{E26FE79F-8603-4630-ADE9-ABC0BBBD1EC3}"/>
              </a:ext>
            </a:extLst>
          </p:cNvPr>
          <p:cNvSpPr/>
          <p:nvPr/>
        </p:nvSpPr>
        <p:spPr>
          <a:xfrm flipH="1">
            <a:off x="5188556" y="5460388"/>
            <a:ext cx="3726404" cy="520720"/>
          </a:xfrm>
          <a:custGeom>
            <a:avLst/>
            <a:gdLst>
              <a:gd name="connsiteX0" fmla="*/ 1378458 w 1451008"/>
              <a:gd name="connsiteY0" fmla="*/ 0 h 724922"/>
              <a:gd name="connsiteX1" fmla="*/ 72550 w 1451008"/>
              <a:gd name="connsiteY1" fmla="*/ 0 h 724922"/>
              <a:gd name="connsiteX2" fmla="*/ 0 w 1451008"/>
              <a:gd name="connsiteY2" fmla="*/ 72492 h 724922"/>
              <a:gd name="connsiteX3" fmla="*/ 0 w 1451008"/>
              <a:gd name="connsiteY3" fmla="*/ 652430 h 724922"/>
              <a:gd name="connsiteX4" fmla="*/ 72550 w 1451008"/>
              <a:gd name="connsiteY4" fmla="*/ 724922 h 724922"/>
              <a:gd name="connsiteX5" fmla="*/ 1378458 w 1451008"/>
              <a:gd name="connsiteY5" fmla="*/ 724922 h 724922"/>
              <a:gd name="connsiteX6" fmla="*/ 1451008 w 1451008"/>
              <a:gd name="connsiteY6" fmla="*/ 652430 h 724922"/>
              <a:gd name="connsiteX7" fmla="*/ 1451008 w 1451008"/>
              <a:gd name="connsiteY7" fmla="*/ 72492 h 724922"/>
              <a:gd name="connsiteX8" fmla="*/ 1378458 w 1451008"/>
              <a:gd name="connsiteY8" fmla="*/ 0 h 7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008" h="724922">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no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172" tIns="49172" rIns="49172" bIns="49172" numCol="1" spcCol="1270" anchor="ctr" anchorCtr="0">
            <a:noAutofit/>
          </a:bodyPr>
          <a:lstStyle/>
          <a:p>
            <a:pPr algn="ctr"/>
            <a:r>
              <a:rPr lang="es-ES" sz="1600" dirty="0">
                <a:solidFill>
                  <a:srgbClr val="000000"/>
                </a:solidFill>
                <a:latin typeface="Arial" panose="020B0604020202020204" pitchFamily="34" charset="0"/>
                <a:cs typeface="Arial" panose="020B0604020202020204" pitchFamily="34" charset="0"/>
              </a:rPr>
              <a:t>Estrés como respuesta</a:t>
            </a:r>
          </a:p>
        </p:txBody>
      </p:sp>
      <p:sp>
        <p:nvSpPr>
          <p:cNvPr id="31" name="Freeform: Shape 237">
            <a:extLst>
              <a:ext uri="{FF2B5EF4-FFF2-40B4-BE49-F238E27FC236}">
                <a16:creationId xmlns:a16="http://schemas.microsoft.com/office/drawing/2014/main" id="{0A8FA13F-87DA-459E-98DA-222C9A572487}"/>
              </a:ext>
            </a:extLst>
          </p:cNvPr>
          <p:cNvSpPr/>
          <p:nvPr/>
        </p:nvSpPr>
        <p:spPr>
          <a:xfrm flipH="1">
            <a:off x="5209476" y="6228586"/>
            <a:ext cx="3726404" cy="520720"/>
          </a:xfrm>
          <a:custGeom>
            <a:avLst/>
            <a:gdLst>
              <a:gd name="connsiteX0" fmla="*/ 1378458 w 1451008"/>
              <a:gd name="connsiteY0" fmla="*/ 0 h 724922"/>
              <a:gd name="connsiteX1" fmla="*/ 72550 w 1451008"/>
              <a:gd name="connsiteY1" fmla="*/ 0 h 724922"/>
              <a:gd name="connsiteX2" fmla="*/ 0 w 1451008"/>
              <a:gd name="connsiteY2" fmla="*/ 72492 h 724922"/>
              <a:gd name="connsiteX3" fmla="*/ 0 w 1451008"/>
              <a:gd name="connsiteY3" fmla="*/ 652430 h 724922"/>
              <a:gd name="connsiteX4" fmla="*/ 72550 w 1451008"/>
              <a:gd name="connsiteY4" fmla="*/ 724922 h 724922"/>
              <a:gd name="connsiteX5" fmla="*/ 1378458 w 1451008"/>
              <a:gd name="connsiteY5" fmla="*/ 724922 h 724922"/>
              <a:gd name="connsiteX6" fmla="*/ 1451008 w 1451008"/>
              <a:gd name="connsiteY6" fmla="*/ 652430 h 724922"/>
              <a:gd name="connsiteX7" fmla="*/ 1451008 w 1451008"/>
              <a:gd name="connsiteY7" fmla="*/ 72492 h 724922"/>
              <a:gd name="connsiteX8" fmla="*/ 1378458 w 1451008"/>
              <a:gd name="connsiteY8" fmla="*/ 0 h 7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008" h="724922">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no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172" tIns="49172" rIns="49172" bIns="49172" numCol="1" spcCol="1270" anchor="ctr" anchorCtr="0">
            <a:noAutofit/>
          </a:bodyPr>
          <a:lstStyle/>
          <a:p>
            <a:pPr algn="ctr"/>
            <a:r>
              <a:rPr lang="es-ES" sz="1600" dirty="0">
                <a:solidFill>
                  <a:srgbClr val="000000"/>
                </a:solidFill>
                <a:latin typeface="Arial" panose="020B0604020202020204" pitchFamily="34" charset="0"/>
                <a:cs typeface="Arial" panose="020B0604020202020204" pitchFamily="34" charset="0"/>
              </a:rPr>
              <a:t>Estrés como amenaza percibida</a:t>
            </a:r>
          </a:p>
        </p:txBody>
      </p:sp>
    </p:spTree>
    <p:extLst>
      <p:ext uri="{BB962C8B-B14F-4D97-AF65-F5344CB8AC3E}">
        <p14:creationId xmlns:p14="http://schemas.microsoft.com/office/powerpoint/2010/main" val="2832603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983" y="7939"/>
            <a:ext cx="9144000" cy="1035373"/>
          </a:xfrm>
          <a:prstGeom prst="rect">
            <a:avLst/>
          </a:prstGeom>
        </p:spPr>
        <p:txBody>
          <a:bodyPr/>
          <a:lstStyle/>
          <a:p>
            <a:r>
              <a:rPr lang="es-ES" sz="2800" dirty="0"/>
              <a:t> </a:t>
            </a:r>
            <a:br>
              <a:rPr lang="es-ES" sz="2800" dirty="0"/>
            </a:br>
            <a:r>
              <a:rPr lang="es-EC" sz="2000" b="1" kern="0" dirty="0">
                <a:solidFill>
                  <a:srgbClr val="00B050"/>
                </a:solidFill>
                <a:effectLst/>
                <a:latin typeface="Arial" panose="020B0604020202020204" pitchFamily="34" charset="0"/>
                <a:ea typeface="Arial" panose="020B0604020202020204" pitchFamily="34" charset="0"/>
                <a:cs typeface="Times New Roman" panose="02020603050405020304" pitchFamily="18" charset="0"/>
              </a:rPr>
              <a:t>La importancia del juego en la educación de los niños</a:t>
            </a:r>
            <a:br>
              <a:rPr lang="es-EC" sz="1800" b="1" kern="0" dirty="0">
                <a:effectLst/>
                <a:latin typeface="Arial" panose="020B0604020202020204" pitchFamily="34" charset="0"/>
                <a:ea typeface="Times New Roman" panose="02020603050405020304" pitchFamily="18" charset="0"/>
                <a:cs typeface="Times New Roman" panose="02020603050405020304" pitchFamily="18" charset="0"/>
              </a:rPr>
            </a:br>
            <a:endParaRPr lang="es-ES" sz="2800" u="sng" dirty="0"/>
          </a:p>
        </p:txBody>
      </p:sp>
      <p:sp>
        <p:nvSpPr>
          <p:cNvPr id="6" name="AutoShape 8" descr="Imagen de un niño mirandose al espejo para colorear – Ropa casual"/>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2" name="Freeform: Shape 131">
            <a:extLst>
              <a:ext uri="{FF2B5EF4-FFF2-40B4-BE49-F238E27FC236}">
                <a16:creationId xmlns:a16="http://schemas.microsoft.com/office/drawing/2014/main" id="{5024437D-2D01-4C26-B872-5D7E0CBAF723}"/>
              </a:ext>
            </a:extLst>
          </p:cNvPr>
          <p:cNvSpPr/>
          <p:nvPr/>
        </p:nvSpPr>
        <p:spPr>
          <a:xfrm flipH="1">
            <a:off x="1907704" y="1486771"/>
            <a:ext cx="1858868" cy="1043396"/>
          </a:xfrm>
          <a:custGeom>
            <a:avLst/>
            <a:gdLst>
              <a:gd name="connsiteX0" fmla="*/ 1378458 w 1451008"/>
              <a:gd name="connsiteY0" fmla="*/ 0 h 724922"/>
              <a:gd name="connsiteX1" fmla="*/ 72550 w 1451008"/>
              <a:gd name="connsiteY1" fmla="*/ 0 h 724922"/>
              <a:gd name="connsiteX2" fmla="*/ 0 w 1451008"/>
              <a:gd name="connsiteY2" fmla="*/ 72492 h 724922"/>
              <a:gd name="connsiteX3" fmla="*/ 0 w 1451008"/>
              <a:gd name="connsiteY3" fmla="*/ 652430 h 724922"/>
              <a:gd name="connsiteX4" fmla="*/ 72550 w 1451008"/>
              <a:gd name="connsiteY4" fmla="*/ 724922 h 724922"/>
              <a:gd name="connsiteX5" fmla="*/ 1378458 w 1451008"/>
              <a:gd name="connsiteY5" fmla="*/ 724922 h 724922"/>
              <a:gd name="connsiteX6" fmla="*/ 1451008 w 1451008"/>
              <a:gd name="connsiteY6" fmla="*/ 652430 h 724922"/>
              <a:gd name="connsiteX7" fmla="*/ 1451008 w 1451008"/>
              <a:gd name="connsiteY7" fmla="*/ 72492 h 724922"/>
              <a:gd name="connsiteX8" fmla="*/ 1378458 w 1451008"/>
              <a:gd name="connsiteY8" fmla="*/ 0 h 7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008" h="724922">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172" tIns="49172" rIns="49172" bIns="49172" numCol="1" spcCol="1270" anchor="ctr" anchorCtr="0">
            <a:noAutofit/>
          </a:bodyPr>
          <a:lstStyle/>
          <a:p>
            <a:pPr algn="ctr"/>
            <a:r>
              <a:rPr lang="es-EC" sz="1600" b="1" dirty="0">
                <a:solidFill>
                  <a:srgbClr val="000000"/>
                </a:solidFill>
              </a:rPr>
              <a:t>Generador de placer</a:t>
            </a:r>
            <a:endParaRPr lang="es-ES" sz="1600" dirty="0">
              <a:solidFill>
                <a:srgbClr val="000000"/>
              </a:solidFill>
            </a:endParaRPr>
          </a:p>
        </p:txBody>
      </p:sp>
      <p:sp>
        <p:nvSpPr>
          <p:cNvPr id="23" name="Freeform: Shape 128">
            <a:extLst>
              <a:ext uri="{FF2B5EF4-FFF2-40B4-BE49-F238E27FC236}">
                <a16:creationId xmlns:a16="http://schemas.microsoft.com/office/drawing/2014/main" id="{A5510E3D-B70D-47EB-9144-B8F918236D61}"/>
              </a:ext>
            </a:extLst>
          </p:cNvPr>
          <p:cNvSpPr/>
          <p:nvPr/>
        </p:nvSpPr>
        <p:spPr>
          <a:xfrm flipH="1">
            <a:off x="1905024" y="3414877"/>
            <a:ext cx="1765828" cy="724923"/>
          </a:xfrm>
          <a:custGeom>
            <a:avLst/>
            <a:gdLst>
              <a:gd name="connsiteX0" fmla="*/ 1378458 w 1451008"/>
              <a:gd name="connsiteY0" fmla="*/ 0 h 724922"/>
              <a:gd name="connsiteX1" fmla="*/ 72550 w 1451008"/>
              <a:gd name="connsiteY1" fmla="*/ 0 h 724922"/>
              <a:gd name="connsiteX2" fmla="*/ 0 w 1451008"/>
              <a:gd name="connsiteY2" fmla="*/ 72492 h 724922"/>
              <a:gd name="connsiteX3" fmla="*/ 0 w 1451008"/>
              <a:gd name="connsiteY3" fmla="*/ 652430 h 724922"/>
              <a:gd name="connsiteX4" fmla="*/ 72550 w 1451008"/>
              <a:gd name="connsiteY4" fmla="*/ 724922 h 724922"/>
              <a:gd name="connsiteX5" fmla="*/ 1378458 w 1451008"/>
              <a:gd name="connsiteY5" fmla="*/ 724922 h 724922"/>
              <a:gd name="connsiteX6" fmla="*/ 1451008 w 1451008"/>
              <a:gd name="connsiteY6" fmla="*/ 652430 h 724922"/>
              <a:gd name="connsiteX7" fmla="*/ 1451008 w 1451008"/>
              <a:gd name="connsiteY7" fmla="*/ 72492 h 724922"/>
              <a:gd name="connsiteX8" fmla="*/ 1378458 w 1451008"/>
              <a:gd name="connsiteY8" fmla="*/ 0 h 7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008" h="724922">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accent5">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172" tIns="49172" rIns="49172" bIns="49172" numCol="1" spcCol="1270" anchor="ctr" anchorCtr="0">
            <a:noAutofit/>
          </a:bodyPr>
          <a:lstStyle/>
          <a:p>
            <a:pPr algn="ctr"/>
            <a:r>
              <a:rPr lang="es-EC" sz="1600" b="1" dirty="0">
                <a:solidFill>
                  <a:srgbClr val="000000"/>
                </a:solidFill>
              </a:rPr>
              <a:t>Abierto y espontáneo</a:t>
            </a:r>
            <a:endParaRPr lang="es-ES" sz="1600" dirty="0">
              <a:solidFill>
                <a:srgbClr val="000000"/>
              </a:solidFill>
            </a:endParaRPr>
          </a:p>
        </p:txBody>
      </p:sp>
      <p:sp>
        <p:nvSpPr>
          <p:cNvPr id="24" name="Freeform: Shape 125">
            <a:extLst>
              <a:ext uri="{FF2B5EF4-FFF2-40B4-BE49-F238E27FC236}">
                <a16:creationId xmlns:a16="http://schemas.microsoft.com/office/drawing/2014/main" id="{D9040BA9-95E2-43A0-9553-B09954D78210}"/>
              </a:ext>
            </a:extLst>
          </p:cNvPr>
          <p:cNvSpPr/>
          <p:nvPr/>
        </p:nvSpPr>
        <p:spPr>
          <a:xfrm flipH="1">
            <a:off x="1958583" y="5338285"/>
            <a:ext cx="1686190" cy="611027"/>
          </a:xfrm>
          <a:custGeom>
            <a:avLst/>
            <a:gdLst>
              <a:gd name="connsiteX0" fmla="*/ 1378458 w 1451008"/>
              <a:gd name="connsiteY0" fmla="*/ 0 h 724922"/>
              <a:gd name="connsiteX1" fmla="*/ 72550 w 1451008"/>
              <a:gd name="connsiteY1" fmla="*/ 0 h 724922"/>
              <a:gd name="connsiteX2" fmla="*/ 0 w 1451008"/>
              <a:gd name="connsiteY2" fmla="*/ 72492 h 724922"/>
              <a:gd name="connsiteX3" fmla="*/ 0 w 1451008"/>
              <a:gd name="connsiteY3" fmla="*/ 652430 h 724922"/>
              <a:gd name="connsiteX4" fmla="*/ 72550 w 1451008"/>
              <a:gd name="connsiteY4" fmla="*/ 724922 h 724922"/>
              <a:gd name="connsiteX5" fmla="*/ 1378458 w 1451008"/>
              <a:gd name="connsiteY5" fmla="*/ 724922 h 724922"/>
              <a:gd name="connsiteX6" fmla="*/ 1451008 w 1451008"/>
              <a:gd name="connsiteY6" fmla="*/ 652430 h 724922"/>
              <a:gd name="connsiteX7" fmla="*/ 1451008 w 1451008"/>
              <a:gd name="connsiteY7" fmla="*/ 72492 h 724922"/>
              <a:gd name="connsiteX8" fmla="*/ 1378458 w 1451008"/>
              <a:gd name="connsiteY8" fmla="*/ 0 h 7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008" h="724922">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rgbClr val="80F8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172" tIns="49172" rIns="49172" bIns="49172" numCol="1" spcCol="1270" anchor="ctr" anchorCtr="0">
            <a:noAutofit/>
          </a:bodyPr>
          <a:lstStyle/>
          <a:p>
            <a:pPr algn="ctr" latinLnBrk="1"/>
            <a:endParaRPr lang="en-US" altLang="ko-KR" sz="1600" b="1" dirty="0">
              <a:solidFill>
                <a:srgbClr val="000000"/>
              </a:solidFill>
              <a:cs typeface="Arial" pitchFamily="34" charset="0"/>
            </a:endParaRPr>
          </a:p>
          <a:p>
            <a:pPr algn="ctr" latinLnBrk="1"/>
            <a:endParaRPr lang="es-EC" sz="1600" b="1" dirty="0">
              <a:solidFill>
                <a:srgbClr val="000000"/>
              </a:solidFill>
            </a:endParaRPr>
          </a:p>
          <a:p>
            <a:pPr algn="ctr" latinLnBrk="1"/>
            <a:endParaRPr lang="es-MX" sz="1600" b="1" dirty="0">
              <a:solidFill>
                <a:srgbClr val="000000"/>
              </a:solidFill>
            </a:endParaRPr>
          </a:p>
          <a:p>
            <a:pPr algn="ctr" latinLnBrk="1"/>
            <a:r>
              <a:rPr lang="es-MX" sz="1600" b="1" dirty="0">
                <a:solidFill>
                  <a:srgbClr val="000000"/>
                </a:solidFill>
              </a:rPr>
              <a:t>Forma de expresión y relación </a:t>
            </a:r>
          </a:p>
          <a:p>
            <a:pPr algn="ctr" latinLnBrk="1"/>
            <a:endParaRPr lang="es-MX" sz="1600" b="1" dirty="0">
              <a:solidFill>
                <a:srgbClr val="000000"/>
              </a:solidFill>
            </a:endParaRPr>
          </a:p>
          <a:p>
            <a:pPr algn="ctr" latinLnBrk="1"/>
            <a:endParaRPr lang="ko-KR" altLang="en-US" sz="1600" b="1" dirty="0">
              <a:solidFill>
                <a:srgbClr val="000000"/>
              </a:solidFill>
              <a:cs typeface="Arial" pitchFamily="34" charset="0"/>
            </a:endParaRPr>
          </a:p>
          <a:p>
            <a:pPr algn="ctr" defTabSz="1955800">
              <a:lnSpc>
                <a:spcPct val="90000"/>
              </a:lnSpc>
              <a:spcBef>
                <a:spcPct val="0"/>
              </a:spcBef>
              <a:spcAft>
                <a:spcPct val="35000"/>
              </a:spcAft>
            </a:pPr>
            <a:endParaRPr lang="en-US" sz="1600" cap="all" dirty="0">
              <a:solidFill>
                <a:srgbClr val="000000"/>
              </a:solidFill>
            </a:endParaRPr>
          </a:p>
        </p:txBody>
      </p:sp>
      <p:sp>
        <p:nvSpPr>
          <p:cNvPr id="26" name="Freeform: Shape 243">
            <a:extLst>
              <a:ext uri="{FF2B5EF4-FFF2-40B4-BE49-F238E27FC236}">
                <a16:creationId xmlns:a16="http://schemas.microsoft.com/office/drawing/2014/main" id="{D22F7F19-4A80-4C9F-B635-94C43C187015}"/>
              </a:ext>
            </a:extLst>
          </p:cNvPr>
          <p:cNvSpPr/>
          <p:nvPr/>
        </p:nvSpPr>
        <p:spPr>
          <a:xfrm flipH="1">
            <a:off x="4488483" y="1091742"/>
            <a:ext cx="1838158" cy="609068"/>
          </a:xfrm>
          <a:custGeom>
            <a:avLst/>
            <a:gdLst>
              <a:gd name="connsiteX0" fmla="*/ 1378458 w 1451008"/>
              <a:gd name="connsiteY0" fmla="*/ 0 h 724922"/>
              <a:gd name="connsiteX1" fmla="*/ 72550 w 1451008"/>
              <a:gd name="connsiteY1" fmla="*/ 0 h 724922"/>
              <a:gd name="connsiteX2" fmla="*/ 0 w 1451008"/>
              <a:gd name="connsiteY2" fmla="*/ 72492 h 724922"/>
              <a:gd name="connsiteX3" fmla="*/ 0 w 1451008"/>
              <a:gd name="connsiteY3" fmla="*/ 652430 h 724922"/>
              <a:gd name="connsiteX4" fmla="*/ 72550 w 1451008"/>
              <a:gd name="connsiteY4" fmla="*/ 724922 h 724922"/>
              <a:gd name="connsiteX5" fmla="*/ 1378458 w 1451008"/>
              <a:gd name="connsiteY5" fmla="*/ 724922 h 724922"/>
              <a:gd name="connsiteX6" fmla="*/ 1451008 w 1451008"/>
              <a:gd name="connsiteY6" fmla="*/ 652430 h 724922"/>
              <a:gd name="connsiteX7" fmla="*/ 1451008 w 1451008"/>
              <a:gd name="connsiteY7" fmla="*/ 72492 h 724922"/>
              <a:gd name="connsiteX8" fmla="*/ 1378458 w 1451008"/>
              <a:gd name="connsiteY8" fmla="*/ 0 h 7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008" h="724922">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0" vert="horz" wrap="square" lIns="49172" tIns="49172" rIns="49172" bIns="49172" numCol="1" spcCol="1270" anchor="ctr" anchorCtr="0">
            <a:noAutofit/>
          </a:bodyPr>
          <a:lstStyle/>
          <a:p>
            <a:pPr algn="ctr" latinLnBrk="1"/>
            <a:r>
              <a:rPr lang="es-EC" dirty="0">
                <a:solidFill>
                  <a:srgbClr val="000000"/>
                </a:solidFill>
                <a:latin typeface="+mj-lt"/>
              </a:rPr>
              <a:t>Disfrute</a:t>
            </a:r>
            <a:endParaRPr lang="ko-KR" altLang="en-US" dirty="0">
              <a:solidFill>
                <a:srgbClr val="000000"/>
              </a:solidFill>
              <a:latin typeface="+mj-lt"/>
              <a:cs typeface="Arial" pitchFamily="34" charset="0"/>
            </a:endParaRPr>
          </a:p>
        </p:txBody>
      </p:sp>
      <p:sp>
        <p:nvSpPr>
          <p:cNvPr id="28" name="Freeform: Shape 237">
            <a:extLst>
              <a:ext uri="{FF2B5EF4-FFF2-40B4-BE49-F238E27FC236}">
                <a16:creationId xmlns:a16="http://schemas.microsoft.com/office/drawing/2014/main" id="{432D9B1D-5228-48CF-BCB9-BEF954DCEB65}"/>
              </a:ext>
            </a:extLst>
          </p:cNvPr>
          <p:cNvSpPr/>
          <p:nvPr/>
        </p:nvSpPr>
        <p:spPr>
          <a:xfrm flipH="1">
            <a:off x="4294953" y="5281336"/>
            <a:ext cx="3792651" cy="724923"/>
          </a:xfrm>
          <a:custGeom>
            <a:avLst/>
            <a:gdLst>
              <a:gd name="connsiteX0" fmla="*/ 1378458 w 1451008"/>
              <a:gd name="connsiteY0" fmla="*/ 0 h 724922"/>
              <a:gd name="connsiteX1" fmla="*/ 72550 w 1451008"/>
              <a:gd name="connsiteY1" fmla="*/ 0 h 724922"/>
              <a:gd name="connsiteX2" fmla="*/ 0 w 1451008"/>
              <a:gd name="connsiteY2" fmla="*/ 72492 h 724922"/>
              <a:gd name="connsiteX3" fmla="*/ 0 w 1451008"/>
              <a:gd name="connsiteY3" fmla="*/ 652430 h 724922"/>
              <a:gd name="connsiteX4" fmla="*/ 72550 w 1451008"/>
              <a:gd name="connsiteY4" fmla="*/ 724922 h 724922"/>
              <a:gd name="connsiteX5" fmla="*/ 1378458 w 1451008"/>
              <a:gd name="connsiteY5" fmla="*/ 724922 h 724922"/>
              <a:gd name="connsiteX6" fmla="*/ 1451008 w 1451008"/>
              <a:gd name="connsiteY6" fmla="*/ 652430 h 724922"/>
              <a:gd name="connsiteX7" fmla="*/ 1451008 w 1451008"/>
              <a:gd name="connsiteY7" fmla="*/ 72492 h 724922"/>
              <a:gd name="connsiteX8" fmla="*/ 1378458 w 1451008"/>
              <a:gd name="connsiteY8" fmla="*/ 0 h 7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008" h="724922">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0" vert="horz" wrap="square" lIns="49172" tIns="49172" rIns="49172" bIns="49172" numCol="1" spcCol="1270" anchor="ctr" anchorCtr="0">
            <a:noAutofit/>
          </a:bodyPr>
          <a:lstStyle/>
          <a:p>
            <a:pPr algn="ctr"/>
            <a:r>
              <a:rPr lang="es-MX" sz="1600" dirty="0">
                <a:solidFill>
                  <a:srgbClr val="000000"/>
                </a:solidFill>
              </a:rPr>
              <a:t>Fuente de sentimientos, preocupaciones y experiencias que se representan ante los demás</a:t>
            </a:r>
            <a:endParaRPr lang="es-ES" sz="1600" dirty="0">
              <a:solidFill>
                <a:srgbClr val="000000"/>
              </a:solidFill>
            </a:endParaRPr>
          </a:p>
        </p:txBody>
      </p:sp>
      <p:sp>
        <p:nvSpPr>
          <p:cNvPr id="29" name="Freeform: Shape 234">
            <a:extLst>
              <a:ext uri="{FF2B5EF4-FFF2-40B4-BE49-F238E27FC236}">
                <a16:creationId xmlns:a16="http://schemas.microsoft.com/office/drawing/2014/main" id="{932068DB-BF65-4F9F-9175-D6F37EC14379}"/>
              </a:ext>
            </a:extLst>
          </p:cNvPr>
          <p:cNvSpPr/>
          <p:nvPr/>
        </p:nvSpPr>
        <p:spPr>
          <a:xfrm flipH="1">
            <a:off x="4294953" y="3392276"/>
            <a:ext cx="3906335" cy="830144"/>
          </a:xfrm>
          <a:custGeom>
            <a:avLst/>
            <a:gdLst>
              <a:gd name="connsiteX0" fmla="*/ 1378458 w 1451008"/>
              <a:gd name="connsiteY0" fmla="*/ 0 h 724922"/>
              <a:gd name="connsiteX1" fmla="*/ 72550 w 1451008"/>
              <a:gd name="connsiteY1" fmla="*/ 0 h 724922"/>
              <a:gd name="connsiteX2" fmla="*/ 0 w 1451008"/>
              <a:gd name="connsiteY2" fmla="*/ 72492 h 724922"/>
              <a:gd name="connsiteX3" fmla="*/ 0 w 1451008"/>
              <a:gd name="connsiteY3" fmla="*/ 652430 h 724922"/>
              <a:gd name="connsiteX4" fmla="*/ 72550 w 1451008"/>
              <a:gd name="connsiteY4" fmla="*/ 724922 h 724922"/>
              <a:gd name="connsiteX5" fmla="*/ 1378458 w 1451008"/>
              <a:gd name="connsiteY5" fmla="*/ 724922 h 724922"/>
              <a:gd name="connsiteX6" fmla="*/ 1451008 w 1451008"/>
              <a:gd name="connsiteY6" fmla="*/ 652430 h 724922"/>
              <a:gd name="connsiteX7" fmla="*/ 1451008 w 1451008"/>
              <a:gd name="connsiteY7" fmla="*/ 72492 h 724922"/>
              <a:gd name="connsiteX8" fmla="*/ 1378458 w 1451008"/>
              <a:gd name="connsiteY8" fmla="*/ 0 h 7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008" h="724922">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0" vert="horz" wrap="square" lIns="49172" tIns="49172" rIns="49172" bIns="49172" numCol="1" spcCol="1270" anchor="ctr" anchorCtr="0">
            <a:noAutofit/>
          </a:bodyPr>
          <a:lstStyle/>
          <a:p>
            <a:pPr algn="just" latinLnBrk="1"/>
            <a:r>
              <a:rPr lang="es-MX" sz="1400" dirty="0">
                <a:solidFill>
                  <a:srgbClr val="000000"/>
                </a:solidFill>
              </a:rPr>
              <a:t>Esta apertura del juego facilita la expresión del sentimiento y de la afectividad. (DIEGO, 2006)</a:t>
            </a:r>
            <a:endParaRPr lang="ko-KR" altLang="en-US" sz="1400" dirty="0">
              <a:solidFill>
                <a:srgbClr val="000000"/>
              </a:solidFill>
              <a:cs typeface="Arial" pitchFamily="34" charset="0"/>
            </a:endParaRPr>
          </a:p>
        </p:txBody>
      </p:sp>
      <p:sp>
        <p:nvSpPr>
          <p:cNvPr id="31" name="Freeform: Shape 228">
            <a:extLst>
              <a:ext uri="{FF2B5EF4-FFF2-40B4-BE49-F238E27FC236}">
                <a16:creationId xmlns:a16="http://schemas.microsoft.com/office/drawing/2014/main" id="{3680A1C3-F629-4C62-B3C7-8D132DAA6DFD}"/>
              </a:ext>
            </a:extLst>
          </p:cNvPr>
          <p:cNvSpPr/>
          <p:nvPr/>
        </p:nvSpPr>
        <p:spPr>
          <a:xfrm flipH="1">
            <a:off x="4432051" y="2088453"/>
            <a:ext cx="1942324" cy="540345"/>
          </a:xfrm>
          <a:custGeom>
            <a:avLst/>
            <a:gdLst>
              <a:gd name="connsiteX0" fmla="*/ 1378458 w 1451008"/>
              <a:gd name="connsiteY0" fmla="*/ 0 h 724922"/>
              <a:gd name="connsiteX1" fmla="*/ 72550 w 1451008"/>
              <a:gd name="connsiteY1" fmla="*/ 0 h 724922"/>
              <a:gd name="connsiteX2" fmla="*/ 0 w 1451008"/>
              <a:gd name="connsiteY2" fmla="*/ 72492 h 724922"/>
              <a:gd name="connsiteX3" fmla="*/ 0 w 1451008"/>
              <a:gd name="connsiteY3" fmla="*/ 652430 h 724922"/>
              <a:gd name="connsiteX4" fmla="*/ 72550 w 1451008"/>
              <a:gd name="connsiteY4" fmla="*/ 724922 h 724922"/>
              <a:gd name="connsiteX5" fmla="*/ 1378458 w 1451008"/>
              <a:gd name="connsiteY5" fmla="*/ 724922 h 724922"/>
              <a:gd name="connsiteX6" fmla="*/ 1451008 w 1451008"/>
              <a:gd name="connsiteY6" fmla="*/ 652430 h 724922"/>
              <a:gd name="connsiteX7" fmla="*/ 1451008 w 1451008"/>
              <a:gd name="connsiteY7" fmla="*/ 72492 h 724922"/>
              <a:gd name="connsiteX8" fmla="*/ 1378458 w 1451008"/>
              <a:gd name="connsiteY8" fmla="*/ 0 h 7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008" h="724922">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0" vert="horz" wrap="square" lIns="49172" tIns="49172" rIns="49172" bIns="49172" numCol="1" spcCol="1270" anchor="ctr" anchorCtr="0">
            <a:noAutofit/>
          </a:bodyPr>
          <a:lstStyle/>
          <a:p>
            <a:pPr algn="ctr" latinLnBrk="1"/>
            <a:r>
              <a:rPr lang="es-EC" dirty="0">
                <a:solidFill>
                  <a:srgbClr val="000000"/>
                </a:solidFill>
                <a:latin typeface="Arial" panose="020B0604020202020204" pitchFamily="34" charset="0"/>
                <a:ea typeface="Arial" panose="020B0604020202020204" pitchFamily="34" charset="0"/>
              </a:rPr>
              <a:t>A</a:t>
            </a:r>
            <a:r>
              <a:rPr lang="es-EC" sz="1800" dirty="0">
                <a:solidFill>
                  <a:srgbClr val="000000"/>
                </a:solidFill>
                <a:effectLst/>
                <a:latin typeface="Arial" panose="020B0604020202020204" pitchFamily="34" charset="0"/>
                <a:ea typeface="Arial" panose="020B0604020202020204" pitchFamily="34" charset="0"/>
              </a:rPr>
              <a:t>ctividad</a:t>
            </a:r>
            <a:endParaRPr lang="en-US" sz="1400" dirty="0">
              <a:solidFill>
                <a:srgbClr val="000000"/>
              </a:solidFill>
            </a:endParaRPr>
          </a:p>
        </p:txBody>
      </p:sp>
      <p:sp>
        <p:nvSpPr>
          <p:cNvPr id="32" name="31 Abrir llave"/>
          <p:cNvSpPr/>
          <p:nvPr/>
        </p:nvSpPr>
        <p:spPr>
          <a:xfrm>
            <a:off x="3887290" y="3231285"/>
            <a:ext cx="396044" cy="115212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36" name="35 Abrir llave"/>
          <p:cNvSpPr/>
          <p:nvPr/>
        </p:nvSpPr>
        <p:spPr>
          <a:xfrm>
            <a:off x="3855941" y="1344007"/>
            <a:ext cx="486741" cy="115212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38" name="37 Abrir llave"/>
          <p:cNvSpPr/>
          <p:nvPr/>
        </p:nvSpPr>
        <p:spPr>
          <a:xfrm>
            <a:off x="3756964" y="5151165"/>
            <a:ext cx="396044" cy="115212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39" name="38 Abrir llave"/>
          <p:cNvSpPr/>
          <p:nvPr/>
        </p:nvSpPr>
        <p:spPr>
          <a:xfrm>
            <a:off x="1407025" y="1840295"/>
            <a:ext cx="515478" cy="3803503"/>
          </a:xfrm>
          <a:prstGeom prst="leftBrace">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es-ES"/>
          </a:p>
        </p:txBody>
      </p:sp>
      <p:pic>
        <p:nvPicPr>
          <p:cNvPr id="48" name="Picture 2" descr="ESPE (@ESPEU) | Twitte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3674" y="35613"/>
            <a:ext cx="1335314" cy="1182720"/>
          </a:xfrm>
          <a:prstGeom prst="rect">
            <a:avLst/>
          </a:prstGeom>
          <a:noFill/>
          <a:extLst>
            <a:ext uri="{909E8E84-426E-40DD-AFC4-6F175D3DCCD1}">
              <a14:hiddenFill xmlns:a14="http://schemas.microsoft.com/office/drawing/2010/main">
                <a:solidFill>
                  <a:srgbClr val="FFFFFF"/>
                </a:solidFill>
              </a14:hiddenFill>
            </a:ext>
          </a:extLst>
        </p:spPr>
      </p:pic>
      <p:sp>
        <p:nvSpPr>
          <p:cNvPr id="20" name="Freeform: Shape 243">
            <a:extLst>
              <a:ext uri="{FF2B5EF4-FFF2-40B4-BE49-F238E27FC236}">
                <a16:creationId xmlns:a16="http://schemas.microsoft.com/office/drawing/2014/main" id="{CB1C1983-E149-48CB-AB99-B54A9EE54088}"/>
              </a:ext>
            </a:extLst>
          </p:cNvPr>
          <p:cNvSpPr/>
          <p:nvPr/>
        </p:nvSpPr>
        <p:spPr>
          <a:xfrm flipH="1">
            <a:off x="70563" y="2693145"/>
            <a:ext cx="1475956" cy="2228407"/>
          </a:xfrm>
          <a:custGeom>
            <a:avLst/>
            <a:gdLst>
              <a:gd name="connsiteX0" fmla="*/ 1378458 w 1451008"/>
              <a:gd name="connsiteY0" fmla="*/ 0 h 724922"/>
              <a:gd name="connsiteX1" fmla="*/ 72550 w 1451008"/>
              <a:gd name="connsiteY1" fmla="*/ 0 h 724922"/>
              <a:gd name="connsiteX2" fmla="*/ 0 w 1451008"/>
              <a:gd name="connsiteY2" fmla="*/ 72492 h 724922"/>
              <a:gd name="connsiteX3" fmla="*/ 0 w 1451008"/>
              <a:gd name="connsiteY3" fmla="*/ 652430 h 724922"/>
              <a:gd name="connsiteX4" fmla="*/ 72550 w 1451008"/>
              <a:gd name="connsiteY4" fmla="*/ 724922 h 724922"/>
              <a:gd name="connsiteX5" fmla="*/ 1378458 w 1451008"/>
              <a:gd name="connsiteY5" fmla="*/ 724922 h 724922"/>
              <a:gd name="connsiteX6" fmla="*/ 1451008 w 1451008"/>
              <a:gd name="connsiteY6" fmla="*/ 652430 h 724922"/>
              <a:gd name="connsiteX7" fmla="*/ 1451008 w 1451008"/>
              <a:gd name="connsiteY7" fmla="*/ 72492 h 724922"/>
              <a:gd name="connsiteX8" fmla="*/ 1378458 w 1451008"/>
              <a:gd name="connsiteY8" fmla="*/ 0 h 7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008" h="724922">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0" vert="horz" wrap="square" lIns="49172" tIns="49172" rIns="49172" bIns="49172" numCol="1" spcCol="1270" anchor="ctr" anchorCtr="0">
            <a:noAutofit/>
          </a:bodyPr>
          <a:lstStyle/>
          <a:p>
            <a:pPr algn="ctr" latinLnBrk="1"/>
            <a:r>
              <a:rPr lang="es-EC" sz="1400" b="1" dirty="0">
                <a:solidFill>
                  <a:srgbClr val="000000"/>
                </a:solidFill>
              </a:rPr>
              <a:t>Características del juego</a:t>
            </a:r>
            <a:endParaRPr lang="ko-KR" altLang="en-US" sz="1400" b="1" dirty="0">
              <a:solidFill>
                <a:srgbClr val="000000"/>
              </a:solidFill>
              <a:cs typeface="Arial" pitchFamily="34" charset="0"/>
            </a:endParaRPr>
          </a:p>
        </p:txBody>
      </p:sp>
    </p:spTree>
    <p:extLst>
      <p:ext uri="{BB962C8B-B14F-4D97-AF65-F5344CB8AC3E}">
        <p14:creationId xmlns:p14="http://schemas.microsoft.com/office/powerpoint/2010/main" val="3270381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624" y="-106744"/>
            <a:ext cx="9144000" cy="1035373"/>
          </a:xfrm>
          <a:prstGeom prst="rect">
            <a:avLst/>
          </a:prstGeom>
        </p:spPr>
        <p:txBody>
          <a:bodyPr/>
          <a:lstStyle/>
          <a:p>
            <a:r>
              <a:rPr lang="es-ES" sz="2800" dirty="0"/>
              <a:t> </a:t>
            </a:r>
            <a:br>
              <a:rPr lang="es-ES" sz="2800" dirty="0"/>
            </a:br>
            <a:r>
              <a:rPr lang="es-EC" sz="2000" b="1" kern="0" dirty="0">
                <a:solidFill>
                  <a:srgbClr val="00B050"/>
                </a:solidFill>
                <a:effectLst/>
                <a:latin typeface="Arial" panose="020B0604020202020204" pitchFamily="34" charset="0"/>
                <a:ea typeface="Arial" panose="020B0604020202020204" pitchFamily="34" charset="0"/>
                <a:cs typeface="Times New Roman" panose="02020603050405020304" pitchFamily="18" charset="0"/>
              </a:rPr>
              <a:t>La importancia del juego en la educación de los niños</a:t>
            </a:r>
            <a:br>
              <a:rPr lang="es-EC" sz="1800" b="1" kern="0" dirty="0">
                <a:effectLst/>
                <a:latin typeface="Arial" panose="020B0604020202020204" pitchFamily="34" charset="0"/>
                <a:ea typeface="Times New Roman" panose="02020603050405020304" pitchFamily="18" charset="0"/>
                <a:cs typeface="Times New Roman" panose="02020603050405020304" pitchFamily="18" charset="0"/>
              </a:rPr>
            </a:br>
            <a:endParaRPr lang="es-ES" sz="2800" u="sng" dirty="0"/>
          </a:p>
        </p:txBody>
      </p:sp>
      <p:sp>
        <p:nvSpPr>
          <p:cNvPr id="6" name="AutoShape 8" descr="Imagen de un niño mirandose al espejo para colorear – Ropa casual"/>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2" name="Freeform: Shape 131">
            <a:extLst>
              <a:ext uri="{FF2B5EF4-FFF2-40B4-BE49-F238E27FC236}">
                <a16:creationId xmlns:a16="http://schemas.microsoft.com/office/drawing/2014/main" id="{5024437D-2D01-4C26-B872-5D7E0CBAF723}"/>
              </a:ext>
            </a:extLst>
          </p:cNvPr>
          <p:cNvSpPr/>
          <p:nvPr/>
        </p:nvSpPr>
        <p:spPr>
          <a:xfrm flipH="1">
            <a:off x="1907704" y="1486771"/>
            <a:ext cx="1858868" cy="1043396"/>
          </a:xfrm>
          <a:custGeom>
            <a:avLst/>
            <a:gdLst>
              <a:gd name="connsiteX0" fmla="*/ 1378458 w 1451008"/>
              <a:gd name="connsiteY0" fmla="*/ 0 h 724922"/>
              <a:gd name="connsiteX1" fmla="*/ 72550 w 1451008"/>
              <a:gd name="connsiteY1" fmla="*/ 0 h 724922"/>
              <a:gd name="connsiteX2" fmla="*/ 0 w 1451008"/>
              <a:gd name="connsiteY2" fmla="*/ 72492 h 724922"/>
              <a:gd name="connsiteX3" fmla="*/ 0 w 1451008"/>
              <a:gd name="connsiteY3" fmla="*/ 652430 h 724922"/>
              <a:gd name="connsiteX4" fmla="*/ 72550 w 1451008"/>
              <a:gd name="connsiteY4" fmla="*/ 724922 h 724922"/>
              <a:gd name="connsiteX5" fmla="*/ 1378458 w 1451008"/>
              <a:gd name="connsiteY5" fmla="*/ 724922 h 724922"/>
              <a:gd name="connsiteX6" fmla="*/ 1451008 w 1451008"/>
              <a:gd name="connsiteY6" fmla="*/ 652430 h 724922"/>
              <a:gd name="connsiteX7" fmla="*/ 1451008 w 1451008"/>
              <a:gd name="connsiteY7" fmla="*/ 72492 h 724922"/>
              <a:gd name="connsiteX8" fmla="*/ 1378458 w 1451008"/>
              <a:gd name="connsiteY8" fmla="*/ 0 h 7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008" h="724922">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172" tIns="49172" rIns="49172" bIns="49172" numCol="1" spcCol="1270" anchor="ctr" anchorCtr="0">
            <a:noAutofit/>
          </a:bodyPr>
          <a:lstStyle/>
          <a:p>
            <a:pPr algn="ctr"/>
            <a:r>
              <a:rPr lang="es-ES" sz="1600" b="1" dirty="0">
                <a:solidFill>
                  <a:srgbClr val="000000"/>
                </a:solidFill>
                <a:latin typeface="+mj-lt"/>
              </a:rPr>
              <a:t>Juegos configurativos</a:t>
            </a:r>
          </a:p>
        </p:txBody>
      </p:sp>
      <p:sp>
        <p:nvSpPr>
          <p:cNvPr id="23" name="Freeform: Shape 128">
            <a:extLst>
              <a:ext uri="{FF2B5EF4-FFF2-40B4-BE49-F238E27FC236}">
                <a16:creationId xmlns:a16="http://schemas.microsoft.com/office/drawing/2014/main" id="{A5510E3D-B70D-47EB-9144-B8F918236D61}"/>
              </a:ext>
            </a:extLst>
          </p:cNvPr>
          <p:cNvSpPr/>
          <p:nvPr/>
        </p:nvSpPr>
        <p:spPr>
          <a:xfrm flipH="1">
            <a:off x="1983748" y="3258396"/>
            <a:ext cx="1765828" cy="724923"/>
          </a:xfrm>
          <a:custGeom>
            <a:avLst/>
            <a:gdLst>
              <a:gd name="connsiteX0" fmla="*/ 1378458 w 1451008"/>
              <a:gd name="connsiteY0" fmla="*/ 0 h 724922"/>
              <a:gd name="connsiteX1" fmla="*/ 72550 w 1451008"/>
              <a:gd name="connsiteY1" fmla="*/ 0 h 724922"/>
              <a:gd name="connsiteX2" fmla="*/ 0 w 1451008"/>
              <a:gd name="connsiteY2" fmla="*/ 72492 h 724922"/>
              <a:gd name="connsiteX3" fmla="*/ 0 w 1451008"/>
              <a:gd name="connsiteY3" fmla="*/ 652430 h 724922"/>
              <a:gd name="connsiteX4" fmla="*/ 72550 w 1451008"/>
              <a:gd name="connsiteY4" fmla="*/ 724922 h 724922"/>
              <a:gd name="connsiteX5" fmla="*/ 1378458 w 1451008"/>
              <a:gd name="connsiteY5" fmla="*/ 724922 h 724922"/>
              <a:gd name="connsiteX6" fmla="*/ 1451008 w 1451008"/>
              <a:gd name="connsiteY6" fmla="*/ 652430 h 724922"/>
              <a:gd name="connsiteX7" fmla="*/ 1451008 w 1451008"/>
              <a:gd name="connsiteY7" fmla="*/ 72492 h 724922"/>
              <a:gd name="connsiteX8" fmla="*/ 1378458 w 1451008"/>
              <a:gd name="connsiteY8" fmla="*/ 0 h 7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008" h="724922">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accent5">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172" tIns="49172" rIns="49172" bIns="49172" numCol="1" spcCol="1270" anchor="ctr" anchorCtr="0">
            <a:noAutofit/>
          </a:bodyPr>
          <a:lstStyle/>
          <a:p>
            <a:pPr algn="ctr"/>
            <a:r>
              <a:rPr lang="es-EC" sz="1600" b="1" dirty="0">
                <a:solidFill>
                  <a:srgbClr val="000000"/>
                </a:solidFill>
              </a:rPr>
              <a:t>Juegos de entrega</a:t>
            </a:r>
            <a:endParaRPr lang="es-ES" sz="1600" dirty="0">
              <a:solidFill>
                <a:srgbClr val="000000"/>
              </a:solidFill>
            </a:endParaRPr>
          </a:p>
        </p:txBody>
      </p:sp>
      <p:sp>
        <p:nvSpPr>
          <p:cNvPr id="24" name="Freeform: Shape 125">
            <a:extLst>
              <a:ext uri="{FF2B5EF4-FFF2-40B4-BE49-F238E27FC236}">
                <a16:creationId xmlns:a16="http://schemas.microsoft.com/office/drawing/2014/main" id="{D9040BA9-95E2-43A0-9553-B09954D78210}"/>
              </a:ext>
            </a:extLst>
          </p:cNvPr>
          <p:cNvSpPr/>
          <p:nvPr/>
        </p:nvSpPr>
        <p:spPr>
          <a:xfrm flipH="1">
            <a:off x="2046188" y="5338284"/>
            <a:ext cx="1809753" cy="611027"/>
          </a:xfrm>
          <a:custGeom>
            <a:avLst/>
            <a:gdLst>
              <a:gd name="connsiteX0" fmla="*/ 1378458 w 1451008"/>
              <a:gd name="connsiteY0" fmla="*/ 0 h 724922"/>
              <a:gd name="connsiteX1" fmla="*/ 72550 w 1451008"/>
              <a:gd name="connsiteY1" fmla="*/ 0 h 724922"/>
              <a:gd name="connsiteX2" fmla="*/ 0 w 1451008"/>
              <a:gd name="connsiteY2" fmla="*/ 72492 h 724922"/>
              <a:gd name="connsiteX3" fmla="*/ 0 w 1451008"/>
              <a:gd name="connsiteY3" fmla="*/ 652430 h 724922"/>
              <a:gd name="connsiteX4" fmla="*/ 72550 w 1451008"/>
              <a:gd name="connsiteY4" fmla="*/ 724922 h 724922"/>
              <a:gd name="connsiteX5" fmla="*/ 1378458 w 1451008"/>
              <a:gd name="connsiteY5" fmla="*/ 724922 h 724922"/>
              <a:gd name="connsiteX6" fmla="*/ 1451008 w 1451008"/>
              <a:gd name="connsiteY6" fmla="*/ 652430 h 724922"/>
              <a:gd name="connsiteX7" fmla="*/ 1451008 w 1451008"/>
              <a:gd name="connsiteY7" fmla="*/ 72492 h 724922"/>
              <a:gd name="connsiteX8" fmla="*/ 1378458 w 1451008"/>
              <a:gd name="connsiteY8" fmla="*/ 0 h 7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008" h="724922">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rgbClr val="80F8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172" tIns="49172" rIns="49172" bIns="49172" numCol="1" spcCol="1270" anchor="ctr" anchorCtr="0">
            <a:noAutofit/>
          </a:bodyPr>
          <a:lstStyle/>
          <a:p>
            <a:pPr algn="ctr" latinLnBrk="1"/>
            <a:endParaRPr lang="en-US" altLang="ko-KR" sz="1600" b="1" dirty="0">
              <a:solidFill>
                <a:srgbClr val="000000"/>
              </a:solidFill>
              <a:cs typeface="Arial" pitchFamily="34" charset="0"/>
            </a:endParaRPr>
          </a:p>
          <a:p>
            <a:pPr algn="ctr" latinLnBrk="1"/>
            <a:endParaRPr lang="es-EC" sz="1600" b="1" dirty="0">
              <a:solidFill>
                <a:srgbClr val="000000"/>
              </a:solidFill>
            </a:endParaRPr>
          </a:p>
          <a:p>
            <a:pPr algn="ctr" latinLnBrk="1"/>
            <a:r>
              <a:rPr lang="es-MX" sz="1600" b="1" dirty="0">
                <a:solidFill>
                  <a:srgbClr val="000000"/>
                </a:solidFill>
              </a:rPr>
              <a:t>Juego simbólico</a:t>
            </a:r>
          </a:p>
          <a:p>
            <a:pPr algn="ctr" latinLnBrk="1"/>
            <a:endParaRPr lang="ko-KR" altLang="en-US" sz="1600" b="1" dirty="0">
              <a:solidFill>
                <a:srgbClr val="000000"/>
              </a:solidFill>
              <a:cs typeface="Arial" pitchFamily="34" charset="0"/>
            </a:endParaRPr>
          </a:p>
          <a:p>
            <a:pPr algn="ctr" defTabSz="1955800">
              <a:lnSpc>
                <a:spcPct val="90000"/>
              </a:lnSpc>
              <a:spcBef>
                <a:spcPct val="0"/>
              </a:spcBef>
              <a:spcAft>
                <a:spcPct val="35000"/>
              </a:spcAft>
            </a:pPr>
            <a:endParaRPr lang="en-US" sz="1600" cap="all" dirty="0">
              <a:solidFill>
                <a:srgbClr val="000000"/>
              </a:solidFill>
            </a:endParaRPr>
          </a:p>
        </p:txBody>
      </p:sp>
      <p:sp>
        <p:nvSpPr>
          <p:cNvPr id="26" name="Freeform: Shape 243">
            <a:extLst>
              <a:ext uri="{FF2B5EF4-FFF2-40B4-BE49-F238E27FC236}">
                <a16:creationId xmlns:a16="http://schemas.microsoft.com/office/drawing/2014/main" id="{D22F7F19-4A80-4C9F-B635-94C43C187015}"/>
              </a:ext>
            </a:extLst>
          </p:cNvPr>
          <p:cNvSpPr/>
          <p:nvPr/>
        </p:nvSpPr>
        <p:spPr>
          <a:xfrm flipH="1">
            <a:off x="4446364" y="1448952"/>
            <a:ext cx="3641239" cy="830143"/>
          </a:xfrm>
          <a:custGeom>
            <a:avLst/>
            <a:gdLst>
              <a:gd name="connsiteX0" fmla="*/ 1378458 w 1451008"/>
              <a:gd name="connsiteY0" fmla="*/ 0 h 724922"/>
              <a:gd name="connsiteX1" fmla="*/ 72550 w 1451008"/>
              <a:gd name="connsiteY1" fmla="*/ 0 h 724922"/>
              <a:gd name="connsiteX2" fmla="*/ 0 w 1451008"/>
              <a:gd name="connsiteY2" fmla="*/ 72492 h 724922"/>
              <a:gd name="connsiteX3" fmla="*/ 0 w 1451008"/>
              <a:gd name="connsiteY3" fmla="*/ 652430 h 724922"/>
              <a:gd name="connsiteX4" fmla="*/ 72550 w 1451008"/>
              <a:gd name="connsiteY4" fmla="*/ 724922 h 724922"/>
              <a:gd name="connsiteX5" fmla="*/ 1378458 w 1451008"/>
              <a:gd name="connsiteY5" fmla="*/ 724922 h 724922"/>
              <a:gd name="connsiteX6" fmla="*/ 1451008 w 1451008"/>
              <a:gd name="connsiteY6" fmla="*/ 652430 h 724922"/>
              <a:gd name="connsiteX7" fmla="*/ 1451008 w 1451008"/>
              <a:gd name="connsiteY7" fmla="*/ 72492 h 724922"/>
              <a:gd name="connsiteX8" fmla="*/ 1378458 w 1451008"/>
              <a:gd name="connsiteY8" fmla="*/ 0 h 7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008" h="724922">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0" vert="horz" wrap="square" lIns="49172" tIns="49172" rIns="49172" bIns="49172" numCol="1" spcCol="1270" anchor="ctr" anchorCtr="0">
            <a:noAutofit/>
          </a:bodyPr>
          <a:lstStyle/>
          <a:p>
            <a:pPr algn="ctr" latinLnBrk="1"/>
            <a:r>
              <a:rPr lang="es-MX" dirty="0">
                <a:solidFill>
                  <a:srgbClr val="000000"/>
                </a:solidFill>
                <a:latin typeface="+mj-lt"/>
              </a:rPr>
              <a:t>Actividad creativa del niño sobre el material</a:t>
            </a:r>
            <a:endParaRPr lang="ko-KR" altLang="en-US" dirty="0">
              <a:solidFill>
                <a:srgbClr val="000000"/>
              </a:solidFill>
              <a:latin typeface="+mj-lt"/>
              <a:cs typeface="Arial" pitchFamily="34" charset="0"/>
            </a:endParaRPr>
          </a:p>
        </p:txBody>
      </p:sp>
      <p:sp>
        <p:nvSpPr>
          <p:cNvPr id="28" name="Freeform: Shape 237">
            <a:extLst>
              <a:ext uri="{FF2B5EF4-FFF2-40B4-BE49-F238E27FC236}">
                <a16:creationId xmlns:a16="http://schemas.microsoft.com/office/drawing/2014/main" id="{432D9B1D-5228-48CF-BCB9-BEF954DCEB65}"/>
              </a:ext>
            </a:extLst>
          </p:cNvPr>
          <p:cNvSpPr/>
          <p:nvPr/>
        </p:nvSpPr>
        <p:spPr>
          <a:xfrm flipH="1">
            <a:off x="4780110" y="5224388"/>
            <a:ext cx="3792651" cy="724923"/>
          </a:xfrm>
          <a:custGeom>
            <a:avLst/>
            <a:gdLst>
              <a:gd name="connsiteX0" fmla="*/ 1378458 w 1451008"/>
              <a:gd name="connsiteY0" fmla="*/ 0 h 724922"/>
              <a:gd name="connsiteX1" fmla="*/ 72550 w 1451008"/>
              <a:gd name="connsiteY1" fmla="*/ 0 h 724922"/>
              <a:gd name="connsiteX2" fmla="*/ 0 w 1451008"/>
              <a:gd name="connsiteY2" fmla="*/ 72492 h 724922"/>
              <a:gd name="connsiteX3" fmla="*/ 0 w 1451008"/>
              <a:gd name="connsiteY3" fmla="*/ 652430 h 724922"/>
              <a:gd name="connsiteX4" fmla="*/ 72550 w 1451008"/>
              <a:gd name="connsiteY4" fmla="*/ 724922 h 724922"/>
              <a:gd name="connsiteX5" fmla="*/ 1378458 w 1451008"/>
              <a:gd name="connsiteY5" fmla="*/ 724922 h 724922"/>
              <a:gd name="connsiteX6" fmla="*/ 1451008 w 1451008"/>
              <a:gd name="connsiteY6" fmla="*/ 652430 h 724922"/>
              <a:gd name="connsiteX7" fmla="*/ 1451008 w 1451008"/>
              <a:gd name="connsiteY7" fmla="*/ 72492 h 724922"/>
              <a:gd name="connsiteX8" fmla="*/ 1378458 w 1451008"/>
              <a:gd name="connsiteY8" fmla="*/ 0 h 7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008" h="724922">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0" vert="horz" wrap="square" lIns="49172" tIns="49172" rIns="49172" bIns="49172" numCol="1" spcCol="1270" anchor="ctr" anchorCtr="0">
            <a:noAutofit/>
          </a:bodyPr>
          <a:lstStyle/>
          <a:p>
            <a:r>
              <a:rPr lang="es-ES" dirty="0">
                <a:solidFill>
                  <a:srgbClr val="000000"/>
                </a:solidFill>
                <a:latin typeface="+mj-lt"/>
              </a:rPr>
              <a:t>Predomina el componente configurativo</a:t>
            </a:r>
          </a:p>
        </p:txBody>
      </p:sp>
      <p:sp>
        <p:nvSpPr>
          <p:cNvPr id="29" name="Freeform: Shape 234">
            <a:extLst>
              <a:ext uri="{FF2B5EF4-FFF2-40B4-BE49-F238E27FC236}">
                <a16:creationId xmlns:a16="http://schemas.microsoft.com/office/drawing/2014/main" id="{932068DB-BF65-4F9F-9175-D6F37EC14379}"/>
              </a:ext>
            </a:extLst>
          </p:cNvPr>
          <p:cNvSpPr/>
          <p:nvPr/>
        </p:nvSpPr>
        <p:spPr>
          <a:xfrm flipH="1">
            <a:off x="4451619" y="3182961"/>
            <a:ext cx="3906335" cy="830144"/>
          </a:xfrm>
          <a:custGeom>
            <a:avLst/>
            <a:gdLst>
              <a:gd name="connsiteX0" fmla="*/ 1378458 w 1451008"/>
              <a:gd name="connsiteY0" fmla="*/ 0 h 724922"/>
              <a:gd name="connsiteX1" fmla="*/ 72550 w 1451008"/>
              <a:gd name="connsiteY1" fmla="*/ 0 h 724922"/>
              <a:gd name="connsiteX2" fmla="*/ 0 w 1451008"/>
              <a:gd name="connsiteY2" fmla="*/ 72492 h 724922"/>
              <a:gd name="connsiteX3" fmla="*/ 0 w 1451008"/>
              <a:gd name="connsiteY3" fmla="*/ 652430 h 724922"/>
              <a:gd name="connsiteX4" fmla="*/ 72550 w 1451008"/>
              <a:gd name="connsiteY4" fmla="*/ 724922 h 724922"/>
              <a:gd name="connsiteX5" fmla="*/ 1378458 w 1451008"/>
              <a:gd name="connsiteY5" fmla="*/ 724922 h 724922"/>
              <a:gd name="connsiteX6" fmla="*/ 1451008 w 1451008"/>
              <a:gd name="connsiteY6" fmla="*/ 652430 h 724922"/>
              <a:gd name="connsiteX7" fmla="*/ 1451008 w 1451008"/>
              <a:gd name="connsiteY7" fmla="*/ 72492 h 724922"/>
              <a:gd name="connsiteX8" fmla="*/ 1378458 w 1451008"/>
              <a:gd name="connsiteY8" fmla="*/ 0 h 7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008" h="724922">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ln/>
        </p:spPr>
        <p:style>
          <a:lnRef idx="2">
            <a:schemeClr val="accent1"/>
          </a:lnRef>
          <a:fillRef idx="1">
            <a:schemeClr val="lt1"/>
          </a:fillRef>
          <a:effectRef idx="0">
            <a:schemeClr val="accent1"/>
          </a:effectRef>
          <a:fontRef idx="minor">
            <a:schemeClr val="dk1"/>
          </a:fontRef>
        </p:style>
        <p:txBody>
          <a:bodyPr spcFirstLastPara="0" vert="horz" wrap="square" lIns="49172" tIns="49172" rIns="49172" bIns="49172" numCol="1" spcCol="1270" anchor="ctr" anchorCtr="0">
            <a:noAutofit/>
          </a:bodyPr>
          <a:lstStyle/>
          <a:p>
            <a:pPr algn="just" latinLnBrk="1"/>
            <a:r>
              <a:rPr lang="es-MX" altLang="ko-KR" dirty="0">
                <a:solidFill>
                  <a:srgbClr val="000000"/>
                </a:solidFill>
                <a:latin typeface="+mj-lt"/>
                <a:cs typeface="Arial" pitchFamily="34" charset="0"/>
              </a:rPr>
              <a:t>Predomina el componente de adaptación a las condiciones o peculiaridades del material de juego</a:t>
            </a:r>
            <a:endParaRPr lang="ko-KR" altLang="en-US" dirty="0">
              <a:solidFill>
                <a:srgbClr val="000000"/>
              </a:solidFill>
              <a:latin typeface="+mj-lt"/>
              <a:cs typeface="Arial" pitchFamily="34" charset="0"/>
            </a:endParaRPr>
          </a:p>
        </p:txBody>
      </p:sp>
      <p:sp>
        <p:nvSpPr>
          <p:cNvPr id="32" name="31 Abrir llave"/>
          <p:cNvSpPr/>
          <p:nvPr/>
        </p:nvSpPr>
        <p:spPr>
          <a:xfrm>
            <a:off x="3946638" y="3044793"/>
            <a:ext cx="396044" cy="115212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36" name="35 Abrir llave"/>
          <p:cNvSpPr/>
          <p:nvPr/>
        </p:nvSpPr>
        <p:spPr>
          <a:xfrm>
            <a:off x="3855941" y="1344007"/>
            <a:ext cx="486741" cy="115212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38" name="37 Abrir llave"/>
          <p:cNvSpPr/>
          <p:nvPr/>
        </p:nvSpPr>
        <p:spPr>
          <a:xfrm>
            <a:off x="3967847" y="5067733"/>
            <a:ext cx="396044" cy="115212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39" name="38 Abrir llave"/>
          <p:cNvSpPr/>
          <p:nvPr/>
        </p:nvSpPr>
        <p:spPr>
          <a:xfrm>
            <a:off x="1407025" y="1840295"/>
            <a:ext cx="515478" cy="3803503"/>
          </a:xfrm>
          <a:prstGeom prst="leftBrace">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es-ES"/>
          </a:p>
        </p:txBody>
      </p:sp>
      <p:pic>
        <p:nvPicPr>
          <p:cNvPr id="48" name="Picture 2" descr="ESPE (@ESPEU) | Twitte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3674" y="35613"/>
            <a:ext cx="1335314" cy="1182720"/>
          </a:xfrm>
          <a:prstGeom prst="rect">
            <a:avLst/>
          </a:prstGeom>
          <a:noFill/>
          <a:extLst>
            <a:ext uri="{909E8E84-426E-40DD-AFC4-6F175D3DCCD1}">
              <a14:hiddenFill xmlns:a14="http://schemas.microsoft.com/office/drawing/2010/main">
                <a:solidFill>
                  <a:srgbClr val="FFFFFF"/>
                </a:solidFill>
              </a14:hiddenFill>
            </a:ext>
          </a:extLst>
        </p:spPr>
      </p:pic>
      <p:sp>
        <p:nvSpPr>
          <p:cNvPr id="20" name="Freeform: Shape 243">
            <a:extLst>
              <a:ext uri="{FF2B5EF4-FFF2-40B4-BE49-F238E27FC236}">
                <a16:creationId xmlns:a16="http://schemas.microsoft.com/office/drawing/2014/main" id="{CB1C1983-E149-48CB-AB99-B54A9EE54088}"/>
              </a:ext>
            </a:extLst>
          </p:cNvPr>
          <p:cNvSpPr/>
          <p:nvPr/>
        </p:nvSpPr>
        <p:spPr>
          <a:xfrm flipH="1">
            <a:off x="70563" y="2693145"/>
            <a:ext cx="1475956" cy="2228407"/>
          </a:xfrm>
          <a:custGeom>
            <a:avLst/>
            <a:gdLst>
              <a:gd name="connsiteX0" fmla="*/ 1378458 w 1451008"/>
              <a:gd name="connsiteY0" fmla="*/ 0 h 724922"/>
              <a:gd name="connsiteX1" fmla="*/ 72550 w 1451008"/>
              <a:gd name="connsiteY1" fmla="*/ 0 h 724922"/>
              <a:gd name="connsiteX2" fmla="*/ 0 w 1451008"/>
              <a:gd name="connsiteY2" fmla="*/ 72492 h 724922"/>
              <a:gd name="connsiteX3" fmla="*/ 0 w 1451008"/>
              <a:gd name="connsiteY3" fmla="*/ 652430 h 724922"/>
              <a:gd name="connsiteX4" fmla="*/ 72550 w 1451008"/>
              <a:gd name="connsiteY4" fmla="*/ 724922 h 724922"/>
              <a:gd name="connsiteX5" fmla="*/ 1378458 w 1451008"/>
              <a:gd name="connsiteY5" fmla="*/ 724922 h 724922"/>
              <a:gd name="connsiteX6" fmla="*/ 1451008 w 1451008"/>
              <a:gd name="connsiteY6" fmla="*/ 652430 h 724922"/>
              <a:gd name="connsiteX7" fmla="*/ 1451008 w 1451008"/>
              <a:gd name="connsiteY7" fmla="*/ 72492 h 724922"/>
              <a:gd name="connsiteX8" fmla="*/ 1378458 w 1451008"/>
              <a:gd name="connsiteY8" fmla="*/ 0 h 7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008" h="724922">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0" vert="horz" wrap="square" lIns="49172" tIns="49172" rIns="49172" bIns="49172" numCol="1" spcCol="1270" anchor="ctr" anchorCtr="0">
            <a:noAutofit/>
          </a:bodyPr>
          <a:lstStyle/>
          <a:p>
            <a:pPr algn="ctr" latinLnBrk="1"/>
            <a:r>
              <a:rPr lang="es-MX" sz="1400" b="1" dirty="0">
                <a:solidFill>
                  <a:srgbClr val="000000"/>
                </a:solidFill>
              </a:rPr>
              <a:t>Tipos de juegos para niños</a:t>
            </a:r>
            <a:endParaRPr lang="ko-KR" altLang="en-US" sz="1400" b="1" dirty="0">
              <a:solidFill>
                <a:srgbClr val="000000"/>
              </a:solidFill>
              <a:cs typeface="Arial" pitchFamily="34" charset="0"/>
            </a:endParaRPr>
          </a:p>
        </p:txBody>
      </p:sp>
    </p:spTree>
    <p:extLst>
      <p:ext uri="{BB962C8B-B14F-4D97-AF65-F5344CB8AC3E}">
        <p14:creationId xmlns:p14="http://schemas.microsoft.com/office/powerpoint/2010/main" val="2297328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grpSp>
        <p:nvGrpSpPr>
          <p:cNvPr id="62" name="Google Shape;62;p15"/>
          <p:cNvGrpSpPr/>
          <p:nvPr/>
        </p:nvGrpSpPr>
        <p:grpSpPr>
          <a:xfrm>
            <a:off x="3337825" y="1769759"/>
            <a:ext cx="2964877" cy="2095308"/>
            <a:chOff x="4540593" y="1226907"/>
            <a:chExt cx="1179064" cy="1477650"/>
          </a:xfrm>
        </p:grpSpPr>
        <p:sp>
          <p:nvSpPr>
            <p:cNvPr id="63" name="Google Shape;63;p15"/>
            <p:cNvSpPr/>
            <p:nvPr/>
          </p:nvSpPr>
          <p:spPr>
            <a:xfrm>
              <a:off x="4592557" y="1630717"/>
              <a:ext cx="1017850" cy="1073840"/>
            </a:xfrm>
            <a:custGeom>
              <a:avLst/>
              <a:gdLst/>
              <a:ahLst/>
              <a:cxnLst/>
              <a:rect l="l" t="t" r="r" b="b"/>
              <a:pathLst>
                <a:path w="35922" h="37898" fill="none" extrusionOk="0">
                  <a:moveTo>
                    <a:pt x="0" y="37898"/>
                  </a:moveTo>
                  <a:lnTo>
                    <a:pt x="35921" y="29123"/>
                  </a:lnTo>
                  <a:cubicBezTo>
                    <a:pt x="35921" y="29123"/>
                    <a:pt x="31790" y="0"/>
                    <a:pt x="167" y="0"/>
                  </a:cubicBezTo>
                </a:path>
              </a:pathLst>
            </a:custGeom>
            <a:solidFill>
              <a:schemeClr val="accent3"/>
            </a:solidFill>
            <a:ln w="31550"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 name="Google Shape;64;p15"/>
            <p:cNvSpPr/>
            <p:nvPr/>
          </p:nvSpPr>
          <p:spPr>
            <a:xfrm>
              <a:off x="5343482" y="1590228"/>
              <a:ext cx="376175" cy="326929"/>
            </a:xfrm>
            <a:custGeom>
              <a:avLst/>
              <a:gdLst/>
              <a:ahLst/>
              <a:cxnLst/>
              <a:rect l="l" t="t" r="r" b="b"/>
              <a:pathLst>
                <a:path w="13276" h="11538" fill="none" extrusionOk="0">
                  <a:moveTo>
                    <a:pt x="0" y="11538"/>
                  </a:moveTo>
                  <a:lnTo>
                    <a:pt x="13276" y="1"/>
                  </a:lnTo>
                </a:path>
              </a:pathLst>
            </a:custGeom>
            <a:solidFill>
              <a:schemeClr val="accent3"/>
            </a:solidFill>
            <a:ln w="31550"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65" name="Google Shape;65;p15"/>
            <p:cNvSpPr/>
            <p:nvPr/>
          </p:nvSpPr>
          <p:spPr>
            <a:xfrm>
              <a:off x="5006482" y="1291337"/>
              <a:ext cx="161623" cy="408902"/>
            </a:xfrm>
            <a:custGeom>
              <a:avLst/>
              <a:gdLst/>
              <a:ahLst/>
              <a:cxnLst/>
              <a:rect l="l" t="t" r="r" b="b"/>
              <a:pathLst>
                <a:path w="5704" h="14431" fill="none" extrusionOk="0">
                  <a:moveTo>
                    <a:pt x="0" y="14431"/>
                  </a:moveTo>
                  <a:lnTo>
                    <a:pt x="5703" y="1"/>
                  </a:lnTo>
                </a:path>
              </a:pathLst>
            </a:custGeom>
            <a:solidFill>
              <a:schemeClr val="accent3"/>
            </a:solidFill>
            <a:ln w="31550"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 name="Google Shape;66;p15"/>
            <p:cNvSpPr/>
            <p:nvPr/>
          </p:nvSpPr>
          <p:spPr>
            <a:xfrm>
              <a:off x="4540593" y="1226907"/>
              <a:ext cx="56698" cy="403859"/>
            </a:xfrm>
            <a:custGeom>
              <a:avLst/>
              <a:gdLst/>
              <a:ahLst/>
              <a:cxnLst/>
              <a:rect l="l" t="t" r="r" b="b"/>
              <a:pathLst>
                <a:path w="2001" h="14253" fill="none" extrusionOk="0">
                  <a:moveTo>
                    <a:pt x="2001" y="14252"/>
                  </a:moveTo>
                  <a:lnTo>
                    <a:pt x="1" y="1"/>
                  </a:lnTo>
                </a:path>
              </a:pathLst>
            </a:custGeom>
            <a:solidFill>
              <a:schemeClr val="accent3"/>
            </a:solidFill>
            <a:ln w="31550"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67" name="Google Shape;67;p15"/>
          <p:cNvGrpSpPr/>
          <p:nvPr/>
        </p:nvGrpSpPr>
        <p:grpSpPr>
          <a:xfrm>
            <a:off x="2558957" y="3865081"/>
            <a:ext cx="2088589" cy="2312457"/>
            <a:chOff x="3453999" y="2702804"/>
            <a:chExt cx="1179049" cy="1477617"/>
          </a:xfrm>
        </p:grpSpPr>
        <p:sp>
          <p:nvSpPr>
            <p:cNvPr id="68" name="Google Shape;68;p15"/>
            <p:cNvSpPr/>
            <p:nvPr/>
          </p:nvSpPr>
          <p:spPr>
            <a:xfrm>
              <a:off x="3563650" y="2702804"/>
              <a:ext cx="1017510" cy="1073840"/>
            </a:xfrm>
            <a:custGeom>
              <a:avLst/>
              <a:gdLst/>
              <a:ahLst/>
              <a:cxnLst/>
              <a:rect l="l" t="t" r="r" b="b"/>
              <a:pathLst>
                <a:path w="35910" h="37898" fill="none" extrusionOk="0">
                  <a:moveTo>
                    <a:pt x="35909" y="0"/>
                  </a:moveTo>
                  <a:lnTo>
                    <a:pt x="0" y="8787"/>
                  </a:lnTo>
                  <a:cubicBezTo>
                    <a:pt x="0" y="8787"/>
                    <a:pt x="4120" y="37898"/>
                    <a:pt x="35755" y="37898"/>
                  </a:cubicBezTo>
                </a:path>
              </a:pathLst>
            </a:custGeom>
            <a:solidFill>
              <a:schemeClr val="accent3"/>
            </a:solidFill>
            <a:ln w="31550"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 name="Google Shape;69;p15"/>
            <p:cNvSpPr/>
            <p:nvPr/>
          </p:nvSpPr>
          <p:spPr>
            <a:xfrm>
              <a:off x="3453999" y="3490167"/>
              <a:ext cx="376515" cy="326929"/>
            </a:xfrm>
            <a:custGeom>
              <a:avLst/>
              <a:gdLst/>
              <a:ahLst/>
              <a:cxnLst/>
              <a:rect l="l" t="t" r="r" b="b"/>
              <a:pathLst>
                <a:path w="13288" h="11538" fill="none" extrusionOk="0">
                  <a:moveTo>
                    <a:pt x="13288" y="0"/>
                  </a:moveTo>
                  <a:lnTo>
                    <a:pt x="1" y="11538"/>
                  </a:lnTo>
                </a:path>
              </a:pathLst>
            </a:custGeom>
            <a:solidFill>
              <a:schemeClr val="accent3"/>
            </a:solidFill>
            <a:ln w="31550"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 name="Google Shape;70;p15"/>
            <p:cNvSpPr/>
            <p:nvPr/>
          </p:nvSpPr>
          <p:spPr>
            <a:xfrm>
              <a:off x="4005570" y="3707089"/>
              <a:ext cx="161623" cy="409242"/>
            </a:xfrm>
            <a:custGeom>
              <a:avLst/>
              <a:gdLst/>
              <a:ahLst/>
              <a:cxnLst/>
              <a:rect l="l" t="t" r="r" b="b"/>
              <a:pathLst>
                <a:path w="5704" h="14443" fill="none" extrusionOk="0">
                  <a:moveTo>
                    <a:pt x="5703" y="0"/>
                  </a:moveTo>
                  <a:lnTo>
                    <a:pt x="0" y="14442"/>
                  </a:lnTo>
                </a:path>
              </a:pathLst>
            </a:custGeom>
            <a:solidFill>
              <a:schemeClr val="accent3"/>
            </a:solidFill>
            <a:ln w="31550"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 name="Google Shape;71;p15"/>
            <p:cNvSpPr/>
            <p:nvPr/>
          </p:nvSpPr>
          <p:spPr>
            <a:xfrm>
              <a:off x="4576690" y="3776563"/>
              <a:ext cx="56358" cy="403859"/>
            </a:xfrm>
            <a:custGeom>
              <a:avLst/>
              <a:gdLst/>
              <a:ahLst/>
              <a:cxnLst/>
              <a:rect l="l" t="t" r="r" b="b"/>
              <a:pathLst>
                <a:path w="1989" h="14253" fill="none" extrusionOk="0">
                  <a:moveTo>
                    <a:pt x="1" y="1"/>
                  </a:moveTo>
                  <a:lnTo>
                    <a:pt x="1989" y="14253"/>
                  </a:lnTo>
                </a:path>
              </a:pathLst>
            </a:custGeom>
            <a:solidFill>
              <a:schemeClr val="accent3"/>
            </a:solidFill>
            <a:ln w="31550"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73" name="Google Shape;73;p15"/>
          <p:cNvSpPr/>
          <p:nvPr/>
        </p:nvSpPr>
        <p:spPr>
          <a:xfrm>
            <a:off x="4383281" y="1207297"/>
            <a:ext cx="1884462" cy="781241"/>
          </a:xfrm>
          <a:custGeom>
            <a:avLst/>
            <a:gdLst/>
            <a:ahLst/>
            <a:cxnLst/>
            <a:rect l="l" t="t" r="r" b="b"/>
            <a:pathLst>
              <a:path w="19443" h="19444" extrusionOk="0">
                <a:moveTo>
                  <a:pt x="9727" y="1"/>
                </a:moveTo>
                <a:cubicBezTo>
                  <a:pt x="4358" y="1"/>
                  <a:pt x="0" y="4358"/>
                  <a:pt x="0" y="9716"/>
                </a:cubicBezTo>
                <a:cubicBezTo>
                  <a:pt x="0" y="15086"/>
                  <a:pt x="4358" y="19443"/>
                  <a:pt x="9727" y="19443"/>
                </a:cubicBezTo>
                <a:cubicBezTo>
                  <a:pt x="15085" y="19443"/>
                  <a:pt x="19443" y="15086"/>
                  <a:pt x="19443" y="9716"/>
                </a:cubicBezTo>
                <a:cubicBezTo>
                  <a:pt x="19443" y="4358"/>
                  <a:pt x="15085" y="1"/>
                  <a:pt x="972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 name="Google Shape;80;p15"/>
          <p:cNvSpPr/>
          <p:nvPr/>
        </p:nvSpPr>
        <p:spPr>
          <a:xfrm>
            <a:off x="6292157" y="1815207"/>
            <a:ext cx="1862847" cy="780759"/>
          </a:xfrm>
          <a:custGeom>
            <a:avLst/>
            <a:gdLst/>
            <a:ahLst/>
            <a:cxnLst/>
            <a:rect l="l" t="t" r="r" b="b"/>
            <a:pathLst>
              <a:path w="19444" h="19432" extrusionOk="0">
                <a:moveTo>
                  <a:pt x="9728" y="1"/>
                </a:moveTo>
                <a:cubicBezTo>
                  <a:pt x="4359" y="1"/>
                  <a:pt x="1" y="4347"/>
                  <a:pt x="1" y="9716"/>
                </a:cubicBezTo>
                <a:cubicBezTo>
                  <a:pt x="1" y="15086"/>
                  <a:pt x="4359" y="19432"/>
                  <a:pt x="9728" y="19432"/>
                </a:cubicBezTo>
                <a:cubicBezTo>
                  <a:pt x="15086" y="19432"/>
                  <a:pt x="19444" y="15086"/>
                  <a:pt x="19444" y="9716"/>
                </a:cubicBezTo>
                <a:cubicBezTo>
                  <a:pt x="19444" y="4347"/>
                  <a:pt x="15086" y="1"/>
                  <a:pt x="97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 name="Google Shape;83;p15"/>
          <p:cNvSpPr/>
          <p:nvPr/>
        </p:nvSpPr>
        <p:spPr>
          <a:xfrm>
            <a:off x="4501998" y="5890557"/>
            <a:ext cx="2023969" cy="780759"/>
          </a:xfrm>
          <a:custGeom>
            <a:avLst/>
            <a:gdLst/>
            <a:ahLst/>
            <a:cxnLst/>
            <a:rect l="l" t="t" r="r" b="b"/>
            <a:pathLst>
              <a:path w="19444" h="19432" extrusionOk="0">
                <a:moveTo>
                  <a:pt x="9716" y="0"/>
                </a:moveTo>
                <a:cubicBezTo>
                  <a:pt x="4358" y="0"/>
                  <a:pt x="0" y="4346"/>
                  <a:pt x="0" y="9716"/>
                </a:cubicBezTo>
                <a:cubicBezTo>
                  <a:pt x="0" y="15085"/>
                  <a:pt x="4358" y="19431"/>
                  <a:pt x="9716" y="19431"/>
                </a:cubicBezTo>
                <a:cubicBezTo>
                  <a:pt x="15085" y="19431"/>
                  <a:pt x="19443" y="15085"/>
                  <a:pt x="19443" y="9716"/>
                </a:cubicBezTo>
                <a:cubicBezTo>
                  <a:pt x="19443" y="4346"/>
                  <a:pt x="15085" y="0"/>
                  <a:pt x="9716" y="0"/>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 name="Google Shape;88;p15"/>
          <p:cNvSpPr/>
          <p:nvPr/>
        </p:nvSpPr>
        <p:spPr>
          <a:xfrm>
            <a:off x="1334152" y="5134814"/>
            <a:ext cx="1948620" cy="781201"/>
          </a:xfrm>
          <a:custGeom>
            <a:avLst/>
            <a:gdLst/>
            <a:ahLst/>
            <a:cxnLst/>
            <a:rect l="l" t="t" r="r" b="b"/>
            <a:pathLst>
              <a:path w="19432" h="19443" extrusionOk="0">
                <a:moveTo>
                  <a:pt x="9716" y="0"/>
                </a:moveTo>
                <a:cubicBezTo>
                  <a:pt x="4346" y="0"/>
                  <a:pt x="1" y="4358"/>
                  <a:pt x="1" y="9727"/>
                </a:cubicBezTo>
                <a:cubicBezTo>
                  <a:pt x="1" y="15085"/>
                  <a:pt x="4346" y="19443"/>
                  <a:pt x="9716" y="19443"/>
                </a:cubicBezTo>
                <a:cubicBezTo>
                  <a:pt x="15086" y="19443"/>
                  <a:pt x="19432" y="15085"/>
                  <a:pt x="19432" y="9727"/>
                </a:cubicBezTo>
                <a:cubicBezTo>
                  <a:pt x="19432" y="4358"/>
                  <a:pt x="15086" y="0"/>
                  <a:pt x="9716" y="0"/>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 name="Google Shape;93;p15"/>
          <p:cNvSpPr/>
          <p:nvPr/>
        </p:nvSpPr>
        <p:spPr>
          <a:xfrm>
            <a:off x="2182264" y="998725"/>
            <a:ext cx="2201018" cy="780759"/>
          </a:xfrm>
          <a:custGeom>
            <a:avLst/>
            <a:gdLst/>
            <a:ahLst/>
            <a:cxnLst/>
            <a:rect l="l" t="t" r="r" b="b"/>
            <a:pathLst>
              <a:path w="19444" h="19432" extrusionOk="0">
                <a:moveTo>
                  <a:pt x="9716" y="1"/>
                </a:moveTo>
                <a:cubicBezTo>
                  <a:pt x="4358" y="1"/>
                  <a:pt x="0" y="4347"/>
                  <a:pt x="0" y="9716"/>
                </a:cubicBezTo>
                <a:cubicBezTo>
                  <a:pt x="0" y="15086"/>
                  <a:pt x="4358" y="19432"/>
                  <a:pt x="9716" y="19432"/>
                </a:cubicBezTo>
                <a:cubicBezTo>
                  <a:pt x="15086" y="19432"/>
                  <a:pt x="19443" y="15086"/>
                  <a:pt x="19443" y="9716"/>
                </a:cubicBezTo>
                <a:cubicBezTo>
                  <a:pt x="19443" y="4347"/>
                  <a:pt x="15086" y="1"/>
                  <a:pt x="971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 name="Google Shape;96;p15"/>
          <p:cNvSpPr/>
          <p:nvPr/>
        </p:nvSpPr>
        <p:spPr>
          <a:xfrm>
            <a:off x="2432413" y="5903086"/>
            <a:ext cx="1810826" cy="780759"/>
          </a:xfrm>
          <a:custGeom>
            <a:avLst/>
            <a:gdLst/>
            <a:ahLst/>
            <a:cxnLst/>
            <a:rect l="l" t="t" r="r" b="b"/>
            <a:pathLst>
              <a:path w="19432" h="19432" extrusionOk="0">
                <a:moveTo>
                  <a:pt x="9716" y="0"/>
                </a:moveTo>
                <a:cubicBezTo>
                  <a:pt x="4358" y="0"/>
                  <a:pt x="0" y="4346"/>
                  <a:pt x="0" y="9716"/>
                </a:cubicBezTo>
                <a:cubicBezTo>
                  <a:pt x="0" y="15086"/>
                  <a:pt x="4358" y="19431"/>
                  <a:pt x="9716" y="19431"/>
                </a:cubicBezTo>
                <a:cubicBezTo>
                  <a:pt x="15086" y="19431"/>
                  <a:pt x="19431" y="15086"/>
                  <a:pt x="19431" y="9716"/>
                </a:cubicBezTo>
                <a:cubicBezTo>
                  <a:pt x="19431" y="4346"/>
                  <a:pt x="15086" y="0"/>
                  <a:pt x="9716" y="0"/>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02" name="Google Shape;102;p15"/>
          <p:cNvGrpSpPr/>
          <p:nvPr/>
        </p:nvGrpSpPr>
        <p:grpSpPr>
          <a:xfrm>
            <a:off x="3366808" y="2922828"/>
            <a:ext cx="2601505" cy="2015323"/>
            <a:chOff x="3942412" y="2068925"/>
            <a:chExt cx="1361693" cy="1268161"/>
          </a:xfrm>
        </p:grpSpPr>
        <p:sp>
          <p:nvSpPr>
            <p:cNvPr id="103" name="Google Shape;103;p15"/>
            <p:cNvSpPr/>
            <p:nvPr/>
          </p:nvSpPr>
          <p:spPr>
            <a:xfrm>
              <a:off x="3942412" y="2068925"/>
              <a:ext cx="1268190" cy="1268161"/>
            </a:xfrm>
            <a:custGeom>
              <a:avLst/>
              <a:gdLst/>
              <a:ahLst/>
              <a:cxnLst/>
              <a:rect l="l" t="t" r="r" b="b"/>
              <a:pathLst>
                <a:path w="44757" h="44756" extrusionOk="0">
                  <a:moveTo>
                    <a:pt x="22384" y="0"/>
                  </a:moveTo>
                  <a:cubicBezTo>
                    <a:pt x="10026" y="0"/>
                    <a:pt x="1" y="10014"/>
                    <a:pt x="1" y="22372"/>
                  </a:cubicBezTo>
                  <a:cubicBezTo>
                    <a:pt x="1" y="34731"/>
                    <a:pt x="10026" y="44756"/>
                    <a:pt x="22384" y="44756"/>
                  </a:cubicBezTo>
                  <a:cubicBezTo>
                    <a:pt x="34743" y="44756"/>
                    <a:pt x="44756" y="34731"/>
                    <a:pt x="44756" y="22372"/>
                  </a:cubicBezTo>
                  <a:cubicBezTo>
                    <a:pt x="44756" y="10014"/>
                    <a:pt x="34743" y="0"/>
                    <a:pt x="2238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u="sng" kern="0">
                <a:solidFill>
                  <a:srgbClr val="000000"/>
                </a:solidFill>
                <a:cs typeface="Arial"/>
                <a:sym typeface="Arial"/>
              </a:endParaRPr>
            </a:p>
          </p:txBody>
        </p:sp>
        <p:sp>
          <p:nvSpPr>
            <p:cNvPr id="104" name="Google Shape;104;p15"/>
            <p:cNvSpPr txBox="1"/>
            <p:nvPr/>
          </p:nvSpPr>
          <p:spPr>
            <a:xfrm>
              <a:off x="4036005" y="2496114"/>
              <a:ext cx="1268100" cy="4296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endParaRPr sz="2000" u="sng" kern="0"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105" name="Google Shape;105;p15"/>
          <p:cNvGrpSpPr/>
          <p:nvPr/>
        </p:nvGrpSpPr>
        <p:grpSpPr>
          <a:xfrm>
            <a:off x="979104" y="3493566"/>
            <a:ext cx="1861066" cy="1081660"/>
            <a:chOff x="2917276" y="2614743"/>
            <a:chExt cx="763147" cy="762807"/>
          </a:xfrm>
        </p:grpSpPr>
        <p:sp>
          <p:nvSpPr>
            <p:cNvPr id="106" name="Google Shape;106;p15"/>
            <p:cNvSpPr/>
            <p:nvPr/>
          </p:nvSpPr>
          <p:spPr>
            <a:xfrm>
              <a:off x="2917276" y="2614743"/>
              <a:ext cx="763147" cy="762807"/>
            </a:xfrm>
            <a:custGeom>
              <a:avLst/>
              <a:gdLst/>
              <a:ahLst/>
              <a:cxnLst/>
              <a:rect l="l" t="t" r="r" b="b"/>
              <a:pathLst>
                <a:path w="26933" h="26921" extrusionOk="0">
                  <a:moveTo>
                    <a:pt x="13467" y="1"/>
                  </a:moveTo>
                  <a:cubicBezTo>
                    <a:pt x="6037" y="1"/>
                    <a:pt x="1" y="6025"/>
                    <a:pt x="1" y="13455"/>
                  </a:cubicBezTo>
                  <a:cubicBezTo>
                    <a:pt x="1" y="20896"/>
                    <a:pt x="6037" y="26921"/>
                    <a:pt x="13467" y="26921"/>
                  </a:cubicBezTo>
                  <a:cubicBezTo>
                    <a:pt x="20908" y="26921"/>
                    <a:pt x="26933" y="20896"/>
                    <a:pt x="26933" y="13455"/>
                  </a:cubicBezTo>
                  <a:cubicBezTo>
                    <a:pt x="26933" y="6025"/>
                    <a:pt x="20908" y="1"/>
                    <a:pt x="13467"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 name="Google Shape;107;p15"/>
            <p:cNvSpPr txBox="1"/>
            <p:nvPr/>
          </p:nvSpPr>
          <p:spPr>
            <a:xfrm>
              <a:off x="2931649" y="2781347"/>
              <a:ext cx="734400" cy="429600"/>
            </a:xfrm>
            <a:prstGeom prst="rect">
              <a:avLst/>
            </a:prstGeom>
            <a:noFill/>
            <a:ln>
              <a:noFill/>
            </a:ln>
          </p:spPr>
          <p:txBody>
            <a:bodyPr spcFirstLastPara="1" wrap="square" lIns="91425" tIns="91425" rIns="91425" bIns="91425" anchor="ctr" anchorCtr="0">
              <a:noAutofit/>
            </a:bodyPr>
            <a:lstStyle/>
            <a:p>
              <a:pPr lvl="0" algn="ctr"/>
              <a:r>
                <a:rPr lang="es-MX" sz="1600" b="1" dirty="0"/>
                <a:t>Terapia para el estrés infantil</a:t>
              </a:r>
              <a:endParaRPr lang="es-EC" sz="1600" b="1" dirty="0"/>
            </a:p>
          </p:txBody>
        </p:sp>
      </p:grpSp>
      <p:sp>
        <p:nvSpPr>
          <p:cNvPr id="111" name="Google Shape;231;p35"/>
          <p:cNvSpPr txBox="1">
            <a:spLocks noGrp="1"/>
          </p:cNvSpPr>
          <p:nvPr>
            <p:ph type="title" idx="4294967295"/>
          </p:nvPr>
        </p:nvSpPr>
        <p:spPr>
          <a:xfrm>
            <a:off x="1265488" y="3689728"/>
            <a:ext cx="6664268" cy="50667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1600" b="1" dirty="0">
                <a:solidFill>
                  <a:schemeClr val="bg1"/>
                </a:solidFill>
              </a:rPr>
              <a:t>ESTRÉS</a:t>
            </a:r>
            <a:endParaRPr sz="1600" b="1" dirty="0">
              <a:solidFill>
                <a:schemeClr val="bg1"/>
              </a:solidFill>
            </a:endParaRPr>
          </a:p>
        </p:txBody>
      </p:sp>
      <p:sp>
        <p:nvSpPr>
          <p:cNvPr id="114" name="Google Shape;107;p15"/>
          <p:cNvSpPr txBox="1"/>
          <p:nvPr/>
        </p:nvSpPr>
        <p:spPr>
          <a:xfrm>
            <a:off x="2532031" y="5861522"/>
            <a:ext cx="1647810" cy="609173"/>
          </a:xfrm>
          <a:prstGeom prst="rect">
            <a:avLst/>
          </a:prstGeom>
          <a:noFill/>
          <a:ln>
            <a:noFill/>
          </a:ln>
        </p:spPr>
        <p:txBody>
          <a:bodyPr spcFirstLastPara="1" wrap="square" lIns="91425" tIns="91425" rIns="91425" bIns="91425" anchor="ctr" anchorCtr="0">
            <a:noAutofit/>
          </a:bodyPr>
          <a:lstStyle/>
          <a:p>
            <a:pPr lvl="0" algn="ctr"/>
            <a:r>
              <a:rPr lang="es-EC" sz="1600" dirty="0"/>
              <a:t> </a:t>
            </a:r>
          </a:p>
          <a:p>
            <a:pPr lvl="0" algn="ctr"/>
            <a:r>
              <a:rPr lang="es-EC" sz="1600" dirty="0"/>
              <a:t>Deportes </a:t>
            </a:r>
          </a:p>
        </p:txBody>
      </p:sp>
      <p:sp>
        <p:nvSpPr>
          <p:cNvPr id="115" name="Google Shape;107;p15"/>
          <p:cNvSpPr txBox="1"/>
          <p:nvPr/>
        </p:nvSpPr>
        <p:spPr>
          <a:xfrm>
            <a:off x="4667555" y="5976348"/>
            <a:ext cx="1790961" cy="609173"/>
          </a:xfrm>
          <a:prstGeom prst="rect">
            <a:avLst/>
          </a:prstGeom>
          <a:noFill/>
          <a:ln>
            <a:noFill/>
          </a:ln>
        </p:spPr>
        <p:txBody>
          <a:bodyPr spcFirstLastPara="1" wrap="square" lIns="91425" tIns="91425" rIns="91425" bIns="91425" anchor="ctr" anchorCtr="0">
            <a:noAutofit/>
          </a:bodyPr>
          <a:lstStyle/>
          <a:p>
            <a:pPr lvl="0" algn="ctr"/>
            <a:r>
              <a:rPr lang="es-EC" sz="1600" dirty="0"/>
              <a:t>Musicoterapia</a:t>
            </a:r>
          </a:p>
        </p:txBody>
      </p:sp>
      <p:sp>
        <p:nvSpPr>
          <p:cNvPr id="116" name="Google Shape;107;p15"/>
          <p:cNvSpPr txBox="1"/>
          <p:nvPr/>
        </p:nvSpPr>
        <p:spPr>
          <a:xfrm>
            <a:off x="1412984" y="5199126"/>
            <a:ext cx="1790961" cy="609173"/>
          </a:xfrm>
          <a:prstGeom prst="rect">
            <a:avLst/>
          </a:prstGeom>
          <a:noFill/>
          <a:ln>
            <a:noFill/>
          </a:ln>
        </p:spPr>
        <p:txBody>
          <a:bodyPr spcFirstLastPara="1" wrap="square" lIns="91425" tIns="91425" rIns="91425" bIns="91425" anchor="ctr" anchorCtr="0">
            <a:noAutofit/>
          </a:bodyPr>
          <a:lstStyle/>
          <a:p>
            <a:pPr lvl="0" algn="ctr"/>
            <a:r>
              <a:rPr lang="es-EC" sz="1600" dirty="0"/>
              <a:t>Ejercicios de estiramientos </a:t>
            </a:r>
          </a:p>
        </p:txBody>
      </p:sp>
      <p:sp>
        <p:nvSpPr>
          <p:cNvPr id="118" name="Google Shape;107;p15"/>
          <p:cNvSpPr txBox="1"/>
          <p:nvPr/>
        </p:nvSpPr>
        <p:spPr>
          <a:xfrm>
            <a:off x="2374283" y="1084516"/>
            <a:ext cx="1790961" cy="609173"/>
          </a:xfrm>
          <a:prstGeom prst="rect">
            <a:avLst/>
          </a:prstGeom>
          <a:noFill/>
          <a:ln>
            <a:noFill/>
          </a:ln>
        </p:spPr>
        <p:txBody>
          <a:bodyPr spcFirstLastPara="1" wrap="square" lIns="91425" tIns="91425" rIns="91425" bIns="91425" anchor="ctr" anchorCtr="0">
            <a:noAutofit/>
          </a:bodyPr>
          <a:lstStyle/>
          <a:p>
            <a:pPr lvl="0" algn="ctr"/>
            <a:r>
              <a:rPr lang="es-EC" sz="1600" dirty="0"/>
              <a:t>Personal</a:t>
            </a:r>
          </a:p>
        </p:txBody>
      </p:sp>
      <p:sp>
        <p:nvSpPr>
          <p:cNvPr id="119" name="Google Shape;107;p15"/>
          <p:cNvSpPr txBox="1"/>
          <p:nvPr/>
        </p:nvSpPr>
        <p:spPr>
          <a:xfrm>
            <a:off x="4430033" y="1228880"/>
            <a:ext cx="1790961" cy="609173"/>
          </a:xfrm>
          <a:prstGeom prst="rect">
            <a:avLst/>
          </a:prstGeom>
          <a:noFill/>
          <a:ln>
            <a:noFill/>
          </a:ln>
        </p:spPr>
        <p:txBody>
          <a:bodyPr spcFirstLastPara="1" wrap="square" lIns="91425" tIns="91425" rIns="91425" bIns="91425" anchor="ctr" anchorCtr="0">
            <a:noAutofit/>
          </a:bodyPr>
          <a:lstStyle/>
          <a:p>
            <a:pPr lvl="0" algn="ctr"/>
            <a:endParaRPr lang="es-EC" sz="1600" b="1" dirty="0"/>
          </a:p>
          <a:p>
            <a:pPr lvl="0" algn="ctr"/>
            <a:r>
              <a:rPr lang="es-EC" sz="1600" dirty="0"/>
              <a:t>Familiar</a:t>
            </a:r>
          </a:p>
        </p:txBody>
      </p:sp>
      <p:sp>
        <p:nvSpPr>
          <p:cNvPr id="120" name="Google Shape;107;p15"/>
          <p:cNvSpPr txBox="1"/>
          <p:nvPr/>
        </p:nvSpPr>
        <p:spPr>
          <a:xfrm>
            <a:off x="6458516" y="1861958"/>
            <a:ext cx="1790961" cy="609173"/>
          </a:xfrm>
          <a:prstGeom prst="rect">
            <a:avLst/>
          </a:prstGeom>
          <a:noFill/>
          <a:ln>
            <a:noFill/>
          </a:ln>
        </p:spPr>
        <p:txBody>
          <a:bodyPr spcFirstLastPara="1" wrap="square" lIns="91425" tIns="91425" rIns="91425" bIns="91425" anchor="ctr" anchorCtr="0">
            <a:noAutofit/>
          </a:bodyPr>
          <a:lstStyle/>
          <a:p>
            <a:pPr lvl="0" algn="ctr"/>
            <a:r>
              <a:rPr lang="es-EC" sz="1600" dirty="0"/>
              <a:t>Escolar</a:t>
            </a:r>
          </a:p>
        </p:txBody>
      </p:sp>
      <p:pic>
        <p:nvPicPr>
          <p:cNvPr id="121" name="Picture 2" descr="ESPE (@ESPEU) | Twitte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3674" y="35613"/>
            <a:ext cx="1335314" cy="1182720"/>
          </a:xfrm>
          <a:prstGeom prst="rect">
            <a:avLst/>
          </a:prstGeom>
          <a:noFill/>
          <a:extLst>
            <a:ext uri="{909E8E84-426E-40DD-AFC4-6F175D3DCCD1}">
              <a14:hiddenFill xmlns:a14="http://schemas.microsoft.com/office/drawing/2010/main">
                <a:solidFill>
                  <a:srgbClr val="FFFFFF"/>
                </a:solidFill>
              </a14:hiddenFill>
            </a:ext>
          </a:extLst>
        </p:spPr>
      </p:pic>
      <p:sp>
        <p:nvSpPr>
          <p:cNvPr id="36" name="Google Shape;64;p15">
            <a:extLst>
              <a:ext uri="{FF2B5EF4-FFF2-40B4-BE49-F238E27FC236}">
                <a16:creationId xmlns:a16="http://schemas.microsoft.com/office/drawing/2014/main" id="{C91258D0-A00A-43ED-AD31-AC9FB133D6FC}"/>
              </a:ext>
            </a:extLst>
          </p:cNvPr>
          <p:cNvSpPr/>
          <p:nvPr/>
        </p:nvSpPr>
        <p:spPr>
          <a:xfrm>
            <a:off x="5985510" y="3444199"/>
            <a:ext cx="651603" cy="79424"/>
          </a:xfrm>
          <a:custGeom>
            <a:avLst/>
            <a:gdLst/>
            <a:ahLst/>
            <a:cxnLst/>
            <a:rect l="l" t="t" r="r" b="b"/>
            <a:pathLst>
              <a:path w="13276" h="11538" fill="none" extrusionOk="0">
                <a:moveTo>
                  <a:pt x="0" y="11538"/>
                </a:moveTo>
                <a:lnTo>
                  <a:pt x="13276" y="1"/>
                </a:lnTo>
              </a:path>
            </a:pathLst>
          </a:custGeom>
          <a:solidFill>
            <a:schemeClr val="accent3"/>
          </a:solidFill>
          <a:ln w="31550"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38" name="Google Shape;80;p15">
            <a:extLst>
              <a:ext uri="{FF2B5EF4-FFF2-40B4-BE49-F238E27FC236}">
                <a16:creationId xmlns:a16="http://schemas.microsoft.com/office/drawing/2014/main" id="{7B0DE15B-4C3F-4219-94BA-CEF8CACDCAEF}"/>
              </a:ext>
            </a:extLst>
          </p:cNvPr>
          <p:cNvSpPr/>
          <p:nvPr/>
        </p:nvSpPr>
        <p:spPr>
          <a:xfrm>
            <a:off x="6637113" y="3037669"/>
            <a:ext cx="1862847" cy="780759"/>
          </a:xfrm>
          <a:custGeom>
            <a:avLst/>
            <a:gdLst/>
            <a:ahLst/>
            <a:cxnLst/>
            <a:rect l="l" t="t" r="r" b="b"/>
            <a:pathLst>
              <a:path w="19444" h="19432" extrusionOk="0">
                <a:moveTo>
                  <a:pt x="9728" y="1"/>
                </a:moveTo>
                <a:cubicBezTo>
                  <a:pt x="4359" y="1"/>
                  <a:pt x="1" y="4347"/>
                  <a:pt x="1" y="9716"/>
                </a:cubicBezTo>
                <a:cubicBezTo>
                  <a:pt x="1" y="15086"/>
                  <a:pt x="4359" y="19432"/>
                  <a:pt x="9728" y="19432"/>
                </a:cubicBezTo>
                <a:cubicBezTo>
                  <a:pt x="15086" y="19432"/>
                  <a:pt x="19444" y="15086"/>
                  <a:pt x="19444" y="9716"/>
                </a:cubicBezTo>
                <a:cubicBezTo>
                  <a:pt x="19444" y="4347"/>
                  <a:pt x="15086" y="1"/>
                  <a:pt x="9728" y="1"/>
                </a:cubicBez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buFont typeface="Arial"/>
              <a:buNone/>
            </a:pPr>
            <a:r>
              <a:rPr lang="es-EC" sz="1400" kern="0" dirty="0">
                <a:solidFill>
                  <a:srgbClr val="000000"/>
                </a:solidFill>
                <a:cs typeface="Arial"/>
                <a:sym typeface="Arial"/>
              </a:rPr>
              <a:t>Social </a:t>
            </a:r>
          </a:p>
        </p:txBody>
      </p:sp>
      <p:grpSp>
        <p:nvGrpSpPr>
          <p:cNvPr id="39" name="Google Shape;105;p15">
            <a:extLst>
              <a:ext uri="{FF2B5EF4-FFF2-40B4-BE49-F238E27FC236}">
                <a16:creationId xmlns:a16="http://schemas.microsoft.com/office/drawing/2014/main" id="{1A8191FC-6135-47C9-B2E4-2DA45D6A0DB5}"/>
              </a:ext>
            </a:extLst>
          </p:cNvPr>
          <p:cNvGrpSpPr/>
          <p:nvPr/>
        </p:nvGrpSpPr>
        <p:grpSpPr>
          <a:xfrm>
            <a:off x="6637113" y="3908479"/>
            <a:ext cx="1861066" cy="1081660"/>
            <a:chOff x="2917276" y="2614743"/>
            <a:chExt cx="763147" cy="762807"/>
          </a:xfrm>
        </p:grpSpPr>
        <p:sp>
          <p:nvSpPr>
            <p:cNvPr id="40" name="Google Shape;106;p15">
              <a:extLst>
                <a:ext uri="{FF2B5EF4-FFF2-40B4-BE49-F238E27FC236}">
                  <a16:creationId xmlns:a16="http://schemas.microsoft.com/office/drawing/2014/main" id="{FE414CB5-4CFD-4DFE-8536-6FC6FE90D174}"/>
                </a:ext>
              </a:extLst>
            </p:cNvPr>
            <p:cNvSpPr/>
            <p:nvPr/>
          </p:nvSpPr>
          <p:spPr>
            <a:xfrm>
              <a:off x="2917276" y="2614743"/>
              <a:ext cx="763147" cy="762807"/>
            </a:xfrm>
            <a:custGeom>
              <a:avLst/>
              <a:gdLst/>
              <a:ahLst/>
              <a:cxnLst/>
              <a:rect l="l" t="t" r="r" b="b"/>
              <a:pathLst>
                <a:path w="26933" h="26921" extrusionOk="0">
                  <a:moveTo>
                    <a:pt x="13467" y="1"/>
                  </a:moveTo>
                  <a:cubicBezTo>
                    <a:pt x="6037" y="1"/>
                    <a:pt x="1" y="6025"/>
                    <a:pt x="1" y="13455"/>
                  </a:cubicBezTo>
                  <a:cubicBezTo>
                    <a:pt x="1" y="20896"/>
                    <a:pt x="6037" y="26921"/>
                    <a:pt x="13467" y="26921"/>
                  </a:cubicBezTo>
                  <a:cubicBezTo>
                    <a:pt x="20908" y="26921"/>
                    <a:pt x="26933" y="20896"/>
                    <a:pt x="26933" y="13455"/>
                  </a:cubicBezTo>
                  <a:cubicBezTo>
                    <a:pt x="26933" y="6025"/>
                    <a:pt x="20908" y="1"/>
                    <a:pt x="13467"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 name="Google Shape;107;p15">
              <a:extLst>
                <a:ext uri="{FF2B5EF4-FFF2-40B4-BE49-F238E27FC236}">
                  <a16:creationId xmlns:a16="http://schemas.microsoft.com/office/drawing/2014/main" id="{FB0B5BD5-C098-4FFD-B61C-0A28A4F83CD1}"/>
                </a:ext>
              </a:extLst>
            </p:cNvPr>
            <p:cNvSpPr txBox="1"/>
            <p:nvPr/>
          </p:nvSpPr>
          <p:spPr>
            <a:xfrm>
              <a:off x="2931649" y="2781347"/>
              <a:ext cx="734400" cy="429600"/>
            </a:xfrm>
            <a:prstGeom prst="rect">
              <a:avLst/>
            </a:prstGeom>
            <a:noFill/>
            <a:ln>
              <a:noFill/>
            </a:ln>
          </p:spPr>
          <p:txBody>
            <a:bodyPr spcFirstLastPara="1" wrap="square" lIns="91425" tIns="91425" rIns="91425" bIns="91425" anchor="ctr" anchorCtr="0">
              <a:noAutofit/>
            </a:bodyPr>
            <a:lstStyle/>
            <a:p>
              <a:pPr lvl="0" algn="ctr"/>
              <a:r>
                <a:rPr lang="es-MX" sz="1600" b="1" dirty="0"/>
                <a:t>El estrés en la infancia</a:t>
              </a:r>
              <a:endParaRPr lang="es-EC" sz="1600" b="1" dirty="0"/>
            </a:p>
          </p:txBody>
        </p:sp>
      </p:grpSp>
      <p:sp>
        <p:nvSpPr>
          <p:cNvPr id="42" name="Google Shape;64;p15">
            <a:extLst>
              <a:ext uri="{FF2B5EF4-FFF2-40B4-BE49-F238E27FC236}">
                <a16:creationId xmlns:a16="http://schemas.microsoft.com/office/drawing/2014/main" id="{8C40A69C-5311-4F1D-A5A0-AEE12E650BF2}"/>
              </a:ext>
            </a:extLst>
          </p:cNvPr>
          <p:cNvSpPr/>
          <p:nvPr/>
        </p:nvSpPr>
        <p:spPr>
          <a:xfrm flipV="1">
            <a:off x="5580112" y="4196398"/>
            <a:ext cx="1021947" cy="231545"/>
          </a:xfrm>
          <a:custGeom>
            <a:avLst/>
            <a:gdLst/>
            <a:ahLst/>
            <a:cxnLst/>
            <a:rect l="l" t="t" r="r" b="b"/>
            <a:pathLst>
              <a:path w="13276" h="11538" fill="none" extrusionOk="0">
                <a:moveTo>
                  <a:pt x="0" y="11538"/>
                </a:moveTo>
                <a:lnTo>
                  <a:pt x="13276" y="1"/>
                </a:lnTo>
              </a:path>
            </a:pathLst>
          </a:custGeom>
          <a:solidFill>
            <a:schemeClr val="accent3"/>
          </a:solidFill>
          <a:ln w="31550"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Tree>
    <p:extLst>
      <p:ext uri="{BB962C8B-B14F-4D97-AF65-F5344CB8AC3E}">
        <p14:creationId xmlns:p14="http://schemas.microsoft.com/office/powerpoint/2010/main" val="3350181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403650" y="1484784"/>
            <a:ext cx="6552728" cy="1644800"/>
          </a:xfrm>
        </p:spPr>
        <p:txBody>
          <a:bodyPr/>
          <a:lstStyle/>
          <a:p>
            <a:r>
              <a:rPr lang="es-ES" sz="6000" b="1" dirty="0">
                <a:solidFill>
                  <a:srgbClr val="000000"/>
                </a:solidFill>
              </a:rPr>
              <a:t>METODOLOGÍA DE LA INVESTIGACIÓN</a:t>
            </a:r>
          </a:p>
        </p:txBody>
      </p:sp>
      <p:pic>
        <p:nvPicPr>
          <p:cNvPr id="3" name="Picture 2" descr="ESPE (@ESPEU) | Twitte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3674" y="35613"/>
            <a:ext cx="1335314" cy="118272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A6CE1B16-AD7F-43EE-B221-61DF149C63E9}"/>
              </a:ext>
            </a:extLst>
          </p:cNvPr>
          <p:cNvSpPr/>
          <p:nvPr/>
        </p:nvSpPr>
        <p:spPr>
          <a:xfrm>
            <a:off x="-3674" y="4581128"/>
            <a:ext cx="3999610" cy="227687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a:extLst>
              <a:ext uri="{FF2B5EF4-FFF2-40B4-BE49-F238E27FC236}">
                <a16:creationId xmlns:a16="http://schemas.microsoft.com/office/drawing/2014/main" id="{DA980C16-6DB4-435B-9F80-2FC7CB86C742}"/>
              </a:ext>
            </a:extLst>
          </p:cNvPr>
          <p:cNvSpPr/>
          <p:nvPr/>
        </p:nvSpPr>
        <p:spPr>
          <a:xfrm>
            <a:off x="5220072" y="0"/>
            <a:ext cx="3923928" cy="29941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79209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ESPEU) | Twitte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3674" y="35613"/>
            <a:ext cx="1335314" cy="11827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1908997103"/>
              </p:ext>
            </p:extLst>
          </p:nvPr>
        </p:nvGraphicFramePr>
        <p:xfrm>
          <a:off x="1340917" y="908720"/>
          <a:ext cx="7560840" cy="2759680"/>
        </p:xfrm>
        <a:graphic>
          <a:graphicData uri="http://schemas.openxmlformats.org/drawingml/2006/table">
            <a:tbl>
              <a:tblPr firstRow="1" bandRow="1">
                <a:tableStyleId>{5202B0CA-FC54-4496-8BCA-5EF66A818D29}</a:tableStyleId>
              </a:tblPr>
              <a:tblGrid>
                <a:gridCol w="2520280">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tblGrid>
              <a:tr h="778480">
                <a:tc>
                  <a:txBody>
                    <a:bodyPr/>
                    <a:lstStyle/>
                    <a:p>
                      <a:pPr algn="ctr"/>
                      <a:r>
                        <a:rPr lang="en-US" altLang="ko-KR" sz="1800" b="1" dirty="0">
                          <a:solidFill>
                            <a:srgbClr val="000000"/>
                          </a:solidFill>
                        </a:rPr>
                        <a:t>TIPO</a:t>
                      </a:r>
                      <a:r>
                        <a:rPr lang="en-US" altLang="ko-KR" sz="1800" b="1" baseline="0" dirty="0">
                          <a:solidFill>
                            <a:srgbClr val="000000"/>
                          </a:solidFill>
                        </a:rPr>
                        <a:t> DE INVESTIGACIÓN </a:t>
                      </a:r>
                      <a:endParaRPr lang="ko-KR" altLang="en-US" sz="1800" b="1" dirty="0">
                        <a:solidFill>
                          <a:srgbClr val="000000"/>
                        </a:solidFill>
                        <a:latin typeface="+mn-lt"/>
                        <a:cs typeface="Arial" pitchFamily="34" charset="0"/>
                      </a:endParaRPr>
                    </a:p>
                  </a:txBody>
                  <a:tcPr marT="60960" marB="60960" anchor="ctr">
                    <a:solidFill>
                      <a:schemeClr val="bg1">
                        <a:lumMod val="7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EC" sz="1800" b="1" kern="1200" dirty="0">
                          <a:solidFill>
                            <a:schemeClr val="tx1"/>
                          </a:solidFill>
                          <a:effectLst/>
                        </a:rPr>
                        <a:t>MÉTODO DE </a:t>
                      </a:r>
                    </a:p>
                    <a:p>
                      <a:pPr marL="0" marR="0" indent="0" algn="ctr" defTabSz="914400" rtl="0" eaLnBrk="1" fontAlgn="auto" latinLnBrk="1" hangingPunct="1">
                        <a:lnSpc>
                          <a:spcPct val="100000"/>
                        </a:lnSpc>
                        <a:spcBef>
                          <a:spcPts val="0"/>
                        </a:spcBef>
                        <a:spcAft>
                          <a:spcPts val="0"/>
                        </a:spcAft>
                        <a:buClrTx/>
                        <a:buSzTx/>
                        <a:buFontTx/>
                        <a:buNone/>
                        <a:tabLst/>
                        <a:defRPr/>
                      </a:pPr>
                      <a:r>
                        <a:rPr lang="es-EC" sz="1800" b="1" kern="1200" dirty="0">
                          <a:solidFill>
                            <a:schemeClr val="tx1"/>
                          </a:solidFill>
                          <a:effectLst/>
                        </a:rPr>
                        <a:t>INVESTIGACIÓN</a:t>
                      </a:r>
                      <a:endParaRPr lang="es-ES" sz="1800" kern="1200" dirty="0">
                        <a:solidFill>
                          <a:schemeClr val="tx1"/>
                        </a:solidFill>
                        <a:effectLst/>
                        <a:latin typeface="+mn-lt"/>
                        <a:ea typeface="+mn-ea"/>
                        <a:cs typeface="+mn-cs"/>
                      </a:endParaRPr>
                    </a:p>
                  </a:txBody>
                  <a:tcPr marT="60960" marB="60960" anchor="ctr">
                    <a:solidFill>
                      <a:schemeClr val="bg1">
                        <a:lumMod val="75000"/>
                      </a:schemeClr>
                    </a:solidFill>
                  </a:tcPr>
                </a:tc>
                <a:tc>
                  <a:txBody>
                    <a:bodyPr/>
                    <a:lstStyle/>
                    <a:p>
                      <a:pPr algn="ctr"/>
                      <a:r>
                        <a:rPr lang="es-EC" sz="1800" b="1" kern="1200" dirty="0">
                          <a:solidFill>
                            <a:schemeClr val="tx1"/>
                          </a:solidFill>
                          <a:effectLst/>
                        </a:rPr>
                        <a:t>POBLACIÓN Y </a:t>
                      </a:r>
                    </a:p>
                    <a:p>
                      <a:pPr algn="ctr"/>
                      <a:r>
                        <a:rPr lang="es-EC" sz="1800" b="1" kern="1200" dirty="0">
                          <a:solidFill>
                            <a:schemeClr val="tx1"/>
                          </a:solidFill>
                          <a:effectLst/>
                        </a:rPr>
                        <a:t>MUESTRA</a:t>
                      </a:r>
                      <a:endParaRPr lang="es-ES" sz="1800" kern="1200" dirty="0">
                        <a:solidFill>
                          <a:schemeClr val="tx1"/>
                        </a:solidFill>
                        <a:effectLst/>
                        <a:latin typeface="+mn-lt"/>
                        <a:ea typeface="+mn-ea"/>
                        <a:cs typeface="+mn-cs"/>
                      </a:endParaRPr>
                    </a:p>
                  </a:txBody>
                  <a:tcPr marT="60960" marB="60960" anchor="ctr">
                    <a:solidFill>
                      <a:schemeClr val="bg1">
                        <a:lumMod val="75000"/>
                      </a:schemeClr>
                    </a:solidFill>
                  </a:tcPr>
                </a:tc>
                <a:extLst>
                  <a:ext uri="{0D108BD9-81ED-4DB2-BD59-A6C34878D82A}">
                    <a16:rowId xmlns:a16="http://schemas.microsoft.com/office/drawing/2014/main" val="10000"/>
                  </a:ext>
                </a:extLst>
              </a:tr>
              <a:tr h="906904">
                <a:tc>
                  <a:txBody>
                    <a:bodyPr/>
                    <a:lstStyle/>
                    <a:p>
                      <a:pPr algn="ctr"/>
                      <a:r>
                        <a:rPr lang="es-ES" altLang="ko-KR" sz="1800" dirty="0">
                          <a:solidFill>
                            <a:schemeClr val="tx1">
                              <a:lumMod val="75000"/>
                              <a:lumOff val="25000"/>
                            </a:schemeClr>
                          </a:solidFill>
                        </a:rPr>
                        <a:t>Cuantitativo</a:t>
                      </a:r>
                      <a:r>
                        <a:rPr lang="es-ES" altLang="ko-KR" sz="1800" baseline="0" dirty="0">
                          <a:solidFill>
                            <a:schemeClr val="tx1">
                              <a:lumMod val="75000"/>
                              <a:lumOff val="25000"/>
                            </a:schemeClr>
                          </a:solidFill>
                        </a:rPr>
                        <a:t> </a:t>
                      </a:r>
                    </a:p>
                    <a:p>
                      <a:pPr algn="ctr"/>
                      <a:r>
                        <a:rPr lang="es-ES" altLang="ko-KR" sz="1800" baseline="0" dirty="0">
                          <a:solidFill>
                            <a:schemeClr val="tx1">
                              <a:lumMod val="75000"/>
                              <a:lumOff val="25000"/>
                            </a:schemeClr>
                          </a:solidFill>
                        </a:rPr>
                        <a:t>Cualitativo </a:t>
                      </a:r>
                      <a:endParaRPr lang="ko-KR" altLang="en-US" sz="1800" dirty="0">
                        <a:solidFill>
                          <a:schemeClr val="tx1">
                            <a:lumMod val="75000"/>
                            <a:lumOff val="25000"/>
                          </a:schemeClr>
                        </a:solidFill>
                        <a:latin typeface="+mj-lt"/>
                        <a:cs typeface="Arial" pitchFamily="34" charset="0"/>
                      </a:endParaRPr>
                    </a:p>
                  </a:txBody>
                  <a:tcPr marT="60960" marB="60960" anchor="ctr"/>
                </a:tc>
                <a:tc>
                  <a:txBody>
                    <a:bodyPr/>
                    <a:lstStyle/>
                    <a:p>
                      <a:r>
                        <a:rPr lang="es-EC" sz="1800" b="1" kern="1200" dirty="0">
                          <a:solidFill>
                            <a:schemeClr val="tx1"/>
                          </a:solidFill>
                          <a:effectLst/>
                        </a:rPr>
                        <a:t>Métodos teóricos: </a:t>
                      </a:r>
                    </a:p>
                    <a:p>
                      <a:r>
                        <a:rPr lang="es-EC" sz="1800" kern="1200" dirty="0">
                          <a:solidFill>
                            <a:schemeClr val="tx1"/>
                          </a:solidFill>
                          <a:effectLst/>
                        </a:rPr>
                        <a:t>Analítico</a:t>
                      </a:r>
                    </a:p>
                    <a:p>
                      <a:r>
                        <a:rPr lang="es-EC" sz="1800" kern="1200" dirty="0">
                          <a:solidFill>
                            <a:schemeClr val="tx1"/>
                          </a:solidFill>
                          <a:effectLst/>
                        </a:rPr>
                        <a:t>Hipotético – deductivo</a:t>
                      </a:r>
                      <a:endParaRPr lang="es-ES" sz="1800" kern="1200" dirty="0">
                        <a:solidFill>
                          <a:schemeClr val="tx1"/>
                        </a:solidFill>
                        <a:effectLst/>
                        <a:latin typeface="+mj-lt"/>
                        <a:ea typeface="+mn-ea"/>
                        <a:cs typeface="+mn-cs"/>
                      </a:endParaRPr>
                    </a:p>
                  </a:txBody>
                  <a:tcPr marT="60960" marB="60960" anchor="ctr"/>
                </a:tc>
                <a:tc>
                  <a:txBody>
                    <a:bodyPr/>
                    <a:lstStyle/>
                    <a:p>
                      <a:pPr algn="l"/>
                      <a:r>
                        <a:rPr lang="es-ES" altLang="ko-KR" sz="1800" b="1" dirty="0">
                          <a:solidFill>
                            <a:schemeClr val="tx1">
                              <a:lumMod val="75000"/>
                              <a:lumOff val="25000"/>
                            </a:schemeClr>
                          </a:solidFill>
                        </a:rPr>
                        <a:t>Población:</a:t>
                      </a:r>
                      <a:r>
                        <a:rPr lang="es-ES" altLang="ko-KR" sz="1800" b="1" baseline="0" dirty="0">
                          <a:solidFill>
                            <a:schemeClr val="tx1">
                              <a:lumMod val="75000"/>
                              <a:lumOff val="25000"/>
                            </a:schemeClr>
                          </a:solidFill>
                        </a:rPr>
                        <a:t> </a:t>
                      </a:r>
                      <a:r>
                        <a:rPr lang="es-ES" altLang="ko-KR" sz="1800" b="0" baseline="0" dirty="0">
                          <a:solidFill>
                            <a:schemeClr val="tx1">
                              <a:lumMod val="75000"/>
                              <a:lumOff val="25000"/>
                            </a:schemeClr>
                          </a:solidFill>
                        </a:rPr>
                        <a:t>Escuela Rosario del Alcazar N1</a:t>
                      </a:r>
                      <a:endParaRPr lang="ko-KR" altLang="en-US" sz="1800" b="1" dirty="0">
                        <a:solidFill>
                          <a:schemeClr val="tx1">
                            <a:lumMod val="75000"/>
                            <a:lumOff val="25000"/>
                          </a:schemeClr>
                        </a:solidFill>
                        <a:latin typeface="+mj-lt"/>
                        <a:cs typeface="Arial" pitchFamily="34" charset="0"/>
                      </a:endParaRPr>
                    </a:p>
                  </a:txBody>
                  <a:tcPr marT="60960" marB="60960" anchor="ctr"/>
                </a:tc>
                <a:extLst>
                  <a:ext uri="{0D108BD9-81ED-4DB2-BD59-A6C34878D82A}">
                    <a16:rowId xmlns:a16="http://schemas.microsoft.com/office/drawing/2014/main" val="10001"/>
                  </a:ext>
                </a:extLst>
              </a:tr>
              <a:tr h="1036320">
                <a:tc>
                  <a:txBody>
                    <a:bodyPr/>
                    <a:lstStyle/>
                    <a:p>
                      <a:pPr algn="ctr"/>
                      <a:r>
                        <a:rPr lang="en-US" altLang="ko-KR" sz="1800" dirty="0" err="1">
                          <a:solidFill>
                            <a:schemeClr val="tx1">
                              <a:lumMod val="75000"/>
                              <a:lumOff val="25000"/>
                            </a:schemeClr>
                          </a:solidFill>
                        </a:rPr>
                        <a:t>Cuasi</a:t>
                      </a:r>
                      <a:r>
                        <a:rPr lang="en-US" altLang="ko-KR" sz="1800" baseline="0" dirty="0">
                          <a:solidFill>
                            <a:schemeClr val="tx1">
                              <a:lumMod val="75000"/>
                              <a:lumOff val="25000"/>
                            </a:schemeClr>
                          </a:solidFill>
                        </a:rPr>
                        <a:t> experimental </a:t>
                      </a:r>
                      <a:endParaRPr lang="ko-KR" altLang="en-US" sz="1800" dirty="0">
                        <a:solidFill>
                          <a:schemeClr val="tx1">
                            <a:lumMod val="75000"/>
                            <a:lumOff val="25000"/>
                          </a:schemeClr>
                        </a:solidFill>
                        <a:latin typeface="+mj-lt"/>
                        <a:cs typeface="Arial" pitchFamily="34" charset="0"/>
                      </a:endParaRPr>
                    </a:p>
                  </a:txBody>
                  <a:tcPr marT="60960" marB="60960" anchor="ct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s-EC" sz="1800" b="1" kern="1200" dirty="0">
                          <a:solidFill>
                            <a:schemeClr val="tx1"/>
                          </a:solidFill>
                          <a:effectLst/>
                        </a:rPr>
                        <a:t>Métodos empíricos:</a:t>
                      </a:r>
                    </a:p>
                    <a:p>
                      <a:pPr marL="0" marR="0" indent="0" algn="l" defTabSz="914400" rtl="0" eaLnBrk="1" fontAlgn="auto" latinLnBrk="1" hangingPunct="1">
                        <a:lnSpc>
                          <a:spcPct val="100000"/>
                        </a:lnSpc>
                        <a:spcBef>
                          <a:spcPts val="0"/>
                        </a:spcBef>
                        <a:spcAft>
                          <a:spcPts val="0"/>
                        </a:spcAft>
                        <a:buClrTx/>
                        <a:buSzTx/>
                        <a:buFontTx/>
                        <a:buNone/>
                        <a:tabLst/>
                        <a:defRPr/>
                      </a:pPr>
                      <a:r>
                        <a:rPr lang="es-EC" sz="1800" kern="1200" dirty="0">
                          <a:solidFill>
                            <a:schemeClr val="tx1"/>
                          </a:solidFill>
                          <a:effectLst/>
                        </a:rPr>
                        <a:t>Observación</a:t>
                      </a:r>
                    </a:p>
                    <a:p>
                      <a:pPr marL="0" marR="0" indent="0" algn="l" defTabSz="914400" rtl="0" eaLnBrk="1" fontAlgn="auto" latinLnBrk="1" hangingPunct="1">
                        <a:lnSpc>
                          <a:spcPct val="100000"/>
                        </a:lnSpc>
                        <a:spcBef>
                          <a:spcPts val="0"/>
                        </a:spcBef>
                        <a:spcAft>
                          <a:spcPts val="0"/>
                        </a:spcAft>
                        <a:buClrTx/>
                        <a:buSzTx/>
                        <a:buFontTx/>
                        <a:buNone/>
                        <a:tabLst/>
                        <a:defRPr/>
                      </a:pPr>
                      <a:r>
                        <a:rPr lang="es-EC" sz="1800" kern="1200" dirty="0">
                          <a:solidFill>
                            <a:schemeClr val="tx1"/>
                          </a:solidFill>
                          <a:effectLst/>
                        </a:rPr>
                        <a:t>Medición</a:t>
                      </a:r>
                      <a:endParaRPr lang="es-EC" sz="1800" kern="1200" dirty="0">
                        <a:solidFill>
                          <a:schemeClr val="tx1"/>
                        </a:solidFill>
                        <a:effectLst/>
                        <a:latin typeface="+mj-lt"/>
                        <a:ea typeface="+mn-ea"/>
                        <a:cs typeface="+mn-cs"/>
                      </a:endParaRPr>
                    </a:p>
                  </a:txBody>
                  <a:tcPr marT="60960" marB="60960" anchor="ctr"/>
                </a:tc>
                <a:tc>
                  <a:txBody>
                    <a:bodyPr/>
                    <a:lstStyle/>
                    <a:p>
                      <a:pPr algn="l"/>
                      <a:r>
                        <a:rPr lang="es-ES" altLang="ko-KR" sz="1800" b="1" dirty="0">
                          <a:solidFill>
                            <a:schemeClr val="tx1">
                              <a:lumMod val="75000"/>
                              <a:lumOff val="25000"/>
                            </a:schemeClr>
                          </a:solidFill>
                        </a:rPr>
                        <a:t>Muestra:    </a:t>
                      </a:r>
                      <a:r>
                        <a:rPr lang="es-ES" altLang="ko-KR" sz="1800" b="0" dirty="0">
                          <a:solidFill>
                            <a:schemeClr val="tx1">
                              <a:lumMod val="75000"/>
                              <a:lumOff val="25000"/>
                            </a:schemeClr>
                          </a:solidFill>
                        </a:rPr>
                        <a:t>51 estudiantes</a:t>
                      </a:r>
                      <a:endParaRPr lang="ko-KR" altLang="en-US" sz="1800" b="1" dirty="0">
                        <a:solidFill>
                          <a:schemeClr val="tx1">
                            <a:lumMod val="75000"/>
                            <a:lumOff val="25000"/>
                          </a:schemeClr>
                        </a:solidFill>
                        <a:latin typeface="+mj-lt"/>
                        <a:cs typeface="Arial" pitchFamily="34" charset="0"/>
                      </a:endParaRPr>
                    </a:p>
                  </a:txBody>
                  <a:tcPr marT="60960" marB="60960" anchor="ct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24145989"/>
              </p:ext>
            </p:extLst>
          </p:nvPr>
        </p:nvGraphicFramePr>
        <p:xfrm>
          <a:off x="1331639" y="3933056"/>
          <a:ext cx="7596801" cy="2072640"/>
        </p:xfrm>
        <a:graphic>
          <a:graphicData uri="http://schemas.openxmlformats.org/drawingml/2006/table">
            <a:tbl>
              <a:tblPr firstRow="1" bandRow="1">
                <a:tableStyleId>{073A0DAA-6AF3-43AB-8588-CEC1D06C72B9}</a:tableStyleId>
              </a:tblPr>
              <a:tblGrid>
                <a:gridCol w="2395388">
                  <a:extLst>
                    <a:ext uri="{9D8B030D-6E8A-4147-A177-3AD203B41FA5}">
                      <a16:colId xmlns:a16="http://schemas.microsoft.com/office/drawing/2014/main" val="20000"/>
                    </a:ext>
                  </a:extLst>
                </a:gridCol>
                <a:gridCol w="2463827">
                  <a:extLst>
                    <a:ext uri="{9D8B030D-6E8A-4147-A177-3AD203B41FA5}">
                      <a16:colId xmlns:a16="http://schemas.microsoft.com/office/drawing/2014/main" val="20001"/>
                    </a:ext>
                  </a:extLst>
                </a:gridCol>
                <a:gridCol w="2737586">
                  <a:extLst>
                    <a:ext uri="{9D8B030D-6E8A-4147-A177-3AD203B41FA5}">
                      <a16:colId xmlns:a16="http://schemas.microsoft.com/office/drawing/2014/main" val="20002"/>
                    </a:ext>
                  </a:extLst>
                </a:gridCol>
              </a:tblGrid>
              <a:tr h="853440">
                <a:tc>
                  <a:txBody>
                    <a:bodyPr/>
                    <a:lstStyle/>
                    <a:p>
                      <a:pPr algn="ctr"/>
                      <a:r>
                        <a:rPr lang="es-EC" sz="1800" b="1" kern="1200" dirty="0">
                          <a:solidFill>
                            <a:schemeClr val="tx1"/>
                          </a:solidFill>
                          <a:effectLst/>
                        </a:rPr>
                        <a:t>RECOLECCIÓN DE</a:t>
                      </a:r>
                    </a:p>
                    <a:p>
                      <a:pPr algn="ctr"/>
                      <a:r>
                        <a:rPr lang="es-EC" sz="1800" b="1" kern="1200" dirty="0">
                          <a:solidFill>
                            <a:schemeClr val="tx1"/>
                          </a:solidFill>
                          <a:effectLst/>
                        </a:rPr>
                        <a:t> INFORMACIÓN</a:t>
                      </a:r>
                      <a:endParaRPr lang="es-ES" sz="1800" kern="1200" dirty="0">
                        <a:solidFill>
                          <a:schemeClr val="tx1"/>
                        </a:solidFill>
                        <a:effectLst/>
                        <a:latin typeface="+mj-lt"/>
                        <a:ea typeface="+mn-ea"/>
                        <a:cs typeface="+mn-cs"/>
                      </a:endParaRPr>
                    </a:p>
                  </a:txBody>
                  <a:tcPr marT="60960" marB="60960" anchor="ctr">
                    <a:solidFill>
                      <a:schemeClr val="bg1">
                        <a:lumMod val="7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EC" sz="1800" b="1" kern="1200" dirty="0">
                          <a:solidFill>
                            <a:schemeClr val="tx1"/>
                          </a:solidFill>
                          <a:effectLst/>
                        </a:rPr>
                        <a:t>TÉCNICAS E </a:t>
                      </a:r>
                    </a:p>
                    <a:p>
                      <a:pPr marL="0" marR="0" indent="0" algn="ctr" defTabSz="914400" rtl="0" eaLnBrk="1" fontAlgn="auto" latinLnBrk="1" hangingPunct="1">
                        <a:lnSpc>
                          <a:spcPct val="100000"/>
                        </a:lnSpc>
                        <a:spcBef>
                          <a:spcPts val="0"/>
                        </a:spcBef>
                        <a:spcAft>
                          <a:spcPts val="0"/>
                        </a:spcAft>
                        <a:buClrTx/>
                        <a:buSzTx/>
                        <a:buFontTx/>
                        <a:buNone/>
                        <a:tabLst/>
                        <a:defRPr/>
                      </a:pPr>
                      <a:r>
                        <a:rPr lang="es-EC" sz="1800" b="1" kern="1200" dirty="0">
                          <a:solidFill>
                            <a:schemeClr val="tx1"/>
                          </a:solidFill>
                          <a:effectLst/>
                        </a:rPr>
                        <a:t>INSTRUMENTOS</a:t>
                      </a:r>
                      <a:endParaRPr lang="es-ES" sz="1800" kern="1200" dirty="0">
                        <a:solidFill>
                          <a:schemeClr val="tx1"/>
                        </a:solidFill>
                        <a:effectLst/>
                        <a:latin typeface="+mj-lt"/>
                        <a:ea typeface="+mn-ea"/>
                        <a:cs typeface="+mn-cs"/>
                      </a:endParaRPr>
                    </a:p>
                  </a:txBody>
                  <a:tcPr marT="60960" marB="60960" anchor="ctr">
                    <a:solidFill>
                      <a:schemeClr val="bg1">
                        <a:lumMod val="75000"/>
                      </a:schemeClr>
                    </a:solidFill>
                  </a:tcPr>
                </a:tc>
                <a:tc>
                  <a:txBody>
                    <a:bodyPr/>
                    <a:lstStyle/>
                    <a:p>
                      <a:pPr algn="ctr"/>
                      <a:r>
                        <a:rPr lang="es-EC" sz="1600" b="1" kern="1200" dirty="0">
                          <a:solidFill>
                            <a:schemeClr val="tx1"/>
                          </a:solidFill>
                          <a:effectLst/>
                        </a:rPr>
                        <a:t>TRATAMIENTO Y </a:t>
                      </a:r>
                    </a:p>
                    <a:p>
                      <a:pPr algn="ctr"/>
                      <a:r>
                        <a:rPr lang="es-EC" sz="1600" b="1" kern="1200" dirty="0">
                          <a:solidFill>
                            <a:schemeClr val="tx1"/>
                          </a:solidFill>
                          <a:effectLst/>
                        </a:rPr>
                        <a:t>ANÁLISIS ESTADÍSTICOS </a:t>
                      </a:r>
                    </a:p>
                    <a:p>
                      <a:pPr algn="ctr"/>
                      <a:r>
                        <a:rPr lang="es-EC" sz="1600" b="1" kern="1200" dirty="0">
                          <a:solidFill>
                            <a:schemeClr val="tx1"/>
                          </a:solidFill>
                          <a:effectLst/>
                        </a:rPr>
                        <a:t>DE DATOS</a:t>
                      </a:r>
                      <a:endParaRPr lang="es-ES" sz="1600" kern="1200" dirty="0">
                        <a:solidFill>
                          <a:schemeClr val="tx1"/>
                        </a:solidFill>
                        <a:effectLst/>
                        <a:latin typeface="+mj-lt"/>
                        <a:ea typeface="+mn-ea"/>
                        <a:cs typeface="+mn-cs"/>
                      </a:endParaRPr>
                    </a:p>
                  </a:txBody>
                  <a:tcPr marT="60960" marB="60960" anchor="ctr">
                    <a:solidFill>
                      <a:schemeClr val="bg1">
                        <a:lumMod val="75000"/>
                      </a:schemeClr>
                    </a:solidFill>
                  </a:tcPr>
                </a:tc>
                <a:extLst>
                  <a:ext uri="{0D108BD9-81ED-4DB2-BD59-A6C34878D82A}">
                    <a16:rowId xmlns:a16="http://schemas.microsoft.com/office/drawing/2014/main" val="10000"/>
                  </a:ext>
                </a:extLst>
              </a:tr>
              <a:tr h="1097280">
                <a:tc>
                  <a:txBody>
                    <a:bodyPr/>
                    <a:lstStyle/>
                    <a:p>
                      <a:pPr algn="ctr"/>
                      <a:r>
                        <a:rPr lang="en-US" altLang="ko-KR" sz="1800" dirty="0" err="1">
                          <a:solidFill>
                            <a:schemeClr val="tx1">
                              <a:lumMod val="75000"/>
                              <a:lumOff val="25000"/>
                            </a:schemeClr>
                          </a:solidFill>
                        </a:rPr>
                        <a:t>Observacion</a:t>
                      </a:r>
                      <a:r>
                        <a:rPr lang="en-US" altLang="ko-KR" sz="1800" dirty="0">
                          <a:solidFill>
                            <a:schemeClr val="tx1">
                              <a:lumMod val="75000"/>
                              <a:lumOff val="25000"/>
                            </a:schemeClr>
                          </a:solidFill>
                        </a:rPr>
                        <a:t> </a:t>
                      </a:r>
                      <a:r>
                        <a:rPr lang="en-US" altLang="ko-KR" sz="1800" baseline="0" dirty="0">
                          <a:solidFill>
                            <a:schemeClr val="tx1">
                              <a:lumMod val="75000"/>
                              <a:lumOff val="25000"/>
                            </a:schemeClr>
                          </a:solidFill>
                        </a:rPr>
                        <a:t> </a:t>
                      </a:r>
                      <a:endParaRPr lang="ko-KR" altLang="en-US" sz="1800" dirty="0">
                        <a:solidFill>
                          <a:schemeClr val="tx1">
                            <a:lumMod val="75000"/>
                            <a:lumOff val="25000"/>
                          </a:schemeClr>
                        </a:solidFill>
                        <a:latin typeface="+mj-lt"/>
                        <a:cs typeface="Arial" pitchFamily="34" charset="0"/>
                      </a:endParaRPr>
                    </a:p>
                  </a:txBody>
                  <a:tcPr marT="60960" marB="60960" anchor="ctr"/>
                </a:tc>
                <a:tc>
                  <a:txBody>
                    <a:bodyPr/>
                    <a:lstStyle/>
                    <a:p>
                      <a:pPr algn="ctr"/>
                      <a:r>
                        <a:rPr lang="es-EC" sz="2000" kern="1200" dirty="0">
                          <a:solidFill>
                            <a:schemeClr val="tx1"/>
                          </a:solidFill>
                          <a:effectLst/>
                        </a:rPr>
                        <a:t>Test de pruebas U de Mann Whitney </a:t>
                      </a:r>
                      <a:r>
                        <a:rPr lang="es-CO" sz="2000" kern="1200" dirty="0">
                          <a:solidFill>
                            <a:schemeClr val="tx1"/>
                          </a:solidFill>
                          <a:effectLst/>
                        </a:rPr>
                        <a:t> (Cordero, 2011)</a:t>
                      </a:r>
                      <a:endParaRPr lang="ko-KR" altLang="en-US" sz="1600" dirty="0">
                        <a:solidFill>
                          <a:schemeClr val="tx1">
                            <a:lumMod val="75000"/>
                            <a:lumOff val="25000"/>
                          </a:schemeClr>
                        </a:solidFill>
                        <a:latin typeface="+mj-lt"/>
                        <a:cs typeface="Arial" pitchFamily="34" charset="0"/>
                      </a:endParaRPr>
                    </a:p>
                  </a:txBody>
                  <a:tcPr marT="60960" marB="60960" anchor="ctr"/>
                </a:tc>
                <a:tc>
                  <a:txBody>
                    <a:bodyPr/>
                    <a:lstStyle/>
                    <a:p>
                      <a:pPr algn="l"/>
                      <a:r>
                        <a:rPr lang="es-EC" sz="1800" kern="1200" dirty="0">
                          <a:solidFill>
                            <a:schemeClr val="tx1"/>
                          </a:solidFill>
                          <a:effectLst/>
                        </a:rPr>
                        <a:t>Microsoft Office Excel</a:t>
                      </a:r>
                    </a:p>
                    <a:p>
                      <a:pPr algn="l"/>
                      <a:r>
                        <a:rPr lang="es-EC" sz="1800" kern="1200" dirty="0">
                          <a:solidFill>
                            <a:schemeClr val="tx1"/>
                          </a:solidFill>
                          <a:effectLst/>
                        </a:rPr>
                        <a:t>SPSS - Prueba de los rangos con signos de Wilcoxon</a:t>
                      </a:r>
                      <a:endParaRPr lang="ko-KR" altLang="en-US" sz="1600" dirty="0">
                        <a:solidFill>
                          <a:schemeClr val="tx1">
                            <a:lumMod val="75000"/>
                            <a:lumOff val="25000"/>
                          </a:schemeClr>
                        </a:solidFill>
                        <a:latin typeface="+mj-lt"/>
                        <a:cs typeface="Arial" pitchFamily="34" charset="0"/>
                      </a:endParaRPr>
                    </a:p>
                  </a:txBody>
                  <a:tcPr marT="60960" marB="6096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3351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19674" y="836712"/>
            <a:ext cx="6552728" cy="1644800"/>
          </a:xfrm>
        </p:spPr>
        <p:txBody>
          <a:bodyPr/>
          <a:lstStyle/>
          <a:p>
            <a:pPr algn="ctr"/>
            <a:r>
              <a:rPr lang="es-MX" sz="3200" b="1" dirty="0">
                <a:solidFill>
                  <a:srgbClr val="000000"/>
                </a:solidFill>
              </a:rPr>
              <a:t>TEST DE PRUEBAS U DE MANN WHITNEY</a:t>
            </a:r>
            <a:endParaRPr lang="es-ES" sz="3200" dirty="0">
              <a:solidFill>
                <a:srgbClr val="000000"/>
              </a:solidFill>
            </a:endParaRPr>
          </a:p>
        </p:txBody>
      </p:sp>
      <p:pic>
        <p:nvPicPr>
          <p:cNvPr id="5" name="Picture 2" descr="ESPE (@ESPEU) | Twitte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3674" y="35613"/>
            <a:ext cx="1335314" cy="11827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ELCE-UNAH C.Perez: I Examen Parcial">
            <a:extLst>
              <a:ext uri="{FF2B5EF4-FFF2-40B4-BE49-F238E27FC236}">
                <a16:creationId xmlns:a16="http://schemas.microsoft.com/office/drawing/2014/main" id="{4514BEA1-3EB0-422E-B90C-06C74B054D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832169"/>
            <a:ext cx="3879009" cy="318911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EC2629FC-7817-4973-9FD1-5BF466842680}"/>
              </a:ext>
            </a:extLst>
          </p:cNvPr>
          <p:cNvSpPr/>
          <p:nvPr/>
        </p:nvSpPr>
        <p:spPr>
          <a:xfrm>
            <a:off x="-3674" y="4581128"/>
            <a:ext cx="3999610" cy="227687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a:extLst>
              <a:ext uri="{FF2B5EF4-FFF2-40B4-BE49-F238E27FC236}">
                <a16:creationId xmlns:a16="http://schemas.microsoft.com/office/drawing/2014/main" id="{16B802C7-DB33-4091-98DF-2E627AA088BC}"/>
              </a:ext>
            </a:extLst>
          </p:cNvPr>
          <p:cNvSpPr/>
          <p:nvPr/>
        </p:nvSpPr>
        <p:spPr>
          <a:xfrm>
            <a:off x="5220072" y="0"/>
            <a:ext cx="3923928" cy="29941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1865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31640" y="362867"/>
            <a:ext cx="7092280" cy="528211"/>
          </a:xfrm>
        </p:spPr>
        <p:txBody>
          <a:bodyPr>
            <a:noAutofit/>
          </a:bodyPr>
          <a:lstStyle/>
          <a:p>
            <a:r>
              <a:rPr lang="es-EC" sz="2400" b="1" kern="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Test de</a:t>
            </a:r>
            <a:r>
              <a:rPr lang="es-EC" sz="2400" b="1" kern="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 niveles de estrés tanto físicos como psicológicos</a:t>
            </a:r>
            <a:br>
              <a:rPr lang="es-EC" sz="1800" b="1" kern="0" dirty="0">
                <a:effectLst/>
                <a:latin typeface="Arial" panose="020B0604020202020204" pitchFamily="34" charset="0"/>
                <a:ea typeface="Times New Roman" panose="02020603050405020304" pitchFamily="18" charset="0"/>
                <a:cs typeface="Times New Roman" panose="02020603050405020304" pitchFamily="18" charset="0"/>
              </a:rPr>
            </a:br>
            <a:endParaRPr lang="en-US" sz="2400" dirty="0">
              <a:solidFill>
                <a:srgbClr val="FF0000"/>
              </a:solidFill>
            </a:endParaRPr>
          </a:p>
        </p:txBody>
      </p:sp>
      <p:pic>
        <p:nvPicPr>
          <p:cNvPr id="9" name="Picture 2" descr="ESPE (@ESPEU) | Twitte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3674" y="35613"/>
            <a:ext cx="1335314" cy="11827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4">
            <a:extLst>
              <a:ext uri="{FF2B5EF4-FFF2-40B4-BE49-F238E27FC236}">
                <a16:creationId xmlns:a16="http://schemas.microsoft.com/office/drawing/2014/main" id="{5D05CAE3-06F1-4E37-B3FA-062282E13D50}"/>
              </a:ext>
            </a:extLst>
          </p:cNvPr>
          <p:cNvGraphicFramePr>
            <a:graphicFrameLocks noGrp="1"/>
          </p:cNvGraphicFramePr>
          <p:nvPr>
            <p:extLst>
              <p:ext uri="{D42A27DB-BD31-4B8C-83A1-F6EECF244321}">
                <p14:modId xmlns:p14="http://schemas.microsoft.com/office/powerpoint/2010/main" val="2300067692"/>
              </p:ext>
            </p:extLst>
          </p:nvPr>
        </p:nvGraphicFramePr>
        <p:xfrm>
          <a:off x="179512" y="1340768"/>
          <a:ext cx="8784975" cy="5517232"/>
        </p:xfrm>
        <a:graphic>
          <a:graphicData uri="http://schemas.openxmlformats.org/drawingml/2006/table">
            <a:tbl>
              <a:tblPr firstRow="1" firstCol="1" bandRow="1">
                <a:tableStyleId>{5202B0CA-FC54-4496-8BCA-5EF66A818D29}</a:tableStyleId>
              </a:tblPr>
              <a:tblGrid>
                <a:gridCol w="1437976">
                  <a:extLst>
                    <a:ext uri="{9D8B030D-6E8A-4147-A177-3AD203B41FA5}">
                      <a16:colId xmlns:a16="http://schemas.microsoft.com/office/drawing/2014/main" val="3091481037"/>
                    </a:ext>
                  </a:extLst>
                </a:gridCol>
                <a:gridCol w="2700006">
                  <a:extLst>
                    <a:ext uri="{9D8B030D-6E8A-4147-A177-3AD203B41FA5}">
                      <a16:colId xmlns:a16="http://schemas.microsoft.com/office/drawing/2014/main" val="2169702775"/>
                    </a:ext>
                  </a:extLst>
                </a:gridCol>
                <a:gridCol w="951409">
                  <a:extLst>
                    <a:ext uri="{9D8B030D-6E8A-4147-A177-3AD203B41FA5}">
                      <a16:colId xmlns:a16="http://schemas.microsoft.com/office/drawing/2014/main" val="2485018362"/>
                    </a:ext>
                  </a:extLst>
                </a:gridCol>
                <a:gridCol w="527837">
                  <a:extLst>
                    <a:ext uri="{9D8B030D-6E8A-4147-A177-3AD203B41FA5}">
                      <a16:colId xmlns:a16="http://schemas.microsoft.com/office/drawing/2014/main" val="900031577"/>
                    </a:ext>
                  </a:extLst>
                </a:gridCol>
                <a:gridCol w="3167747">
                  <a:extLst>
                    <a:ext uri="{9D8B030D-6E8A-4147-A177-3AD203B41FA5}">
                      <a16:colId xmlns:a16="http://schemas.microsoft.com/office/drawing/2014/main" val="3095595228"/>
                    </a:ext>
                  </a:extLst>
                </a:gridCol>
              </a:tblGrid>
              <a:tr h="198784">
                <a:tc>
                  <a:txBody>
                    <a:bodyPr/>
                    <a:lstStyle/>
                    <a:p>
                      <a:endParaRPr lang="es-EC" sz="900" dirty="0">
                        <a:solidFill>
                          <a:srgbClr val="000000"/>
                        </a:solidFill>
                        <a:effectLst/>
                        <a:latin typeface="Calibri" panose="020F0502020204030204" pitchFamily="34" charset="0"/>
                        <a:cs typeface="Times New Roman" panose="02020603050405020304" pitchFamily="18" charset="0"/>
                      </a:endParaRPr>
                    </a:p>
                  </a:txBody>
                  <a:tcPr marL="55083" marR="55083" marT="0" marB="0">
                    <a:solidFill>
                      <a:schemeClr val="bg1">
                        <a:lumMod val="75000"/>
                      </a:schemeClr>
                    </a:solidFill>
                  </a:tcPr>
                </a:tc>
                <a:tc>
                  <a:txBody>
                    <a:bodyPr/>
                    <a:lstStyle/>
                    <a:p>
                      <a:endParaRPr lang="es-EC" sz="900" dirty="0">
                        <a:solidFill>
                          <a:srgbClr val="000000"/>
                        </a:solidFill>
                        <a:effectLst/>
                        <a:latin typeface="Calibri" panose="020F0502020204030204" pitchFamily="34" charset="0"/>
                        <a:cs typeface="Times New Roman" panose="02020603050405020304" pitchFamily="18" charset="0"/>
                      </a:endParaRPr>
                    </a:p>
                  </a:txBody>
                  <a:tcPr marL="55083" marR="55083" marT="0" marB="0">
                    <a:solidFill>
                      <a:schemeClr val="bg1">
                        <a:lumMod val="75000"/>
                      </a:schemeClr>
                    </a:solidFill>
                  </a:tcPr>
                </a:tc>
                <a:tc>
                  <a:txBody>
                    <a:bodyPr/>
                    <a:lstStyle/>
                    <a:p>
                      <a:endParaRPr lang="es-EC" sz="900" dirty="0">
                        <a:solidFill>
                          <a:srgbClr val="000000"/>
                        </a:solidFill>
                        <a:effectLst/>
                        <a:latin typeface="Calibri" panose="020F0502020204030204" pitchFamily="34" charset="0"/>
                        <a:cs typeface="Times New Roman" panose="02020603050405020304" pitchFamily="18" charset="0"/>
                      </a:endParaRPr>
                    </a:p>
                  </a:txBody>
                  <a:tcPr marL="55083" marR="55083" marT="0" marB="0">
                    <a:solidFill>
                      <a:schemeClr val="bg1">
                        <a:lumMod val="75000"/>
                      </a:schemeClr>
                    </a:solidFill>
                  </a:tcPr>
                </a:tc>
                <a:tc>
                  <a:txBody>
                    <a:bodyPr/>
                    <a:lstStyle/>
                    <a:p>
                      <a:endParaRPr lang="es-EC" sz="900" dirty="0">
                        <a:solidFill>
                          <a:srgbClr val="000000"/>
                        </a:solidFill>
                        <a:effectLst/>
                        <a:latin typeface="Calibri" panose="020F0502020204030204" pitchFamily="34" charset="0"/>
                        <a:cs typeface="Times New Roman" panose="02020603050405020304" pitchFamily="18" charset="0"/>
                      </a:endParaRPr>
                    </a:p>
                  </a:txBody>
                  <a:tcPr marL="55083" marR="55083" marT="0" marB="0">
                    <a:solidFill>
                      <a:schemeClr val="bg1">
                        <a:lumMod val="75000"/>
                      </a:schemeClr>
                    </a:solidFill>
                  </a:tcPr>
                </a:tc>
                <a:tc>
                  <a:txBody>
                    <a:bodyPr/>
                    <a:lstStyle/>
                    <a:p>
                      <a:r>
                        <a:rPr lang="es-EC" sz="800" dirty="0">
                          <a:effectLst/>
                        </a:rPr>
                        <a:t> </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solidFill>
                      <a:schemeClr val="bg1">
                        <a:lumMod val="75000"/>
                      </a:schemeClr>
                    </a:solidFill>
                  </a:tcPr>
                </a:tc>
                <a:extLst>
                  <a:ext uri="{0D108BD9-81ED-4DB2-BD59-A6C34878D82A}">
                    <a16:rowId xmlns:a16="http://schemas.microsoft.com/office/drawing/2014/main" val="250883682"/>
                  </a:ext>
                </a:extLst>
              </a:tr>
              <a:tr h="198784">
                <a:tc>
                  <a:txBody>
                    <a:bodyPr/>
                    <a:lstStyle/>
                    <a:p>
                      <a:pPr algn="r"/>
                      <a:r>
                        <a:rPr lang="es-EC" sz="900" dirty="0">
                          <a:effectLst/>
                        </a:rPr>
                        <a:t>Edad: </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5083" marR="55083" marT="0" marB="0"/>
                </a:tc>
                <a:tc>
                  <a:txBody>
                    <a:bodyPr/>
                    <a:lstStyle/>
                    <a:p>
                      <a:endParaRPr lang="es-EC" sz="900">
                        <a:solidFill>
                          <a:srgbClr val="000000"/>
                        </a:solidFill>
                        <a:effectLst/>
                        <a:latin typeface="Calibri" panose="020F0502020204030204" pitchFamily="34" charset="0"/>
                        <a:cs typeface="Times New Roman" panose="02020603050405020304" pitchFamily="18" charset="0"/>
                      </a:endParaRPr>
                    </a:p>
                  </a:txBody>
                  <a:tcPr marL="55083" marR="55083" marT="0" marB="0"/>
                </a:tc>
                <a:tc>
                  <a:txBody>
                    <a:bodyPr/>
                    <a:lstStyle/>
                    <a:p>
                      <a:r>
                        <a:rPr lang="es-EC" sz="900">
                          <a:effectLst/>
                        </a:rPr>
                        <a:t>Sexo:</a:t>
                      </a:r>
                      <a:endParaRPr lang="es-EC" sz="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5083" marR="55083" marT="0" marB="0"/>
                </a:tc>
                <a:tc>
                  <a:txBody>
                    <a:bodyPr/>
                    <a:lstStyle/>
                    <a:p>
                      <a:pPr algn="ctr"/>
                      <a:r>
                        <a:rPr lang="es-EC" sz="900">
                          <a:effectLst/>
                        </a:rPr>
                        <a:t>M</a:t>
                      </a:r>
                      <a:endParaRPr lang="es-EC" sz="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5083" marR="55083" marT="0" marB="0"/>
                </a:tc>
                <a:tc>
                  <a:txBody>
                    <a:bodyPr/>
                    <a:lstStyle/>
                    <a:p>
                      <a:r>
                        <a:rPr lang="es-EC" sz="800">
                          <a:effectLst/>
                        </a:rPr>
                        <a:t> </a:t>
                      </a:r>
                      <a:endParaRPr lang="es-EC" sz="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159028596"/>
                  </a:ext>
                </a:extLst>
              </a:tr>
              <a:tr h="198784">
                <a:tc>
                  <a:txBody>
                    <a:bodyPr/>
                    <a:lstStyle/>
                    <a:p>
                      <a:pPr algn="r"/>
                      <a:r>
                        <a:rPr lang="es-EC" sz="900">
                          <a:effectLst/>
                        </a:rPr>
                        <a:t>Fecha:</a:t>
                      </a:r>
                      <a:endParaRPr lang="es-EC" sz="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5083" marR="55083" marT="0" marB="0"/>
                </a:tc>
                <a:tc>
                  <a:txBody>
                    <a:bodyPr/>
                    <a:lstStyle/>
                    <a:p>
                      <a:endParaRPr lang="es-EC" sz="900">
                        <a:solidFill>
                          <a:srgbClr val="000000"/>
                        </a:solidFill>
                        <a:effectLst/>
                        <a:latin typeface="Calibri" panose="020F0502020204030204" pitchFamily="34" charset="0"/>
                        <a:cs typeface="Times New Roman" panose="02020603050405020304" pitchFamily="18" charset="0"/>
                      </a:endParaRPr>
                    </a:p>
                  </a:txBody>
                  <a:tcPr marL="55083" marR="55083" marT="0" marB="0"/>
                </a:tc>
                <a:tc>
                  <a:txBody>
                    <a:bodyPr/>
                    <a:lstStyle/>
                    <a:p>
                      <a:endParaRPr lang="es-EC" sz="900">
                        <a:solidFill>
                          <a:srgbClr val="000000"/>
                        </a:solidFill>
                        <a:effectLst/>
                        <a:latin typeface="Calibri" panose="020F0502020204030204" pitchFamily="34" charset="0"/>
                        <a:cs typeface="Times New Roman" panose="02020603050405020304" pitchFamily="18" charset="0"/>
                      </a:endParaRPr>
                    </a:p>
                  </a:txBody>
                  <a:tcPr marL="55083" marR="55083" marT="0" marB="0"/>
                </a:tc>
                <a:tc>
                  <a:txBody>
                    <a:bodyPr/>
                    <a:lstStyle/>
                    <a:p>
                      <a:endParaRPr lang="es-EC" sz="900">
                        <a:solidFill>
                          <a:srgbClr val="000000"/>
                        </a:solidFill>
                        <a:effectLst/>
                        <a:latin typeface="Calibri" panose="020F0502020204030204" pitchFamily="34" charset="0"/>
                        <a:cs typeface="Times New Roman" panose="02020603050405020304" pitchFamily="18" charset="0"/>
                      </a:endParaRPr>
                    </a:p>
                  </a:txBody>
                  <a:tcPr marL="55083" marR="55083" marT="0" marB="0"/>
                </a:tc>
                <a:tc>
                  <a:txBody>
                    <a:bodyPr/>
                    <a:lstStyle/>
                    <a:p>
                      <a:r>
                        <a:rPr lang="es-EC" sz="800">
                          <a:effectLst/>
                        </a:rPr>
                        <a:t> </a:t>
                      </a:r>
                      <a:endParaRPr lang="es-EC" sz="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911084798"/>
                  </a:ext>
                </a:extLst>
              </a:tr>
              <a:tr h="198784">
                <a:tc>
                  <a:txBody>
                    <a:bodyPr/>
                    <a:lstStyle/>
                    <a:p>
                      <a:endParaRPr lang="es-EC" sz="900">
                        <a:solidFill>
                          <a:srgbClr val="000000"/>
                        </a:solidFill>
                        <a:effectLst/>
                        <a:latin typeface="Calibri" panose="020F0502020204030204" pitchFamily="34" charset="0"/>
                        <a:cs typeface="Times New Roman" panose="02020603050405020304" pitchFamily="18" charset="0"/>
                      </a:endParaRPr>
                    </a:p>
                  </a:txBody>
                  <a:tcPr marL="55083" marR="55083" marT="0" marB="0"/>
                </a:tc>
                <a:tc>
                  <a:txBody>
                    <a:bodyPr/>
                    <a:lstStyle/>
                    <a:p>
                      <a:endParaRPr lang="es-EC" sz="900">
                        <a:solidFill>
                          <a:srgbClr val="000000"/>
                        </a:solidFill>
                        <a:effectLst/>
                        <a:latin typeface="Calibri" panose="020F0502020204030204" pitchFamily="34" charset="0"/>
                        <a:cs typeface="Times New Roman" panose="02020603050405020304" pitchFamily="18" charset="0"/>
                      </a:endParaRPr>
                    </a:p>
                  </a:txBody>
                  <a:tcPr marL="55083" marR="55083" marT="0" marB="0"/>
                </a:tc>
                <a:tc>
                  <a:txBody>
                    <a:bodyPr/>
                    <a:lstStyle/>
                    <a:p>
                      <a:endParaRPr lang="es-EC" sz="900">
                        <a:solidFill>
                          <a:srgbClr val="000000"/>
                        </a:solidFill>
                        <a:effectLst/>
                        <a:latin typeface="Calibri" panose="020F0502020204030204" pitchFamily="34" charset="0"/>
                        <a:cs typeface="Times New Roman" panose="02020603050405020304" pitchFamily="18" charset="0"/>
                      </a:endParaRPr>
                    </a:p>
                  </a:txBody>
                  <a:tcPr marL="55083" marR="55083" marT="0" marB="0"/>
                </a:tc>
                <a:tc>
                  <a:txBody>
                    <a:bodyPr/>
                    <a:lstStyle/>
                    <a:p>
                      <a:endParaRPr lang="es-EC" sz="900">
                        <a:solidFill>
                          <a:srgbClr val="000000"/>
                        </a:solidFill>
                        <a:effectLst/>
                        <a:latin typeface="Calibri" panose="020F0502020204030204" pitchFamily="34" charset="0"/>
                        <a:cs typeface="Times New Roman" panose="02020603050405020304" pitchFamily="18" charset="0"/>
                      </a:endParaRPr>
                    </a:p>
                  </a:txBody>
                  <a:tcPr marL="55083" marR="55083" marT="0" marB="0"/>
                </a:tc>
                <a:tc>
                  <a:txBody>
                    <a:bodyPr/>
                    <a:lstStyle/>
                    <a:p>
                      <a:r>
                        <a:rPr lang="es-EC" sz="800">
                          <a:effectLst/>
                        </a:rPr>
                        <a:t> </a:t>
                      </a:r>
                      <a:endParaRPr lang="es-EC" sz="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53577764"/>
                  </a:ext>
                </a:extLst>
              </a:tr>
              <a:tr h="506898">
                <a:tc gridSpan="5">
                  <a:txBody>
                    <a:bodyPr/>
                    <a:lstStyle/>
                    <a:p>
                      <a:pPr algn="just"/>
                      <a:r>
                        <a:rPr lang="es-EC" sz="900">
                          <a:effectLst/>
                        </a:rPr>
                        <a:t>Instrucciones: A CONTINUACIÓN, se presentan una serie de preguntas responda, encerrando en un círculo la respuesta que mejor refleje su situación ante el covid 19.</a:t>
                      </a:r>
                      <a:endParaRPr lang="es-EC" sz="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5083" marR="5508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288802633"/>
                  </a:ext>
                </a:extLst>
              </a:tr>
              <a:tr h="712781">
                <a:tc gridSpan="5">
                  <a:txBody>
                    <a:bodyPr/>
                    <a:lstStyle/>
                    <a:p>
                      <a:pPr algn="just"/>
                      <a:r>
                        <a:rPr lang="es-EC" sz="900">
                          <a:effectLst/>
                        </a:rPr>
                        <a:t>Cada frase contiene tres posibles respuestas (1, 2 y 3). En la Hoja encontrará estas numeros para dar sus respuestas. Las frases están ordenadas numéricamente; siga esta numeración al contestar. Lea atentamente cada frase y las posibles respuestas; así le será más fácil decidirse.</a:t>
                      </a:r>
                      <a:endParaRPr lang="es-EC" sz="800">
                        <a:effectLst/>
                      </a:endParaRPr>
                    </a:p>
                    <a:p>
                      <a:pPr algn="just"/>
                      <a:r>
                        <a:rPr lang="es-EC" sz="900" cap="all">
                          <a:effectLst/>
                        </a:rPr>
                        <a:t> </a:t>
                      </a:r>
                      <a:endParaRPr lang="es-EC" sz="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5083" marR="5508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782647035"/>
                  </a:ext>
                </a:extLst>
              </a:tr>
              <a:tr h="178195">
                <a:tc>
                  <a:txBody>
                    <a:bodyPr/>
                    <a:lstStyle/>
                    <a:p>
                      <a:pPr algn="r"/>
                      <a:r>
                        <a:rPr lang="es-EC" sz="900">
                          <a:effectLst/>
                        </a:rPr>
                        <a:t>Normal: 1</a:t>
                      </a:r>
                      <a:endParaRPr lang="es-EC" sz="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5083" marR="55083" marT="0" marB="0"/>
                </a:tc>
                <a:tc>
                  <a:txBody>
                    <a:bodyPr/>
                    <a:lstStyle/>
                    <a:p>
                      <a:endParaRPr lang="es-EC" sz="900">
                        <a:solidFill>
                          <a:srgbClr val="000000"/>
                        </a:solidFill>
                        <a:effectLst/>
                        <a:latin typeface="Calibri" panose="020F0502020204030204" pitchFamily="34" charset="0"/>
                        <a:cs typeface="Times New Roman" panose="02020603050405020304" pitchFamily="18" charset="0"/>
                      </a:endParaRPr>
                    </a:p>
                  </a:txBody>
                  <a:tcPr marL="55083" marR="55083" marT="0" marB="0"/>
                </a:tc>
                <a:tc>
                  <a:txBody>
                    <a:bodyPr/>
                    <a:lstStyle/>
                    <a:p>
                      <a:endParaRPr lang="es-EC" sz="900">
                        <a:solidFill>
                          <a:srgbClr val="000000"/>
                        </a:solidFill>
                        <a:effectLst/>
                        <a:latin typeface="Calibri" panose="020F0502020204030204" pitchFamily="34" charset="0"/>
                        <a:cs typeface="Times New Roman" panose="02020603050405020304" pitchFamily="18" charset="0"/>
                      </a:endParaRPr>
                    </a:p>
                  </a:txBody>
                  <a:tcPr marL="55083" marR="55083" marT="0" marB="0"/>
                </a:tc>
                <a:tc>
                  <a:txBody>
                    <a:bodyPr/>
                    <a:lstStyle/>
                    <a:p>
                      <a:endParaRPr lang="es-EC" sz="900">
                        <a:solidFill>
                          <a:srgbClr val="000000"/>
                        </a:solidFill>
                        <a:effectLst/>
                        <a:latin typeface="Calibri" panose="020F0502020204030204" pitchFamily="34" charset="0"/>
                        <a:cs typeface="Times New Roman" panose="02020603050405020304" pitchFamily="18" charset="0"/>
                      </a:endParaRPr>
                    </a:p>
                  </a:txBody>
                  <a:tcPr marL="55083" marR="55083" marT="0" marB="0"/>
                </a:tc>
                <a:tc>
                  <a:txBody>
                    <a:bodyPr/>
                    <a:lstStyle/>
                    <a:p>
                      <a:r>
                        <a:rPr lang="es-EC" sz="800">
                          <a:effectLst/>
                        </a:rPr>
                        <a:t> </a:t>
                      </a:r>
                      <a:endParaRPr lang="es-EC" sz="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724403089"/>
                  </a:ext>
                </a:extLst>
              </a:tr>
              <a:tr h="208724">
                <a:tc>
                  <a:txBody>
                    <a:bodyPr/>
                    <a:lstStyle/>
                    <a:p>
                      <a:pPr algn="r"/>
                      <a:r>
                        <a:rPr lang="es-EC" sz="900">
                          <a:effectLst/>
                        </a:rPr>
                        <a:t>Medio: 2</a:t>
                      </a:r>
                      <a:endParaRPr lang="es-EC" sz="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5083" marR="55083" marT="0" marB="0"/>
                </a:tc>
                <a:tc>
                  <a:txBody>
                    <a:bodyPr/>
                    <a:lstStyle/>
                    <a:p>
                      <a:endParaRPr lang="es-EC" sz="900">
                        <a:solidFill>
                          <a:srgbClr val="000000"/>
                        </a:solidFill>
                        <a:effectLst/>
                        <a:latin typeface="Calibri" panose="020F0502020204030204" pitchFamily="34" charset="0"/>
                        <a:cs typeface="Times New Roman" panose="02020603050405020304" pitchFamily="18" charset="0"/>
                      </a:endParaRPr>
                    </a:p>
                  </a:txBody>
                  <a:tcPr marL="55083" marR="55083" marT="0" marB="0"/>
                </a:tc>
                <a:tc>
                  <a:txBody>
                    <a:bodyPr/>
                    <a:lstStyle/>
                    <a:p>
                      <a:endParaRPr lang="es-EC" sz="900">
                        <a:solidFill>
                          <a:srgbClr val="000000"/>
                        </a:solidFill>
                        <a:effectLst/>
                        <a:latin typeface="Calibri" panose="020F0502020204030204" pitchFamily="34" charset="0"/>
                        <a:cs typeface="Times New Roman" panose="02020603050405020304" pitchFamily="18" charset="0"/>
                      </a:endParaRPr>
                    </a:p>
                  </a:txBody>
                  <a:tcPr marL="55083" marR="55083" marT="0" marB="0"/>
                </a:tc>
                <a:tc>
                  <a:txBody>
                    <a:bodyPr/>
                    <a:lstStyle/>
                    <a:p>
                      <a:endParaRPr lang="es-EC" sz="900">
                        <a:solidFill>
                          <a:srgbClr val="000000"/>
                        </a:solidFill>
                        <a:effectLst/>
                        <a:latin typeface="Calibri" panose="020F0502020204030204" pitchFamily="34" charset="0"/>
                        <a:cs typeface="Times New Roman" panose="02020603050405020304" pitchFamily="18" charset="0"/>
                      </a:endParaRPr>
                    </a:p>
                  </a:txBody>
                  <a:tcPr marL="55083" marR="55083" marT="0" marB="0"/>
                </a:tc>
                <a:tc>
                  <a:txBody>
                    <a:bodyPr/>
                    <a:lstStyle/>
                    <a:p>
                      <a:r>
                        <a:rPr lang="es-EC" sz="800">
                          <a:effectLst/>
                        </a:rPr>
                        <a:t> </a:t>
                      </a:r>
                      <a:endParaRPr lang="es-EC" sz="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76385678"/>
                  </a:ext>
                </a:extLst>
              </a:tr>
              <a:tr h="238540">
                <a:tc>
                  <a:txBody>
                    <a:bodyPr/>
                    <a:lstStyle/>
                    <a:p>
                      <a:pPr algn="r"/>
                      <a:r>
                        <a:rPr lang="es-EC" sz="900">
                          <a:effectLst/>
                        </a:rPr>
                        <a:t>Alto: 3</a:t>
                      </a:r>
                      <a:endParaRPr lang="es-EC" sz="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5083" marR="55083" marT="0" marB="0"/>
                </a:tc>
                <a:tc>
                  <a:txBody>
                    <a:bodyPr/>
                    <a:lstStyle/>
                    <a:p>
                      <a:endParaRPr lang="es-EC" sz="900">
                        <a:solidFill>
                          <a:srgbClr val="000000"/>
                        </a:solidFill>
                        <a:effectLst/>
                        <a:latin typeface="Calibri" panose="020F0502020204030204" pitchFamily="34" charset="0"/>
                        <a:cs typeface="Times New Roman" panose="02020603050405020304" pitchFamily="18" charset="0"/>
                      </a:endParaRPr>
                    </a:p>
                  </a:txBody>
                  <a:tcPr marL="55083" marR="55083" marT="0" marB="0"/>
                </a:tc>
                <a:tc>
                  <a:txBody>
                    <a:bodyPr/>
                    <a:lstStyle/>
                    <a:p>
                      <a:endParaRPr lang="es-EC" sz="900">
                        <a:solidFill>
                          <a:srgbClr val="000000"/>
                        </a:solidFill>
                        <a:effectLst/>
                        <a:latin typeface="Calibri" panose="020F0502020204030204" pitchFamily="34" charset="0"/>
                        <a:cs typeface="Times New Roman" panose="02020603050405020304" pitchFamily="18" charset="0"/>
                      </a:endParaRPr>
                    </a:p>
                  </a:txBody>
                  <a:tcPr marL="55083" marR="55083" marT="0" marB="0"/>
                </a:tc>
                <a:tc>
                  <a:txBody>
                    <a:bodyPr/>
                    <a:lstStyle/>
                    <a:p>
                      <a:endParaRPr lang="es-EC" sz="900">
                        <a:solidFill>
                          <a:srgbClr val="000000"/>
                        </a:solidFill>
                        <a:effectLst/>
                        <a:latin typeface="Calibri" panose="020F0502020204030204" pitchFamily="34" charset="0"/>
                        <a:cs typeface="Times New Roman" panose="02020603050405020304" pitchFamily="18" charset="0"/>
                      </a:endParaRPr>
                    </a:p>
                  </a:txBody>
                  <a:tcPr marL="55083" marR="55083" marT="0" marB="0"/>
                </a:tc>
                <a:tc>
                  <a:txBody>
                    <a:bodyPr/>
                    <a:lstStyle/>
                    <a:p>
                      <a:r>
                        <a:rPr lang="es-EC" sz="800">
                          <a:effectLst/>
                        </a:rPr>
                        <a:t> </a:t>
                      </a:r>
                      <a:endParaRPr lang="es-EC" sz="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681487860"/>
                  </a:ext>
                </a:extLst>
              </a:tr>
              <a:tr h="308116">
                <a:tc gridSpan="5">
                  <a:txBody>
                    <a:bodyPr/>
                    <a:lstStyle/>
                    <a:p>
                      <a:pPr algn="ctr"/>
                      <a:r>
                        <a:rPr lang="es-EC" sz="1000" dirty="0">
                          <a:effectLst/>
                        </a:rPr>
                        <a:t>Síntomas físicos</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5083" marR="5508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692696748"/>
                  </a:ext>
                </a:extLst>
              </a:tr>
              <a:tr h="183211">
                <a:tc gridSpan="2">
                  <a:txBody>
                    <a:bodyPr/>
                    <a:lstStyle/>
                    <a:p>
                      <a:pPr algn="r"/>
                      <a:r>
                        <a:rPr lang="es-EC" sz="1000">
                          <a:effectLst/>
                        </a:rPr>
                        <a:t>1.- Dolor de cabeza</a:t>
                      </a:r>
                      <a:endParaRPr lang="es-EC" sz="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5083" marR="55083" marT="0" marB="0"/>
                </a:tc>
                <a:tc hMerge="1">
                  <a:txBody>
                    <a:bodyPr/>
                    <a:lstStyle/>
                    <a:p>
                      <a:endParaRPr lang="es-EC"/>
                    </a:p>
                  </a:txBody>
                  <a:tcPr/>
                </a:tc>
                <a:tc>
                  <a:txBody>
                    <a:bodyPr/>
                    <a:lstStyle/>
                    <a:p>
                      <a:pPr algn="ctr"/>
                      <a:r>
                        <a:rPr lang="es-EC" sz="900">
                          <a:effectLst/>
                        </a:rPr>
                        <a:t>1</a:t>
                      </a:r>
                      <a:endParaRPr lang="es-EC" sz="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5083" marR="55083" marT="0" marB="0"/>
                </a:tc>
                <a:tc>
                  <a:txBody>
                    <a:bodyPr/>
                    <a:lstStyle/>
                    <a:p>
                      <a:pPr algn="ctr"/>
                      <a:r>
                        <a:rPr lang="es-EC" sz="900">
                          <a:effectLst/>
                        </a:rPr>
                        <a:t>2</a:t>
                      </a:r>
                      <a:endParaRPr lang="es-EC" sz="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5083" marR="55083" marT="0" marB="0"/>
                </a:tc>
                <a:tc>
                  <a:txBody>
                    <a:bodyPr/>
                    <a:lstStyle/>
                    <a:p>
                      <a:r>
                        <a:rPr lang="es-EC" sz="800" dirty="0">
                          <a:effectLst/>
                        </a:rPr>
                        <a:t> 3</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939510313"/>
                  </a:ext>
                </a:extLst>
              </a:tr>
              <a:tr h="332407">
                <a:tc gridSpan="2">
                  <a:txBody>
                    <a:bodyPr/>
                    <a:lstStyle/>
                    <a:p>
                      <a:pPr algn="r"/>
                      <a:r>
                        <a:rPr lang="es-EC" sz="1000">
                          <a:effectLst/>
                        </a:rPr>
                        <a:t>2.- Molestia estomacal o dolor estomacal (inespecífico)</a:t>
                      </a:r>
                      <a:endParaRPr lang="es-EC" sz="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5083" marR="55083" marT="0" marB="0"/>
                </a:tc>
                <a:tc hMerge="1">
                  <a:txBody>
                    <a:bodyPr/>
                    <a:lstStyle/>
                    <a:p>
                      <a:endParaRPr lang="es-EC"/>
                    </a:p>
                  </a:txBody>
                  <a:tcPr/>
                </a:tc>
                <a:tc>
                  <a:txBody>
                    <a:bodyPr/>
                    <a:lstStyle/>
                    <a:p>
                      <a:pPr algn="ctr"/>
                      <a:r>
                        <a:rPr lang="es-EC" sz="900">
                          <a:effectLst/>
                        </a:rPr>
                        <a:t>1</a:t>
                      </a:r>
                      <a:endParaRPr lang="es-EC" sz="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5083" marR="55083" marT="0" marB="0"/>
                </a:tc>
                <a:tc>
                  <a:txBody>
                    <a:bodyPr/>
                    <a:lstStyle/>
                    <a:p>
                      <a:pPr algn="ctr"/>
                      <a:r>
                        <a:rPr lang="es-EC" sz="900">
                          <a:effectLst/>
                        </a:rPr>
                        <a:t>2</a:t>
                      </a:r>
                      <a:endParaRPr lang="es-EC" sz="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5083" marR="55083" marT="0" marB="0"/>
                </a:tc>
                <a:tc>
                  <a:txBody>
                    <a:bodyPr/>
                    <a:lstStyle/>
                    <a:p>
                      <a:r>
                        <a:rPr lang="es-EC" sz="800" dirty="0">
                          <a:effectLst/>
                        </a:rPr>
                        <a:t> 3</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562285353"/>
                  </a:ext>
                </a:extLst>
              </a:tr>
              <a:tr h="208724">
                <a:tc gridSpan="2">
                  <a:txBody>
                    <a:bodyPr/>
                    <a:lstStyle/>
                    <a:p>
                      <a:pPr algn="r"/>
                      <a:r>
                        <a:rPr lang="es-EC" sz="1000">
                          <a:effectLst/>
                        </a:rPr>
                        <a:t>3.- Problemas para dormir</a:t>
                      </a:r>
                      <a:endParaRPr lang="es-EC" sz="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5083" marR="55083" marT="0" marB="0"/>
                </a:tc>
                <a:tc hMerge="1">
                  <a:txBody>
                    <a:bodyPr/>
                    <a:lstStyle/>
                    <a:p>
                      <a:endParaRPr lang="es-EC"/>
                    </a:p>
                  </a:txBody>
                  <a:tcPr/>
                </a:tc>
                <a:tc>
                  <a:txBody>
                    <a:bodyPr/>
                    <a:lstStyle/>
                    <a:p>
                      <a:pPr algn="ctr"/>
                      <a:r>
                        <a:rPr lang="es-EC" sz="900">
                          <a:effectLst/>
                        </a:rPr>
                        <a:t>1</a:t>
                      </a:r>
                      <a:endParaRPr lang="es-EC" sz="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5083" marR="55083" marT="0" marB="0"/>
                </a:tc>
                <a:tc>
                  <a:txBody>
                    <a:bodyPr/>
                    <a:lstStyle/>
                    <a:p>
                      <a:pPr algn="ctr"/>
                      <a:r>
                        <a:rPr lang="es-EC" sz="900">
                          <a:effectLst/>
                        </a:rPr>
                        <a:t>2</a:t>
                      </a:r>
                      <a:endParaRPr lang="es-EC" sz="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5083" marR="55083" marT="0" marB="0"/>
                </a:tc>
                <a:tc>
                  <a:txBody>
                    <a:bodyPr/>
                    <a:lstStyle/>
                    <a:p>
                      <a:r>
                        <a:rPr lang="es-EC" sz="800" dirty="0">
                          <a:effectLst/>
                        </a:rPr>
                        <a:t> 3</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6494287"/>
                  </a:ext>
                </a:extLst>
              </a:tr>
              <a:tr h="284049">
                <a:tc gridSpan="2">
                  <a:txBody>
                    <a:bodyPr/>
                    <a:lstStyle/>
                    <a:p>
                      <a:pPr algn="r"/>
                      <a:r>
                        <a:rPr lang="es-EC" sz="1000">
                          <a:effectLst/>
                        </a:rPr>
                        <a:t>4.- pesadillas</a:t>
                      </a:r>
                      <a:endParaRPr lang="es-EC" sz="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5083" marR="55083" marT="0" marB="0"/>
                </a:tc>
                <a:tc hMerge="1">
                  <a:txBody>
                    <a:bodyPr/>
                    <a:lstStyle/>
                    <a:p>
                      <a:endParaRPr lang="es-EC"/>
                    </a:p>
                  </a:txBody>
                  <a:tcPr/>
                </a:tc>
                <a:tc>
                  <a:txBody>
                    <a:bodyPr/>
                    <a:lstStyle/>
                    <a:p>
                      <a:pPr algn="ctr"/>
                      <a:endParaRPr lang="es-EC" sz="900" dirty="0">
                        <a:effectLst/>
                      </a:endParaRPr>
                    </a:p>
                    <a:p>
                      <a:pPr algn="ctr"/>
                      <a:r>
                        <a:rPr lang="es-EC" sz="900" dirty="0">
                          <a:effectLst/>
                        </a:rPr>
                        <a:t>1</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5083" marR="55083" marT="0" marB="0"/>
                </a:tc>
                <a:tc>
                  <a:txBody>
                    <a:bodyPr/>
                    <a:lstStyle/>
                    <a:p>
                      <a:pPr algn="ctr"/>
                      <a:endParaRPr lang="es-EC" sz="900" dirty="0">
                        <a:effectLst/>
                      </a:endParaRPr>
                    </a:p>
                    <a:p>
                      <a:pPr algn="ctr"/>
                      <a:r>
                        <a:rPr lang="es-EC" sz="900" dirty="0">
                          <a:effectLst/>
                        </a:rPr>
                        <a:t>2</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5083" marR="55083" marT="0" marB="0"/>
                </a:tc>
                <a:tc>
                  <a:txBody>
                    <a:bodyPr/>
                    <a:lstStyle/>
                    <a:p>
                      <a:r>
                        <a:rPr lang="es-EC" sz="800" dirty="0">
                          <a:effectLst/>
                        </a:rPr>
                        <a:t> </a:t>
                      </a:r>
                    </a:p>
                    <a:p>
                      <a:r>
                        <a:rPr lang="es-EC" sz="800" dirty="0">
                          <a:effectLst/>
                        </a:rPr>
                        <a:t>3</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642685683"/>
                  </a:ext>
                </a:extLst>
              </a:tr>
              <a:tr h="417447">
                <a:tc gridSpan="2">
                  <a:txBody>
                    <a:bodyPr/>
                    <a:lstStyle/>
                    <a:p>
                      <a:pPr algn="r"/>
                      <a:r>
                        <a:rPr lang="es-EC" sz="1000">
                          <a:effectLst/>
                        </a:rPr>
                        <a:t>5.- Mojar la cama, por primera vez o recurrentemente</a:t>
                      </a:r>
                      <a:endParaRPr lang="es-EC" sz="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5083" marR="55083" marT="0" marB="0"/>
                </a:tc>
                <a:tc hMerge="1">
                  <a:txBody>
                    <a:bodyPr/>
                    <a:lstStyle/>
                    <a:p>
                      <a:endParaRPr lang="es-EC"/>
                    </a:p>
                  </a:txBody>
                  <a:tcPr/>
                </a:tc>
                <a:tc>
                  <a:txBody>
                    <a:bodyPr/>
                    <a:lstStyle/>
                    <a:p>
                      <a:pPr algn="ctr"/>
                      <a:endParaRPr lang="es-EC" sz="900" dirty="0">
                        <a:effectLst/>
                      </a:endParaRPr>
                    </a:p>
                    <a:p>
                      <a:pPr algn="ctr"/>
                      <a:r>
                        <a:rPr lang="es-EC" sz="900" dirty="0">
                          <a:effectLst/>
                        </a:rPr>
                        <a:t>1</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5083" marR="55083" marT="0" marB="0"/>
                </a:tc>
                <a:tc>
                  <a:txBody>
                    <a:bodyPr/>
                    <a:lstStyle/>
                    <a:p>
                      <a:pPr algn="ctr"/>
                      <a:endParaRPr lang="es-EC" sz="900" dirty="0">
                        <a:effectLst/>
                      </a:endParaRPr>
                    </a:p>
                    <a:p>
                      <a:pPr algn="ctr"/>
                      <a:r>
                        <a:rPr lang="es-EC" sz="900" dirty="0">
                          <a:effectLst/>
                        </a:rPr>
                        <a:t>2</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5083" marR="55083" marT="0" marB="0"/>
                </a:tc>
                <a:tc>
                  <a:txBody>
                    <a:bodyPr/>
                    <a:lstStyle/>
                    <a:p>
                      <a:r>
                        <a:rPr lang="es-EC" sz="800" dirty="0">
                          <a:effectLst/>
                        </a:rPr>
                        <a:t> 3</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547761935"/>
                  </a:ext>
                </a:extLst>
              </a:tr>
              <a:tr h="665924">
                <a:tc gridSpan="2">
                  <a:txBody>
                    <a:bodyPr/>
                    <a:lstStyle/>
                    <a:p>
                      <a:pPr algn="r"/>
                      <a:r>
                        <a:rPr lang="es-EC" sz="1000">
                          <a:effectLst/>
                        </a:rPr>
                        <a:t>6.- Disminución del apetito, cambios en los hábitos</a:t>
                      </a:r>
                      <a:br>
                        <a:rPr lang="es-EC" sz="1000">
                          <a:effectLst/>
                        </a:rPr>
                      </a:br>
                      <a:r>
                        <a:rPr lang="es-EC" sz="1000">
                          <a:effectLst/>
                        </a:rPr>
                        <a:t>alimentarios </a:t>
                      </a:r>
                      <a:endParaRPr lang="es-EC" sz="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5083" marR="55083" marT="0" marB="0"/>
                </a:tc>
                <a:tc hMerge="1">
                  <a:txBody>
                    <a:bodyPr/>
                    <a:lstStyle/>
                    <a:p>
                      <a:endParaRPr lang="es-EC"/>
                    </a:p>
                  </a:txBody>
                  <a:tcPr/>
                </a:tc>
                <a:tc>
                  <a:txBody>
                    <a:bodyPr/>
                    <a:lstStyle/>
                    <a:p>
                      <a:pPr algn="ctr"/>
                      <a:endParaRPr lang="es-EC" sz="900" dirty="0">
                        <a:effectLst/>
                      </a:endParaRPr>
                    </a:p>
                    <a:p>
                      <a:pPr algn="ctr"/>
                      <a:endParaRPr lang="es-EC" sz="900" dirty="0">
                        <a:effectLst/>
                      </a:endParaRPr>
                    </a:p>
                    <a:p>
                      <a:pPr algn="ctr"/>
                      <a:r>
                        <a:rPr lang="es-EC" sz="900" dirty="0">
                          <a:effectLst/>
                        </a:rPr>
                        <a:t>1</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5083" marR="55083" marT="0" marB="0"/>
                </a:tc>
                <a:tc>
                  <a:txBody>
                    <a:bodyPr/>
                    <a:lstStyle/>
                    <a:p>
                      <a:pPr algn="ctr"/>
                      <a:endParaRPr lang="es-EC" sz="900" dirty="0">
                        <a:effectLst/>
                      </a:endParaRPr>
                    </a:p>
                    <a:p>
                      <a:pPr algn="ctr"/>
                      <a:endParaRPr lang="es-EC" sz="900" dirty="0">
                        <a:effectLst/>
                      </a:endParaRPr>
                    </a:p>
                    <a:p>
                      <a:pPr algn="ctr"/>
                      <a:r>
                        <a:rPr lang="es-EC" sz="900" dirty="0">
                          <a:effectLst/>
                        </a:rPr>
                        <a:t>2</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5083" marR="55083" marT="0" marB="0"/>
                </a:tc>
                <a:tc>
                  <a:txBody>
                    <a:bodyPr/>
                    <a:lstStyle/>
                    <a:p>
                      <a:r>
                        <a:rPr lang="es-EC" sz="800" dirty="0">
                          <a:effectLst/>
                        </a:rPr>
                        <a:t> 3</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828692577"/>
                  </a:ext>
                </a:extLst>
              </a:tr>
              <a:tr h="477080">
                <a:tc gridSpan="2">
                  <a:txBody>
                    <a:bodyPr/>
                    <a:lstStyle/>
                    <a:p>
                      <a:pPr algn="r"/>
                      <a:r>
                        <a:rPr lang="es-EC" sz="1000" dirty="0">
                          <a:effectLst/>
                        </a:rPr>
                        <a:t>7.- Otros síntomas físicos sin enfermedad manifiesta</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5083" marR="55083" marT="0" marB="0"/>
                </a:tc>
                <a:tc hMerge="1">
                  <a:txBody>
                    <a:bodyPr/>
                    <a:lstStyle/>
                    <a:p>
                      <a:endParaRPr lang="es-EC"/>
                    </a:p>
                  </a:txBody>
                  <a:tcPr/>
                </a:tc>
                <a:tc>
                  <a:txBody>
                    <a:bodyPr/>
                    <a:lstStyle/>
                    <a:p>
                      <a:pPr algn="ctr"/>
                      <a:endParaRPr lang="es-EC" sz="900" dirty="0">
                        <a:effectLst/>
                      </a:endParaRPr>
                    </a:p>
                    <a:p>
                      <a:pPr algn="ctr"/>
                      <a:r>
                        <a:rPr lang="es-EC" sz="900" dirty="0">
                          <a:effectLst/>
                        </a:rPr>
                        <a:t>1</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5083" marR="55083" marT="0" marB="0"/>
                </a:tc>
                <a:tc>
                  <a:txBody>
                    <a:bodyPr/>
                    <a:lstStyle/>
                    <a:p>
                      <a:pPr algn="ctr"/>
                      <a:endParaRPr lang="es-EC" sz="900" dirty="0">
                        <a:effectLst/>
                      </a:endParaRPr>
                    </a:p>
                    <a:p>
                      <a:pPr algn="ctr"/>
                      <a:r>
                        <a:rPr lang="es-EC" sz="900" dirty="0">
                          <a:effectLst/>
                        </a:rPr>
                        <a:t>2</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5083" marR="55083" marT="0" marB="0"/>
                </a:tc>
                <a:tc>
                  <a:txBody>
                    <a:bodyPr/>
                    <a:lstStyle/>
                    <a:p>
                      <a:r>
                        <a:rPr lang="es-EC" sz="800" dirty="0">
                          <a:effectLst/>
                        </a:rPr>
                        <a:t>3 </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895999289"/>
                  </a:ext>
                </a:extLst>
              </a:tr>
            </a:tbl>
          </a:graphicData>
        </a:graphic>
      </p:graphicFrame>
    </p:spTree>
    <p:extLst>
      <p:ext uri="{BB962C8B-B14F-4D97-AF65-F5344CB8AC3E}">
        <p14:creationId xmlns:p14="http://schemas.microsoft.com/office/powerpoint/2010/main" val="1022626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ESPEU) | Twitter">
            <a:extLst>
              <a:ext uri="{FF2B5EF4-FFF2-40B4-BE49-F238E27FC236}">
                <a16:creationId xmlns:a16="http://schemas.microsoft.com/office/drawing/2014/main" id="{45042067-1BB8-4817-AFDB-49DB46064479}"/>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0" y="945"/>
            <a:ext cx="1335314" cy="11827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a:extLst>
              <a:ext uri="{FF2B5EF4-FFF2-40B4-BE49-F238E27FC236}">
                <a16:creationId xmlns:a16="http://schemas.microsoft.com/office/drawing/2014/main" id="{7253232F-3600-4940-9EB2-F5E618A47A64}"/>
              </a:ext>
            </a:extLst>
          </p:cNvPr>
          <p:cNvGraphicFramePr>
            <a:graphicFrameLocks noGrp="1"/>
          </p:cNvGraphicFramePr>
          <p:nvPr>
            <p:extLst>
              <p:ext uri="{D42A27DB-BD31-4B8C-83A1-F6EECF244321}">
                <p14:modId xmlns:p14="http://schemas.microsoft.com/office/powerpoint/2010/main" val="2440607767"/>
              </p:ext>
            </p:extLst>
          </p:nvPr>
        </p:nvGraphicFramePr>
        <p:xfrm>
          <a:off x="179512" y="1194680"/>
          <a:ext cx="8712968" cy="5402669"/>
        </p:xfrm>
        <a:graphic>
          <a:graphicData uri="http://schemas.openxmlformats.org/drawingml/2006/table">
            <a:tbl>
              <a:tblPr firstRow="1" firstCol="1" bandRow="1">
                <a:tableStyleId>{5202B0CA-FC54-4496-8BCA-5EF66A818D29}</a:tableStyleId>
              </a:tblPr>
              <a:tblGrid>
                <a:gridCol w="3416674">
                  <a:extLst>
                    <a:ext uri="{9D8B030D-6E8A-4147-A177-3AD203B41FA5}">
                      <a16:colId xmlns:a16="http://schemas.microsoft.com/office/drawing/2014/main" val="3697762997"/>
                    </a:ext>
                  </a:extLst>
                </a:gridCol>
                <a:gridCol w="785566">
                  <a:extLst>
                    <a:ext uri="{9D8B030D-6E8A-4147-A177-3AD203B41FA5}">
                      <a16:colId xmlns:a16="http://schemas.microsoft.com/office/drawing/2014/main" val="3860221329"/>
                    </a:ext>
                  </a:extLst>
                </a:gridCol>
                <a:gridCol w="435829">
                  <a:extLst>
                    <a:ext uri="{9D8B030D-6E8A-4147-A177-3AD203B41FA5}">
                      <a16:colId xmlns:a16="http://schemas.microsoft.com/office/drawing/2014/main" val="3878291499"/>
                    </a:ext>
                  </a:extLst>
                </a:gridCol>
                <a:gridCol w="353325">
                  <a:extLst>
                    <a:ext uri="{9D8B030D-6E8A-4147-A177-3AD203B41FA5}">
                      <a16:colId xmlns:a16="http://schemas.microsoft.com/office/drawing/2014/main" val="3425950128"/>
                    </a:ext>
                  </a:extLst>
                </a:gridCol>
                <a:gridCol w="1397160">
                  <a:extLst>
                    <a:ext uri="{9D8B030D-6E8A-4147-A177-3AD203B41FA5}">
                      <a16:colId xmlns:a16="http://schemas.microsoft.com/office/drawing/2014/main" val="1674226599"/>
                    </a:ext>
                  </a:extLst>
                </a:gridCol>
                <a:gridCol w="2324414">
                  <a:extLst>
                    <a:ext uri="{9D8B030D-6E8A-4147-A177-3AD203B41FA5}">
                      <a16:colId xmlns:a16="http://schemas.microsoft.com/office/drawing/2014/main" val="3388145242"/>
                    </a:ext>
                  </a:extLst>
                </a:gridCol>
              </a:tblGrid>
              <a:tr h="222332">
                <a:tc gridSpan="6">
                  <a:txBody>
                    <a:bodyPr/>
                    <a:lstStyle/>
                    <a:p>
                      <a:pPr algn="ctr"/>
                      <a:r>
                        <a:rPr lang="es-EC" sz="1100">
                          <a:effectLst/>
                        </a:rPr>
                        <a:t>Síntomas emocionales o alteraciones de conducta</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566504424"/>
                  </a:ext>
                </a:extLst>
              </a:tr>
              <a:tr h="222332">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7051" marR="67051" marT="0" marB="0"/>
                </a:tc>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7051" marR="67051" marT="0" marB="0"/>
                </a:tc>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7051" marR="67051" marT="0" marB="0"/>
                </a:tc>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7051" marR="67051" marT="0" marB="0"/>
                </a:tc>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7051" marR="67051" marT="0" marB="0"/>
                </a:tc>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7051" marR="67051" marT="0" marB="0"/>
                </a:tc>
                <a:extLst>
                  <a:ext uri="{0D108BD9-81ED-4DB2-BD59-A6C34878D82A}">
                    <a16:rowId xmlns:a16="http://schemas.microsoft.com/office/drawing/2014/main" val="275354031"/>
                  </a:ext>
                </a:extLst>
              </a:tr>
              <a:tr h="222332">
                <a:tc>
                  <a:txBody>
                    <a:bodyPr/>
                    <a:lstStyle/>
                    <a:p>
                      <a:pPr algn="r"/>
                      <a:r>
                        <a:rPr lang="es-EC" sz="1100" dirty="0">
                          <a:effectLst/>
                        </a:rPr>
                        <a:t>1.- Ansiedad </a:t>
                      </a:r>
                      <a:endParaRPr lang="es-EC" sz="1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1</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2</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3</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7051" marR="67051" marT="0" marB="0"/>
                </a:tc>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7051" marR="67051" marT="0" marB="0"/>
                </a:tc>
                <a:extLst>
                  <a:ext uri="{0D108BD9-81ED-4DB2-BD59-A6C34878D82A}">
                    <a16:rowId xmlns:a16="http://schemas.microsoft.com/office/drawing/2014/main" val="19287973"/>
                  </a:ext>
                </a:extLst>
              </a:tr>
              <a:tr h="222332">
                <a:tc>
                  <a:txBody>
                    <a:bodyPr/>
                    <a:lstStyle/>
                    <a:p>
                      <a:pPr algn="r"/>
                      <a:r>
                        <a:rPr lang="es-EC" sz="1100">
                          <a:effectLst/>
                        </a:rPr>
                        <a:t>2.-Preocupaciones </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1</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2</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3</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7051" marR="67051" marT="0" marB="0"/>
                </a:tc>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7051" marR="67051" marT="0" marB="0"/>
                </a:tc>
                <a:extLst>
                  <a:ext uri="{0D108BD9-81ED-4DB2-BD59-A6C34878D82A}">
                    <a16:rowId xmlns:a16="http://schemas.microsoft.com/office/drawing/2014/main" val="2956195305"/>
                  </a:ext>
                </a:extLst>
              </a:tr>
              <a:tr h="377964">
                <a:tc>
                  <a:txBody>
                    <a:bodyPr/>
                    <a:lstStyle/>
                    <a:p>
                      <a:pPr algn="r"/>
                      <a:r>
                        <a:rPr lang="es-EC" sz="1100" dirty="0">
                          <a:effectLst/>
                        </a:rPr>
                        <a:t>3.- Incapacidad de relajarse</a:t>
                      </a:r>
                      <a:endParaRPr lang="es-EC" sz="1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1</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2</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3</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7051" marR="67051" marT="0" marB="0"/>
                </a:tc>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7051" marR="67051" marT="0" marB="0"/>
                </a:tc>
                <a:extLst>
                  <a:ext uri="{0D108BD9-81ED-4DB2-BD59-A6C34878D82A}">
                    <a16:rowId xmlns:a16="http://schemas.microsoft.com/office/drawing/2014/main" val="2084053042"/>
                  </a:ext>
                </a:extLst>
              </a:tr>
              <a:tr h="944911">
                <a:tc>
                  <a:txBody>
                    <a:bodyPr/>
                    <a:lstStyle/>
                    <a:p>
                      <a:pPr algn="r"/>
                      <a:r>
                        <a:rPr lang="es-EC" sz="1100">
                          <a:effectLst/>
                        </a:rPr>
                        <a:t>4.- Miedos nuevos o recurrentes (miedo a la oscuridad, a estar solo o a los extraños) </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1</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2</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3</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7051" marR="67051" marT="0" marB="0"/>
                </a:tc>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7051" marR="67051" marT="0" marB="0"/>
                </a:tc>
                <a:extLst>
                  <a:ext uri="{0D108BD9-81ED-4DB2-BD59-A6C34878D82A}">
                    <a16:rowId xmlns:a16="http://schemas.microsoft.com/office/drawing/2014/main" val="765405564"/>
                  </a:ext>
                </a:extLst>
              </a:tr>
              <a:tr h="744813">
                <a:tc>
                  <a:txBody>
                    <a:bodyPr/>
                    <a:lstStyle/>
                    <a:p>
                      <a:pPr algn="r"/>
                      <a:r>
                        <a:rPr lang="es-EC" sz="1100">
                          <a:effectLst/>
                        </a:rPr>
                        <a:t>5.- Aferrarse al adulto (padre, madre, abuelitos etc.),</a:t>
                      </a:r>
                      <a:br>
                        <a:rPr lang="es-EC" sz="1100">
                          <a:effectLst/>
                        </a:rPr>
                      </a:br>
                      <a:r>
                        <a:rPr lang="es-EC" sz="1100">
                          <a:effectLst/>
                        </a:rPr>
                        <a:t>incapaz de perderlo de vista </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1</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2</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3</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7051" marR="67051" marT="0" marB="0"/>
                </a:tc>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7051" marR="67051" marT="0" marB="0"/>
                </a:tc>
                <a:extLst>
                  <a:ext uri="{0D108BD9-81ED-4DB2-BD59-A6C34878D82A}">
                    <a16:rowId xmlns:a16="http://schemas.microsoft.com/office/drawing/2014/main" val="2121202996"/>
                  </a:ext>
                </a:extLst>
              </a:tr>
              <a:tr h="678113">
                <a:tc>
                  <a:txBody>
                    <a:bodyPr/>
                    <a:lstStyle/>
                    <a:p>
                      <a:pPr algn="r"/>
                      <a:r>
                        <a:rPr lang="es-EC" sz="1100">
                          <a:effectLst/>
                        </a:rPr>
                        <a:t>6.- Puede o no hacer preguntas de manera reiterativa</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1</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2</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3</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7051" marR="67051" marT="0" marB="0"/>
                </a:tc>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7051" marR="67051" marT="0" marB="0"/>
                </a:tc>
                <a:extLst>
                  <a:ext uri="{0D108BD9-81ED-4DB2-BD59-A6C34878D82A}">
                    <a16:rowId xmlns:a16="http://schemas.microsoft.com/office/drawing/2014/main" val="36970132"/>
                  </a:ext>
                </a:extLst>
              </a:tr>
              <a:tr h="222332">
                <a:tc>
                  <a:txBody>
                    <a:bodyPr/>
                    <a:lstStyle/>
                    <a:p>
                      <a:pPr algn="r"/>
                      <a:r>
                        <a:rPr lang="es-EC" sz="1100">
                          <a:effectLst/>
                        </a:rPr>
                        <a:t>7.- Rabia </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1</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2</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3</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7051" marR="67051" marT="0" marB="0"/>
                </a:tc>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7051" marR="67051" marT="0" marB="0"/>
                </a:tc>
                <a:extLst>
                  <a:ext uri="{0D108BD9-81ED-4DB2-BD59-A6C34878D82A}">
                    <a16:rowId xmlns:a16="http://schemas.microsoft.com/office/drawing/2014/main" val="3936255689"/>
                  </a:ext>
                </a:extLst>
              </a:tr>
              <a:tr h="222332">
                <a:tc>
                  <a:txBody>
                    <a:bodyPr/>
                    <a:lstStyle/>
                    <a:p>
                      <a:pPr algn="r"/>
                      <a:r>
                        <a:rPr lang="es-EC" sz="1100">
                          <a:effectLst/>
                        </a:rPr>
                        <a:t>8.- Llanto</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1</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2</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3</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7051" marR="67051" marT="0" marB="0"/>
                </a:tc>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7051" marR="67051" marT="0" marB="0"/>
                </a:tc>
                <a:extLst>
                  <a:ext uri="{0D108BD9-81ED-4DB2-BD59-A6C34878D82A}">
                    <a16:rowId xmlns:a16="http://schemas.microsoft.com/office/drawing/2014/main" val="2433455107"/>
                  </a:ext>
                </a:extLst>
              </a:tr>
              <a:tr h="222332">
                <a:tc>
                  <a:txBody>
                    <a:bodyPr/>
                    <a:lstStyle/>
                    <a:p>
                      <a:pPr algn="r"/>
                      <a:r>
                        <a:rPr lang="es-EC" sz="1100">
                          <a:effectLst/>
                        </a:rPr>
                        <a:t>9.- Gimoteo </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1</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2</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3</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7051" marR="67051" marT="0" marB="0"/>
                </a:tc>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7051" marR="67051" marT="0" marB="0"/>
                </a:tc>
                <a:extLst>
                  <a:ext uri="{0D108BD9-81ED-4DB2-BD59-A6C34878D82A}">
                    <a16:rowId xmlns:a16="http://schemas.microsoft.com/office/drawing/2014/main" val="957925202"/>
                  </a:ext>
                </a:extLst>
              </a:tr>
              <a:tr h="489131">
                <a:tc>
                  <a:txBody>
                    <a:bodyPr/>
                    <a:lstStyle/>
                    <a:p>
                      <a:pPr algn="r"/>
                      <a:r>
                        <a:rPr lang="es-EC" sz="1100">
                          <a:effectLst/>
                        </a:rPr>
                        <a:t>10.- Incapacidad para controlar sus emociones</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1</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2</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3</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7051" marR="67051" marT="0" marB="0"/>
                </a:tc>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7051" marR="67051" marT="0" marB="0"/>
                </a:tc>
                <a:extLst>
                  <a:ext uri="{0D108BD9-81ED-4DB2-BD59-A6C34878D82A}">
                    <a16:rowId xmlns:a16="http://schemas.microsoft.com/office/drawing/2014/main" val="429579498"/>
                  </a:ext>
                </a:extLst>
              </a:tr>
              <a:tr h="266798">
                <a:tc>
                  <a:txBody>
                    <a:bodyPr/>
                    <a:lstStyle/>
                    <a:p>
                      <a:pPr algn="r"/>
                      <a:r>
                        <a:rPr lang="es-EC" sz="1100">
                          <a:effectLst/>
                        </a:rPr>
                        <a:t>11.- Comportamiento agresivo</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1</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2</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3</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7051" marR="67051" marT="0" marB="0"/>
                </a:tc>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7051" marR="67051" marT="0" marB="0"/>
                </a:tc>
                <a:extLst>
                  <a:ext uri="{0D108BD9-81ED-4DB2-BD59-A6C34878D82A}">
                    <a16:rowId xmlns:a16="http://schemas.microsoft.com/office/drawing/2014/main" val="575987770"/>
                  </a:ext>
                </a:extLst>
              </a:tr>
              <a:tr h="344615">
                <a:tc>
                  <a:txBody>
                    <a:bodyPr/>
                    <a:lstStyle/>
                    <a:p>
                      <a:pPr algn="r"/>
                      <a:r>
                        <a:rPr lang="es-EC" sz="1100" dirty="0">
                          <a:effectLst/>
                        </a:rPr>
                        <a:t>12.-Comportamiento terco</a:t>
                      </a:r>
                      <a:endParaRPr lang="es-EC" sz="1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1</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2</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pPr algn="ctr"/>
                      <a:r>
                        <a:rPr lang="es-EC" sz="1100">
                          <a:effectLst/>
                        </a:rPr>
                        <a:t>3</a:t>
                      </a:r>
                      <a:endParaRPr lang="es-EC"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7051" marR="67051" marT="0" marB="0"/>
                </a:tc>
                <a:tc>
                  <a:txBody>
                    <a:bodyPr/>
                    <a:lstStyle/>
                    <a:p>
                      <a:endParaRPr lang="es-EC" sz="1100" dirty="0">
                        <a:solidFill>
                          <a:srgbClr val="000000"/>
                        </a:solidFill>
                        <a:effectLst/>
                        <a:latin typeface="Calibri" panose="020F0502020204030204" pitchFamily="34" charset="0"/>
                        <a:cs typeface="Times New Roman" panose="02020603050405020304" pitchFamily="18" charset="0"/>
                      </a:endParaRPr>
                    </a:p>
                  </a:txBody>
                  <a:tcPr marL="67051" marR="67051" marT="0" marB="0"/>
                </a:tc>
                <a:tc>
                  <a:txBody>
                    <a:bodyPr/>
                    <a:lstStyle/>
                    <a:p>
                      <a:endParaRPr lang="es-EC" sz="1100" dirty="0">
                        <a:solidFill>
                          <a:srgbClr val="000000"/>
                        </a:solidFill>
                        <a:effectLst/>
                        <a:latin typeface="Calibri" panose="020F0502020204030204" pitchFamily="34" charset="0"/>
                        <a:cs typeface="Times New Roman" panose="02020603050405020304" pitchFamily="18" charset="0"/>
                      </a:endParaRPr>
                    </a:p>
                  </a:txBody>
                  <a:tcPr marL="67051" marR="67051" marT="0" marB="0"/>
                </a:tc>
                <a:extLst>
                  <a:ext uri="{0D108BD9-81ED-4DB2-BD59-A6C34878D82A}">
                    <a16:rowId xmlns:a16="http://schemas.microsoft.com/office/drawing/2014/main" val="4085101945"/>
                  </a:ext>
                </a:extLst>
              </a:tr>
            </a:tbl>
          </a:graphicData>
        </a:graphic>
      </p:graphicFrame>
    </p:spTree>
    <p:extLst>
      <p:ext uri="{BB962C8B-B14F-4D97-AF65-F5344CB8AC3E}">
        <p14:creationId xmlns:p14="http://schemas.microsoft.com/office/powerpoint/2010/main" val="773972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ESPEU) | Twitter">
            <a:extLst>
              <a:ext uri="{FF2B5EF4-FFF2-40B4-BE49-F238E27FC236}">
                <a16:creationId xmlns:a16="http://schemas.microsoft.com/office/drawing/2014/main" id="{97A66A1D-98CF-4BDA-A1B6-19411F45EF1E}"/>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0" y="945"/>
            <a:ext cx="1335314" cy="11827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4">
            <a:extLst>
              <a:ext uri="{FF2B5EF4-FFF2-40B4-BE49-F238E27FC236}">
                <a16:creationId xmlns:a16="http://schemas.microsoft.com/office/drawing/2014/main" id="{43585047-6B45-420E-925F-2FB83CC04710}"/>
              </a:ext>
            </a:extLst>
          </p:cNvPr>
          <p:cNvGraphicFramePr>
            <a:graphicFrameLocks noGrp="1"/>
          </p:cNvGraphicFramePr>
          <p:nvPr>
            <p:extLst>
              <p:ext uri="{D42A27DB-BD31-4B8C-83A1-F6EECF244321}">
                <p14:modId xmlns:p14="http://schemas.microsoft.com/office/powerpoint/2010/main" val="4240114049"/>
              </p:ext>
            </p:extLst>
          </p:nvPr>
        </p:nvGraphicFramePr>
        <p:xfrm>
          <a:off x="179512" y="1052736"/>
          <a:ext cx="8784976" cy="5616624"/>
        </p:xfrm>
        <a:graphic>
          <a:graphicData uri="http://schemas.openxmlformats.org/drawingml/2006/table">
            <a:tbl>
              <a:tblPr firstRow="1" firstCol="1" bandRow="1">
                <a:tableStyleId>{5202B0CA-FC54-4496-8BCA-5EF66A818D29}</a:tableStyleId>
              </a:tblPr>
              <a:tblGrid>
                <a:gridCol w="3444910">
                  <a:extLst>
                    <a:ext uri="{9D8B030D-6E8A-4147-A177-3AD203B41FA5}">
                      <a16:colId xmlns:a16="http://schemas.microsoft.com/office/drawing/2014/main" val="3099745560"/>
                    </a:ext>
                  </a:extLst>
                </a:gridCol>
                <a:gridCol w="792059">
                  <a:extLst>
                    <a:ext uri="{9D8B030D-6E8A-4147-A177-3AD203B41FA5}">
                      <a16:colId xmlns:a16="http://schemas.microsoft.com/office/drawing/2014/main" val="3705646516"/>
                    </a:ext>
                  </a:extLst>
                </a:gridCol>
                <a:gridCol w="439431">
                  <a:extLst>
                    <a:ext uri="{9D8B030D-6E8A-4147-A177-3AD203B41FA5}">
                      <a16:colId xmlns:a16="http://schemas.microsoft.com/office/drawing/2014/main" val="2477948610"/>
                    </a:ext>
                  </a:extLst>
                </a:gridCol>
                <a:gridCol w="356246">
                  <a:extLst>
                    <a:ext uri="{9D8B030D-6E8A-4147-A177-3AD203B41FA5}">
                      <a16:colId xmlns:a16="http://schemas.microsoft.com/office/drawing/2014/main" val="3841340991"/>
                    </a:ext>
                  </a:extLst>
                </a:gridCol>
                <a:gridCol w="1408706">
                  <a:extLst>
                    <a:ext uri="{9D8B030D-6E8A-4147-A177-3AD203B41FA5}">
                      <a16:colId xmlns:a16="http://schemas.microsoft.com/office/drawing/2014/main" val="1462020958"/>
                    </a:ext>
                  </a:extLst>
                </a:gridCol>
                <a:gridCol w="2343624">
                  <a:extLst>
                    <a:ext uri="{9D8B030D-6E8A-4147-A177-3AD203B41FA5}">
                      <a16:colId xmlns:a16="http://schemas.microsoft.com/office/drawing/2014/main" val="263155272"/>
                    </a:ext>
                  </a:extLst>
                </a:gridCol>
              </a:tblGrid>
              <a:tr h="694753">
                <a:tc>
                  <a:txBody>
                    <a:bodyPr/>
                    <a:lstStyle/>
                    <a:p>
                      <a:pPr algn="r"/>
                      <a:r>
                        <a:rPr lang="es-EC" sz="800" dirty="0">
                          <a:solidFill>
                            <a:schemeClr val="tx1"/>
                          </a:solidFill>
                          <a:effectLst/>
                        </a:rPr>
                        <a:t>13.- Regresión a comportamientos típicos</a:t>
                      </a:r>
                      <a:br>
                        <a:rPr lang="es-EC" sz="800" dirty="0">
                          <a:solidFill>
                            <a:schemeClr val="tx1"/>
                          </a:solidFill>
                          <a:effectLst/>
                        </a:rPr>
                      </a:br>
                      <a:r>
                        <a:rPr lang="es-EC" sz="800" dirty="0">
                          <a:solidFill>
                            <a:schemeClr val="tx1"/>
                          </a:solidFill>
                          <a:effectLst/>
                        </a:rPr>
                        <a:t>de etapas anteriores del desarrollo </a:t>
                      </a:r>
                      <a:endParaRPr lang="es-EC" sz="7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solidFill>
                      <a:schemeClr val="bg1">
                        <a:lumMod val="75000"/>
                      </a:schemeClr>
                    </a:solidFill>
                  </a:tcPr>
                </a:tc>
                <a:tc>
                  <a:txBody>
                    <a:bodyPr/>
                    <a:lstStyle/>
                    <a:p>
                      <a:pPr algn="ctr"/>
                      <a:r>
                        <a:rPr lang="es-EC" sz="800" dirty="0">
                          <a:solidFill>
                            <a:schemeClr val="tx1"/>
                          </a:solidFill>
                          <a:effectLst/>
                        </a:rPr>
                        <a:t>1</a:t>
                      </a:r>
                      <a:endParaRPr lang="es-EC" sz="7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solidFill>
                      <a:schemeClr val="bg1">
                        <a:lumMod val="75000"/>
                      </a:schemeClr>
                    </a:solidFill>
                  </a:tcPr>
                </a:tc>
                <a:tc>
                  <a:txBody>
                    <a:bodyPr/>
                    <a:lstStyle/>
                    <a:p>
                      <a:pPr algn="ctr"/>
                      <a:r>
                        <a:rPr lang="es-EC" sz="800" dirty="0">
                          <a:solidFill>
                            <a:schemeClr val="tx1"/>
                          </a:solidFill>
                          <a:effectLst/>
                        </a:rPr>
                        <a:t>2</a:t>
                      </a:r>
                      <a:endParaRPr lang="es-EC" sz="7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solidFill>
                      <a:schemeClr val="bg1">
                        <a:lumMod val="75000"/>
                      </a:schemeClr>
                    </a:solidFill>
                  </a:tcPr>
                </a:tc>
                <a:tc>
                  <a:txBody>
                    <a:bodyPr/>
                    <a:lstStyle/>
                    <a:p>
                      <a:pPr algn="ctr"/>
                      <a:r>
                        <a:rPr lang="es-EC" sz="800" dirty="0">
                          <a:solidFill>
                            <a:schemeClr val="tx1"/>
                          </a:solidFill>
                          <a:effectLst/>
                        </a:rPr>
                        <a:t>3</a:t>
                      </a:r>
                      <a:endParaRPr lang="es-EC" sz="7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solidFill>
                      <a:schemeClr val="bg1">
                        <a:lumMod val="75000"/>
                      </a:schemeClr>
                    </a:solidFill>
                  </a:tcPr>
                </a:tc>
                <a:tc>
                  <a:txBody>
                    <a:bodyPr/>
                    <a:lstStyle/>
                    <a:p>
                      <a:endParaRPr lang="es-EC" sz="800" dirty="0">
                        <a:solidFill>
                          <a:schemeClr val="tx1"/>
                        </a:solidFill>
                        <a:effectLst/>
                        <a:latin typeface="Calibri" panose="020F0502020204030204" pitchFamily="34" charset="0"/>
                        <a:cs typeface="Times New Roman" panose="02020603050405020304" pitchFamily="18" charset="0"/>
                      </a:endParaRPr>
                    </a:p>
                  </a:txBody>
                  <a:tcPr marL="48565" marR="48565" marT="0" marB="0">
                    <a:solidFill>
                      <a:schemeClr val="bg1">
                        <a:lumMod val="75000"/>
                      </a:schemeClr>
                    </a:solidFill>
                  </a:tcPr>
                </a:tc>
                <a:tc>
                  <a:txBody>
                    <a:bodyPr/>
                    <a:lstStyle/>
                    <a:p>
                      <a:endParaRPr lang="es-EC" sz="800" dirty="0">
                        <a:solidFill>
                          <a:srgbClr val="000000"/>
                        </a:solidFill>
                        <a:effectLst/>
                        <a:latin typeface="Calibri" panose="020F0502020204030204" pitchFamily="34" charset="0"/>
                        <a:cs typeface="Times New Roman" panose="02020603050405020304" pitchFamily="18" charset="0"/>
                      </a:endParaRPr>
                    </a:p>
                  </a:txBody>
                  <a:tcPr marL="48565" marR="48565" marT="0" marB="0">
                    <a:solidFill>
                      <a:schemeClr val="bg1">
                        <a:lumMod val="75000"/>
                      </a:schemeClr>
                    </a:solidFill>
                  </a:tcPr>
                </a:tc>
                <a:extLst>
                  <a:ext uri="{0D108BD9-81ED-4DB2-BD59-A6C34878D82A}">
                    <a16:rowId xmlns:a16="http://schemas.microsoft.com/office/drawing/2014/main" val="1025875457"/>
                  </a:ext>
                </a:extLst>
              </a:tr>
              <a:tr h="493861">
                <a:tc>
                  <a:txBody>
                    <a:bodyPr/>
                    <a:lstStyle/>
                    <a:p>
                      <a:pPr algn="r"/>
                      <a:r>
                        <a:rPr lang="es-EC" sz="800">
                          <a:effectLst/>
                        </a:rPr>
                        <a:t>14.- Reacción al participar en actividades familiares</a:t>
                      </a:r>
                      <a:br>
                        <a:rPr lang="es-EC" sz="800">
                          <a:effectLst/>
                        </a:rPr>
                      </a:br>
                      <a:r>
                        <a:rPr lang="es-EC" sz="800">
                          <a:effectLst/>
                        </a:rPr>
                        <a:t>o escolares.</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pPr algn="ctr"/>
                      <a:r>
                        <a:rPr lang="es-EC" sz="800">
                          <a:effectLst/>
                        </a:rPr>
                        <a:t>1</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pPr algn="ctr"/>
                      <a:r>
                        <a:rPr lang="es-EC" sz="800">
                          <a:effectLst/>
                        </a:rPr>
                        <a:t>2</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pPr algn="ctr"/>
                      <a:r>
                        <a:rPr lang="es-EC" sz="800">
                          <a:effectLst/>
                        </a:rPr>
                        <a:t>3</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endParaRPr lang="es-EC" sz="800">
                        <a:solidFill>
                          <a:srgbClr val="000000"/>
                        </a:solidFill>
                        <a:effectLst/>
                        <a:latin typeface="Calibri" panose="020F0502020204030204" pitchFamily="34" charset="0"/>
                        <a:cs typeface="Times New Roman" panose="02020603050405020304" pitchFamily="18" charset="0"/>
                      </a:endParaRPr>
                    </a:p>
                  </a:txBody>
                  <a:tcPr marL="48565" marR="48565" marT="0" marB="0"/>
                </a:tc>
                <a:tc>
                  <a:txBody>
                    <a:bodyPr/>
                    <a:lstStyle/>
                    <a:p>
                      <a:endParaRPr lang="es-EC" sz="800">
                        <a:solidFill>
                          <a:srgbClr val="000000"/>
                        </a:solidFill>
                        <a:effectLst/>
                        <a:latin typeface="Calibri" panose="020F0502020204030204" pitchFamily="34" charset="0"/>
                        <a:cs typeface="Times New Roman" panose="02020603050405020304" pitchFamily="18" charset="0"/>
                      </a:endParaRPr>
                    </a:p>
                  </a:txBody>
                  <a:tcPr marL="48565" marR="48565" marT="0" marB="0"/>
                </a:tc>
                <a:extLst>
                  <a:ext uri="{0D108BD9-81ED-4DB2-BD59-A6C34878D82A}">
                    <a16:rowId xmlns:a16="http://schemas.microsoft.com/office/drawing/2014/main" val="2330739693"/>
                  </a:ext>
                </a:extLst>
              </a:tr>
              <a:tr h="292969">
                <a:tc>
                  <a:txBody>
                    <a:bodyPr/>
                    <a:lstStyle/>
                    <a:p>
                      <a:pPr algn="r"/>
                      <a:r>
                        <a:rPr lang="es-EC" sz="800">
                          <a:effectLst/>
                        </a:rPr>
                        <a:t>15.- Cómo se manifiesta el Estrés</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pPr algn="ctr"/>
                      <a:r>
                        <a:rPr lang="es-EC" sz="800">
                          <a:effectLst/>
                        </a:rPr>
                        <a:t>1</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pPr algn="ctr"/>
                      <a:r>
                        <a:rPr lang="es-EC" sz="800">
                          <a:effectLst/>
                        </a:rPr>
                        <a:t>2</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pPr algn="ctr"/>
                      <a:r>
                        <a:rPr lang="es-EC" sz="800">
                          <a:effectLst/>
                        </a:rPr>
                        <a:t>3</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endParaRPr lang="es-EC" sz="800">
                        <a:solidFill>
                          <a:srgbClr val="000000"/>
                        </a:solidFill>
                        <a:effectLst/>
                        <a:latin typeface="Calibri" panose="020F0502020204030204" pitchFamily="34" charset="0"/>
                        <a:cs typeface="Times New Roman" panose="02020603050405020304" pitchFamily="18" charset="0"/>
                      </a:endParaRPr>
                    </a:p>
                  </a:txBody>
                  <a:tcPr marL="48565" marR="48565" marT="0" marB="0"/>
                </a:tc>
                <a:tc>
                  <a:txBody>
                    <a:bodyPr/>
                    <a:lstStyle/>
                    <a:p>
                      <a:endParaRPr lang="es-EC" sz="800">
                        <a:solidFill>
                          <a:srgbClr val="000000"/>
                        </a:solidFill>
                        <a:effectLst/>
                        <a:latin typeface="Calibri" panose="020F0502020204030204" pitchFamily="34" charset="0"/>
                        <a:cs typeface="Times New Roman" panose="02020603050405020304" pitchFamily="18" charset="0"/>
                      </a:endParaRPr>
                    </a:p>
                  </a:txBody>
                  <a:tcPr marL="48565" marR="48565" marT="0" marB="0"/>
                </a:tc>
                <a:extLst>
                  <a:ext uri="{0D108BD9-81ED-4DB2-BD59-A6C34878D82A}">
                    <a16:rowId xmlns:a16="http://schemas.microsoft.com/office/drawing/2014/main" val="802257689"/>
                  </a:ext>
                </a:extLst>
              </a:tr>
              <a:tr h="744977">
                <a:tc>
                  <a:txBody>
                    <a:bodyPr/>
                    <a:lstStyle/>
                    <a:p>
                      <a:pPr algn="r"/>
                      <a:r>
                        <a:rPr lang="es-EC" sz="800">
                          <a:effectLst/>
                        </a:rPr>
                        <a:t>16.-Conductas regresivas: chuparse el dedo,</a:t>
                      </a:r>
                      <a:br>
                        <a:rPr lang="es-EC" sz="800">
                          <a:effectLst/>
                        </a:rPr>
                      </a:br>
                      <a:r>
                        <a:rPr lang="es-EC" sz="800">
                          <a:effectLst/>
                        </a:rPr>
                        <a:t>mojar la cama, comerse las uñas, etc.</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pPr algn="ctr"/>
                      <a:r>
                        <a:rPr lang="es-EC" sz="800">
                          <a:effectLst/>
                        </a:rPr>
                        <a:t>1</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pPr algn="ctr"/>
                      <a:r>
                        <a:rPr lang="es-EC" sz="800">
                          <a:effectLst/>
                        </a:rPr>
                        <a:t>2</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pPr algn="ctr"/>
                      <a:r>
                        <a:rPr lang="es-EC" sz="800">
                          <a:effectLst/>
                        </a:rPr>
                        <a:t>3</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endParaRPr lang="es-EC" sz="800">
                        <a:solidFill>
                          <a:srgbClr val="000000"/>
                        </a:solidFill>
                        <a:effectLst/>
                        <a:latin typeface="Calibri" panose="020F0502020204030204" pitchFamily="34" charset="0"/>
                        <a:cs typeface="Times New Roman" panose="02020603050405020304" pitchFamily="18" charset="0"/>
                      </a:endParaRPr>
                    </a:p>
                  </a:txBody>
                  <a:tcPr marL="48565" marR="48565" marT="0" marB="0"/>
                </a:tc>
                <a:tc>
                  <a:txBody>
                    <a:bodyPr/>
                    <a:lstStyle/>
                    <a:p>
                      <a:endParaRPr lang="es-EC" sz="800">
                        <a:solidFill>
                          <a:srgbClr val="000000"/>
                        </a:solidFill>
                        <a:effectLst/>
                        <a:latin typeface="Calibri" panose="020F0502020204030204" pitchFamily="34" charset="0"/>
                        <a:cs typeface="Times New Roman" panose="02020603050405020304" pitchFamily="18" charset="0"/>
                      </a:endParaRPr>
                    </a:p>
                  </a:txBody>
                  <a:tcPr marL="48565" marR="48565" marT="0" marB="0"/>
                </a:tc>
                <a:extLst>
                  <a:ext uri="{0D108BD9-81ED-4DB2-BD59-A6C34878D82A}">
                    <a16:rowId xmlns:a16="http://schemas.microsoft.com/office/drawing/2014/main" val="1142801294"/>
                  </a:ext>
                </a:extLst>
              </a:tr>
              <a:tr h="703124">
                <a:tc>
                  <a:txBody>
                    <a:bodyPr/>
                    <a:lstStyle/>
                    <a:p>
                      <a:pPr algn="r"/>
                      <a:r>
                        <a:rPr lang="es-EC" sz="800">
                          <a:effectLst/>
                        </a:rPr>
                        <a:t>17.- Retirada social poco característica del niño:</a:t>
                      </a:r>
                      <a:br>
                        <a:rPr lang="es-EC" sz="800">
                          <a:effectLst/>
                        </a:rPr>
                      </a:br>
                      <a:r>
                        <a:rPr lang="es-EC" sz="800">
                          <a:effectLst/>
                        </a:rPr>
                        <a:t>no querer hablar con nadie, y parecer deprimido</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pPr algn="ctr"/>
                      <a:r>
                        <a:rPr lang="es-EC" sz="800">
                          <a:effectLst/>
                        </a:rPr>
                        <a:t>1</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pPr algn="ctr"/>
                      <a:r>
                        <a:rPr lang="es-EC" sz="800">
                          <a:effectLst/>
                        </a:rPr>
                        <a:t>2</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pPr algn="ctr"/>
                      <a:r>
                        <a:rPr lang="es-EC" sz="800">
                          <a:effectLst/>
                        </a:rPr>
                        <a:t>3</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endParaRPr lang="es-EC" sz="800">
                        <a:solidFill>
                          <a:srgbClr val="000000"/>
                        </a:solidFill>
                        <a:effectLst/>
                        <a:latin typeface="Calibri" panose="020F0502020204030204" pitchFamily="34" charset="0"/>
                        <a:cs typeface="Times New Roman" panose="02020603050405020304" pitchFamily="18" charset="0"/>
                      </a:endParaRPr>
                    </a:p>
                  </a:txBody>
                  <a:tcPr marL="48565" marR="48565" marT="0" marB="0"/>
                </a:tc>
                <a:tc>
                  <a:txBody>
                    <a:bodyPr/>
                    <a:lstStyle/>
                    <a:p>
                      <a:endParaRPr lang="es-EC" sz="800">
                        <a:solidFill>
                          <a:srgbClr val="000000"/>
                        </a:solidFill>
                        <a:effectLst/>
                        <a:latin typeface="Calibri" panose="020F0502020204030204" pitchFamily="34" charset="0"/>
                        <a:cs typeface="Times New Roman" panose="02020603050405020304" pitchFamily="18" charset="0"/>
                      </a:endParaRPr>
                    </a:p>
                  </a:txBody>
                  <a:tcPr marL="48565" marR="48565" marT="0" marB="0"/>
                </a:tc>
                <a:extLst>
                  <a:ext uri="{0D108BD9-81ED-4DB2-BD59-A6C34878D82A}">
                    <a16:rowId xmlns:a16="http://schemas.microsoft.com/office/drawing/2014/main" val="1768540218"/>
                  </a:ext>
                </a:extLst>
              </a:tr>
              <a:tr h="552455">
                <a:tc>
                  <a:txBody>
                    <a:bodyPr/>
                    <a:lstStyle/>
                    <a:p>
                      <a:pPr algn="r"/>
                      <a:r>
                        <a:rPr lang="es-EC" sz="800">
                          <a:effectLst/>
                        </a:rPr>
                        <a:t>18.- Perdida de motivación o de capacidad</a:t>
                      </a:r>
                      <a:br>
                        <a:rPr lang="es-EC" sz="800">
                          <a:effectLst/>
                        </a:rPr>
                      </a:br>
                      <a:r>
                        <a:rPr lang="es-EC" sz="800">
                          <a:effectLst/>
                        </a:rPr>
                        <a:t>de concentrarse en tareas.</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pPr algn="ctr"/>
                      <a:r>
                        <a:rPr lang="es-EC" sz="800">
                          <a:effectLst/>
                        </a:rPr>
                        <a:t>1</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pPr algn="ctr"/>
                      <a:r>
                        <a:rPr lang="es-EC" sz="800">
                          <a:effectLst/>
                        </a:rPr>
                        <a:t>2</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pPr algn="ctr"/>
                      <a:r>
                        <a:rPr lang="es-EC" sz="800">
                          <a:effectLst/>
                        </a:rPr>
                        <a:t>3</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endParaRPr lang="es-EC" sz="800">
                        <a:solidFill>
                          <a:srgbClr val="000000"/>
                        </a:solidFill>
                        <a:effectLst/>
                        <a:latin typeface="Calibri" panose="020F0502020204030204" pitchFamily="34" charset="0"/>
                        <a:cs typeface="Times New Roman" panose="02020603050405020304" pitchFamily="18" charset="0"/>
                      </a:endParaRPr>
                    </a:p>
                  </a:txBody>
                  <a:tcPr marL="48565" marR="48565" marT="0" marB="0"/>
                </a:tc>
                <a:tc>
                  <a:txBody>
                    <a:bodyPr/>
                    <a:lstStyle/>
                    <a:p>
                      <a:endParaRPr lang="es-EC" sz="800">
                        <a:solidFill>
                          <a:srgbClr val="000000"/>
                        </a:solidFill>
                        <a:effectLst/>
                        <a:latin typeface="Calibri" panose="020F0502020204030204" pitchFamily="34" charset="0"/>
                        <a:cs typeface="Times New Roman" panose="02020603050405020304" pitchFamily="18" charset="0"/>
                      </a:endParaRPr>
                    </a:p>
                  </a:txBody>
                  <a:tcPr marL="48565" marR="48565" marT="0" marB="0"/>
                </a:tc>
                <a:extLst>
                  <a:ext uri="{0D108BD9-81ED-4DB2-BD59-A6C34878D82A}">
                    <a16:rowId xmlns:a16="http://schemas.microsoft.com/office/drawing/2014/main" val="977959540"/>
                  </a:ext>
                </a:extLst>
              </a:tr>
              <a:tr h="359932">
                <a:tc>
                  <a:txBody>
                    <a:bodyPr/>
                    <a:lstStyle/>
                    <a:p>
                      <a:pPr algn="r"/>
                      <a:r>
                        <a:rPr lang="es-EC" sz="800">
                          <a:effectLst/>
                        </a:rPr>
                        <a:t>19.- Cambios importantes en su conducta habitual.</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pPr algn="ctr"/>
                      <a:r>
                        <a:rPr lang="es-EC" sz="800">
                          <a:effectLst/>
                        </a:rPr>
                        <a:t>1</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pPr algn="ctr"/>
                      <a:r>
                        <a:rPr lang="es-EC" sz="800">
                          <a:effectLst/>
                        </a:rPr>
                        <a:t>2</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pPr algn="ctr"/>
                      <a:r>
                        <a:rPr lang="es-EC" sz="800">
                          <a:effectLst/>
                        </a:rPr>
                        <a:t>3</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endParaRPr lang="es-EC" sz="800">
                        <a:solidFill>
                          <a:srgbClr val="000000"/>
                        </a:solidFill>
                        <a:effectLst/>
                        <a:latin typeface="Calibri" panose="020F0502020204030204" pitchFamily="34" charset="0"/>
                        <a:cs typeface="Times New Roman" panose="02020603050405020304" pitchFamily="18" charset="0"/>
                      </a:endParaRPr>
                    </a:p>
                  </a:txBody>
                  <a:tcPr marL="48565" marR="48565" marT="0" marB="0"/>
                </a:tc>
                <a:tc>
                  <a:txBody>
                    <a:bodyPr/>
                    <a:lstStyle/>
                    <a:p>
                      <a:endParaRPr lang="es-EC" sz="800">
                        <a:solidFill>
                          <a:srgbClr val="000000"/>
                        </a:solidFill>
                        <a:effectLst/>
                        <a:latin typeface="Calibri" panose="020F0502020204030204" pitchFamily="34" charset="0"/>
                        <a:cs typeface="Times New Roman" panose="02020603050405020304" pitchFamily="18" charset="0"/>
                      </a:endParaRPr>
                    </a:p>
                  </a:txBody>
                  <a:tcPr marL="48565" marR="48565" marT="0" marB="0"/>
                </a:tc>
                <a:extLst>
                  <a:ext uri="{0D108BD9-81ED-4DB2-BD59-A6C34878D82A}">
                    <a16:rowId xmlns:a16="http://schemas.microsoft.com/office/drawing/2014/main" val="3509696834"/>
                  </a:ext>
                </a:extLst>
              </a:tr>
              <a:tr h="385045">
                <a:tc>
                  <a:txBody>
                    <a:bodyPr/>
                    <a:lstStyle/>
                    <a:p>
                      <a:pPr algn="r"/>
                      <a:r>
                        <a:rPr lang="es-EC" sz="800">
                          <a:effectLst/>
                        </a:rPr>
                        <a:t>20.- Perdida del apetito o del sueño.</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pPr algn="ctr"/>
                      <a:r>
                        <a:rPr lang="es-EC" sz="800">
                          <a:effectLst/>
                        </a:rPr>
                        <a:t>1</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pPr algn="ctr"/>
                      <a:r>
                        <a:rPr lang="es-EC" sz="800">
                          <a:effectLst/>
                        </a:rPr>
                        <a:t>2</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pPr algn="ctr"/>
                      <a:r>
                        <a:rPr lang="es-EC" sz="800">
                          <a:effectLst/>
                        </a:rPr>
                        <a:t>3</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endParaRPr lang="es-EC" sz="800">
                        <a:solidFill>
                          <a:srgbClr val="000000"/>
                        </a:solidFill>
                        <a:effectLst/>
                        <a:latin typeface="Calibri" panose="020F0502020204030204" pitchFamily="34" charset="0"/>
                        <a:cs typeface="Times New Roman" panose="02020603050405020304" pitchFamily="18" charset="0"/>
                      </a:endParaRPr>
                    </a:p>
                  </a:txBody>
                  <a:tcPr marL="48565" marR="48565" marT="0" marB="0"/>
                </a:tc>
                <a:tc>
                  <a:txBody>
                    <a:bodyPr/>
                    <a:lstStyle/>
                    <a:p>
                      <a:endParaRPr lang="es-EC" sz="800">
                        <a:solidFill>
                          <a:srgbClr val="000000"/>
                        </a:solidFill>
                        <a:effectLst/>
                        <a:latin typeface="Calibri" panose="020F0502020204030204" pitchFamily="34" charset="0"/>
                        <a:cs typeface="Times New Roman" panose="02020603050405020304" pitchFamily="18" charset="0"/>
                      </a:endParaRPr>
                    </a:p>
                  </a:txBody>
                  <a:tcPr marL="48565" marR="48565" marT="0" marB="0"/>
                </a:tc>
                <a:extLst>
                  <a:ext uri="{0D108BD9-81ED-4DB2-BD59-A6C34878D82A}">
                    <a16:rowId xmlns:a16="http://schemas.microsoft.com/office/drawing/2014/main" val="3320685114"/>
                  </a:ext>
                </a:extLst>
              </a:tr>
              <a:tr h="351562">
                <a:tc>
                  <a:txBody>
                    <a:bodyPr/>
                    <a:lstStyle/>
                    <a:p>
                      <a:pPr algn="r"/>
                      <a:r>
                        <a:rPr lang="es-EC" sz="800">
                          <a:effectLst/>
                        </a:rPr>
                        <a:t>21.- Irritabilidad sin explicación.</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pPr algn="ctr"/>
                      <a:r>
                        <a:rPr lang="es-EC" sz="800">
                          <a:effectLst/>
                        </a:rPr>
                        <a:t>1</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pPr algn="ctr"/>
                      <a:r>
                        <a:rPr lang="es-EC" sz="800">
                          <a:effectLst/>
                        </a:rPr>
                        <a:t>2</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pPr algn="ctr"/>
                      <a:r>
                        <a:rPr lang="es-EC" sz="800">
                          <a:effectLst/>
                        </a:rPr>
                        <a:t>3</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endParaRPr lang="es-EC" sz="800">
                        <a:solidFill>
                          <a:srgbClr val="000000"/>
                        </a:solidFill>
                        <a:effectLst/>
                        <a:latin typeface="Calibri" panose="020F0502020204030204" pitchFamily="34" charset="0"/>
                        <a:cs typeface="Times New Roman" panose="02020603050405020304" pitchFamily="18" charset="0"/>
                      </a:endParaRPr>
                    </a:p>
                  </a:txBody>
                  <a:tcPr marL="48565" marR="48565" marT="0" marB="0"/>
                </a:tc>
                <a:tc>
                  <a:txBody>
                    <a:bodyPr/>
                    <a:lstStyle/>
                    <a:p>
                      <a:endParaRPr lang="es-EC" sz="800">
                        <a:solidFill>
                          <a:srgbClr val="000000"/>
                        </a:solidFill>
                        <a:effectLst/>
                        <a:latin typeface="Calibri" panose="020F0502020204030204" pitchFamily="34" charset="0"/>
                        <a:cs typeface="Times New Roman" panose="02020603050405020304" pitchFamily="18" charset="0"/>
                      </a:endParaRPr>
                    </a:p>
                  </a:txBody>
                  <a:tcPr marL="48565" marR="48565" marT="0" marB="0"/>
                </a:tc>
                <a:extLst>
                  <a:ext uri="{0D108BD9-81ED-4DB2-BD59-A6C34878D82A}">
                    <a16:rowId xmlns:a16="http://schemas.microsoft.com/office/drawing/2014/main" val="613788102"/>
                  </a:ext>
                </a:extLst>
              </a:tr>
              <a:tr h="552455">
                <a:tc>
                  <a:txBody>
                    <a:bodyPr/>
                    <a:lstStyle/>
                    <a:p>
                      <a:pPr algn="r"/>
                      <a:r>
                        <a:rPr lang="es-EC" sz="800">
                          <a:effectLst/>
                        </a:rPr>
                        <a:t>22.- Quejas físicas: dolor de cabeza, de estómago, malestar inexplicable etc</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pPr algn="ctr"/>
                      <a:r>
                        <a:rPr lang="es-EC" sz="800">
                          <a:effectLst/>
                        </a:rPr>
                        <a:t>1</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pPr algn="ctr"/>
                      <a:r>
                        <a:rPr lang="es-EC" sz="800">
                          <a:effectLst/>
                        </a:rPr>
                        <a:t>2</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pPr algn="ctr"/>
                      <a:r>
                        <a:rPr lang="es-EC" sz="800">
                          <a:effectLst/>
                        </a:rPr>
                        <a:t>3</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endParaRPr lang="es-EC" sz="800">
                        <a:solidFill>
                          <a:srgbClr val="000000"/>
                        </a:solidFill>
                        <a:effectLst/>
                        <a:latin typeface="Calibri" panose="020F0502020204030204" pitchFamily="34" charset="0"/>
                        <a:cs typeface="Times New Roman" panose="02020603050405020304" pitchFamily="18" charset="0"/>
                      </a:endParaRPr>
                    </a:p>
                  </a:txBody>
                  <a:tcPr marL="48565" marR="48565" marT="0" marB="0"/>
                </a:tc>
                <a:tc>
                  <a:txBody>
                    <a:bodyPr/>
                    <a:lstStyle/>
                    <a:p>
                      <a:endParaRPr lang="es-EC" sz="800">
                        <a:solidFill>
                          <a:srgbClr val="000000"/>
                        </a:solidFill>
                        <a:effectLst/>
                        <a:latin typeface="Calibri" panose="020F0502020204030204" pitchFamily="34" charset="0"/>
                        <a:cs typeface="Times New Roman" panose="02020603050405020304" pitchFamily="18" charset="0"/>
                      </a:endParaRPr>
                    </a:p>
                  </a:txBody>
                  <a:tcPr marL="48565" marR="48565" marT="0" marB="0"/>
                </a:tc>
                <a:extLst>
                  <a:ext uri="{0D108BD9-81ED-4DB2-BD59-A6C34878D82A}">
                    <a16:rowId xmlns:a16="http://schemas.microsoft.com/office/drawing/2014/main" val="2599493980"/>
                  </a:ext>
                </a:extLst>
              </a:tr>
              <a:tr h="485491">
                <a:tc>
                  <a:txBody>
                    <a:bodyPr/>
                    <a:lstStyle/>
                    <a:p>
                      <a:pPr algn="r"/>
                      <a:r>
                        <a:rPr lang="es-EC" sz="800" dirty="0">
                          <a:effectLst/>
                        </a:rPr>
                        <a:t>23.- Problemas con los amigos y compañeros de clase.</a:t>
                      </a:r>
                      <a:endParaRPr lang="es-EC" sz="7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pPr algn="ctr"/>
                      <a:r>
                        <a:rPr lang="es-EC" sz="800">
                          <a:effectLst/>
                        </a:rPr>
                        <a:t>1</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pPr algn="ctr"/>
                      <a:r>
                        <a:rPr lang="es-EC" sz="800">
                          <a:effectLst/>
                        </a:rPr>
                        <a:t>2</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pPr algn="ctr"/>
                      <a:r>
                        <a:rPr lang="es-EC" sz="800">
                          <a:effectLst/>
                        </a:rPr>
                        <a:t>3</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8565" marR="48565" marT="0" marB="0"/>
                </a:tc>
                <a:tc>
                  <a:txBody>
                    <a:bodyPr/>
                    <a:lstStyle/>
                    <a:p>
                      <a:endParaRPr lang="es-EC" sz="800">
                        <a:solidFill>
                          <a:srgbClr val="000000"/>
                        </a:solidFill>
                        <a:effectLst/>
                        <a:latin typeface="Calibri" panose="020F0502020204030204" pitchFamily="34" charset="0"/>
                        <a:cs typeface="Times New Roman" panose="02020603050405020304" pitchFamily="18" charset="0"/>
                      </a:endParaRPr>
                    </a:p>
                  </a:txBody>
                  <a:tcPr marL="48565" marR="48565" marT="0" marB="0"/>
                </a:tc>
                <a:tc>
                  <a:txBody>
                    <a:bodyPr/>
                    <a:lstStyle/>
                    <a:p>
                      <a:endParaRPr lang="es-EC" sz="800" dirty="0">
                        <a:solidFill>
                          <a:srgbClr val="000000"/>
                        </a:solidFill>
                        <a:effectLst/>
                        <a:latin typeface="Calibri" panose="020F0502020204030204" pitchFamily="34" charset="0"/>
                        <a:cs typeface="Times New Roman" panose="02020603050405020304" pitchFamily="18" charset="0"/>
                      </a:endParaRPr>
                    </a:p>
                  </a:txBody>
                  <a:tcPr marL="48565" marR="48565" marT="0" marB="0"/>
                </a:tc>
                <a:extLst>
                  <a:ext uri="{0D108BD9-81ED-4DB2-BD59-A6C34878D82A}">
                    <a16:rowId xmlns:a16="http://schemas.microsoft.com/office/drawing/2014/main" val="1090388309"/>
                  </a:ext>
                </a:extLst>
              </a:tr>
            </a:tbl>
          </a:graphicData>
        </a:graphic>
      </p:graphicFrame>
    </p:spTree>
    <p:extLst>
      <p:ext uri="{BB962C8B-B14F-4D97-AF65-F5344CB8AC3E}">
        <p14:creationId xmlns:p14="http://schemas.microsoft.com/office/powerpoint/2010/main" val="650149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5;p32"/>
          <p:cNvSpPr txBox="1">
            <a:spLocks/>
          </p:cNvSpPr>
          <p:nvPr/>
        </p:nvSpPr>
        <p:spPr>
          <a:xfrm>
            <a:off x="323528" y="2060848"/>
            <a:ext cx="4608488" cy="4968510"/>
          </a:xfrm>
          <a:prstGeom prst="rect">
            <a:avLst/>
          </a:prstGeom>
        </p:spPr>
        <p:txBody>
          <a:bodyPr spcFirstLastPara="1" vert="horz" wrap="square"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1600"/>
              </a:spcAft>
              <a:buFont typeface="Arial" pitchFamily="34" charset="0"/>
              <a:buNone/>
            </a:pPr>
            <a:r>
              <a:rPr lang="es-MX" sz="2800" b="1" dirty="0">
                <a:ln w="17780" cmpd="sng">
                  <a:noFill/>
                  <a:prstDash val="solid"/>
                  <a:miter lim="800000"/>
                </a:ln>
                <a:solidFill>
                  <a:srgbClr val="000000"/>
                </a:solidFill>
                <a:effectLst>
                  <a:outerShdw blurRad="50800" algn="tl" rotWithShape="0">
                    <a:srgbClr val="000000"/>
                  </a:outerShdw>
                </a:effectLst>
                <a:latin typeface="Adobe Garamond Pro Bold" pitchFamily="18" charset="0"/>
              </a:rPr>
              <a:t>Programa extracurricular predeportivo en los niveles de estrés en la etapa de confinamiento, en los estudiantes de básica elemental, de la Escuela de Educación Básica Particular Rosario del Alcázar N1, Conocoto.</a:t>
            </a:r>
          </a:p>
          <a:p>
            <a:pPr marL="0" indent="0">
              <a:spcAft>
                <a:spcPts val="1600"/>
              </a:spcAft>
              <a:buFont typeface="Arial" pitchFamily="34" charset="0"/>
              <a:buNone/>
            </a:pPr>
            <a:endParaRPr lang="es-ES" sz="2800" b="1" dirty="0">
              <a:ln w="17780" cmpd="sng">
                <a:noFill/>
                <a:prstDash val="solid"/>
                <a:miter lim="800000"/>
              </a:ln>
              <a:solidFill>
                <a:srgbClr val="000000"/>
              </a:solidFill>
              <a:effectLst>
                <a:outerShdw blurRad="50800" algn="tl" rotWithShape="0">
                  <a:srgbClr val="000000"/>
                </a:outerShdw>
              </a:effectLst>
              <a:latin typeface="Adobe Garamond Pro Bold" pitchFamily="18" charset="0"/>
            </a:endParaRPr>
          </a:p>
          <a:p>
            <a:pPr marL="0" indent="0">
              <a:spcAft>
                <a:spcPts val="1600"/>
              </a:spcAft>
              <a:buFont typeface="Arial" pitchFamily="34" charset="0"/>
              <a:buNone/>
            </a:pPr>
            <a:r>
              <a:rPr lang="es-ES" sz="2800" b="1" dirty="0">
                <a:ln w="17780" cmpd="sng">
                  <a:noFill/>
                  <a:prstDash val="solid"/>
                  <a:miter lim="800000"/>
                </a:ln>
                <a:solidFill>
                  <a:srgbClr val="000000"/>
                </a:solidFill>
                <a:effectLst>
                  <a:outerShdw blurRad="50800" algn="tl" rotWithShape="0">
                    <a:srgbClr val="000000"/>
                  </a:outerShdw>
                </a:effectLst>
                <a:latin typeface="Adobe Garamond Pro Bold" pitchFamily="18" charset="0"/>
              </a:rPr>
              <a:t>»</a:t>
            </a:r>
          </a:p>
        </p:txBody>
      </p:sp>
      <p:pic>
        <p:nvPicPr>
          <p:cNvPr id="6" name="Picture 2" descr="ESPE (@ESPEU) | Twitt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85" t="4571" r="4419" b="4762"/>
          <a:stretch/>
        </p:blipFill>
        <p:spPr bwMode="auto">
          <a:xfrm>
            <a:off x="323528" y="50543"/>
            <a:ext cx="2051720" cy="181725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5F07EDCB-AFC1-4BF3-91CD-0743715DBF8E}"/>
              </a:ext>
            </a:extLst>
          </p:cNvPr>
          <p:cNvPicPr/>
          <p:nvPr/>
        </p:nvPicPr>
        <p:blipFill rotWithShape="1">
          <a:blip r:embed="rId3">
            <a:extLst>
              <a:ext uri="{28A0092B-C50C-407E-A947-70E740481C1C}">
                <a14:useLocalDpi xmlns:a14="http://schemas.microsoft.com/office/drawing/2010/main" val="0"/>
              </a:ext>
            </a:extLst>
          </a:blip>
          <a:srcRect t="-4537" r="79998"/>
          <a:stretch/>
        </p:blipFill>
        <p:spPr bwMode="auto">
          <a:xfrm>
            <a:off x="5220072" y="1772816"/>
            <a:ext cx="3312344" cy="3960439"/>
          </a:xfrm>
          <a:prstGeom prst="rect">
            <a:avLst/>
          </a:prstGeom>
          <a:noFill/>
          <a:ln>
            <a:noFill/>
          </a:ln>
        </p:spPr>
      </p:pic>
    </p:spTree>
    <p:extLst>
      <p:ext uri="{BB962C8B-B14F-4D97-AF65-F5344CB8AC3E}">
        <p14:creationId xmlns:p14="http://schemas.microsoft.com/office/powerpoint/2010/main" val="1321138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91680" y="1772816"/>
            <a:ext cx="6552728" cy="1644800"/>
          </a:xfrm>
        </p:spPr>
        <p:txBody>
          <a:bodyPr/>
          <a:lstStyle/>
          <a:p>
            <a:r>
              <a:rPr lang="es-EC" sz="6600" b="1" dirty="0">
                <a:solidFill>
                  <a:srgbClr val="000000"/>
                </a:solidFill>
              </a:rPr>
              <a:t>ANÁLISIS DE RESULTADOS</a:t>
            </a:r>
            <a:endParaRPr lang="es-ES" sz="6600" dirty="0">
              <a:solidFill>
                <a:srgbClr val="000000"/>
              </a:solidFill>
            </a:endParaRPr>
          </a:p>
        </p:txBody>
      </p:sp>
      <p:pic>
        <p:nvPicPr>
          <p:cNvPr id="3" name="Picture 2" descr="ESPE (@ESPEU) | Twitte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8890" y="35613"/>
            <a:ext cx="1335314" cy="118272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3428FCEA-9493-4FE3-AAFE-5127C8F940CD}"/>
              </a:ext>
            </a:extLst>
          </p:cNvPr>
          <p:cNvSpPr/>
          <p:nvPr/>
        </p:nvSpPr>
        <p:spPr>
          <a:xfrm>
            <a:off x="5220072" y="0"/>
            <a:ext cx="3923928" cy="29941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2A240B05-BD3D-4903-878F-1875C7BE96D8}"/>
              </a:ext>
            </a:extLst>
          </p:cNvPr>
          <p:cNvSpPr/>
          <p:nvPr/>
        </p:nvSpPr>
        <p:spPr>
          <a:xfrm>
            <a:off x="-3674" y="4581128"/>
            <a:ext cx="3999610" cy="227687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13904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SPE (@ESPEU) | Twitte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8890" y="35613"/>
            <a:ext cx="1335314" cy="1182720"/>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9C28780F-CD06-490D-A508-1AC6B7999C5E}"/>
              </a:ext>
            </a:extLst>
          </p:cNvPr>
          <p:cNvSpPr txBox="1"/>
          <p:nvPr/>
        </p:nvSpPr>
        <p:spPr>
          <a:xfrm>
            <a:off x="863588" y="764704"/>
            <a:ext cx="7416824" cy="1114408"/>
          </a:xfrm>
          <a:prstGeom prst="rect">
            <a:avLst/>
          </a:prstGeom>
          <a:noFill/>
        </p:spPr>
        <p:txBody>
          <a:bodyPr wrap="square">
            <a:spAutoFit/>
          </a:bodyPr>
          <a:lstStyle/>
          <a:p>
            <a:pPr lvl="0" algn="ctr">
              <a:lnSpc>
                <a:spcPct val="200000"/>
              </a:lnSpc>
              <a:spcBef>
                <a:spcPts val="1200"/>
              </a:spcBef>
            </a:pPr>
            <a:r>
              <a:rPr lang="es-EC"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Prueba de rangos con signo de Wilcoxon síntomas emocionales o alteraciones de conducta pretest vs </a:t>
            </a:r>
            <a:r>
              <a:rPr lang="es-EC" sz="1800" b="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postest</a:t>
            </a:r>
            <a:r>
              <a:rPr lang="es-EC"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nivel normal 1</a:t>
            </a:r>
            <a:endPar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6" name="Objeto 5">
            <a:extLst>
              <a:ext uri="{FF2B5EF4-FFF2-40B4-BE49-F238E27FC236}">
                <a16:creationId xmlns:a16="http://schemas.microsoft.com/office/drawing/2014/main" id="{7FA2B739-6C18-4D63-96F1-CBE427053E8B}"/>
              </a:ext>
            </a:extLst>
          </p:cNvPr>
          <p:cNvGraphicFramePr>
            <a:graphicFrameLocks noChangeAspect="1"/>
          </p:cNvGraphicFramePr>
          <p:nvPr>
            <p:extLst>
              <p:ext uri="{D42A27DB-BD31-4B8C-83A1-F6EECF244321}">
                <p14:modId xmlns:p14="http://schemas.microsoft.com/office/powerpoint/2010/main" val="2649320571"/>
              </p:ext>
            </p:extLst>
          </p:nvPr>
        </p:nvGraphicFramePr>
        <p:xfrm>
          <a:off x="154943" y="1947425"/>
          <a:ext cx="8875712" cy="2345672"/>
        </p:xfrm>
        <a:graphic>
          <a:graphicData uri="http://schemas.openxmlformats.org/presentationml/2006/ole">
            <mc:AlternateContent xmlns:mc="http://schemas.openxmlformats.org/markup-compatibility/2006">
              <mc:Choice xmlns:v="urn:schemas-microsoft-com:vml" Requires="v">
                <p:oleObj name="Document" r:id="rId4" imgW="8875907" imgH="2625704" progId="Word.Document.12">
                  <p:embed/>
                </p:oleObj>
              </mc:Choice>
              <mc:Fallback>
                <p:oleObj name="Document" r:id="rId4" imgW="8875907" imgH="2625704" progId="Word.Document.12">
                  <p:embed/>
                  <p:pic>
                    <p:nvPicPr>
                      <p:cNvPr id="0" name=""/>
                      <p:cNvPicPr/>
                      <p:nvPr/>
                    </p:nvPicPr>
                    <p:blipFill>
                      <a:blip r:embed="rId5"/>
                      <a:stretch>
                        <a:fillRect/>
                      </a:stretch>
                    </p:blipFill>
                    <p:spPr>
                      <a:xfrm>
                        <a:off x="154943" y="1947425"/>
                        <a:ext cx="8875712" cy="2345672"/>
                      </a:xfrm>
                      <a:prstGeom prst="rect">
                        <a:avLst/>
                      </a:prstGeom>
                    </p:spPr>
                  </p:pic>
                </p:oleObj>
              </mc:Fallback>
            </mc:AlternateContent>
          </a:graphicData>
        </a:graphic>
      </p:graphicFrame>
      <p:graphicFrame>
        <p:nvGraphicFramePr>
          <p:cNvPr id="11" name="Objeto 10">
            <a:extLst>
              <a:ext uri="{FF2B5EF4-FFF2-40B4-BE49-F238E27FC236}">
                <a16:creationId xmlns:a16="http://schemas.microsoft.com/office/drawing/2014/main" id="{FFF5518E-38B7-4935-9C8C-88B16851393F}"/>
              </a:ext>
            </a:extLst>
          </p:cNvPr>
          <p:cNvGraphicFramePr>
            <a:graphicFrameLocks noChangeAspect="1"/>
          </p:cNvGraphicFramePr>
          <p:nvPr>
            <p:extLst>
              <p:ext uri="{D42A27DB-BD31-4B8C-83A1-F6EECF244321}">
                <p14:modId xmlns:p14="http://schemas.microsoft.com/office/powerpoint/2010/main" val="878574211"/>
              </p:ext>
            </p:extLst>
          </p:nvPr>
        </p:nvGraphicFramePr>
        <p:xfrm>
          <a:off x="234897" y="4189358"/>
          <a:ext cx="8875712" cy="2562713"/>
        </p:xfrm>
        <a:graphic>
          <a:graphicData uri="http://schemas.openxmlformats.org/presentationml/2006/ole">
            <mc:AlternateContent xmlns:mc="http://schemas.openxmlformats.org/markup-compatibility/2006">
              <mc:Choice xmlns:v="urn:schemas-microsoft-com:vml" Requires="v">
                <p:oleObj name="Document" r:id="rId6" imgW="8875907" imgH="2698750" progId="Word.Document.12">
                  <p:embed/>
                </p:oleObj>
              </mc:Choice>
              <mc:Fallback>
                <p:oleObj name="Document" r:id="rId6" imgW="8875907" imgH="2698750" progId="Word.Document.12">
                  <p:embed/>
                  <p:pic>
                    <p:nvPicPr>
                      <p:cNvPr id="0" name=""/>
                      <p:cNvPicPr/>
                      <p:nvPr/>
                    </p:nvPicPr>
                    <p:blipFill>
                      <a:blip r:embed="rId7"/>
                      <a:stretch>
                        <a:fillRect/>
                      </a:stretch>
                    </p:blipFill>
                    <p:spPr>
                      <a:xfrm>
                        <a:off x="234897" y="4189358"/>
                        <a:ext cx="8875712" cy="2562713"/>
                      </a:xfrm>
                      <a:prstGeom prst="rect">
                        <a:avLst/>
                      </a:prstGeom>
                    </p:spPr>
                  </p:pic>
                </p:oleObj>
              </mc:Fallback>
            </mc:AlternateContent>
          </a:graphicData>
        </a:graphic>
      </p:graphicFrame>
    </p:spTree>
    <p:extLst>
      <p:ext uri="{BB962C8B-B14F-4D97-AF65-F5344CB8AC3E}">
        <p14:creationId xmlns:p14="http://schemas.microsoft.com/office/powerpoint/2010/main" val="201268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SPE (@ESPEU) | Twitte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8890" y="35613"/>
            <a:ext cx="1335314" cy="1182720"/>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9BB4EE36-126C-4396-A294-E57FA820C154}"/>
              </a:ext>
            </a:extLst>
          </p:cNvPr>
          <p:cNvSpPr txBox="1"/>
          <p:nvPr/>
        </p:nvSpPr>
        <p:spPr>
          <a:xfrm>
            <a:off x="647564" y="836712"/>
            <a:ext cx="7848872" cy="1114408"/>
          </a:xfrm>
          <a:prstGeom prst="rect">
            <a:avLst/>
          </a:prstGeom>
          <a:noFill/>
        </p:spPr>
        <p:txBody>
          <a:bodyPr wrap="square">
            <a:spAutoFit/>
          </a:bodyPr>
          <a:lstStyle/>
          <a:p>
            <a:pPr lvl="0" algn="ctr">
              <a:lnSpc>
                <a:spcPct val="200000"/>
              </a:lnSpc>
              <a:spcBef>
                <a:spcPts val="1200"/>
              </a:spcBef>
            </a:pPr>
            <a:r>
              <a:rPr lang="es-EC"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Prueba de rangos con signo de Wilcoxon síntomas emocionales o alteraciones de conducta pretest vs </a:t>
            </a:r>
            <a:r>
              <a:rPr lang="es-EC" sz="1800" b="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postest</a:t>
            </a:r>
            <a:r>
              <a:rPr lang="es-EC"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nivel medio 2</a:t>
            </a:r>
            <a:endPar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11" name="Objeto 10">
            <a:extLst>
              <a:ext uri="{FF2B5EF4-FFF2-40B4-BE49-F238E27FC236}">
                <a16:creationId xmlns:a16="http://schemas.microsoft.com/office/drawing/2014/main" id="{DC76DE92-D88D-4237-AFB1-8B837316C18B}"/>
              </a:ext>
            </a:extLst>
          </p:cNvPr>
          <p:cNvGraphicFramePr>
            <a:graphicFrameLocks noChangeAspect="1"/>
          </p:cNvGraphicFramePr>
          <p:nvPr>
            <p:extLst>
              <p:ext uri="{D42A27DB-BD31-4B8C-83A1-F6EECF244321}">
                <p14:modId xmlns:p14="http://schemas.microsoft.com/office/powerpoint/2010/main" val="3058611733"/>
              </p:ext>
            </p:extLst>
          </p:nvPr>
        </p:nvGraphicFramePr>
        <p:xfrm>
          <a:off x="134938" y="2408238"/>
          <a:ext cx="8875712" cy="2039937"/>
        </p:xfrm>
        <a:graphic>
          <a:graphicData uri="http://schemas.openxmlformats.org/presentationml/2006/ole">
            <mc:AlternateContent xmlns:mc="http://schemas.openxmlformats.org/markup-compatibility/2006">
              <mc:Choice xmlns:v="urn:schemas-microsoft-com:vml" Requires="v">
                <p:oleObj name="Document" r:id="rId4" imgW="8875907" imgH="2039895" progId="Word.Document.12">
                  <p:embed/>
                </p:oleObj>
              </mc:Choice>
              <mc:Fallback>
                <p:oleObj name="Document" r:id="rId4" imgW="8875907" imgH="2039895" progId="Word.Document.12">
                  <p:embed/>
                  <p:pic>
                    <p:nvPicPr>
                      <p:cNvPr id="0" name=""/>
                      <p:cNvPicPr/>
                      <p:nvPr/>
                    </p:nvPicPr>
                    <p:blipFill>
                      <a:blip r:embed="rId5"/>
                      <a:stretch>
                        <a:fillRect/>
                      </a:stretch>
                    </p:blipFill>
                    <p:spPr>
                      <a:xfrm>
                        <a:off x="134938" y="2408238"/>
                        <a:ext cx="8875712" cy="2039937"/>
                      </a:xfrm>
                      <a:prstGeom prst="rect">
                        <a:avLst/>
                      </a:prstGeom>
                    </p:spPr>
                  </p:pic>
                </p:oleObj>
              </mc:Fallback>
            </mc:AlternateContent>
          </a:graphicData>
        </a:graphic>
      </p:graphicFrame>
      <p:graphicFrame>
        <p:nvGraphicFramePr>
          <p:cNvPr id="15" name="Objeto 14">
            <a:extLst>
              <a:ext uri="{FF2B5EF4-FFF2-40B4-BE49-F238E27FC236}">
                <a16:creationId xmlns:a16="http://schemas.microsoft.com/office/drawing/2014/main" id="{F964F2A5-B713-4CE8-AC99-2AFCBC77CC9C}"/>
              </a:ext>
            </a:extLst>
          </p:cNvPr>
          <p:cNvGraphicFramePr>
            <a:graphicFrameLocks noChangeAspect="1"/>
          </p:cNvGraphicFramePr>
          <p:nvPr>
            <p:extLst>
              <p:ext uri="{D42A27DB-BD31-4B8C-83A1-F6EECF244321}">
                <p14:modId xmlns:p14="http://schemas.microsoft.com/office/powerpoint/2010/main" val="4159261792"/>
              </p:ext>
            </p:extLst>
          </p:nvPr>
        </p:nvGraphicFramePr>
        <p:xfrm>
          <a:off x="134144" y="4448175"/>
          <a:ext cx="8875712" cy="2335213"/>
        </p:xfrm>
        <a:graphic>
          <a:graphicData uri="http://schemas.openxmlformats.org/presentationml/2006/ole">
            <mc:AlternateContent xmlns:mc="http://schemas.openxmlformats.org/markup-compatibility/2006">
              <mc:Choice xmlns:v="urn:schemas-microsoft-com:vml" Requires="v">
                <p:oleObj name="Document" r:id="rId6" imgW="8875907" imgH="2335678" progId="Word.Document.12">
                  <p:embed/>
                </p:oleObj>
              </mc:Choice>
              <mc:Fallback>
                <p:oleObj name="Document" r:id="rId6" imgW="8875907" imgH="2335678" progId="Word.Document.12">
                  <p:embed/>
                  <p:pic>
                    <p:nvPicPr>
                      <p:cNvPr id="0" name=""/>
                      <p:cNvPicPr/>
                      <p:nvPr/>
                    </p:nvPicPr>
                    <p:blipFill>
                      <a:blip r:embed="rId7"/>
                      <a:stretch>
                        <a:fillRect/>
                      </a:stretch>
                    </p:blipFill>
                    <p:spPr>
                      <a:xfrm>
                        <a:off x="134144" y="4448175"/>
                        <a:ext cx="8875712" cy="2335213"/>
                      </a:xfrm>
                      <a:prstGeom prst="rect">
                        <a:avLst/>
                      </a:prstGeom>
                    </p:spPr>
                  </p:pic>
                </p:oleObj>
              </mc:Fallback>
            </mc:AlternateContent>
          </a:graphicData>
        </a:graphic>
      </p:graphicFrame>
    </p:spTree>
    <p:extLst>
      <p:ext uri="{BB962C8B-B14F-4D97-AF65-F5344CB8AC3E}">
        <p14:creationId xmlns:p14="http://schemas.microsoft.com/office/powerpoint/2010/main" val="2661923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SPE (@ESPEU) | Twitte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8890" y="35613"/>
            <a:ext cx="1335314" cy="1182720"/>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64463991-4125-446F-B968-1BA04317A00C}"/>
              </a:ext>
            </a:extLst>
          </p:cNvPr>
          <p:cNvSpPr txBox="1"/>
          <p:nvPr/>
        </p:nvSpPr>
        <p:spPr>
          <a:xfrm>
            <a:off x="869870" y="599235"/>
            <a:ext cx="7404260" cy="1114408"/>
          </a:xfrm>
          <a:prstGeom prst="rect">
            <a:avLst/>
          </a:prstGeom>
          <a:noFill/>
        </p:spPr>
        <p:txBody>
          <a:bodyPr wrap="square">
            <a:spAutoFit/>
          </a:bodyPr>
          <a:lstStyle/>
          <a:p>
            <a:pPr lvl="0" algn="ctr">
              <a:lnSpc>
                <a:spcPct val="200000"/>
              </a:lnSpc>
              <a:spcBef>
                <a:spcPts val="1200"/>
              </a:spcBef>
            </a:pPr>
            <a:r>
              <a:rPr lang="es-EC"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Prueba de rangos con signo de Wilcoxon síntomas emocionales o alteraciones de conducta pretest vs </a:t>
            </a:r>
            <a:r>
              <a:rPr lang="es-EC" sz="1800" b="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postest</a:t>
            </a:r>
            <a:r>
              <a:rPr lang="es-EC"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nivel alto 3</a:t>
            </a:r>
            <a:endPar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6" name="Objeto 5">
            <a:extLst>
              <a:ext uri="{FF2B5EF4-FFF2-40B4-BE49-F238E27FC236}">
                <a16:creationId xmlns:a16="http://schemas.microsoft.com/office/drawing/2014/main" id="{21EAA686-DEC2-4341-84A3-66ABDDBA26A6}"/>
              </a:ext>
            </a:extLst>
          </p:cNvPr>
          <p:cNvGraphicFramePr>
            <a:graphicFrameLocks noChangeAspect="1"/>
          </p:cNvGraphicFramePr>
          <p:nvPr>
            <p:extLst>
              <p:ext uri="{D42A27DB-BD31-4B8C-83A1-F6EECF244321}">
                <p14:modId xmlns:p14="http://schemas.microsoft.com/office/powerpoint/2010/main" val="332353021"/>
              </p:ext>
            </p:extLst>
          </p:nvPr>
        </p:nvGraphicFramePr>
        <p:xfrm>
          <a:off x="134938" y="1963738"/>
          <a:ext cx="8875712" cy="2930525"/>
        </p:xfrm>
        <a:graphic>
          <a:graphicData uri="http://schemas.openxmlformats.org/presentationml/2006/ole">
            <mc:AlternateContent xmlns:mc="http://schemas.openxmlformats.org/markup-compatibility/2006">
              <mc:Choice xmlns:v="urn:schemas-microsoft-com:vml" Requires="v">
                <p:oleObj name="Document" r:id="rId4" imgW="8875907" imgH="2931202" progId="Word.Document.12">
                  <p:embed/>
                </p:oleObj>
              </mc:Choice>
              <mc:Fallback>
                <p:oleObj name="Document" r:id="rId4" imgW="8875907" imgH="2931202" progId="Word.Document.12">
                  <p:embed/>
                  <p:pic>
                    <p:nvPicPr>
                      <p:cNvPr id="0" name=""/>
                      <p:cNvPicPr/>
                      <p:nvPr/>
                    </p:nvPicPr>
                    <p:blipFill>
                      <a:blip r:embed="rId5"/>
                      <a:stretch>
                        <a:fillRect/>
                      </a:stretch>
                    </p:blipFill>
                    <p:spPr>
                      <a:xfrm>
                        <a:off x="134938" y="1963738"/>
                        <a:ext cx="8875712" cy="2930525"/>
                      </a:xfrm>
                      <a:prstGeom prst="rect">
                        <a:avLst/>
                      </a:prstGeom>
                    </p:spPr>
                  </p:pic>
                </p:oleObj>
              </mc:Fallback>
            </mc:AlternateContent>
          </a:graphicData>
        </a:graphic>
      </p:graphicFrame>
      <p:graphicFrame>
        <p:nvGraphicFramePr>
          <p:cNvPr id="11" name="Objeto 10">
            <a:extLst>
              <a:ext uri="{FF2B5EF4-FFF2-40B4-BE49-F238E27FC236}">
                <a16:creationId xmlns:a16="http://schemas.microsoft.com/office/drawing/2014/main" id="{E91260D7-3685-48F3-8F7D-FA394508E695}"/>
              </a:ext>
            </a:extLst>
          </p:cNvPr>
          <p:cNvGraphicFramePr>
            <a:graphicFrameLocks noChangeAspect="1"/>
          </p:cNvGraphicFramePr>
          <p:nvPr>
            <p:extLst>
              <p:ext uri="{D42A27DB-BD31-4B8C-83A1-F6EECF244321}">
                <p14:modId xmlns:p14="http://schemas.microsoft.com/office/powerpoint/2010/main" val="3869082922"/>
              </p:ext>
            </p:extLst>
          </p:nvPr>
        </p:nvGraphicFramePr>
        <p:xfrm>
          <a:off x="134144" y="4894263"/>
          <a:ext cx="8875712" cy="1160463"/>
        </p:xfrm>
        <a:graphic>
          <a:graphicData uri="http://schemas.openxmlformats.org/presentationml/2006/ole">
            <mc:AlternateContent xmlns:mc="http://schemas.openxmlformats.org/markup-compatibility/2006">
              <mc:Choice xmlns:v="urn:schemas-microsoft-com:vml" Requires="v">
                <p:oleObj name="Document" r:id="rId6" imgW="8875907" imgH="1160462" progId="Word.Document.12">
                  <p:embed/>
                </p:oleObj>
              </mc:Choice>
              <mc:Fallback>
                <p:oleObj name="Document" r:id="rId6" imgW="8875907" imgH="1160462" progId="Word.Document.12">
                  <p:embed/>
                  <p:pic>
                    <p:nvPicPr>
                      <p:cNvPr id="0" name=""/>
                      <p:cNvPicPr/>
                      <p:nvPr/>
                    </p:nvPicPr>
                    <p:blipFill>
                      <a:blip r:embed="rId7"/>
                      <a:stretch>
                        <a:fillRect/>
                      </a:stretch>
                    </p:blipFill>
                    <p:spPr>
                      <a:xfrm>
                        <a:off x="134144" y="4894263"/>
                        <a:ext cx="8875712" cy="1160463"/>
                      </a:xfrm>
                      <a:prstGeom prst="rect">
                        <a:avLst/>
                      </a:prstGeom>
                    </p:spPr>
                  </p:pic>
                </p:oleObj>
              </mc:Fallback>
            </mc:AlternateContent>
          </a:graphicData>
        </a:graphic>
      </p:graphicFrame>
    </p:spTree>
    <p:extLst>
      <p:ext uri="{BB962C8B-B14F-4D97-AF65-F5344CB8AC3E}">
        <p14:creationId xmlns:p14="http://schemas.microsoft.com/office/powerpoint/2010/main" val="2026702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403650" y="1484784"/>
            <a:ext cx="6552728" cy="1644800"/>
          </a:xfrm>
        </p:spPr>
        <p:txBody>
          <a:bodyPr/>
          <a:lstStyle/>
          <a:p>
            <a:r>
              <a:rPr lang="es-ES" sz="6000" b="1" dirty="0">
                <a:solidFill>
                  <a:srgbClr val="000000"/>
                </a:solidFill>
              </a:rPr>
              <a:t>PROPUESTA ALTERNATIVA METODOLÓGICA</a:t>
            </a:r>
          </a:p>
        </p:txBody>
      </p:sp>
      <p:pic>
        <p:nvPicPr>
          <p:cNvPr id="3" name="Picture 2" descr="ESPE (@ESPEU) | Twitte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8890" y="35613"/>
            <a:ext cx="1335314" cy="118272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819D9954-590A-4D6B-91D6-140C64C949DC}"/>
              </a:ext>
            </a:extLst>
          </p:cNvPr>
          <p:cNvSpPr/>
          <p:nvPr/>
        </p:nvSpPr>
        <p:spPr>
          <a:xfrm>
            <a:off x="-3674" y="4581128"/>
            <a:ext cx="3999610" cy="227687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D68EFC30-A48D-46EB-ACEB-8EAFCD4F1DDD}"/>
              </a:ext>
            </a:extLst>
          </p:cNvPr>
          <p:cNvSpPr/>
          <p:nvPr/>
        </p:nvSpPr>
        <p:spPr>
          <a:xfrm>
            <a:off x="5220072" y="0"/>
            <a:ext cx="3923928" cy="29941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349146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75" name="Google Shape;675;p36"/>
          <p:cNvSpPr txBox="1">
            <a:spLocks noGrp="1"/>
          </p:cNvSpPr>
          <p:nvPr>
            <p:ph type="ctrTitle"/>
          </p:nvPr>
        </p:nvSpPr>
        <p:spPr>
          <a:xfrm>
            <a:off x="532525" y="-518425"/>
            <a:ext cx="7772400" cy="147002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2400" b="1" u="sng" dirty="0">
                <a:solidFill>
                  <a:schemeClr val="accent2">
                    <a:lumMod val="50000"/>
                  </a:schemeClr>
                </a:solidFill>
              </a:rPr>
              <a:t>OBJETIVO GENERAL </a:t>
            </a:r>
            <a:endParaRPr sz="2400" b="1" u="sng" dirty="0">
              <a:solidFill>
                <a:schemeClr val="accent2">
                  <a:lumMod val="50000"/>
                </a:schemeClr>
              </a:solidFill>
            </a:endParaRPr>
          </a:p>
        </p:txBody>
      </p:sp>
      <p:sp>
        <p:nvSpPr>
          <p:cNvPr id="673" name="Google Shape;673;p36"/>
          <p:cNvSpPr txBox="1">
            <a:spLocks noGrp="1"/>
          </p:cNvSpPr>
          <p:nvPr>
            <p:ph type="subTitle" idx="1"/>
          </p:nvPr>
        </p:nvSpPr>
        <p:spPr>
          <a:xfrm>
            <a:off x="3328439" y="1065411"/>
            <a:ext cx="4771953" cy="1182720"/>
          </a:xfrm>
          <a:prstGeom prst="rect">
            <a:avLst/>
          </a:prstGeom>
        </p:spPr>
        <p:txBody>
          <a:bodyPr spcFirstLastPara="1" wrap="square" lIns="91425" tIns="91425" rIns="91425" bIns="91425" anchor="t" anchorCtr="0">
            <a:noAutofit/>
          </a:bodyPr>
          <a:lstStyle/>
          <a:p>
            <a:pPr marL="0" lvl="0" indent="0" algn="just"/>
            <a:r>
              <a:rPr lang="es-MX" sz="1600" dirty="0">
                <a:solidFill>
                  <a:schemeClr val="tx1"/>
                </a:solidFill>
              </a:rPr>
              <a:t>Aplicar un programa extracurricular predeportivo en los niveles de ansiedad en la etapa de confinamiento en la Escuela Rosario del Alcazar N1</a:t>
            </a:r>
          </a:p>
        </p:txBody>
      </p:sp>
      <p:sp>
        <p:nvSpPr>
          <p:cNvPr id="670" name="Google Shape;670;p36"/>
          <p:cNvSpPr txBox="1">
            <a:spLocks noGrp="1"/>
          </p:cNvSpPr>
          <p:nvPr>
            <p:ph type="ctrTitle" idx="4294967295"/>
          </p:nvPr>
        </p:nvSpPr>
        <p:spPr>
          <a:xfrm>
            <a:off x="0" y="2798763"/>
            <a:ext cx="2646363" cy="1493837"/>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EC" sz="2600" dirty="0">
                <a:solidFill>
                  <a:srgbClr val="FA2A48"/>
                </a:solidFill>
              </a:rPr>
              <a:t>Programa extracurricular predeportivo </a:t>
            </a:r>
          </a:p>
        </p:txBody>
      </p:sp>
      <p:sp>
        <p:nvSpPr>
          <p:cNvPr id="674" name="Google Shape;674;p36"/>
          <p:cNvSpPr txBox="1">
            <a:spLocks noGrp="1"/>
          </p:cNvSpPr>
          <p:nvPr>
            <p:ph type="subTitle" idx="4294967295"/>
          </p:nvPr>
        </p:nvSpPr>
        <p:spPr>
          <a:xfrm>
            <a:off x="3851920" y="3283130"/>
            <a:ext cx="2016224" cy="884238"/>
          </a:xfrm>
          <a:prstGeom prst="rect">
            <a:avLst/>
          </a:prstGeom>
        </p:spPr>
        <p:txBody>
          <a:bodyPr spcFirstLastPara="1" wrap="square" lIns="91425" tIns="91425" rIns="91425" bIns="91425" anchor="t" anchorCtr="0">
            <a:noAutofit/>
          </a:bodyPr>
          <a:lstStyle/>
          <a:p>
            <a:pPr marL="285750" lvl="0" indent="-285750" algn="ctr" rtl="0">
              <a:spcBef>
                <a:spcPts val="0"/>
              </a:spcBef>
              <a:spcAft>
                <a:spcPts val="0"/>
              </a:spcAft>
              <a:buFontTx/>
              <a:buChar char="-"/>
            </a:pPr>
            <a:r>
              <a:rPr lang="es-ES" sz="1600" dirty="0"/>
              <a:t>Aplicar </a:t>
            </a:r>
          </a:p>
          <a:p>
            <a:pPr marL="285750" lvl="0" indent="-285750" algn="ctr" rtl="0">
              <a:spcBef>
                <a:spcPts val="0"/>
              </a:spcBef>
              <a:spcAft>
                <a:spcPts val="0"/>
              </a:spcAft>
              <a:buFontTx/>
              <a:buChar char="-"/>
            </a:pPr>
            <a:r>
              <a:rPr lang="es-ES" sz="1600" dirty="0"/>
              <a:t>Desarrollar</a:t>
            </a:r>
          </a:p>
          <a:p>
            <a:pPr marL="285750" lvl="0" indent="-285750" algn="ctr" rtl="0">
              <a:spcBef>
                <a:spcPts val="0"/>
              </a:spcBef>
              <a:spcAft>
                <a:spcPts val="0"/>
              </a:spcAft>
              <a:buFontTx/>
              <a:buChar char="-"/>
            </a:pPr>
            <a:r>
              <a:rPr lang="es-ES" sz="1600" dirty="0"/>
              <a:t>Intervenir </a:t>
            </a:r>
          </a:p>
        </p:txBody>
      </p:sp>
      <p:sp>
        <p:nvSpPr>
          <p:cNvPr id="676" name="Google Shape;676;p36"/>
          <p:cNvSpPr txBox="1">
            <a:spLocks noGrp="1"/>
          </p:cNvSpPr>
          <p:nvPr>
            <p:ph type="ctrTitle" idx="4294967295"/>
          </p:nvPr>
        </p:nvSpPr>
        <p:spPr>
          <a:xfrm>
            <a:off x="3267744" y="2503150"/>
            <a:ext cx="3070225" cy="512762"/>
          </a:xfrm>
          <a:prstGeom prst="rect">
            <a:avLst/>
          </a:prstGeom>
        </p:spPr>
        <p:txBody>
          <a:bodyPr spcFirstLastPara="1" wrap="square" lIns="91425" tIns="91425" rIns="91425" bIns="91425" anchor="b" anchorCtr="0">
            <a:noAutofit/>
          </a:bodyPr>
          <a:lstStyle/>
          <a:p>
            <a:pPr lvl="0"/>
            <a:r>
              <a:rPr lang="es-ES" sz="2000" b="1" u="sng" dirty="0">
                <a:solidFill>
                  <a:schemeClr val="accent2">
                    <a:lumMod val="50000"/>
                  </a:schemeClr>
                </a:solidFill>
              </a:rPr>
              <a:t>OBJETIVOS ESPECÍFICOS  </a:t>
            </a:r>
          </a:p>
        </p:txBody>
      </p:sp>
      <p:sp>
        <p:nvSpPr>
          <p:cNvPr id="677" name="Google Shape;677;p36"/>
          <p:cNvSpPr txBox="1">
            <a:spLocks noGrp="1"/>
          </p:cNvSpPr>
          <p:nvPr>
            <p:ph type="subTitle" idx="4294967295"/>
          </p:nvPr>
        </p:nvSpPr>
        <p:spPr>
          <a:xfrm>
            <a:off x="3195306" y="5276991"/>
            <a:ext cx="3460750" cy="884238"/>
          </a:xfrm>
          <a:prstGeom prst="rect">
            <a:avLst/>
          </a:prstGeom>
        </p:spPr>
        <p:txBody>
          <a:bodyPr spcFirstLastPara="1" wrap="square" lIns="91425" tIns="91425" rIns="91425" bIns="91425" anchor="t" anchorCtr="0">
            <a:noAutofit/>
          </a:bodyPr>
          <a:lstStyle/>
          <a:p>
            <a:pPr marL="0" lvl="0" indent="0"/>
            <a:r>
              <a:rPr lang="es-EC" sz="1600" dirty="0"/>
              <a:t>Métodos de información visual</a:t>
            </a:r>
          </a:p>
          <a:p>
            <a:pPr marL="0" lvl="0" indent="0"/>
            <a:endParaRPr lang="es-EC" sz="1600" dirty="0"/>
          </a:p>
          <a:p>
            <a:pPr marL="0" lvl="0" indent="0"/>
            <a:r>
              <a:rPr lang="es-EC" sz="1600" dirty="0"/>
              <a:t>Método de información verbal</a:t>
            </a:r>
            <a:endParaRPr sz="1600" dirty="0"/>
          </a:p>
        </p:txBody>
      </p:sp>
      <p:cxnSp>
        <p:nvCxnSpPr>
          <p:cNvPr id="672" name="Google Shape;672;p36"/>
          <p:cNvCxnSpPr/>
          <p:nvPr/>
        </p:nvCxnSpPr>
        <p:spPr>
          <a:xfrm>
            <a:off x="923925" y="-152400"/>
            <a:ext cx="0" cy="2208000"/>
          </a:xfrm>
          <a:prstGeom prst="straightConnector1">
            <a:avLst/>
          </a:prstGeom>
          <a:noFill/>
          <a:ln w="19050" cap="flat" cmpd="sng">
            <a:solidFill>
              <a:schemeClr val="accent1"/>
            </a:solidFill>
            <a:prstDash val="solid"/>
            <a:round/>
            <a:headEnd type="none" w="med" len="med"/>
            <a:tailEnd type="none" w="med" len="med"/>
          </a:ln>
        </p:spPr>
      </p:cxnSp>
      <p:sp>
        <p:nvSpPr>
          <p:cNvPr id="42" name="Google Shape;676;p36"/>
          <p:cNvSpPr txBox="1">
            <a:spLocks/>
          </p:cNvSpPr>
          <p:nvPr/>
        </p:nvSpPr>
        <p:spPr>
          <a:xfrm>
            <a:off x="2977372" y="4293096"/>
            <a:ext cx="3070116" cy="513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600"/>
              <a:buFont typeface="Arvo"/>
              <a:buNone/>
              <a:defRPr sz="1600" b="0" i="0" u="none" strike="noStrike" cap="none">
                <a:solidFill>
                  <a:schemeClr val="accent1"/>
                </a:solidFill>
                <a:latin typeface="Arvo"/>
                <a:ea typeface="Arvo"/>
                <a:cs typeface="Arvo"/>
                <a:sym typeface="Arvo"/>
              </a:defRPr>
            </a:lvl1pPr>
            <a:lvl2pPr marR="0" lvl="1" algn="ctr" rtl="0">
              <a:lnSpc>
                <a:spcPct val="100000"/>
              </a:lnSpc>
              <a:spcBef>
                <a:spcPts val="0"/>
              </a:spcBef>
              <a:spcAft>
                <a:spcPts val="0"/>
              </a:spcAft>
              <a:buClr>
                <a:schemeClr val="accent1"/>
              </a:buClr>
              <a:buSzPts val="1600"/>
              <a:buFont typeface="Arvo"/>
              <a:buNone/>
              <a:defRPr sz="1600" b="0" i="0" u="none" strike="noStrike" cap="none">
                <a:solidFill>
                  <a:schemeClr val="accent1"/>
                </a:solidFill>
                <a:latin typeface="Arvo"/>
                <a:ea typeface="Arvo"/>
                <a:cs typeface="Arvo"/>
                <a:sym typeface="Arvo"/>
              </a:defRPr>
            </a:lvl2pPr>
            <a:lvl3pPr marR="0" lvl="2" algn="ctr" rtl="0">
              <a:lnSpc>
                <a:spcPct val="100000"/>
              </a:lnSpc>
              <a:spcBef>
                <a:spcPts val="0"/>
              </a:spcBef>
              <a:spcAft>
                <a:spcPts val="0"/>
              </a:spcAft>
              <a:buClr>
                <a:schemeClr val="accent1"/>
              </a:buClr>
              <a:buSzPts val="1600"/>
              <a:buFont typeface="Arvo"/>
              <a:buNone/>
              <a:defRPr sz="1600" b="0" i="0" u="none" strike="noStrike" cap="none">
                <a:solidFill>
                  <a:schemeClr val="accent1"/>
                </a:solidFill>
                <a:latin typeface="Arvo"/>
                <a:ea typeface="Arvo"/>
                <a:cs typeface="Arvo"/>
                <a:sym typeface="Arvo"/>
              </a:defRPr>
            </a:lvl3pPr>
            <a:lvl4pPr marR="0" lvl="3" algn="ctr" rtl="0">
              <a:lnSpc>
                <a:spcPct val="100000"/>
              </a:lnSpc>
              <a:spcBef>
                <a:spcPts val="0"/>
              </a:spcBef>
              <a:spcAft>
                <a:spcPts val="0"/>
              </a:spcAft>
              <a:buClr>
                <a:schemeClr val="accent1"/>
              </a:buClr>
              <a:buSzPts val="1600"/>
              <a:buFont typeface="Arvo"/>
              <a:buNone/>
              <a:defRPr sz="1600" b="0" i="0" u="none" strike="noStrike" cap="none">
                <a:solidFill>
                  <a:schemeClr val="accent1"/>
                </a:solidFill>
                <a:latin typeface="Arvo"/>
                <a:ea typeface="Arvo"/>
                <a:cs typeface="Arvo"/>
                <a:sym typeface="Arvo"/>
              </a:defRPr>
            </a:lvl4pPr>
            <a:lvl5pPr marR="0" lvl="4" algn="ctr" rtl="0">
              <a:lnSpc>
                <a:spcPct val="100000"/>
              </a:lnSpc>
              <a:spcBef>
                <a:spcPts val="0"/>
              </a:spcBef>
              <a:spcAft>
                <a:spcPts val="0"/>
              </a:spcAft>
              <a:buClr>
                <a:schemeClr val="accent1"/>
              </a:buClr>
              <a:buSzPts val="1600"/>
              <a:buFont typeface="Arvo"/>
              <a:buNone/>
              <a:defRPr sz="1600" b="0" i="0" u="none" strike="noStrike" cap="none">
                <a:solidFill>
                  <a:schemeClr val="accent1"/>
                </a:solidFill>
                <a:latin typeface="Arvo"/>
                <a:ea typeface="Arvo"/>
                <a:cs typeface="Arvo"/>
                <a:sym typeface="Arvo"/>
              </a:defRPr>
            </a:lvl5pPr>
            <a:lvl6pPr marR="0" lvl="5" algn="ctr" rtl="0">
              <a:lnSpc>
                <a:spcPct val="100000"/>
              </a:lnSpc>
              <a:spcBef>
                <a:spcPts val="0"/>
              </a:spcBef>
              <a:spcAft>
                <a:spcPts val="0"/>
              </a:spcAft>
              <a:buClr>
                <a:schemeClr val="accent1"/>
              </a:buClr>
              <a:buSzPts val="1600"/>
              <a:buFont typeface="Arvo"/>
              <a:buNone/>
              <a:defRPr sz="1600" b="0" i="0" u="none" strike="noStrike" cap="none">
                <a:solidFill>
                  <a:schemeClr val="accent1"/>
                </a:solidFill>
                <a:latin typeface="Arvo"/>
                <a:ea typeface="Arvo"/>
                <a:cs typeface="Arvo"/>
                <a:sym typeface="Arvo"/>
              </a:defRPr>
            </a:lvl6pPr>
            <a:lvl7pPr marR="0" lvl="6" algn="ctr" rtl="0">
              <a:lnSpc>
                <a:spcPct val="100000"/>
              </a:lnSpc>
              <a:spcBef>
                <a:spcPts val="0"/>
              </a:spcBef>
              <a:spcAft>
                <a:spcPts val="0"/>
              </a:spcAft>
              <a:buClr>
                <a:schemeClr val="accent1"/>
              </a:buClr>
              <a:buSzPts val="1600"/>
              <a:buFont typeface="Arvo"/>
              <a:buNone/>
              <a:defRPr sz="1600" b="0" i="0" u="none" strike="noStrike" cap="none">
                <a:solidFill>
                  <a:schemeClr val="accent1"/>
                </a:solidFill>
                <a:latin typeface="Arvo"/>
                <a:ea typeface="Arvo"/>
                <a:cs typeface="Arvo"/>
                <a:sym typeface="Arvo"/>
              </a:defRPr>
            </a:lvl7pPr>
            <a:lvl8pPr marR="0" lvl="7" algn="ctr" rtl="0">
              <a:lnSpc>
                <a:spcPct val="100000"/>
              </a:lnSpc>
              <a:spcBef>
                <a:spcPts val="0"/>
              </a:spcBef>
              <a:spcAft>
                <a:spcPts val="0"/>
              </a:spcAft>
              <a:buClr>
                <a:schemeClr val="accent1"/>
              </a:buClr>
              <a:buSzPts val="1600"/>
              <a:buFont typeface="Arvo"/>
              <a:buNone/>
              <a:defRPr sz="1600" b="0" i="0" u="none" strike="noStrike" cap="none">
                <a:solidFill>
                  <a:schemeClr val="accent1"/>
                </a:solidFill>
                <a:latin typeface="Arvo"/>
                <a:ea typeface="Arvo"/>
                <a:cs typeface="Arvo"/>
                <a:sym typeface="Arvo"/>
              </a:defRPr>
            </a:lvl8pPr>
            <a:lvl9pPr marR="0" lvl="8" algn="ctr" rtl="0">
              <a:lnSpc>
                <a:spcPct val="100000"/>
              </a:lnSpc>
              <a:spcBef>
                <a:spcPts val="0"/>
              </a:spcBef>
              <a:spcAft>
                <a:spcPts val="0"/>
              </a:spcAft>
              <a:buClr>
                <a:schemeClr val="accent1"/>
              </a:buClr>
              <a:buSzPts val="1600"/>
              <a:buFont typeface="Arvo"/>
              <a:buNone/>
              <a:defRPr sz="1600" b="0" i="0" u="none" strike="noStrike" cap="none">
                <a:solidFill>
                  <a:schemeClr val="accent1"/>
                </a:solidFill>
                <a:latin typeface="Arvo"/>
                <a:ea typeface="Arvo"/>
                <a:cs typeface="Arvo"/>
                <a:sym typeface="Arvo"/>
              </a:defRPr>
            </a:lvl9pPr>
          </a:lstStyle>
          <a:p>
            <a:r>
              <a:rPr lang="es-ES" b="1" u="sng" dirty="0">
                <a:solidFill>
                  <a:schemeClr val="accent2">
                    <a:lumMod val="50000"/>
                  </a:schemeClr>
                </a:solidFill>
              </a:rPr>
              <a:t>METODOLOGÍA </a:t>
            </a:r>
          </a:p>
        </p:txBody>
      </p:sp>
      <p:sp>
        <p:nvSpPr>
          <p:cNvPr id="52" name="Freeform 32">
            <a:extLst>
              <a:ext uri="{FF2B5EF4-FFF2-40B4-BE49-F238E27FC236}">
                <a16:creationId xmlns:a16="http://schemas.microsoft.com/office/drawing/2014/main" id="{9C5A04AA-A50B-457A-A783-D941E78BCCDF}"/>
              </a:ext>
            </a:extLst>
          </p:cNvPr>
          <p:cNvSpPr/>
          <p:nvPr/>
        </p:nvSpPr>
        <p:spPr>
          <a:xfrm>
            <a:off x="3030567" y="3357661"/>
            <a:ext cx="564148" cy="575403"/>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33" name="Picture 2" descr="ESPE (@ESPEU) | Twitte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8890" y="35613"/>
            <a:ext cx="1335314" cy="1182720"/>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n 33">
            <a:extLst>
              <a:ext uri="{FF2B5EF4-FFF2-40B4-BE49-F238E27FC236}">
                <a16:creationId xmlns:a16="http://schemas.microsoft.com/office/drawing/2014/main" id="{062288C3-3FE8-486C-AEC4-8C5A18BD6C5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714415" y="3683814"/>
            <a:ext cx="3436412" cy="1761410"/>
          </a:xfrm>
          <a:prstGeom prst="ellipse">
            <a:avLst/>
          </a:prstGeom>
          <a:ln>
            <a:noFill/>
          </a:ln>
          <a:effectLst>
            <a:softEdge rad="112500"/>
          </a:effectLst>
        </p:spPr>
      </p:pic>
      <p:pic>
        <p:nvPicPr>
          <p:cNvPr id="35" name="Imagen 34">
            <a:extLst>
              <a:ext uri="{FF2B5EF4-FFF2-40B4-BE49-F238E27FC236}">
                <a16:creationId xmlns:a16="http://schemas.microsoft.com/office/drawing/2014/main" id="{6E80F5EB-77ED-47DF-AEB7-62D136030934}"/>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41134" y="1142396"/>
            <a:ext cx="2687305" cy="1792618"/>
          </a:xfrm>
          <a:prstGeom prst="ellipse">
            <a:avLst/>
          </a:prstGeom>
          <a:ln>
            <a:noFill/>
          </a:ln>
          <a:effectLst>
            <a:softEdge rad="112500"/>
          </a:effectLst>
        </p:spPr>
      </p:pic>
      <p:pic>
        <p:nvPicPr>
          <p:cNvPr id="36" name="Imagen 35">
            <a:extLst>
              <a:ext uri="{FF2B5EF4-FFF2-40B4-BE49-F238E27FC236}">
                <a16:creationId xmlns:a16="http://schemas.microsoft.com/office/drawing/2014/main" id="{E71D2E70-42DE-4D5E-B54D-A8F206D73446}"/>
              </a:ext>
            </a:extLst>
          </p:cNvPr>
          <p:cNvPicPr/>
          <p:nvPr/>
        </p:nvPicPr>
        <p:blipFill rotWithShape="1">
          <a:blip r:embed="rId7" cstate="print">
            <a:extLst>
              <a:ext uri="{28A0092B-C50C-407E-A947-70E740481C1C}">
                <a14:useLocalDpi xmlns:a14="http://schemas.microsoft.com/office/drawing/2010/main" val="0"/>
              </a:ext>
            </a:extLst>
          </a:blip>
          <a:srcRect b="5702"/>
          <a:stretch/>
        </p:blipFill>
        <p:spPr bwMode="auto">
          <a:xfrm>
            <a:off x="133843" y="4932024"/>
            <a:ext cx="3156534" cy="1761410"/>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866915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SPE (@ESPEU) | Twitte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8890" y="35613"/>
            <a:ext cx="1335314" cy="11827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a:extLst>
              <a:ext uri="{FF2B5EF4-FFF2-40B4-BE49-F238E27FC236}">
                <a16:creationId xmlns:a16="http://schemas.microsoft.com/office/drawing/2014/main" id="{C6B01745-146F-4438-AF2C-B61987E72773}"/>
              </a:ext>
            </a:extLst>
          </p:cNvPr>
          <p:cNvGraphicFramePr>
            <a:graphicFrameLocks noGrp="1"/>
          </p:cNvGraphicFramePr>
          <p:nvPr>
            <p:extLst>
              <p:ext uri="{D42A27DB-BD31-4B8C-83A1-F6EECF244321}">
                <p14:modId xmlns:p14="http://schemas.microsoft.com/office/powerpoint/2010/main" val="2427891432"/>
              </p:ext>
            </p:extLst>
          </p:nvPr>
        </p:nvGraphicFramePr>
        <p:xfrm>
          <a:off x="179512" y="898652"/>
          <a:ext cx="8712969" cy="5786187"/>
        </p:xfrm>
        <a:graphic>
          <a:graphicData uri="http://schemas.openxmlformats.org/drawingml/2006/table">
            <a:tbl>
              <a:tblPr firstRow="1" firstCol="1" bandRow="1">
                <a:tableStyleId>{5202B0CA-FC54-4496-8BCA-5EF66A818D29}</a:tableStyleId>
              </a:tblPr>
              <a:tblGrid>
                <a:gridCol w="1306431">
                  <a:extLst>
                    <a:ext uri="{9D8B030D-6E8A-4147-A177-3AD203B41FA5}">
                      <a16:colId xmlns:a16="http://schemas.microsoft.com/office/drawing/2014/main" val="349771593"/>
                    </a:ext>
                  </a:extLst>
                </a:gridCol>
                <a:gridCol w="1234423">
                  <a:extLst>
                    <a:ext uri="{9D8B030D-6E8A-4147-A177-3AD203B41FA5}">
                      <a16:colId xmlns:a16="http://schemas.microsoft.com/office/drawing/2014/main" val="916161447"/>
                    </a:ext>
                  </a:extLst>
                </a:gridCol>
                <a:gridCol w="1234423">
                  <a:extLst>
                    <a:ext uri="{9D8B030D-6E8A-4147-A177-3AD203B41FA5}">
                      <a16:colId xmlns:a16="http://schemas.microsoft.com/office/drawing/2014/main" val="869315322"/>
                    </a:ext>
                  </a:extLst>
                </a:gridCol>
                <a:gridCol w="1234423">
                  <a:extLst>
                    <a:ext uri="{9D8B030D-6E8A-4147-A177-3AD203B41FA5}">
                      <a16:colId xmlns:a16="http://schemas.microsoft.com/office/drawing/2014/main" val="3023870253"/>
                    </a:ext>
                  </a:extLst>
                </a:gridCol>
                <a:gridCol w="1234423">
                  <a:extLst>
                    <a:ext uri="{9D8B030D-6E8A-4147-A177-3AD203B41FA5}">
                      <a16:colId xmlns:a16="http://schemas.microsoft.com/office/drawing/2014/main" val="3091646249"/>
                    </a:ext>
                  </a:extLst>
                </a:gridCol>
                <a:gridCol w="1234423">
                  <a:extLst>
                    <a:ext uri="{9D8B030D-6E8A-4147-A177-3AD203B41FA5}">
                      <a16:colId xmlns:a16="http://schemas.microsoft.com/office/drawing/2014/main" val="451729541"/>
                    </a:ext>
                  </a:extLst>
                </a:gridCol>
                <a:gridCol w="1234423">
                  <a:extLst>
                    <a:ext uri="{9D8B030D-6E8A-4147-A177-3AD203B41FA5}">
                      <a16:colId xmlns:a16="http://schemas.microsoft.com/office/drawing/2014/main" val="4100101913"/>
                    </a:ext>
                  </a:extLst>
                </a:gridCol>
              </a:tblGrid>
              <a:tr h="249024">
                <a:tc gridSpan="7">
                  <a:txBody>
                    <a:bodyPr/>
                    <a:lstStyle/>
                    <a:p>
                      <a:pPr indent="431800" algn="ctr">
                        <a:lnSpc>
                          <a:spcPct val="200000"/>
                        </a:lnSpc>
                        <a:tabLst>
                          <a:tab pos="1295400" algn="l"/>
                        </a:tabLst>
                      </a:pPr>
                      <a:r>
                        <a:rPr lang="es-EC" sz="1050" dirty="0">
                          <a:solidFill>
                            <a:schemeClr val="tx1"/>
                          </a:solidFill>
                          <a:effectLst/>
                        </a:rPr>
                        <a:t>Trabajo fuera de clases</a:t>
                      </a:r>
                      <a:endParaRPr lang="es-EC"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solidFill>
                      <a:schemeClr val="bg1">
                        <a:lumMod val="75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728051338"/>
                  </a:ext>
                </a:extLst>
              </a:tr>
              <a:tr h="249024">
                <a:tc gridSpan="7">
                  <a:txBody>
                    <a:bodyPr/>
                    <a:lstStyle/>
                    <a:p>
                      <a:pPr indent="431800">
                        <a:lnSpc>
                          <a:spcPct val="200000"/>
                        </a:lnSpc>
                        <a:tabLst>
                          <a:tab pos="1295400" algn="l"/>
                        </a:tabLst>
                      </a:pPr>
                      <a:r>
                        <a:rPr lang="es-EC" sz="900" dirty="0">
                          <a:effectLst/>
                        </a:rPr>
                        <a:t>Tiempo total del deporte: 1 hora 30 min</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47649043"/>
                  </a:ext>
                </a:extLst>
              </a:tr>
              <a:tr h="249024">
                <a:tc gridSpan="7">
                  <a:txBody>
                    <a:bodyPr/>
                    <a:lstStyle/>
                    <a:p>
                      <a:pPr indent="431800">
                        <a:lnSpc>
                          <a:spcPct val="200000"/>
                        </a:lnSpc>
                        <a:tabLst>
                          <a:tab pos="1295400" algn="l"/>
                        </a:tabLst>
                      </a:pPr>
                      <a:r>
                        <a:rPr lang="es-EC" sz="900" dirty="0">
                          <a:effectLst/>
                        </a:rPr>
                        <a:t>Disciplinas deportivas a trabajar: </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269374637"/>
                  </a:ext>
                </a:extLst>
              </a:tr>
              <a:tr h="249024">
                <a:tc gridSpan="7">
                  <a:txBody>
                    <a:bodyPr/>
                    <a:lstStyle/>
                    <a:p>
                      <a:pPr indent="431800">
                        <a:lnSpc>
                          <a:spcPct val="200000"/>
                        </a:lnSpc>
                        <a:tabLst>
                          <a:tab pos="1295400" algn="l"/>
                        </a:tabLst>
                      </a:pPr>
                      <a:r>
                        <a:rPr lang="es-EC" sz="900" dirty="0">
                          <a:effectLst/>
                        </a:rPr>
                        <a:t>·         Futbol</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298276458"/>
                  </a:ext>
                </a:extLst>
              </a:tr>
              <a:tr h="249024">
                <a:tc gridSpan="7">
                  <a:txBody>
                    <a:bodyPr/>
                    <a:lstStyle/>
                    <a:p>
                      <a:pPr indent="431800">
                        <a:lnSpc>
                          <a:spcPct val="200000"/>
                        </a:lnSpc>
                        <a:tabLst>
                          <a:tab pos="1295400" algn="l"/>
                        </a:tabLst>
                      </a:pPr>
                      <a:r>
                        <a:rPr lang="es-EC" sz="900" dirty="0">
                          <a:effectLst/>
                        </a:rPr>
                        <a:t>·         Voleibol</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729531542"/>
                  </a:ext>
                </a:extLst>
              </a:tr>
              <a:tr h="249024">
                <a:tc gridSpan="7">
                  <a:txBody>
                    <a:bodyPr/>
                    <a:lstStyle/>
                    <a:p>
                      <a:pPr indent="431800">
                        <a:lnSpc>
                          <a:spcPct val="200000"/>
                        </a:lnSpc>
                        <a:tabLst>
                          <a:tab pos="1295400" algn="l"/>
                        </a:tabLst>
                      </a:pPr>
                      <a:r>
                        <a:rPr lang="es-EC" sz="900" dirty="0">
                          <a:effectLst/>
                        </a:rPr>
                        <a:t>·         Baloncesto</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157678139"/>
                  </a:ext>
                </a:extLst>
              </a:tr>
              <a:tr h="249024">
                <a:tc gridSpan="7">
                  <a:txBody>
                    <a:bodyPr/>
                    <a:lstStyle/>
                    <a:p>
                      <a:pPr indent="431800">
                        <a:lnSpc>
                          <a:spcPct val="200000"/>
                        </a:lnSpc>
                        <a:tabLst>
                          <a:tab pos="1295400" algn="l"/>
                        </a:tabLst>
                      </a:pPr>
                      <a:r>
                        <a:rPr lang="es-EC" sz="900" dirty="0">
                          <a:effectLst/>
                        </a:rPr>
                        <a:t>Objetivos de las disciplinas deportivas:</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912212838"/>
                  </a:ext>
                </a:extLst>
              </a:tr>
              <a:tr h="328947">
                <a:tc gridSpan="7">
                  <a:txBody>
                    <a:bodyPr/>
                    <a:lstStyle/>
                    <a:p>
                      <a:pPr indent="431800">
                        <a:lnSpc>
                          <a:spcPct val="200000"/>
                        </a:lnSpc>
                        <a:tabLst>
                          <a:tab pos="1295400" algn="l"/>
                        </a:tabLst>
                      </a:pPr>
                      <a:r>
                        <a:rPr lang="es-EC" sz="900" dirty="0">
                          <a:effectLst/>
                        </a:rPr>
                        <a:t>Fomentar la actividad física mediante juegos predeportivos como son futbol, baloncesto y voleibol para sobrellevar la pandemia </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67163921"/>
                  </a:ext>
                </a:extLst>
              </a:tr>
              <a:tr h="360040">
                <a:tc gridSpan="7">
                  <a:txBody>
                    <a:bodyPr/>
                    <a:lstStyle/>
                    <a:p>
                      <a:pPr indent="431800">
                        <a:lnSpc>
                          <a:spcPct val="200000"/>
                        </a:lnSpc>
                        <a:tabLst>
                          <a:tab pos="1295400" algn="l"/>
                        </a:tabLst>
                      </a:pPr>
                      <a:r>
                        <a:rPr lang="es-EC" sz="900" dirty="0">
                          <a:effectLst/>
                        </a:rPr>
                        <a:t>Desarrollar actividades recreativas mediante deportes adaptados al nuevo entorno virtual en donde los estudiantes creen hábitos saludables en el tiempo libre</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983507921"/>
                  </a:ext>
                </a:extLst>
              </a:tr>
              <a:tr h="249024">
                <a:tc gridSpan="7">
                  <a:txBody>
                    <a:bodyPr/>
                    <a:lstStyle/>
                    <a:p>
                      <a:pPr indent="431800">
                        <a:lnSpc>
                          <a:spcPct val="200000"/>
                        </a:lnSpc>
                        <a:tabLst>
                          <a:tab pos="1295400" algn="l"/>
                        </a:tabLst>
                      </a:pPr>
                      <a:r>
                        <a:rPr lang="es-EC" sz="900" dirty="0">
                          <a:effectLst/>
                        </a:rPr>
                        <a:t>Fomentar las relaciones socio afectivas mediante actividades recreativas en el nuevo entorno virtual </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335198485"/>
                  </a:ext>
                </a:extLst>
              </a:tr>
              <a:tr h="352073">
                <a:tc gridSpan="7">
                  <a:txBody>
                    <a:bodyPr/>
                    <a:lstStyle/>
                    <a:p>
                      <a:pPr indent="431800">
                        <a:lnSpc>
                          <a:spcPct val="200000"/>
                        </a:lnSpc>
                        <a:tabLst>
                          <a:tab pos="1295400" algn="l"/>
                        </a:tabLst>
                      </a:pPr>
                      <a:r>
                        <a:rPr lang="es-EC" sz="900" dirty="0">
                          <a:effectLst/>
                        </a:rPr>
                        <a:t>Días que se va a trabajar:</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658906034"/>
                  </a:ext>
                </a:extLst>
              </a:tr>
              <a:tr h="498083">
                <a:tc>
                  <a:txBody>
                    <a:bodyPr/>
                    <a:lstStyle/>
                    <a:p>
                      <a:pPr indent="431800">
                        <a:lnSpc>
                          <a:spcPct val="200000"/>
                        </a:lnSpc>
                        <a:tabLst>
                          <a:tab pos="1295400" algn="l"/>
                        </a:tabLst>
                      </a:pPr>
                      <a:r>
                        <a:rPr lang="es-EC" sz="800">
                          <a:effectLst/>
                        </a:rPr>
                        <a:t>HORA </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a:txBody>
                    <a:bodyPr/>
                    <a:lstStyle/>
                    <a:p>
                      <a:pPr indent="431800">
                        <a:lnSpc>
                          <a:spcPct val="200000"/>
                        </a:lnSpc>
                        <a:tabLst>
                          <a:tab pos="1295400" algn="l"/>
                        </a:tabLst>
                      </a:pPr>
                      <a:r>
                        <a:rPr lang="es-EC" sz="800">
                          <a:effectLst/>
                        </a:rPr>
                        <a:t>LUNES</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a:txBody>
                    <a:bodyPr/>
                    <a:lstStyle/>
                    <a:p>
                      <a:pPr>
                        <a:lnSpc>
                          <a:spcPct val="200000"/>
                        </a:lnSpc>
                        <a:tabLst>
                          <a:tab pos="1295400" algn="l"/>
                        </a:tabLst>
                      </a:pPr>
                      <a:r>
                        <a:rPr lang="es-EC" sz="800">
                          <a:effectLst/>
                        </a:rPr>
                        <a:t>MARTES</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a:txBody>
                    <a:bodyPr/>
                    <a:lstStyle/>
                    <a:p>
                      <a:pPr indent="431800">
                        <a:lnSpc>
                          <a:spcPct val="200000"/>
                        </a:lnSpc>
                        <a:tabLst>
                          <a:tab pos="1295400" algn="l"/>
                        </a:tabLst>
                      </a:pPr>
                      <a:r>
                        <a:rPr lang="es-EC" sz="900">
                          <a:effectLst/>
                        </a:rPr>
                        <a:t>MIÉRCOLES</a:t>
                      </a:r>
                      <a:endParaRPr lang="es-EC" sz="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a:txBody>
                    <a:bodyPr/>
                    <a:lstStyle/>
                    <a:p>
                      <a:pPr>
                        <a:lnSpc>
                          <a:spcPct val="200000"/>
                        </a:lnSpc>
                        <a:tabLst>
                          <a:tab pos="1295400" algn="l"/>
                        </a:tabLst>
                      </a:pPr>
                      <a:r>
                        <a:rPr lang="es-EC" sz="900" dirty="0">
                          <a:effectLst/>
                        </a:rPr>
                        <a:t>JUEVES</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a:txBody>
                    <a:bodyPr/>
                    <a:lstStyle/>
                    <a:p>
                      <a:pPr indent="431800">
                        <a:lnSpc>
                          <a:spcPct val="200000"/>
                        </a:lnSpc>
                        <a:tabLst>
                          <a:tab pos="1295400" algn="l"/>
                        </a:tabLst>
                      </a:pPr>
                      <a:r>
                        <a:rPr lang="es-EC" sz="700">
                          <a:effectLst/>
                        </a:rPr>
                        <a:t>VIERNES</a:t>
                      </a:r>
                      <a:endParaRPr lang="es-EC" sz="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rowSpan="3">
                  <a:txBody>
                    <a:bodyPr/>
                    <a:lstStyle/>
                    <a:p>
                      <a:pPr indent="431800">
                        <a:lnSpc>
                          <a:spcPct val="200000"/>
                        </a:lnSpc>
                        <a:tabLst>
                          <a:tab pos="1295400" algn="l"/>
                        </a:tabLst>
                      </a:pPr>
                      <a:r>
                        <a:rPr lang="es-EC" sz="700">
                          <a:effectLst/>
                        </a:rPr>
                        <a:t> </a:t>
                      </a:r>
                      <a:endParaRPr lang="es-EC" sz="600">
                        <a:effectLst/>
                      </a:endParaRPr>
                    </a:p>
                    <a:p>
                      <a:pPr>
                        <a:lnSpc>
                          <a:spcPct val="200000"/>
                        </a:lnSpc>
                      </a:pPr>
                      <a:r>
                        <a:rPr lang="es-EC" sz="700">
                          <a:effectLst/>
                        </a:rPr>
                        <a:t> </a:t>
                      </a:r>
                      <a:endParaRPr lang="es-EC" sz="600">
                        <a:effectLst/>
                      </a:endParaRPr>
                    </a:p>
                    <a:p>
                      <a:pPr indent="431800">
                        <a:lnSpc>
                          <a:spcPct val="200000"/>
                        </a:lnSpc>
                      </a:pPr>
                      <a:r>
                        <a:rPr lang="es-EC" sz="700">
                          <a:effectLst/>
                        </a:rPr>
                        <a:t> </a:t>
                      </a:r>
                      <a:endParaRPr lang="es-EC" sz="600">
                        <a:effectLst/>
                      </a:endParaRPr>
                    </a:p>
                    <a:p>
                      <a:pPr indent="431800">
                        <a:lnSpc>
                          <a:spcPct val="200000"/>
                        </a:lnSpc>
                      </a:pPr>
                      <a:r>
                        <a:rPr lang="es-EC" sz="700">
                          <a:effectLst/>
                        </a:rPr>
                        <a:t> </a:t>
                      </a:r>
                      <a:endParaRPr lang="es-EC" sz="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extLst>
                  <a:ext uri="{0D108BD9-81ED-4DB2-BD59-A6C34878D82A}">
                    <a16:rowId xmlns:a16="http://schemas.microsoft.com/office/drawing/2014/main" val="3547975913"/>
                  </a:ext>
                </a:extLst>
              </a:tr>
              <a:tr h="498083">
                <a:tc>
                  <a:txBody>
                    <a:bodyPr/>
                    <a:lstStyle/>
                    <a:p>
                      <a:pPr indent="431800">
                        <a:lnSpc>
                          <a:spcPct val="200000"/>
                        </a:lnSpc>
                        <a:tabLst>
                          <a:tab pos="1295400" algn="l"/>
                        </a:tabLst>
                      </a:pPr>
                      <a:r>
                        <a:rPr lang="es-EC" sz="800">
                          <a:effectLst/>
                        </a:rPr>
                        <a:t>9:00 A 10:20</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a:txBody>
                    <a:bodyPr/>
                    <a:lstStyle/>
                    <a:p>
                      <a:pPr indent="431800">
                        <a:lnSpc>
                          <a:spcPct val="200000"/>
                        </a:lnSpc>
                        <a:tabLst>
                          <a:tab pos="1295400" algn="l"/>
                        </a:tabLst>
                      </a:pPr>
                      <a:r>
                        <a:rPr lang="es-EC" sz="800">
                          <a:effectLst/>
                        </a:rPr>
                        <a:t> </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a:txBody>
                    <a:bodyPr/>
                    <a:lstStyle/>
                    <a:p>
                      <a:pPr>
                        <a:lnSpc>
                          <a:spcPct val="200000"/>
                        </a:lnSpc>
                        <a:tabLst>
                          <a:tab pos="1295400" algn="l"/>
                        </a:tabLst>
                      </a:pPr>
                      <a:r>
                        <a:rPr lang="es-EC" sz="800">
                          <a:effectLst/>
                        </a:rPr>
                        <a:t>CUARTO</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a:txBody>
                    <a:bodyPr/>
                    <a:lstStyle/>
                    <a:p>
                      <a:pPr indent="431800">
                        <a:lnSpc>
                          <a:spcPct val="200000"/>
                        </a:lnSpc>
                        <a:tabLst>
                          <a:tab pos="1295400" algn="l"/>
                        </a:tabLst>
                      </a:pPr>
                      <a:r>
                        <a:rPr lang="es-EC" sz="900">
                          <a:effectLst/>
                        </a:rPr>
                        <a:t>SEGUNDO A </a:t>
                      </a:r>
                      <a:endParaRPr lang="es-EC" sz="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a:txBody>
                    <a:bodyPr/>
                    <a:lstStyle/>
                    <a:p>
                      <a:pPr indent="431800">
                        <a:lnSpc>
                          <a:spcPct val="200000"/>
                        </a:lnSpc>
                        <a:tabLst>
                          <a:tab pos="1295400" algn="l"/>
                        </a:tabLst>
                      </a:pPr>
                      <a:r>
                        <a:rPr lang="es-EC" sz="900" dirty="0">
                          <a:effectLst/>
                        </a:rPr>
                        <a:t> </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a:txBody>
                    <a:bodyPr/>
                    <a:lstStyle/>
                    <a:p>
                      <a:pPr indent="431800">
                        <a:lnSpc>
                          <a:spcPct val="200000"/>
                        </a:lnSpc>
                        <a:tabLst>
                          <a:tab pos="1295400" algn="l"/>
                        </a:tabLst>
                      </a:pPr>
                      <a:r>
                        <a:rPr lang="es-EC" sz="700">
                          <a:effectLst/>
                        </a:rPr>
                        <a:t>SEGUNDO B</a:t>
                      </a:r>
                      <a:endParaRPr lang="es-EC" sz="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vMerge="1">
                  <a:txBody>
                    <a:bodyPr/>
                    <a:lstStyle/>
                    <a:p>
                      <a:endParaRPr lang="es-EC"/>
                    </a:p>
                  </a:txBody>
                  <a:tcPr/>
                </a:tc>
                <a:extLst>
                  <a:ext uri="{0D108BD9-81ED-4DB2-BD59-A6C34878D82A}">
                    <a16:rowId xmlns:a16="http://schemas.microsoft.com/office/drawing/2014/main" val="2241216071"/>
                  </a:ext>
                </a:extLst>
              </a:tr>
              <a:tr h="498083">
                <a:tc>
                  <a:txBody>
                    <a:bodyPr/>
                    <a:lstStyle/>
                    <a:p>
                      <a:pPr indent="431800">
                        <a:lnSpc>
                          <a:spcPct val="200000"/>
                        </a:lnSpc>
                        <a:tabLst>
                          <a:tab pos="1295400" algn="l"/>
                        </a:tabLst>
                      </a:pPr>
                      <a:r>
                        <a:rPr lang="es-EC" sz="800">
                          <a:effectLst/>
                        </a:rPr>
                        <a:t>10:30 A 11:40</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a:txBody>
                    <a:bodyPr/>
                    <a:lstStyle/>
                    <a:p>
                      <a:pPr>
                        <a:lnSpc>
                          <a:spcPct val="200000"/>
                        </a:lnSpc>
                        <a:tabLst>
                          <a:tab pos="1295400" algn="l"/>
                        </a:tabLst>
                      </a:pPr>
                      <a:r>
                        <a:rPr lang="es-EC" sz="800">
                          <a:effectLst/>
                        </a:rPr>
                        <a:t>TERCERO </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a:txBody>
                    <a:bodyPr/>
                    <a:lstStyle/>
                    <a:p>
                      <a:pPr indent="431800">
                        <a:lnSpc>
                          <a:spcPct val="200000"/>
                        </a:lnSpc>
                        <a:tabLst>
                          <a:tab pos="1295400" algn="l"/>
                        </a:tabLst>
                      </a:pPr>
                      <a:r>
                        <a:rPr lang="es-EC" sz="800">
                          <a:effectLst/>
                        </a:rPr>
                        <a:t> </a:t>
                      </a:r>
                      <a:endParaRPr lang="es-EC" sz="7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a:txBody>
                    <a:bodyPr/>
                    <a:lstStyle/>
                    <a:p>
                      <a:pPr indent="431800">
                        <a:lnSpc>
                          <a:spcPct val="200000"/>
                        </a:lnSpc>
                        <a:tabLst>
                          <a:tab pos="1295400" algn="l"/>
                        </a:tabLst>
                      </a:pPr>
                      <a:r>
                        <a:rPr lang="es-EC" sz="900">
                          <a:effectLst/>
                        </a:rPr>
                        <a:t> </a:t>
                      </a:r>
                      <a:endParaRPr lang="es-EC" sz="8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a:txBody>
                    <a:bodyPr/>
                    <a:lstStyle/>
                    <a:p>
                      <a:pPr indent="431800">
                        <a:lnSpc>
                          <a:spcPct val="200000"/>
                        </a:lnSpc>
                        <a:tabLst>
                          <a:tab pos="1295400" algn="l"/>
                        </a:tabLst>
                      </a:pPr>
                      <a:r>
                        <a:rPr lang="es-EC" sz="900" dirty="0">
                          <a:effectLst/>
                        </a:rPr>
                        <a:t> </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a:txBody>
                    <a:bodyPr/>
                    <a:lstStyle/>
                    <a:p>
                      <a:pPr indent="431800">
                        <a:lnSpc>
                          <a:spcPct val="200000"/>
                        </a:lnSpc>
                        <a:tabLst>
                          <a:tab pos="1295400" algn="l"/>
                        </a:tabLst>
                      </a:pPr>
                      <a:r>
                        <a:rPr lang="es-EC" sz="700">
                          <a:effectLst/>
                        </a:rPr>
                        <a:t> </a:t>
                      </a:r>
                      <a:endParaRPr lang="es-EC" sz="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vMerge="1">
                  <a:txBody>
                    <a:bodyPr/>
                    <a:lstStyle/>
                    <a:p>
                      <a:endParaRPr lang="es-EC"/>
                    </a:p>
                  </a:txBody>
                  <a:tcPr/>
                </a:tc>
                <a:extLst>
                  <a:ext uri="{0D108BD9-81ED-4DB2-BD59-A6C34878D82A}">
                    <a16:rowId xmlns:a16="http://schemas.microsoft.com/office/drawing/2014/main" val="1002266638"/>
                  </a:ext>
                </a:extLst>
              </a:tr>
              <a:tr h="249024">
                <a:tc gridSpan="7">
                  <a:txBody>
                    <a:bodyPr/>
                    <a:lstStyle/>
                    <a:p>
                      <a:pPr indent="431800">
                        <a:lnSpc>
                          <a:spcPct val="200000"/>
                        </a:lnSpc>
                        <a:tabLst>
                          <a:tab pos="1295400" algn="l"/>
                        </a:tabLst>
                      </a:pPr>
                      <a:r>
                        <a:rPr lang="es-EC" sz="900" dirty="0">
                          <a:effectLst/>
                        </a:rPr>
                        <a:t>Recursos: </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695459697"/>
                  </a:ext>
                </a:extLst>
              </a:tr>
              <a:tr h="249024">
                <a:tc gridSpan="7">
                  <a:txBody>
                    <a:bodyPr/>
                    <a:lstStyle/>
                    <a:p>
                      <a:pPr indent="431800">
                        <a:lnSpc>
                          <a:spcPct val="200000"/>
                        </a:lnSpc>
                        <a:tabLst>
                          <a:tab pos="1295400" algn="l"/>
                        </a:tabLst>
                      </a:pPr>
                      <a:r>
                        <a:rPr lang="es-EC" sz="900" dirty="0">
                          <a:effectLst/>
                        </a:rPr>
                        <a:t>Todos los recursos disponibles en casa</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179533544"/>
                  </a:ext>
                </a:extLst>
              </a:tr>
              <a:tr h="249024">
                <a:tc gridSpan="7">
                  <a:txBody>
                    <a:bodyPr/>
                    <a:lstStyle/>
                    <a:p>
                      <a:pPr indent="431800">
                        <a:lnSpc>
                          <a:spcPct val="200000"/>
                        </a:lnSpc>
                        <a:tabLst>
                          <a:tab pos="1295400" algn="l"/>
                        </a:tabLst>
                      </a:pPr>
                      <a:r>
                        <a:rPr lang="es-EC" sz="900" dirty="0">
                          <a:effectLst/>
                        </a:rPr>
                        <a:t>Objetos como son juguetes, peluches, zapatos, balón de caucho o plástico</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129745665"/>
                  </a:ext>
                </a:extLst>
              </a:tr>
              <a:tr h="249024">
                <a:tc gridSpan="7">
                  <a:txBody>
                    <a:bodyPr/>
                    <a:lstStyle/>
                    <a:p>
                      <a:pPr indent="431800">
                        <a:lnSpc>
                          <a:spcPct val="200000"/>
                        </a:lnSpc>
                        <a:tabLst>
                          <a:tab pos="1295400" algn="l"/>
                        </a:tabLst>
                      </a:pPr>
                      <a:r>
                        <a:rPr lang="es-EC" sz="900" dirty="0">
                          <a:effectLst/>
                        </a:rPr>
                        <a:t>Semanal: 8 horas semanales  </a:t>
                      </a:r>
                      <a:endParaRPr lang="es-EC" sz="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50037488"/>
                  </a:ext>
                </a:extLst>
              </a:tr>
              <a:tr h="236405">
                <a:tc gridSpan="7">
                  <a:txBody>
                    <a:bodyPr/>
                    <a:lstStyle/>
                    <a:p>
                      <a:pPr indent="431800">
                        <a:lnSpc>
                          <a:spcPct val="200000"/>
                        </a:lnSpc>
                        <a:tabLst>
                          <a:tab pos="1295400" algn="l"/>
                        </a:tabLst>
                      </a:pPr>
                      <a:r>
                        <a:rPr lang="es-EC" sz="700" dirty="0">
                          <a:effectLst/>
                        </a:rPr>
                        <a:t> </a:t>
                      </a:r>
                      <a:endParaRPr lang="es-EC" sz="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42593" marR="425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211489077"/>
                  </a:ext>
                </a:extLst>
              </a:tr>
            </a:tbl>
          </a:graphicData>
        </a:graphic>
      </p:graphicFrame>
      <p:sp>
        <p:nvSpPr>
          <p:cNvPr id="9" name="CuadroTexto 8">
            <a:extLst>
              <a:ext uri="{FF2B5EF4-FFF2-40B4-BE49-F238E27FC236}">
                <a16:creationId xmlns:a16="http://schemas.microsoft.com/office/drawing/2014/main" id="{1BC2AFB0-FC3F-4FAD-A6FB-FC1F8C3EE957}"/>
              </a:ext>
            </a:extLst>
          </p:cNvPr>
          <p:cNvSpPr txBox="1"/>
          <p:nvPr/>
        </p:nvSpPr>
        <p:spPr>
          <a:xfrm>
            <a:off x="2282482" y="89730"/>
            <a:ext cx="5097829" cy="612412"/>
          </a:xfrm>
          <a:prstGeom prst="rect">
            <a:avLst/>
          </a:prstGeom>
          <a:noFill/>
        </p:spPr>
        <p:txBody>
          <a:bodyPr wrap="square">
            <a:spAutoFit/>
          </a:bodyPr>
          <a:lstStyle/>
          <a:p>
            <a:pPr lvl="0" algn="ctr">
              <a:lnSpc>
                <a:spcPct val="200000"/>
              </a:lnSpc>
              <a:spcBef>
                <a:spcPts val="1200"/>
              </a:spcBef>
            </a:pPr>
            <a:r>
              <a:rPr lang="es-EC" sz="2000" b="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Programa predeportivo extracurricular</a:t>
            </a:r>
            <a:endParaRPr lang="es-EC" sz="20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094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27584" y="1484784"/>
            <a:ext cx="7848872" cy="1644800"/>
          </a:xfrm>
        </p:spPr>
        <p:txBody>
          <a:bodyPr/>
          <a:lstStyle/>
          <a:p>
            <a:r>
              <a:rPr lang="es-ES" sz="5400" b="1" dirty="0">
                <a:solidFill>
                  <a:srgbClr val="000000"/>
                </a:solidFill>
              </a:rPr>
              <a:t>CONCLUSIONES</a:t>
            </a:r>
            <a:br>
              <a:rPr lang="es-ES" sz="5400" b="1" dirty="0">
                <a:solidFill>
                  <a:srgbClr val="000000"/>
                </a:solidFill>
              </a:rPr>
            </a:br>
            <a:r>
              <a:rPr lang="es-ES" sz="5400" b="1" dirty="0">
                <a:solidFill>
                  <a:srgbClr val="000000"/>
                </a:solidFill>
              </a:rPr>
              <a:t> Y RECOMENDACIONES</a:t>
            </a:r>
          </a:p>
        </p:txBody>
      </p:sp>
      <p:pic>
        <p:nvPicPr>
          <p:cNvPr id="3" name="Picture 2" descr="ESPE (@ESPEU) | Twitte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8890" y="35613"/>
            <a:ext cx="1335314" cy="118272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8D5D9CCF-719E-4FA8-A85A-4D661B9498B5}"/>
              </a:ext>
            </a:extLst>
          </p:cNvPr>
          <p:cNvSpPr/>
          <p:nvPr/>
        </p:nvSpPr>
        <p:spPr>
          <a:xfrm>
            <a:off x="5220072" y="0"/>
            <a:ext cx="3923928" cy="29941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06CAE597-69DF-456C-9DFD-7AFEE87E744F}"/>
              </a:ext>
            </a:extLst>
          </p:cNvPr>
          <p:cNvSpPr/>
          <p:nvPr/>
        </p:nvSpPr>
        <p:spPr>
          <a:xfrm>
            <a:off x="-3674" y="4581128"/>
            <a:ext cx="3999610" cy="227687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518585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81983" y="1090061"/>
            <a:ext cx="8136904" cy="5447645"/>
          </a:xfrm>
          <a:prstGeom prst="rect">
            <a:avLst/>
          </a:prstGeom>
          <a:noFill/>
        </p:spPr>
        <p:txBody>
          <a:bodyPr wrap="square" rtlCol="0">
            <a:spAutoFit/>
          </a:bodyPr>
          <a:lstStyle/>
          <a:p>
            <a:pPr marL="342900" lvl="0" indent="-342900">
              <a:lnSpc>
                <a:spcPct val="200000"/>
              </a:lnSpc>
              <a:buFont typeface="Symbol" panose="05050102010706020507" pitchFamily="18" charset="2"/>
              <a:buChar char=""/>
            </a:pPr>
            <a:r>
              <a:rPr lang="es-EC" sz="1200" dirty="0">
                <a:effectLst/>
                <a:latin typeface="Arial" panose="020B0604020202020204" pitchFamily="34" charset="0"/>
                <a:ea typeface="Calibri" panose="020F0502020204030204" pitchFamily="34" charset="0"/>
                <a:cs typeface="Arial" panose="020B0604020202020204" pitchFamily="34" charset="0"/>
              </a:rPr>
              <a:t>Se comprueba la hipótesis del trabajo en donde las actividades extracurriculares predeportivas inciden en los niveles de estrés en los estudiantes de la Escuela Rosario del Alcazar N1.</a:t>
            </a:r>
            <a:endParaRPr lang="es-EC"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200000"/>
              </a:lnSpc>
              <a:buFont typeface="Symbol" panose="05050102010706020507" pitchFamily="18" charset="2"/>
              <a:buChar char=""/>
            </a:pPr>
            <a:r>
              <a:rPr lang="es-EC" sz="1200" dirty="0">
                <a:effectLst/>
                <a:latin typeface="Arial" panose="020B0604020202020204" pitchFamily="34" charset="0"/>
                <a:ea typeface="Calibri" panose="020F0502020204030204" pitchFamily="34" charset="0"/>
                <a:cs typeface="Arial" panose="020B0604020202020204" pitchFamily="34" charset="0"/>
              </a:rPr>
              <a:t> Se determinan los niveles de estrés en los estudiantes de la Escuela Rosario del Alcázar N 1 en las actividades predeportivas a través de pruebas de observación de expertos.</a:t>
            </a:r>
            <a:endParaRPr lang="es-EC"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200000"/>
              </a:lnSpc>
              <a:buFont typeface="Symbol" panose="05050102010706020507" pitchFamily="18" charset="2"/>
              <a:buChar char=""/>
            </a:pPr>
            <a:r>
              <a:rPr lang="es-EC" sz="1200" dirty="0">
                <a:effectLst/>
                <a:latin typeface="Arial" panose="020B0604020202020204" pitchFamily="34" charset="0"/>
                <a:ea typeface="Calibri" panose="020F0502020204030204" pitchFamily="34" charset="0"/>
                <a:cs typeface="Arial" panose="020B0604020202020204" pitchFamily="34" charset="0"/>
              </a:rPr>
              <a:t>Se observan resultados en la media del pre test en los síntomas físicos nivel 1 de 40.8571 mientras que en el </a:t>
            </a:r>
            <a:r>
              <a:rPr lang="es-EC" sz="1200" dirty="0" err="1">
                <a:effectLst/>
                <a:latin typeface="Arial" panose="020B0604020202020204" pitchFamily="34" charset="0"/>
                <a:ea typeface="Calibri" panose="020F0502020204030204" pitchFamily="34" charset="0"/>
                <a:cs typeface="Arial" panose="020B0604020202020204" pitchFamily="34" charset="0"/>
              </a:rPr>
              <a:t>postest</a:t>
            </a:r>
            <a:r>
              <a:rPr lang="es-EC" sz="1200" dirty="0">
                <a:effectLst/>
                <a:latin typeface="Arial" panose="020B0604020202020204" pitchFamily="34" charset="0"/>
                <a:ea typeface="Calibri" panose="020F0502020204030204" pitchFamily="34" charset="0"/>
                <a:cs typeface="Arial" panose="020B0604020202020204" pitchFamily="34" charset="0"/>
              </a:rPr>
              <a:t> con </a:t>
            </a:r>
            <a:r>
              <a:rPr lang="es-EC" sz="1200" dirty="0">
                <a:solidFill>
                  <a:srgbClr val="010205"/>
                </a:solidFill>
                <a:effectLst/>
                <a:latin typeface="Arial" panose="020B0604020202020204" pitchFamily="34" charset="0"/>
                <a:ea typeface="Calibri" panose="020F0502020204030204" pitchFamily="34" charset="0"/>
                <a:cs typeface="Arial" panose="020B0604020202020204" pitchFamily="34" charset="0"/>
              </a:rPr>
              <a:t>43,8571 resultados que determinan una mejoría significativa de 3 de valoración</a:t>
            </a:r>
            <a:r>
              <a:rPr lang="es-EC" sz="1600" dirty="0">
                <a:solidFill>
                  <a:srgbClr val="010205"/>
                </a:solidFill>
                <a:effectLst/>
                <a:latin typeface="Arial" panose="020B0604020202020204" pitchFamily="34" charset="0"/>
                <a:ea typeface="Calibri" panose="020F0502020204030204" pitchFamily="34" charset="0"/>
                <a:cs typeface="Arial" panose="020B0604020202020204" pitchFamily="34" charset="0"/>
              </a:rPr>
              <a:t>.</a:t>
            </a:r>
          </a:p>
          <a:p>
            <a:pPr marL="342900" lvl="0" indent="-342900">
              <a:lnSpc>
                <a:spcPct val="200000"/>
              </a:lnSpc>
              <a:buFont typeface="Symbol" panose="05050102010706020507" pitchFamily="18" charset="2"/>
              <a:buChar char=""/>
            </a:pPr>
            <a:r>
              <a:rPr lang="es-EC" sz="1200" dirty="0">
                <a:solidFill>
                  <a:srgbClr val="010205"/>
                </a:solidFill>
                <a:effectLst/>
                <a:latin typeface="Arial" panose="020B0604020202020204" pitchFamily="34" charset="0"/>
                <a:ea typeface="Calibri" panose="020F0502020204030204" pitchFamily="34" charset="0"/>
                <a:cs typeface="Arial" panose="020B0604020202020204" pitchFamily="34" charset="0"/>
              </a:rPr>
              <a:t>Los rangos con signos de Wilcoxon de síntomas físicos en donde se observa una totalidad de 7 de los resultados iniciales y los resultados finales, en los rangos negativos 1, mientras que en los rangos positivos 5 empates 1, podemos determinar una mejoría significativa en relación al pretest y </a:t>
            </a:r>
            <a:r>
              <a:rPr lang="es-EC" sz="1200" dirty="0" err="1">
                <a:solidFill>
                  <a:srgbClr val="010205"/>
                </a:solidFill>
                <a:effectLst/>
                <a:latin typeface="Arial" panose="020B0604020202020204" pitchFamily="34" charset="0"/>
                <a:ea typeface="Calibri" panose="020F0502020204030204" pitchFamily="34" charset="0"/>
                <a:cs typeface="Arial" panose="020B0604020202020204" pitchFamily="34" charset="0"/>
              </a:rPr>
              <a:t>postest</a:t>
            </a:r>
            <a:r>
              <a:rPr lang="es-EC" sz="1200" dirty="0">
                <a:solidFill>
                  <a:srgbClr val="010205"/>
                </a:solidFill>
                <a:effectLst/>
                <a:latin typeface="Arial" panose="020B0604020202020204" pitchFamily="34" charset="0"/>
                <a:ea typeface="Calibri" panose="020F0502020204030204" pitchFamily="34" charset="0"/>
                <a:cs typeface="Arial" panose="020B0604020202020204" pitchFamily="34" charset="0"/>
              </a:rPr>
              <a:t>.</a:t>
            </a:r>
            <a:endParaRPr lang="es-EC"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200000"/>
              </a:lnSpc>
              <a:buFont typeface="Symbol" panose="05050102010706020507" pitchFamily="18" charset="2"/>
              <a:buChar char=""/>
            </a:pPr>
            <a:r>
              <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Los rangos con signo de Wilcoxon síntomas emocionales o alteraciones de conducta</a:t>
            </a:r>
            <a:r>
              <a:rPr lang="es-EC" sz="1200" dirty="0">
                <a:solidFill>
                  <a:srgbClr val="010205"/>
                </a:solidFill>
                <a:effectLst/>
                <a:latin typeface="Arial" panose="020B0604020202020204" pitchFamily="34" charset="0"/>
                <a:ea typeface="Calibri" panose="020F0502020204030204" pitchFamily="34" charset="0"/>
                <a:cs typeface="Arial" panose="020B0604020202020204" pitchFamily="34" charset="0"/>
              </a:rPr>
              <a:t> en donde se observa en su totalidad 23 de los resultados iniciales y resultados finales, en los rangos negativos 7, mientras que en los rangos positivos 12 empates 4, podemos determinar una mejoría significativa en relación al pretest y </a:t>
            </a:r>
            <a:r>
              <a:rPr lang="es-EC" sz="1200" dirty="0" err="1">
                <a:solidFill>
                  <a:srgbClr val="010205"/>
                </a:solidFill>
                <a:effectLst/>
                <a:latin typeface="Arial" panose="020B0604020202020204" pitchFamily="34" charset="0"/>
                <a:ea typeface="Calibri" panose="020F0502020204030204" pitchFamily="34" charset="0"/>
                <a:cs typeface="Arial" panose="020B0604020202020204" pitchFamily="34" charset="0"/>
              </a:rPr>
              <a:t>postest</a:t>
            </a:r>
            <a:r>
              <a:rPr lang="es-EC" sz="1200" dirty="0">
                <a:solidFill>
                  <a:srgbClr val="010205"/>
                </a:solidFill>
                <a:effectLst/>
                <a:latin typeface="Arial" panose="020B0604020202020204" pitchFamily="34" charset="0"/>
                <a:ea typeface="Calibri" panose="020F0502020204030204" pitchFamily="34" charset="0"/>
                <a:cs typeface="Arial" panose="020B0604020202020204" pitchFamily="34" charset="0"/>
              </a:rPr>
              <a:t>.</a:t>
            </a:r>
            <a:endParaRPr lang="es-EC"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200000"/>
              </a:lnSpc>
              <a:buFont typeface="Symbol" panose="05050102010706020507" pitchFamily="18" charset="2"/>
              <a:buChar char=""/>
            </a:pPr>
            <a:endParaRPr lang="es-EC" sz="16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es-ES" sz="1600" dirty="0"/>
          </a:p>
        </p:txBody>
      </p:sp>
      <p:sp>
        <p:nvSpPr>
          <p:cNvPr id="4" name="Title 1"/>
          <p:cNvSpPr>
            <a:spLocks noGrp="1"/>
          </p:cNvSpPr>
          <p:nvPr>
            <p:ph type="title"/>
          </p:nvPr>
        </p:nvSpPr>
        <p:spPr/>
        <p:txBody>
          <a:bodyPr/>
          <a:lstStyle/>
          <a:p>
            <a:r>
              <a:rPr lang="en-US" altLang="ko-KR" sz="4000" u="sng" dirty="0">
                <a:solidFill>
                  <a:srgbClr val="00B050"/>
                </a:solidFill>
              </a:rPr>
              <a:t>CONCLUSIONES</a:t>
            </a:r>
            <a:endParaRPr lang="ko-KR" altLang="en-US" sz="4000" u="sng" dirty="0">
              <a:solidFill>
                <a:srgbClr val="00B050"/>
              </a:solidFill>
            </a:endParaRPr>
          </a:p>
        </p:txBody>
      </p:sp>
      <p:pic>
        <p:nvPicPr>
          <p:cNvPr id="15" name="Picture 2" descr="ESPE (@ESPEU) | Twitte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13563" y="14032"/>
            <a:ext cx="1335314" cy="1182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254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86675" y="1113957"/>
            <a:ext cx="8378132" cy="7375224"/>
          </a:xfrm>
          <a:prstGeom prst="rect">
            <a:avLst/>
          </a:prstGeom>
          <a:noFill/>
        </p:spPr>
        <p:txBody>
          <a:bodyPr wrap="square" rtlCol="0">
            <a:spAutoFit/>
          </a:bodyPr>
          <a:lstStyle/>
          <a:p>
            <a:pPr>
              <a:lnSpc>
                <a:spcPct val="107000"/>
              </a:lnSpc>
              <a:spcBef>
                <a:spcPts val="1200"/>
              </a:spcBef>
            </a:pPr>
            <a:endParaRPr lang="es-EC" sz="1800" b="1" kern="0" dirty="0">
              <a:effectLst/>
              <a:latin typeface="Arial" panose="020B0604020202020204" pitchFamily="34" charset="0"/>
              <a:ea typeface="Times New Roman" panose="02020603050405020304" pitchFamily="18" charset="0"/>
              <a:cs typeface="Times New Roman" panose="02020603050405020304" pitchFamily="18" charset="0"/>
            </a:endParaRPr>
          </a:p>
          <a:p>
            <a:r>
              <a:rPr lang="es-EC" sz="18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20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Arial" panose="020B0604020202020204" pitchFamily="34" charset="0"/>
              </a:rPr>
              <a:t>Aplicar la propuesta del programa extracurricular predeportivo ya que permite que los estudiantes realicen actividades recreativas y tengan un mejor desempeño escolar</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20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Arial" panose="020B0604020202020204" pitchFamily="34" charset="0"/>
              </a:rPr>
              <a:t>Se recomienda dar variantes a los ejercicios planteados, con el fin de mejorar los resultados de los niveles de estrés y también llegar al objetivo del aprendizaje predeportivo.</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20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Arial" panose="020B0604020202020204" pitchFamily="34" charset="0"/>
              </a:rPr>
              <a:t>Aplicar a diferentes instituciones educativas de cualquier nivel básica, elemental o superior ya que favorecen en el cambio emocional y físico de los estudiantes.</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pPr>
              <a:lnSpc>
                <a:spcPct val="200000"/>
              </a:lnSpc>
            </a:pPr>
            <a:r>
              <a:rPr lang="es-EC" sz="1800" b="1" dirty="0">
                <a:effectLst/>
                <a:latin typeface="Arial" panose="020B0604020202020204" pitchFamily="34" charset="0"/>
                <a:ea typeface="Calibri" panose="020F0502020204030204" pitchFamily="34" charset="0"/>
                <a:cs typeface="Arial" panose="020B0604020202020204" pitchFamily="34" charset="0"/>
              </a:rPr>
              <a:t> </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pPr>
              <a:lnSpc>
                <a:spcPct val="200000"/>
              </a:lnSpc>
            </a:pPr>
            <a:r>
              <a:rPr lang="es-EC" sz="1800" b="1" dirty="0">
                <a:effectLst/>
                <a:latin typeface="Arial" panose="020B0604020202020204" pitchFamily="34" charset="0"/>
                <a:ea typeface="Calibri" panose="020F0502020204030204" pitchFamily="34" charset="0"/>
                <a:cs typeface="Arial" panose="020B0604020202020204" pitchFamily="34" charset="0"/>
              </a:rPr>
              <a:t> </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pPr lvl="0" algn="just"/>
            <a:endParaRPr lang="es-ES" sz="2000" dirty="0"/>
          </a:p>
          <a:p>
            <a:pPr algn="just"/>
            <a:endParaRPr lang="es-ES" sz="2000" dirty="0"/>
          </a:p>
        </p:txBody>
      </p:sp>
      <p:sp>
        <p:nvSpPr>
          <p:cNvPr id="4" name="Title 1"/>
          <p:cNvSpPr>
            <a:spLocks noGrp="1"/>
          </p:cNvSpPr>
          <p:nvPr>
            <p:ph type="title"/>
          </p:nvPr>
        </p:nvSpPr>
        <p:spPr>
          <a:xfrm>
            <a:off x="62454" y="115283"/>
            <a:ext cx="9144000" cy="1035373"/>
          </a:xfrm>
        </p:spPr>
        <p:txBody>
          <a:bodyPr/>
          <a:lstStyle/>
          <a:p>
            <a:r>
              <a:rPr lang="en-US" altLang="ko-KR" sz="4000" u="sng" dirty="0">
                <a:solidFill>
                  <a:srgbClr val="00B050"/>
                </a:solidFill>
              </a:rPr>
              <a:t>RECOMENDACIONES</a:t>
            </a:r>
            <a:r>
              <a:rPr lang="en-US" altLang="ko-KR" sz="4000" u="sng" dirty="0">
                <a:solidFill>
                  <a:schemeClr val="accent2">
                    <a:lumMod val="50000"/>
                  </a:schemeClr>
                </a:solidFill>
              </a:rPr>
              <a:t> </a:t>
            </a:r>
            <a:endParaRPr lang="ko-KR" altLang="en-US" sz="4000" u="sng" dirty="0">
              <a:solidFill>
                <a:schemeClr val="accent2">
                  <a:lumMod val="50000"/>
                </a:schemeClr>
              </a:solidFill>
            </a:endParaRPr>
          </a:p>
        </p:txBody>
      </p:sp>
      <p:pic>
        <p:nvPicPr>
          <p:cNvPr id="13" name="Picture 2" descr="ESPE (@ESPEU) | Twitte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13563" y="14032"/>
            <a:ext cx="1335314" cy="1182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835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2" name="Rectángulo 1">
            <a:extLst>
              <a:ext uri="{FF2B5EF4-FFF2-40B4-BE49-F238E27FC236}">
                <a16:creationId xmlns:a16="http://schemas.microsoft.com/office/drawing/2014/main" id="{62E522AE-4591-4967-A812-E0CF766BD9A6}"/>
              </a:ext>
            </a:extLst>
          </p:cNvPr>
          <p:cNvSpPr/>
          <p:nvPr/>
        </p:nvSpPr>
        <p:spPr>
          <a:xfrm>
            <a:off x="0" y="0"/>
            <a:ext cx="6948264" cy="685795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3" name="Google Shape;193;p33"/>
          <p:cNvSpPr txBox="1">
            <a:spLocks noGrp="1"/>
          </p:cNvSpPr>
          <p:nvPr>
            <p:ph type="title"/>
          </p:nvPr>
        </p:nvSpPr>
        <p:spPr>
          <a:xfrm>
            <a:off x="2455650" y="5157192"/>
            <a:ext cx="4232700" cy="790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b="1" i="1" dirty="0">
                <a:solidFill>
                  <a:srgbClr val="000000"/>
                </a:solidFill>
              </a:rPr>
              <a:t> — Francesco Tonucci</a:t>
            </a:r>
            <a:endParaRPr b="1" i="1" dirty="0">
              <a:solidFill>
                <a:srgbClr val="000000"/>
              </a:solidFill>
            </a:endParaRPr>
          </a:p>
        </p:txBody>
      </p:sp>
      <p:sp>
        <p:nvSpPr>
          <p:cNvPr id="194" name="Google Shape;194;p33"/>
          <p:cNvSpPr txBox="1">
            <a:spLocks noGrp="1"/>
          </p:cNvSpPr>
          <p:nvPr>
            <p:ph type="body" idx="1"/>
          </p:nvPr>
        </p:nvSpPr>
        <p:spPr>
          <a:xfrm>
            <a:off x="1586500" y="1871367"/>
            <a:ext cx="4641684" cy="19064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sz="2400" b="1" dirty="0">
                <a:solidFill>
                  <a:srgbClr val="000000"/>
                </a:solidFill>
              </a:rPr>
              <a:t>“Jugar es la forma favorita de nuestro cerebro para aprender” </a:t>
            </a:r>
          </a:p>
          <a:p>
            <a:pPr marL="0" lvl="0" indent="0" algn="r" rtl="0">
              <a:spcBef>
                <a:spcPts val="0"/>
              </a:spcBef>
              <a:spcAft>
                <a:spcPts val="1600"/>
              </a:spcAft>
              <a:buNone/>
            </a:pPr>
            <a:endParaRPr sz="2400" b="1" dirty="0">
              <a:solidFill>
                <a:srgbClr val="000000"/>
              </a:solidFill>
            </a:endParaRPr>
          </a:p>
        </p:txBody>
      </p:sp>
      <p:pic>
        <p:nvPicPr>
          <p:cNvPr id="6" name="Picture 2" descr="ESPE (@ESPEU) | Twitt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85" t="4571" r="4419" b="4762"/>
          <a:stretch/>
        </p:blipFill>
        <p:spPr bwMode="auto">
          <a:xfrm>
            <a:off x="-833" y="47"/>
            <a:ext cx="1616484" cy="1431759"/>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Atencion a la primera infancia: INTELIGENCIAS MULTIPLES">
            <a:extLst>
              <a:ext uri="{FF2B5EF4-FFF2-40B4-BE49-F238E27FC236}">
                <a16:creationId xmlns:a16="http://schemas.microsoft.com/office/drawing/2014/main" id="{C0E19CBD-C3AB-405F-A646-37EFD7E4EF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826984"/>
            <a:ext cx="3528392" cy="31518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901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sz="3200" dirty="0">
                <a:solidFill>
                  <a:srgbClr val="00B050"/>
                </a:solidFill>
              </a:rPr>
              <a:t>REFERENCIAS BIBLIOGRÁFICAS </a:t>
            </a:r>
          </a:p>
        </p:txBody>
      </p:sp>
      <p:sp>
        <p:nvSpPr>
          <p:cNvPr id="4" name="3 CuadroTexto"/>
          <p:cNvSpPr txBox="1"/>
          <p:nvPr/>
        </p:nvSpPr>
        <p:spPr>
          <a:xfrm>
            <a:off x="163281" y="608905"/>
            <a:ext cx="8964488" cy="6586418"/>
          </a:xfrm>
          <a:prstGeom prst="rect">
            <a:avLst/>
          </a:prstGeom>
          <a:noFill/>
        </p:spPr>
        <p:txBody>
          <a:bodyPr wrap="square" rtlCol="0">
            <a:spAutoFit/>
          </a:bodyPr>
          <a:lstStyle/>
          <a:p>
            <a:pPr marL="457200" indent="431800">
              <a:lnSpc>
                <a:spcPct val="200000"/>
              </a:lnSpc>
            </a:pPr>
            <a:r>
              <a:rPr lang="es-ES" sz="1200" dirty="0">
                <a:effectLst/>
                <a:latin typeface="Arial" panose="020B0604020202020204" pitchFamily="34" charset="0"/>
                <a:ea typeface="Calibri" panose="020F0502020204030204" pitchFamily="34" charset="0"/>
                <a:cs typeface="Arial" panose="020B0604020202020204" pitchFamily="34" charset="0"/>
              </a:rPr>
              <a:t>A.G. Ron, I. C.-F. (Julio de 2020). </a:t>
            </a:r>
            <a:r>
              <a:rPr lang="es-ES" sz="1200" i="1" dirty="0" err="1">
                <a:effectLst/>
                <a:latin typeface="Arial" panose="020B0604020202020204" pitchFamily="34" charset="0"/>
                <a:ea typeface="Calibri" panose="020F0502020204030204" pitchFamily="34" charset="0"/>
                <a:cs typeface="Arial" panose="020B0604020202020204" pitchFamily="34" charset="0"/>
              </a:rPr>
              <a:t>Analaes</a:t>
            </a:r>
            <a:r>
              <a:rPr lang="es-ES" sz="1200" i="1" dirty="0">
                <a:effectLst/>
                <a:latin typeface="Arial" panose="020B0604020202020204" pitchFamily="34" charset="0"/>
                <a:ea typeface="Calibri" panose="020F0502020204030204" pitchFamily="34" charset="0"/>
                <a:cs typeface="Arial" panose="020B0604020202020204" pitchFamily="34" charset="0"/>
              </a:rPr>
              <a:t> de </a:t>
            </a:r>
            <a:r>
              <a:rPr lang="es-ES" sz="1200" i="1" dirty="0" err="1">
                <a:effectLst/>
                <a:latin typeface="Arial" panose="020B0604020202020204" pitchFamily="34" charset="0"/>
                <a:ea typeface="Calibri" panose="020F0502020204030204" pitchFamily="34" charset="0"/>
                <a:cs typeface="Arial" panose="020B0604020202020204" pitchFamily="34" charset="0"/>
              </a:rPr>
              <a:t>pediatria</a:t>
            </a:r>
            <a:r>
              <a:rPr lang="es-ES" sz="1200" dirty="0">
                <a:effectLst/>
                <a:latin typeface="Arial" panose="020B0604020202020204" pitchFamily="34" charset="0"/>
                <a:ea typeface="Calibri" panose="020F0502020204030204" pitchFamily="34" charset="0"/>
                <a:cs typeface="Arial" panose="020B0604020202020204" pitchFamily="34" charset="0"/>
              </a:rPr>
              <a:t>. Obtenido de Impacto psicológico del confinamiento en población infantil y cómo mitigar sus efectos: revisión rápida de la evidencia.</a:t>
            </a:r>
            <a:endParaRPr lang="es-EC" sz="1200" dirty="0">
              <a:effectLst/>
              <a:latin typeface="Calibri" panose="020F0502020204030204" pitchFamily="34" charset="0"/>
              <a:ea typeface="Calibri" panose="020F0502020204030204" pitchFamily="34" charset="0"/>
              <a:cs typeface="Arial" panose="020B0604020202020204" pitchFamily="34" charset="0"/>
            </a:endParaRPr>
          </a:p>
          <a:p>
            <a:pPr marL="457200" indent="431800">
              <a:lnSpc>
                <a:spcPct val="200000"/>
              </a:lnSpc>
            </a:pPr>
            <a:r>
              <a:rPr lang="es-ES" sz="1200" dirty="0" err="1">
                <a:effectLst/>
                <a:latin typeface="Arial" panose="020B0604020202020204" pitchFamily="34" charset="0"/>
                <a:ea typeface="Calibri" panose="020F0502020204030204" pitchFamily="34" charset="0"/>
                <a:cs typeface="Arial" panose="020B0604020202020204" pitchFamily="34" charset="0"/>
              </a:rPr>
              <a:t>Andre</a:t>
            </a:r>
            <a:r>
              <a:rPr lang="es-ES" sz="1200" dirty="0">
                <a:effectLst/>
                <a:latin typeface="Arial" panose="020B0604020202020204" pitchFamily="34" charset="0"/>
                <a:ea typeface="Calibri" panose="020F0502020204030204" pitchFamily="34" charset="0"/>
                <a:cs typeface="Arial" panose="020B0604020202020204" pitchFamily="34" charset="0"/>
              </a:rPr>
              <a:t>, H. &amp;. (1987). </a:t>
            </a:r>
            <a:r>
              <a:rPr lang="es-ES" sz="1200" i="1" dirty="0">
                <a:effectLst/>
                <a:latin typeface="Arial" panose="020B0604020202020204" pitchFamily="34" charset="0"/>
                <a:ea typeface="Calibri" panose="020F0502020204030204" pitchFamily="34" charset="0"/>
                <a:cs typeface="Arial" panose="020B0604020202020204" pitchFamily="34" charset="0"/>
              </a:rPr>
              <a:t>Extracurricular </a:t>
            </a:r>
            <a:r>
              <a:rPr lang="es-ES" sz="1200" i="1" dirty="0" err="1">
                <a:effectLst/>
                <a:latin typeface="Arial" panose="020B0604020202020204" pitchFamily="34" charset="0"/>
                <a:ea typeface="Calibri" panose="020F0502020204030204" pitchFamily="34" charset="0"/>
                <a:cs typeface="Arial" panose="020B0604020202020204" pitchFamily="34" charset="0"/>
              </a:rPr>
              <a:t>activity</a:t>
            </a:r>
            <a:r>
              <a:rPr lang="es-ES" sz="1200" dirty="0">
                <a:effectLst/>
                <a:latin typeface="Arial" panose="020B0604020202020204" pitchFamily="34" charset="0"/>
                <a:ea typeface="Calibri" panose="020F0502020204030204" pitchFamily="34" charset="0"/>
                <a:cs typeface="Arial" panose="020B0604020202020204" pitchFamily="34" charset="0"/>
              </a:rPr>
              <a:t>. Obtenido de http://www.unce.unr.edu/publications/files/cy/other/fs9932.pdf</a:t>
            </a:r>
            <a:endParaRPr lang="es-EC" sz="1200" dirty="0">
              <a:effectLst/>
              <a:latin typeface="Calibri" panose="020F0502020204030204" pitchFamily="34" charset="0"/>
              <a:ea typeface="Calibri" panose="020F0502020204030204" pitchFamily="34" charset="0"/>
              <a:cs typeface="Arial" panose="020B0604020202020204" pitchFamily="34" charset="0"/>
            </a:endParaRPr>
          </a:p>
          <a:p>
            <a:pPr marL="457200" indent="431800">
              <a:lnSpc>
                <a:spcPct val="200000"/>
              </a:lnSpc>
            </a:pPr>
            <a:r>
              <a:rPr lang="es-ES" sz="1200" dirty="0">
                <a:effectLst/>
                <a:latin typeface="Arial" panose="020B0604020202020204" pitchFamily="34" charset="0"/>
                <a:ea typeface="Calibri" panose="020F0502020204030204" pitchFamily="34" charset="0"/>
                <a:cs typeface="Arial" panose="020B0604020202020204" pitchFamily="34" charset="0"/>
              </a:rPr>
              <a:t>Carnegie. (1992). </a:t>
            </a:r>
            <a:r>
              <a:rPr lang="es-ES" sz="1200" i="1" dirty="0">
                <a:effectLst/>
                <a:latin typeface="Arial" panose="020B0604020202020204" pitchFamily="34" charset="0"/>
                <a:ea typeface="Calibri" panose="020F0502020204030204" pitchFamily="34" charset="0"/>
                <a:cs typeface="Arial" panose="020B0604020202020204" pitchFamily="34" charset="0"/>
              </a:rPr>
              <a:t>Carnegie Mellon </a:t>
            </a:r>
            <a:r>
              <a:rPr lang="es-ES" sz="1200" i="1" dirty="0" err="1">
                <a:effectLst/>
                <a:latin typeface="Arial" panose="020B0604020202020204" pitchFamily="34" charset="0"/>
                <a:ea typeface="Calibri" panose="020F0502020204030204" pitchFamily="34" charset="0"/>
                <a:cs typeface="Arial" panose="020B0604020202020204" pitchFamily="34" charset="0"/>
              </a:rPr>
              <a:t>Facts</a:t>
            </a:r>
            <a:r>
              <a:rPr lang="es-ES" sz="1200" i="1" dirty="0">
                <a:effectLst/>
                <a:latin typeface="Arial" panose="020B0604020202020204" pitchFamily="34" charset="0"/>
                <a:ea typeface="Calibri" panose="020F0502020204030204" pitchFamily="34" charset="0"/>
                <a:cs typeface="Arial" panose="020B0604020202020204" pitchFamily="34" charset="0"/>
              </a:rPr>
              <a:t>.</a:t>
            </a:r>
            <a:r>
              <a:rPr lang="es-ES" sz="1200" dirty="0">
                <a:effectLst/>
                <a:latin typeface="Arial" panose="020B0604020202020204" pitchFamily="34" charset="0"/>
                <a:ea typeface="Calibri" panose="020F0502020204030204" pitchFamily="34" charset="0"/>
                <a:cs typeface="Arial" panose="020B0604020202020204" pitchFamily="34" charset="0"/>
              </a:rPr>
              <a:t> Carnegie: Patrick J.</a:t>
            </a:r>
            <a:endParaRPr lang="es-EC" sz="1200" dirty="0">
              <a:effectLst/>
              <a:latin typeface="Calibri" panose="020F0502020204030204" pitchFamily="34" charset="0"/>
              <a:ea typeface="Calibri" panose="020F0502020204030204" pitchFamily="34" charset="0"/>
              <a:cs typeface="Arial" panose="020B0604020202020204" pitchFamily="34" charset="0"/>
            </a:endParaRPr>
          </a:p>
          <a:p>
            <a:pPr marL="457200" indent="431800">
              <a:lnSpc>
                <a:spcPct val="200000"/>
              </a:lnSpc>
            </a:pPr>
            <a:r>
              <a:rPr lang="es-ES" sz="1200" dirty="0">
                <a:effectLst/>
                <a:latin typeface="Arial" panose="020B0604020202020204" pitchFamily="34" charset="0"/>
                <a:ea typeface="Calibri" panose="020F0502020204030204" pitchFamily="34" charset="0"/>
                <a:cs typeface="Arial" panose="020B0604020202020204" pitchFamily="34" charset="0"/>
              </a:rPr>
              <a:t>Carrizosa, M. V. (04 de 2010). </a:t>
            </a:r>
            <a:r>
              <a:rPr lang="es-ES" sz="1200" i="1" dirty="0">
                <a:effectLst/>
                <a:latin typeface="Arial" panose="020B0604020202020204" pitchFamily="34" charset="0"/>
                <a:ea typeface="Calibri" panose="020F0502020204030204" pitchFamily="34" charset="0"/>
                <a:cs typeface="Arial" panose="020B0604020202020204" pitchFamily="34" charset="0"/>
              </a:rPr>
              <a:t>Ciencias del Deporte.</a:t>
            </a:r>
            <a:r>
              <a:rPr lang="es-ES" sz="1200" dirty="0">
                <a:effectLst/>
                <a:latin typeface="Arial" panose="020B0604020202020204" pitchFamily="34" charset="0"/>
                <a:ea typeface="Calibri" panose="020F0502020204030204" pitchFamily="34" charset="0"/>
                <a:cs typeface="Arial" panose="020B0604020202020204" pitchFamily="34" charset="0"/>
              </a:rPr>
              <a:t> </a:t>
            </a:r>
            <a:endParaRPr lang="es-EC" sz="1200" dirty="0">
              <a:effectLst/>
              <a:latin typeface="Calibri" panose="020F0502020204030204" pitchFamily="34" charset="0"/>
              <a:ea typeface="Calibri" panose="020F0502020204030204" pitchFamily="34" charset="0"/>
              <a:cs typeface="Arial" panose="020B0604020202020204" pitchFamily="34" charset="0"/>
            </a:endParaRPr>
          </a:p>
          <a:p>
            <a:pPr marL="457200" indent="431800">
              <a:lnSpc>
                <a:spcPct val="200000"/>
              </a:lnSpc>
            </a:pPr>
            <a:r>
              <a:rPr lang="es-ES" sz="1200" dirty="0">
                <a:effectLst/>
                <a:latin typeface="Arial" panose="020B0604020202020204" pitchFamily="34" charset="0"/>
                <a:ea typeface="Calibri" panose="020F0502020204030204" pitchFamily="34" charset="0"/>
                <a:cs typeface="Arial" panose="020B0604020202020204" pitchFamily="34" charset="0"/>
              </a:rPr>
              <a:t>Centro Nacional de Vacunación y Enfermedades Respiratorias (NCIRD), D. d. (17 de Septiembre de 2020). </a:t>
            </a:r>
            <a:r>
              <a:rPr lang="es-ES" sz="1200" i="1" dirty="0">
                <a:effectLst/>
                <a:latin typeface="Arial" panose="020B0604020202020204" pitchFamily="34" charset="0"/>
                <a:ea typeface="Calibri" panose="020F0502020204030204" pitchFamily="34" charset="0"/>
                <a:cs typeface="Arial" panose="020B0604020202020204" pitchFamily="34" charset="0"/>
              </a:rPr>
              <a:t>CDC</a:t>
            </a:r>
            <a:r>
              <a:rPr lang="es-ES" sz="1200" dirty="0">
                <a:effectLst/>
                <a:latin typeface="Arial" panose="020B0604020202020204" pitchFamily="34" charset="0"/>
                <a:ea typeface="Calibri" panose="020F0502020204030204" pitchFamily="34" charset="0"/>
                <a:cs typeface="Arial" panose="020B0604020202020204" pitchFamily="34" charset="0"/>
              </a:rPr>
              <a:t>.</a:t>
            </a:r>
            <a:endParaRPr lang="es-EC" sz="1200" dirty="0">
              <a:effectLst/>
              <a:latin typeface="Calibri" panose="020F0502020204030204" pitchFamily="34" charset="0"/>
              <a:ea typeface="Calibri" panose="020F0502020204030204" pitchFamily="34" charset="0"/>
              <a:cs typeface="Arial" panose="020B0604020202020204" pitchFamily="34" charset="0"/>
            </a:endParaRPr>
          </a:p>
          <a:p>
            <a:pPr marL="457200" indent="431800">
              <a:lnSpc>
                <a:spcPct val="200000"/>
              </a:lnSpc>
            </a:pPr>
            <a:r>
              <a:rPr lang="es-ES" sz="1200" dirty="0">
                <a:effectLst/>
                <a:latin typeface="Arial" panose="020B0604020202020204" pitchFamily="34" charset="0"/>
                <a:ea typeface="Calibri" panose="020F0502020204030204" pitchFamily="34" charset="0"/>
                <a:cs typeface="Arial" panose="020B0604020202020204" pitchFamily="34" charset="0"/>
              </a:rPr>
              <a:t>Cordero, A. (2011).</a:t>
            </a:r>
            <a:endParaRPr lang="es-EC" sz="1200" dirty="0">
              <a:effectLst/>
              <a:latin typeface="Calibri" panose="020F0502020204030204" pitchFamily="34" charset="0"/>
              <a:ea typeface="Calibri" panose="020F0502020204030204" pitchFamily="34" charset="0"/>
              <a:cs typeface="Arial" panose="020B0604020202020204" pitchFamily="34" charset="0"/>
            </a:endParaRPr>
          </a:p>
          <a:p>
            <a:pPr marL="457200" indent="431800">
              <a:lnSpc>
                <a:spcPct val="200000"/>
              </a:lnSpc>
            </a:pPr>
            <a:r>
              <a:rPr lang="es-ES" sz="1200" dirty="0">
                <a:effectLst/>
                <a:latin typeface="Arial" panose="020B0604020202020204" pitchFamily="34" charset="0"/>
                <a:ea typeface="Calibri" panose="020F0502020204030204" pitchFamily="34" charset="0"/>
                <a:cs typeface="Arial" panose="020B0604020202020204" pitchFamily="34" charset="0"/>
              </a:rPr>
              <a:t>Corrales. (Junio de 2014). </a:t>
            </a:r>
            <a:r>
              <a:rPr lang="es-ES" sz="1200" i="1" dirty="0">
                <a:effectLst/>
                <a:latin typeface="Arial" panose="020B0604020202020204" pitchFamily="34" charset="0"/>
                <a:ea typeface="Calibri" panose="020F0502020204030204" pitchFamily="34" charset="0"/>
                <a:cs typeface="Arial" panose="020B0604020202020204" pitchFamily="34" charset="0"/>
              </a:rPr>
              <a:t>Juegos predeportivos.</a:t>
            </a:r>
            <a:r>
              <a:rPr lang="es-ES" sz="1200" dirty="0">
                <a:effectLst/>
                <a:latin typeface="Arial" panose="020B0604020202020204" pitchFamily="34" charset="0"/>
                <a:ea typeface="Calibri" panose="020F0502020204030204" pitchFamily="34" charset="0"/>
                <a:cs typeface="Arial" panose="020B0604020202020204" pitchFamily="34" charset="0"/>
              </a:rPr>
              <a:t> </a:t>
            </a:r>
            <a:endParaRPr lang="es-EC" sz="1200" dirty="0">
              <a:effectLst/>
              <a:latin typeface="Calibri" panose="020F0502020204030204" pitchFamily="34" charset="0"/>
              <a:ea typeface="Calibri" panose="020F0502020204030204" pitchFamily="34" charset="0"/>
              <a:cs typeface="Arial" panose="020B0604020202020204" pitchFamily="34" charset="0"/>
            </a:endParaRPr>
          </a:p>
          <a:p>
            <a:pPr marL="457200" indent="431800">
              <a:lnSpc>
                <a:spcPct val="200000"/>
              </a:lnSpc>
            </a:pPr>
            <a:r>
              <a:rPr lang="es-ES" sz="1200" dirty="0">
                <a:effectLst/>
                <a:latin typeface="Arial" panose="020B0604020202020204" pitchFamily="34" charset="0"/>
                <a:ea typeface="Calibri" panose="020F0502020204030204" pitchFamily="34" charset="0"/>
                <a:cs typeface="Arial" panose="020B0604020202020204" pitchFamily="34" charset="0"/>
              </a:rPr>
              <a:t>DIEGO, A. F. (2006). </a:t>
            </a:r>
            <a:r>
              <a:rPr lang="es-ES" sz="1200" i="1" dirty="0">
                <a:effectLst/>
                <a:latin typeface="Arial" panose="020B0604020202020204" pitchFamily="34" charset="0"/>
                <a:ea typeface="Calibri" panose="020F0502020204030204" pitchFamily="34" charset="0"/>
                <a:cs typeface="Arial" panose="020B0604020202020204" pitchFamily="34" charset="0"/>
              </a:rPr>
              <a:t>REVISTA INTERNACIONALDE SOCIOLOGÍA.</a:t>
            </a:r>
            <a:r>
              <a:rPr lang="es-ES" sz="1200" dirty="0">
                <a:effectLst/>
                <a:latin typeface="Arial" panose="020B0604020202020204" pitchFamily="34" charset="0"/>
                <a:ea typeface="Calibri" panose="020F0502020204030204" pitchFamily="34" charset="0"/>
                <a:cs typeface="Arial" panose="020B0604020202020204" pitchFamily="34" charset="0"/>
              </a:rPr>
              <a:t> </a:t>
            </a:r>
            <a:endParaRPr lang="es-EC" sz="1200" dirty="0">
              <a:effectLst/>
              <a:latin typeface="Calibri" panose="020F0502020204030204" pitchFamily="34" charset="0"/>
              <a:ea typeface="Calibri" panose="020F0502020204030204" pitchFamily="34" charset="0"/>
              <a:cs typeface="Arial" panose="020B0604020202020204" pitchFamily="34" charset="0"/>
            </a:endParaRPr>
          </a:p>
          <a:p>
            <a:pPr marL="457200" indent="431800">
              <a:lnSpc>
                <a:spcPct val="200000"/>
              </a:lnSpc>
            </a:pPr>
            <a:r>
              <a:rPr lang="es-ES" sz="1200" dirty="0">
                <a:effectLst/>
                <a:latin typeface="Arial" panose="020B0604020202020204" pitchFamily="34" charset="0"/>
                <a:ea typeface="Calibri" panose="020F0502020204030204" pitchFamily="34" charset="0"/>
                <a:cs typeface="Arial" panose="020B0604020202020204" pitchFamily="34" charset="0"/>
              </a:rPr>
              <a:t>Dryfoos, W. &amp;. (1990). </a:t>
            </a:r>
            <a:r>
              <a:rPr lang="es-ES" sz="1200" i="1" dirty="0">
                <a:effectLst/>
                <a:latin typeface="Arial" panose="020B0604020202020204" pitchFamily="34" charset="0"/>
                <a:ea typeface="Calibri" panose="020F0502020204030204" pitchFamily="34" charset="0"/>
                <a:cs typeface="Arial" panose="020B0604020202020204" pitchFamily="34" charset="0"/>
              </a:rPr>
              <a:t>ACTIVIDADES EXTRACURRICULARES</a:t>
            </a:r>
            <a:r>
              <a:rPr lang="es-ES" sz="1200" dirty="0">
                <a:effectLst/>
                <a:latin typeface="Arial" panose="020B0604020202020204" pitchFamily="34" charset="0"/>
                <a:ea typeface="Calibri" panose="020F0502020204030204" pitchFamily="34" charset="0"/>
                <a:cs typeface="Arial" panose="020B0604020202020204" pitchFamily="34" charset="0"/>
              </a:rPr>
              <a:t>. Obtenido de www.unce.unr.edu/</a:t>
            </a:r>
            <a:r>
              <a:rPr lang="es-ES" sz="1200" dirty="0" err="1">
                <a:effectLst/>
                <a:latin typeface="Arial" panose="020B0604020202020204" pitchFamily="34" charset="0"/>
                <a:ea typeface="Calibri" panose="020F0502020204030204" pitchFamily="34" charset="0"/>
                <a:cs typeface="Arial" panose="020B0604020202020204" pitchFamily="34" charset="0"/>
              </a:rPr>
              <a:t>publications</a:t>
            </a:r>
            <a:r>
              <a:rPr lang="es-ES" sz="1200" dirty="0">
                <a:effectLst/>
                <a:latin typeface="Arial" panose="020B0604020202020204" pitchFamily="34" charset="0"/>
                <a:ea typeface="Calibri" panose="020F0502020204030204" pitchFamily="34" charset="0"/>
                <a:cs typeface="Arial" panose="020B0604020202020204" pitchFamily="34" charset="0"/>
              </a:rPr>
              <a:t>/files/</a:t>
            </a:r>
            <a:r>
              <a:rPr lang="es-ES" sz="1200" dirty="0" err="1">
                <a:effectLst/>
                <a:latin typeface="Arial" panose="020B0604020202020204" pitchFamily="34" charset="0"/>
                <a:ea typeface="Calibri" panose="020F0502020204030204" pitchFamily="34" charset="0"/>
                <a:cs typeface="Arial" panose="020B0604020202020204" pitchFamily="34" charset="0"/>
              </a:rPr>
              <a:t>sl</a:t>
            </a:r>
            <a:r>
              <a:rPr lang="es-ES" sz="1200" dirty="0">
                <a:effectLst/>
                <a:latin typeface="Arial" panose="020B0604020202020204" pitchFamily="34" charset="0"/>
                <a:ea typeface="Calibri" panose="020F0502020204030204" pitchFamily="34" charset="0"/>
                <a:cs typeface="Arial" panose="020B0604020202020204" pitchFamily="34" charset="0"/>
              </a:rPr>
              <a:t>/</a:t>
            </a:r>
            <a:r>
              <a:rPr lang="es-ES" sz="1200" dirty="0" err="1">
                <a:effectLst/>
                <a:latin typeface="Arial" panose="020B0604020202020204" pitchFamily="34" charset="0"/>
                <a:ea typeface="Calibri" panose="020F0502020204030204" pitchFamily="34" charset="0"/>
                <a:cs typeface="Arial" panose="020B0604020202020204" pitchFamily="34" charset="0"/>
              </a:rPr>
              <a:t>other</a:t>
            </a:r>
            <a:r>
              <a:rPr lang="es-ES" sz="1200" dirty="0">
                <a:effectLst/>
                <a:latin typeface="Arial" panose="020B0604020202020204" pitchFamily="34" charset="0"/>
                <a:ea typeface="Calibri" panose="020F0502020204030204" pitchFamily="34" charset="0"/>
                <a:cs typeface="Arial" panose="020B0604020202020204" pitchFamily="34" charset="0"/>
              </a:rPr>
              <a:t>/fs9951.pdf‎</a:t>
            </a:r>
            <a:endParaRPr lang="es-EC" sz="1200" dirty="0">
              <a:effectLst/>
              <a:latin typeface="Calibri" panose="020F0502020204030204" pitchFamily="34" charset="0"/>
              <a:ea typeface="Calibri" panose="020F0502020204030204" pitchFamily="34" charset="0"/>
              <a:cs typeface="Arial" panose="020B0604020202020204" pitchFamily="34" charset="0"/>
            </a:endParaRPr>
          </a:p>
          <a:p>
            <a:pPr marL="457200" indent="431800">
              <a:lnSpc>
                <a:spcPct val="200000"/>
              </a:lnSpc>
            </a:pPr>
            <a:r>
              <a:rPr lang="es-ES" sz="1200" dirty="0">
                <a:effectLst/>
                <a:latin typeface="Arial" panose="020B0604020202020204" pitchFamily="34" charset="0"/>
                <a:ea typeface="Calibri" panose="020F0502020204030204" pitchFamily="34" charset="0"/>
                <a:cs typeface="Arial" panose="020B0604020202020204" pitchFamily="34" charset="0"/>
              </a:rPr>
              <a:t>Ecuador, M. d. (Marzo de 2020). </a:t>
            </a:r>
            <a:r>
              <a:rPr lang="es-ES" sz="1200" i="1" dirty="0">
                <a:effectLst/>
                <a:latin typeface="Arial" panose="020B0604020202020204" pitchFamily="34" charset="0"/>
                <a:ea typeface="Calibri" panose="020F0502020204030204" pitchFamily="34" charset="0"/>
                <a:cs typeface="Arial" panose="020B0604020202020204" pitchFamily="34" charset="0"/>
              </a:rPr>
              <a:t>Plan Educativo Covid19.</a:t>
            </a:r>
            <a:r>
              <a:rPr lang="es-ES" sz="1200" dirty="0">
                <a:effectLst/>
                <a:latin typeface="Arial" panose="020B0604020202020204" pitchFamily="34" charset="0"/>
                <a:ea typeface="Calibri" panose="020F0502020204030204" pitchFamily="34" charset="0"/>
                <a:cs typeface="Arial" panose="020B0604020202020204" pitchFamily="34" charset="0"/>
              </a:rPr>
              <a:t> </a:t>
            </a:r>
            <a:endParaRPr lang="es-EC" sz="1200" dirty="0">
              <a:effectLst/>
              <a:latin typeface="Calibri" panose="020F0502020204030204" pitchFamily="34" charset="0"/>
              <a:ea typeface="Calibri" panose="020F0502020204030204" pitchFamily="34" charset="0"/>
              <a:cs typeface="Arial" panose="020B0604020202020204" pitchFamily="34" charset="0"/>
            </a:endParaRPr>
          </a:p>
          <a:p>
            <a:pPr marL="457200" indent="431800">
              <a:lnSpc>
                <a:spcPct val="200000"/>
              </a:lnSpc>
            </a:pPr>
            <a:r>
              <a:rPr lang="es-ES" sz="1200" dirty="0">
                <a:effectLst/>
                <a:latin typeface="Arial" panose="020B0604020202020204" pitchFamily="34" charset="0"/>
                <a:ea typeface="Calibri" panose="020F0502020204030204" pitchFamily="34" charset="0"/>
                <a:cs typeface="Arial" panose="020B0604020202020204" pitchFamily="34" charset="0"/>
              </a:rPr>
              <a:t>Espiga, H. (2010). </a:t>
            </a:r>
            <a:r>
              <a:rPr lang="es-ES" sz="1200" i="1" dirty="0" err="1">
                <a:effectLst/>
                <a:latin typeface="Arial" panose="020B0604020202020204" pitchFamily="34" charset="0"/>
                <a:ea typeface="Calibri" panose="020F0502020204030204" pitchFamily="34" charset="0"/>
                <a:cs typeface="Arial" panose="020B0604020202020204" pitchFamily="34" charset="0"/>
              </a:rPr>
              <a:t>Recrecion</a:t>
            </a:r>
            <a:r>
              <a:rPr lang="es-ES" sz="1200" i="1" dirty="0">
                <a:effectLst/>
                <a:latin typeface="Arial" panose="020B0604020202020204" pitchFamily="34" charset="0"/>
                <a:ea typeface="Calibri" panose="020F0502020204030204" pitchFamily="34" charset="0"/>
                <a:cs typeface="Arial" panose="020B0604020202020204" pitchFamily="34" charset="0"/>
              </a:rPr>
              <a:t>.</a:t>
            </a:r>
            <a:r>
              <a:rPr lang="es-ES" sz="1200" dirty="0">
                <a:effectLst/>
                <a:latin typeface="Arial" panose="020B0604020202020204" pitchFamily="34" charset="0"/>
                <a:ea typeface="Calibri" panose="020F0502020204030204" pitchFamily="34" charset="0"/>
                <a:cs typeface="Arial" panose="020B0604020202020204" pitchFamily="34" charset="0"/>
              </a:rPr>
              <a:t> Montevideo: </a:t>
            </a:r>
            <a:r>
              <a:rPr lang="es-ES" sz="1200" dirty="0" err="1">
                <a:effectLst/>
                <a:latin typeface="Arial" panose="020B0604020202020204" pitchFamily="34" charset="0"/>
                <a:ea typeface="Calibri" panose="020F0502020204030204" pitchFamily="34" charset="0"/>
                <a:cs typeface="Arial" panose="020B0604020202020204" pitchFamily="34" charset="0"/>
              </a:rPr>
              <a:t>Recreacion</a:t>
            </a:r>
            <a:r>
              <a:rPr lang="es-ES" sz="1200" dirty="0">
                <a:effectLst/>
                <a:latin typeface="Arial" panose="020B0604020202020204" pitchFamily="34" charset="0"/>
                <a:ea typeface="Calibri" panose="020F0502020204030204" pitchFamily="34" charset="0"/>
                <a:cs typeface="Arial" panose="020B0604020202020204" pitchFamily="34" charset="0"/>
              </a:rPr>
              <a:t>.</a:t>
            </a:r>
            <a:endParaRPr lang="es-EC" sz="1200" dirty="0">
              <a:effectLst/>
              <a:latin typeface="Calibri" panose="020F0502020204030204" pitchFamily="34" charset="0"/>
              <a:ea typeface="Calibri" panose="020F0502020204030204" pitchFamily="34" charset="0"/>
              <a:cs typeface="Arial" panose="020B0604020202020204" pitchFamily="34" charset="0"/>
            </a:endParaRPr>
          </a:p>
          <a:p>
            <a:pPr marL="457200" indent="431800">
              <a:lnSpc>
                <a:spcPct val="200000"/>
              </a:lnSpc>
            </a:pPr>
            <a:r>
              <a:rPr lang="es-ES" sz="1200" dirty="0" err="1">
                <a:effectLst/>
                <a:latin typeface="Arial" panose="020B0604020202020204" pitchFamily="34" charset="0"/>
                <a:ea typeface="Calibri" panose="020F0502020204030204" pitchFamily="34" charset="0"/>
                <a:cs typeface="Arial" panose="020B0604020202020204" pitchFamily="34" charset="0"/>
              </a:rPr>
              <a:t>Fernandez</a:t>
            </a:r>
            <a:r>
              <a:rPr lang="es-ES" sz="1200" dirty="0">
                <a:effectLst/>
                <a:latin typeface="Arial" panose="020B0604020202020204" pitchFamily="34" charset="0"/>
                <a:ea typeface="Calibri" panose="020F0502020204030204" pitchFamily="34" charset="0"/>
                <a:cs typeface="Arial" panose="020B0604020202020204" pitchFamily="34" charset="0"/>
              </a:rPr>
              <a:t>, L. (2019). La Alianza. </a:t>
            </a:r>
            <a:r>
              <a:rPr lang="es-ES" sz="1200" i="1" dirty="0" err="1">
                <a:effectLst/>
                <a:latin typeface="Arial" panose="020B0604020202020204" pitchFamily="34" charset="0"/>
                <a:ea typeface="Calibri" panose="020F0502020204030204" pitchFamily="34" charset="0"/>
                <a:cs typeface="Arial" panose="020B0604020202020204" pitchFamily="34" charset="0"/>
              </a:rPr>
              <a:t>Proteccion</a:t>
            </a:r>
            <a:r>
              <a:rPr lang="es-ES" sz="1200" i="1" dirty="0">
                <a:effectLst/>
                <a:latin typeface="Arial" panose="020B0604020202020204" pitchFamily="34" charset="0"/>
                <a:ea typeface="Calibri" panose="020F0502020204030204" pitchFamily="34" charset="0"/>
                <a:cs typeface="Arial" panose="020B0604020202020204" pitchFamily="34" charset="0"/>
              </a:rPr>
              <a:t> de la niñez y la </a:t>
            </a:r>
            <a:r>
              <a:rPr lang="es-ES" sz="1200" i="1" dirty="0" err="1">
                <a:effectLst/>
                <a:latin typeface="Arial" panose="020B0604020202020204" pitchFamily="34" charset="0"/>
                <a:ea typeface="Calibri" panose="020F0502020204030204" pitchFamily="34" charset="0"/>
                <a:cs typeface="Arial" panose="020B0604020202020204" pitchFamily="34" charset="0"/>
              </a:rPr>
              <a:t>adolecencia</a:t>
            </a:r>
            <a:r>
              <a:rPr lang="es-ES" sz="1200" i="1" dirty="0">
                <a:effectLst/>
                <a:latin typeface="Arial" panose="020B0604020202020204" pitchFamily="34" charset="0"/>
                <a:ea typeface="Calibri" panose="020F0502020204030204" pitchFamily="34" charset="0"/>
                <a:cs typeface="Arial" panose="020B0604020202020204" pitchFamily="34" charset="0"/>
              </a:rPr>
              <a:t> </a:t>
            </a:r>
            <a:r>
              <a:rPr lang="es-ES" sz="1200" dirty="0">
                <a:effectLst/>
                <a:latin typeface="Arial" panose="020B0604020202020204" pitchFamily="34" charset="0"/>
                <a:ea typeface="Calibri" panose="020F0502020204030204" pitchFamily="34" charset="0"/>
                <a:cs typeface="Arial" panose="020B0604020202020204" pitchFamily="34" charset="0"/>
              </a:rPr>
              <a:t>, 6.</a:t>
            </a:r>
            <a:endParaRPr lang="es-EC" sz="1200" dirty="0">
              <a:effectLst/>
              <a:latin typeface="Calibri" panose="020F0502020204030204" pitchFamily="34" charset="0"/>
              <a:ea typeface="Calibri" panose="020F0502020204030204" pitchFamily="34" charset="0"/>
              <a:cs typeface="Arial" panose="020B0604020202020204" pitchFamily="34" charset="0"/>
            </a:endParaRPr>
          </a:p>
          <a:p>
            <a:pPr marL="457200" indent="431800">
              <a:lnSpc>
                <a:spcPct val="200000"/>
              </a:lnSpc>
            </a:pPr>
            <a:r>
              <a:rPr lang="es-ES" sz="1200" dirty="0">
                <a:effectLst/>
                <a:latin typeface="Arial" panose="020B0604020202020204" pitchFamily="34" charset="0"/>
                <a:ea typeface="Calibri" panose="020F0502020204030204" pitchFamily="34" charset="0"/>
                <a:cs typeface="Arial" panose="020B0604020202020204" pitchFamily="34" charset="0"/>
              </a:rPr>
              <a:t>Fernández, L. H. (2008). El aprendizaje cooperativo como metodología de trabajo en Educación Física. </a:t>
            </a:r>
            <a:r>
              <a:rPr lang="es-ES" sz="1200" i="1" dirty="0">
                <a:effectLst/>
                <a:latin typeface="Arial" panose="020B0604020202020204" pitchFamily="34" charset="0"/>
                <a:ea typeface="Calibri" panose="020F0502020204030204" pitchFamily="34" charset="0"/>
                <a:cs typeface="Arial" panose="020B0604020202020204" pitchFamily="34" charset="0"/>
              </a:rPr>
              <a:t>La Peonza: Revista de Educación Física para la Paz, (3)</a:t>
            </a:r>
            <a:r>
              <a:rPr lang="es-ES" sz="1200" dirty="0">
                <a:effectLst/>
                <a:latin typeface="Arial" panose="020B0604020202020204" pitchFamily="34" charset="0"/>
                <a:ea typeface="Calibri" panose="020F0502020204030204" pitchFamily="34" charset="0"/>
                <a:cs typeface="Arial" panose="020B0604020202020204" pitchFamily="34" charset="0"/>
              </a:rPr>
              <a:t>, 227.</a:t>
            </a:r>
            <a:endParaRPr lang="es-EC" sz="12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es-ES" sz="1400" dirty="0"/>
          </a:p>
        </p:txBody>
      </p:sp>
    </p:spTree>
    <p:extLst>
      <p:ext uri="{BB962C8B-B14F-4D97-AF65-F5344CB8AC3E}">
        <p14:creationId xmlns:p14="http://schemas.microsoft.com/office/powerpoint/2010/main" val="1230810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69DF4F-F09E-451F-97BE-B172A8E66963}"/>
              </a:ext>
            </a:extLst>
          </p:cNvPr>
          <p:cNvSpPr>
            <a:spLocks noGrp="1"/>
          </p:cNvSpPr>
          <p:nvPr>
            <p:ph type="title"/>
          </p:nvPr>
        </p:nvSpPr>
        <p:spPr/>
        <p:txBody>
          <a:bodyPr/>
          <a:lstStyle/>
          <a:p>
            <a:endParaRPr lang="es-EC"/>
          </a:p>
        </p:txBody>
      </p:sp>
      <p:pic>
        <p:nvPicPr>
          <p:cNvPr id="17410" name="Picture 2" descr="Gracias profesores, sanitarios y fuerzas de seguridad | Colegio San Juan  Bosco | Salesianas | Salamanca">
            <a:extLst>
              <a:ext uri="{FF2B5EF4-FFF2-40B4-BE49-F238E27FC236}">
                <a16:creationId xmlns:a16="http://schemas.microsoft.com/office/drawing/2014/main" id="{70EB7263-5E6D-4096-872D-90A24B5BE8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32"/>
            <a:ext cx="9259954" cy="6849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784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2" descr="ESPE (@ESPEU) | Twitte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0" y="13099"/>
            <a:ext cx="1986755" cy="17597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a:extLst>
              <a:ext uri="{FF2B5EF4-FFF2-40B4-BE49-F238E27FC236}">
                <a16:creationId xmlns:a16="http://schemas.microsoft.com/office/drawing/2014/main" id="{05AA2315-B628-496E-B11C-ACF4FF97B67E}"/>
              </a:ext>
            </a:extLst>
          </p:cNvPr>
          <p:cNvGraphicFramePr/>
          <p:nvPr>
            <p:extLst>
              <p:ext uri="{D42A27DB-BD31-4B8C-83A1-F6EECF244321}">
                <p14:modId xmlns:p14="http://schemas.microsoft.com/office/powerpoint/2010/main" val="644597602"/>
              </p:ext>
            </p:extLst>
          </p:nvPr>
        </p:nvGraphicFramePr>
        <p:xfrm>
          <a:off x="381688" y="1482142"/>
          <a:ext cx="8985727" cy="21628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Google Shape;204;p23">
            <a:extLst>
              <a:ext uri="{FF2B5EF4-FFF2-40B4-BE49-F238E27FC236}">
                <a16:creationId xmlns:a16="http://schemas.microsoft.com/office/drawing/2014/main" id="{19A4A6D6-B6DD-4F17-ABAE-A338F3BD03BD}"/>
              </a:ext>
            </a:extLst>
          </p:cNvPr>
          <p:cNvSpPr txBox="1">
            <a:spLocks/>
          </p:cNvSpPr>
          <p:nvPr/>
        </p:nvSpPr>
        <p:spPr>
          <a:xfrm>
            <a:off x="1938752" y="4348250"/>
            <a:ext cx="5266493" cy="82687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800"/>
              <a:buFont typeface="Lobster Two"/>
              <a:buNone/>
              <a:defRPr sz="2800" b="0" i="0" u="none" strike="noStrike" cap="none">
                <a:solidFill>
                  <a:schemeClr val="accent4"/>
                </a:solidFill>
                <a:latin typeface="Lobster Two"/>
                <a:ea typeface="Lobster Two"/>
                <a:cs typeface="Lobster Two"/>
                <a:sym typeface="Lobster Two"/>
              </a:defRPr>
            </a:lvl1pPr>
            <a:lvl2pPr marR="0" lvl="1"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2pPr>
            <a:lvl3pPr marR="0" lvl="2"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3pPr>
            <a:lvl4pPr marR="0" lvl="3"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4pPr>
            <a:lvl5pPr marR="0" lvl="4"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5pPr>
            <a:lvl6pPr marR="0" lvl="5"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6pPr>
            <a:lvl7pPr marR="0" lvl="6"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7pPr>
            <a:lvl8pPr marR="0" lvl="7"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8pPr>
            <a:lvl9pPr marR="0" lvl="8"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9pPr>
          </a:lstStyle>
          <a:p>
            <a:pPr algn="ctr"/>
            <a:r>
              <a:rPr lang="es-EC" b="1" u="sng" dirty="0">
                <a:solidFill>
                  <a:srgbClr val="002060"/>
                </a:solidFill>
                <a:latin typeface="Adobe Heiti Std R" pitchFamily="34" charset="-128"/>
                <a:ea typeface="Adobe Heiti Std R" pitchFamily="34" charset="-128"/>
              </a:rPr>
              <a:t>FORMULACIÓN DEL PROBLEMA </a:t>
            </a:r>
          </a:p>
        </p:txBody>
      </p:sp>
      <p:sp>
        <p:nvSpPr>
          <p:cNvPr id="7" name="Google Shape;205;p23">
            <a:extLst>
              <a:ext uri="{FF2B5EF4-FFF2-40B4-BE49-F238E27FC236}">
                <a16:creationId xmlns:a16="http://schemas.microsoft.com/office/drawing/2014/main" id="{E9F701C2-2EFF-40CC-A14A-4427D727CD36}"/>
              </a:ext>
            </a:extLst>
          </p:cNvPr>
          <p:cNvSpPr txBox="1">
            <a:spLocks/>
          </p:cNvSpPr>
          <p:nvPr/>
        </p:nvSpPr>
        <p:spPr>
          <a:xfrm>
            <a:off x="-247" y="4797152"/>
            <a:ext cx="7923450" cy="131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4"/>
              </a:buClr>
              <a:buSzPts val="1800"/>
              <a:buFont typeface="Oxygen"/>
              <a:buChar char="●"/>
              <a:defRPr sz="1800" b="0" i="0" u="none" strike="noStrike" cap="none">
                <a:solidFill>
                  <a:schemeClr val="accent4"/>
                </a:solidFill>
                <a:latin typeface="Oxygen"/>
                <a:ea typeface="Oxygen"/>
                <a:cs typeface="Oxygen"/>
                <a:sym typeface="Oxygen"/>
              </a:defRPr>
            </a:lvl1pPr>
            <a:lvl2pPr marL="914400" marR="0" lvl="1" indent="-317500" algn="l" rtl="0">
              <a:lnSpc>
                <a:spcPct val="100000"/>
              </a:lnSpc>
              <a:spcBef>
                <a:spcPts val="1600"/>
              </a:spcBef>
              <a:spcAft>
                <a:spcPts val="0"/>
              </a:spcAft>
              <a:buClr>
                <a:schemeClr val="accent4"/>
              </a:buClr>
              <a:buSzPts val="1400"/>
              <a:buFont typeface="Oxygen"/>
              <a:buChar char="○"/>
              <a:defRPr sz="1400" b="0" i="0" u="none" strike="noStrike" cap="none">
                <a:solidFill>
                  <a:schemeClr val="accent4"/>
                </a:solidFill>
                <a:latin typeface="Oxygen"/>
                <a:ea typeface="Oxygen"/>
                <a:cs typeface="Oxygen"/>
                <a:sym typeface="Oxygen"/>
              </a:defRPr>
            </a:lvl2pPr>
            <a:lvl3pPr marL="1371600" marR="0" lvl="2" indent="-317500" algn="l" rtl="0">
              <a:lnSpc>
                <a:spcPct val="100000"/>
              </a:lnSpc>
              <a:spcBef>
                <a:spcPts val="1600"/>
              </a:spcBef>
              <a:spcAft>
                <a:spcPts val="0"/>
              </a:spcAft>
              <a:buClr>
                <a:schemeClr val="accent4"/>
              </a:buClr>
              <a:buSzPts val="1400"/>
              <a:buFont typeface="Oxygen"/>
              <a:buChar char="■"/>
              <a:defRPr sz="1400" b="0" i="0" u="none" strike="noStrike" cap="none">
                <a:solidFill>
                  <a:schemeClr val="accent4"/>
                </a:solidFill>
                <a:latin typeface="Oxygen"/>
                <a:ea typeface="Oxygen"/>
                <a:cs typeface="Oxygen"/>
                <a:sym typeface="Oxygen"/>
              </a:defRPr>
            </a:lvl3pPr>
            <a:lvl4pPr marL="1828800" marR="0" lvl="3" indent="-317500" algn="l" rtl="0">
              <a:lnSpc>
                <a:spcPct val="100000"/>
              </a:lnSpc>
              <a:spcBef>
                <a:spcPts val="1600"/>
              </a:spcBef>
              <a:spcAft>
                <a:spcPts val="0"/>
              </a:spcAft>
              <a:buClr>
                <a:schemeClr val="accent4"/>
              </a:buClr>
              <a:buSzPts val="1400"/>
              <a:buFont typeface="Oxygen"/>
              <a:buChar char="●"/>
              <a:defRPr sz="1400" b="0" i="0" u="none" strike="noStrike" cap="none">
                <a:solidFill>
                  <a:schemeClr val="accent4"/>
                </a:solidFill>
                <a:latin typeface="Oxygen"/>
                <a:ea typeface="Oxygen"/>
                <a:cs typeface="Oxygen"/>
                <a:sym typeface="Oxygen"/>
              </a:defRPr>
            </a:lvl4pPr>
            <a:lvl5pPr marL="2286000" marR="0" lvl="4" indent="-317500" algn="l" rtl="0">
              <a:lnSpc>
                <a:spcPct val="100000"/>
              </a:lnSpc>
              <a:spcBef>
                <a:spcPts val="1600"/>
              </a:spcBef>
              <a:spcAft>
                <a:spcPts val="0"/>
              </a:spcAft>
              <a:buClr>
                <a:schemeClr val="accent4"/>
              </a:buClr>
              <a:buSzPts val="1400"/>
              <a:buFont typeface="Oxygen"/>
              <a:buChar char="○"/>
              <a:defRPr sz="1400" b="0" i="0" u="none" strike="noStrike" cap="none">
                <a:solidFill>
                  <a:schemeClr val="accent4"/>
                </a:solidFill>
                <a:latin typeface="Oxygen"/>
                <a:ea typeface="Oxygen"/>
                <a:cs typeface="Oxygen"/>
                <a:sym typeface="Oxygen"/>
              </a:defRPr>
            </a:lvl5pPr>
            <a:lvl6pPr marL="2743200" marR="0" lvl="5" indent="-317500" algn="l" rtl="0">
              <a:lnSpc>
                <a:spcPct val="100000"/>
              </a:lnSpc>
              <a:spcBef>
                <a:spcPts val="1600"/>
              </a:spcBef>
              <a:spcAft>
                <a:spcPts val="0"/>
              </a:spcAft>
              <a:buClr>
                <a:schemeClr val="accent4"/>
              </a:buClr>
              <a:buSzPts val="1400"/>
              <a:buFont typeface="Oxygen"/>
              <a:buChar char="■"/>
              <a:defRPr sz="1400" b="0" i="0" u="none" strike="noStrike" cap="none">
                <a:solidFill>
                  <a:schemeClr val="accent4"/>
                </a:solidFill>
                <a:latin typeface="Oxygen"/>
                <a:ea typeface="Oxygen"/>
                <a:cs typeface="Oxygen"/>
                <a:sym typeface="Oxygen"/>
              </a:defRPr>
            </a:lvl6pPr>
            <a:lvl7pPr marL="3200400" marR="0" lvl="6" indent="-317500" algn="l" rtl="0">
              <a:lnSpc>
                <a:spcPct val="100000"/>
              </a:lnSpc>
              <a:spcBef>
                <a:spcPts val="1600"/>
              </a:spcBef>
              <a:spcAft>
                <a:spcPts val="0"/>
              </a:spcAft>
              <a:buClr>
                <a:schemeClr val="accent4"/>
              </a:buClr>
              <a:buSzPts val="1400"/>
              <a:buFont typeface="Oxygen"/>
              <a:buChar char="●"/>
              <a:defRPr sz="1400" b="0" i="0" u="none" strike="noStrike" cap="none">
                <a:solidFill>
                  <a:schemeClr val="accent4"/>
                </a:solidFill>
                <a:latin typeface="Oxygen"/>
                <a:ea typeface="Oxygen"/>
                <a:cs typeface="Oxygen"/>
                <a:sym typeface="Oxygen"/>
              </a:defRPr>
            </a:lvl7pPr>
            <a:lvl8pPr marL="3657600" marR="0" lvl="7" indent="-317500" algn="l" rtl="0">
              <a:lnSpc>
                <a:spcPct val="100000"/>
              </a:lnSpc>
              <a:spcBef>
                <a:spcPts val="1600"/>
              </a:spcBef>
              <a:spcAft>
                <a:spcPts val="0"/>
              </a:spcAft>
              <a:buClr>
                <a:schemeClr val="accent4"/>
              </a:buClr>
              <a:buSzPts val="1400"/>
              <a:buFont typeface="Oxygen"/>
              <a:buChar char="○"/>
              <a:defRPr sz="1400" b="0" i="0" u="none" strike="noStrike" cap="none">
                <a:solidFill>
                  <a:schemeClr val="accent4"/>
                </a:solidFill>
                <a:latin typeface="Oxygen"/>
                <a:ea typeface="Oxygen"/>
                <a:cs typeface="Oxygen"/>
                <a:sym typeface="Oxygen"/>
              </a:defRPr>
            </a:lvl8pPr>
            <a:lvl9pPr marL="4114800" marR="0" lvl="8" indent="-317500" algn="l" rtl="0">
              <a:lnSpc>
                <a:spcPct val="100000"/>
              </a:lnSpc>
              <a:spcBef>
                <a:spcPts val="1600"/>
              </a:spcBef>
              <a:spcAft>
                <a:spcPts val="1600"/>
              </a:spcAft>
              <a:buClr>
                <a:schemeClr val="accent4"/>
              </a:buClr>
              <a:buSzPts val="1400"/>
              <a:buFont typeface="Oxygen"/>
              <a:buChar char="■"/>
              <a:defRPr sz="1400" b="0" i="0" u="none" strike="noStrike" cap="none">
                <a:solidFill>
                  <a:schemeClr val="accent4"/>
                </a:solidFill>
                <a:latin typeface="Oxygen"/>
                <a:ea typeface="Oxygen"/>
                <a:cs typeface="Oxygen"/>
                <a:sym typeface="Oxygen"/>
              </a:defRPr>
            </a:lvl9pPr>
          </a:lstStyle>
          <a:p>
            <a:pPr indent="0" algn="ctr">
              <a:lnSpc>
                <a:spcPct val="200000"/>
              </a:lnSpc>
              <a:buNone/>
            </a:pPr>
            <a:r>
              <a:rPr lang="es-EC" sz="2400" b="1" dirty="0">
                <a:solidFill>
                  <a:schemeClr val="accent2"/>
                </a:solidFill>
                <a:effectLst/>
                <a:latin typeface="Arial" panose="020B0604020202020204" pitchFamily="34" charset="0"/>
                <a:ea typeface="Calibri" panose="020F0502020204030204" pitchFamily="34" charset="0"/>
                <a:cs typeface="Arial" panose="020B0604020202020204" pitchFamily="34" charset="0"/>
              </a:rPr>
              <a:t>¿</a:t>
            </a:r>
            <a:r>
              <a:rPr lang="es-EC" sz="1600" b="1" dirty="0">
                <a:solidFill>
                  <a:schemeClr val="accent2"/>
                </a:solidFill>
                <a:effectLst/>
                <a:latin typeface="Arial" panose="020B0604020202020204" pitchFamily="34" charset="0"/>
                <a:ea typeface="Calibri" panose="020F0502020204030204" pitchFamily="34" charset="0"/>
                <a:cs typeface="Arial" panose="020B0604020202020204" pitchFamily="34" charset="0"/>
              </a:rPr>
              <a:t>Cómo disminuir los niveles de estrés en la etapa de confinamiento, en los estudiantes de Básica Elemental, en la Escuela de Educación Básica Particular Rosario del Alcázar N1, Conocoto?</a:t>
            </a:r>
            <a:endParaRPr lang="es-EC" sz="1200" b="1" dirty="0">
              <a:solidFill>
                <a:schemeClr val="accent2"/>
              </a:solidFill>
              <a:effectLst/>
              <a:latin typeface="Calibri" panose="020F0502020204030204" pitchFamily="34" charset="0"/>
              <a:ea typeface="Calibri" panose="020F0502020204030204" pitchFamily="34" charset="0"/>
              <a:cs typeface="Arial" panose="020B0604020202020204" pitchFamily="34" charset="0"/>
            </a:endParaRPr>
          </a:p>
          <a:p>
            <a:pPr marL="0" indent="0">
              <a:buFont typeface="Oxygen"/>
              <a:buNone/>
            </a:pPr>
            <a:endParaRPr lang="es-ES" sz="2800" b="1" dirty="0">
              <a:solidFill>
                <a:srgbClr val="000000"/>
              </a:solidFill>
              <a:latin typeface="MS PMincho" pitchFamily="18" charset="-128"/>
              <a:ea typeface="MS PMincho" pitchFamily="18" charset="-128"/>
            </a:endParaRPr>
          </a:p>
        </p:txBody>
      </p:sp>
      <p:pic>
        <p:nvPicPr>
          <p:cNvPr id="8" name="Picture 2" descr="Derecho penal del enemigo ¿Postulado inconstitucional o garante de los  derechos humanos? ~ Encuentro Jurídico">
            <a:extLst>
              <a:ext uri="{FF2B5EF4-FFF2-40B4-BE49-F238E27FC236}">
                <a16:creationId xmlns:a16="http://schemas.microsoft.com/office/drawing/2014/main" id="{505DA801-61AD-4D59-AD88-20C5507634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39104" y="4672205"/>
            <a:ext cx="1407306" cy="1407306"/>
          </a:xfrm>
          <a:prstGeom prst="rect">
            <a:avLst/>
          </a:prstGeom>
          <a:noFill/>
          <a:extLst>
            <a:ext uri="{909E8E84-426E-40DD-AFC4-6F175D3DCCD1}">
              <a14:hiddenFill xmlns:a14="http://schemas.microsoft.com/office/drawing/2010/main">
                <a:solidFill>
                  <a:srgbClr val="FFFFFF"/>
                </a:solidFill>
              </a14:hiddenFill>
            </a:ext>
          </a:extLst>
        </p:spPr>
      </p:pic>
      <p:sp>
        <p:nvSpPr>
          <p:cNvPr id="9" name="3 Título">
            <a:extLst>
              <a:ext uri="{FF2B5EF4-FFF2-40B4-BE49-F238E27FC236}">
                <a16:creationId xmlns:a16="http://schemas.microsoft.com/office/drawing/2014/main" id="{4D03D240-D1F4-4DB0-A6C4-D6AE65AE07EE}"/>
              </a:ext>
            </a:extLst>
          </p:cNvPr>
          <p:cNvSpPr txBox="1">
            <a:spLocks/>
          </p:cNvSpPr>
          <p:nvPr/>
        </p:nvSpPr>
        <p:spPr>
          <a:xfrm>
            <a:off x="1750373" y="808071"/>
            <a:ext cx="6248355" cy="129005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accent4"/>
              </a:buClr>
              <a:buSzPts val="2800"/>
            </a:pPr>
            <a:r>
              <a:rPr lang="es-ES" sz="2800" b="1" u="sng" dirty="0">
                <a:solidFill>
                  <a:srgbClr val="002060"/>
                </a:solidFill>
                <a:ea typeface="Adobe Heiti Std R" pitchFamily="34" charset="-128"/>
                <a:sym typeface="Lobster Two"/>
              </a:rPr>
              <a:t>PROBLEMA DE INVESTIGACIÓN </a:t>
            </a:r>
          </a:p>
        </p:txBody>
      </p:sp>
    </p:spTree>
    <p:extLst>
      <p:ext uri="{BB962C8B-B14F-4D97-AF65-F5344CB8AC3E}">
        <p14:creationId xmlns:p14="http://schemas.microsoft.com/office/powerpoint/2010/main" val="681157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5C13B-DE9C-45E0-81BF-483BB2B3146B}"/>
              </a:ext>
            </a:extLst>
          </p:cNvPr>
          <p:cNvSpPr>
            <a:spLocks noGrp="1"/>
          </p:cNvSpPr>
          <p:nvPr>
            <p:ph type="title"/>
          </p:nvPr>
        </p:nvSpPr>
        <p:spPr>
          <a:xfrm>
            <a:off x="1547664" y="506954"/>
            <a:ext cx="7348373" cy="769441"/>
          </a:xfrm>
        </p:spPr>
        <p:txBody>
          <a:bodyPr/>
          <a:lstStyle/>
          <a:p>
            <a:pPr algn="ctr"/>
            <a:r>
              <a:rPr lang="en" sz="4400" u="sng" dirty="0">
                <a:solidFill>
                  <a:srgbClr val="00B050"/>
                </a:solidFill>
                <a:latin typeface="Adobe Heiti Std R" pitchFamily="34" charset="-128"/>
                <a:ea typeface="Adobe Heiti Std R" pitchFamily="34" charset="-128"/>
              </a:rPr>
              <a:t>OBJETIVO GENERAL</a:t>
            </a:r>
            <a:r>
              <a:rPr lang="en" sz="4400" u="sng" dirty="0">
                <a:solidFill>
                  <a:srgbClr val="00B050"/>
                </a:solidFill>
              </a:rPr>
              <a:t> </a:t>
            </a:r>
            <a:endParaRPr lang="en-US" sz="4400" u="sng" dirty="0">
              <a:solidFill>
                <a:srgbClr val="00B050"/>
              </a:solidFill>
            </a:endParaRPr>
          </a:p>
        </p:txBody>
      </p:sp>
      <p:sp>
        <p:nvSpPr>
          <p:cNvPr id="41" name="TextBox 40">
            <a:extLst>
              <a:ext uri="{FF2B5EF4-FFF2-40B4-BE49-F238E27FC236}">
                <a16:creationId xmlns:a16="http://schemas.microsoft.com/office/drawing/2014/main" id="{8C048997-0A3B-4BAB-B3CD-841920A7BAD4}"/>
              </a:ext>
            </a:extLst>
          </p:cNvPr>
          <p:cNvSpPr txBox="1"/>
          <p:nvPr/>
        </p:nvSpPr>
        <p:spPr>
          <a:xfrm>
            <a:off x="1521910" y="1876570"/>
            <a:ext cx="7348373" cy="1692771"/>
          </a:xfrm>
          <a:prstGeom prst="rect">
            <a:avLst/>
          </a:prstGeom>
          <a:noFill/>
        </p:spPr>
        <p:txBody>
          <a:bodyPr wrap="square" rtlCol="0" anchor="ctr">
            <a:spAutoFit/>
          </a:bodyPr>
          <a:lstStyle/>
          <a:p>
            <a:r>
              <a:rPr lang="es-EC"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Implementar un programa extracurricular predeportivo en los niveles de estrés en la etapa de confinamiento, en los estudiantes de Básica Elemental, en la Escuela de Educación Básica Particular Rosario del Alcázar N1, Conocoto.</a:t>
            </a:r>
            <a:r>
              <a:rPr lang="es-EC"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s-EC" sz="1600" dirty="0">
                <a:solidFill>
                  <a:schemeClr val="bg1"/>
                </a:solidFill>
                <a:latin typeface="Adobe Heiti Std R" pitchFamily="34" charset="-128"/>
                <a:ea typeface="Adobe Heiti Std R" pitchFamily="34" charset="-128"/>
              </a:rPr>
              <a:t>desarrollo psicomotor grueso en los niños de preparatoria de la Unidad Educativa Ciudad Guayaquil en el periodo académico 2019-2020.</a:t>
            </a:r>
            <a:endParaRPr lang="es-ES" sz="1600" dirty="0">
              <a:solidFill>
                <a:schemeClr val="bg1"/>
              </a:solidFill>
              <a:latin typeface="Adobe Heiti Std R" pitchFamily="34" charset="-128"/>
              <a:ea typeface="Adobe Heiti Std R" pitchFamily="34" charset="-128"/>
            </a:endParaRPr>
          </a:p>
        </p:txBody>
      </p:sp>
      <p:pic>
        <p:nvPicPr>
          <p:cNvPr id="50" name="Picture 2" descr="ESPE (@ESPEU) | Twitte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74552" y="79910"/>
            <a:ext cx="1832998" cy="162353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0C8229D8-7391-4DBB-B640-492B09189B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3409993"/>
            <a:ext cx="3193504" cy="319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363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4"/>
          <p:cNvSpPr/>
          <p:nvPr/>
        </p:nvSpPr>
        <p:spPr>
          <a:xfrm>
            <a:off x="356500" y="1124744"/>
            <a:ext cx="3435050" cy="5339200"/>
          </a:xfrm>
          <a:prstGeom prst="rect">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 name="Google Shape;201;p34"/>
          <p:cNvSpPr txBox="1">
            <a:spLocks noGrp="1"/>
          </p:cNvSpPr>
          <p:nvPr>
            <p:ph type="title"/>
          </p:nvPr>
        </p:nvSpPr>
        <p:spPr>
          <a:xfrm>
            <a:off x="709062" y="2115110"/>
            <a:ext cx="3024336" cy="534000"/>
          </a:xfrm>
          <a:prstGeom prst="rect">
            <a:avLst/>
          </a:prstGeom>
        </p:spPr>
        <p:txBody>
          <a:bodyPr spcFirstLastPara="1" wrap="square" lIns="91425" tIns="91425" rIns="91425" bIns="91425" anchor="ctr" anchorCtr="0">
            <a:noAutofit/>
          </a:bodyPr>
          <a:lstStyle/>
          <a:p>
            <a:pPr lvl="0"/>
            <a:r>
              <a:rPr lang="es-EC" sz="4000" b="1" dirty="0">
                <a:solidFill>
                  <a:srgbClr val="92D050"/>
                </a:solidFill>
                <a:latin typeface="Adobe Heiti Std R" pitchFamily="34" charset="-128"/>
                <a:ea typeface="Adobe Heiti Std R" pitchFamily="34" charset="-128"/>
              </a:rPr>
              <a:t>HIPÓTESIS</a:t>
            </a:r>
            <a:endParaRPr sz="4000" b="1" dirty="0">
              <a:solidFill>
                <a:srgbClr val="92D050"/>
              </a:solidFill>
            </a:endParaRPr>
          </a:p>
        </p:txBody>
      </p:sp>
      <p:sp>
        <p:nvSpPr>
          <p:cNvPr id="202" name="Google Shape;202;p34"/>
          <p:cNvSpPr txBox="1">
            <a:spLocks noGrp="1"/>
          </p:cNvSpPr>
          <p:nvPr>
            <p:ph type="subTitle" idx="1"/>
          </p:nvPr>
        </p:nvSpPr>
        <p:spPr>
          <a:xfrm>
            <a:off x="450332" y="2997486"/>
            <a:ext cx="2845029" cy="3466992"/>
          </a:xfrm>
          <a:prstGeom prst="rect">
            <a:avLst/>
          </a:prstGeom>
        </p:spPr>
        <p:txBody>
          <a:bodyPr spcFirstLastPara="1" wrap="square" lIns="91425" tIns="91425" rIns="91425" bIns="91425" anchor="t" anchorCtr="0">
            <a:noAutofit/>
          </a:bodyPr>
          <a:lstStyle/>
          <a:p>
            <a:r>
              <a:rPr lang="es-MX" sz="1800" dirty="0">
                <a:solidFill>
                  <a:schemeClr val="tx1">
                    <a:lumMod val="10000"/>
                  </a:schemeClr>
                </a:solidFill>
                <a:latin typeface="Adobe Fan Heiti Std B" pitchFamily="34" charset="-128"/>
                <a:ea typeface="Adobe Fan Heiti Std B" pitchFamily="34" charset="-128"/>
              </a:rPr>
              <a:t>El programa extracurricular predeportivo incide en la disminución de los niveles de estrés en etapas de confinamiento, en los estudiantes de básica elemental, del Centro Educativo Rosario de Alcázar N1, Conocoto.</a:t>
            </a:r>
            <a:endParaRPr lang="es-ES" sz="1800" dirty="0">
              <a:solidFill>
                <a:schemeClr val="tx1">
                  <a:lumMod val="10000"/>
                </a:schemeClr>
              </a:solidFill>
              <a:latin typeface="Adobe Fan Heiti Std B" pitchFamily="34" charset="-128"/>
              <a:ea typeface="Adobe Fan Heiti Std B" pitchFamily="34" charset="-128"/>
            </a:endParaRPr>
          </a:p>
        </p:txBody>
      </p:sp>
      <p:sp>
        <p:nvSpPr>
          <p:cNvPr id="204" name="Google Shape;204;p34"/>
          <p:cNvSpPr/>
          <p:nvPr/>
        </p:nvSpPr>
        <p:spPr>
          <a:xfrm flipH="1">
            <a:off x="4488650" y="0"/>
            <a:ext cx="4205018" cy="6858000"/>
          </a:xfrm>
          <a:prstGeom prst="rect">
            <a:avLst/>
          </a:prstGeom>
          <a:solidFill>
            <a:srgbClr val="00B050"/>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206" name="Google Shape;206;p34"/>
          <p:cNvSpPr/>
          <p:nvPr/>
        </p:nvSpPr>
        <p:spPr>
          <a:xfrm rot="-5400000">
            <a:off x="7352150" y="472033"/>
            <a:ext cx="64400" cy="2958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 name="Google Shape;207;p34"/>
          <p:cNvSpPr/>
          <p:nvPr/>
        </p:nvSpPr>
        <p:spPr>
          <a:xfrm rot="-5400000">
            <a:off x="7877550" y="6090133"/>
            <a:ext cx="64400" cy="295800"/>
          </a:xfrm>
          <a:prstGeom prst="rect">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pic>
        <p:nvPicPr>
          <p:cNvPr id="10" name="Picture 2" descr="ESPE (@ESPEU) | Twitte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3674" y="35655"/>
            <a:ext cx="1616484" cy="1431759"/>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4D6DB29C-E5E8-4A64-BCCB-D8196B6762EF}"/>
              </a:ext>
            </a:extLst>
          </p:cNvPr>
          <p:cNvPicPr>
            <a:picLocks noChangeAspect="1"/>
          </p:cNvPicPr>
          <p:nvPr/>
        </p:nvPicPr>
        <p:blipFill rotWithShape="1">
          <a:blip r:embed="rId5"/>
          <a:srcRect t="37400" b="39937"/>
          <a:stretch/>
        </p:blipFill>
        <p:spPr>
          <a:xfrm>
            <a:off x="4091215" y="1356822"/>
            <a:ext cx="4999888" cy="4832144"/>
          </a:xfrm>
          <a:prstGeom prst="rect">
            <a:avLst/>
          </a:prstGeom>
        </p:spPr>
      </p:pic>
    </p:spTree>
    <p:extLst>
      <p:ext uri="{BB962C8B-B14F-4D97-AF65-F5344CB8AC3E}">
        <p14:creationId xmlns:p14="http://schemas.microsoft.com/office/powerpoint/2010/main" val="3373274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8C048997-0A3B-4BAB-B3CD-841920A7BAD4}"/>
              </a:ext>
            </a:extLst>
          </p:cNvPr>
          <p:cNvSpPr txBox="1"/>
          <p:nvPr/>
        </p:nvSpPr>
        <p:spPr>
          <a:xfrm>
            <a:off x="1331640" y="2182504"/>
            <a:ext cx="3528392" cy="830997"/>
          </a:xfrm>
          <a:prstGeom prst="rect">
            <a:avLst/>
          </a:prstGeom>
          <a:noFill/>
        </p:spPr>
        <p:txBody>
          <a:bodyPr wrap="square" rtlCol="0" anchor="ctr">
            <a:spAutoFit/>
          </a:bodyPr>
          <a:lstStyle/>
          <a:p>
            <a:r>
              <a:rPr lang="es-EC" sz="1600" dirty="0">
                <a:solidFill>
                  <a:srgbClr val="00B050"/>
                </a:solidFill>
              </a:rPr>
              <a:t>Independiente: </a:t>
            </a:r>
            <a:br>
              <a:rPr lang="es-EC" sz="1600" dirty="0">
                <a:solidFill>
                  <a:srgbClr val="00B050"/>
                </a:solidFill>
              </a:rPr>
            </a:br>
            <a:r>
              <a:rPr lang="es-EC" sz="1600" dirty="0">
                <a:solidFill>
                  <a:srgbClr val="00B050"/>
                </a:solidFill>
              </a:rPr>
              <a:t>Actividades extracurriculares predeportiva</a:t>
            </a:r>
            <a:r>
              <a:rPr lang="es-EC" sz="1600" dirty="0">
                <a:solidFill>
                  <a:schemeClr val="bg1"/>
                </a:solidFill>
                <a:latin typeface="Adobe Heiti Std R" pitchFamily="34" charset="-128"/>
                <a:ea typeface="Adobe Heiti Std R" pitchFamily="34" charset="-128"/>
              </a:rPr>
              <a:t> 2019-2020.</a:t>
            </a:r>
            <a:endParaRPr lang="es-ES" sz="1600" dirty="0">
              <a:solidFill>
                <a:schemeClr val="bg1"/>
              </a:solidFill>
              <a:latin typeface="Adobe Heiti Std R" pitchFamily="34" charset="-128"/>
              <a:ea typeface="Adobe Heiti Std R" pitchFamily="34" charset="-128"/>
            </a:endParaRPr>
          </a:p>
        </p:txBody>
      </p:sp>
      <p:pic>
        <p:nvPicPr>
          <p:cNvPr id="50" name="Picture 2" descr="ESPE (@ESPEU) | Twitte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74552" y="79910"/>
            <a:ext cx="1832998" cy="162353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D668161-3BFC-4FB1-A680-691673740E92}"/>
              </a:ext>
            </a:extLst>
          </p:cNvPr>
          <p:cNvSpPr txBox="1"/>
          <p:nvPr/>
        </p:nvSpPr>
        <p:spPr>
          <a:xfrm>
            <a:off x="1331640" y="4587183"/>
            <a:ext cx="2500829" cy="646331"/>
          </a:xfrm>
          <a:prstGeom prst="rect">
            <a:avLst/>
          </a:prstGeom>
          <a:noFill/>
        </p:spPr>
        <p:txBody>
          <a:bodyPr wrap="square">
            <a:spAutoFit/>
          </a:bodyPr>
          <a:lstStyle/>
          <a:p>
            <a:pPr algn="ctr"/>
            <a:r>
              <a:rPr lang="es-EC" dirty="0">
                <a:solidFill>
                  <a:srgbClr val="00B050"/>
                </a:solidFill>
              </a:rPr>
              <a:t>D</a:t>
            </a:r>
            <a:r>
              <a:rPr lang="es-EC" sz="1800" dirty="0">
                <a:solidFill>
                  <a:srgbClr val="00B050"/>
                </a:solidFill>
              </a:rPr>
              <a:t>ependiente</a:t>
            </a:r>
            <a:br>
              <a:rPr lang="es-EC" sz="1800" dirty="0">
                <a:solidFill>
                  <a:srgbClr val="00B050"/>
                </a:solidFill>
              </a:rPr>
            </a:br>
            <a:r>
              <a:rPr lang="es-EC" sz="1800" dirty="0">
                <a:solidFill>
                  <a:srgbClr val="00B050"/>
                </a:solidFill>
              </a:rPr>
              <a:t>Niveles de estrés</a:t>
            </a:r>
            <a:endParaRPr lang="es-EC" dirty="0"/>
          </a:p>
        </p:txBody>
      </p:sp>
      <p:sp>
        <p:nvSpPr>
          <p:cNvPr id="10" name="Freeform: Shape 128">
            <a:extLst>
              <a:ext uri="{FF2B5EF4-FFF2-40B4-BE49-F238E27FC236}">
                <a16:creationId xmlns:a16="http://schemas.microsoft.com/office/drawing/2014/main" id="{52D7CD53-F470-4A03-992D-D69E2F7FD746}"/>
              </a:ext>
            </a:extLst>
          </p:cNvPr>
          <p:cNvSpPr/>
          <p:nvPr/>
        </p:nvSpPr>
        <p:spPr>
          <a:xfrm flipH="1">
            <a:off x="5436096" y="1412776"/>
            <a:ext cx="1440160" cy="830997"/>
          </a:xfrm>
          <a:custGeom>
            <a:avLst/>
            <a:gdLst>
              <a:gd name="connsiteX0" fmla="*/ 1378458 w 1451008"/>
              <a:gd name="connsiteY0" fmla="*/ 0 h 724922"/>
              <a:gd name="connsiteX1" fmla="*/ 72550 w 1451008"/>
              <a:gd name="connsiteY1" fmla="*/ 0 h 724922"/>
              <a:gd name="connsiteX2" fmla="*/ 0 w 1451008"/>
              <a:gd name="connsiteY2" fmla="*/ 72492 h 724922"/>
              <a:gd name="connsiteX3" fmla="*/ 0 w 1451008"/>
              <a:gd name="connsiteY3" fmla="*/ 652430 h 724922"/>
              <a:gd name="connsiteX4" fmla="*/ 72550 w 1451008"/>
              <a:gd name="connsiteY4" fmla="*/ 724922 h 724922"/>
              <a:gd name="connsiteX5" fmla="*/ 1378458 w 1451008"/>
              <a:gd name="connsiteY5" fmla="*/ 724922 h 724922"/>
              <a:gd name="connsiteX6" fmla="*/ 1451008 w 1451008"/>
              <a:gd name="connsiteY6" fmla="*/ 652430 h 724922"/>
              <a:gd name="connsiteX7" fmla="*/ 1451008 w 1451008"/>
              <a:gd name="connsiteY7" fmla="*/ 72492 h 724922"/>
              <a:gd name="connsiteX8" fmla="*/ 1378458 w 1451008"/>
              <a:gd name="connsiteY8" fmla="*/ 0 h 7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008" h="724922">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172" tIns="49172" rIns="49172" bIns="49172" numCol="1" spcCol="1270" anchor="ctr" anchorCtr="0">
            <a:noAutofit/>
          </a:bodyPr>
          <a:lstStyle/>
          <a:p>
            <a:pPr algn="ctr"/>
            <a:r>
              <a:rPr lang="es-EC" sz="1800" dirty="0">
                <a:effectLst/>
              </a:rPr>
              <a:t>Actividades lúdicas</a:t>
            </a:r>
            <a:endParaRPr lang="es-ES" sz="1600" dirty="0">
              <a:solidFill>
                <a:srgbClr val="000000"/>
              </a:solidFill>
            </a:endParaRPr>
          </a:p>
        </p:txBody>
      </p:sp>
      <p:sp>
        <p:nvSpPr>
          <p:cNvPr id="11" name="Freeform: Shape 128">
            <a:extLst>
              <a:ext uri="{FF2B5EF4-FFF2-40B4-BE49-F238E27FC236}">
                <a16:creationId xmlns:a16="http://schemas.microsoft.com/office/drawing/2014/main" id="{601A875A-41C9-4EE2-A918-CB4FB2F9649D}"/>
              </a:ext>
            </a:extLst>
          </p:cNvPr>
          <p:cNvSpPr/>
          <p:nvPr/>
        </p:nvSpPr>
        <p:spPr>
          <a:xfrm flipH="1">
            <a:off x="5454708" y="2598003"/>
            <a:ext cx="1440160" cy="830997"/>
          </a:xfrm>
          <a:custGeom>
            <a:avLst/>
            <a:gdLst>
              <a:gd name="connsiteX0" fmla="*/ 1378458 w 1451008"/>
              <a:gd name="connsiteY0" fmla="*/ 0 h 724922"/>
              <a:gd name="connsiteX1" fmla="*/ 72550 w 1451008"/>
              <a:gd name="connsiteY1" fmla="*/ 0 h 724922"/>
              <a:gd name="connsiteX2" fmla="*/ 0 w 1451008"/>
              <a:gd name="connsiteY2" fmla="*/ 72492 h 724922"/>
              <a:gd name="connsiteX3" fmla="*/ 0 w 1451008"/>
              <a:gd name="connsiteY3" fmla="*/ 652430 h 724922"/>
              <a:gd name="connsiteX4" fmla="*/ 72550 w 1451008"/>
              <a:gd name="connsiteY4" fmla="*/ 724922 h 724922"/>
              <a:gd name="connsiteX5" fmla="*/ 1378458 w 1451008"/>
              <a:gd name="connsiteY5" fmla="*/ 724922 h 724922"/>
              <a:gd name="connsiteX6" fmla="*/ 1451008 w 1451008"/>
              <a:gd name="connsiteY6" fmla="*/ 652430 h 724922"/>
              <a:gd name="connsiteX7" fmla="*/ 1451008 w 1451008"/>
              <a:gd name="connsiteY7" fmla="*/ 72492 h 724922"/>
              <a:gd name="connsiteX8" fmla="*/ 1378458 w 1451008"/>
              <a:gd name="connsiteY8" fmla="*/ 0 h 7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008" h="724922">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172" tIns="49172" rIns="49172" bIns="49172" numCol="1" spcCol="1270" anchor="ctr" anchorCtr="0">
            <a:noAutofit/>
          </a:bodyPr>
          <a:lstStyle/>
          <a:p>
            <a:pPr algn="ctr"/>
            <a:r>
              <a:rPr lang="es-EC" sz="1800" dirty="0">
                <a:effectLst/>
              </a:rPr>
              <a:t>Actividades lúdicas</a:t>
            </a:r>
            <a:endParaRPr lang="es-ES" sz="1600" dirty="0">
              <a:solidFill>
                <a:srgbClr val="000000"/>
              </a:solidFill>
            </a:endParaRPr>
          </a:p>
        </p:txBody>
      </p:sp>
      <p:cxnSp>
        <p:nvCxnSpPr>
          <p:cNvPr id="8" name="Conector recto de flecha 7">
            <a:extLst>
              <a:ext uri="{FF2B5EF4-FFF2-40B4-BE49-F238E27FC236}">
                <a16:creationId xmlns:a16="http://schemas.microsoft.com/office/drawing/2014/main" id="{1285EA7E-0B2E-4F3B-8C2B-864B2CED6D7A}"/>
              </a:ext>
            </a:extLst>
          </p:cNvPr>
          <p:cNvCxnSpPr>
            <a:cxnSpLocks/>
          </p:cNvCxnSpPr>
          <p:nvPr/>
        </p:nvCxnSpPr>
        <p:spPr>
          <a:xfrm flipV="1">
            <a:off x="4337974" y="2027749"/>
            <a:ext cx="882098" cy="43204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 name="Conector recto de flecha 13">
            <a:extLst>
              <a:ext uri="{FF2B5EF4-FFF2-40B4-BE49-F238E27FC236}">
                <a16:creationId xmlns:a16="http://schemas.microsoft.com/office/drawing/2014/main" id="{1E3323E5-C9F3-4521-9DB6-741640C477B2}"/>
              </a:ext>
            </a:extLst>
          </p:cNvPr>
          <p:cNvCxnSpPr>
            <a:cxnSpLocks/>
          </p:cNvCxnSpPr>
          <p:nvPr/>
        </p:nvCxnSpPr>
        <p:spPr>
          <a:xfrm>
            <a:off x="4337974" y="2681190"/>
            <a:ext cx="972108" cy="33231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6" name="Freeform: Shape 128">
            <a:extLst>
              <a:ext uri="{FF2B5EF4-FFF2-40B4-BE49-F238E27FC236}">
                <a16:creationId xmlns:a16="http://schemas.microsoft.com/office/drawing/2014/main" id="{B73900FB-349F-470F-A940-0747A9E7A92A}"/>
              </a:ext>
            </a:extLst>
          </p:cNvPr>
          <p:cNvSpPr/>
          <p:nvPr/>
        </p:nvSpPr>
        <p:spPr>
          <a:xfrm flipH="1">
            <a:off x="5454708" y="4079352"/>
            <a:ext cx="1440160" cy="830997"/>
          </a:xfrm>
          <a:custGeom>
            <a:avLst/>
            <a:gdLst>
              <a:gd name="connsiteX0" fmla="*/ 1378458 w 1451008"/>
              <a:gd name="connsiteY0" fmla="*/ 0 h 724922"/>
              <a:gd name="connsiteX1" fmla="*/ 72550 w 1451008"/>
              <a:gd name="connsiteY1" fmla="*/ 0 h 724922"/>
              <a:gd name="connsiteX2" fmla="*/ 0 w 1451008"/>
              <a:gd name="connsiteY2" fmla="*/ 72492 h 724922"/>
              <a:gd name="connsiteX3" fmla="*/ 0 w 1451008"/>
              <a:gd name="connsiteY3" fmla="*/ 652430 h 724922"/>
              <a:gd name="connsiteX4" fmla="*/ 72550 w 1451008"/>
              <a:gd name="connsiteY4" fmla="*/ 724922 h 724922"/>
              <a:gd name="connsiteX5" fmla="*/ 1378458 w 1451008"/>
              <a:gd name="connsiteY5" fmla="*/ 724922 h 724922"/>
              <a:gd name="connsiteX6" fmla="*/ 1451008 w 1451008"/>
              <a:gd name="connsiteY6" fmla="*/ 652430 h 724922"/>
              <a:gd name="connsiteX7" fmla="*/ 1451008 w 1451008"/>
              <a:gd name="connsiteY7" fmla="*/ 72492 h 724922"/>
              <a:gd name="connsiteX8" fmla="*/ 1378458 w 1451008"/>
              <a:gd name="connsiteY8" fmla="*/ 0 h 7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008" h="724922">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rgbClr val="FF5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172" tIns="49172" rIns="49172" bIns="49172" numCol="1" spcCol="1270" anchor="ctr" anchorCtr="0">
            <a:noAutofit/>
          </a:bodyPr>
          <a:lstStyle/>
          <a:p>
            <a:pPr algn="ctr"/>
            <a:r>
              <a:rPr lang="es-EC" dirty="0"/>
              <a:t>E</a:t>
            </a:r>
            <a:r>
              <a:rPr lang="es-EC" sz="1800" dirty="0">
                <a:effectLst/>
              </a:rPr>
              <a:t>mociones </a:t>
            </a:r>
            <a:endParaRPr lang="es-ES" sz="1600" dirty="0">
              <a:solidFill>
                <a:srgbClr val="000000"/>
              </a:solidFill>
            </a:endParaRPr>
          </a:p>
        </p:txBody>
      </p:sp>
      <p:cxnSp>
        <p:nvCxnSpPr>
          <p:cNvPr id="18" name="Conector recto de flecha 17">
            <a:extLst>
              <a:ext uri="{FF2B5EF4-FFF2-40B4-BE49-F238E27FC236}">
                <a16:creationId xmlns:a16="http://schemas.microsoft.com/office/drawing/2014/main" id="{BDDF5C61-67A3-4408-9F11-FEB8FFB9570F}"/>
              </a:ext>
            </a:extLst>
          </p:cNvPr>
          <p:cNvCxnSpPr>
            <a:cxnSpLocks/>
          </p:cNvCxnSpPr>
          <p:nvPr/>
        </p:nvCxnSpPr>
        <p:spPr>
          <a:xfrm flipV="1">
            <a:off x="4202539" y="4494850"/>
            <a:ext cx="882098" cy="43204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9" name="Conector recto de flecha 18">
            <a:extLst>
              <a:ext uri="{FF2B5EF4-FFF2-40B4-BE49-F238E27FC236}">
                <a16:creationId xmlns:a16="http://schemas.microsoft.com/office/drawing/2014/main" id="{46C05E59-819A-4E2D-9783-A1B2F9FCCEB3}"/>
              </a:ext>
            </a:extLst>
          </p:cNvPr>
          <p:cNvCxnSpPr>
            <a:cxnSpLocks/>
          </p:cNvCxnSpPr>
          <p:nvPr/>
        </p:nvCxnSpPr>
        <p:spPr>
          <a:xfrm>
            <a:off x="4202539" y="5229208"/>
            <a:ext cx="972108" cy="33231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20" name="Freeform: Shape 128">
            <a:extLst>
              <a:ext uri="{FF2B5EF4-FFF2-40B4-BE49-F238E27FC236}">
                <a16:creationId xmlns:a16="http://schemas.microsoft.com/office/drawing/2014/main" id="{54B3294C-658D-4999-BC4F-A3E21A39A165}"/>
              </a:ext>
            </a:extLst>
          </p:cNvPr>
          <p:cNvSpPr/>
          <p:nvPr/>
        </p:nvSpPr>
        <p:spPr>
          <a:xfrm flipH="1">
            <a:off x="5544717" y="5248947"/>
            <a:ext cx="1440160" cy="830997"/>
          </a:xfrm>
          <a:custGeom>
            <a:avLst/>
            <a:gdLst>
              <a:gd name="connsiteX0" fmla="*/ 1378458 w 1451008"/>
              <a:gd name="connsiteY0" fmla="*/ 0 h 724922"/>
              <a:gd name="connsiteX1" fmla="*/ 72550 w 1451008"/>
              <a:gd name="connsiteY1" fmla="*/ 0 h 724922"/>
              <a:gd name="connsiteX2" fmla="*/ 0 w 1451008"/>
              <a:gd name="connsiteY2" fmla="*/ 72492 h 724922"/>
              <a:gd name="connsiteX3" fmla="*/ 0 w 1451008"/>
              <a:gd name="connsiteY3" fmla="*/ 652430 h 724922"/>
              <a:gd name="connsiteX4" fmla="*/ 72550 w 1451008"/>
              <a:gd name="connsiteY4" fmla="*/ 724922 h 724922"/>
              <a:gd name="connsiteX5" fmla="*/ 1378458 w 1451008"/>
              <a:gd name="connsiteY5" fmla="*/ 724922 h 724922"/>
              <a:gd name="connsiteX6" fmla="*/ 1451008 w 1451008"/>
              <a:gd name="connsiteY6" fmla="*/ 652430 h 724922"/>
              <a:gd name="connsiteX7" fmla="*/ 1451008 w 1451008"/>
              <a:gd name="connsiteY7" fmla="*/ 72492 h 724922"/>
              <a:gd name="connsiteX8" fmla="*/ 1378458 w 1451008"/>
              <a:gd name="connsiteY8" fmla="*/ 0 h 7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008" h="724922">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172" tIns="49172" rIns="49172" bIns="49172" numCol="1" spcCol="1270" anchor="ctr" anchorCtr="0">
            <a:noAutofit/>
          </a:bodyPr>
          <a:lstStyle/>
          <a:p>
            <a:pPr algn="ctr"/>
            <a:r>
              <a:rPr lang="es-EC" sz="1800" dirty="0">
                <a:effectLst/>
              </a:rPr>
              <a:t>Conducta</a:t>
            </a:r>
            <a:endParaRPr lang="es-ES" sz="1600" dirty="0">
              <a:solidFill>
                <a:srgbClr val="000000"/>
              </a:solidFill>
            </a:endParaRPr>
          </a:p>
        </p:txBody>
      </p:sp>
      <p:sp>
        <p:nvSpPr>
          <p:cNvPr id="21" name="Title 1">
            <a:extLst>
              <a:ext uri="{FF2B5EF4-FFF2-40B4-BE49-F238E27FC236}">
                <a16:creationId xmlns:a16="http://schemas.microsoft.com/office/drawing/2014/main" id="{A8AE35AF-F771-4E1D-8156-47E03E610AC8}"/>
              </a:ext>
            </a:extLst>
          </p:cNvPr>
          <p:cNvSpPr>
            <a:spLocks noGrp="1"/>
          </p:cNvSpPr>
          <p:nvPr>
            <p:ph type="title"/>
          </p:nvPr>
        </p:nvSpPr>
        <p:spPr>
          <a:xfrm>
            <a:off x="897813" y="565957"/>
            <a:ext cx="7348373" cy="769441"/>
          </a:xfrm>
        </p:spPr>
        <p:txBody>
          <a:bodyPr/>
          <a:lstStyle/>
          <a:p>
            <a:pPr algn="ctr"/>
            <a:r>
              <a:rPr lang="en" sz="4400" b="1" u="sng" dirty="0">
                <a:solidFill>
                  <a:srgbClr val="00B050"/>
                </a:solidFill>
                <a:latin typeface="Adobe Heiti Std R" pitchFamily="34" charset="-128"/>
                <a:ea typeface="Adobe Heiti Std R" pitchFamily="34" charset="-128"/>
              </a:rPr>
              <a:t>Variables </a:t>
            </a:r>
            <a:endParaRPr lang="en-US" sz="4400" b="1" u="sng" dirty="0">
              <a:solidFill>
                <a:srgbClr val="00B050"/>
              </a:solidFill>
            </a:endParaRPr>
          </a:p>
        </p:txBody>
      </p:sp>
    </p:spTree>
    <p:extLst>
      <p:ext uri="{BB962C8B-B14F-4D97-AF65-F5344CB8AC3E}">
        <p14:creationId xmlns:p14="http://schemas.microsoft.com/office/powerpoint/2010/main" val="2886257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95636" y="2246405"/>
            <a:ext cx="6552728" cy="2263772"/>
          </a:xfrm>
        </p:spPr>
        <p:txBody>
          <a:bodyPr/>
          <a:lstStyle/>
          <a:p>
            <a:pPr algn="ctr"/>
            <a:r>
              <a:rPr lang="es-ES" sz="6600" b="1" dirty="0">
                <a:solidFill>
                  <a:srgbClr val="000000"/>
                </a:solidFill>
              </a:rPr>
              <a:t>MARCO </a:t>
            </a:r>
            <a:br>
              <a:rPr lang="es-ES" sz="6600" b="1" dirty="0">
                <a:solidFill>
                  <a:srgbClr val="000000"/>
                </a:solidFill>
              </a:rPr>
            </a:br>
            <a:r>
              <a:rPr lang="es-ES" sz="6600" b="1" dirty="0">
                <a:solidFill>
                  <a:srgbClr val="000000"/>
                </a:solidFill>
              </a:rPr>
              <a:t>TEÓRICO</a:t>
            </a:r>
          </a:p>
        </p:txBody>
      </p:sp>
      <p:pic>
        <p:nvPicPr>
          <p:cNvPr id="5" name="Picture 2" descr="ESPE (@ESPEU) | Twitte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3674" y="35612"/>
            <a:ext cx="1961336" cy="1737203"/>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80E851C9-A7E3-4AFC-AF47-A782C724F671}"/>
              </a:ext>
            </a:extLst>
          </p:cNvPr>
          <p:cNvSpPr/>
          <p:nvPr/>
        </p:nvSpPr>
        <p:spPr>
          <a:xfrm>
            <a:off x="0" y="4581129"/>
            <a:ext cx="3995936" cy="226377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a:extLst>
              <a:ext uri="{FF2B5EF4-FFF2-40B4-BE49-F238E27FC236}">
                <a16:creationId xmlns:a16="http://schemas.microsoft.com/office/drawing/2014/main" id="{347BD919-5CF2-4B9D-AD91-B947A23E7651}"/>
              </a:ext>
            </a:extLst>
          </p:cNvPr>
          <p:cNvSpPr/>
          <p:nvPr/>
        </p:nvSpPr>
        <p:spPr>
          <a:xfrm>
            <a:off x="5166211" y="-17367"/>
            <a:ext cx="3995936" cy="226377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709160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6146" name="Picture 2" descr="OPS/OMS | #BeActive (Sé activo) en el Día Internacional del Deporte para el  Desarrollo y la Paz de la ONU">
            <a:extLst>
              <a:ext uri="{FF2B5EF4-FFF2-40B4-BE49-F238E27FC236}">
                <a16:creationId xmlns:a16="http://schemas.microsoft.com/office/drawing/2014/main" id="{F5FE6D29-EBA8-459E-B97C-5A01B7C0B13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5812"/>
          <a:stretch/>
        </p:blipFill>
        <p:spPr bwMode="auto">
          <a:xfrm>
            <a:off x="3374718" y="2552679"/>
            <a:ext cx="2920130" cy="2254759"/>
          </a:xfrm>
          <a:prstGeom prst="rect">
            <a:avLst/>
          </a:prstGeom>
          <a:noFill/>
          <a:extLst>
            <a:ext uri="{909E8E84-426E-40DD-AFC4-6F175D3DCCD1}">
              <a14:hiddenFill xmlns:a14="http://schemas.microsoft.com/office/drawing/2010/main">
                <a:solidFill>
                  <a:srgbClr val="FFFFFF"/>
                </a:solidFill>
              </a14:hiddenFill>
            </a:ext>
          </a:extLst>
        </p:spPr>
      </p:pic>
      <p:grpSp>
        <p:nvGrpSpPr>
          <p:cNvPr id="309" name="Google Shape;309;p19"/>
          <p:cNvGrpSpPr/>
          <p:nvPr/>
        </p:nvGrpSpPr>
        <p:grpSpPr>
          <a:xfrm>
            <a:off x="225656" y="1555330"/>
            <a:ext cx="1986053" cy="5194107"/>
            <a:chOff x="2261217" y="1321853"/>
            <a:chExt cx="947981" cy="3127241"/>
          </a:xfrm>
        </p:grpSpPr>
        <p:sp>
          <p:nvSpPr>
            <p:cNvPr id="310" name="Google Shape;310;p19"/>
            <p:cNvSpPr/>
            <p:nvPr/>
          </p:nvSpPr>
          <p:spPr>
            <a:xfrm>
              <a:off x="2683564" y="2314323"/>
              <a:ext cx="405673" cy="2105079"/>
            </a:xfrm>
            <a:custGeom>
              <a:avLst/>
              <a:gdLst/>
              <a:ahLst/>
              <a:cxnLst/>
              <a:rect l="l" t="t" r="r" b="b"/>
              <a:pathLst>
                <a:path w="14336" h="74391" extrusionOk="0">
                  <a:moveTo>
                    <a:pt x="346" y="1"/>
                  </a:moveTo>
                  <a:cubicBezTo>
                    <a:pt x="155" y="1"/>
                    <a:pt x="0" y="156"/>
                    <a:pt x="0" y="346"/>
                  </a:cubicBezTo>
                  <a:lnTo>
                    <a:pt x="0" y="1703"/>
                  </a:lnTo>
                  <a:cubicBezTo>
                    <a:pt x="0" y="1894"/>
                    <a:pt x="155" y="2049"/>
                    <a:pt x="346" y="2049"/>
                  </a:cubicBezTo>
                  <a:cubicBezTo>
                    <a:pt x="536" y="2049"/>
                    <a:pt x="691" y="1894"/>
                    <a:pt x="691" y="1703"/>
                  </a:cubicBezTo>
                  <a:lnTo>
                    <a:pt x="691" y="346"/>
                  </a:lnTo>
                  <a:cubicBezTo>
                    <a:pt x="691" y="156"/>
                    <a:pt x="536" y="1"/>
                    <a:pt x="346" y="1"/>
                  </a:cubicBezTo>
                  <a:close/>
                  <a:moveTo>
                    <a:pt x="346" y="3073"/>
                  </a:moveTo>
                  <a:cubicBezTo>
                    <a:pt x="155" y="3073"/>
                    <a:pt x="0" y="3227"/>
                    <a:pt x="0" y="3418"/>
                  </a:cubicBezTo>
                  <a:lnTo>
                    <a:pt x="0" y="4775"/>
                  </a:lnTo>
                  <a:cubicBezTo>
                    <a:pt x="0" y="4966"/>
                    <a:pt x="155" y="5121"/>
                    <a:pt x="346" y="5121"/>
                  </a:cubicBezTo>
                  <a:cubicBezTo>
                    <a:pt x="536" y="5121"/>
                    <a:pt x="691" y="4966"/>
                    <a:pt x="691" y="4775"/>
                  </a:cubicBezTo>
                  <a:lnTo>
                    <a:pt x="691" y="3418"/>
                  </a:lnTo>
                  <a:cubicBezTo>
                    <a:pt x="691" y="3227"/>
                    <a:pt x="536" y="3073"/>
                    <a:pt x="346" y="3073"/>
                  </a:cubicBezTo>
                  <a:close/>
                  <a:moveTo>
                    <a:pt x="346" y="6144"/>
                  </a:moveTo>
                  <a:cubicBezTo>
                    <a:pt x="155" y="6144"/>
                    <a:pt x="0" y="6299"/>
                    <a:pt x="0" y="6478"/>
                  </a:cubicBezTo>
                  <a:lnTo>
                    <a:pt x="0" y="7847"/>
                  </a:lnTo>
                  <a:cubicBezTo>
                    <a:pt x="0" y="8038"/>
                    <a:pt x="155" y="8192"/>
                    <a:pt x="346" y="8192"/>
                  </a:cubicBezTo>
                  <a:cubicBezTo>
                    <a:pt x="536" y="8192"/>
                    <a:pt x="691" y="8038"/>
                    <a:pt x="691" y="7847"/>
                  </a:cubicBezTo>
                  <a:lnTo>
                    <a:pt x="691" y="6478"/>
                  </a:lnTo>
                  <a:cubicBezTo>
                    <a:pt x="691" y="6299"/>
                    <a:pt x="536" y="6144"/>
                    <a:pt x="346" y="6144"/>
                  </a:cubicBezTo>
                  <a:close/>
                  <a:moveTo>
                    <a:pt x="346" y="9216"/>
                  </a:moveTo>
                  <a:cubicBezTo>
                    <a:pt x="155" y="9216"/>
                    <a:pt x="0" y="9371"/>
                    <a:pt x="0" y="9550"/>
                  </a:cubicBezTo>
                  <a:lnTo>
                    <a:pt x="0" y="10919"/>
                  </a:lnTo>
                  <a:cubicBezTo>
                    <a:pt x="0" y="11109"/>
                    <a:pt x="155" y="11264"/>
                    <a:pt x="346" y="11264"/>
                  </a:cubicBezTo>
                  <a:cubicBezTo>
                    <a:pt x="536" y="11264"/>
                    <a:pt x="691" y="11109"/>
                    <a:pt x="691" y="10919"/>
                  </a:cubicBezTo>
                  <a:lnTo>
                    <a:pt x="691" y="9550"/>
                  </a:lnTo>
                  <a:cubicBezTo>
                    <a:pt x="691" y="9371"/>
                    <a:pt x="536" y="9216"/>
                    <a:pt x="346" y="9216"/>
                  </a:cubicBezTo>
                  <a:close/>
                  <a:moveTo>
                    <a:pt x="346" y="12288"/>
                  </a:moveTo>
                  <a:cubicBezTo>
                    <a:pt x="155" y="12288"/>
                    <a:pt x="0" y="12443"/>
                    <a:pt x="0" y="12621"/>
                  </a:cubicBezTo>
                  <a:lnTo>
                    <a:pt x="0" y="13991"/>
                  </a:lnTo>
                  <a:cubicBezTo>
                    <a:pt x="0" y="14181"/>
                    <a:pt x="155" y="14336"/>
                    <a:pt x="346" y="14336"/>
                  </a:cubicBezTo>
                  <a:cubicBezTo>
                    <a:pt x="536" y="14336"/>
                    <a:pt x="691" y="14181"/>
                    <a:pt x="691" y="13991"/>
                  </a:cubicBezTo>
                  <a:lnTo>
                    <a:pt x="691" y="12621"/>
                  </a:lnTo>
                  <a:cubicBezTo>
                    <a:pt x="691" y="12443"/>
                    <a:pt x="536" y="12288"/>
                    <a:pt x="346" y="12288"/>
                  </a:cubicBezTo>
                  <a:close/>
                  <a:moveTo>
                    <a:pt x="346" y="15360"/>
                  </a:moveTo>
                  <a:cubicBezTo>
                    <a:pt x="155" y="15360"/>
                    <a:pt x="0" y="15503"/>
                    <a:pt x="0" y="15693"/>
                  </a:cubicBezTo>
                  <a:lnTo>
                    <a:pt x="0" y="17062"/>
                  </a:lnTo>
                  <a:cubicBezTo>
                    <a:pt x="0" y="17253"/>
                    <a:pt x="155" y="17408"/>
                    <a:pt x="346" y="17408"/>
                  </a:cubicBezTo>
                  <a:cubicBezTo>
                    <a:pt x="536" y="17408"/>
                    <a:pt x="691" y="17253"/>
                    <a:pt x="691" y="17062"/>
                  </a:cubicBezTo>
                  <a:lnTo>
                    <a:pt x="691" y="15693"/>
                  </a:lnTo>
                  <a:cubicBezTo>
                    <a:pt x="691" y="15503"/>
                    <a:pt x="536" y="15360"/>
                    <a:pt x="346" y="15360"/>
                  </a:cubicBezTo>
                  <a:close/>
                  <a:moveTo>
                    <a:pt x="346" y="18432"/>
                  </a:moveTo>
                  <a:cubicBezTo>
                    <a:pt x="155" y="18432"/>
                    <a:pt x="0" y="18575"/>
                    <a:pt x="0" y="18765"/>
                  </a:cubicBezTo>
                  <a:lnTo>
                    <a:pt x="0" y="20134"/>
                  </a:lnTo>
                  <a:cubicBezTo>
                    <a:pt x="0" y="20325"/>
                    <a:pt x="155" y="20480"/>
                    <a:pt x="346" y="20480"/>
                  </a:cubicBezTo>
                  <a:cubicBezTo>
                    <a:pt x="536" y="20480"/>
                    <a:pt x="691" y="20325"/>
                    <a:pt x="691" y="20134"/>
                  </a:cubicBezTo>
                  <a:lnTo>
                    <a:pt x="691" y="18765"/>
                  </a:lnTo>
                  <a:cubicBezTo>
                    <a:pt x="691" y="18575"/>
                    <a:pt x="536" y="18432"/>
                    <a:pt x="346" y="18432"/>
                  </a:cubicBezTo>
                  <a:close/>
                  <a:moveTo>
                    <a:pt x="346" y="21504"/>
                  </a:moveTo>
                  <a:cubicBezTo>
                    <a:pt x="155" y="21504"/>
                    <a:pt x="0" y="21646"/>
                    <a:pt x="0" y="21837"/>
                  </a:cubicBezTo>
                  <a:lnTo>
                    <a:pt x="0" y="23206"/>
                  </a:lnTo>
                  <a:cubicBezTo>
                    <a:pt x="0" y="23397"/>
                    <a:pt x="155" y="23551"/>
                    <a:pt x="346" y="23551"/>
                  </a:cubicBezTo>
                  <a:cubicBezTo>
                    <a:pt x="536" y="23551"/>
                    <a:pt x="691" y="23397"/>
                    <a:pt x="691" y="23206"/>
                  </a:cubicBezTo>
                  <a:lnTo>
                    <a:pt x="691" y="21837"/>
                  </a:lnTo>
                  <a:cubicBezTo>
                    <a:pt x="691" y="21646"/>
                    <a:pt x="536" y="21504"/>
                    <a:pt x="346" y="21504"/>
                  </a:cubicBezTo>
                  <a:close/>
                  <a:moveTo>
                    <a:pt x="346" y="24563"/>
                  </a:moveTo>
                  <a:cubicBezTo>
                    <a:pt x="155" y="24563"/>
                    <a:pt x="0" y="24718"/>
                    <a:pt x="0" y="24909"/>
                  </a:cubicBezTo>
                  <a:lnTo>
                    <a:pt x="0" y="26278"/>
                  </a:lnTo>
                  <a:cubicBezTo>
                    <a:pt x="0" y="26468"/>
                    <a:pt x="155" y="26611"/>
                    <a:pt x="346" y="26611"/>
                  </a:cubicBezTo>
                  <a:cubicBezTo>
                    <a:pt x="536" y="26611"/>
                    <a:pt x="691" y="26468"/>
                    <a:pt x="691" y="26278"/>
                  </a:cubicBezTo>
                  <a:lnTo>
                    <a:pt x="691" y="24909"/>
                  </a:lnTo>
                  <a:cubicBezTo>
                    <a:pt x="691" y="24718"/>
                    <a:pt x="536" y="24563"/>
                    <a:pt x="346" y="24563"/>
                  </a:cubicBezTo>
                  <a:close/>
                  <a:moveTo>
                    <a:pt x="346" y="27635"/>
                  </a:moveTo>
                  <a:cubicBezTo>
                    <a:pt x="155" y="27635"/>
                    <a:pt x="0" y="27790"/>
                    <a:pt x="0" y="27981"/>
                  </a:cubicBezTo>
                  <a:lnTo>
                    <a:pt x="0" y="29350"/>
                  </a:lnTo>
                  <a:cubicBezTo>
                    <a:pt x="0" y="29540"/>
                    <a:pt x="155" y="29683"/>
                    <a:pt x="346" y="29683"/>
                  </a:cubicBezTo>
                  <a:cubicBezTo>
                    <a:pt x="536" y="29683"/>
                    <a:pt x="691" y="29540"/>
                    <a:pt x="691" y="29350"/>
                  </a:cubicBezTo>
                  <a:lnTo>
                    <a:pt x="691" y="27981"/>
                  </a:lnTo>
                  <a:cubicBezTo>
                    <a:pt x="691" y="27790"/>
                    <a:pt x="536" y="27635"/>
                    <a:pt x="346" y="27635"/>
                  </a:cubicBezTo>
                  <a:close/>
                  <a:moveTo>
                    <a:pt x="346" y="30707"/>
                  </a:moveTo>
                  <a:cubicBezTo>
                    <a:pt x="155" y="30707"/>
                    <a:pt x="0" y="30862"/>
                    <a:pt x="0" y="31052"/>
                  </a:cubicBezTo>
                  <a:lnTo>
                    <a:pt x="0" y="32422"/>
                  </a:lnTo>
                  <a:cubicBezTo>
                    <a:pt x="0" y="32612"/>
                    <a:pt x="155" y="32755"/>
                    <a:pt x="346" y="32755"/>
                  </a:cubicBezTo>
                  <a:cubicBezTo>
                    <a:pt x="536" y="32755"/>
                    <a:pt x="691" y="32612"/>
                    <a:pt x="691" y="32422"/>
                  </a:cubicBezTo>
                  <a:lnTo>
                    <a:pt x="691" y="31052"/>
                  </a:lnTo>
                  <a:cubicBezTo>
                    <a:pt x="691" y="30862"/>
                    <a:pt x="536" y="30707"/>
                    <a:pt x="346" y="30707"/>
                  </a:cubicBezTo>
                  <a:close/>
                  <a:moveTo>
                    <a:pt x="346" y="33779"/>
                  </a:moveTo>
                  <a:cubicBezTo>
                    <a:pt x="155" y="33779"/>
                    <a:pt x="0" y="33934"/>
                    <a:pt x="0" y="34124"/>
                  </a:cubicBezTo>
                  <a:lnTo>
                    <a:pt x="0" y="35493"/>
                  </a:lnTo>
                  <a:cubicBezTo>
                    <a:pt x="0" y="35672"/>
                    <a:pt x="155" y="35827"/>
                    <a:pt x="346" y="35827"/>
                  </a:cubicBezTo>
                  <a:cubicBezTo>
                    <a:pt x="536" y="35827"/>
                    <a:pt x="691" y="35672"/>
                    <a:pt x="691" y="35493"/>
                  </a:cubicBezTo>
                  <a:lnTo>
                    <a:pt x="691" y="34124"/>
                  </a:lnTo>
                  <a:cubicBezTo>
                    <a:pt x="691" y="33934"/>
                    <a:pt x="536" y="33779"/>
                    <a:pt x="346" y="33779"/>
                  </a:cubicBezTo>
                  <a:close/>
                  <a:moveTo>
                    <a:pt x="346" y="36851"/>
                  </a:moveTo>
                  <a:cubicBezTo>
                    <a:pt x="155" y="36851"/>
                    <a:pt x="0" y="37005"/>
                    <a:pt x="0" y="37196"/>
                  </a:cubicBezTo>
                  <a:lnTo>
                    <a:pt x="0" y="38565"/>
                  </a:lnTo>
                  <a:cubicBezTo>
                    <a:pt x="0" y="38744"/>
                    <a:pt x="155" y="38899"/>
                    <a:pt x="346" y="38899"/>
                  </a:cubicBezTo>
                  <a:cubicBezTo>
                    <a:pt x="536" y="38899"/>
                    <a:pt x="691" y="38744"/>
                    <a:pt x="691" y="38565"/>
                  </a:cubicBezTo>
                  <a:lnTo>
                    <a:pt x="691" y="37196"/>
                  </a:lnTo>
                  <a:cubicBezTo>
                    <a:pt x="691" y="37005"/>
                    <a:pt x="536" y="36851"/>
                    <a:pt x="346" y="36851"/>
                  </a:cubicBezTo>
                  <a:close/>
                  <a:moveTo>
                    <a:pt x="346" y="39922"/>
                  </a:moveTo>
                  <a:cubicBezTo>
                    <a:pt x="155" y="39922"/>
                    <a:pt x="0" y="40077"/>
                    <a:pt x="0" y="40268"/>
                  </a:cubicBezTo>
                  <a:lnTo>
                    <a:pt x="0" y="41637"/>
                  </a:lnTo>
                  <a:cubicBezTo>
                    <a:pt x="0" y="41816"/>
                    <a:pt x="155" y="41970"/>
                    <a:pt x="346" y="41970"/>
                  </a:cubicBezTo>
                  <a:cubicBezTo>
                    <a:pt x="536" y="41970"/>
                    <a:pt x="691" y="41816"/>
                    <a:pt x="691" y="41637"/>
                  </a:cubicBezTo>
                  <a:lnTo>
                    <a:pt x="691" y="40268"/>
                  </a:lnTo>
                  <a:cubicBezTo>
                    <a:pt x="691" y="40077"/>
                    <a:pt x="536" y="39922"/>
                    <a:pt x="346" y="39922"/>
                  </a:cubicBezTo>
                  <a:close/>
                  <a:moveTo>
                    <a:pt x="346" y="42994"/>
                  </a:moveTo>
                  <a:cubicBezTo>
                    <a:pt x="155" y="42994"/>
                    <a:pt x="0" y="43149"/>
                    <a:pt x="0" y="43340"/>
                  </a:cubicBezTo>
                  <a:lnTo>
                    <a:pt x="0" y="44697"/>
                  </a:lnTo>
                  <a:cubicBezTo>
                    <a:pt x="0" y="44887"/>
                    <a:pt x="155" y="45042"/>
                    <a:pt x="346" y="45042"/>
                  </a:cubicBezTo>
                  <a:cubicBezTo>
                    <a:pt x="536" y="45042"/>
                    <a:pt x="691" y="44887"/>
                    <a:pt x="691" y="44697"/>
                  </a:cubicBezTo>
                  <a:lnTo>
                    <a:pt x="691" y="43340"/>
                  </a:lnTo>
                  <a:cubicBezTo>
                    <a:pt x="691" y="43149"/>
                    <a:pt x="536" y="42994"/>
                    <a:pt x="346" y="42994"/>
                  </a:cubicBezTo>
                  <a:close/>
                  <a:moveTo>
                    <a:pt x="346" y="46066"/>
                  </a:moveTo>
                  <a:cubicBezTo>
                    <a:pt x="155" y="46066"/>
                    <a:pt x="0" y="46221"/>
                    <a:pt x="0" y="46411"/>
                  </a:cubicBezTo>
                  <a:lnTo>
                    <a:pt x="0" y="47769"/>
                  </a:lnTo>
                  <a:cubicBezTo>
                    <a:pt x="0" y="47959"/>
                    <a:pt x="155" y="48114"/>
                    <a:pt x="346" y="48114"/>
                  </a:cubicBezTo>
                  <a:cubicBezTo>
                    <a:pt x="536" y="48114"/>
                    <a:pt x="691" y="47959"/>
                    <a:pt x="691" y="47769"/>
                  </a:cubicBezTo>
                  <a:lnTo>
                    <a:pt x="691" y="46411"/>
                  </a:lnTo>
                  <a:cubicBezTo>
                    <a:pt x="691" y="46221"/>
                    <a:pt x="536" y="46066"/>
                    <a:pt x="346" y="46066"/>
                  </a:cubicBezTo>
                  <a:close/>
                  <a:moveTo>
                    <a:pt x="346" y="49138"/>
                  </a:moveTo>
                  <a:cubicBezTo>
                    <a:pt x="155" y="49138"/>
                    <a:pt x="0" y="49293"/>
                    <a:pt x="0" y="49483"/>
                  </a:cubicBezTo>
                  <a:lnTo>
                    <a:pt x="0" y="50840"/>
                  </a:lnTo>
                  <a:cubicBezTo>
                    <a:pt x="0" y="51031"/>
                    <a:pt x="155" y="51186"/>
                    <a:pt x="346" y="51186"/>
                  </a:cubicBezTo>
                  <a:cubicBezTo>
                    <a:pt x="536" y="51186"/>
                    <a:pt x="691" y="51031"/>
                    <a:pt x="691" y="50840"/>
                  </a:cubicBezTo>
                  <a:lnTo>
                    <a:pt x="691" y="49483"/>
                  </a:lnTo>
                  <a:cubicBezTo>
                    <a:pt x="691" y="49293"/>
                    <a:pt x="536" y="49138"/>
                    <a:pt x="346" y="49138"/>
                  </a:cubicBezTo>
                  <a:close/>
                  <a:moveTo>
                    <a:pt x="346" y="52210"/>
                  </a:moveTo>
                  <a:cubicBezTo>
                    <a:pt x="155" y="52210"/>
                    <a:pt x="0" y="52364"/>
                    <a:pt x="0" y="52555"/>
                  </a:cubicBezTo>
                  <a:lnTo>
                    <a:pt x="0" y="53912"/>
                  </a:lnTo>
                  <a:cubicBezTo>
                    <a:pt x="0" y="54103"/>
                    <a:pt x="155" y="54258"/>
                    <a:pt x="346" y="54258"/>
                  </a:cubicBezTo>
                  <a:cubicBezTo>
                    <a:pt x="536" y="54258"/>
                    <a:pt x="691" y="54103"/>
                    <a:pt x="691" y="53912"/>
                  </a:cubicBezTo>
                  <a:lnTo>
                    <a:pt x="691" y="52555"/>
                  </a:lnTo>
                  <a:cubicBezTo>
                    <a:pt x="691" y="52364"/>
                    <a:pt x="536" y="52210"/>
                    <a:pt x="346" y="52210"/>
                  </a:cubicBezTo>
                  <a:close/>
                  <a:moveTo>
                    <a:pt x="346" y="55281"/>
                  </a:moveTo>
                  <a:cubicBezTo>
                    <a:pt x="155" y="55281"/>
                    <a:pt x="0" y="55436"/>
                    <a:pt x="0" y="55627"/>
                  </a:cubicBezTo>
                  <a:lnTo>
                    <a:pt x="0" y="56984"/>
                  </a:lnTo>
                  <a:cubicBezTo>
                    <a:pt x="0" y="57175"/>
                    <a:pt x="155" y="57329"/>
                    <a:pt x="346" y="57329"/>
                  </a:cubicBezTo>
                  <a:cubicBezTo>
                    <a:pt x="536" y="57329"/>
                    <a:pt x="691" y="57175"/>
                    <a:pt x="691" y="56984"/>
                  </a:cubicBezTo>
                  <a:lnTo>
                    <a:pt x="691" y="55627"/>
                  </a:lnTo>
                  <a:cubicBezTo>
                    <a:pt x="691" y="55436"/>
                    <a:pt x="536" y="55281"/>
                    <a:pt x="346" y="55281"/>
                  </a:cubicBezTo>
                  <a:close/>
                  <a:moveTo>
                    <a:pt x="346" y="58353"/>
                  </a:moveTo>
                  <a:cubicBezTo>
                    <a:pt x="155" y="58353"/>
                    <a:pt x="0" y="58508"/>
                    <a:pt x="0" y="58699"/>
                  </a:cubicBezTo>
                  <a:lnTo>
                    <a:pt x="0" y="60056"/>
                  </a:lnTo>
                  <a:cubicBezTo>
                    <a:pt x="0" y="60246"/>
                    <a:pt x="155" y="60401"/>
                    <a:pt x="346" y="60401"/>
                  </a:cubicBezTo>
                  <a:cubicBezTo>
                    <a:pt x="536" y="60401"/>
                    <a:pt x="691" y="60246"/>
                    <a:pt x="691" y="60056"/>
                  </a:cubicBezTo>
                  <a:lnTo>
                    <a:pt x="691" y="58699"/>
                  </a:lnTo>
                  <a:cubicBezTo>
                    <a:pt x="691" y="58508"/>
                    <a:pt x="536" y="58353"/>
                    <a:pt x="346" y="58353"/>
                  </a:cubicBezTo>
                  <a:close/>
                  <a:moveTo>
                    <a:pt x="346" y="61425"/>
                  </a:moveTo>
                  <a:cubicBezTo>
                    <a:pt x="155" y="61425"/>
                    <a:pt x="0" y="61580"/>
                    <a:pt x="0" y="61770"/>
                  </a:cubicBezTo>
                  <a:lnTo>
                    <a:pt x="0" y="63128"/>
                  </a:lnTo>
                  <a:cubicBezTo>
                    <a:pt x="0" y="63318"/>
                    <a:pt x="155" y="63473"/>
                    <a:pt x="346" y="63473"/>
                  </a:cubicBezTo>
                  <a:cubicBezTo>
                    <a:pt x="536" y="63473"/>
                    <a:pt x="691" y="63318"/>
                    <a:pt x="691" y="63128"/>
                  </a:cubicBezTo>
                  <a:lnTo>
                    <a:pt x="691" y="61770"/>
                  </a:lnTo>
                  <a:cubicBezTo>
                    <a:pt x="691" y="61580"/>
                    <a:pt x="536" y="61425"/>
                    <a:pt x="346" y="61425"/>
                  </a:cubicBezTo>
                  <a:close/>
                  <a:moveTo>
                    <a:pt x="346" y="64497"/>
                  </a:moveTo>
                  <a:cubicBezTo>
                    <a:pt x="155" y="64497"/>
                    <a:pt x="0" y="64652"/>
                    <a:pt x="0" y="64830"/>
                  </a:cubicBezTo>
                  <a:lnTo>
                    <a:pt x="0" y="66199"/>
                  </a:lnTo>
                  <a:cubicBezTo>
                    <a:pt x="0" y="66390"/>
                    <a:pt x="155" y="66545"/>
                    <a:pt x="346" y="66545"/>
                  </a:cubicBezTo>
                  <a:cubicBezTo>
                    <a:pt x="536" y="66545"/>
                    <a:pt x="691" y="66390"/>
                    <a:pt x="691" y="66199"/>
                  </a:cubicBezTo>
                  <a:lnTo>
                    <a:pt x="691" y="64830"/>
                  </a:lnTo>
                  <a:cubicBezTo>
                    <a:pt x="691" y="64652"/>
                    <a:pt x="536" y="64497"/>
                    <a:pt x="346" y="64497"/>
                  </a:cubicBezTo>
                  <a:close/>
                  <a:moveTo>
                    <a:pt x="346" y="67569"/>
                  </a:moveTo>
                  <a:cubicBezTo>
                    <a:pt x="155" y="67569"/>
                    <a:pt x="0" y="67723"/>
                    <a:pt x="0" y="67902"/>
                  </a:cubicBezTo>
                  <a:lnTo>
                    <a:pt x="0" y="69271"/>
                  </a:lnTo>
                  <a:cubicBezTo>
                    <a:pt x="0" y="69462"/>
                    <a:pt x="155" y="69617"/>
                    <a:pt x="346" y="69617"/>
                  </a:cubicBezTo>
                  <a:cubicBezTo>
                    <a:pt x="536" y="69617"/>
                    <a:pt x="691" y="69462"/>
                    <a:pt x="691" y="69271"/>
                  </a:cubicBezTo>
                  <a:lnTo>
                    <a:pt x="691" y="67902"/>
                  </a:lnTo>
                  <a:cubicBezTo>
                    <a:pt x="691" y="67723"/>
                    <a:pt x="536" y="67569"/>
                    <a:pt x="346" y="67569"/>
                  </a:cubicBezTo>
                  <a:close/>
                  <a:moveTo>
                    <a:pt x="346" y="70641"/>
                  </a:moveTo>
                  <a:cubicBezTo>
                    <a:pt x="155" y="70641"/>
                    <a:pt x="0" y="70795"/>
                    <a:pt x="0" y="70974"/>
                  </a:cubicBezTo>
                  <a:lnTo>
                    <a:pt x="0" y="72343"/>
                  </a:lnTo>
                  <a:cubicBezTo>
                    <a:pt x="0" y="72534"/>
                    <a:pt x="155" y="72688"/>
                    <a:pt x="346" y="72688"/>
                  </a:cubicBezTo>
                  <a:cubicBezTo>
                    <a:pt x="536" y="72688"/>
                    <a:pt x="691" y="72534"/>
                    <a:pt x="691" y="72343"/>
                  </a:cubicBezTo>
                  <a:lnTo>
                    <a:pt x="691" y="70974"/>
                  </a:lnTo>
                  <a:cubicBezTo>
                    <a:pt x="691" y="70795"/>
                    <a:pt x="536" y="70641"/>
                    <a:pt x="346" y="70641"/>
                  </a:cubicBezTo>
                  <a:close/>
                  <a:moveTo>
                    <a:pt x="346" y="73712"/>
                  </a:moveTo>
                  <a:cubicBezTo>
                    <a:pt x="155" y="73712"/>
                    <a:pt x="0" y="73855"/>
                    <a:pt x="0" y="74046"/>
                  </a:cubicBezTo>
                  <a:cubicBezTo>
                    <a:pt x="0" y="74236"/>
                    <a:pt x="155" y="74391"/>
                    <a:pt x="346" y="74391"/>
                  </a:cubicBezTo>
                  <a:lnTo>
                    <a:pt x="1715" y="74391"/>
                  </a:lnTo>
                  <a:cubicBezTo>
                    <a:pt x="1905" y="74391"/>
                    <a:pt x="2048" y="74236"/>
                    <a:pt x="2048" y="74046"/>
                  </a:cubicBezTo>
                  <a:cubicBezTo>
                    <a:pt x="2048" y="73855"/>
                    <a:pt x="1905" y="73712"/>
                    <a:pt x="1715" y="73712"/>
                  </a:cubicBezTo>
                  <a:close/>
                  <a:moveTo>
                    <a:pt x="3418" y="73712"/>
                  </a:moveTo>
                  <a:cubicBezTo>
                    <a:pt x="3227" y="73712"/>
                    <a:pt x="3072" y="73855"/>
                    <a:pt x="3072" y="74046"/>
                  </a:cubicBezTo>
                  <a:cubicBezTo>
                    <a:pt x="3072" y="74236"/>
                    <a:pt x="3227" y="74391"/>
                    <a:pt x="3418" y="74391"/>
                  </a:cubicBezTo>
                  <a:lnTo>
                    <a:pt x="4787" y="74391"/>
                  </a:lnTo>
                  <a:cubicBezTo>
                    <a:pt x="4977" y="74391"/>
                    <a:pt x="5120" y="74236"/>
                    <a:pt x="5120" y="74046"/>
                  </a:cubicBezTo>
                  <a:cubicBezTo>
                    <a:pt x="5120" y="73855"/>
                    <a:pt x="4977" y="73712"/>
                    <a:pt x="4787" y="73712"/>
                  </a:cubicBezTo>
                  <a:close/>
                  <a:moveTo>
                    <a:pt x="6489" y="73712"/>
                  </a:moveTo>
                  <a:cubicBezTo>
                    <a:pt x="6299" y="73712"/>
                    <a:pt x="6144" y="73855"/>
                    <a:pt x="6144" y="74046"/>
                  </a:cubicBezTo>
                  <a:cubicBezTo>
                    <a:pt x="6144" y="74236"/>
                    <a:pt x="6299" y="74391"/>
                    <a:pt x="6489" y="74391"/>
                  </a:cubicBezTo>
                  <a:lnTo>
                    <a:pt x="7859" y="74391"/>
                  </a:lnTo>
                  <a:cubicBezTo>
                    <a:pt x="8037" y="74391"/>
                    <a:pt x="8192" y="74236"/>
                    <a:pt x="8192" y="74046"/>
                  </a:cubicBezTo>
                  <a:cubicBezTo>
                    <a:pt x="8192" y="73855"/>
                    <a:pt x="8037" y="73712"/>
                    <a:pt x="7859" y="73712"/>
                  </a:cubicBezTo>
                  <a:close/>
                  <a:moveTo>
                    <a:pt x="9561" y="73712"/>
                  </a:moveTo>
                  <a:cubicBezTo>
                    <a:pt x="9371" y="73712"/>
                    <a:pt x="9216" y="73855"/>
                    <a:pt x="9216" y="74046"/>
                  </a:cubicBezTo>
                  <a:cubicBezTo>
                    <a:pt x="9216" y="74236"/>
                    <a:pt x="9371" y="74391"/>
                    <a:pt x="9561" y="74391"/>
                  </a:cubicBezTo>
                  <a:lnTo>
                    <a:pt x="10930" y="74391"/>
                  </a:lnTo>
                  <a:cubicBezTo>
                    <a:pt x="11109" y="74391"/>
                    <a:pt x="11264" y="74236"/>
                    <a:pt x="11264" y="74046"/>
                  </a:cubicBezTo>
                  <a:cubicBezTo>
                    <a:pt x="11264" y="73855"/>
                    <a:pt x="11109" y="73712"/>
                    <a:pt x="10930" y="73712"/>
                  </a:cubicBezTo>
                  <a:close/>
                  <a:moveTo>
                    <a:pt x="12633" y="73712"/>
                  </a:moveTo>
                  <a:cubicBezTo>
                    <a:pt x="12442" y="73712"/>
                    <a:pt x="12288" y="73855"/>
                    <a:pt x="12288" y="74046"/>
                  </a:cubicBezTo>
                  <a:cubicBezTo>
                    <a:pt x="12288" y="74236"/>
                    <a:pt x="12442" y="74391"/>
                    <a:pt x="12633" y="74391"/>
                  </a:cubicBezTo>
                  <a:lnTo>
                    <a:pt x="14002" y="74391"/>
                  </a:lnTo>
                  <a:cubicBezTo>
                    <a:pt x="14181" y="74391"/>
                    <a:pt x="14336" y="74236"/>
                    <a:pt x="14336" y="74046"/>
                  </a:cubicBezTo>
                  <a:cubicBezTo>
                    <a:pt x="14336" y="73855"/>
                    <a:pt x="14181" y="73712"/>
                    <a:pt x="14002" y="73712"/>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311" name="Google Shape;311;p19"/>
            <p:cNvGrpSpPr/>
            <p:nvPr/>
          </p:nvGrpSpPr>
          <p:grpSpPr>
            <a:xfrm>
              <a:off x="2261217" y="1321853"/>
              <a:ext cx="834069" cy="860077"/>
              <a:chOff x="2261217" y="1321853"/>
              <a:chExt cx="834069" cy="860077"/>
            </a:xfrm>
          </p:grpSpPr>
          <p:sp>
            <p:nvSpPr>
              <p:cNvPr id="312" name="Google Shape;312;p19"/>
              <p:cNvSpPr/>
              <p:nvPr/>
            </p:nvSpPr>
            <p:spPr>
              <a:xfrm>
                <a:off x="2261217" y="1321853"/>
                <a:ext cx="785381" cy="813665"/>
              </a:xfrm>
              <a:custGeom>
                <a:avLst/>
                <a:gdLst/>
                <a:ahLst/>
                <a:cxnLst/>
                <a:rect l="l" t="t" r="r" b="b"/>
                <a:pathLst>
                  <a:path w="23313" h="23325" extrusionOk="0">
                    <a:moveTo>
                      <a:pt x="11657" y="0"/>
                    </a:moveTo>
                    <a:cubicBezTo>
                      <a:pt x="5215" y="0"/>
                      <a:pt x="0" y="5227"/>
                      <a:pt x="0" y="11657"/>
                    </a:cubicBezTo>
                    <a:cubicBezTo>
                      <a:pt x="0" y="18098"/>
                      <a:pt x="5215" y="23325"/>
                      <a:pt x="11657" y="23325"/>
                    </a:cubicBezTo>
                    <a:cubicBezTo>
                      <a:pt x="18098" y="23325"/>
                      <a:pt x="23313" y="18098"/>
                      <a:pt x="23313" y="11657"/>
                    </a:cubicBezTo>
                    <a:cubicBezTo>
                      <a:pt x="23313" y="5227"/>
                      <a:pt x="18098" y="0"/>
                      <a:pt x="11657" y="0"/>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algn="ctr">
                  <a:buClr>
                    <a:srgbClr val="000000"/>
                  </a:buClr>
                  <a:buFont typeface="Arial"/>
                  <a:buNone/>
                </a:pPr>
                <a:r>
                  <a:rPr lang="es-MX" kern="0" dirty="0">
                    <a:solidFill>
                      <a:srgbClr val="002060"/>
                    </a:solidFill>
                    <a:latin typeface="Fira Sans Extra Condensed Medium"/>
                    <a:ea typeface="Fira Sans Extra Condensed Medium"/>
                    <a:cs typeface="Fira Sans Extra Condensed Medium"/>
                    <a:sym typeface="Fira Sans Extra Condensed Medium"/>
                  </a:rPr>
                  <a:t>OMS </a:t>
                </a:r>
                <a:endParaRPr kern="0" dirty="0">
                  <a:solidFill>
                    <a:srgbClr val="002060"/>
                  </a:solidFill>
                  <a:latin typeface="Fira Sans Extra Condensed Medium"/>
                  <a:ea typeface="Fira Sans Extra Condensed Medium"/>
                  <a:cs typeface="Fira Sans Extra Condensed Medium"/>
                  <a:sym typeface="Fira Sans Extra Condensed Medium"/>
                </a:endParaRPr>
              </a:p>
            </p:txBody>
          </p:sp>
          <p:sp>
            <p:nvSpPr>
              <p:cNvPr id="313" name="Google Shape;313;p19"/>
              <p:cNvSpPr/>
              <p:nvPr/>
            </p:nvSpPr>
            <p:spPr>
              <a:xfrm>
                <a:off x="2277913" y="1364557"/>
                <a:ext cx="817373" cy="817373"/>
              </a:xfrm>
              <a:custGeom>
                <a:avLst/>
                <a:gdLst/>
                <a:ahLst/>
                <a:cxnLst/>
                <a:rect l="l" t="t" r="r" b="b"/>
                <a:pathLst>
                  <a:path w="28885" h="28885" extrusionOk="0">
                    <a:moveTo>
                      <a:pt x="15086" y="0"/>
                    </a:moveTo>
                    <a:cubicBezTo>
                      <a:pt x="14895" y="0"/>
                      <a:pt x="14740" y="143"/>
                      <a:pt x="14728" y="334"/>
                    </a:cubicBezTo>
                    <a:cubicBezTo>
                      <a:pt x="14716" y="524"/>
                      <a:pt x="14871" y="679"/>
                      <a:pt x="15050" y="691"/>
                    </a:cubicBezTo>
                    <a:cubicBezTo>
                      <a:pt x="15502" y="703"/>
                      <a:pt x="15943" y="750"/>
                      <a:pt x="16383" y="810"/>
                    </a:cubicBezTo>
                    <a:lnTo>
                      <a:pt x="16431" y="810"/>
                    </a:lnTo>
                    <a:cubicBezTo>
                      <a:pt x="16598" y="810"/>
                      <a:pt x="16741" y="691"/>
                      <a:pt x="16764" y="524"/>
                    </a:cubicBezTo>
                    <a:cubicBezTo>
                      <a:pt x="16788" y="334"/>
                      <a:pt x="16657" y="155"/>
                      <a:pt x="16479" y="131"/>
                    </a:cubicBezTo>
                    <a:cubicBezTo>
                      <a:pt x="16014" y="72"/>
                      <a:pt x="15550" y="24"/>
                      <a:pt x="15086" y="0"/>
                    </a:cubicBezTo>
                    <a:close/>
                    <a:moveTo>
                      <a:pt x="13359" y="35"/>
                    </a:moveTo>
                    <a:cubicBezTo>
                      <a:pt x="13351" y="35"/>
                      <a:pt x="13343" y="35"/>
                      <a:pt x="13335" y="36"/>
                    </a:cubicBezTo>
                    <a:cubicBezTo>
                      <a:pt x="12871" y="72"/>
                      <a:pt x="12407" y="131"/>
                      <a:pt x="11954" y="203"/>
                    </a:cubicBezTo>
                    <a:cubicBezTo>
                      <a:pt x="11764" y="238"/>
                      <a:pt x="11645" y="417"/>
                      <a:pt x="11680" y="596"/>
                    </a:cubicBezTo>
                    <a:cubicBezTo>
                      <a:pt x="11704" y="762"/>
                      <a:pt x="11847" y="881"/>
                      <a:pt x="12014" y="881"/>
                    </a:cubicBezTo>
                    <a:lnTo>
                      <a:pt x="12073" y="881"/>
                    </a:lnTo>
                    <a:cubicBezTo>
                      <a:pt x="12502" y="798"/>
                      <a:pt x="12954" y="750"/>
                      <a:pt x="13395" y="715"/>
                    </a:cubicBezTo>
                    <a:cubicBezTo>
                      <a:pt x="13573" y="703"/>
                      <a:pt x="13716" y="536"/>
                      <a:pt x="13704" y="346"/>
                    </a:cubicBezTo>
                    <a:cubicBezTo>
                      <a:pt x="13693" y="163"/>
                      <a:pt x="13540" y="35"/>
                      <a:pt x="13359" y="35"/>
                    </a:cubicBezTo>
                    <a:close/>
                    <a:moveTo>
                      <a:pt x="18095" y="465"/>
                    </a:moveTo>
                    <a:cubicBezTo>
                      <a:pt x="17945" y="465"/>
                      <a:pt x="17804" y="566"/>
                      <a:pt x="17764" y="727"/>
                    </a:cubicBezTo>
                    <a:cubicBezTo>
                      <a:pt x="17717" y="905"/>
                      <a:pt x="17824" y="1096"/>
                      <a:pt x="18014" y="1143"/>
                    </a:cubicBezTo>
                    <a:cubicBezTo>
                      <a:pt x="18431" y="1250"/>
                      <a:pt x="18860" y="1393"/>
                      <a:pt x="19277" y="1548"/>
                    </a:cubicBezTo>
                    <a:cubicBezTo>
                      <a:pt x="19312" y="1560"/>
                      <a:pt x="19360" y="1572"/>
                      <a:pt x="19396" y="1572"/>
                    </a:cubicBezTo>
                    <a:cubicBezTo>
                      <a:pt x="19538" y="1572"/>
                      <a:pt x="19669" y="1489"/>
                      <a:pt x="19717" y="1346"/>
                    </a:cubicBezTo>
                    <a:cubicBezTo>
                      <a:pt x="19777" y="1167"/>
                      <a:pt x="19693" y="977"/>
                      <a:pt x="19515" y="905"/>
                    </a:cubicBezTo>
                    <a:cubicBezTo>
                      <a:pt x="19086" y="738"/>
                      <a:pt x="18634" y="596"/>
                      <a:pt x="18181" y="476"/>
                    </a:cubicBezTo>
                    <a:cubicBezTo>
                      <a:pt x="18153" y="469"/>
                      <a:pt x="18124" y="465"/>
                      <a:pt x="18095" y="465"/>
                    </a:cubicBezTo>
                    <a:close/>
                    <a:moveTo>
                      <a:pt x="10345" y="595"/>
                    </a:moveTo>
                    <a:cubicBezTo>
                      <a:pt x="10314" y="595"/>
                      <a:pt x="10282" y="599"/>
                      <a:pt x="10252" y="607"/>
                    </a:cubicBezTo>
                    <a:cubicBezTo>
                      <a:pt x="9811" y="738"/>
                      <a:pt x="9371" y="905"/>
                      <a:pt x="8942" y="1084"/>
                    </a:cubicBezTo>
                    <a:cubicBezTo>
                      <a:pt x="8763" y="1155"/>
                      <a:pt x="8680" y="1346"/>
                      <a:pt x="8751" y="1524"/>
                    </a:cubicBezTo>
                    <a:cubicBezTo>
                      <a:pt x="8811" y="1655"/>
                      <a:pt x="8930" y="1739"/>
                      <a:pt x="9073" y="1739"/>
                    </a:cubicBezTo>
                    <a:cubicBezTo>
                      <a:pt x="9109" y="1739"/>
                      <a:pt x="9156" y="1727"/>
                      <a:pt x="9204" y="1715"/>
                    </a:cubicBezTo>
                    <a:cubicBezTo>
                      <a:pt x="9609" y="1536"/>
                      <a:pt x="10025" y="1393"/>
                      <a:pt x="10454" y="1262"/>
                    </a:cubicBezTo>
                    <a:cubicBezTo>
                      <a:pt x="10633" y="1203"/>
                      <a:pt x="10728" y="1012"/>
                      <a:pt x="10680" y="834"/>
                    </a:cubicBezTo>
                    <a:cubicBezTo>
                      <a:pt x="10631" y="686"/>
                      <a:pt x="10492" y="595"/>
                      <a:pt x="10345" y="595"/>
                    </a:cubicBezTo>
                    <a:close/>
                    <a:moveTo>
                      <a:pt x="20953" y="1582"/>
                    </a:moveTo>
                    <a:cubicBezTo>
                      <a:pt x="20831" y="1582"/>
                      <a:pt x="20712" y="1646"/>
                      <a:pt x="20646" y="1762"/>
                    </a:cubicBezTo>
                    <a:cubicBezTo>
                      <a:pt x="20562" y="1929"/>
                      <a:pt x="20634" y="2131"/>
                      <a:pt x="20801" y="2227"/>
                    </a:cubicBezTo>
                    <a:cubicBezTo>
                      <a:pt x="21193" y="2429"/>
                      <a:pt x="21574" y="2655"/>
                      <a:pt x="21944" y="2893"/>
                    </a:cubicBezTo>
                    <a:cubicBezTo>
                      <a:pt x="22003" y="2929"/>
                      <a:pt x="22063" y="2953"/>
                      <a:pt x="22134" y="2953"/>
                    </a:cubicBezTo>
                    <a:cubicBezTo>
                      <a:pt x="22241" y="2953"/>
                      <a:pt x="22348" y="2893"/>
                      <a:pt x="22420" y="2798"/>
                    </a:cubicBezTo>
                    <a:cubicBezTo>
                      <a:pt x="22515" y="2632"/>
                      <a:pt x="22479" y="2429"/>
                      <a:pt x="22313" y="2322"/>
                    </a:cubicBezTo>
                    <a:cubicBezTo>
                      <a:pt x="21932" y="2072"/>
                      <a:pt x="21527" y="1834"/>
                      <a:pt x="21110" y="1619"/>
                    </a:cubicBezTo>
                    <a:cubicBezTo>
                      <a:pt x="21060" y="1594"/>
                      <a:pt x="21006" y="1582"/>
                      <a:pt x="20953" y="1582"/>
                    </a:cubicBezTo>
                    <a:close/>
                    <a:moveTo>
                      <a:pt x="7533" y="1800"/>
                    </a:moveTo>
                    <a:cubicBezTo>
                      <a:pt x="7477" y="1800"/>
                      <a:pt x="7420" y="1815"/>
                      <a:pt x="7370" y="1846"/>
                    </a:cubicBezTo>
                    <a:cubicBezTo>
                      <a:pt x="6965" y="2072"/>
                      <a:pt x="6561" y="2322"/>
                      <a:pt x="6180" y="2584"/>
                    </a:cubicBezTo>
                    <a:cubicBezTo>
                      <a:pt x="6025" y="2691"/>
                      <a:pt x="5989" y="2905"/>
                      <a:pt x="6096" y="3060"/>
                    </a:cubicBezTo>
                    <a:cubicBezTo>
                      <a:pt x="6168" y="3155"/>
                      <a:pt x="6275" y="3203"/>
                      <a:pt x="6382" y="3203"/>
                    </a:cubicBezTo>
                    <a:cubicBezTo>
                      <a:pt x="6442" y="3203"/>
                      <a:pt x="6513" y="3191"/>
                      <a:pt x="6573" y="3143"/>
                    </a:cubicBezTo>
                    <a:cubicBezTo>
                      <a:pt x="6942" y="2893"/>
                      <a:pt x="7323" y="2655"/>
                      <a:pt x="7704" y="2441"/>
                    </a:cubicBezTo>
                    <a:cubicBezTo>
                      <a:pt x="7870" y="2346"/>
                      <a:pt x="7918" y="2131"/>
                      <a:pt x="7835" y="1977"/>
                    </a:cubicBezTo>
                    <a:cubicBezTo>
                      <a:pt x="7770" y="1864"/>
                      <a:pt x="7651" y="1800"/>
                      <a:pt x="7533" y="1800"/>
                    </a:cubicBezTo>
                    <a:close/>
                    <a:moveTo>
                      <a:pt x="23506" y="3282"/>
                    </a:moveTo>
                    <a:cubicBezTo>
                      <a:pt x="23407" y="3282"/>
                      <a:pt x="23309" y="3324"/>
                      <a:pt x="23241" y="3405"/>
                    </a:cubicBezTo>
                    <a:cubicBezTo>
                      <a:pt x="23122" y="3548"/>
                      <a:pt x="23134" y="3763"/>
                      <a:pt x="23277" y="3882"/>
                    </a:cubicBezTo>
                    <a:cubicBezTo>
                      <a:pt x="23622" y="4167"/>
                      <a:pt x="23944" y="4477"/>
                      <a:pt x="24265" y="4787"/>
                    </a:cubicBezTo>
                    <a:cubicBezTo>
                      <a:pt x="24325" y="4858"/>
                      <a:pt x="24420" y="4894"/>
                      <a:pt x="24503" y="4894"/>
                    </a:cubicBezTo>
                    <a:cubicBezTo>
                      <a:pt x="24587" y="4894"/>
                      <a:pt x="24670" y="4858"/>
                      <a:pt x="24742" y="4798"/>
                    </a:cubicBezTo>
                    <a:cubicBezTo>
                      <a:pt x="24872" y="4656"/>
                      <a:pt x="24884" y="4441"/>
                      <a:pt x="24742" y="4310"/>
                    </a:cubicBezTo>
                    <a:cubicBezTo>
                      <a:pt x="24420" y="3977"/>
                      <a:pt x="24075" y="3655"/>
                      <a:pt x="23718" y="3358"/>
                    </a:cubicBezTo>
                    <a:cubicBezTo>
                      <a:pt x="23656" y="3306"/>
                      <a:pt x="23581" y="3282"/>
                      <a:pt x="23506" y="3282"/>
                    </a:cubicBezTo>
                    <a:close/>
                    <a:moveTo>
                      <a:pt x="5040" y="3585"/>
                    </a:moveTo>
                    <a:cubicBezTo>
                      <a:pt x="4959" y="3585"/>
                      <a:pt x="4877" y="3612"/>
                      <a:pt x="4810" y="3667"/>
                    </a:cubicBezTo>
                    <a:cubicBezTo>
                      <a:pt x="4465" y="3977"/>
                      <a:pt x="4132" y="4310"/>
                      <a:pt x="3822" y="4656"/>
                    </a:cubicBezTo>
                    <a:cubicBezTo>
                      <a:pt x="3691" y="4787"/>
                      <a:pt x="3703" y="5001"/>
                      <a:pt x="3834" y="5132"/>
                    </a:cubicBezTo>
                    <a:cubicBezTo>
                      <a:pt x="3906" y="5191"/>
                      <a:pt x="3989" y="5227"/>
                      <a:pt x="4072" y="5227"/>
                    </a:cubicBezTo>
                    <a:cubicBezTo>
                      <a:pt x="4168" y="5227"/>
                      <a:pt x="4251" y="5191"/>
                      <a:pt x="4322" y="5108"/>
                    </a:cubicBezTo>
                    <a:cubicBezTo>
                      <a:pt x="4620" y="4787"/>
                      <a:pt x="4941" y="4477"/>
                      <a:pt x="5275" y="4179"/>
                    </a:cubicBezTo>
                    <a:cubicBezTo>
                      <a:pt x="5406" y="4048"/>
                      <a:pt x="5418" y="3834"/>
                      <a:pt x="5299" y="3691"/>
                    </a:cubicBezTo>
                    <a:cubicBezTo>
                      <a:pt x="5228" y="3621"/>
                      <a:pt x="5134" y="3585"/>
                      <a:pt x="5040" y="3585"/>
                    </a:cubicBezTo>
                    <a:close/>
                    <a:moveTo>
                      <a:pt x="25620" y="5495"/>
                    </a:moveTo>
                    <a:cubicBezTo>
                      <a:pt x="25549" y="5495"/>
                      <a:pt x="25479" y="5517"/>
                      <a:pt x="25420" y="5560"/>
                    </a:cubicBezTo>
                    <a:cubicBezTo>
                      <a:pt x="25265" y="5680"/>
                      <a:pt x="25242" y="5894"/>
                      <a:pt x="25349" y="6049"/>
                    </a:cubicBezTo>
                    <a:cubicBezTo>
                      <a:pt x="25623" y="6394"/>
                      <a:pt x="25885" y="6763"/>
                      <a:pt x="26111" y="7132"/>
                    </a:cubicBezTo>
                    <a:cubicBezTo>
                      <a:pt x="26182" y="7239"/>
                      <a:pt x="26289" y="7299"/>
                      <a:pt x="26408" y="7299"/>
                    </a:cubicBezTo>
                    <a:cubicBezTo>
                      <a:pt x="26468" y="7299"/>
                      <a:pt x="26527" y="7275"/>
                      <a:pt x="26587" y="7239"/>
                    </a:cubicBezTo>
                    <a:cubicBezTo>
                      <a:pt x="26742" y="7144"/>
                      <a:pt x="26789" y="6930"/>
                      <a:pt x="26694" y="6775"/>
                    </a:cubicBezTo>
                    <a:cubicBezTo>
                      <a:pt x="26444" y="6382"/>
                      <a:pt x="26182" y="5989"/>
                      <a:pt x="25896" y="5632"/>
                    </a:cubicBezTo>
                    <a:cubicBezTo>
                      <a:pt x="25826" y="5540"/>
                      <a:pt x="25722" y="5495"/>
                      <a:pt x="25620" y="5495"/>
                    </a:cubicBezTo>
                    <a:close/>
                    <a:moveTo>
                      <a:pt x="2986" y="5859"/>
                    </a:moveTo>
                    <a:cubicBezTo>
                      <a:pt x="2881" y="5859"/>
                      <a:pt x="2779" y="5909"/>
                      <a:pt x="2715" y="6001"/>
                    </a:cubicBezTo>
                    <a:cubicBezTo>
                      <a:pt x="2441" y="6382"/>
                      <a:pt x="2191" y="6775"/>
                      <a:pt x="1953" y="7180"/>
                    </a:cubicBezTo>
                    <a:cubicBezTo>
                      <a:pt x="1858" y="7334"/>
                      <a:pt x="1917" y="7549"/>
                      <a:pt x="2084" y="7644"/>
                    </a:cubicBezTo>
                    <a:cubicBezTo>
                      <a:pt x="2132" y="7668"/>
                      <a:pt x="2191" y="7692"/>
                      <a:pt x="2251" y="7692"/>
                    </a:cubicBezTo>
                    <a:cubicBezTo>
                      <a:pt x="2370" y="7692"/>
                      <a:pt x="2477" y="7632"/>
                      <a:pt x="2548" y="7525"/>
                    </a:cubicBezTo>
                    <a:cubicBezTo>
                      <a:pt x="2763" y="7132"/>
                      <a:pt x="3013" y="6763"/>
                      <a:pt x="3275" y="6406"/>
                    </a:cubicBezTo>
                    <a:cubicBezTo>
                      <a:pt x="3382" y="6251"/>
                      <a:pt x="3346" y="6037"/>
                      <a:pt x="3191" y="5930"/>
                    </a:cubicBezTo>
                    <a:cubicBezTo>
                      <a:pt x="3129" y="5882"/>
                      <a:pt x="3057" y="5859"/>
                      <a:pt x="2986" y="5859"/>
                    </a:cubicBezTo>
                    <a:close/>
                    <a:moveTo>
                      <a:pt x="27221" y="8109"/>
                    </a:moveTo>
                    <a:cubicBezTo>
                      <a:pt x="27172" y="8109"/>
                      <a:pt x="27122" y="8121"/>
                      <a:pt x="27075" y="8144"/>
                    </a:cubicBezTo>
                    <a:cubicBezTo>
                      <a:pt x="26908" y="8227"/>
                      <a:pt x="26825" y="8430"/>
                      <a:pt x="26908" y="8597"/>
                    </a:cubicBezTo>
                    <a:cubicBezTo>
                      <a:pt x="27099" y="9001"/>
                      <a:pt x="27266" y="9406"/>
                      <a:pt x="27420" y="9823"/>
                    </a:cubicBezTo>
                    <a:cubicBezTo>
                      <a:pt x="27468" y="9966"/>
                      <a:pt x="27599" y="10049"/>
                      <a:pt x="27742" y="10049"/>
                    </a:cubicBezTo>
                    <a:cubicBezTo>
                      <a:pt x="27778" y="10049"/>
                      <a:pt x="27813" y="10049"/>
                      <a:pt x="27849" y="10037"/>
                    </a:cubicBezTo>
                    <a:cubicBezTo>
                      <a:pt x="28028" y="9966"/>
                      <a:pt x="28123" y="9775"/>
                      <a:pt x="28063" y="9597"/>
                    </a:cubicBezTo>
                    <a:cubicBezTo>
                      <a:pt x="27909" y="9156"/>
                      <a:pt x="27730" y="8727"/>
                      <a:pt x="27528" y="8311"/>
                    </a:cubicBezTo>
                    <a:cubicBezTo>
                      <a:pt x="27468" y="8182"/>
                      <a:pt x="27346" y="8109"/>
                      <a:pt x="27221" y="8109"/>
                    </a:cubicBezTo>
                    <a:close/>
                    <a:moveTo>
                      <a:pt x="1488" y="8523"/>
                    </a:moveTo>
                    <a:cubicBezTo>
                      <a:pt x="1351" y="8523"/>
                      <a:pt x="1221" y="8604"/>
                      <a:pt x="1167" y="8739"/>
                    </a:cubicBezTo>
                    <a:cubicBezTo>
                      <a:pt x="989" y="9156"/>
                      <a:pt x="822" y="9597"/>
                      <a:pt x="679" y="10037"/>
                    </a:cubicBezTo>
                    <a:cubicBezTo>
                      <a:pt x="619" y="10228"/>
                      <a:pt x="727" y="10418"/>
                      <a:pt x="905" y="10466"/>
                    </a:cubicBezTo>
                    <a:cubicBezTo>
                      <a:pt x="941" y="10478"/>
                      <a:pt x="977" y="10490"/>
                      <a:pt x="1000" y="10490"/>
                    </a:cubicBezTo>
                    <a:cubicBezTo>
                      <a:pt x="1155" y="10490"/>
                      <a:pt x="1286" y="10394"/>
                      <a:pt x="1334" y="10251"/>
                    </a:cubicBezTo>
                    <a:cubicBezTo>
                      <a:pt x="1465" y="9823"/>
                      <a:pt x="1620" y="9406"/>
                      <a:pt x="1798" y="9001"/>
                    </a:cubicBezTo>
                    <a:cubicBezTo>
                      <a:pt x="1870" y="8835"/>
                      <a:pt x="1786" y="8632"/>
                      <a:pt x="1620" y="8549"/>
                    </a:cubicBezTo>
                    <a:cubicBezTo>
                      <a:pt x="1576" y="8532"/>
                      <a:pt x="1532" y="8523"/>
                      <a:pt x="1488" y="8523"/>
                    </a:cubicBezTo>
                    <a:close/>
                    <a:moveTo>
                      <a:pt x="28203" y="11007"/>
                    </a:moveTo>
                    <a:cubicBezTo>
                      <a:pt x="28180" y="11007"/>
                      <a:pt x="28158" y="11009"/>
                      <a:pt x="28135" y="11013"/>
                    </a:cubicBezTo>
                    <a:cubicBezTo>
                      <a:pt x="27956" y="11061"/>
                      <a:pt x="27837" y="11240"/>
                      <a:pt x="27873" y="11430"/>
                    </a:cubicBezTo>
                    <a:cubicBezTo>
                      <a:pt x="27968" y="11859"/>
                      <a:pt x="28051" y="12299"/>
                      <a:pt x="28099" y="12740"/>
                    </a:cubicBezTo>
                    <a:cubicBezTo>
                      <a:pt x="28123" y="12907"/>
                      <a:pt x="28278" y="13038"/>
                      <a:pt x="28444" y="13038"/>
                    </a:cubicBezTo>
                    <a:lnTo>
                      <a:pt x="28480" y="13038"/>
                    </a:lnTo>
                    <a:cubicBezTo>
                      <a:pt x="28671" y="13014"/>
                      <a:pt x="28802" y="12847"/>
                      <a:pt x="28778" y="12657"/>
                    </a:cubicBezTo>
                    <a:cubicBezTo>
                      <a:pt x="28718" y="12192"/>
                      <a:pt x="28647" y="11728"/>
                      <a:pt x="28540" y="11275"/>
                    </a:cubicBezTo>
                    <a:cubicBezTo>
                      <a:pt x="28508" y="11118"/>
                      <a:pt x="28366" y="11007"/>
                      <a:pt x="28203" y="11007"/>
                    </a:cubicBezTo>
                    <a:close/>
                    <a:moveTo>
                      <a:pt x="588" y="11460"/>
                    </a:moveTo>
                    <a:cubicBezTo>
                      <a:pt x="424" y="11460"/>
                      <a:pt x="282" y="11572"/>
                      <a:pt x="250" y="11740"/>
                    </a:cubicBezTo>
                    <a:cubicBezTo>
                      <a:pt x="167" y="12192"/>
                      <a:pt x="107" y="12657"/>
                      <a:pt x="60" y="13121"/>
                    </a:cubicBezTo>
                    <a:cubicBezTo>
                      <a:pt x="48" y="13311"/>
                      <a:pt x="179" y="13478"/>
                      <a:pt x="369" y="13490"/>
                    </a:cubicBezTo>
                    <a:lnTo>
                      <a:pt x="405" y="13490"/>
                    </a:lnTo>
                    <a:cubicBezTo>
                      <a:pt x="572" y="13490"/>
                      <a:pt x="727" y="13359"/>
                      <a:pt x="739" y="13180"/>
                    </a:cubicBezTo>
                    <a:cubicBezTo>
                      <a:pt x="774" y="12740"/>
                      <a:pt x="846" y="12299"/>
                      <a:pt x="929" y="11859"/>
                    </a:cubicBezTo>
                    <a:cubicBezTo>
                      <a:pt x="953" y="11680"/>
                      <a:pt x="834" y="11502"/>
                      <a:pt x="655" y="11466"/>
                    </a:cubicBezTo>
                    <a:cubicBezTo>
                      <a:pt x="632" y="11462"/>
                      <a:pt x="610" y="11460"/>
                      <a:pt x="588" y="11460"/>
                    </a:cubicBezTo>
                    <a:close/>
                    <a:moveTo>
                      <a:pt x="28552" y="14061"/>
                    </a:moveTo>
                    <a:cubicBezTo>
                      <a:pt x="28361" y="14061"/>
                      <a:pt x="28206" y="14204"/>
                      <a:pt x="28206" y="14395"/>
                    </a:cubicBezTo>
                    <a:lnTo>
                      <a:pt x="28206" y="14431"/>
                    </a:lnTo>
                    <a:cubicBezTo>
                      <a:pt x="28206" y="14871"/>
                      <a:pt x="28182" y="15300"/>
                      <a:pt x="28147" y="15728"/>
                    </a:cubicBezTo>
                    <a:cubicBezTo>
                      <a:pt x="28135" y="15919"/>
                      <a:pt x="28266" y="16086"/>
                      <a:pt x="28456" y="16097"/>
                    </a:cubicBezTo>
                    <a:lnTo>
                      <a:pt x="28492" y="16097"/>
                    </a:lnTo>
                    <a:cubicBezTo>
                      <a:pt x="28659" y="16097"/>
                      <a:pt x="28813" y="15966"/>
                      <a:pt x="28825" y="15788"/>
                    </a:cubicBezTo>
                    <a:cubicBezTo>
                      <a:pt x="28873" y="15347"/>
                      <a:pt x="28885" y="14883"/>
                      <a:pt x="28885" y="14431"/>
                    </a:cubicBezTo>
                    <a:lnTo>
                      <a:pt x="28885" y="14395"/>
                    </a:lnTo>
                    <a:cubicBezTo>
                      <a:pt x="28885" y="14204"/>
                      <a:pt x="28742" y="14061"/>
                      <a:pt x="28552" y="14061"/>
                    </a:cubicBezTo>
                    <a:close/>
                    <a:moveTo>
                      <a:pt x="346" y="14097"/>
                    </a:moveTo>
                    <a:cubicBezTo>
                      <a:pt x="155" y="14097"/>
                      <a:pt x="0" y="14252"/>
                      <a:pt x="0" y="14431"/>
                    </a:cubicBezTo>
                    <a:cubicBezTo>
                      <a:pt x="0" y="14907"/>
                      <a:pt x="24" y="15371"/>
                      <a:pt x="72" y="15836"/>
                    </a:cubicBezTo>
                    <a:cubicBezTo>
                      <a:pt x="84" y="16002"/>
                      <a:pt x="238" y="16145"/>
                      <a:pt x="405" y="16145"/>
                    </a:cubicBezTo>
                    <a:cubicBezTo>
                      <a:pt x="417" y="16145"/>
                      <a:pt x="429" y="16133"/>
                      <a:pt x="441" y="16133"/>
                    </a:cubicBezTo>
                    <a:cubicBezTo>
                      <a:pt x="631" y="16121"/>
                      <a:pt x="762" y="15955"/>
                      <a:pt x="750" y="15764"/>
                    </a:cubicBezTo>
                    <a:cubicBezTo>
                      <a:pt x="703" y="15324"/>
                      <a:pt x="679" y="14883"/>
                      <a:pt x="679" y="14431"/>
                    </a:cubicBezTo>
                    <a:cubicBezTo>
                      <a:pt x="679" y="14252"/>
                      <a:pt x="536" y="14097"/>
                      <a:pt x="346" y="14097"/>
                    </a:cubicBezTo>
                    <a:close/>
                    <a:moveTo>
                      <a:pt x="28234" y="17103"/>
                    </a:moveTo>
                    <a:cubicBezTo>
                      <a:pt x="28070" y="17103"/>
                      <a:pt x="27928" y="17214"/>
                      <a:pt x="27897" y="17371"/>
                    </a:cubicBezTo>
                    <a:cubicBezTo>
                      <a:pt x="27801" y="17800"/>
                      <a:pt x="27682" y="18241"/>
                      <a:pt x="27551" y="18657"/>
                    </a:cubicBezTo>
                    <a:cubicBezTo>
                      <a:pt x="27492" y="18836"/>
                      <a:pt x="27587" y="19026"/>
                      <a:pt x="27766" y="19086"/>
                    </a:cubicBezTo>
                    <a:cubicBezTo>
                      <a:pt x="27801" y="19098"/>
                      <a:pt x="27837" y="19098"/>
                      <a:pt x="27873" y="19098"/>
                    </a:cubicBezTo>
                    <a:cubicBezTo>
                      <a:pt x="28016" y="19098"/>
                      <a:pt x="28147" y="19014"/>
                      <a:pt x="28194" y="18872"/>
                    </a:cubicBezTo>
                    <a:cubicBezTo>
                      <a:pt x="28337" y="18419"/>
                      <a:pt x="28456" y="17967"/>
                      <a:pt x="28563" y="17514"/>
                    </a:cubicBezTo>
                    <a:cubicBezTo>
                      <a:pt x="28599" y="17336"/>
                      <a:pt x="28480" y="17145"/>
                      <a:pt x="28301" y="17109"/>
                    </a:cubicBezTo>
                    <a:cubicBezTo>
                      <a:pt x="28279" y="17105"/>
                      <a:pt x="28256" y="17103"/>
                      <a:pt x="28234" y="17103"/>
                    </a:cubicBezTo>
                    <a:close/>
                    <a:moveTo>
                      <a:pt x="663" y="17139"/>
                    </a:moveTo>
                    <a:cubicBezTo>
                      <a:pt x="641" y="17139"/>
                      <a:pt x="618" y="17141"/>
                      <a:pt x="596" y="17145"/>
                    </a:cubicBezTo>
                    <a:cubicBezTo>
                      <a:pt x="417" y="17193"/>
                      <a:pt x="298" y="17371"/>
                      <a:pt x="334" y="17550"/>
                    </a:cubicBezTo>
                    <a:cubicBezTo>
                      <a:pt x="441" y="18014"/>
                      <a:pt x="560" y="18467"/>
                      <a:pt x="703" y="18907"/>
                    </a:cubicBezTo>
                    <a:cubicBezTo>
                      <a:pt x="750" y="19050"/>
                      <a:pt x="881" y="19134"/>
                      <a:pt x="1024" y="19134"/>
                    </a:cubicBezTo>
                    <a:cubicBezTo>
                      <a:pt x="1060" y="19134"/>
                      <a:pt x="1096" y="19134"/>
                      <a:pt x="1131" y="19122"/>
                    </a:cubicBezTo>
                    <a:cubicBezTo>
                      <a:pt x="1310" y="19062"/>
                      <a:pt x="1417" y="18872"/>
                      <a:pt x="1358" y="18693"/>
                    </a:cubicBezTo>
                    <a:cubicBezTo>
                      <a:pt x="1215" y="18276"/>
                      <a:pt x="1096" y="17836"/>
                      <a:pt x="1000" y="17407"/>
                    </a:cubicBezTo>
                    <a:cubicBezTo>
                      <a:pt x="969" y="17250"/>
                      <a:pt x="827" y="17139"/>
                      <a:pt x="663" y="17139"/>
                    </a:cubicBezTo>
                    <a:close/>
                    <a:moveTo>
                      <a:pt x="27261" y="20011"/>
                    </a:moveTo>
                    <a:cubicBezTo>
                      <a:pt x="27132" y="20011"/>
                      <a:pt x="27006" y="20082"/>
                      <a:pt x="26944" y="20205"/>
                    </a:cubicBezTo>
                    <a:cubicBezTo>
                      <a:pt x="26754" y="20610"/>
                      <a:pt x="26551" y="21003"/>
                      <a:pt x="26325" y="21384"/>
                    </a:cubicBezTo>
                    <a:cubicBezTo>
                      <a:pt x="26230" y="21550"/>
                      <a:pt x="26289" y="21753"/>
                      <a:pt x="26444" y="21848"/>
                    </a:cubicBezTo>
                    <a:cubicBezTo>
                      <a:pt x="26504" y="21884"/>
                      <a:pt x="26563" y="21896"/>
                      <a:pt x="26623" y="21896"/>
                    </a:cubicBezTo>
                    <a:cubicBezTo>
                      <a:pt x="26742" y="21896"/>
                      <a:pt x="26849" y="21836"/>
                      <a:pt x="26920" y="21729"/>
                    </a:cubicBezTo>
                    <a:cubicBezTo>
                      <a:pt x="27147" y="21336"/>
                      <a:pt x="27373" y="20919"/>
                      <a:pt x="27563" y="20491"/>
                    </a:cubicBezTo>
                    <a:cubicBezTo>
                      <a:pt x="27647" y="20324"/>
                      <a:pt x="27563" y="20122"/>
                      <a:pt x="27397" y="20038"/>
                    </a:cubicBezTo>
                    <a:cubicBezTo>
                      <a:pt x="27353" y="20020"/>
                      <a:pt x="27307" y="20011"/>
                      <a:pt x="27261" y="20011"/>
                    </a:cubicBezTo>
                    <a:close/>
                    <a:moveTo>
                      <a:pt x="1651" y="20041"/>
                    </a:moveTo>
                    <a:cubicBezTo>
                      <a:pt x="1604" y="20041"/>
                      <a:pt x="1557" y="20052"/>
                      <a:pt x="1512" y="20074"/>
                    </a:cubicBezTo>
                    <a:cubicBezTo>
                      <a:pt x="1334" y="20157"/>
                      <a:pt x="1262" y="20360"/>
                      <a:pt x="1346" y="20527"/>
                    </a:cubicBezTo>
                    <a:cubicBezTo>
                      <a:pt x="1536" y="20955"/>
                      <a:pt x="1762" y="21360"/>
                      <a:pt x="2001" y="21765"/>
                    </a:cubicBezTo>
                    <a:cubicBezTo>
                      <a:pt x="2060" y="21872"/>
                      <a:pt x="2179" y="21931"/>
                      <a:pt x="2286" y="21931"/>
                    </a:cubicBezTo>
                    <a:cubicBezTo>
                      <a:pt x="2346" y="21931"/>
                      <a:pt x="2405" y="21920"/>
                      <a:pt x="2465" y="21884"/>
                    </a:cubicBezTo>
                    <a:cubicBezTo>
                      <a:pt x="2632" y="21789"/>
                      <a:pt x="2679" y="21586"/>
                      <a:pt x="2584" y="21420"/>
                    </a:cubicBezTo>
                    <a:cubicBezTo>
                      <a:pt x="2358" y="21039"/>
                      <a:pt x="2155" y="20646"/>
                      <a:pt x="1965" y="20241"/>
                    </a:cubicBezTo>
                    <a:cubicBezTo>
                      <a:pt x="1904" y="20119"/>
                      <a:pt x="1779" y="20041"/>
                      <a:pt x="1651" y="20041"/>
                    </a:cubicBezTo>
                    <a:close/>
                    <a:moveTo>
                      <a:pt x="25672" y="22634"/>
                    </a:moveTo>
                    <a:cubicBezTo>
                      <a:pt x="25570" y="22634"/>
                      <a:pt x="25467" y="22681"/>
                      <a:pt x="25396" y="22765"/>
                    </a:cubicBezTo>
                    <a:cubicBezTo>
                      <a:pt x="25134" y="23122"/>
                      <a:pt x="24849" y="23467"/>
                      <a:pt x="24539" y="23789"/>
                    </a:cubicBezTo>
                    <a:cubicBezTo>
                      <a:pt x="24420" y="23920"/>
                      <a:pt x="24420" y="24146"/>
                      <a:pt x="24563" y="24265"/>
                    </a:cubicBezTo>
                    <a:cubicBezTo>
                      <a:pt x="24622" y="24325"/>
                      <a:pt x="24706" y="24360"/>
                      <a:pt x="24789" y="24360"/>
                    </a:cubicBezTo>
                    <a:cubicBezTo>
                      <a:pt x="24884" y="24360"/>
                      <a:pt x="24980" y="24325"/>
                      <a:pt x="25039" y="24253"/>
                    </a:cubicBezTo>
                    <a:cubicBezTo>
                      <a:pt x="25361" y="23908"/>
                      <a:pt x="25658" y="23551"/>
                      <a:pt x="25944" y="23182"/>
                    </a:cubicBezTo>
                    <a:cubicBezTo>
                      <a:pt x="26051" y="23027"/>
                      <a:pt x="26027" y="22813"/>
                      <a:pt x="25873" y="22705"/>
                    </a:cubicBezTo>
                    <a:cubicBezTo>
                      <a:pt x="25814" y="22657"/>
                      <a:pt x="25743" y="22634"/>
                      <a:pt x="25672" y="22634"/>
                    </a:cubicBezTo>
                    <a:close/>
                    <a:moveTo>
                      <a:pt x="3245" y="22663"/>
                    </a:moveTo>
                    <a:cubicBezTo>
                      <a:pt x="3173" y="22663"/>
                      <a:pt x="3100" y="22685"/>
                      <a:pt x="3036" y="22729"/>
                    </a:cubicBezTo>
                    <a:cubicBezTo>
                      <a:pt x="2882" y="22848"/>
                      <a:pt x="2858" y="23063"/>
                      <a:pt x="2977" y="23217"/>
                    </a:cubicBezTo>
                    <a:cubicBezTo>
                      <a:pt x="3251" y="23586"/>
                      <a:pt x="3560" y="23944"/>
                      <a:pt x="3870" y="24277"/>
                    </a:cubicBezTo>
                    <a:cubicBezTo>
                      <a:pt x="3941" y="24348"/>
                      <a:pt x="4037" y="24384"/>
                      <a:pt x="4120" y="24384"/>
                    </a:cubicBezTo>
                    <a:cubicBezTo>
                      <a:pt x="4203" y="24384"/>
                      <a:pt x="4287" y="24360"/>
                      <a:pt x="4358" y="24301"/>
                    </a:cubicBezTo>
                    <a:cubicBezTo>
                      <a:pt x="4501" y="24170"/>
                      <a:pt x="4501" y="23956"/>
                      <a:pt x="4370" y="23813"/>
                    </a:cubicBezTo>
                    <a:cubicBezTo>
                      <a:pt x="4072" y="23491"/>
                      <a:pt x="3787" y="23146"/>
                      <a:pt x="3513" y="22801"/>
                    </a:cubicBezTo>
                    <a:cubicBezTo>
                      <a:pt x="3449" y="22709"/>
                      <a:pt x="3349" y="22663"/>
                      <a:pt x="3245" y="22663"/>
                    </a:cubicBezTo>
                    <a:close/>
                    <a:moveTo>
                      <a:pt x="23553" y="24856"/>
                    </a:moveTo>
                    <a:cubicBezTo>
                      <a:pt x="23476" y="24856"/>
                      <a:pt x="23398" y="24880"/>
                      <a:pt x="23337" y="24932"/>
                    </a:cubicBezTo>
                    <a:cubicBezTo>
                      <a:pt x="23003" y="25218"/>
                      <a:pt x="22646" y="25491"/>
                      <a:pt x="22289" y="25753"/>
                    </a:cubicBezTo>
                    <a:cubicBezTo>
                      <a:pt x="22134" y="25861"/>
                      <a:pt x="22086" y="26063"/>
                      <a:pt x="22205" y="26218"/>
                    </a:cubicBezTo>
                    <a:cubicBezTo>
                      <a:pt x="22265" y="26313"/>
                      <a:pt x="22372" y="26373"/>
                      <a:pt x="22479" y="26373"/>
                    </a:cubicBezTo>
                    <a:cubicBezTo>
                      <a:pt x="22551" y="26373"/>
                      <a:pt x="22610" y="26349"/>
                      <a:pt x="22670" y="26313"/>
                    </a:cubicBezTo>
                    <a:cubicBezTo>
                      <a:pt x="23051" y="26039"/>
                      <a:pt x="23432" y="25753"/>
                      <a:pt x="23777" y="25456"/>
                    </a:cubicBezTo>
                    <a:cubicBezTo>
                      <a:pt x="23920" y="25337"/>
                      <a:pt x="23944" y="25122"/>
                      <a:pt x="23825" y="24979"/>
                    </a:cubicBezTo>
                    <a:cubicBezTo>
                      <a:pt x="23757" y="24898"/>
                      <a:pt x="23655" y="24856"/>
                      <a:pt x="23553" y="24856"/>
                    </a:cubicBezTo>
                    <a:close/>
                    <a:moveTo>
                      <a:pt x="5363" y="24879"/>
                    </a:moveTo>
                    <a:cubicBezTo>
                      <a:pt x="5262" y="24879"/>
                      <a:pt x="5164" y="24922"/>
                      <a:pt x="5096" y="25003"/>
                    </a:cubicBezTo>
                    <a:cubicBezTo>
                      <a:pt x="4977" y="25146"/>
                      <a:pt x="5001" y="25360"/>
                      <a:pt x="5144" y="25480"/>
                    </a:cubicBezTo>
                    <a:cubicBezTo>
                      <a:pt x="5489" y="25777"/>
                      <a:pt x="5870" y="26063"/>
                      <a:pt x="6251" y="26337"/>
                    </a:cubicBezTo>
                    <a:cubicBezTo>
                      <a:pt x="6311" y="26373"/>
                      <a:pt x="6382" y="26396"/>
                      <a:pt x="6442" y="26396"/>
                    </a:cubicBezTo>
                    <a:cubicBezTo>
                      <a:pt x="6549" y="26396"/>
                      <a:pt x="6656" y="26337"/>
                      <a:pt x="6727" y="26242"/>
                    </a:cubicBezTo>
                    <a:cubicBezTo>
                      <a:pt x="6835" y="26087"/>
                      <a:pt x="6787" y="25872"/>
                      <a:pt x="6632" y="25765"/>
                    </a:cubicBezTo>
                    <a:cubicBezTo>
                      <a:pt x="6275" y="25515"/>
                      <a:pt x="5918" y="25241"/>
                      <a:pt x="5584" y="24956"/>
                    </a:cubicBezTo>
                    <a:cubicBezTo>
                      <a:pt x="5517" y="24904"/>
                      <a:pt x="5439" y="24879"/>
                      <a:pt x="5363" y="24879"/>
                    </a:cubicBezTo>
                    <a:close/>
                    <a:moveTo>
                      <a:pt x="21020" y="26573"/>
                    </a:moveTo>
                    <a:cubicBezTo>
                      <a:pt x="20966" y="26573"/>
                      <a:pt x="20911" y="26585"/>
                      <a:pt x="20860" y="26611"/>
                    </a:cubicBezTo>
                    <a:cubicBezTo>
                      <a:pt x="20467" y="26825"/>
                      <a:pt x="20062" y="27004"/>
                      <a:pt x="19658" y="27182"/>
                    </a:cubicBezTo>
                    <a:cubicBezTo>
                      <a:pt x="19479" y="27254"/>
                      <a:pt x="19396" y="27444"/>
                      <a:pt x="19467" y="27623"/>
                    </a:cubicBezTo>
                    <a:cubicBezTo>
                      <a:pt x="19527" y="27754"/>
                      <a:pt x="19658" y="27837"/>
                      <a:pt x="19789" y="27837"/>
                    </a:cubicBezTo>
                    <a:cubicBezTo>
                      <a:pt x="19836" y="27837"/>
                      <a:pt x="19872" y="27825"/>
                      <a:pt x="19919" y="27813"/>
                    </a:cubicBezTo>
                    <a:cubicBezTo>
                      <a:pt x="20348" y="27635"/>
                      <a:pt x="20777" y="27432"/>
                      <a:pt x="21182" y="27218"/>
                    </a:cubicBezTo>
                    <a:cubicBezTo>
                      <a:pt x="21348" y="27123"/>
                      <a:pt x="21408" y="26920"/>
                      <a:pt x="21324" y="26754"/>
                    </a:cubicBezTo>
                    <a:cubicBezTo>
                      <a:pt x="21266" y="26637"/>
                      <a:pt x="21145" y="26573"/>
                      <a:pt x="21020" y="26573"/>
                    </a:cubicBezTo>
                    <a:close/>
                    <a:moveTo>
                      <a:pt x="7902" y="26592"/>
                    </a:moveTo>
                    <a:cubicBezTo>
                      <a:pt x="7780" y="26592"/>
                      <a:pt x="7663" y="26662"/>
                      <a:pt x="7597" y="26777"/>
                    </a:cubicBezTo>
                    <a:cubicBezTo>
                      <a:pt x="7513" y="26944"/>
                      <a:pt x="7573" y="27146"/>
                      <a:pt x="7739" y="27230"/>
                    </a:cubicBezTo>
                    <a:cubicBezTo>
                      <a:pt x="8156" y="27456"/>
                      <a:pt x="8585" y="27646"/>
                      <a:pt x="9013" y="27825"/>
                    </a:cubicBezTo>
                    <a:cubicBezTo>
                      <a:pt x="9049" y="27837"/>
                      <a:pt x="9097" y="27849"/>
                      <a:pt x="9144" y="27849"/>
                    </a:cubicBezTo>
                    <a:cubicBezTo>
                      <a:pt x="9275" y="27849"/>
                      <a:pt x="9406" y="27766"/>
                      <a:pt x="9454" y="27635"/>
                    </a:cubicBezTo>
                    <a:cubicBezTo>
                      <a:pt x="9525" y="27456"/>
                      <a:pt x="9442" y="27265"/>
                      <a:pt x="9263" y="27194"/>
                    </a:cubicBezTo>
                    <a:cubicBezTo>
                      <a:pt x="8859" y="27027"/>
                      <a:pt x="8454" y="26837"/>
                      <a:pt x="8061" y="26634"/>
                    </a:cubicBezTo>
                    <a:cubicBezTo>
                      <a:pt x="8010" y="26605"/>
                      <a:pt x="7956" y="26592"/>
                      <a:pt x="7902" y="26592"/>
                    </a:cubicBezTo>
                    <a:close/>
                    <a:moveTo>
                      <a:pt x="10756" y="27707"/>
                    </a:moveTo>
                    <a:cubicBezTo>
                      <a:pt x="10602" y="27707"/>
                      <a:pt x="10470" y="27806"/>
                      <a:pt x="10430" y="27956"/>
                    </a:cubicBezTo>
                    <a:cubicBezTo>
                      <a:pt x="10371" y="28147"/>
                      <a:pt x="10478" y="28337"/>
                      <a:pt x="10668" y="28385"/>
                    </a:cubicBezTo>
                    <a:cubicBezTo>
                      <a:pt x="11109" y="28504"/>
                      <a:pt x="11573" y="28599"/>
                      <a:pt x="12026" y="28682"/>
                    </a:cubicBezTo>
                    <a:lnTo>
                      <a:pt x="12085" y="28682"/>
                    </a:lnTo>
                    <a:cubicBezTo>
                      <a:pt x="12252" y="28682"/>
                      <a:pt x="12395" y="28563"/>
                      <a:pt x="12419" y="28397"/>
                    </a:cubicBezTo>
                    <a:cubicBezTo>
                      <a:pt x="12454" y="28218"/>
                      <a:pt x="12335" y="28039"/>
                      <a:pt x="12145" y="28004"/>
                    </a:cubicBezTo>
                    <a:cubicBezTo>
                      <a:pt x="11704" y="27932"/>
                      <a:pt x="11276" y="27837"/>
                      <a:pt x="10847" y="27718"/>
                    </a:cubicBezTo>
                    <a:cubicBezTo>
                      <a:pt x="10816" y="27710"/>
                      <a:pt x="10786" y="27707"/>
                      <a:pt x="10756" y="27707"/>
                    </a:cubicBezTo>
                    <a:close/>
                    <a:moveTo>
                      <a:pt x="18187" y="27701"/>
                    </a:moveTo>
                    <a:cubicBezTo>
                      <a:pt x="18153" y="27701"/>
                      <a:pt x="18119" y="27707"/>
                      <a:pt x="18086" y="27718"/>
                    </a:cubicBezTo>
                    <a:cubicBezTo>
                      <a:pt x="17657" y="27825"/>
                      <a:pt x="17217" y="27920"/>
                      <a:pt x="16788" y="28004"/>
                    </a:cubicBezTo>
                    <a:cubicBezTo>
                      <a:pt x="16598" y="28027"/>
                      <a:pt x="16467" y="28206"/>
                      <a:pt x="16502" y="28397"/>
                    </a:cubicBezTo>
                    <a:cubicBezTo>
                      <a:pt x="16538" y="28563"/>
                      <a:pt x="16681" y="28682"/>
                      <a:pt x="16836" y="28682"/>
                    </a:cubicBezTo>
                    <a:cubicBezTo>
                      <a:pt x="16860" y="28682"/>
                      <a:pt x="16883" y="28670"/>
                      <a:pt x="16895" y="28670"/>
                    </a:cubicBezTo>
                    <a:cubicBezTo>
                      <a:pt x="17360" y="28599"/>
                      <a:pt x="17812" y="28492"/>
                      <a:pt x="18265" y="28373"/>
                    </a:cubicBezTo>
                    <a:cubicBezTo>
                      <a:pt x="18443" y="28325"/>
                      <a:pt x="18550" y="28135"/>
                      <a:pt x="18503" y="27956"/>
                    </a:cubicBezTo>
                    <a:cubicBezTo>
                      <a:pt x="18464" y="27801"/>
                      <a:pt x="18331" y="27701"/>
                      <a:pt x="18187" y="27701"/>
                    </a:cubicBezTo>
                    <a:close/>
                    <a:moveTo>
                      <a:pt x="15154" y="28182"/>
                    </a:moveTo>
                    <a:cubicBezTo>
                      <a:pt x="15147" y="28182"/>
                      <a:pt x="15140" y="28182"/>
                      <a:pt x="15133" y="28182"/>
                    </a:cubicBezTo>
                    <a:cubicBezTo>
                      <a:pt x="14913" y="28194"/>
                      <a:pt x="14690" y="28200"/>
                      <a:pt x="14466" y="28200"/>
                    </a:cubicBezTo>
                    <a:cubicBezTo>
                      <a:pt x="14243" y="28200"/>
                      <a:pt x="14020" y="28194"/>
                      <a:pt x="13800" y="28182"/>
                    </a:cubicBezTo>
                    <a:cubicBezTo>
                      <a:pt x="13793" y="28182"/>
                      <a:pt x="13786" y="28182"/>
                      <a:pt x="13779" y="28182"/>
                    </a:cubicBezTo>
                    <a:cubicBezTo>
                      <a:pt x="13598" y="28182"/>
                      <a:pt x="13454" y="28332"/>
                      <a:pt x="13442" y="28504"/>
                    </a:cubicBezTo>
                    <a:cubicBezTo>
                      <a:pt x="13431" y="28694"/>
                      <a:pt x="13573" y="28861"/>
                      <a:pt x="13764" y="28861"/>
                    </a:cubicBezTo>
                    <a:cubicBezTo>
                      <a:pt x="13990" y="28873"/>
                      <a:pt x="14216" y="28885"/>
                      <a:pt x="14443" y="28885"/>
                    </a:cubicBezTo>
                    <a:cubicBezTo>
                      <a:pt x="14681" y="28885"/>
                      <a:pt x="14931" y="28873"/>
                      <a:pt x="15157" y="28861"/>
                    </a:cubicBezTo>
                    <a:cubicBezTo>
                      <a:pt x="15347" y="28849"/>
                      <a:pt x="15490" y="28694"/>
                      <a:pt x="15490" y="28504"/>
                    </a:cubicBezTo>
                    <a:cubicBezTo>
                      <a:pt x="15479" y="28321"/>
                      <a:pt x="15325" y="28182"/>
                      <a:pt x="15154" y="28182"/>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314" name="Google Shape;314;p19"/>
            <p:cNvSpPr/>
            <p:nvPr/>
          </p:nvSpPr>
          <p:spPr>
            <a:xfrm>
              <a:off x="2653908" y="2217289"/>
              <a:ext cx="78865" cy="78865"/>
            </a:xfrm>
            <a:custGeom>
              <a:avLst/>
              <a:gdLst/>
              <a:ahLst/>
              <a:cxnLst/>
              <a:rect l="l" t="t" r="r" b="b"/>
              <a:pathLst>
                <a:path w="2787" h="2787" extrusionOk="0">
                  <a:moveTo>
                    <a:pt x="1394" y="1"/>
                  </a:moveTo>
                  <a:cubicBezTo>
                    <a:pt x="632" y="1"/>
                    <a:pt x="1" y="632"/>
                    <a:pt x="1" y="1394"/>
                  </a:cubicBezTo>
                  <a:cubicBezTo>
                    <a:pt x="1" y="2168"/>
                    <a:pt x="620" y="2787"/>
                    <a:pt x="1394" y="2787"/>
                  </a:cubicBezTo>
                  <a:cubicBezTo>
                    <a:pt x="2168" y="2787"/>
                    <a:pt x="2787" y="2168"/>
                    <a:pt x="2787" y="1394"/>
                  </a:cubicBezTo>
                  <a:cubicBezTo>
                    <a:pt x="2787" y="632"/>
                    <a:pt x="2168" y="1"/>
                    <a:pt x="139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6" name="Google Shape;316;p19"/>
            <p:cNvSpPr/>
            <p:nvPr/>
          </p:nvSpPr>
          <p:spPr>
            <a:xfrm>
              <a:off x="3130333" y="4370229"/>
              <a:ext cx="78865" cy="78865"/>
            </a:xfrm>
            <a:custGeom>
              <a:avLst/>
              <a:gdLst/>
              <a:ahLst/>
              <a:cxnLst/>
              <a:rect l="l" t="t" r="r" b="b"/>
              <a:pathLst>
                <a:path w="2787" h="2787" extrusionOk="0">
                  <a:moveTo>
                    <a:pt x="1393" y="1"/>
                  </a:moveTo>
                  <a:cubicBezTo>
                    <a:pt x="619" y="1"/>
                    <a:pt x="0" y="632"/>
                    <a:pt x="0" y="1394"/>
                  </a:cubicBezTo>
                  <a:cubicBezTo>
                    <a:pt x="0" y="2168"/>
                    <a:pt x="619" y="2787"/>
                    <a:pt x="1393" y="2787"/>
                  </a:cubicBezTo>
                  <a:cubicBezTo>
                    <a:pt x="2167" y="2787"/>
                    <a:pt x="2786" y="2168"/>
                    <a:pt x="2786" y="1394"/>
                  </a:cubicBezTo>
                  <a:cubicBezTo>
                    <a:pt x="2786" y="632"/>
                    <a:pt x="2167" y="1"/>
                    <a:pt x="1393" y="1"/>
                  </a:cubicBezTo>
                  <a:close/>
                </a:path>
              </a:pathLst>
            </a:custGeom>
            <a:solidFill>
              <a:schemeClr val="accent1"/>
            </a:solidFill>
            <a:ln>
              <a:noFill/>
            </a:ln>
          </p:spPr>
          <p:txBody>
            <a:bodyPr spcFirstLastPara="1" wrap="square" lIns="91425" tIns="91425" rIns="91425" bIns="91425" anchor="ctr" anchorCtr="0">
              <a:noAutofit/>
            </a:bodyPr>
            <a:lstStyle/>
            <a:p>
              <a:pPr algn="ctr">
                <a:buClr>
                  <a:srgbClr val="000000"/>
                </a:buClr>
                <a:buFont typeface="Arial"/>
                <a:buNone/>
              </a:pPr>
              <a:endParaRPr sz="1400" kern="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17" name="Google Shape;317;p19"/>
          <p:cNvGrpSpPr/>
          <p:nvPr/>
        </p:nvGrpSpPr>
        <p:grpSpPr>
          <a:xfrm>
            <a:off x="2096583" y="1541607"/>
            <a:ext cx="2014411" cy="2138452"/>
            <a:chOff x="2769855" y="2668693"/>
            <a:chExt cx="1198023" cy="1431416"/>
          </a:xfrm>
        </p:grpSpPr>
        <p:sp>
          <p:nvSpPr>
            <p:cNvPr id="318" name="Google Shape;318;p19"/>
            <p:cNvSpPr/>
            <p:nvPr/>
          </p:nvSpPr>
          <p:spPr>
            <a:xfrm>
              <a:off x="3359868" y="3526113"/>
              <a:ext cx="218344" cy="573996"/>
            </a:xfrm>
            <a:custGeom>
              <a:avLst/>
              <a:gdLst/>
              <a:ahLst/>
              <a:cxnLst/>
              <a:rect l="l" t="t" r="r" b="b"/>
              <a:pathLst>
                <a:path w="7716" h="16503" extrusionOk="0">
                  <a:moveTo>
                    <a:pt x="334" y="1"/>
                  </a:moveTo>
                  <a:cubicBezTo>
                    <a:pt x="143" y="1"/>
                    <a:pt x="1" y="156"/>
                    <a:pt x="1" y="346"/>
                  </a:cubicBezTo>
                  <a:lnTo>
                    <a:pt x="1" y="1703"/>
                  </a:lnTo>
                  <a:cubicBezTo>
                    <a:pt x="1" y="1894"/>
                    <a:pt x="143" y="2049"/>
                    <a:pt x="334" y="2049"/>
                  </a:cubicBezTo>
                  <a:cubicBezTo>
                    <a:pt x="524" y="2049"/>
                    <a:pt x="679" y="1894"/>
                    <a:pt x="679" y="1703"/>
                  </a:cubicBezTo>
                  <a:lnTo>
                    <a:pt x="679" y="346"/>
                  </a:lnTo>
                  <a:cubicBezTo>
                    <a:pt x="679" y="156"/>
                    <a:pt x="524" y="1"/>
                    <a:pt x="334" y="1"/>
                  </a:cubicBezTo>
                  <a:close/>
                  <a:moveTo>
                    <a:pt x="334" y="3073"/>
                  </a:moveTo>
                  <a:cubicBezTo>
                    <a:pt x="143" y="3073"/>
                    <a:pt x="1" y="3227"/>
                    <a:pt x="1" y="3406"/>
                  </a:cubicBezTo>
                  <a:lnTo>
                    <a:pt x="1" y="4775"/>
                  </a:lnTo>
                  <a:cubicBezTo>
                    <a:pt x="1" y="4966"/>
                    <a:pt x="143" y="5121"/>
                    <a:pt x="334" y="5121"/>
                  </a:cubicBezTo>
                  <a:cubicBezTo>
                    <a:pt x="524" y="5121"/>
                    <a:pt x="679" y="4966"/>
                    <a:pt x="679" y="4775"/>
                  </a:cubicBezTo>
                  <a:lnTo>
                    <a:pt x="679" y="3406"/>
                  </a:lnTo>
                  <a:cubicBezTo>
                    <a:pt x="679" y="3227"/>
                    <a:pt x="524" y="3073"/>
                    <a:pt x="334" y="3073"/>
                  </a:cubicBezTo>
                  <a:close/>
                  <a:moveTo>
                    <a:pt x="334" y="6144"/>
                  </a:moveTo>
                  <a:cubicBezTo>
                    <a:pt x="143" y="6144"/>
                    <a:pt x="1" y="6299"/>
                    <a:pt x="1" y="6478"/>
                  </a:cubicBezTo>
                  <a:lnTo>
                    <a:pt x="1" y="7847"/>
                  </a:lnTo>
                  <a:cubicBezTo>
                    <a:pt x="1" y="8038"/>
                    <a:pt x="143" y="8192"/>
                    <a:pt x="334" y="8192"/>
                  </a:cubicBezTo>
                  <a:cubicBezTo>
                    <a:pt x="524" y="8192"/>
                    <a:pt x="679" y="8038"/>
                    <a:pt x="679" y="7847"/>
                  </a:cubicBezTo>
                  <a:lnTo>
                    <a:pt x="679" y="6478"/>
                  </a:lnTo>
                  <a:cubicBezTo>
                    <a:pt x="679" y="6299"/>
                    <a:pt x="524" y="6144"/>
                    <a:pt x="334" y="6144"/>
                  </a:cubicBezTo>
                  <a:close/>
                  <a:moveTo>
                    <a:pt x="334" y="9216"/>
                  </a:moveTo>
                  <a:cubicBezTo>
                    <a:pt x="143" y="9216"/>
                    <a:pt x="1" y="9371"/>
                    <a:pt x="1" y="9550"/>
                  </a:cubicBezTo>
                  <a:lnTo>
                    <a:pt x="1" y="10919"/>
                  </a:lnTo>
                  <a:cubicBezTo>
                    <a:pt x="1" y="11109"/>
                    <a:pt x="143" y="11264"/>
                    <a:pt x="334" y="11264"/>
                  </a:cubicBezTo>
                  <a:cubicBezTo>
                    <a:pt x="524" y="11264"/>
                    <a:pt x="679" y="11109"/>
                    <a:pt x="679" y="10919"/>
                  </a:cubicBezTo>
                  <a:lnTo>
                    <a:pt x="679" y="9550"/>
                  </a:lnTo>
                  <a:cubicBezTo>
                    <a:pt x="679" y="9371"/>
                    <a:pt x="524" y="9216"/>
                    <a:pt x="334" y="9216"/>
                  </a:cubicBezTo>
                  <a:close/>
                  <a:moveTo>
                    <a:pt x="334" y="12288"/>
                  </a:moveTo>
                  <a:cubicBezTo>
                    <a:pt x="143" y="12288"/>
                    <a:pt x="1" y="12431"/>
                    <a:pt x="1" y="12621"/>
                  </a:cubicBezTo>
                  <a:lnTo>
                    <a:pt x="1" y="13991"/>
                  </a:lnTo>
                  <a:cubicBezTo>
                    <a:pt x="1" y="14181"/>
                    <a:pt x="143" y="14336"/>
                    <a:pt x="334" y="14336"/>
                  </a:cubicBezTo>
                  <a:cubicBezTo>
                    <a:pt x="524" y="14336"/>
                    <a:pt x="679" y="14181"/>
                    <a:pt x="679" y="13991"/>
                  </a:cubicBezTo>
                  <a:lnTo>
                    <a:pt x="679" y="12621"/>
                  </a:lnTo>
                  <a:cubicBezTo>
                    <a:pt x="679" y="12431"/>
                    <a:pt x="524" y="12288"/>
                    <a:pt x="334" y="12288"/>
                  </a:cubicBezTo>
                  <a:close/>
                  <a:moveTo>
                    <a:pt x="334" y="15360"/>
                  </a:moveTo>
                  <a:cubicBezTo>
                    <a:pt x="143" y="15360"/>
                    <a:pt x="1" y="15503"/>
                    <a:pt x="1" y="15693"/>
                  </a:cubicBezTo>
                  <a:lnTo>
                    <a:pt x="1" y="16503"/>
                  </a:lnTo>
                  <a:lnTo>
                    <a:pt x="1239" y="16503"/>
                  </a:lnTo>
                  <a:cubicBezTo>
                    <a:pt x="1417" y="16503"/>
                    <a:pt x="1572" y="16348"/>
                    <a:pt x="1572" y="16169"/>
                  </a:cubicBezTo>
                  <a:cubicBezTo>
                    <a:pt x="1572" y="15979"/>
                    <a:pt x="1417" y="15824"/>
                    <a:pt x="1239" y="15824"/>
                  </a:cubicBezTo>
                  <a:lnTo>
                    <a:pt x="679" y="15824"/>
                  </a:lnTo>
                  <a:lnTo>
                    <a:pt x="679" y="15693"/>
                  </a:lnTo>
                  <a:cubicBezTo>
                    <a:pt x="679" y="15503"/>
                    <a:pt x="524" y="15360"/>
                    <a:pt x="334" y="15360"/>
                  </a:cubicBezTo>
                  <a:close/>
                  <a:moveTo>
                    <a:pt x="2941" y="15824"/>
                  </a:moveTo>
                  <a:cubicBezTo>
                    <a:pt x="2751" y="15824"/>
                    <a:pt x="2596" y="15979"/>
                    <a:pt x="2596" y="16169"/>
                  </a:cubicBezTo>
                  <a:cubicBezTo>
                    <a:pt x="2596" y="16348"/>
                    <a:pt x="2751" y="16503"/>
                    <a:pt x="2941" y="16503"/>
                  </a:cubicBezTo>
                  <a:lnTo>
                    <a:pt x="4311" y="16503"/>
                  </a:lnTo>
                  <a:cubicBezTo>
                    <a:pt x="4489" y="16503"/>
                    <a:pt x="4644" y="16348"/>
                    <a:pt x="4644" y="16169"/>
                  </a:cubicBezTo>
                  <a:cubicBezTo>
                    <a:pt x="4644" y="15979"/>
                    <a:pt x="4489" y="15824"/>
                    <a:pt x="4311" y="15824"/>
                  </a:cubicBezTo>
                  <a:close/>
                  <a:moveTo>
                    <a:pt x="6013" y="15824"/>
                  </a:moveTo>
                  <a:cubicBezTo>
                    <a:pt x="5823" y="15824"/>
                    <a:pt x="5668" y="15979"/>
                    <a:pt x="5668" y="16169"/>
                  </a:cubicBezTo>
                  <a:cubicBezTo>
                    <a:pt x="5668" y="16348"/>
                    <a:pt x="5823" y="16503"/>
                    <a:pt x="6013" y="16503"/>
                  </a:cubicBezTo>
                  <a:lnTo>
                    <a:pt x="7370" y="16503"/>
                  </a:lnTo>
                  <a:cubicBezTo>
                    <a:pt x="7561" y="16503"/>
                    <a:pt x="7716" y="16348"/>
                    <a:pt x="7716" y="16169"/>
                  </a:cubicBezTo>
                  <a:cubicBezTo>
                    <a:pt x="7716" y="15979"/>
                    <a:pt x="7561" y="15824"/>
                    <a:pt x="7370" y="15824"/>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9" name="Google Shape;319;p19"/>
            <p:cNvSpPr/>
            <p:nvPr/>
          </p:nvSpPr>
          <p:spPr>
            <a:xfrm>
              <a:off x="3293047" y="3117901"/>
              <a:ext cx="78865" cy="78865"/>
            </a:xfrm>
            <a:custGeom>
              <a:avLst/>
              <a:gdLst/>
              <a:ahLst/>
              <a:cxnLst/>
              <a:rect l="l" t="t" r="r" b="b"/>
              <a:pathLst>
                <a:path w="2787" h="2787" extrusionOk="0">
                  <a:moveTo>
                    <a:pt x="1394" y="0"/>
                  </a:moveTo>
                  <a:cubicBezTo>
                    <a:pt x="632" y="0"/>
                    <a:pt x="1" y="619"/>
                    <a:pt x="1" y="1393"/>
                  </a:cubicBezTo>
                  <a:cubicBezTo>
                    <a:pt x="1" y="2167"/>
                    <a:pt x="632" y="2786"/>
                    <a:pt x="1394" y="2786"/>
                  </a:cubicBezTo>
                  <a:cubicBezTo>
                    <a:pt x="2168" y="2786"/>
                    <a:pt x="2787" y="2167"/>
                    <a:pt x="2787" y="1393"/>
                  </a:cubicBezTo>
                  <a:cubicBezTo>
                    <a:pt x="2787" y="631"/>
                    <a:pt x="2168" y="0"/>
                    <a:pt x="1394"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1" name="Google Shape;321;p19"/>
            <p:cNvSpPr/>
            <p:nvPr/>
          </p:nvSpPr>
          <p:spPr>
            <a:xfrm>
              <a:off x="2769855" y="2668693"/>
              <a:ext cx="1198023" cy="830809"/>
            </a:xfrm>
            <a:custGeom>
              <a:avLst/>
              <a:gdLst/>
              <a:ahLst/>
              <a:cxnLst/>
              <a:rect l="l" t="t" r="r" b="b"/>
              <a:pathLst>
                <a:path w="23313" h="23313" extrusionOk="0">
                  <a:moveTo>
                    <a:pt x="11656" y="0"/>
                  </a:moveTo>
                  <a:cubicBezTo>
                    <a:pt x="5215" y="0"/>
                    <a:pt x="0" y="5215"/>
                    <a:pt x="0" y="11657"/>
                  </a:cubicBezTo>
                  <a:cubicBezTo>
                    <a:pt x="0" y="18086"/>
                    <a:pt x="5215" y="23313"/>
                    <a:pt x="11656" y="23313"/>
                  </a:cubicBezTo>
                  <a:cubicBezTo>
                    <a:pt x="18086" y="23313"/>
                    <a:pt x="23313" y="18086"/>
                    <a:pt x="23313" y="11657"/>
                  </a:cubicBezTo>
                  <a:cubicBezTo>
                    <a:pt x="23313" y="5215"/>
                    <a:pt x="18086" y="0"/>
                    <a:pt x="11656" y="0"/>
                  </a:cubicBezTo>
                  <a:close/>
                </a:path>
              </a:pathLst>
            </a:custGeom>
            <a:solidFill>
              <a:schemeClr val="accent5"/>
            </a:solidFill>
            <a:ln>
              <a:noFill/>
            </a:ln>
          </p:spPr>
          <p:txBody>
            <a:bodyPr spcFirstLastPara="1" wrap="square" lIns="91425" tIns="91425" rIns="91425" bIns="91425" anchor="ctr" anchorCtr="0">
              <a:noAutofit/>
            </a:bodyPr>
            <a:lstStyle/>
            <a:p>
              <a:pPr algn="ctr">
                <a:buClr>
                  <a:srgbClr val="000000"/>
                </a:buClr>
                <a:buFont typeface="Arial"/>
                <a:buNone/>
              </a:pPr>
              <a:r>
                <a:rPr lang="es-EC" sz="1600" b="1" dirty="0"/>
                <a:t>Actividades extracurriculares predeportiva</a:t>
              </a:r>
              <a:endParaRPr sz="1600" b="1" kern="0" dirty="0">
                <a:latin typeface="Fira Sans Extra Condensed Medium"/>
                <a:ea typeface="Fira Sans Extra Condensed Medium"/>
                <a:cs typeface="Fira Sans Extra Condensed Medium"/>
                <a:sym typeface="Fira Sans Extra Condensed Medium"/>
              </a:endParaRPr>
            </a:p>
          </p:txBody>
        </p:sp>
        <p:sp>
          <p:nvSpPr>
            <p:cNvPr id="324" name="Google Shape;324;p19"/>
            <p:cNvSpPr/>
            <p:nvPr/>
          </p:nvSpPr>
          <p:spPr>
            <a:xfrm>
              <a:off x="3493849" y="3623615"/>
              <a:ext cx="78865" cy="78526"/>
            </a:xfrm>
            <a:custGeom>
              <a:avLst/>
              <a:gdLst/>
              <a:ahLst/>
              <a:cxnLst/>
              <a:rect l="l" t="t" r="r" b="b"/>
              <a:pathLst>
                <a:path w="2787" h="2775" extrusionOk="0">
                  <a:moveTo>
                    <a:pt x="1394" y="0"/>
                  </a:moveTo>
                  <a:cubicBezTo>
                    <a:pt x="632" y="0"/>
                    <a:pt x="1" y="620"/>
                    <a:pt x="1" y="1393"/>
                  </a:cubicBezTo>
                  <a:cubicBezTo>
                    <a:pt x="1" y="2155"/>
                    <a:pt x="632" y="2775"/>
                    <a:pt x="1394" y="2775"/>
                  </a:cubicBezTo>
                  <a:cubicBezTo>
                    <a:pt x="2168" y="2775"/>
                    <a:pt x="2787" y="2155"/>
                    <a:pt x="2787" y="1393"/>
                  </a:cubicBezTo>
                  <a:cubicBezTo>
                    <a:pt x="2787" y="620"/>
                    <a:pt x="2168" y="0"/>
                    <a:pt x="1394" y="0"/>
                  </a:cubicBezTo>
                  <a:close/>
                </a:path>
              </a:pathLst>
            </a:custGeom>
            <a:solidFill>
              <a:schemeClr val="accent1"/>
            </a:solidFill>
            <a:ln>
              <a:noFill/>
            </a:ln>
          </p:spPr>
          <p:txBody>
            <a:bodyPr spcFirstLastPara="1" wrap="square" lIns="91425" tIns="91425" rIns="91425" bIns="91425" anchor="ctr" anchorCtr="0">
              <a:noAutofit/>
            </a:bodyPr>
            <a:lstStyle/>
            <a:p>
              <a:pPr algn="ctr">
                <a:buClr>
                  <a:srgbClr val="000000"/>
                </a:buClr>
                <a:buFont typeface="Arial"/>
                <a:buNone/>
              </a:pPr>
              <a:endParaRPr sz="1400" kern="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33" name="Google Shape;333;p19"/>
          <p:cNvGrpSpPr/>
          <p:nvPr/>
        </p:nvGrpSpPr>
        <p:grpSpPr>
          <a:xfrm>
            <a:off x="5423580" y="1512677"/>
            <a:ext cx="1810107" cy="2427541"/>
            <a:chOff x="5295637" y="2322500"/>
            <a:chExt cx="1026477" cy="1379641"/>
          </a:xfrm>
        </p:grpSpPr>
        <p:sp>
          <p:nvSpPr>
            <p:cNvPr id="334" name="Google Shape;334;p19"/>
            <p:cNvSpPr/>
            <p:nvPr/>
          </p:nvSpPr>
          <p:spPr>
            <a:xfrm>
              <a:off x="5638370" y="3067538"/>
              <a:ext cx="218344" cy="466994"/>
            </a:xfrm>
            <a:custGeom>
              <a:avLst/>
              <a:gdLst/>
              <a:ahLst/>
              <a:cxnLst/>
              <a:rect l="l" t="t" r="r" b="b"/>
              <a:pathLst>
                <a:path w="7716" h="16503" extrusionOk="0">
                  <a:moveTo>
                    <a:pt x="7382" y="1"/>
                  </a:moveTo>
                  <a:cubicBezTo>
                    <a:pt x="7192" y="1"/>
                    <a:pt x="7037" y="156"/>
                    <a:pt x="7037" y="346"/>
                  </a:cubicBezTo>
                  <a:lnTo>
                    <a:pt x="7037" y="1703"/>
                  </a:lnTo>
                  <a:cubicBezTo>
                    <a:pt x="7037" y="1894"/>
                    <a:pt x="7192" y="2049"/>
                    <a:pt x="7382" y="2049"/>
                  </a:cubicBezTo>
                  <a:cubicBezTo>
                    <a:pt x="7573" y="2049"/>
                    <a:pt x="7716" y="1894"/>
                    <a:pt x="7716" y="1703"/>
                  </a:cubicBezTo>
                  <a:lnTo>
                    <a:pt x="7716" y="346"/>
                  </a:lnTo>
                  <a:cubicBezTo>
                    <a:pt x="7716" y="156"/>
                    <a:pt x="7573" y="1"/>
                    <a:pt x="7382" y="1"/>
                  </a:cubicBezTo>
                  <a:close/>
                  <a:moveTo>
                    <a:pt x="7382" y="3073"/>
                  </a:moveTo>
                  <a:cubicBezTo>
                    <a:pt x="7192" y="3073"/>
                    <a:pt x="7037" y="3227"/>
                    <a:pt x="7037" y="3406"/>
                  </a:cubicBezTo>
                  <a:lnTo>
                    <a:pt x="7037" y="4775"/>
                  </a:lnTo>
                  <a:cubicBezTo>
                    <a:pt x="7037" y="4966"/>
                    <a:pt x="7192" y="5121"/>
                    <a:pt x="7382" y="5121"/>
                  </a:cubicBezTo>
                  <a:cubicBezTo>
                    <a:pt x="7573" y="5121"/>
                    <a:pt x="7716" y="4966"/>
                    <a:pt x="7716" y="4775"/>
                  </a:cubicBezTo>
                  <a:lnTo>
                    <a:pt x="7716" y="3406"/>
                  </a:lnTo>
                  <a:cubicBezTo>
                    <a:pt x="7716" y="3227"/>
                    <a:pt x="7573" y="3073"/>
                    <a:pt x="7382" y="3073"/>
                  </a:cubicBezTo>
                  <a:close/>
                  <a:moveTo>
                    <a:pt x="7382" y="6144"/>
                  </a:moveTo>
                  <a:cubicBezTo>
                    <a:pt x="7192" y="6144"/>
                    <a:pt x="7037" y="6299"/>
                    <a:pt x="7037" y="6478"/>
                  </a:cubicBezTo>
                  <a:lnTo>
                    <a:pt x="7037" y="7847"/>
                  </a:lnTo>
                  <a:cubicBezTo>
                    <a:pt x="7037" y="8038"/>
                    <a:pt x="7192" y="8192"/>
                    <a:pt x="7382" y="8192"/>
                  </a:cubicBezTo>
                  <a:cubicBezTo>
                    <a:pt x="7573" y="8192"/>
                    <a:pt x="7716" y="8038"/>
                    <a:pt x="7716" y="7847"/>
                  </a:cubicBezTo>
                  <a:lnTo>
                    <a:pt x="7716" y="6478"/>
                  </a:lnTo>
                  <a:cubicBezTo>
                    <a:pt x="7716" y="6299"/>
                    <a:pt x="7573" y="6144"/>
                    <a:pt x="7382" y="6144"/>
                  </a:cubicBezTo>
                  <a:close/>
                  <a:moveTo>
                    <a:pt x="7382" y="9216"/>
                  </a:moveTo>
                  <a:cubicBezTo>
                    <a:pt x="7192" y="9216"/>
                    <a:pt x="7037" y="9371"/>
                    <a:pt x="7037" y="9550"/>
                  </a:cubicBezTo>
                  <a:lnTo>
                    <a:pt x="7037" y="10919"/>
                  </a:lnTo>
                  <a:cubicBezTo>
                    <a:pt x="7037" y="11109"/>
                    <a:pt x="7192" y="11264"/>
                    <a:pt x="7382" y="11264"/>
                  </a:cubicBezTo>
                  <a:cubicBezTo>
                    <a:pt x="7573" y="11264"/>
                    <a:pt x="7716" y="11109"/>
                    <a:pt x="7716" y="10919"/>
                  </a:cubicBezTo>
                  <a:lnTo>
                    <a:pt x="7716" y="9550"/>
                  </a:lnTo>
                  <a:cubicBezTo>
                    <a:pt x="7716" y="9371"/>
                    <a:pt x="7573" y="9216"/>
                    <a:pt x="7382" y="9216"/>
                  </a:cubicBezTo>
                  <a:close/>
                  <a:moveTo>
                    <a:pt x="7382" y="12288"/>
                  </a:moveTo>
                  <a:cubicBezTo>
                    <a:pt x="7192" y="12288"/>
                    <a:pt x="7037" y="12431"/>
                    <a:pt x="7037" y="12621"/>
                  </a:cubicBezTo>
                  <a:lnTo>
                    <a:pt x="7037" y="13991"/>
                  </a:lnTo>
                  <a:cubicBezTo>
                    <a:pt x="7037" y="14181"/>
                    <a:pt x="7192" y="14336"/>
                    <a:pt x="7382" y="14336"/>
                  </a:cubicBezTo>
                  <a:cubicBezTo>
                    <a:pt x="7573" y="14336"/>
                    <a:pt x="7716" y="14181"/>
                    <a:pt x="7716" y="13991"/>
                  </a:cubicBezTo>
                  <a:lnTo>
                    <a:pt x="7716" y="12621"/>
                  </a:lnTo>
                  <a:cubicBezTo>
                    <a:pt x="7716" y="12431"/>
                    <a:pt x="7573" y="12288"/>
                    <a:pt x="7382" y="12288"/>
                  </a:cubicBezTo>
                  <a:close/>
                  <a:moveTo>
                    <a:pt x="346" y="15824"/>
                  </a:moveTo>
                  <a:cubicBezTo>
                    <a:pt x="155" y="15824"/>
                    <a:pt x="1" y="15979"/>
                    <a:pt x="1" y="16169"/>
                  </a:cubicBezTo>
                  <a:cubicBezTo>
                    <a:pt x="1" y="16348"/>
                    <a:pt x="155" y="16503"/>
                    <a:pt x="346" y="16503"/>
                  </a:cubicBezTo>
                  <a:lnTo>
                    <a:pt x="1703" y="16503"/>
                  </a:lnTo>
                  <a:cubicBezTo>
                    <a:pt x="1894" y="16503"/>
                    <a:pt x="2048" y="16348"/>
                    <a:pt x="2048" y="16169"/>
                  </a:cubicBezTo>
                  <a:cubicBezTo>
                    <a:pt x="2048" y="15979"/>
                    <a:pt x="1894" y="15824"/>
                    <a:pt x="1703" y="15824"/>
                  </a:cubicBezTo>
                  <a:close/>
                  <a:moveTo>
                    <a:pt x="3418" y="15824"/>
                  </a:moveTo>
                  <a:cubicBezTo>
                    <a:pt x="3227" y="15824"/>
                    <a:pt x="3072" y="15979"/>
                    <a:pt x="3072" y="16169"/>
                  </a:cubicBezTo>
                  <a:cubicBezTo>
                    <a:pt x="3072" y="16348"/>
                    <a:pt x="3227" y="16503"/>
                    <a:pt x="3418" y="16503"/>
                  </a:cubicBezTo>
                  <a:lnTo>
                    <a:pt x="4775" y="16503"/>
                  </a:lnTo>
                  <a:cubicBezTo>
                    <a:pt x="4965" y="16503"/>
                    <a:pt x="5120" y="16348"/>
                    <a:pt x="5120" y="16169"/>
                  </a:cubicBezTo>
                  <a:cubicBezTo>
                    <a:pt x="5120" y="15979"/>
                    <a:pt x="4965" y="15824"/>
                    <a:pt x="4775" y="15824"/>
                  </a:cubicBezTo>
                  <a:close/>
                  <a:moveTo>
                    <a:pt x="7382" y="15360"/>
                  </a:moveTo>
                  <a:cubicBezTo>
                    <a:pt x="7192" y="15360"/>
                    <a:pt x="7037" y="15503"/>
                    <a:pt x="7037" y="15693"/>
                  </a:cubicBezTo>
                  <a:lnTo>
                    <a:pt x="7037" y="15824"/>
                  </a:lnTo>
                  <a:lnTo>
                    <a:pt x="6489" y="15824"/>
                  </a:lnTo>
                  <a:cubicBezTo>
                    <a:pt x="6299" y="15824"/>
                    <a:pt x="6144" y="15979"/>
                    <a:pt x="6144" y="16169"/>
                  </a:cubicBezTo>
                  <a:cubicBezTo>
                    <a:pt x="6144" y="16348"/>
                    <a:pt x="6299" y="16503"/>
                    <a:pt x="6489" y="16503"/>
                  </a:cubicBezTo>
                  <a:lnTo>
                    <a:pt x="7716" y="16503"/>
                  </a:lnTo>
                  <a:lnTo>
                    <a:pt x="7716" y="15693"/>
                  </a:lnTo>
                  <a:cubicBezTo>
                    <a:pt x="7716" y="15503"/>
                    <a:pt x="7573" y="15360"/>
                    <a:pt x="7382" y="1536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335" name="Google Shape;335;p19"/>
            <p:cNvGrpSpPr/>
            <p:nvPr/>
          </p:nvGrpSpPr>
          <p:grpSpPr>
            <a:xfrm>
              <a:off x="5295637" y="2322500"/>
              <a:ext cx="1026477" cy="874945"/>
              <a:chOff x="5295637" y="2322500"/>
              <a:chExt cx="1026477" cy="874945"/>
            </a:xfrm>
          </p:grpSpPr>
          <p:sp>
            <p:nvSpPr>
              <p:cNvPr id="336" name="Google Shape;336;p19"/>
              <p:cNvSpPr/>
              <p:nvPr/>
            </p:nvSpPr>
            <p:spPr>
              <a:xfrm>
                <a:off x="5295637" y="2322500"/>
                <a:ext cx="1026477" cy="681600"/>
              </a:xfrm>
              <a:custGeom>
                <a:avLst/>
                <a:gdLst/>
                <a:ahLst/>
                <a:cxnLst/>
                <a:rect l="l" t="t" r="r" b="b"/>
                <a:pathLst>
                  <a:path w="23313" h="23313" extrusionOk="0">
                    <a:moveTo>
                      <a:pt x="11657" y="0"/>
                    </a:moveTo>
                    <a:cubicBezTo>
                      <a:pt x="5227" y="0"/>
                      <a:pt x="1" y="5215"/>
                      <a:pt x="1" y="11656"/>
                    </a:cubicBezTo>
                    <a:cubicBezTo>
                      <a:pt x="1" y="18097"/>
                      <a:pt x="5227" y="23312"/>
                      <a:pt x="11657" y="23312"/>
                    </a:cubicBezTo>
                    <a:cubicBezTo>
                      <a:pt x="18098" y="23312"/>
                      <a:pt x="23313" y="18097"/>
                      <a:pt x="23313" y="11656"/>
                    </a:cubicBezTo>
                    <a:cubicBezTo>
                      <a:pt x="23313" y="5215"/>
                      <a:pt x="18098" y="0"/>
                      <a:pt x="11657" y="0"/>
                    </a:cubicBezTo>
                    <a:close/>
                  </a:path>
                </a:pathLst>
              </a:custGeom>
              <a:solidFill>
                <a:schemeClr val="accent5"/>
              </a:solidFill>
              <a:ln>
                <a:noFill/>
              </a:ln>
            </p:spPr>
            <p:txBody>
              <a:bodyPr spcFirstLastPara="1" wrap="square" lIns="91425" tIns="91425" rIns="91425" bIns="91425" anchor="ctr" anchorCtr="0">
                <a:noAutofit/>
              </a:bodyPr>
              <a:lstStyle/>
              <a:p>
                <a:pPr lvl="0" algn="ctr"/>
                <a:r>
                  <a:rPr lang="es-EC" sz="1600" b="1" dirty="0"/>
                  <a:t>Niveles de estrés</a:t>
                </a:r>
              </a:p>
            </p:txBody>
          </p:sp>
          <p:sp>
            <p:nvSpPr>
              <p:cNvPr id="337" name="Google Shape;337;p19"/>
              <p:cNvSpPr/>
              <p:nvPr/>
            </p:nvSpPr>
            <p:spPr>
              <a:xfrm>
                <a:off x="5760009" y="3118580"/>
                <a:ext cx="78865" cy="78865"/>
              </a:xfrm>
              <a:custGeom>
                <a:avLst/>
                <a:gdLst/>
                <a:ahLst/>
                <a:cxnLst/>
                <a:rect l="l" t="t" r="r" b="b"/>
                <a:pathLst>
                  <a:path w="2787" h="2787" extrusionOk="0">
                    <a:moveTo>
                      <a:pt x="1393" y="0"/>
                    </a:moveTo>
                    <a:cubicBezTo>
                      <a:pt x="620" y="0"/>
                      <a:pt x="0" y="619"/>
                      <a:pt x="0" y="1393"/>
                    </a:cubicBezTo>
                    <a:cubicBezTo>
                      <a:pt x="0" y="2155"/>
                      <a:pt x="620" y="2786"/>
                      <a:pt x="1393" y="2786"/>
                    </a:cubicBezTo>
                    <a:cubicBezTo>
                      <a:pt x="2155" y="2786"/>
                      <a:pt x="2786" y="2155"/>
                      <a:pt x="2786" y="1393"/>
                    </a:cubicBezTo>
                    <a:cubicBezTo>
                      <a:pt x="2786" y="619"/>
                      <a:pt x="2155" y="0"/>
                      <a:pt x="1393" y="0"/>
                    </a:cubicBezTo>
                    <a:close/>
                  </a:path>
                </a:pathLst>
              </a:custGeom>
              <a:solidFill>
                <a:schemeClr val="accent5"/>
              </a:solidFill>
              <a:ln>
                <a:noFill/>
              </a:ln>
            </p:spPr>
            <p:txBody>
              <a:bodyPr spcFirstLastPara="1" wrap="square" lIns="91425" tIns="91425" rIns="91425" bIns="91425" anchor="ctr" anchorCtr="0">
                <a:noAutofit/>
              </a:bodyPr>
              <a:lstStyle/>
              <a:p>
                <a:pPr algn="ctr">
                  <a:buClr>
                    <a:srgbClr val="000000"/>
                  </a:buClr>
                  <a:buFont typeface="Arial"/>
                  <a:buNone/>
                </a:pPr>
                <a:endParaRPr sz="1400" kern="0">
                  <a:solidFill>
                    <a:srgbClr val="FFFFFF"/>
                  </a:solidFill>
                  <a:latin typeface="Fira Sans Extra Condensed Medium"/>
                  <a:ea typeface="Fira Sans Extra Condensed Medium"/>
                  <a:cs typeface="Fira Sans Extra Condensed Medium"/>
                  <a:sym typeface="Fira Sans Extra Condensed Medium"/>
                </a:endParaRPr>
              </a:p>
            </p:txBody>
          </p:sp>
        </p:grpSp>
        <p:sp>
          <p:nvSpPr>
            <p:cNvPr id="340" name="Google Shape;340;p19"/>
            <p:cNvSpPr/>
            <p:nvPr/>
          </p:nvSpPr>
          <p:spPr>
            <a:xfrm>
              <a:off x="5568970" y="3623615"/>
              <a:ext cx="78526" cy="78526"/>
            </a:xfrm>
            <a:custGeom>
              <a:avLst/>
              <a:gdLst/>
              <a:ahLst/>
              <a:cxnLst/>
              <a:rect l="l" t="t" r="r" b="b"/>
              <a:pathLst>
                <a:path w="2775" h="2775" extrusionOk="0">
                  <a:moveTo>
                    <a:pt x="1394" y="0"/>
                  </a:moveTo>
                  <a:cubicBezTo>
                    <a:pt x="620" y="0"/>
                    <a:pt x="1" y="620"/>
                    <a:pt x="1" y="1393"/>
                  </a:cubicBezTo>
                  <a:cubicBezTo>
                    <a:pt x="1" y="2155"/>
                    <a:pt x="620" y="2775"/>
                    <a:pt x="1394" y="2775"/>
                  </a:cubicBezTo>
                  <a:cubicBezTo>
                    <a:pt x="2156" y="2775"/>
                    <a:pt x="2775" y="2155"/>
                    <a:pt x="2775" y="1393"/>
                  </a:cubicBezTo>
                  <a:cubicBezTo>
                    <a:pt x="2775" y="620"/>
                    <a:pt x="2156" y="0"/>
                    <a:pt x="1394" y="0"/>
                  </a:cubicBezTo>
                  <a:close/>
                </a:path>
              </a:pathLst>
            </a:custGeom>
            <a:solidFill>
              <a:schemeClr val="accent1"/>
            </a:solidFill>
            <a:ln>
              <a:noFill/>
            </a:ln>
          </p:spPr>
          <p:txBody>
            <a:bodyPr spcFirstLastPara="1" wrap="square" lIns="91425" tIns="91425" rIns="91425" bIns="91425" anchor="ctr" anchorCtr="0">
              <a:noAutofit/>
            </a:bodyPr>
            <a:lstStyle/>
            <a:p>
              <a:pPr algn="ctr">
                <a:buClr>
                  <a:srgbClr val="000000"/>
                </a:buClr>
                <a:buFont typeface="Arial"/>
                <a:buNone/>
              </a:pPr>
              <a:endParaRPr sz="1400" kern="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41" name="Google Shape;341;p19"/>
          <p:cNvGrpSpPr/>
          <p:nvPr/>
        </p:nvGrpSpPr>
        <p:grpSpPr>
          <a:xfrm>
            <a:off x="6941816" y="1218333"/>
            <a:ext cx="2438056" cy="5320913"/>
            <a:chOff x="5950370" y="1165584"/>
            <a:chExt cx="915766" cy="3286877"/>
          </a:xfrm>
        </p:grpSpPr>
        <p:sp>
          <p:nvSpPr>
            <p:cNvPr id="342" name="Google Shape;342;p19"/>
            <p:cNvSpPr/>
            <p:nvPr/>
          </p:nvSpPr>
          <p:spPr>
            <a:xfrm>
              <a:off x="6060534" y="2317379"/>
              <a:ext cx="405673" cy="2105079"/>
            </a:xfrm>
            <a:custGeom>
              <a:avLst/>
              <a:gdLst/>
              <a:ahLst/>
              <a:cxnLst/>
              <a:rect l="l" t="t" r="r" b="b"/>
              <a:pathLst>
                <a:path w="14336" h="74391" extrusionOk="0">
                  <a:moveTo>
                    <a:pt x="13991" y="0"/>
                  </a:moveTo>
                  <a:cubicBezTo>
                    <a:pt x="13800" y="0"/>
                    <a:pt x="13645" y="155"/>
                    <a:pt x="13645" y="345"/>
                  </a:cubicBezTo>
                  <a:lnTo>
                    <a:pt x="13645" y="1715"/>
                  </a:lnTo>
                  <a:cubicBezTo>
                    <a:pt x="13645" y="1905"/>
                    <a:pt x="13800" y="2048"/>
                    <a:pt x="13991" y="2048"/>
                  </a:cubicBezTo>
                  <a:cubicBezTo>
                    <a:pt x="14181" y="2048"/>
                    <a:pt x="14336" y="1905"/>
                    <a:pt x="14336" y="1715"/>
                  </a:cubicBezTo>
                  <a:lnTo>
                    <a:pt x="14336" y="345"/>
                  </a:lnTo>
                  <a:cubicBezTo>
                    <a:pt x="14336" y="155"/>
                    <a:pt x="14181" y="0"/>
                    <a:pt x="13991" y="0"/>
                  </a:cubicBezTo>
                  <a:close/>
                  <a:moveTo>
                    <a:pt x="13991" y="3072"/>
                  </a:moveTo>
                  <a:cubicBezTo>
                    <a:pt x="13800" y="3072"/>
                    <a:pt x="13645" y="3227"/>
                    <a:pt x="13645" y="3417"/>
                  </a:cubicBezTo>
                  <a:lnTo>
                    <a:pt x="13645" y="4786"/>
                  </a:lnTo>
                  <a:cubicBezTo>
                    <a:pt x="13645" y="4965"/>
                    <a:pt x="13800" y="5120"/>
                    <a:pt x="13991" y="5120"/>
                  </a:cubicBezTo>
                  <a:cubicBezTo>
                    <a:pt x="14181" y="5120"/>
                    <a:pt x="14336" y="4965"/>
                    <a:pt x="14336" y="4786"/>
                  </a:cubicBezTo>
                  <a:lnTo>
                    <a:pt x="14336" y="3417"/>
                  </a:lnTo>
                  <a:cubicBezTo>
                    <a:pt x="14336" y="3227"/>
                    <a:pt x="14181" y="3072"/>
                    <a:pt x="13991" y="3072"/>
                  </a:cubicBezTo>
                  <a:close/>
                  <a:moveTo>
                    <a:pt x="13991" y="6144"/>
                  </a:moveTo>
                  <a:cubicBezTo>
                    <a:pt x="13800" y="6144"/>
                    <a:pt x="13645" y="6298"/>
                    <a:pt x="13645" y="6489"/>
                  </a:cubicBezTo>
                  <a:lnTo>
                    <a:pt x="13645" y="7858"/>
                  </a:lnTo>
                  <a:cubicBezTo>
                    <a:pt x="13645" y="8037"/>
                    <a:pt x="13800" y="8192"/>
                    <a:pt x="13991" y="8192"/>
                  </a:cubicBezTo>
                  <a:cubicBezTo>
                    <a:pt x="14181" y="8192"/>
                    <a:pt x="14336" y="8037"/>
                    <a:pt x="14336" y="7858"/>
                  </a:cubicBezTo>
                  <a:lnTo>
                    <a:pt x="14336" y="6489"/>
                  </a:lnTo>
                  <a:cubicBezTo>
                    <a:pt x="14336" y="6298"/>
                    <a:pt x="14181" y="6144"/>
                    <a:pt x="13991" y="6144"/>
                  </a:cubicBezTo>
                  <a:close/>
                  <a:moveTo>
                    <a:pt x="13991" y="9215"/>
                  </a:moveTo>
                  <a:cubicBezTo>
                    <a:pt x="13800" y="9215"/>
                    <a:pt x="13645" y="9370"/>
                    <a:pt x="13645" y="9561"/>
                  </a:cubicBezTo>
                  <a:lnTo>
                    <a:pt x="13645" y="10930"/>
                  </a:lnTo>
                  <a:cubicBezTo>
                    <a:pt x="13645" y="11109"/>
                    <a:pt x="13800" y="11263"/>
                    <a:pt x="13991" y="11263"/>
                  </a:cubicBezTo>
                  <a:cubicBezTo>
                    <a:pt x="14181" y="11263"/>
                    <a:pt x="14336" y="11109"/>
                    <a:pt x="14336" y="10930"/>
                  </a:cubicBezTo>
                  <a:lnTo>
                    <a:pt x="14336" y="9561"/>
                  </a:lnTo>
                  <a:cubicBezTo>
                    <a:pt x="14336" y="9370"/>
                    <a:pt x="14181" y="9215"/>
                    <a:pt x="13991" y="9215"/>
                  </a:cubicBezTo>
                  <a:close/>
                  <a:moveTo>
                    <a:pt x="13991" y="12287"/>
                  </a:moveTo>
                  <a:cubicBezTo>
                    <a:pt x="13800" y="12287"/>
                    <a:pt x="13645" y="12442"/>
                    <a:pt x="13645" y="12633"/>
                  </a:cubicBezTo>
                  <a:lnTo>
                    <a:pt x="13645" y="13990"/>
                  </a:lnTo>
                  <a:cubicBezTo>
                    <a:pt x="13645" y="14180"/>
                    <a:pt x="13800" y="14335"/>
                    <a:pt x="13991" y="14335"/>
                  </a:cubicBezTo>
                  <a:cubicBezTo>
                    <a:pt x="14181" y="14335"/>
                    <a:pt x="14336" y="14180"/>
                    <a:pt x="14336" y="13990"/>
                  </a:cubicBezTo>
                  <a:lnTo>
                    <a:pt x="14336" y="12633"/>
                  </a:lnTo>
                  <a:cubicBezTo>
                    <a:pt x="14336" y="12442"/>
                    <a:pt x="14181" y="12287"/>
                    <a:pt x="13991" y="12287"/>
                  </a:cubicBezTo>
                  <a:close/>
                  <a:moveTo>
                    <a:pt x="13991" y="15359"/>
                  </a:moveTo>
                  <a:cubicBezTo>
                    <a:pt x="13800" y="15359"/>
                    <a:pt x="13645" y="15514"/>
                    <a:pt x="13645" y="15704"/>
                  </a:cubicBezTo>
                  <a:lnTo>
                    <a:pt x="13645" y="17062"/>
                  </a:lnTo>
                  <a:cubicBezTo>
                    <a:pt x="13645" y="17252"/>
                    <a:pt x="13800" y="17407"/>
                    <a:pt x="13991" y="17407"/>
                  </a:cubicBezTo>
                  <a:cubicBezTo>
                    <a:pt x="14181" y="17407"/>
                    <a:pt x="14336" y="17252"/>
                    <a:pt x="14336" y="17062"/>
                  </a:cubicBezTo>
                  <a:lnTo>
                    <a:pt x="14336" y="15704"/>
                  </a:lnTo>
                  <a:cubicBezTo>
                    <a:pt x="14336" y="15514"/>
                    <a:pt x="14181" y="15359"/>
                    <a:pt x="13991" y="15359"/>
                  </a:cubicBezTo>
                  <a:close/>
                  <a:moveTo>
                    <a:pt x="13991" y="18431"/>
                  </a:moveTo>
                  <a:cubicBezTo>
                    <a:pt x="13800" y="18431"/>
                    <a:pt x="13645" y="18586"/>
                    <a:pt x="13645" y="18776"/>
                  </a:cubicBezTo>
                  <a:lnTo>
                    <a:pt x="13645" y="20133"/>
                  </a:lnTo>
                  <a:cubicBezTo>
                    <a:pt x="13645" y="20324"/>
                    <a:pt x="13800" y="20479"/>
                    <a:pt x="13991" y="20479"/>
                  </a:cubicBezTo>
                  <a:cubicBezTo>
                    <a:pt x="14181" y="20479"/>
                    <a:pt x="14336" y="20324"/>
                    <a:pt x="14336" y="20133"/>
                  </a:cubicBezTo>
                  <a:lnTo>
                    <a:pt x="14336" y="18776"/>
                  </a:lnTo>
                  <a:cubicBezTo>
                    <a:pt x="14336" y="18586"/>
                    <a:pt x="14181" y="18431"/>
                    <a:pt x="13991" y="18431"/>
                  </a:cubicBezTo>
                  <a:close/>
                  <a:moveTo>
                    <a:pt x="13991" y="21503"/>
                  </a:moveTo>
                  <a:cubicBezTo>
                    <a:pt x="13800" y="21503"/>
                    <a:pt x="13645" y="21657"/>
                    <a:pt x="13645" y="21848"/>
                  </a:cubicBezTo>
                  <a:lnTo>
                    <a:pt x="13645" y="23205"/>
                  </a:lnTo>
                  <a:cubicBezTo>
                    <a:pt x="13645" y="23396"/>
                    <a:pt x="13800" y="23551"/>
                    <a:pt x="13991" y="23551"/>
                  </a:cubicBezTo>
                  <a:cubicBezTo>
                    <a:pt x="14181" y="23551"/>
                    <a:pt x="14336" y="23396"/>
                    <a:pt x="14336" y="23205"/>
                  </a:cubicBezTo>
                  <a:lnTo>
                    <a:pt x="14336" y="21848"/>
                  </a:lnTo>
                  <a:cubicBezTo>
                    <a:pt x="14336" y="21657"/>
                    <a:pt x="14181" y="21503"/>
                    <a:pt x="13991" y="21503"/>
                  </a:cubicBezTo>
                  <a:close/>
                  <a:moveTo>
                    <a:pt x="13991" y="24574"/>
                  </a:moveTo>
                  <a:cubicBezTo>
                    <a:pt x="13800" y="24574"/>
                    <a:pt x="13645" y="24729"/>
                    <a:pt x="13645" y="24920"/>
                  </a:cubicBezTo>
                  <a:lnTo>
                    <a:pt x="13645" y="26277"/>
                  </a:lnTo>
                  <a:cubicBezTo>
                    <a:pt x="13645" y="26468"/>
                    <a:pt x="13800" y="26622"/>
                    <a:pt x="13991" y="26622"/>
                  </a:cubicBezTo>
                  <a:cubicBezTo>
                    <a:pt x="14181" y="26622"/>
                    <a:pt x="14336" y="26468"/>
                    <a:pt x="14336" y="26277"/>
                  </a:cubicBezTo>
                  <a:lnTo>
                    <a:pt x="14336" y="24920"/>
                  </a:lnTo>
                  <a:cubicBezTo>
                    <a:pt x="14336" y="24729"/>
                    <a:pt x="14181" y="24574"/>
                    <a:pt x="13991" y="24574"/>
                  </a:cubicBezTo>
                  <a:close/>
                  <a:moveTo>
                    <a:pt x="13991" y="27646"/>
                  </a:moveTo>
                  <a:cubicBezTo>
                    <a:pt x="13800" y="27646"/>
                    <a:pt x="13645" y="27801"/>
                    <a:pt x="13645" y="27992"/>
                  </a:cubicBezTo>
                  <a:lnTo>
                    <a:pt x="13645" y="29349"/>
                  </a:lnTo>
                  <a:cubicBezTo>
                    <a:pt x="13645" y="29539"/>
                    <a:pt x="13800" y="29694"/>
                    <a:pt x="13991" y="29694"/>
                  </a:cubicBezTo>
                  <a:cubicBezTo>
                    <a:pt x="14181" y="29694"/>
                    <a:pt x="14336" y="29539"/>
                    <a:pt x="14336" y="29349"/>
                  </a:cubicBezTo>
                  <a:lnTo>
                    <a:pt x="14336" y="27992"/>
                  </a:lnTo>
                  <a:cubicBezTo>
                    <a:pt x="14336" y="27801"/>
                    <a:pt x="14181" y="27646"/>
                    <a:pt x="13991" y="27646"/>
                  </a:cubicBezTo>
                  <a:close/>
                  <a:moveTo>
                    <a:pt x="13991" y="30718"/>
                  </a:moveTo>
                  <a:cubicBezTo>
                    <a:pt x="13800" y="30718"/>
                    <a:pt x="13645" y="30873"/>
                    <a:pt x="13645" y="31063"/>
                  </a:cubicBezTo>
                  <a:lnTo>
                    <a:pt x="13645" y="32421"/>
                  </a:lnTo>
                  <a:cubicBezTo>
                    <a:pt x="13645" y="32611"/>
                    <a:pt x="13800" y="32766"/>
                    <a:pt x="13991" y="32766"/>
                  </a:cubicBezTo>
                  <a:cubicBezTo>
                    <a:pt x="14181" y="32766"/>
                    <a:pt x="14336" y="32611"/>
                    <a:pt x="14336" y="32421"/>
                  </a:cubicBezTo>
                  <a:lnTo>
                    <a:pt x="14336" y="31063"/>
                  </a:lnTo>
                  <a:cubicBezTo>
                    <a:pt x="14336" y="30873"/>
                    <a:pt x="14181" y="30718"/>
                    <a:pt x="13991" y="30718"/>
                  </a:cubicBezTo>
                  <a:close/>
                  <a:moveTo>
                    <a:pt x="13991" y="33790"/>
                  </a:moveTo>
                  <a:cubicBezTo>
                    <a:pt x="13800" y="33790"/>
                    <a:pt x="13645" y="33945"/>
                    <a:pt x="13645" y="34123"/>
                  </a:cubicBezTo>
                  <a:lnTo>
                    <a:pt x="13645" y="35492"/>
                  </a:lnTo>
                  <a:cubicBezTo>
                    <a:pt x="13645" y="35683"/>
                    <a:pt x="13800" y="35838"/>
                    <a:pt x="13991" y="35838"/>
                  </a:cubicBezTo>
                  <a:cubicBezTo>
                    <a:pt x="14181" y="35838"/>
                    <a:pt x="14336" y="35683"/>
                    <a:pt x="14336" y="35492"/>
                  </a:cubicBezTo>
                  <a:lnTo>
                    <a:pt x="14336" y="34123"/>
                  </a:lnTo>
                  <a:cubicBezTo>
                    <a:pt x="14336" y="33945"/>
                    <a:pt x="14181" y="33790"/>
                    <a:pt x="13991" y="33790"/>
                  </a:cubicBezTo>
                  <a:close/>
                  <a:moveTo>
                    <a:pt x="13991" y="36862"/>
                  </a:moveTo>
                  <a:cubicBezTo>
                    <a:pt x="13800" y="36862"/>
                    <a:pt x="13645" y="37016"/>
                    <a:pt x="13645" y="37195"/>
                  </a:cubicBezTo>
                  <a:lnTo>
                    <a:pt x="13645" y="38564"/>
                  </a:lnTo>
                  <a:cubicBezTo>
                    <a:pt x="13645" y="38755"/>
                    <a:pt x="13800" y="38910"/>
                    <a:pt x="13991" y="38910"/>
                  </a:cubicBezTo>
                  <a:cubicBezTo>
                    <a:pt x="14181" y="38910"/>
                    <a:pt x="14336" y="38755"/>
                    <a:pt x="14336" y="38564"/>
                  </a:cubicBezTo>
                  <a:lnTo>
                    <a:pt x="14336" y="37195"/>
                  </a:lnTo>
                  <a:cubicBezTo>
                    <a:pt x="14336" y="37016"/>
                    <a:pt x="14181" y="36862"/>
                    <a:pt x="13991" y="36862"/>
                  </a:cubicBezTo>
                  <a:close/>
                  <a:moveTo>
                    <a:pt x="13991" y="39934"/>
                  </a:moveTo>
                  <a:cubicBezTo>
                    <a:pt x="13800" y="39934"/>
                    <a:pt x="13645" y="40088"/>
                    <a:pt x="13645" y="40267"/>
                  </a:cubicBezTo>
                  <a:lnTo>
                    <a:pt x="13645" y="41636"/>
                  </a:lnTo>
                  <a:cubicBezTo>
                    <a:pt x="13645" y="41827"/>
                    <a:pt x="13800" y="41981"/>
                    <a:pt x="13991" y="41981"/>
                  </a:cubicBezTo>
                  <a:cubicBezTo>
                    <a:pt x="14181" y="41981"/>
                    <a:pt x="14336" y="41827"/>
                    <a:pt x="14336" y="41636"/>
                  </a:cubicBezTo>
                  <a:lnTo>
                    <a:pt x="14336" y="40267"/>
                  </a:lnTo>
                  <a:cubicBezTo>
                    <a:pt x="14336" y="40088"/>
                    <a:pt x="14181" y="39934"/>
                    <a:pt x="13991" y="39934"/>
                  </a:cubicBezTo>
                  <a:close/>
                  <a:moveTo>
                    <a:pt x="13991" y="43005"/>
                  </a:moveTo>
                  <a:cubicBezTo>
                    <a:pt x="13800" y="43005"/>
                    <a:pt x="13645" y="43148"/>
                    <a:pt x="13645" y="43339"/>
                  </a:cubicBezTo>
                  <a:lnTo>
                    <a:pt x="13645" y="44708"/>
                  </a:lnTo>
                  <a:cubicBezTo>
                    <a:pt x="13645" y="44898"/>
                    <a:pt x="13800" y="45053"/>
                    <a:pt x="13991" y="45053"/>
                  </a:cubicBezTo>
                  <a:cubicBezTo>
                    <a:pt x="14181" y="45053"/>
                    <a:pt x="14336" y="44898"/>
                    <a:pt x="14336" y="44708"/>
                  </a:cubicBezTo>
                  <a:lnTo>
                    <a:pt x="14336" y="43339"/>
                  </a:lnTo>
                  <a:cubicBezTo>
                    <a:pt x="14336" y="43148"/>
                    <a:pt x="14181" y="43005"/>
                    <a:pt x="13991" y="43005"/>
                  </a:cubicBezTo>
                  <a:close/>
                  <a:moveTo>
                    <a:pt x="13991" y="46077"/>
                  </a:moveTo>
                  <a:cubicBezTo>
                    <a:pt x="13800" y="46077"/>
                    <a:pt x="13645" y="46220"/>
                    <a:pt x="13645" y="46410"/>
                  </a:cubicBezTo>
                  <a:lnTo>
                    <a:pt x="13645" y="47780"/>
                  </a:lnTo>
                  <a:cubicBezTo>
                    <a:pt x="13645" y="47970"/>
                    <a:pt x="13800" y="48125"/>
                    <a:pt x="13991" y="48125"/>
                  </a:cubicBezTo>
                  <a:cubicBezTo>
                    <a:pt x="14181" y="48125"/>
                    <a:pt x="14336" y="47970"/>
                    <a:pt x="14336" y="47780"/>
                  </a:cubicBezTo>
                  <a:lnTo>
                    <a:pt x="14336" y="46410"/>
                  </a:lnTo>
                  <a:cubicBezTo>
                    <a:pt x="14336" y="46220"/>
                    <a:pt x="14181" y="46077"/>
                    <a:pt x="13991" y="46077"/>
                  </a:cubicBezTo>
                  <a:close/>
                  <a:moveTo>
                    <a:pt x="13991" y="49149"/>
                  </a:moveTo>
                  <a:cubicBezTo>
                    <a:pt x="13800" y="49149"/>
                    <a:pt x="13645" y="49292"/>
                    <a:pt x="13645" y="49482"/>
                  </a:cubicBezTo>
                  <a:lnTo>
                    <a:pt x="13645" y="50852"/>
                  </a:lnTo>
                  <a:cubicBezTo>
                    <a:pt x="13645" y="51042"/>
                    <a:pt x="13800" y="51197"/>
                    <a:pt x="13991" y="51197"/>
                  </a:cubicBezTo>
                  <a:cubicBezTo>
                    <a:pt x="14181" y="51197"/>
                    <a:pt x="14336" y="51042"/>
                    <a:pt x="14336" y="50852"/>
                  </a:cubicBezTo>
                  <a:lnTo>
                    <a:pt x="14336" y="49482"/>
                  </a:lnTo>
                  <a:cubicBezTo>
                    <a:pt x="14336" y="49292"/>
                    <a:pt x="14181" y="49149"/>
                    <a:pt x="13991" y="49149"/>
                  </a:cubicBezTo>
                  <a:close/>
                  <a:moveTo>
                    <a:pt x="13991" y="52221"/>
                  </a:moveTo>
                  <a:cubicBezTo>
                    <a:pt x="13800" y="52221"/>
                    <a:pt x="13645" y="52364"/>
                    <a:pt x="13645" y="52554"/>
                  </a:cubicBezTo>
                  <a:lnTo>
                    <a:pt x="13645" y="53923"/>
                  </a:lnTo>
                  <a:cubicBezTo>
                    <a:pt x="13645" y="54114"/>
                    <a:pt x="13800" y="54257"/>
                    <a:pt x="13991" y="54257"/>
                  </a:cubicBezTo>
                  <a:cubicBezTo>
                    <a:pt x="14181" y="54257"/>
                    <a:pt x="14336" y="54114"/>
                    <a:pt x="14336" y="53923"/>
                  </a:cubicBezTo>
                  <a:lnTo>
                    <a:pt x="14336" y="52554"/>
                  </a:lnTo>
                  <a:cubicBezTo>
                    <a:pt x="14336" y="52364"/>
                    <a:pt x="14181" y="52221"/>
                    <a:pt x="13991" y="52221"/>
                  </a:cubicBezTo>
                  <a:close/>
                  <a:moveTo>
                    <a:pt x="13991" y="55281"/>
                  </a:moveTo>
                  <a:cubicBezTo>
                    <a:pt x="13800" y="55281"/>
                    <a:pt x="13645" y="55435"/>
                    <a:pt x="13645" y="55626"/>
                  </a:cubicBezTo>
                  <a:lnTo>
                    <a:pt x="13645" y="56995"/>
                  </a:lnTo>
                  <a:cubicBezTo>
                    <a:pt x="13645" y="57186"/>
                    <a:pt x="13800" y="57329"/>
                    <a:pt x="13991" y="57329"/>
                  </a:cubicBezTo>
                  <a:cubicBezTo>
                    <a:pt x="14181" y="57329"/>
                    <a:pt x="14336" y="57186"/>
                    <a:pt x="14336" y="56995"/>
                  </a:cubicBezTo>
                  <a:lnTo>
                    <a:pt x="14336" y="55626"/>
                  </a:lnTo>
                  <a:cubicBezTo>
                    <a:pt x="14336" y="55435"/>
                    <a:pt x="14181" y="55281"/>
                    <a:pt x="13991" y="55281"/>
                  </a:cubicBezTo>
                  <a:close/>
                  <a:moveTo>
                    <a:pt x="13991" y="58352"/>
                  </a:moveTo>
                  <a:cubicBezTo>
                    <a:pt x="13800" y="58352"/>
                    <a:pt x="13645" y="58507"/>
                    <a:pt x="13645" y="58698"/>
                  </a:cubicBezTo>
                  <a:lnTo>
                    <a:pt x="13645" y="60067"/>
                  </a:lnTo>
                  <a:cubicBezTo>
                    <a:pt x="13645" y="60257"/>
                    <a:pt x="13800" y="60400"/>
                    <a:pt x="13991" y="60400"/>
                  </a:cubicBezTo>
                  <a:cubicBezTo>
                    <a:pt x="14181" y="60400"/>
                    <a:pt x="14336" y="60257"/>
                    <a:pt x="14336" y="60067"/>
                  </a:cubicBezTo>
                  <a:lnTo>
                    <a:pt x="14336" y="58698"/>
                  </a:lnTo>
                  <a:cubicBezTo>
                    <a:pt x="14336" y="58507"/>
                    <a:pt x="14181" y="58352"/>
                    <a:pt x="13991" y="58352"/>
                  </a:cubicBezTo>
                  <a:close/>
                  <a:moveTo>
                    <a:pt x="13991" y="61424"/>
                  </a:moveTo>
                  <a:cubicBezTo>
                    <a:pt x="13800" y="61424"/>
                    <a:pt x="13645" y="61579"/>
                    <a:pt x="13645" y="61770"/>
                  </a:cubicBezTo>
                  <a:lnTo>
                    <a:pt x="13645" y="63139"/>
                  </a:lnTo>
                  <a:cubicBezTo>
                    <a:pt x="13645" y="63317"/>
                    <a:pt x="13800" y="63472"/>
                    <a:pt x="13991" y="63472"/>
                  </a:cubicBezTo>
                  <a:cubicBezTo>
                    <a:pt x="14181" y="63472"/>
                    <a:pt x="14336" y="63317"/>
                    <a:pt x="14336" y="63139"/>
                  </a:cubicBezTo>
                  <a:lnTo>
                    <a:pt x="14336" y="61770"/>
                  </a:lnTo>
                  <a:cubicBezTo>
                    <a:pt x="14336" y="61579"/>
                    <a:pt x="14181" y="61424"/>
                    <a:pt x="13991" y="61424"/>
                  </a:cubicBezTo>
                  <a:close/>
                  <a:moveTo>
                    <a:pt x="13991" y="64496"/>
                  </a:moveTo>
                  <a:cubicBezTo>
                    <a:pt x="13800" y="64496"/>
                    <a:pt x="13645" y="64651"/>
                    <a:pt x="13645" y="64841"/>
                  </a:cubicBezTo>
                  <a:lnTo>
                    <a:pt x="13645" y="66211"/>
                  </a:lnTo>
                  <a:cubicBezTo>
                    <a:pt x="13645" y="66389"/>
                    <a:pt x="13800" y="66544"/>
                    <a:pt x="13991" y="66544"/>
                  </a:cubicBezTo>
                  <a:cubicBezTo>
                    <a:pt x="14181" y="66544"/>
                    <a:pt x="14336" y="66389"/>
                    <a:pt x="14336" y="66211"/>
                  </a:cubicBezTo>
                  <a:lnTo>
                    <a:pt x="14336" y="64841"/>
                  </a:lnTo>
                  <a:cubicBezTo>
                    <a:pt x="14336" y="64651"/>
                    <a:pt x="14181" y="64496"/>
                    <a:pt x="13991" y="64496"/>
                  </a:cubicBezTo>
                  <a:close/>
                  <a:moveTo>
                    <a:pt x="13991" y="67568"/>
                  </a:moveTo>
                  <a:cubicBezTo>
                    <a:pt x="13800" y="67568"/>
                    <a:pt x="13645" y="67723"/>
                    <a:pt x="13645" y="67913"/>
                  </a:cubicBezTo>
                  <a:lnTo>
                    <a:pt x="13645" y="69282"/>
                  </a:lnTo>
                  <a:cubicBezTo>
                    <a:pt x="13645" y="69461"/>
                    <a:pt x="13800" y="69616"/>
                    <a:pt x="13991" y="69616"/>
                  </a:cubicBezTo>
                  <a:cubicBezTo>
                    <a:pt x="14181" y="69616"/>
                    <a:pt x="14336" y="69461"/>
                    <a:pt x="14336" y="69282"/>
                  </a:cubicBezTo>
                  <a:lnTo>
                    <a:pt x="14336" y="67913"/>
                  </a:lnTo>
                  <a:cubicBezTo>
                    <a:pt x="14336" y="67723"/>
                    <a:pt x="14181" y="67568"/>
                    <a:pt x="13991" y="67568"/>
                  </a:cubicBezTo>
                  <a:close/>
                  <a:moveTo>
                    <a:pt x="13991" y="70640"/>
                  </a:moveTo>
                  <a:cubicBezTo>
                    <a:pt x="13800" y="70640"/>
                    <a:pt x="13645" y="70794"/>
                    <a:pt x="13645" y="70985"/>
                  </a:cubicBezTo>
                  <a:lnTo>
                    <a:pt x="13645" y="72342"/>
                  </a:lnTo>
                  <a:cubicBezTo>
                    <a:pt x="13645" y="72533"/>
                    <a:pt x="13800" y="72688"/>
                    <a:pt x="13991" y="72688"/>
                  </a:cubicBezTo>
                  <a:cubicBezTo>
                    <a:pt x="14181" y="72688"/>
                    <a:pt x="14336" y="72533"/>
                    <a:pt x="14336" y="72342"/>
                  </a:cubicBezTo>
                  <a:lnTo>
                    <a:pt x="14336" y="70985"/>
                  </a:lnTo>
                  <a:cubicBezTo>
                    <a:pt x="14336" y="70794"/>
                    <a:pt x="14181" y="70640"/>
                    <a:pt x="13991" y="70640"/>
                  </a:cubicBezTo>
                  <a:close/>
                  <a:moveTo>
                    <a:pt x="346" y="73711"/>
                  </a:moveTo>
                  <a:cubicBezTo>
                    <a:pt x="156" y="73711"/>
                    <a:pt x="1" y="73866"/>
                    <a:pt x="1" y="74057"/>
                  </a:cubicBezTo>
                  <a:cubicBezTo>
                    <a:pt x="1" y="74247"/>
                    <a:pt x="156" y="74390"/>
                    <a:pt x="346" y="74390"/>
                  </a:cubicBezTo>
                  <a:lnTo>
                    <a:pt x="1703" y="74390"/>
                  </a:lnTo>
                  <a:cubicBezTo>
                    <a:pt x="1894" y="74390"/>
                    <a:pt x="2049" y="74247"/>
                    <a:pt x="2049" y="74057"/>
                  </a:cubicBezTo>
                  <a:cubicBezTo>
                    <a:pt x="2049" y="73866"/>
                    <a:pt x="1894" y="73711"/>
                    <a:pt x="1703" y="73711"/>
                  </a:cubicBezTo>
                  <a:close/>
                  <a:moveTo>
                    <a:pt x="3418" y="73711"/>
                  </a:moveTo>
                  <a:cubicBezTo>
                    <a:pt x="3227" y="73711"/>
                    <a:pt x="3073" y="73866"/>
                    <a:pt x="3073" y="74057"/>
                  </a:cubicBezTo>
                  <a:cubicBezTo>
                    <a:pt x="3073" y="74247"/>
                    <a:pt x="3227" y="74390"/>
                    <a:pt x="3418" y="74390"/>
                  </a:cubicBezTo>
                  <a:lnTo>
                    <a:pt x="4775" y="74390"/>
                  </a:lnTo>
                  <a:cubicBezTo>
                    <a:pt x="4966" y="74390"/>
                    <a:pt x="5120" y="74247"/>
                    <a:pt x="5120" y="74057"/>
                  </a:cubicBezTo>
                  <a:cubicBezTo>
                    <a:pt x="5120" y="73866"/>
                    <a:pt x="4966" y="73711"/>
                    <a:pt x="4775" y="73711"/>
                  </a:cubicBezTo>
                  <a:close/>
                  <a:moveTo>
                    <a:pt x="6490" y="73711"/>
                  </a:moveTo>
                  <a:cubicBezTo>
                    <a:pt x="6299" y="73711"/>
                    <a:pt x="6144" y="73866"/>
                    <a:pt x="6144" y="74057"/>
                  </a:cubicBezTo>
                  <a:cubicBezTo>
                    <a:pt x="6144" y="74247"/>
                    <a:pt x="6299" y="74390"/>
                    <a:pt x="6490" y="74390"/>
                  </a:cubicBezTo>
                  <a:lnTo>
                    <a:pt x="7847" y="74390"/>
                  </a:lnTo>
                  <a:cubicBezTo>
                    <a:pt x="8038" y="74390"/>
                    <a:pt x="8192" y="74247"/>
                    <a:pt x="8192" y="74057"/>
                  </a:cubicBezTo>
                  <a:cubicBezTo>
                    <a:pt x="8192" y="73866"/>
                    <a:pt x="8038" y="73711"/>
                    <a:pt x="7847" y="73711"/>
                  </a:cubicBezTo>
                  <a:close/>
                  <a:moveTo>
                    <a:pt x="9550" y="73711"/>
                  </a:moveTo>
                  <a:cubicBezTo>
                    <a:pt x="9371" y="73711"/>
                    <a:pt x="9216" y="73866"/>
                    <a:pt x="9216" y="74057"/>
                  </a:cubicBezTo>
                  <a:cubicBezTo>
                    <a:pt x="9216" y="74247"/>
                    <a:pt x="9371" y="74390"/>
                    <a:pt x="9550" y="74390"/>
                  </a:cubicBezTo>
                  <a:lnTo>
                    <a:pt x="10919" y="74390"/>
                  </a:lnTo>
                  <a:cubicBezTo>
                    <a:pt x="11109" y="74390"/>
                    <a:pt x="11264" y="74247"/>
                    <a:pt x="11264" y="74057"/>
                  </a:cubicBezTo>
                  <a:cubicBezTo>
                    <a:pt x="11264" y="73866"/>
                    <a:pt x="11109" y="73711"/>
                    <a:pt x="10919" y="73711"/>
                  </a:cubicBezTo>
                  <a:close/>
                  <a:moveTo>
                    <a:pt x="12621" y="73711"/>
                  </a:moveTo>
                  <a:cubicBezTo>
                    <a:pt x="12443" y="73711"/>
                    <a:pt x="12288" y="73866"/>
                    <a:pt x="12288" y="74057"/>
                  </a:cubicBezTo>
                  <a:cubicBezTo>
                    <a:pt x="12288" y="74247"/>
                    <a:pt x="12443" y="74390"/>
                    <a:pt x="12621" y="74390"/>
                  </a:cubicBezTo>
                  <a:lnTo>
                    <a:pt x="13991" y="74390"/>
                  </a:lnTo>
                  <a:lnTo>
                    <a:pt x="13991" y="7371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343" name="Google Shape;343;p19"/>
            <p:cNvGrpSpPr/>
            <p:nvPr/>
          </p:nvGrpSpPr>
          <p:grpSpPr>
            <a:xfrm>
              <a:off x="6048423" y="1165584"/>
              <a:ext cx="817713" cy="1124175"/>
              <a:chOff x="6048423" y="1165584"/>
              <a:chExt cx="817713" cy="1124175"/>
            </a:xfrm>
          </p:grpSpPr>
          <p:sp>
            <p:nvSpPr>
              <p:cNvPr id="344" name="Google Shape;344;p19"/>
              <p:cNvSpPr/>
              <p:nvPr/>
            </p:nvSpPr>
            <p:spPr>
              <a:xfrm>
                <a:off x="6090136" y="1260473"/>
                <a:ext cx="697164" cy="845650"/>
              </a:xfrm>
              <a:custGeom>
                <a:avLst/>
                <a:gdLst/>
                <a:ahLst/>
                <a:cxnLst/>
                <a:rect l="l" t="t" r="r" b="b"/>
                <a:pathLst>
                  <a:path w="23325" h="23313" extrusionOk="0">
                    <a:moveTo>
                      <a:pt x="11668" y="0"/>
                    </a:moveTo>
                    <a:cubicBezTo>
                      <a:pt x="5227" y="0"/>
                      <a:pt x="0" y="5215"/>
                      <a:pt x="0" y="11657"/>
                    </a:cubicBezTo>
                    <a:cubicBezTo>
                      <a:pt x="0" y="18098"/>
                      <a:pt x="5227" y="23313"/>
                      <a:pt x="11668" y="23313"/>
                    </a:cubicBezTo>
                    <a:cubicBezTo>
                      <a:pt x="18098" y="23313"/>
                      <a:pt x="23325" y="18098"/>
                      <a:pt x="23325" y="11657"/>
                    </a:cubicBezTo>
                    <a:cubicBezTo>
                      <a:pt x="23325" y="5215"/>
                      <a:pt x="18098" y="0"/>
                      <a:pt x="11668" y="0"/>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lvl="0" algn="ctr"/>
                <a:r>
                  <a:rPr lang="es-EC" dirty="0">
                    <a:solidFill>
                      <a:srgbClr val="000000"/>
                    </a:solidFill>
                    <a:latin typeface="Arial" panose="020B0604020202020204" pitchFamily="34" charset="0"/>
                    <a:ea typeface="Arial" panose="020B0604020202020204" pitchFamily="34" charset="0"/>
                  </a:rPr>
                  <a:t>C</a:t>
                </a:r>
                <a:r>
                  <a:rPr lang="es-EC" sz="1800" dirty="0">
                    <a:solidFill>
                      <a:srgbClr val="000000"/>
                    </a:solidFill>
                    <a:effectLst/>
                    <a:latin typeface="Arial" panose="020B0604020202020204" pitchFamily="34" charset="0"/>
                    <a:ea typeface="Arial" panose="020B0604020202020204" pitchFamily="34" charset="0"/>
                  </a:rPr>
                  <a:t>entros educativos </a:t>
                </a:r>
                <a:endParaRPr lang="es-EC" sz="2000" b="1" dirty="0">
                  <a:solidFill>
                    <a:srgbClr val="002060"/>
                  </a:solidFill>
                </a:endParaRPr>
              </a:p>
            </p:txBody>
          </p:sp>
          <p:sp>
            <p:nvSpPr>
              <p:cNvPr id="345" name="Google Shape;345;p19"/>
              <p:cNvSpPr/>
              <p:nvPr/>
            </p:nvSpPr>
            <p:spPr>
              <a:xfrm>
                <a:off x="6048423" y="1165584"/>
                <a:ext cx="817713" cy="1019374"/>
              </a:xfrm>
              <a:custGeom>
                <a:avLst/>
                <a:gdLst/>
                <a:ahLst/>
                <a:cxnLst/>
                <a:rect l="l" t="t" r="r" b="b"/>
                <a:pathLst>
                  <a:path w="28897" h="28874" extrusionOk="0">
                    <a:moveTo>
                      <a:pt x="13834" y="1"/>
                    </a:moveTo>
                    <a:cubicBezTo>
                      <a:pt x="13826" y="1"/>
                      <a:pt x="13819" y="1"/>
                      <a:pt x="13811" y="1"/>
                    </a:cubicBezTo>
                    <a:cubicBezTo>
                      <a:pt x="13347" y="25"/>
                      <a:pt x="12883" y="61"/>
                      <a:pt x="12418" y="132"/>
                    </a:cubicBezTo>
                    <a:cubicBezTo>
                      <a:pt x="12228" y="156"/>
                      <a:pt x="12109" y="323"/>
                      <a:pt x="12133" y="513"/>
                    </a:cubicBezTo>
                    <a:cubicBezTo>
                      <a:pt x="12156" y="680"/>
                      <a:pt x="12299" y="811"/>
                      <a:pt x="12466" y="811"/>
                    </a:cubicBezTo>
                    <a:cubicBezTo>
                      <a:pt x="12478" y="811"/>
                      <a:pt x="12502" y="811"/>
                      <a:pt x="12514" y="799"/>
                    </a:cubicBezTo>
                    <a:cubicBezTo>
                      <a:pt x="12954" y="739"/>
                      <a:pt x="13395" y="704"/>
                      <a:pt x="13835" y="680"/>
                    </a:cubicBezTo>
                    <a:cubicBezTo>
                      <a:pt x="14026" y="668"/>
                      <a:pt x="14169" y="513"/>
                      <a:pt x="14169" y="323"/>
                    </a:cubicBezTo>
                    <a:cubicBezTo>
                      <a:pt x="14157" y="140"/>
                      <a:pt x="14014" y="1"/>
                      <a:pt x="13834" y="1"/>
                    </a:cubicBezTo>
                    <a:close/>
                    <a:moveTo>
                      <a:pt x="15539" y="24"/>
                    </a:moveTo>
                    <a:cubicBezTo>
                      <a:pt x="15358" y="24"/>
                      <a:pt x="15204" y="164"/>
                      <a:pt x="15193" y="347"/>
                    </a:cubicBezTo>
                    <a:cubicBezTo>
                      <a:pt x="15181" y="525"/>
                      <a:pt x="15312" y="692"/>
                      <a:pt x="15502" y="704"/>
                    </a:cubicBezTo>
                    <a:cubicBezTo>
                      <a:pt x="15943" y="739"/>
                      <a:pt x="16395" y="799"/>
                      <a:pt x="16824" y="870"/>
                    </a:cubicBezTo>
                    <a:cubicBezTo>
                      <a:pt x="16848" y="882"/>
                      <a:pt x="16859" y="882"/>
                      <a:pt x="16883" y="882"/>
                    </a:cubicBezTo>
                    <a:cubicBezTo>
                      <a:pt x="17050" y="882"/>
                      <a:pt x="17193" y="763"/>
                      <a:pt x="17217" y="597"/>
                    </a:cubicBezTo>
                    <a:cubicBezTo>
                      <a:pt x="17252" y="406"/>
                      <a:pt x="17133" y="228"/>
                      <a:pt x="16943" y="204"/>
                    </a:cubicBezTo>
                    <a:cubicBezTo>
                      <a:pt x="16490" y="120"/>
                      <a:pt x="16014" y="61"/>
                      <a:pt x="15562" y="25"/>
                    </a:cubicBezTo>
                    <a:cubicBezTo>
                      <a:pt x="15554" y="25"/>
                      <a:pt x="15547" y="24"/>
                      <a:pt x="15539" y="24"/>
                    </a:cubicBezTo>
                    <a:close/>
                    <a:moveTo>
                      <a:pt x="10794" y="466"/>
                    </a:moveTo>
                    <a:cubicBezTo>
                      <a:pt x="10765" y="466"/>
                      <a:pt x="10735" y="470"/>
                      <a:pt x="10704" y="478"/>
                    </a:cubicBezTo>
                    <a:cubicBezTo>
                      <a:pt x="10263" y="597"/>
                      <a:pt x="9811" y="739"/>
                      <a:pt x="9382" y="906"/>
                    </a:cubicBezTo>
                    <a:cubicBezTo>
                      <a:pt x="9204" y="966"/>
                      <a:pt x="9108" y="1168"/>
                      <a:pt x="9180" y="1347"/>
                    </a:cubicBezTo>
                    <a:cubicBezTo>
                      <a:pt x="9228" y="1478"/>
                      <a:pt x="9358" y="1561"/>
                      <a:pt x="9501" y="1561"/>
                    </a:cubicBezTo>
                    <a:cubicBezTo>
                      <a:pt x="9537" y="1561"/>
                      <a:pt x="9573" y="1561"/>
                      <a:pt x="9620" y="1537"/>
                    </a:cubicBezTo>
                    <a:cubicBezTo>
                      <a:pt x="10037" y="1382"/>
                      <a:pt x="10454" y="1251"/>
                      <a:pt x="10882" y="1132"/>
                    </a:cubicBezTo>
                    <a:cubicBezTo>
                      <a:pt x="11073" y="1085"/>
                      <a:pt x="11180" y="894"/>
                      <a:pt x="11133" y="716"/>
                    </a:cubicBezTo>
                    <a:cubicBezTo>
                      <a:pt x="11083" y="566"/>
                      <a:pt x="10949" y="466"/>
                      <a:pt x="10794" y="466"/>
                    </a:cubicBezTo>
                    <a:close/>
                    <a:moveTo>
                      <a:pt x="18538" y="592"/>
                    </a:moveTo>
                    <a:cubicBezTo>
                      <a:pt x="18388" y="592"/>
                      <a:pt x="18255" y="690"/>
                      <a:pt x="18217" y="835"/>
                    </a:cubicBezTo>
                    <a:cubicBezTo>
                      <a:pt x="18157" y="1013"/>
                      <a:pt x="18264" y="1204"/>
                      <a:pt x="18443" y="1263"/>
                    </a:cubicBezTo>
                    <a:cubicBezTo>
                      <a:pt x="18872" y="1382"/>
                      <a:pt x="19288" y="1537"/>
                      <a:pt x="19693" y="1704"/>
                    </a:cubicBezTo>
                    <a:cubicBezTo>
                      <a:pt x="19741" y="1728"/>
                      <a:pt x="19788" y="1728"/>
                      <a:pt x="19824" y="1728"/>
                    </a:cubicBezTo>
                    <a:cubicBezTo>
                      <a:pt x="19955" y="1728"/>
                      <a:pt x="20086" y="1656"/>
                      <a:pt x="20146" y="1525"/>
                    </a:cubicBezTo>
                    <a:cubicBezTo>
                      <a:pt x="20217" y="1347"/>
                      <a:pt x="20134" y="1144"/>
                      <a:pt x="19955" y="1073"/>
                    </a:cubicBezTo>
                    <a:cubicBezTo>
                      <a:pt x="19526" y="894"/>
                      <a:pt x="19086" y="739"/>
                      <a:pt x="18645" y="609"/>
                    </a:cubicBezTo>
                    <a:cubicBezTo>
                      <a:pt x="18609" y="597"/>
                      <a:pt x="18573" y="592"/>
                      <a:pt x="18538" y="592"/>
                    </a:cubicBezTo>
                    <a:close/>
                    <a:moveTo>
                      <a:pt x="7934" y="1574"/>
                    </a:moveTo>
                    <a:cubicBezTo>
                      <a:pt x="7885" y="1574"/>
                      <a:pt x="7834" y="1585"/>
                      <a:pt x="7787" y="1609"/>
                    </a:cubicBezTo>
                    <a:cubicBezTo>
                      <a:pt x="7370" y="1823"/>
                      <a:pt x="6965" y="2061"/>
                      <a:pt x="6572" y="2323"/>
                    </a:cubicBezTo>
                    <a:cubicBezTo>
                      <a:pt x="6418" y="2418"/>
                      <a:pt x="6370" y="2633"/>
                      <a:pt x="6477" y="2787"/>
                    </a:cubicBezTo>
                    <a:cubicBezTo>
                      <a:pt x="6537" y="2895"/>
                      <a:pt x="6656" y="2942"/>
                      <a:pt x="6763" y="2942"/>
                    </a:cubicBezTo>
                    <a:cubicBezTo>
                      <a:pt x="6822" y="2942"/>
                      <a:pt x="6894" y="2930"/>
                      <a:pt x="6953" y="2895"/>
                    </a:cubicBezTo>
                    <a:cubicBezTo>
                      <a:pt x="7323" y="2644"/>
                      <a:pt x="7704" y="2418"/>
                      <a:pt x="8096" y="2216"/>
                    </a:cubicBezTo>
                    <a:cubicBezTo>
                      <a:pt x="8263" y="2133"/>
                      <a:pt x="8335" y="1930"/>
                      <a:pt x="8239" y="1763"/>
                    </a:cubicBezTo>
                    <a:cubicBezTo>
                      <a:pt x="8180" y="1644"/>
                      <a:pt x="8059" y="1574"/>
                      <a:pt x="7934" y="1574"/>
                    </a:cubicBezTo>
                    <a:close/>
                    <a:moveTo>
                      <a:pt x="21358" y="1789"/>
                    </a:moveTo>
                    <a:cubicBezTo>
                      <a:pt x="21240" y="1789"/>
                      <a:pt x="21127" y="1853"/>
                      <a:pt x="21062" y="1966"/>
                    </a:cubicBezTo>
                    <a:cubicBezTo>
                      <a:pt x="20967" y="2133"/>
                      <a:pt x="21027" y="2335"/>
                      <a:pt x="21193" y="2430"/>
                    </a:cubicBezTo>
                    <a:cubicBezTo>
                      <a:pt x="21574" y="2644"/>
                      <a:pt x="21955" y="2883"/>
                      <a:pt x="22324" y="3145"/>
                    </a:cubicBezTo>
                    <a:cubicBezTo>
                      <a:pt x="22384" y="3180"/>
                      <a:pt x="22443" y="3204"/>
                      <a:pt x="22515" y="3204"/>
                    </a:cubicBezTo>
                    <a:cubicBezTo>
                      <a:pt x="22622" y="3204"/>
                      <a:pt x="22729" y="3156"/>
                      <a:pt x="22801" y="3061"/>
                    </a:cubicBezTo>
                    <a:cubicBezTo>
                      <a:pt x="22908" y="2906"/>
                      <a:pt x="22860" y="2692"/>
                      <a:pt x="22705" y="2585"/>
                    </a:cubicBezTo>
                    <a:cubicBezTo>
                      <a:pt x="22336" y="2311"/>
                      <a:pt x="21931" y="2061"/>
                      <a:pt x="21527" y="1835"/>
                    </a:cubicBezTo>
                    <a:cubicBezTo>
                      <a:pt x="21473" y="1804"/>
                      <a:pt x="21415" y="1789"/>
                      <a:pt x="21358" y="1789"/>
                    </a:cubicBezTo>
                    <a:close/>
                    <a:moveTo>
                      <a:pt x="5403" y="3278"/>
                    </a:moveTo>
                    <a:cubicBezTo>
                      <a:pt x="5324" y="3278"/>
                      <a:pt x="5244" y="3305"/>
                      <a:pt x="5179" y="3359"/>
                    </a:cubicBezTo>
                    <a:cubicBezTo>
                      <a:pt x="4822" y="3657"/>
                      <a:pt x="4477" y="3978"/>
                      <a:pt x="4144" y="4311"/>
                    </a:cubicBezTo>
                    <a:cubicBezTo>
                      <a:pt x="4013" y="4442"/>
                      <a:pt x="4013" y="4657"/>
                      <a:pt x="4155" y="4788"/>
                    </a:cubicBezTo>
                    <a:cubicBezTo>
                      <a:pt x="4215" y="4859"/>
                      <a:pt x="4310" y="4883"/>
                      <a:pt x="4394" y="4883"/>
                    </a:cubicBezTo>
                    <a:cubicBezTo>
                      <a:pt x="4477" y="4883"/>
                      <a:pt x="4572" y="4847"/>
                      <a:pt x="4632" y="4788"/>
                    </a:cubicBezTo>
                    <a:cubicBezTo>
                      <a:pt x="4941" y="4466"/>
                      <a:pt x="5275" y="4168"/>
                      <a:pt x="5608" y="3883"/>
                    </a:cubicBezTo>
                    <a:cubicBezTo>
                      <a:pt x="5763" y="3764"/>
                      <a:pt x="5775" y="3549"/>
                      <a:pt x="5656" y="3395"/>
                    </a:cubicBezTo>
                    <a:cubicBezTo>
                      <a:pt x="5591" y="3317"/>
                      <a:pt x="5497" y="3278"/>
                      <a:pt x="5403" y="3278"/>
                    </a:cubicBezTo>
                    <a:close/>
                    <a:moveTo>
                      <a:pt x="23849" y="3577"/>
                    </a:moveTo>
                    <a:cubicBezTo>
                      <a:pt x="23756" y="3577"/>
                      <a:pt x="23662" y="3616"/>
                      <a:pt x="23598" y="3692"/>
                    </a:cubicBezTo>
                    <a:cubicBezTo>
                      <a:pt x="23467" y="3835"/>
                      <a:pt x="23479" y="4049"/>
                      <a:pt x="23622" y="4168"/>
                    </a:cubicBezTo>
                    <a:cubicBezTo>
                      <a:pt x="23956" y="4466"/>
                      <a:pt x="24277" y="4788"/>
                      <a:pt x="24575" y="5109"/>
                    </a:cubicBezTo>
                    <a:cubicBezTo>
                      <a:pt x="24634" y="5181"/>
                      <a:pt x="24729" y="5216"/>
                      <a:pt x="24825" y="5216"/>
                    </a:cubicBezTo>
                    <a:cubicBezTo>
                      <a:pt x="24908" y="5216"/>
                      <a:pt x="24991" y="5192"/>
                      <a:pt x="25051" y="5133"/>
                    </a:cubicBezTo>
                    <a:cubicBezTo>
                      <a:pt x="25194" y="5002"/>
                      <a:pt x="25206" y="4788"/>
                      <a:pt x="25075" y="4645"/>
                    </a:cubicBezTo>
                    <a:cubicBezTo>
                      <a:pt x="24765" y="4299"/>
                      <a:pt x="24420" y="3978"/>
                      <a:pt x="24075" y="3668"/>
                    </a:cubicBezTo>
                    <a:cubicBezTo>
                      <a:pt x="24013" y="3607"/>
                      <a:pt x="23931" y="3577"/>
                      <a:pt x="23849" y="3577"/>
                    </a:cubicBezTo>
                    <a:close/>
                    <a:moveTo>
                      <a:pt x="3276" y="5490"/>
                    </a:moveTo>
                    <a:cubicBezTo>
                      <a:pt x="3174" y="5490"/>
                      <a:pt x="3071" y="5537"/>
                      <a:pt x="3001" y="5621"/>
                    </a:cubicBezTo>
                    <a:cubicBezTo>
                      <a:pt x="2715" y="5990"/>
                      <a:pt x="2453" y="6371"/>
                      <a:pt x="2203" y="6764"/>
                    </a:cubicBezTo>
                    <a:cubicBezTo>
                      <a:pt x="2108" y="6931"/>
                      <a:pt x="2155" y="7133"/>
                      <a:pt x="2310" y="7240"/>
                    </a:cubicBezTo>
                    <a:cubicBezTo>
                      <a:pt x="2370" y="7276"/>
                      <a:pt x="2429" y="7288"/>
                      <a:pt x="2489" y="7288"/>
                    </a:cubicBezTo>
                    <a:cubicBezTo>
                      <a:pt x="2608" y="7288"/>
                      <a:pt x="2715" y="7240"/>
                      <a:pt x="2786" y="7133"/>
                    </a:cubicBezTo>
                    <a:cubicBezTo>
                      <a:pt x="3012" y="6752"/>
                      <a:pt x="3274" y="6383"/>
                      <a:pt x="3536" y="6038"/>
                    </a:cubicBezTo>
                    <a:cubicBezTo>
                      <a:pt x="3655" y="5895"/>
                      <a:pt x="3632" y="5681"/>
                      <a:pt x="3477" y="5562"/>
                    </a:cubicBezTo>
                    <a:cubicBezTo>
                      <a:pt x="3418" y="5513"/>
                      <a:pt x="3347" y="5490"/>
                      <a:pt x="3276" y="5490"/>
                    </a:cubicBezTo>
                    <a:close/>
                    <a:moveTo>
                      <a:pt x="25900" y="5857"/>
                    </a:moveTo>
                    <a:cubicBezTo>
                      <a:pt x="25833" y="5857"/>
                      <a:pt x="25766" y="5877"/>
                      <a:pt x="25706" y="5919"/>
                    </a:cubicBezTo>
                    <a:cubicBezTo>
                      <a:pt x="25551" y="6026"/>
                      <a:pt x="25515" y="6240"/>
                      <a:pt x="25622" y="6395"/>
                    </a:cubicBezTo>
                    <a:cubicBezTo>
                      <a:pt x="25884" y="6752"/>
                      <a:pt x="26122" y="7133"/>
                      <a:pt x="26349" y="7514"/>
                    </a:cubicBezTo>
                    <a:cubicBezTo>
                      <a:pt x="26408" y="7621"/>
                      <a:pt x="26527" y="7681"/>
                      <a:pt x="26646" y="7681"/>
                    </a:cubicBezTo>
                    <a:cubicBezTo>
                      <a:pt x="26706" y="7681"/>
                      <a:pt x="26765" y="7669"/>
                      <a:pt x="26813" y="7633"/>
                    </a:cubicBezTo>
                    <a:cubicBezTo>
                      <a:pt x="26980" y="7538"/>
                      <a:pt x="27039" y="7336"/>
                      <a:pt x="26944" y="7169"/>
                    </a:cubicBezTo>
                    <a:cubicBezTo>
                      <a:pt x="26706" y="6764"/>
                      <a:pt x="26456" y="6371"/>
                      <a:pt x="26182" y="6002"/>
                    </a:cubicBezTo>
                    <a:cubicBezTo>
                      <a:pt x="26109" y="5907"/>
                      <a:pt x="26005" y="5857"/>
                      <a:pt x="25900" y="5857"/>
                    </a:cubicBezTo>
                    <a:close/>
                    <a:moveTo>
                      <a:pt x="1680" y="8106"/>
                    </a:moveTo>
                    <a:cubicBezTo>
                      <a:pt x="1546" y="8106"/>
                      <a:pt x="1422" y="8177"/>
                      <a:pt x="1369" y="8300"/>
                    </a:cubicBezTo>
                    <a:cubicBezTo>
                      <a:pt x="1167" y="8717"/>
                      <a:pt x="988" y="9157"/>
                      <a:pt x="834" y="9598"/>
                    </a:cubicBezTo>
                    <a:cubicBezTo>
                      <a:pt x="774" y="9776"/>
                      <a:pt x="869" y="9967"/>
                      <a:pt x="1048" y="10026"/>
                    </a:cubicBezTo>
                    <a:cubicBezTo>
                      <a:pt x="1084" y="10038"/>
                      <a:pt x="1119" y="10050"/>
                      <a:pt x="1155" y="10050"/>
                    </a:cubicBezTo>
                    <a:cubicBezTo>
                      <a:pt x="1298" y="10050"/>
                      <a:pt x="1429" y="9967"/>
                      <a:pt x="1477" y="9824"/>
                    </a:cubicBezTo>
                    <a:cubicBezTo>
                      <a:pt x="1631" y="9407"/>
                      <a:pt x="1798" y="8990"/>
                      <a:pt x="1989" y="8598"/>
                    </a:cubicBezTo>
                    <a:cubicBezTo>
                      <a:pt x="2060" y="8419"/>
                      <a:pt x="1989" y="8217"/>
                      <a:pt x="1822" y="8133"/>
                    </a:cubicBezTo>
                    <a:cubicBezTo>
                      <a:pt x="1775" y="8115"/>
                      <a:pt x="1727" y="8106"/>
                      <a:pt x="1680" y="8106"/>
                    </a:cubicBezTo>
                    <a:close/>
                    <a:moveTo>
                      <a:pt x="27411" y="8523"/>
                    </a:moveTo>
                    <a:cubicBezTo>
                      <a:pt x="27366" y="8523"/>
                      <a:pt x="27320" y="8532"/>
                      <a:pt x="27277" y="8550"/>
                    </a:cubicBezTo>
                    <a:cubicBezTo>
                      <a:pt x="27099" y="8621"/>
                      <a:pt x="27027" y="8824"/>
                      <a:pt x="27099" y="9002"/>
                    </a:cubicBezTo>
                    <a:cubicBezTo>
                      <a:pt x="27277" y="9407"/>
                      <a:pt x="27432" y="9824"/>
                      <a:pt x="27563" y="10241"/>
                    </a:cubicBezTo>
                    <a:cubicBezTo>
                      <a:pt x="27611" y="10384"/>
                      <a:pt x="27742" y="10479"/>
                      <a:pt x="27885" y="10479"/>
                    </a:cubicBezTo>
                    <a:cubicBezTo>
                      <a:pt x="27920" y="10479"/>
                      <a:pt x="27956" y="10479"/>
                      <a:pt x="27992" y="10467"/>
                    </a:cubicBezTo>
                    <a:cubicBezTo>
                      <a:pt x="28170" y="10407"/>
                      <a:pt x="28266" y="10217"/>
                      <a:pt x="28218" y="10038"/>
                    </a:cubicBezTo>
                    <a:cubicBezTo>
                      <a:pt x="28075" y="9598"/>
                      <a:pt x="27908" y="9157"/>
                      <a:pt x="27730" y="8729"/>
                    </a:cubicBezTo>
                    <a:cubicBezTo>
                      <a:pt x="27668" y="8596"/>
                      <a:pt x="27541" y="8523"/>
                      <a:pt x="27411" y="8523"/>
                    </a:cubicBezTo>
                    <a:close/>
                    <a:moveTo>
                      <a:pt x="690" y="11008"/>
                    </a:moveTo>
                    <a:cubicBezTo>
                      <a:pt x="528" y="11008"/>
                      <a:pt x="388" y="11110"/>
                      <a:pt x="357" y="11276"/>
                    </a:cubicBezTo>
                    <a:cubicBezTo>
                      <a:pt x="250" y="11729"/>
                      <a:pt x="167" y="12193"/>
                      <a:pt x="119" y="12646"/>
                    </a:cubicBezTo>
                    <a:cubicBezTo>
                      <a:pt x="95" y="12836"/>
                      <a:pt x="226" y="13003"/>
                      <a:pt x="417" y="13027"/>
                    </a:cubicBezTo>
                    <a:cubicBezTo>
                      <a:pt x="429" y="13027"/>
                      <a:pt x="441" y="13039"/>
                      <a:pt x="453" y="13039"/>
                    </a:cubicBezTo>
                    <a:cubicBezTo>
                      <a:pt x="619" y="13039"/>
                      <a:pt x="774" y="12908"/>
                      <a:pt x="786" y="12729"/>
                    </a:cubicBezTo>
                    <a:cubicBezTo>
                      <a:pt x="846" y="12289"/>
                      <a:pt x="917" y="11848"/>
                      <a:pt x="1012" y="11419"/>
                    </a:cubicBezTo>
                    <a:cubicBezTo>
                      <a:pt x="1060" y="11241"/>
                      <a:pt x="941" y="11050"/>
                      <a:pt x="762" y="11015"/>
                    </a:cubicBezTo>
                    <a:cubicBezTo>
                      <a:pt x="738" y="11010"/>
                      <a:pt x="713" y="11008"/>
                      <a:pt x="690" y="11008"/>
                    </a:cubicBezTo>
                    <a:close/>
                    <a:moveTo>
                      <a:pt x="28305" y="11449"/>
                    </a:moveTo>
                    <a:cubicBezTo>
                      <a:pt x="28284" y="11449"/>
                      <a:pt x="28263" y="11451"/>
                      <a:pt x="28242" y="11455"/>
                    </a:cubicBezTo>
                    <a:cubicBezTo>
                      <a:pt x="28063" y="11491"/>
                      <a:pt x="27932" y="11669"/>
                      <a:pt x="27968" y="11860"/>
                    </a:cubicBezTo>
                    <a:cubicBezTo>
                      <a:pt x="28051" y="12289"/>
                      <a:pt x="28111" y="12729"/>
                      <a:pt x="28158" y="13170"/>
                    </a:cubicBezTo>
                    <a:cubicBezTo>
                      <a:pt x="28170" y="13348"/>
                      <a:pt x="28325" y="13491"/>
                      <a:pt x="28492" y="13491"/>
                    </a:cubicBezTo>
                    <a:cubicBezTo>
                      <a:pt x="28504" y="13491"/>
                      <a:pt x="28516" y="13491"/>
                      <a:pt x="28528" y="13479"/>
                    </a:cubicBezTo>
                    <a:cubicBezTo>
                      <a:pt x="28718" y="13467"/>
                      <a:pt x="28849" y="13301"/>
                      <a:pt x="28837" y="13110"/>
                    </a:cubicBezTo>
                    <a:cubicBezTo>
                      <a:pt x="28789" y="12646"/>
                      <a:pt x="28730" y="12181"/>
                      <a:pt x="28647" y="11729"/>
                    </a:cubicBezTo>
                    <a:cubicBezTo>
                      <a:pt x="28615" y="11570"/>
                      <a:pt x="28470" y="11449"/>
                      <a:pt x="28305" y="11449"/>
                    </a:cubicBezTo>
                    <a:close/>
                    <a:moveTo>
                      <a:pt x="345" y="14051"/>
                    </a:moveTo>
                    <a:cubicBezTo>
                      <a:pt x="155" y="14051"/>
                      <a:pt x="0" y="14205"/>
                      <a:pt x="0" y="14396"/>
                    </a:cubicBezTo>
                    <a:lnTo>
                      <a:pt x="0" y="14432"/>
                    </a:lnTo>
                    <a:cubicBezTo>
                      <a:pt x="0" y="14884"/>
                      <a:pt x="24" y="15337"/>
                      <a:pt x="72" y="15789"/>
                    </a:cubicBezTo>
                    <a:cubicBezTo>
                      <a:pt x="84" y="15968"/>
                      <a:pt x="238" y="16099"/>
                      <a:pt x="405" y="16099"/>
                    </a:cubicBezTo>
                    <a:lnTo>
                      <a:pt x="441" y="16099"/>
                    </a:lnTo>
                    <a:cubicBezTo>
                      <a:pt x="631" y="16075"/>
                      <a:pt x="762" y="15908"/>
                      <a:pt x="750" y="15729"/>
                    </a:cubicBezTo>
                    <a:cubicBezTo>
                      <a:pt x="703" y="15301"/>
                      <a:pt x="691" y="14860"/>
                      <a:pt x="691" y="14432"/>
                    </a:cubicBezTo>
                    <a:lnTo>
                      <a:pt x="691" y="14396"/>
                    </a:lnTo>
                    <a:cubicBezTo>
                      <a:pt x="691" y="14205"/>
                      <a:pt x="536" y="14051"/>
                      <a:pt x="345" y="14051"/>
                    </a:cubicBezTo>
                    <a:close/>
                    <a:moveTo>
                      <a:pt x="28551" y="14086"/>
                    </a:moveTo>
                    <a:cubicBezTo>
                      <a:pt x="28361" y="14086"/>
                      <a:pt x="28206" y="14241"/>
                      <a:pt x="28206" y="14432"/>
                    </a:cubicBezTo>
                    <a:cubicBezTo>
                      <a:pt x="28206" y="14872"/>
                      <a:pt x="28194" y="15325"/>
                      <a:pt x="28147" y="15765"/>
                    </a:cubicBezTo>
                    <a:cubicBezTo>
                      <a:pt x="28135" y="15944"/>
                      <a:pt x="28266" y="16110"/>
                      <a:pt x="28456" y="16134"/>
                    </a:cubicBezTo>
                    <a:lnTo>
                      <a:pt x="28492" y="16134"/>
                    </a:lnTo>
                    <a:cubicBezTo>
                      <a:pt x="28659" y="16134"/>
                      <a:pt x="28813" y="16003"/>
                      <a:pt x="28825" y="15825"/>
                    </a:cubicBezTo>
                    <a:cubicBezTo>
                      <a:pt x="28873" y="15360"/>
                      <a:pt x="28897" y="14896"/>
                      <a:pt x="28897" y="14432"/>
                    </a:cubicBezTo>
                    <a:cubicBezTo>
                      <a:pt x="28897" y="14241"/>
                      <a:pt x="28742" y="14086"/>
                      <a:pt x="28551" y="14086"/>
                    </a:cubicBezTo>
                    <a:close/>
                    <a:moveTo>
                      <a:pt x="676" y="17100"/>
                    </a:moveTo>
                    <a:cubicBezTo>
                      <a:pt x="649" y="17100"/>
                      <a:pt x="622" y="17103"/>
                      <a:pt x="595" y="17111"/>
                    </a:cubicBezTo>
                    <a:cubicBezTo>
                      <a:pt x="417" y="17146"/>
                      <a:pt x="298" y="17325"/>
                      <a:pt x="334" y="17515"/>
                    </a:cubicBezTo>
                    <a:cubicBezTo>
                      <a:pt x="429" y="17968"/>
                      <a:pt x="560" y="18420"/>
                      <a:pt x="703" y="18861"/>
                    </a:cubicBezTo>
                    <a:cubicBezTo>
                      <a:pt x="750" y="19004"/>
                      <a:pt x="881" y="19099"/>
                      <a:pt x="1024" y="19099"/>
                    </a:cubicBezTo>
                    <a:cubicBezTo>
                      <a:pt x="1060" y="19099"/>
                      <a:pt x="1096" y="19099"/>
                      <a:pt x="1131" y="19087"/>
                    </a:cubicBezTo>
                    <a:cubicBezTo>
                      <a:pt x="1310" y="19027"/>
                      <a:pt x="1405" y="18837"/>
                      <a:pt x="1346" y="18658"/>
                    </a:cubicBezTo>
                    <a:cubicBezTo>
                      <a:pt x="1215" y="18230"/>
                      <a:pt x="1096" y="17801"/>
                      <a:pt x="1000" y="17372"/>
                    </a:cubicBezTo>
                    <a:cubicBezTo>
                      <a:pt x="970" y="17210"/>
                      <a:pt x="827" y="17100"/>
                      <a:pt x="676" y="17100"/>
                    </a:cubicBezTo>
                    <a:close/>
                    <a:moveTo>
                      <a:pt x="28217" y="17136"/>
                    </a:moveTo>
                    <a:cubicBezTo>
                      <a:pt x="28060" y="17136"/>
                      <a:pt x="27925" y="17246"/>
                      <a:pt x="27885" y="17408"/>
                    </a:cubicBezTo>
                    <a:cubicBezTo>
                      <a:pt x="27789" y="17837"/>
                      <a:pt x="27682" y="18265"/>
                      <a:pt x="27539" y="18682"/>
                    </a:cubicBezTo>
                    <a:cubicBezTo>
                      <a:pt x="27480" y="18873"/>
                      <a:pt x="27575" y="19063"/>
                      <a:pt x="27766" y="19123"/>
                    </a:cubicBezTo>
                    <a:cubicBezTo>
                      <a:pt x="27789" y="19135"/>
                      <a:pt x="27825" y="19135"/>
                      <a:pt x="27861" y="19135"/>
                    </a:cubicBezTo>
                    <a:cubicBezTo>
                      <a:pt x="28004" y="19135"/>
                      <a:pt x="28147" y="19039"/>
                      <a:pt x="28194" y="18896"/>
                    </a:cubicBezTo>
                    <a:cubicBezTo>
                      <a:pt x="28337" y="18456"/>
                      <a:pt x="28456" y="18004"/>
                      <a:pt x="28551" y="17551"/>
                    </a:cubicBezTo>
                    <a:cubicBezTo>
                      <a:pt x="28599" y="17361"/>
                      <a:pt x="28480" y="17182"/>
                      <a:pt x="28301" y="17146"/>
                    </a:cubicBezTo>
                    <a:cubicBezTo>
                      <a:pt x="28273" y="17139"/>
                      <a:pt x="28245" y="17136"/>
                      <a:pt x="28217" y="17136"/>
                    </a:cubicBezTo>
                    <a:close/>
                    <a:moveTo>
                      <a:pt x="1646" y="20005"/>
                    </a:moveTo>
                    <a:cubicBezTo>
                      <a:pt x="1597" y="20005"/>
                      <a:pt x="1547" y="20016"/>
                      <a:pt x="1500" y="20039"/>
                    </a:cubicBezTo>
                    <a:cubicBezTo>
                      <a:pt x="1334" y="20111"/>
                      <a:pt x="1250" y="20313"/>
                      <a:pt x="1334" y="20492"/>
                    </a:cubicBezTo>
                    <a:cubicBezTo>
                      <a:pt x="1524" y="20909"/>
                      <a:pt x="1750" y="21325"/>
                      <a:pt x="1977" y="21730"/>
                    </a:cubicBezTo>
                    <a:cubicBezTo>
                      <a:pt x="2048" y="21837"/>
                      <a:pt x="2155" y="21897"/>
                      <a:pt x="2274" y="21897"/>
                    </a:cubicBezTo>
                    <a:cubicBezTo>
                      <a:pt x="2334" y="21897"/>
                      <a:pt x="2393" y="21885"/>
                      <a:pt x="2453" y="21849"/>
                    </a:cubicBezTo>
                    <a:cubicBezTo>
                      <a:pt x="2608" y="21754"/>
                      <a:pt x="2667" y="21540"/>
                      <a:pt x="2572" y="21385"/>
                    </a:cubicBezTo>
                    <a:cubicBezTo>
                      <a:pt x="2346" y="21004"/>
                      <a:pt x="2143" y="20599"/>
                      <a:pt x="1953" y="20206"/>
                    </a:cubicBezTo>
                    <a:cubicBezTo>
                      <a:pt x="1893" y="20078"/>
                      <a:pt x="1772" y="20005"/>
                      <a:pt x="1646" y="20005"/>
                    </a:cubicBezTo>
                    <a:close/>
                    <a:moveTo>
                      <a:pt x="27237" y="20040"/>
                    </a:moveTo>
                    <a:cubicBezTo>
                      <a:pt x="27112" y="20040"/>
                      <a:pt x="26992" y="20111"/>
                      <a:pt x="26932" y="20230"/>
                    </a:cubicBezTo>
                    <a:cubicBezTo>
                      <a:pt x="26742" y="20635"/>
                      <a:pt x="26539" y="21028"/>
                      <a:pt x="26313" y="21409"/>
                    </a:cubicBezTo>
                    <a:cubicBezTo>
                      <a:pt x="26218" y="21575"/>
                      <a:pt x="26265" y="21790"/>
                      <a:pt x="26432" y="21885"/>
                    </a:cubicBezTo>
                    <a:cubicBezTo>
                      <a:pt x="26492" y="21909"/>
                      <a:pt x="26551" y="21933"/>
                      <a:pt x="26611" y="21933"/>
                    </a:cubicBezTo>
                    <a:cubicBezTo>
                      <a:pt x="26718" y="21933"/>
                      <a:pt x="26837" y="21873"/>
                      <a:pt x="26896" y="21766"/>
                    </a:cubicBezTo>
                    <a:cubicBezTo>
                      <a:pt x="27135" y="21361"/>
                      <a:pt x="27349" y="20944"/>
                      <a:pt x="27551" y="20528"/>
                    </a:cubicBezTo>
                    <a:cubicBezTo>
                      <a:pt x="27635" y="20349"/>
                      <a:pt x="27551" y="20147"/>
                      <a:pt x="27385" y="20075"/>
                    </a:cubicBezTo>
                    <a:cubicBezTo>
                      <a:pt x="27337" y="20051"/>
                      <a:pt x="27287" y="20040"/>
                      <a:pt x="27237" y="20040"/>
                    </a:cubicBezTo>
                    <a:close/>
                    <a:moveTo>
                      <a:pt x="3222" y="22629"/>
                    </a:moveTo>
                    <a:cubicBezTo>
                      <a:pt x="3149" y="22629"/>
                      <a:pt x="3076" y="22651"/>
                      <a:pt x="3012" y="22695"/>
                    </a:cubicBezTo>
                    <a:cubicBezTo>
                      <a:pt x="2870" y="22814"/>
                      <a:pt x="2834" y="23028"/>
                      <a:pt x="2953" y="23171"/>
                    </a:cubicBezTo>
                    <a:cubicBezTo>
                      <a:pt x="3239" y="23540"/>
                      <a:pt x="3536" y="23909"/>
                      <a:pt x="3846" y="24242"/>
                    </a:cubicBezTo>
                    <a:cubicBezTo>
                      <a:pt x="3917" y="24314"/>
                      <a:pt x="4013" y="24350"/>
                      <a:pt x="4108" y="24350"/>
                    </a:cubicBezTo>
                    <a:cubicBezTo>
                      <a:pt x="4179" y="24350"/>
                      <a:pt x="4263" y="24326"/>
                      <a:pt x="4334" y="24266"/>
                    </a:cubicBezTo>
                    <a:cubicBezTo>
                      <a:pt x="4477" y="24135"/>
                      <a:pt x="4477" y="23921"/>
                      <a:pt x="4358" y="23778"/>
                    </a:cubicBezTo>
                    <a:cubicBezTo>
                      <a:pt x="4048" y="23457"/>
                      <a:pt x="3763" y="23111"/>
                      <a:pt x="3501" y="22766"/>
                    </a:cubicBezTo>
                    <a:cubicBezTo>
                      <a:pt x="3430" y="22675"/>
                      <a:pt x="3327" y="22629"/>
                      <a:pt x="3222" y="22629"/>
                    </a:cubicBezTo>
                    <a:close/>
                    <a:moveTo>
                      <a:pt x="25651" y="22659"/>
                    </a:moveTo>
                    <a:cubicBezTo>
                      <a:pt x="25548" y="22659"/>
                      <a:pt x="25447" y="22706"/>
                      <a:pt x="25384" y="22790"/>
                    </a:cubicBezTo>
                    <a:cubicBezTo>
                      <a:pt x="25110" y="23147"/>
                      <a:pt x="24825" y="23480"/>
                      <a:pt x="24515" y="23814"/>
                    </a:cubicBezTo>
                    <a:cubicBezTo>
                      <a:pt x="24396" y="23945"/>
                      <a:pt x="24396" y="24159"/>
                      <a:pt x="24539" y="24290"/>
                    </a:cubicBezTo>
                    <a:cubicBezTo>
                      <a:pt x="24598" y="24350"/>
                      <a:pt x="24682" y="24385"/>
                      <a:pt x="24765" y="24385"/>
                    </a:cubicBezTo>
                    <a:cubicBezTo>
                      <a:pt x="24860" y="24385"/>
                      <a:pt x="24956" y="24350"/>
                      <a:pt x="25015" y="24278"/>
                    </a:cubicBezTo>
                    <a:cubicBezTo>
                      <a:pt x="25337" y="23933"/>
                      <a:pt x="25634" y="23576"/>
                      <a:pt x="25920" y="23207"/>
                    </a:cubicBezTo>
                    <a:cubicBezTo>
                      <a:pt x="26039" y="23064"/>
                      <a:pt x="26003" y="22849"/>
                      <a:pt x="25861" y="22730"/>
                    </a:cubicBezTo>
                    <a:cubicBezTo>
                      <a:pt x="25797" y="22681"/>
                      <a:pt x="25723" y="22659"/>
                      <a:pt x="25651" y="22659"/>
                    </a:cubicBezTo>
                    <a:close/>
                    <a:moveTo>
                      <a:pt x="5325" y="24852"/>
                    </a:moveTo>
                    <a:cubicBezTo>
                      <a:pt x="5230" y="24852"/>
                      <a:pt x="5137" y="24891"/>
                      <a:pt x="5072" y="24969"/>
                    </a:cubicBezTo>
                    <a:cubicBezTo>
                      <a:pt x="4953" y="25112"/>
                      <a:pt x="4965" y="25326"/>
                      <a:pt x="5108" y="25457"/>
                    </a:cubicBezTo>
                    <a:cubicBezTo>
                      <a:pt x="5465" y="25754"/>
                      <a:pt x="5834" y="26040"/>
                      <a:pt x="6215" y="26302"/>
                    </a:cubicBezTo>
                    <a:cubicBezTo>
                      <a:pt x="6275" y="26350"/>
                      <a:pt x="6346" y="26362"/>
                      <a:pt x="6418" y="26362"/>
                    </a:cubicBezTo>
                    <a:cubicBezTo>
                      <a:pt x="6525" y="26362"/>
                      <a:pt x="6632" y="26314"/>
                      <a:pt x="6691" y="26219"/>
                    </a:cubicBezTo>
                    <a:cubicBezTo>
                      <a:pt x="6799" y="26064"/>
                      <a:pt x="6763" y="25850"/>
                      <a:pt x="6608" y="25743"/>
                    </a:cubicBezTo>
                    <a:cubicBezTo>
                      <a:pt x="6251" y="25493"/>
                      <a:pt x="5894" y="25219"/>
                      <a:pt x="5548" y="24933"/>
                    </a:cubicBezTo>
                    <a:cubicBezTo>
                      <a:pt x="5484" y="24879"/>
                      <a:pt x="5404" y="24852"/>
                      <a:pt x="5325" y="24852"/>
                    </a:cubicBezTo>
                    <a:close/>
                    <a:moveTo>
                      <a:pt x="23537" y="24876"/>
                    </a:moveTo>
                    <a:cubicBezTo>
                      <a:pt x="23457" y="24876"/>
                      <a:pt x="23378" y="24903"/>
                      <a:pt x="23313" y="24957"/>
                    </a:cubicBezTo>
                    <a:cubicBezTo>
                      <a:pt x="22979" y="25242"/>
                      <a:pt x="22622" y="25516"/>
                      <a:pt x="22253" y="25766"/>
                    </a:cubicBezTo>
                    <a:cubicBezTo>
                      <a:pt x="22098" y="25874"/>
                      <a:pt x="22062" y="26088"/>
                      <a:pt x="22170" y="26243"/>
                    </a:cubicBezTo>
                    <a:cubicBezTo>
                      <a:pt x="22241" y="26338"/>
                      <a:pt x="22348" y="26385"/>
                      <a:pt x="22455" y="26385"/>
                    </a:cubicBezTo>
                    <a:cubicBezTo>
                      <a:pt x="22515" y="26385"/>
                      <a:pt x="22586" y="26362"/>
                      <a:pt x="22646" y="26326"/>
                    </a:cubicBezTo>
                    <a:cubicBezTo>
                      <a:pt x="23027" y="26064"/>
                      <a:pt x="23396" y="25778"/>
                      <a:pt x="23753" y="25481"/>
                    </a:cubicBezTo>
                    <a:cubicBezTo>
                      <a:pt x="23896" y="25362"/>
                      <a:pt x="23920" y="25147"/>
                      <a:pt x="23801" y="24992"/>
                    </a:cubicBezTo>
                    <a:cubicBezTo>
                      <a:pt x="23729" y="24915"/>
                      <a:pt x="23633" y="24876"/>
                      <a:pt x="23537" y="24876"/>
                    </a:cubicBezTo>
                    <a:close/>
                    <a:moveTo>
                      <a:pt x="7876" y="26569"/>
                    </a:moveTo>
                    <a:cubicBezTo>
                      <a:pt x="7751" y="26569"/>
                      <a:pt x="7630" y="26639"/>
                      <a:pt x="7573" y="26755"/>
                    </a:cubicBezTo>
                    <a:cubicBezTo>
                      <a:pt x="7477" y="26921"/>
                      <a:pt x="7549" y="27124"/>
                      <a:pt x="7715" y="27207"/>
                    </a:cubicBezTo>
                    <a:cubicBezTo>
                      <a:pt x="8120" y="27433"/>
                      <a:pt x="8549" y="27624"/>
                      <a:pt x="8977" y="27802"/>
                    </a:cubicBezTo>
                    <a:cubicBezTo>
                      <a:pt x="9025" y="27826"/>
                      <a:pt x="9061" y="27826"/>
                      <a:pt x="9108" y="27826"/>
                    </a:cubicBezTo>
                    <a:cubicBezTo>
                      <a:pt x="9239" y="27826"/>
                      <a:pt x="9370" y="27755"/>
                      <a:pt x="9418" y="27612"/>
                    </a:cubicBezTo>
                    <a:cubicBezTo>
                      <a:pt x="9489" y="27445"/>
                      <a:pt x="9406" y="27243"/>
                      <a:pt x="9239" y="27171"/>
                    </a:cubicBezTo>
                    <a:cubicBezTo>
                      <a:pt x="8823" y="27005"/>
                      <a:pt x="8418" y="26814"/>
                      <a:pt x="8037" y="26612"/>
                    </a:cubicBezTo>
                    <a:cubicBezTo>
                      <a:pt x="7986" y="26583"/>
                      <a:pt x="7930" y="26569"/>
                      <a:pt x="7876" y="26569"/>
                    </a:cubicBezTo>
                    <a:close/>
                    <a:moveTo>
                      <a:pt x="20994" y="26586"/>
                    </a:moveTo>
                    <a:cubicBezTo>
                      <a:pt x="20940" y="26586"/>
                      <a:pt x="20887" y="26598"/>
                      <a:pt x="20836" y="26624"/>
                    </a:cubicBezTo>
                    <a:cubicBezTo>
                      <a:pt x="20443" y="26826"/>
                      <a:pt x="20038" y="27017"/>
                      <a:pt x="19622" y="27183"/>
                    </a:cubicBezTo>
                    <a:cubicBezTo>
                      <a:pt x="19455" y="27255"/>
                      <a:pt x="19372" y="27457"/>
                      <a:pt x="19443" y="27636"/>
                    </a:cubicBezTo>
                    <a:cubicBezTo>
                      <a:pt x="19491" y="27767"/>
                      <a:pt x="19622" y="27838"/>
                      <a:pt x="19753" y="27838"/>
                    </a:cubicBezTo>
                    <a:cubicBezTo>
                      <a:pt x="19800" y="27838"/>
                      <a:pt x="19848" y="27838"/>
                      <a:pt x="19884" y="27814"/>
                    </a:cubicBezTo>
                    <a:cubicBezTo>
                      <a:pt x="20312" y="27648"/>
                      <a:pt x="20741" y="27445"/>
                      <a:pt x="21158" y="27231"/>
                    </a:cubicBezTo>
                    <a:cubicBezTo>
                      <a:pt x="21324" y="27147"/>
                      <a:pt x="21384" y="26933"/>
                      <a:pt x="21300" y="26766"/>
                    </a:cubicBezTo>
                    <a:cubicBezTo>
                      <a:pt x="21234" y="26650"/>
                      <a:pt x="21116" y="26586"/>
                      <a:pt x="20994" y="26586"/>
                    </a:cubicBezTo>
                    <a:close/>
                    <a:moveTo>
                      <a:pt x="10725" y="27696"/>
                    </a:moveTo>
                    <a:cubicBezTo>
                      <a:pt x="10575" y="27696"/>
                      <a:pt x="10434" y="27795"/>
                      <a:pt x="10394" y="27945"/>
                    </a:cubicBezTo>
                    <a:cubicBezTo>
                      <a:pt x="10347" y="28124"/>
                      <a:pt x="10454" y="28314"/>
                      <a:pt x="10632" y="28362"/>
                    </a:cubicBezTo>
                    <a:cubicBezTo>
                      <a:pt x="11085" y="28493"/>
                      <a:pt x="11537" y="28588"/>
                      <a:pt x="12002" y="28671"/>
                    </a:cubicBezTo>
                    <a:lnTo>
                      <a:pt x="12049" y="28671"/>
                    </a:lnTo>
                    <a:cubicBezTo>
                      <a:pt x="12216" y="28671"/>
                      <a:pt x="12359" y="28552"/>
                      <a:pt x="12395" y="28386"/>
                    </a:cubicBezTo>
                    <a:cubicBezTo>
                      <a:pt x="12418" y="28207"/>
                      <a:pt x="12299" y="28029"/>
                      <a:pt x="12109" y="27993"/>
                    </a:cubicBezTo>
                    <a:cubicBezTo>
                      <a:pt x="11680" y="27921"/>
                      <a:pt x="11240" y="27826"/>
                      <a:pt x="10811" y="27707"/>
                    </a:cubicBezTo>
                    <a:cubicBezTo>
                      <a:pt x="10782" y="27699"/>
                      <a:pt x="10753" y="27696"/>
                      <a:pt x="10725" y="27696"/>
                    </a:cubicBezTo>
                    <a:close/>
                    <a:moveTo>
                      <a:pt x="18136" y="27708"/>
                    </a:moveTo>
                    <a:cubicBezTo>
                      <a:pt x="18108" y="27708"/>
                      <a:pt x="18079" y="27711"/>
                      <a:pt x="18050" y="27719"/>
                    </a:cubicBezTo>
                    <a:cubicBezTo>
                      <a:pt x="17621" y="27826"/>
                      <a:pt x="17193" y="27933"/>
                      <a:pt x="16752" y="28005"/>
                    </a:cubicBezTo>
                    <a:cubicBezTo>
                      <a:pt x="16562" y="28029"/>
                      <a:pt x="16443" y="28207"/>
                      <a:pt x="16467" y="28398"/>
                    </a:cubicBezTo>
                    <a:cubicBezTo>
                      <a:pt x="16502" y="28564"/>
                      <a:pt x="16645" y="28683"/>
                      <a:pt x="16812" y="28683"/>
                    </a:cubicBezTo>
                    <a:cubicBezTo>
                      <a:pt x="16824" y="28683"/>
                      <a:pt x="16848" y="28683"/>
                      <a:pt x="16859" y="28671"/>
                    </a:cubicBezTo>
                    <a:cubicBezTo>
                      <a:pt x="17324" y="28600"/>
                      <a:pt x="17776" y="28493"/>
                      <a:pt x="18229" y="28374"/>
                    </a:cubicBezTo>
                    <a:cubicBezTo>
                      <a:pt x="18407" y="28326"/>
                      <a:pt x="18514" y="28136"/>
                      <a:pt x="18467" y="27957"/>
                    </a:cubicBezTo>
                    <a:cubicBezTo>
                      <a:pt x="18427" y="27807"/>
                      <a:pt x="18286" y="27708"/>
                      <a:pt x="18136" y="27708"/>
                    </a:cubicBezTo>
                    <a:close/>
                    <a:moveTo>
                      <a:pt x="13764" y="28171"/>
                    </a:moveTo>
                    <a:cubicBezTo>
                      <a:pt x="13585" y="28171"/>
                      <a:pt x="13419" y="28314"/>
                      <a:pt x="13407" y="28505"/>
                    </a:cubicBezTo>
                    <a:cubicBezTo>
                      <a:pt x="13395" y="28683"/>
                      <a:pt x="13549" y="28850"/>
                      <a:pt x="13728" y="28862"/>
                    </a:cubicBezTo>
                    <a:cubicBezTo>
                      <a:pt x="13966" y="28874"/>
                      <a:pt x="14216" y="28874"/>
                      <a:pt x="14454" y="28874"/>
                    </a:cubicBezTo>
                    <a:cubicBezTo>
                      <a:pt x="14681" y="28874"/>
                      <a:pt x="14907" y="28874"/>
                      <a:pt x="15133" y="28862"/>
                    </a:cubicBezTo>
                    <a:cubicBezTo>
                      <a:pt x="15312" y="28850"/>
                      <a:pt x="15466" y="28695"/>
                      <a:pt x="15454" y="28505"/>
                    </a:cubicBezTo>
                    <a:cubicBezTo>
                      <a:pt x="15443" y="28322"/>
                      <a:pt x="15289" y="28183"/>
                      <a:pt x="15118" y="28183"/>
                    </a:cubicBezTo>
                    <a:cubicBezTo>
                      <a:pt x="15111" y="28183"/>
                      <a:pt x="15104" y="28183"/>
                      <a:pt x="15097" y="28183"/>
                    </a:cubicBezTo>
                    <a:cubicBezTo>
                      <a:pt x="14915" y="28188"/>
                      <a:pt x="14730" y="28191"/>
                      <a:pt x="14545" y="28191"/>
                    </a:cubicBezTo>
                    <a:cubicBezTo>
                      <a:pt x="14284" y="28191"/>
                      <a:pt x="14022" y="28185"/>
                      <a:pt x="13764" y="28171"/>
                    </a:cubicBez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buFont typeface="Arial"/>
                  <a:buNone/>
                </a:pPr>
                <a:endParaRPr sz="1400" kern="0">
                  <a:solidFill>
                    <a:srgbClr val="FFFFFF"/>
                  </a:solidFill>
                  <a:latin typeface="Fira Sans Extra Condensed Medium"/>
                  <a:ea typeface="Fira Sans Extra Condensed Medium"/>
                  <a:cs typeface="Fira Sans Extra Condensed Medium"/>
                  <a:sym typeface="Fira Sans Extra Condensed Medium"/>
                </a:endParaRPr>
              </a:p>
            </p:txBody>
          </p:sp>
          <p:sp>
            <p:nvSpPr>
              <p:cNvPr id="346" name="Google Shape;346;p19"/>
              <p:cNvSpPr/>
              <p:nvPr/>
            </p:nvSpPr>
            <p:spPr>
              <a:xfrm>
                <a:off x="6417004" y="2210894"/>
                <a:ext cx="78865" cy="78865"/>
              </a:xfrm>
              <a:custGeom>
                <a:avLst/>
                <a:gdLst/>
                <a:ahLst/>
                <a:cxnLst/>
                <a:rect l="l" t="t" r="r" b="b"/>
                <a:pathLst>
                  <a:path w="2787" h="2787" extrusionOk="0">
                    <a:moveTo>
                      <a:pt x="1394" y="1"/>
                    </a:moveTo>
                    <a:cubicBezTo>
                      <a:pt x="632" y="1"/>
                      <a:pt x="1" y="632"/>
                      <a:pt x="1" y="1394"/>
                    </a:cubicBezTo>
                    <a:cubicBezTo>
                      <a:pt x="1" y="2168"/>
                      <a:pt x="632" y="2787"/>
                      <a:pt x="1394" y="2787"/>
                    </a:cubicBezTo>
                    <a:cubicBezTo>
                      <a:pt x="2168" y="2787"/>
                      <a:pt x="2787" y="2168"/>
                      <a:pt x="2787" y="1394"/>
                    </a:cubicBezTo>
                    <a:cubicBezTo>
                      <a:pt x="2787" y="632"/>
                      <a:pt x="2168" y="1"/>
                      <a:pt x="1394" y="1"/>
                    </a:cubicBez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buFont typeface="Arial"/>
                  <a:buNone/>
                </a:pPr>
                <a:endParaRPr sz="1400" kern="0">
                  <a:solidFill>
                    <a:srgbClr val="FFFFFF"/>
                  </a:solidFill>
                  <a:latin typeface="Fira Sans Extra Condensed Medium"/>
                  <a:ea typeface="Fira Sans Extra Condensed Medium"/>
                  <a:cs typeface="Fira Sans Extra Condensed Medium"/>
                  <a:sym typeface="Fira Sans Extra Condensed Medium"/>
                </a:endParaRPr>
              </a:p>
            </p:txBody>
          </p:sp>
        </p:grpSp>
        <p:sp>
          <p:nvSpPr>
            <p:cNvPr id="348" name="Google Shape;348;p19"/>
            <p:cNvSpPr/>
            <p:nvPr/>
          </p:nvSpPr>
          <p:spPr>
            <a:xfrm>
              <a:off x="5950370" y="4373596"/>
              <a:ext cx="78865" cy="78865"/>
            </a:xfrm>
            <a:custGeom>
              <a:avLst/>
              <a:gdLst/>
              <a:ahLst/>
              <a:cxnLst/>
              <a:rect l="l" t="t" r="r" b="b"/>
              <a:pathLst>
                <a:path w="2787" h="2787" extrusionOk="0">
                  <a:moveTo>
                    <a:pt x="1393" y="1"/>
                  </a:moveTo>
                  <a:cubicBezTo>
                    <a:pt x="620" y="1"/>
                    <a:pt x="0" y="620"/>
                    <a:pt x="0" y="1394"/>
                  </a:cubicBezTo>
                  <a:cubicBezTo>
                    <a:pt x="0" y="2156"/>
                    <a:pt x="620" y="2787"/>
                    <a:pt x="1393" y="2787"/>
                  </a:cubicBezTo>
                  <a:cubicBezTo>
                    <a:pt x="2155" y="2787"/>
                    <a:pt x="2787" y="2156"/>
                    <a:pt x="2787" y="1394"/>
                  </a:cubicBezTo>
                  <a:cubicBezTo>
                    <a:pt x="2787" y="620"/>
                    <a:pt x="2155" y="1"/>
                    <a:pt x="1393" y="1"/>
                  </a:cubicBezTo>
                  <a:close/>
                </a:path>
              </a:pathLst>
            </a:custGeom>
            <a:solidFill>
              <a:schemeClr val="accent1"/>
            </a:solidFill>
            <a:ln>
              <a:noFill/>
            </a:ln>
          </p:spPr>
          <p:txBody>
            <a:bodyPr spcFirstLastPara="1" wrap="square" lIns="91425" tIns="91425" rIns="91425" bIns="91425" anchor="ctr" anchorCtr="0">
              <a:noAutofit/>
            </a:bodyPr>
            <a:lstStyle/>
            <a:p>
              <a:pPr algn="ctr">
                <a:buClr>
                  <a:srgbClr val="000000"/>
                </a:buClr>
                <a:buFont typeface="Arial"/>
                <a:buNone/>
              </a:pPr>
              <a:endParaRPr sz="1400" kern="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49" name="Google Shape;349;p19"/>
          <p:cNvGrpSpPr/>
          <p:nvPr/>
        </p:nvGrpSpPr>
        <p:grpSpPr>
          <a:xfrm>
            <a:off x="3253534" y="4432241"/>
            <a:ext cx="3113177" cy="2412987"/>
            <a:chOff x="3253967" y="3333730"/>
            <a:chExt cx="2633026" cy="1809740"/>
          </a:xfrm>
        </p:grpSpPr>
        <p:sp>
          <p:nvSpPr>
            <p:cNvPr id="350" name="Google Shape;350;p19"/>
            <p:cNvSpPr/>
            <p:nvPr/>
          </p:nvSpPr>
          <p:spPr>
            <a:xfrm>
              <a:off x="3253967" y="3333730"/>
              <a:ext cx="2633026" cy="1798957"/>
            </a:xfrm>
            <a:custGeom>
              <a:avLst/>
              <a:gdLst/>
              <a:ahLst/>
              <a:cxnLst/>
              <a:rect l="l" t="t" r="r" b="b"/>
              <a:pathLst>
                <a:path w="93048" h="63573" extrusionOk="0">
                  <a:moveTo>
                    <a:pt x="46249" y="0"/>
                  </a:moveTo>
                  <a:cubicBezTo>
                    <a:pt x="46080" y="0"/>
                    <a:pt x="45912" y="2"/>
                    <a:pt x="45745" y="5"/>
                  </a:cubicBezTo>
                  <a:cubicBezTo>
                    <a:pt x="45566" y="17"/>
                    <a:pt x="45411" y="172"/>
                    <a:pt x="45411" y="350"/>
                  </a:cubicBezTo>
                  <a:cubicBezTo>
                    <a:pt x="45423" y="541"/>
                    <a:pt x="45578" y="696"/>
                    <a:pt x="45756" y="696"/>
                  </a:cubicBezTo>
                  <a:cubicBezTo>
                    <a:pt x="46042" y="690"/>
                    <a:pt x="46325" y="687"/>
                    <a:pt x="46608" y="687"/>
                  </a:cubicBezTo>
                  <a:cubicBezTo>
                    <a:pt x="46891" y="687"/>
                    <a:pt x="47173" y="690"/>
                    <a:pt x="47459" y="696"/>
                  </a:cubicBezTo>
                  <a:cubicBezTo>
                    <a:pt x="47650" y="696"/>
                    <a:pt x="47804" y="541"/>
                    <a:pt x="47804" y="362"/>
                  </a:cubicBezTo>
                  <a:cubicBezTo>
                    <a:pt x="47804" y="172"/>
                    <a:pt x="47661" y="17"/>
                    <a:pt x="47471" y="17"/>
                  </a:cubicBezTo>
                  <a:cubicBezTo>
                    <a:pt x="47067" y="9"/>
                    <a:pt x="46657" y="0"/>
                    <a:pt x="46249" y="0"/>
                  </a:cubicBezTo>
                  <a:close/>
                  <a:moveTo>
                    <a:pt x="44051" y="64"/>
                  </a:moveTo>
                  <a:cubicBezTo>
                    <a:pt x="44044" y="64"/>
                    <a:pt x="44037" y="64"/>
                    <a:pt x="44030" y="65"/>
                  </a:cubicBezTo>
                  <a:cubicBezTo>
                    <a:pt x="43459" y="100"/>
                    <a:pt x="42887" y="136"/>
                    <a:pt x="42316" y="184"/>
                  </a:cubicBezTo>
                  <a:cubicBezTo>
                    <a:pt x="42137" y="208"/>
                    <a:pt x="41994" y="374"/>
                    <a:pt x="42006" y="565"/>
                  </a:cubicBezTo>
                  <a:cubicBezTo>
                    <a:pt x="42030" y="731"/>
                    <a:pt x="42173" y="874"/>
                    <a:pt x="42351" y="874"/>
                  </a:cubicBezTo>
                  <a:lnTo>
                    <a:pt x="42375" y="874"/>
                  </a:lnTo>
                  <a:cubicBezTo>
                    <a:pt x="42935" y="815"/>
                    <a:pt x="43506" y="779"/>
                    <a:pt x="44066" y="743"/>
                  </a:cubicBezTo>
                  <a:cubicBezTo>
                    <a:pt x="44256" y="743"/>
                    <a:pt x="44399" y="577"/>
                    <a:pt x="44387" y="386"/>
                  </a:cubicBezTo>
                  <a:cubicBezTo>
                    <a:pt x="44387" y="214"/>
                    <a:pt x="44232" y="64"/>
                    <a:pt x="44051" y="64"/>
                  </a:cubicBezTo>
                  <a:close/>
                  <a:moveTo>
                    <a:pt x="49163" y="76"/>
                  </a:moveTo>
                  <a:cubicBezTo>
                    <a:pt x="48983" y="76"/>
                    <a:pt x="48840" y="215"/>
                    <a:pt x="48828" y="398"/>
                  </a:cubicBezTo>
                  <a:cubicBezTo>
                    <a:pt x="48816" y="589"/>
                    <a:pt x="48959" y="743"/>
                    <a:pt x="49150" y="755"/>
                  </a:cubicBezTo>
                  <a:cubicBezTo>
                    <a:pt x="49709" y="791"/>
                    <a:pt x="50281" y="827"/>
                    <a:pt x="50840" y="886"/>
                  </a:cubicBezTo>
                  <a:lnTo>
                    <a:pt x="50864" y="886"/>
                  </a:lnTo>
                  <a:cubicBezTo>
                    <a:pt x="51043" y="886"/>
                    <a:pt x="51186" y="755"/>
                    <a:pt x="51210" y="577"/>
                  </a:cubicBezTo>
                  <a:cubicBezTo>
                    <a:pt x="51221" y="386"/>
                    <a:pt x="51090" y="219"/>
                    <a:pt x="50900" y="208"/>
                  </a:cubicBezTo>
                  <a:cubicBezTo>
                    <a:pt x="50328" y="148"/>
                    <a:pt x="49757" y="112"/>
                    <a:pt x="49185" y="77"/>
                  </a:cubicBezTo>
                  <a:cubicBezTo>
                    <a:pt x="49178" y="76"/>
                    <a:pt x="49171" y="76"/>
                    <a:pt x="49163" y="76"/>
                  </a:cubicBezTo>
                  <a:close/>
                  <a:moveTo>
                    <a:pt x="40657" y="371"/>
                  </a:moveTo>
                  <a:cubicBezTo>
                    <a:pt x="40643" y="371"/>
                    <a:pt x="40628" y="372"/>
                    <a:pt x="40613" y="374"/>
                  </a:cubicBezTo>
                  <a:cubicBezTo>
                    <a:pt x="40041" y="446"/>
                    <a:pt x="39470" y="529"/>
                    <a:pt x="38910" y="624"/>
                  </a:cubicBezTo>
                  <a:cubicBezTo>
                    <a:pt x="38720" y="648"/>
                    <a:pt x="38601" y="827"/>
                    <a:pt x="38625" y="1017"/>
                  </a:cubicBezTo>
                  <a:cubicBezTo>
                    <a:pt x="38660" y="1184"/>
                    <a:pt x="38803" y="1303"/>
                    <a:pt x="38970" y="1303"/>
                  </a:cubicBezTo>
                  <a:cubicBezTo>
                    <a:pt x="38982" y="1303"/>
                    <a:pt x="39006" y="1303"/>
                    <a:pt x="39018" y="1291"/>
                  </a:cubicBezTo>
                  <a:cubicBezTo>
                    <a:pt x="39577" y="1208"/>
                    <a:pt x="40137" y="1124"/>
                    <a:pt x="40696" y="1053"/>
                  </a:cubicBezTo>
                  <a:cubicBezTo>
                    <a:pt x="40887" y="1029"/>
                    <a:pt x="41018" y="850"/>
                    <a:pt x="40994" y="672"/>
                  </a:cubicBezTo>
                  <a:cubicBezTo>
                    <a:pt x="40972" y="496"/>
                    <a:pt x="40829" y="371"/>
                    <a:pt x="40657" y="371"/>
                  </a:cubicBezTo>
                  <a:close/>
                  <a:moveTo>
                    <a:pt x="52560" y="395"/>
                  </a:moveTo>
                  <a:cubicBezTo>
                    <a:pt x="52397" y="395"/>
                    <a:pt x="52243" y="520"/>
                    <a:pt x="52222" y="696"/>
                  </a:cubicBezTo>
                  <a:cubicBezTo>
                    <a:pt x="52198" y="874"/>
                    <a:pt x="52329" y="1053"/>
                    <a:pt x="52519" y="1077"/>
                  </a:cubicBezTo>
                  <a:cubicBezTo>
                    <a:pt x="53079" y="1148"/>
                    <a:pt x="53638" y="1231"/>
                    <a:pt x="54186" y="1327"/>
                  </a:cubicBezTo>
                  <a:lnTo>
                    <a:pt x="54246" y="1327"/>
                  </a:lnTo>
                  <a:cubicBezTo>
                    <a:pt x="54412" y="1327"/>
                    <a:pt x="54555" y="1208"/>
                    <a:pt x="54579" y="1041"/>
                  </a:cubicBezTo>
                  <a:cubicBezTo>
                    <a:pt x="54615" y="862"/>
                    <a:pt x="54496" y="684"/>
                    <a:pt x="54305" y="648"/>
                  </a:cubicBezTo>
                  <a:cubicBezTo>
                    <a:pt x="53746" y="553"/>
                    <a:pt x="53174" y="469"/>
                    <a:pt x="52603" y="398"/>
                  </a:cubicBezTo>
                  <a:cubicBezTo>
                    <a:pt x="52588" y="396"/>
                    <a:pt x="52574" y="395"/>
                    <a:pt x="52560" y="395"/>
                  </a:cubicBezTo>
                  <a:close/>
                  <a:moveTo>
                    <a:pt x="37287" y="927"/>
                  </a:moveTo>
                  <a:cubicBezTo>
                    <a:pt x="37265" y="927"/>
                    <a:pt x="37242" y="930"/>
                    <a:pt x="37220" y="934"/>
                  </a:cubicBezTo>
                  <a:cubicBezTo>
                    <a:pt x="36660" y="1041"/>
                    <a:pt x="36100" y="1172"/>
                    <a:pt x="35541" y="1303"/>
                  </a:cubicBezTo>
                  <a:cubicBezTo>
                    <a:pt x="35362" y="1351"/>
                    <a:pt x="35243" y="1529"/>
                    <a:pt x="35291" y="1720"/>
                  </a:cubicBezTo>
                  <a:cubicBezTo>
                    <a:pt x="35327" y="1874"/>
                    <a:pt x="35469" y="1982"/>
                    <a:pt x="35624" y="1982"/>
                  </a:cubicBezTo>
                  <a:cubicBezTo>
                    <a:pt x="35648" y="1982"/>
                    <a:pt x="35672" y="1970"/>
                    <a:pt x="35708" y="1970"/>
                  </a:cubicBezTo>
                  <a:cubicBezTo>
                    <a:pt x="36255" y="1839"/>
                    <a:pt x="36803" y="1708"/>
                    <a:pt x="37351" y="1601"/>
                  </a:cubicBezTo>
                  <a:cubicBezTo>
                    <a:pt x="37541" y="1565"/>
                    <a:pt x="37660" y="1386"/>
                    <a:pt x="37624" y="1196"/>
                  </a:cubicBezTo>
                  <a:cubicBezTo>
                    <a:pt x="37593" y="1039"/>
                    <a:pt x="37451" y="927"/>
                    <a:pt x="37287" y="927"/>
                  </a:cubicBezTo>
                  <a:close/>
                  <a:moveTo>
                    <a:pt x="55928" y="963"/>
                  </a:moveTo>
                  <a:cubicBezTo>
                    <a:pt x="55765" y="963"/>
                    <a:pt x="55622" y="1074"/>
                    <a:pt x="55591" y="1231"/>
                  </a:cubicBezTo>
                  <a:cubicBezTo>
                    <a:pt x="55555" y="1422"/>
                    <a:pt x="55674" y="1601"/>
                    <a:pt x="55853" y="1636"/>
                  </a:cubicBezTo>
                  <a:cubicBezTo>
                    <a:pt x="56401" y="1743"/>
                    <a:pt x="56960" y="1874"/>
                    <a:pt x="57508" y="2005"/>
                  </a:cubicBezTo>
                  <a:cubicBezTo>
                    <a:pt x="57532" y="2017"/>
                    <a:pt x="57567" y="2017"/>
                    <a:pt x="57591" y="2017"/>
                  </a:cubicBezTo>
                  <a:cubicBezTo>
                    <a:pt x="57746" y="2017"/>
                    <a:pt x="57877" y="1910"/>
                    <a:pt x="57925" y="1755"/>
                  </a:cubicBezTo>
                  <a:cubicBezTo>
                    <a:pt x="57960" y="1577"/>
                    <a:pt x="57853" y="1386"/>
                    <a:pt x="57675" y="1351"/>
                  </a:cubicBezTo>
                  <a:cubicBezTo>
                    <a:pt x="57115" y="1208"/>
                    <a:pt x="56555" y="1077"/>
                    <a:pt x="55996" y="970"/>
                  </a:cubicBezTo>
                  <a:cubicBezTo>
                    <a:pt x="55973" y="965"/>
                    <a:pt x="55950" y="963"/>
                    <a:pt x="55928" y="963"/>
                  </a:cubicBezTo>
                  <a:close/>
                  <a:moveTo>
                    <a:pt x="33987" y="1727"/>
                  </a:moveTo>
                  <a:cubicBezTo>
                    <a:pt x="33953" y="1727"/>
                    <a:pt x="33919" y="1732"/>
                    <a:pt x="33886" y="1743"/>
                  </a:cubicBezTo>
                  <a:cubicBezTo>
                    <a:pt x="33326" y="1898"/>
                    <a:pt x="32779" y="2065"/>
                    <a:pt x="32231" y="2232"/>
                  </a:cubicBezTo>
                  <a:cubicBezTo>
                    <a:pt x="32052" y="2291"/>
                    <a:pt x="31957" y="2482"/>
                    <a:pt x="32017" y="2660"/>
                  </a:cubicBezTo>
                  <a:cubicBezTo>
                    <a:pt x="32064" y="2815"/>
                    <a:pt x="32195" y="2898"/>
                    <a:pt x="32338" y="2898"/>
                  </a:cubicBezTo>
                  <a:cubicBezTo>
                    <a:pt x="32374" y="2898"/>
                    <a:pt x="32410" y="2898"/>
                    <a:pt x="32445" y="2886"/>
                  </a:cubicBezTo>
                  <a:cubicBezTo>
                    <a:pt x="32981" y="2708"/>
                    <a:pt x="33529" y="2553"/>
                    <a:pt x="34065" y="2398"/>
                  </a:cubicBezTo>
                  <a:cubicBezTo>
                    <a:pt x="34243" y="2351"/>
                    <a:pt x="34350" y="2160"/>
                    <a:pt x="34303" y="1982"/>
                  </a:cubicBezTo>
                  <a:cubicBezTo>
                    <a:pt x="34264" y="1827"/>
                    <a:pt x="34131" y="1727"/>
                    <a:pt x="33987" y="1727"/>
                  </a:cubicBezTo>
                  <a:close/>
                  <a:moveTo>
                    <a:pt x="59228" y="1775"/>
                  </a:moveTo>
                  <a:cubicBezTo>
                    <a:pt x="59084" y="1775"/>
                    <a:pt x="58951" y="1872"/>
                    <a:pt x="58913" y="2017"/>
                  </a:cubicBezTo>
                  <a:cubicBezTo>
                    <a:pt x="58853" y="2208"/>
                    <a:pt x="58960" y="2386"/>
                    <a:pt x="59139" y="2446"/>
                  </a:cubicBezTo>
                  <a:cubicBezTo>
                    <a:pt x="59687" y="2601"/>
                    <a:pt x="60223" y="2767"/>
                    <a:pt x="60758" y="2934"/>
                  </a:cubicBezTo>
                  <a:cubicBezTo>
                    <a:pt x="60794" y="2946"/>
                    <a:pt x="60830" y="2958"/>
                    <a:pt x="60865" y="2958"/>
                  </a:cubicBezTo>
                  <a:cubicBezTo>
                    <a:pt x="61008" y="2958"/>
                    <a:pt x="61151" y="2863"/>
                    <a:pt x="61187" y="2720"/>
                  </a:cubicBezTo>
                  <a:cubicBezTo>
                    <a:pt x="61246" y="2541"/>
                    <a:pt x="61151" y="2351"/>
                    <a:pt x="60973" y="2291"/>
                  </a:cubicBezTo>
                  <a:cubicBezTo>
                    <a:pt x="60437" y="2113"/>
                    <a:pt x="59877" y="1946"/>
                    <a:pt x="59330" y="1791"/>
                  </a:cubicBezTo>
                  <a:cubicBezTo>
                    <a:pt x="59296" y="1780"/>
                    <a:pt x="59262" y="1775"/>
                    <a:pt x="59228" y="1775"/>
                  </a:cubicBezTo>
                  <a:close/>
                  <a:moveTo>
                    <a:pt x="30721" y="2773"/>
                  </a:moveTo>
                  <a:cubicBezTo>
                    <a:pt x="30685" y="2773"/>
                    <a:pt x="30648" y="2779"/>
                    <a:pt x="30612" y="2791"/>
                  </a:cubicBezTo>
                  <a:cubicBezTo>
                    <a:pt x="30076" y="2994"/>
                    <a:pt x="29540" y="3196"/>
                    <a:pt x="29004" y="3410"/>
                  </a:cubicBezTo>
                  <a:cubicBezTo>
                    <a:pt x="28838" y="3482"/>
                    <a:pt x="28742" y="3684"/>
                    <a:pt x="28814" y="3851"/>
                  </a:cubicBezTo>
                  <a:cubicBezTo>
                    <a:pt x="28873" y="3994"/>
                    <a:pt x="29004" y="4065"/>
                    <a:pt x="29135" y="4065"/>
                  </a:cubicBezTo>
                  <a:cubicBezTo>
                    <a:pt x="29183" y="4065"/>
                    <a:pt x="29219" y="4065"/>
                    <a:pt x="29266" y="4041"/>
                  </a:cubicBezTo>
                  <a:cubicBezTo>
                    <a:pt x="29790" y="3827"/>
                    <a:pt x="30314" y="3625"/>
                    <a:pt x="30838" y="3434"/>
                  </a:cubicBezTo>
                  <a:cubicBezTo>
                    <a:pt x="31017" y="3375"/>
                    <a:pt x="31112" y="3172"/>
                    <a:pt x="31052" y="2994"/>
                  </a:cubicBezTo>
                  <a:cubicBezTo>
                    <a:pt x="30995" y="2861"/>
                    <a:pt x="30863" y="2773"/>
                    <a:pt x="30721" y="2773"/>
                  </a:cubicBezTo>
                  <a:close/>
                  <a:moveTo>
                    <a:pt x="62488" y="2832"/>
                  </a:moveTo>
                  <a:cubicBezTo>
                    <a:pt x="62348" y="2832"/>
                    <a:pt x="62219" y="2913"/>
                    <a:pt x="62163" y="3053"/>
                  </a:cubicBezTo>
                  <a:cubicBezTo>
                    <a:pt x="62104" y="3232"/>
                    <a:pt x="62187" y="3434"/>
                    <a:pt x="62366" y="3494"/>
                  </a:cubicBezTo>
                  <a:cubicBezTo>
                    <a:pt x="62890" y="3684"/>
                    <a:pt x="63425" y="3898"/>
                    <a:pt x="63949" y="4113"/>
                  </a:cubicBezTo>
                  <a:cubicBezTo>
                    <a:pt x="63985" y="4125"/>
                    <a:pt x="64033" y="4137"/>
                    <a:pt x="64080" y="4137"/>
                  </a:cubicBezTo>
                  <a:cubicBezTo>
                    <a:pt x="64211" y="4137"/>
                    <a:pt x="64342" y="4053"/>
                    <a:pt x="64390" y="3922"/>
                  </a:cubicBezTo>
                  <a:cubicBezTo>
                    <a:pt x="64461" y="3756"/>
                    <a:pt x="64378" y="3553"/>
                    <a:pt x="64211" y="3482"/>
                  </a:cubicBezTo>
                  <a:cubicBezTo>
                    <a:pt x="63675" y="3267"/>
                    <a:pt x="63140" y="3053"/>
                    <a:pt x="62604" y="2851"/>
                  </a:cubicBezTo>
                  <a:cubicBezTo>
                    <a:pt x="62565" y="2838"/>
                    <a:pt x="62526" y="2832"/>
                    <a:pt x="62488" y="2832"/>
                  </a:cubicBezTo>
                  <a:close/>
                  <a:moveTo>
                    <a:pt x="27571" y="4056"/>
                  </a:moveTo>
                  <a:cubicBezTo>
                    <a:pt x="27525" y="4056"/>
                    <a:pt x="27477" y="4067"/>
                    <a:pt x="27433" y="4089"/>
                  </a:cubicBezTo>
                  <a:cubicBezTo>
                    <a:pt x="26909" y="4315"/>
                    <a:pt x="26397" y="4565"/>
                    <a:pt x="25885" y="4815"/>
                  </a:cubicBezTo>
                  <a:cubicBezTo>
                    <a:pt x="25718" y="4899"/>
                    <a:pt x="25647" y="5113"/>
                    <a:pt x="25730" y="5280"/>
                  </a:cubicBezTo>
                  <a:cubicBezTo>
                    <a:pt x="25790" y="5399"/>
                    <a:pt x="25909" y="5470"/>
                    <a:pt x="26040" y="5470"/>
                  </a:cubicBezTo>
                  <a:cubicBezTo>
                    <a:pt x="26087" y="5470"/>
                    <a:pt x="26135" y="5458"/>
                    <a:pt x="26183" y="5434"/>
                  </a:cubicBezTo>
                  <a:cubicBezTo>
                    <a:pt x="26683" y="5184"/>
                    <a:pt x="27207" y="4934"/>
                    <a:pt x="27707" y="4708"/>
                  </a:cubicBezTo>
                  <a:cubicBezTo>
                    <a:pt x="27885" y="4637"/>
                    <a:pt x="27957" y="4434"/>
                    <a:pt x="27885" y="4256"/>
                  </a:cubicBezTo>
                  <a:cubicBezTo>
                    <a:pt x="27824" y="4134"/>
                    <a:pt x="27699" y="4056"/>
                    <a:pt x="27571" y="4056"/>
                  </a:cubicBezTo>
                  <a:close/>
                  <a:moveTo>
                    <a:pt x="65649" y="4133"/>
                  </a:moveTo>
                  <a:cubicBezTo>
                    <a:pt x="65519" y="4133"/>
                    <a:pt x="65392" y="4207"/>
                    <a:pt x="65330" y="4339"/>
                  </a:cubicBezTo>
                  <a:cubicBezTo>
                    <a:pt x="65259" y="4506"/>
                    <a:pt x="65330" y="4708"/>
                    <a:pt x="65509" y="4791"/>
                  </a:cubicBezTo>
                  <a:cubicBezTo>
                    <a:pt x="66021" y="5018"/>
                    <a:pt x="66533" y="5268"/>
                    <a:pt x="67033" y="5518"/>
                  </a:cubicBezTo>
                  <a:cubicBezTo>
                    <a:pt x="67081" y="5542"/>
                    <a:pt x="67140" y="5553"/>
                    <a:pt x="67188" y="5553"/>
                  </a:cubicBezTo>
                  <a:cubicBezTo>
                    <a:pt x="67319" y="5553"/>
                    <a:pt x="67438" y="5482"/>
                    <a:pt x="67497" y="5363"/>
                  </a:cubicBezTo>
                  <a:cubicBezTo>
                    <a:pt x="67581" y="5196"/>
                    <a:pt x="67509" y="4994"/>
                    <a:pt x="67342" y="4910"/>
                  </a:cubicBezTo>
                  <a:cubicBezTo>
                    <a:pt x="66831" y="4649"/>
                    <a:pt x="66307" y="4399"/>
                    <a:pt x="65783" y="4160"/>
                  </a:cubicBezTo>
                  <a:cubicBezTo>
                    <a:pt x="65740" y="4142"/>
                    <a:pt x="65694" y="4133"/>
                    <a:pt x="65649" y="4133"/>
                  </a:cubicBezTo>
                  <a:close/>
                  <a:moveTo>
                    <a:pt x="24529" y="5567"/>
                  </a:moveTo>
                  <a:cubicBezTo>
                    <a:pt x="24473" y="5567"/>
                    <a:pt x="24415" y="5582"/>
                    <a:pt x="24361" y="5613"/>
                  </a:cubicBezTo>
                  <a:cubicBezTo>
                    <a:pt x="23861" y="5887"/>
                    <a:pt x="23361" y="6161"/>
                    <a:pt x="22873" y="6458"/>
                  </a:cubicBezTo>
                  <a:cubicBezTo>
                    <a:pt x="22706" y="6554"/>
                    <a:pt x="22646" y="6756"/>
                    <a:pt x="22754" y="6923"/>
                  </a:cubicBezTo>
                  <a:cubicBezTo>
                    <a:pt x="22813" y="7030"/>
                    <a:pt x="22920" y="7089"/>
                    <a:pt x="23039" y="7089"/>
                  </a:cubicBezTo>
                  <a:cubicBezTo>
                    <a:pt x="23099" y="7089"/>
                    <a:pt x="23158" y="7077"/>
                    <a:pt x="23218" y="7042"/>
                  </a:cubicBezTo>
                  <a:cubicBezTo>
                    <a:pt x="23694" y="6756"/>
                    <a:pt x="24194" y="6482"/>
                    <a:pt x="24682" y="6208"/>
                  </a:cubicBezTo>
                  <a:cubicBezTo>
                    <a:pt x="24849" y="6125"/>
                    <a:pt x="24909" y="5911"/>
                    <a:pt x="24825" y="5744"/>
                  </a:cubicBezTo>
                  <a:cubicBezTo>
                    <a:pt x="24761" y="5631"/>
                    <a:pt x="24647" y="5567"/>
                    <a:pt x="24529" y="5567"/>
                  </a:cubicBezTo>
                  <a:close/>
                  <a:moveTo>
                    <a:pt x="68698" y="5663"/>
                  </a:moveTo>
                  <a:cubicBezTo>
                    <a:pt x="68580" y="5663"/>
                    <a:pt x="68467" y="5726"/>
                    <a:pt x="68402" y="5839"/>
                  </a:cubicBezTo>
                  <a:cubicBezTo>
                    <a:pt x="68307" y="6006"/>
                    <a:pt x="68366" y="6220"/>
                    <a:pt x="68533" y="6304"/>
                  </a:cubicBezTo>
                  <a:cubicBezTo>
                    <a:pt x="69033" y="6577"/>
                    <a:pt x="69521" y="6863"/>
                    <a:pt x="70009" y="7149"/>
                  </a:cubicBezTo>
                  <a:cubicBezTo>
                    <a:pt x="70069" y="7185"/>
                    <a:pt x="70129" y="7196"/>
                    <a:pt x="70188" y="7196"/>
                  </a:cubicBezTo>
                  <a:cubicBezTo>
                    <a:pt x="70295" y="7196"/>
                    <a:pt x="70414" y="7137"/>
                    <a:pt x="70474" y="7030"/>
                  </a:cubicBezTo>
                  <a:cubicBezTo>
                    <a:pt x="70569" y="6863"/>
                    <a:pt x="70521" y="6661"/>
                    <a:pt x="70355" y="6565"/>
                  </a:cubicBezTo>
                  <a:cubicBezTo>
                    <a:pt x="69867" y="6268"/>
                    <a:pt x="69367" y="5982"/>
                    <a:pt x="68866" y="5708"/>
                  </a:cubicBezTo>
                  <a:cubicBezTo>
                    <a:pt x="68812" y="5677"/>
                    <a:pt x="68755" y="5663"/>
                    <a:pt x="68698" y="5663"/>
                  </a:cubicBezTo>
                  <a:close/>
                  <a:moveTo>
                    <a:pt x="21585" y="7302"/>
                  </a:moveTo>
                  <a:cubicBezTo>
                    <a:pt x="21523" y="7302"/>
                    <a:pt x="21462" y="7318"/>
                    <a:pt x="21408" y="7351"/>
                  </a:cubicBezTo>
                  <a:cubicBezTo>
                    <a:pt x="20932" y="7661"/>
                    <a:pt x="20444" y="7982"/>
                    <a:pt x="19979" y="8316"/>
                  </a:cubicBezTo>
                  <a:cubicBezTo>
                    <a:pt x="19825" y="8423"/>
                    <a:pt x="19789" y="8625"/>
                    <a:pt x="19896" y="8780"/>
                  </a:cubicBezTo>
                  <a:cubicBezTo>
                    <a:pt x="19968" y="8875"/>
                    <a:pt x="20063" y="8935"/>
                    <a:pt x="20182" y="8935"/>
                  </a:cubicBezTo>
                  <a:cubicBezTo>
                    <a:pt x="20241" y="8935"/>
                    <a:pt x="20313" y="8911"/>
                    <a:pt x="20372" y="8875"/>
                  </a:cubicBezTo>
                  <a:cubicBezTo>
                    <a:pt x="20837" y="8554"/>
                    <a:pt x="21301" y="8232"/>
                    <a:pt x="21777" y="7935"/>
                  </a:cubicBezTo>
                  <a:cubicBezTo>
                    <a:pt x="21932" y="7828"/>
                    <a:pt x="21980" y="7613"/>
                    <a:pt x="21884" y="7458"/>
                  </a:cubicBezTo>
                  <a:cubicBezTo>
                    <a:pt x="21815" y="7358"/>
                    <a:pt x="21699" y="7302"/>
                    <a:pt x="21585" y="7302"/>
                  </a:cubicBezTo>
                  <a:close/>
                  <a:moveTo>
                    <a:pt x="71635" y="7418"/>
                  </a:moveTo>
                  <a:cubicBezTo>
                    <a:pt x="71523" y="7418"/>
                    <a:pt x="71411" y="7471"/>
                    <a:pt x="71343" y="7577"/>
                  </a:cubicBezTo>
                  <a:cubicBezTo>
                    <a:pt x="71248" y="7732"/>
                    <a:pt x="71283" y="7947"/>
                    <a:pt x="71450" y="8042"/>
                  </a:cubicBezTo>
                  <a:cubicBezTo>
                    <a:pt x="71914" y="8351"/>
                    <a:pt x="72391" y="8673"/>
                    <a:pt x="72855" y="8994"/>
                  </a:cubicBezTo>
                  <a:cubicBezTo>
                    <a:pt x="72915" y="9030"/>
                    <a:pt x="72974" y="9054"/>
                    <a:pt x="73046" y="9054"/>
                  </a:cubicBezTo>
                  <a:cubicBezTo>
                    <a:pt x="73153" y="9054"/>
                    <a:pt x="73260" y="9006"/>
                    <a:pt x="73331" y="8911"/>
                  </a:cubicBezTo>
                  <a:cubicBezTo>
                    <a:pt x="73438" y="8756"/>
                    <a:pt x="73403" y="8542"/>
                    <a:pt x="73248" y="8435"/>
                  </a:cubicBezTo>
                  <a:cubicBezTo>
                    <a:pt x="72772" y="8101"/>
                    <a:pt x="72295" y="7780"/>
                    <a:pt x="71819" y="7470"/>
                  </a:cubicBezTo>
                  <a:cubicBezTo>
                    <a:pt x="71763" y="7436"/>
                    <a:pt x="71699" y="7418"/>
                    <a:pt x="71635" y="7418"/>
                  </a:cubicBezTo>
                  <a:close/>
                  <a:moveTo>
                    <a:pt x="18795" y="9250"/>
                  </a:moveTo>
                  <a:cubicBezTo>
                    <a:pt x="18723" y="9250"/>
                    <a:pt x="18650" y="9272"/>
                    <a:pt x="18586" y="9316"/>
                  </a:cubicBezTo>
                  <a:cubicBezTo>
                    <a:pt x="18134" y="9661"/>
                    <a:pt x="17682" y="10018"/>
                    <a:pt x="17241" y="10375"/>
                  </a:cubicBezTo>
                  <a:cubicBezTo>
                    <a:pt x="17086" y="10494"/>
                    <a:pt x="17062" y="10709"/>
                    <a:pt x="17181" y="10852"/>
                  </a:cubicBezTo>
                  <a:cubicBezTo>
                    <a:pt x="17253" y="10935"/>
                    <a:pt x="17348" y="10983"/>
                    <a:pt x="17455" y="10983"/>
                  </a:cubicBezTo>
                  <a:cubicBezTo>
                    <a:pt x="17527" y="10983"/>
                    <a:pt x="17598" y="10959"/>
                    <a:pt x="17670" y="10899"/>
                  </a:cubicBezTo>
                  <a:cubicBezTo>
                    <a:pt x="18098" y="10554"/>
                    <a:pt x="18551" y="10197"/>
                    <a:pt x="19003" y="9863"/>
                  </a:cubicBezTo>
                  <a:cubicBezTo>
                    <a:pt x="19146" y="9744"/>
                    <a:pt x="19182" y="9530"/>
                    <a:pt x="19063" y="9387"/>
                  </a:cubicBezTo>
                  <a:cubicBezTo>
                    <a:pt x="18999" y="9296"/>
                    <a:pt x="18899" y="9250"/>
                    <a:pt x="18795" y="9250"/>
                  </a:cubicBezTo>
                  <a:close/>
                  <a:moveTo>
                    <a:pt x="74429" y="9381"/>
                  </a:moveTo>
                  <a:cubicBezTo>
                    <a:pt x="74327" y="9381"/>
                    <a:pt x="74223" y="9427"/>
                    <a:pt x="74153" y="9518"/>
                  </a:cubicBezTo>
                  <a:cubicBezTo>
                    <a:pt x="74046" y="9661"/>
                    <a:pt x="74070" y="9875"/>
                    <a:pt x="74224" y="9994"/>
                  </a:cubicBezTo>
                  <a:cubicBezTo>
                    <a:pt x="74665" y="10328"/>
                    <a:pt x="75117" y="10685"/>
                    <a:pt x="75546" y="11042"/>
                  </a:cubicBezTo>
                  <a:cubicBezTo>
                    <a:pt x="75617" y="11090"/>
                    <a:pt x="75689" y="11126"/>
                    <a:pt x="75772" y="11126"/>
                  </a:cubicBezTo>
                  <a:cubicBezTo>
                    <a:pt x="75867" y="11126"/>
                    <a:pt x="75963" y="11078"/>
                    <a:pt x="76034" y="10995"/>
                  </a:cubicBezTo>
                  <a:cubicBezTo>
                    <a:pt x="76153" y="10852"/>
                    <a:pt x="76129" y="10637"/>
                    <a:pt x="75986" y="10518"/>
                  </a:cubicBezTo>
                  <a:cubicBezTo>
                    <a:pt x="75546" y="10149"/>
                    <a:pt x="75082" y="9792"/>
                    <a:pt x="74629" y="9447"/>
                  </a:cubicBezTo>
                  <a:cubicBezTo>
                    <a:pt x="74571" y="9403"/>
                    <a:pt x="74500" y="9381"/>
                    <a:pt x="74429" y="9381"/>
                  </a:cubicBezTo>
                  <a:close/>
                  <a:moveTo>
                    <a:pt x="16151" y="11391"/>
                  </a:moveTo>
                  <a:cubicBezTo>
                    <a:pt x="16069" y="11391"/>
                    <a:pt x="15986" y="11421"/>
                    <a:pt x="15919" y="11483"/>
                  </a:cubicBezTo>
                  <a:cubicBezTo>
                    <a:pt x="15491" y="11852"/>
                    <a:pt x="15062" y="12245"/>
                    <a:pt x="14645" y="12638"/>
                  </a:cubicBezTo>
                  <a:cubicBezTo>
                    <a:pt x="14514" y="12757"/>
                    <a:pt x="14503" y="12983"/>
                    <a:pt x="14634" y="13114"/>
                  </a:cubicBezTo>
                  <a:cubicBezTo>
                    <a:pt x="14705" y="13185"/>
                    <a:pt x="14788" y="13221"/>
                    <a:pt x="14884" y="13221"/>
                  </a:cubicBezTo>
                  <a:cubicBezTo>
                    <a:pt x="14967" y="13221"/>
                    <a:pt x="15050" y="13197"/>
                    <a:pt x="15122" y="13126"/>
                  </a:cubicBezTo>
                  <a:cubicBezTo>
                    <a:pt x="15526" y="12745"/>
                    <a:pt x="15943" y="12364"/>
                    <a:pt x="16372" y="11995"/>
                  </a:cubicBezTo>
                  <a:cubicBezTo>
                    <a:pt x="16515" y="11864"/>
                    <a:pt x="16527" y="11649"/>
                    <a:pt x="16408" y="11507"/>
                  </a:cubicBezTo>
                  <a:cubicBezTo>
                    <a:pt x="16338" y="11430"/>
                    <a:pt x="16244" y="11391"/>
                    <a:pt x="16151" y="11391"/>
                  </a:cubicBezTo>
                  <a:close/>
                  <a:moveTo>
                    <a:pt x="77072" y="11544"/>
                  </a:moveTo>
                  <a:cubicBezTo>
                    <a:pt x="76976" y="11544"/>
                    <a:pt x="76879" y="11583"/>
                    <a:pt x="76808" y="11661"/>
                  </a:cubicBezTo>
                  <a:cubicBezTo>
                    <a:pt x="76689" y="11804"/>
                    <a:pt x="76701" y="12018"/>
                    <a:pt x="76844" y="12138"/>
                  </a:cubicBezTo>
                  <a:cubicBezTo>
                    <a:pt x="77260" y="12519"/>
                    <a:pt x="77689" y="12900"/>
                    <a:pt x="78094" y="13281"/>
                  </a:cubicBezTo>
                  <a:cubicBezTo>
                    <a:pt x="78153" y="13340"/>
                    <a:pt x="78237" y="13376"/>
                    <a:pt x="78320" y="13376"/>
                  </a:cubicBezTo>
                  <a:cubicBezTo>
                    <a:pt x="78415" y="13376"/>
                    <a:pt x="78511" y="13340"/>
                    <a:pt x="78570" y="13269"/>
                  </a:cubicBezTo>
                  <a:cubicBezTo>
                    <a:pt x="78701" y="13138"/>
                    <a:pt x="78701" y="12923"/>
                    <a:pt x="78558" y="12792"/>
                  </a:cubicBezTo>
                  <a:cubicBezTo>
                    <a:pt x="78153" y="12399"/>
                    <a:pt x="77725" y="12007"/>
                    <a:pt x="77296" y="11626"/>
                  </a:cubicBezTo>
                  <a:cubicBezTo>
                    <a:pt x="77231" y="11571"/>
                    <a:pt x="77151" y="11544"/>
                    <a:pt x="77072" y="11544"/>
                  </a:cubicBezTo>
                  <a:close/>
                  <a:moveTo>
                    <a:pt x="13659" y="13730"/>
                  </a:moveTo>
                  <a:cubicBezTo>
                    <a:pt x="13571" y="13730"/>
                    <a:pt x="13485" y="13763"/>
                    <a:pt x="13419" y="13828"/>
                  </a:cubicBezTo>
                  <a:cubicBezTo>
                    <a:pt x="13026" y="14233"/>
                    <a:pt x="12621" y="14650"/>
                    <a:pt x="12240" y="15078"/>
                  </a:cubicBezTo>
                  <a:cubicBezTo>
                    <a:pt x="12109" y="15221"/>
                    <a:pt x="12121" y="15436"/>
                    <a:pt x="12252" y="15555"/>
                  </a:cubicBezTo>
                  <a:cubicBezTo>
                    <a:pt x="12324" y="15614"/>
                    <a:pt x="12407" y="15650"/>
                    <a:pt x="12490" y="15650"/>
                  </a:cubicBezTo>
                  <a:cubicBezTo>
                    <a:pt x="12586" y="15650"/>
                    <a:pt x="12669" y="15614"/>
                    <a:pt x="12740" y="15543"/>
                  </a:cubicBezTo>
                  <a:cubicBezTo>
                    <a:pt x="13121" y="15126"/>
                    <a:pt x="13514" y="14709"/>
                    <a:pt x="13907" y="14316"/>
                  </a:cubicBezTo>
                  <a:cubicBezTo>
                    <a:pt x="14038" y="14174"/>
                    <a:pt x="14038" y="13959"/>
                    <a:pt x="13907" y="13828"/>
                  </a:cubicBezTo>
                  <a:cubicBezTo>
                    <a:pt x="13836" y="13763"/>
                    <a:pt x="13746" y="13730"/>
                    <a:pt x="13659" y="13730"/>
                  </a:cubicBezTo>
                  <a:close/>
                  <a:moveTo>
                    <a:pt x="79539" y="13892"/>
                  </a:moveTo>
                  <a:cubicBezTo>
                    <a:pt x="79453" y="13892"/>
                    <a:pt x="79366" y="13925"/>
                    <a:pt x="79296" y="13995"/>
                  </a:cubicBezTo>
                  <a:cubicBezTo>
                    <a:pt x="79165" y="14126"/>
                    <a:pt x="79165" y="14340"/>
                    <a:pt x="79296" y="14471"/>
                  </a:cubicBezTo>
                  <a:cubicBezTo>
                    <a:pt x="79689" y="14876"/>
                    <a:pt x="80082" y="15293"/>
                    <a:pt x="80451" y="15698"/>
                  </a:cubicBezTo>
                  <a:cubicBezTo>
                    <a:pt x="80523" y="15781"/>
                    <a:pt x="80618" y="15817"/>
                    <a:pt x="80713" y="15817"/>
                  </a:cubicBezTo>
                  <a:cubicBezTo>
                    <a:pt x="80797" y="15817"/>
                    <a:pt x="80868" y="15781"/>
                    <a:pt x="80939" y="15721"/>
                  </a:cubicBezTo>
                  <a:cubicBezTo>
                    <a:pt x="81082" y="15602"/>
                    <a:pt x="81094" y="15388"/>
                    <a:pt x="80963" y="15245"/>
                  </a:cubicBezTo>
                  <a:cubicBezTo>
                    <a:pt x="80582" y="14828"/>
                    <a:pt x="80177" y="14400"/>
                    <a:pt x="79785" y="13995"/>
                  </a:cubicBezTo>
                  <a:cubicBezTo>
                    <a:pt x="79718" y="13928"/>
                    <a:pt x="79629" y="13892"/>
                    <a:pt x="79539" y="13892"/>
                  </a:cubicBezTo>
                  <a:close/>
                  <a:moveTo>
                    <a:pt x="11350" y="16247"/>
                  </a:moveTo>
                  <a:cubicBezTo>
                    <a:pt x="11256" y="16247"/>
                    <a:pt x="11162" y="16286"/>
                    <a:pt x="11097" y="16364"/>
                  </a:cubicBezTo>
                  <a:cubicBezTo>
                    <a:pt x="10728" y="16793"/>
                    <a:pt x="10359" y="17245"/>
                    <a:pt x="10002" y="17698"/>
                  </a:cubicBezTo>
                  <a:cubicBezTo>
                    <a:pt x="9895" y="17841"/>
                    <a:pt x="9919" y="18055"/>
                    <a:pt x="10062" y="18174"/>
                  </a:cubicBezTo>
                  <a:cubicBezTo>
                    <a:pt x="10121" y="18222"/>
                    <a:pt x="10204" y="18245"/>
                    <a:pt x="10276" y="18245"/>
                  </a:cubicBezTo>
                  <a:cubicBezTo>
                    <a:pt x="10371" y="18245"/>
                    <a:pt x="10478" y="18198"/>
                    <a:pt x="10538" y="18114"/>
                  </a:cubicBezTo>
                  <a:cubicBezTo>
                    <a:pt x="10895" y="17674"/>
                    <a:pt x="11252" y="17233"/>
                    <a:pt x="11621" y="16805"/>
                  </a:cubicBezTo>
                  <a:cubicBezTo>
                    <a:pt x="11740" y="16662"/>
                    <a:pt x="11716" y="16448"/>
                    <a:pt x="11574" y="16329"/>
                  </a:cubicBezTo>
                  <a:cubicBezTo>
                    <a:pt x="11509" y="16274"/>
                    <a:pt x="11429" y="16247"/>
                    <a:pt x="11350" y="16247"/>
                  </a:cubicBezTo>
                  <a:close/>
                  <a:moveTo>
                    <a:pt x="81842" y="16414"/>
                  </a:moveTo>
                  <a:cubicBezTo>
                    <a:pt x="81763" y="16414"/>
                    <a:pt x="81683" y="16441"/>
                    <a:pt x="81618" y="16495"/>
                  </a:cubicBezTo>
                  <a:cubicBezTo>
                    <a:pt x="81463" y="16614"/>
                    <a:pt x="81451" y="16829"/>
                    <a:pt x="81570" y="16971"/>
                  </a:cubicBezTo>
                  <a:cubicBezTo>
                    <a:pt x="81940" y="17400"/>
                    <a:pt x="82297" y="17853"/>
                    <a:pt x="82642" y="18293"/>
                  </a:cubicBezTo>
                  <a:cubicBezTo>
                    <a:pt x="82702" y="18376"/>
                    <a:pt x="82809" y="18424"/>
                    <a:pt x="82904" y="18424"/>
                  </a:cubicBezTo>
                  <a:cubicBezTo>
                    <a:pt x="82987" y="18424"/>
                    <a:pt x="83059" y="18400"/>
                    <a:pt x="83118" y="18353"/>
                  </a:cubicBezTo>
                  <a:cubicBezTo>
                    <a:pt x="83261" y="18234"/>
                    <a:pt x="83297" y="18019"/>
                    <a:pt x="83178" y="17864"/>
                  </a:cubicBezTo>
                  <a:cubicBezTo>
                    <a:pt x="82821" y="17424"/>
                    <a:pt x="82463" y="16971"/>
                    <a:pt x="82094" y="16531"/>
                  </a:cubicBezTo>
                  <a:cubicBezTo>
                    <a:pt x="82029" y="16453"/>
                    <a:pt x="81936" y="16414"/>
                    <a:pt x="81842" y="16414"/>
                  </a:cubicBezTo>
                  <a:close/>
                  <a:moveTo>
                    <a:pt x="9245" y="18922"/>
                  </a:moveTo>
                  <a:cubicBezTo>
                    <a:pt x="9138" y="18922"/>
                    <a:pt x="9032" y="18972"/>
                    <a:pt x="8966" y="19067"/>
                  </a:cubicBezTo>
                  <a:cubicBezTo>
                    <a:pt x="8633" y="19519"/>
                    <a:pt x="8299" y="19996"/>
                    <a:pt x="7978" y="20472"/>
                  </a:cubicBezTo>
                  <a:cubicBezTo>
                    <a:pt x="7871" y="20627"/>
                    <a:pt x="7906" y="20841"/>
                    <a:pt x="8061" y="20936"/>
                  </a:cubicBezTo>
                  <a:cubicBezTo>
                    <a:pt x="8121" y="20984"/>
                    <a:pt x="8192" y="20996"/>
                    <a:pt x="8252" y="20996"/>
                  </a:cubicBezTo>
                  <a:cubicBezTo>
                    <a:pt x="8371" y="20996"/>
                    <a:pt x="8478" y="20948"/>
                    <a:pt x="8538" y="20853"/>
                  </a:cubicBezTo>
                  <a:cubicBezTo>
                    <a:pt x="8859" y="20389"/>
                    <a:pt x="9180" y="19924"/>
                    <a:pt x="9514" y="19460"/>
                  </a:cubicBezTo>
                  <a:cubicBezTo>
                    <a:pt x="9621" y="19317"/>
                    <a:pt x="9597" y="19103"/>
                    <a:pt x="9442" y="18984"/>
                  </a:cubicBezTo>
                  <a:cubicBezTo>
                    <a:pt x="9382" y="18942"/>
                    <a:pt x="9313" y="18922"/>
                    <a:pt x="9245" y="18922"/>
                  </a:cubicBezTo>
                  <a:close/>
                  <a:moveTo>
                    <a:pt x="83935" y="19100"/>
                  </a:moveTo>
                  <a:cubicBezTo>
                    <a:pt x="83867" y="19100"/>
                    <a:pt x="83798" y="19120"/>
                    <a:pt x="83737" y="19162"/>
                  </a:cubicBezTo>
                  <a:cubicBezTo>
                    <a:pt x="83583" y="19269"/>
                    <a:pt x="83547" y="19484"/>
                    <a:pt x="83654" y="19638"/>
                  </a:cubicBezTo>
                  <a:cubicBezTo>
                    <a:pt x="83987" y="20091"/>
                    <a:pt x="84309" y="20555"/>
                    <a:pt x="84630" y="21032"/>
                  </a:cubicBezTo>
                  <a:cubicBezTo>
                    <a:pt x="84690" y="21127"/>
                    <a:pt x="84797" y="21174"/>
                    <a:pt x="84904" y="21174"/>
                  </a:cubicBezTo>
                  <a:cubicBezTo>
                    <a:pt x="84976" y="21174"/>
                    <a:pt x="85047" y="21162"/>
                    <a:pt x="85095" y="21115"/>
                  </a:cubicBezTo>
                  <a:cubicBezTo>
                    <a:pt x="85261" y="21020"/>
                    <a:pt x="85297" y="20805"/>
                    <a:pt x="85190" y="20651"/>
                  </a:cubicBezTo>
                  <a:cubicBezTo>
                    <a:pt x="84868" y="20174"/>
                    <a:pt x="84547" y="19698"/>
                    <a:pt x="84214" y="19234"/>
                  </a:cubicBezTo>
                  <a:cubicBezTo>
                    <a:pt x="84142" y="19147"/>
                    <a:pt x="84039" y="19100"/>
                    <a:pt x="83935" y="19100"/>
                  </a:cubicBezTo>
                  <a:close/>
                  <a:moveTo>
                    <a:pt x="7319" y="21748"/>
                  </a:moveTo>
                  <a:cubicBezTo>
                    <a:pt x="7208" y="21748"/>
                    <a:pt x="7098" y="21806"/>
                    <a:pt x="7037" y="21913"/>
                  </a:cubicBezTo>
                  <a:cubicBezTo>
                    <a:pt x="6740" y="22389"/>
                    <a:pt x="6442" y="22889"/>
                    <a:pt x="6156" y="23389"/>
                  </a:cubicBezTo>
                  <a:cubicBezTo>
                    <a:pt x="6061" y="23544"/>
                    <a:pt x="6109" y="23758"/>
                    <a:pt x="6275" y="23853"/>
                  </a:cubicBezTo>
                  <a:cubicBezTo>
                    <a:pt x="6335" y="23877"/>
                    <a:pt x="6394" y="23901"/>
                    <a:pt x="6442" y="23901"/>
                  </a:cubicBezTo>
                  <a:cubicBezTo>
                    <a:pt x="6561" y="23901"/>
                    <a:pt x="6680" y="23829"/>
                    <a:pt x="6740" y="23722"/>
                  </a:cubicBezTo>
                  <a:cubicBezTo>
                    <a:pt x="7025" y="23234"/>
                    <a:pt x="7323" y="22746"/>
                    <a:pt x="7609" y="22270"/>
                  </a:cubicBezTo>
                  <a:cubicBezTo>
                    <a:pt x="7716" y="22115"/>
                    <a:pt x="7668" y="21901"/>
                    <a:pt x="7502" y="21805"/>
                  </a:cubicBezTo>
                  <a:cubicBezTo>
                    <a:pt x="7446" y="21767"/>
                    <a:pt x="7382" y="21748"/>
                    <a:pt x="7319" y="21748"/>
                  </a:cubicBezTo>
                  <a:close/>
                  <a:moveTo>
                    <a:pt x="85837" y="21927"/>
                  </a:moveTo>
                  <a:cubicBezTo>
                    <a:pt x="85774" y="21927"/>
                    <a:pt x="85710" y="21945"/>
                    <a:pt x="85654" y="21984"/>
                  </a:cubicBezTo>
                  <a:cubicBezTo>
                    <a:pt x="85488" y="22079"/>
                    <a:pt x="85440" y="22294"/>
                    <a:pt x="85547" y="22448"/>
                  </a:cubicBezTo>
                  <a:cubicBezTo>
                    <a:pt x="85833" y="22925"/>
                    <a:pt x="86131" y="23413"/>
                    <a:pt x="86404" y="23901"/>
                  </a:cubicBezTo>
                  <a:cubicBezTo>
                    <a:pt x="86464" y="24008"/>
                    <a:pt x="86583" y="24080"/>
                    <a:pt x="86702" y="24080"/>
                  </a:cubicBezTo>
                  <a:cubicBezTo>
                    <a:pt x="86762" y="24080"/>
                    <a:pt x="86821" y="24056"/>
                    <a:pt x="86869" y="24032"/>
                  </a:cubicBezTo>
                  <a:cubicBezTo>
                    <a:pt x="87035" y="23937"/>
                    <a:pt x="87095" y="23734"/>
                    <a:pt x="87000" y="23568"/>
                  </a:cubicBezTo>
                  <a:cubicBezTo>
                    <a:pt x="86714" y="23067"/>
                    <a:pt x="86416" y="22567"/>
                    <a:pt x="86119" y="22091"/>
                  </a:cubicBezTo>
                  <a:cubicBezTo>
                    <a:pt x="86058" y="21985"/>
                    <a:pt x="85948" y="21927"/>
                    <a:pt x="85837" y="21927"/>
                  </a:cubicBezTo>
                  <a:close/>
                  <a:moveTo>
                    <a:pt x="5627" y="24709"/>
                  </a:moveTo>
                  <a:cubicBezTo>
                    <a:pt x="5503" y="24709"/>
                    <a:pt x="5381" y="24773"/>
                    <a:pt x="5323" y="24889"/>
                  </a:cubicBezTo>
                  <a:cubicBezTo>
                    <a:pt x="5061" y="25401"/>
                    <a:pt x="4799" y="25913"/>
                    <a:pt x="4549" y="26425"/>
                  </a:cubicBezTo>
                  <a:cubicBezTo>
                    <a:pt x="4466" y="26604"/>
                    <a:pt x="4537" y="26806"/>
                    <a:pt x="4704" y="26889"/>
                  </a:cubicBezTo>
                  <a:cubicBezTo>
                    <a:pt x="4751" y="26913"/>
                    <a:pt x="4811" y="26925"/>
                    <a:pt x="4858" y="26925"/>
                  </a:cubicBezTo>
                  <a:cubicBezTo>
                    <a:pt x="4978" y="26925"/>
                    <a:pt x="5109" y="26854"/>
                    <a:pt x="5168" y="26723"/>
                  </a:cubicBezTo>
                  <a:cubicBezTo>
                    <a:pt x="5406" y="26223"/>
                    <a:pt x="5668" y="25711"/>
                    <a:pt x="5930" y="25211"/>
                  </a:cubicBezTo>
                  <a:cubicBezTo>
                    <a:pt x="6013" y="25044"/>
                    <a:pt x="5954" y="24841"/>
                    <a:pt x="5787" y="24746"/>
                  </a:cubicBezTo>
                  <a:cubicBezTo>
                    <a:pt x="5737" y="24721"/>
                    <a:pt x="5682" y="24709"/>
                    <a:pt x="5627" y="24709"/>
                  </a:cubicBezTo>
                  <a:close/>
                  <a:moveTo>
                    <a:pt x="87514" y="24887"/>
                  </a:moveTo>
                  <a:cubicBezTo>
                    <a:pt x="87461" y="24887"/>
                    <a:pt x="87407" y="24900"/>
                    <a:pt x="87357" y="24925"/>
                  </a:cubicBezTo>
                  <a:cubicBezTo>
                    <a:pt x="87190" y="25008"/>
                    <a:pt x="87131" y="25222"/>
                    <a:pt x="87214" y="25389"/>
                  </a:cubicBezTo>
                  <a:cubicBezTo>
                    <a:pt x="87476" y="25889"/>
                    <a:pt x="87726" y="26389"/>
                    <a:pt x="87964" y="26901"/>
                  </a:cubicBezTo>
                  <a:cubicBezTo>
                    <a:pt x="88024" y="27020"/>
                    <a:pt x="88143" y="27092"/>
                    <a:pt x="88274" y="27092"/>
                  </a:cubicBezTo>
                  <a:cubicBezTo>
                    <a:pt x="88321" y="27092"/>
                    <a:pt x="88369" y="27080"/>
                    <a:pt x="88417" y="27056"/>
                  </a:cubicBezTo>
                  <a:cubicBezTo>
                    <a:pt x="88595" y="26985"/>
                    <a:pt x="88667" y="26782"/>
                    <a:pt x="88583" y="26604"/>
                  </a:cubicBezTo>
                  <a:cubicBezTo>
                    <a:pt x="88333" y="26092"/>
                    <a:pt x="88083" y="25580"/>
                    <a:pt x="87821" y="25068"/>
                  </a:cubicBezTo>
                  <a:cubicBezTo>
                    <a:pt x="87755" y="24952"/>
                    <a:pt x="87636" y="24887"/>
                    <a:pt x="87514" y="24887"/>
                  </a:cubicBezTo>
                  <a:close/>
                  <a:moveTo>
                    <a:pt x="4146" y="27791"/>
                  </a:moveTo>
                  <a:cubicBezTo>
                    <a:pt x="4013" y="27791"/>
                    <a:pt x="3888" y="27864"/>
                    <a:pt x="3835" y="27997"/>
                  </a:cubicBezTo>
                  <a:cubicBezTo>
                    <a:pt x="3608" y="28521"/>
                    <a:pt x="3382" y="29056"/>
                    <a:pt x="3180" y="29592"/>
                  </a:cubicBezTo>
                  <a:cubicBezTo>
                    <a:pt x="3108" y="29759"/>
                    <a:pt x="3192" y="29961"/>
                    <a:pt x="3370" y="30033"/>
                  </a:cubicBezTo>
                  <a:cubicBezTo>
                    <a:pt x="3406" y="30045"/>
                    <a:pt x="3454" y="30056"/>
                    <a:pt x="3489" y="30056"/>
                  </a:cubicBezTo>
                  <a:cubicBezTo>
                    <a:pt x="3632" y="30056"/>
                    <a:pt x="3763" y="29973"/>
                    <a:pt x="3811" y="29842"/>
                  </a:cubicBezTo>
                  <a:cubicBezTo>
                    <a:pt x="4013" y="29318"/>
                    <a:pt x="4239" y="28782"/>
                    <a:pt x="4454" y="28270"/>
                  </a:cubicBezTo>
                  <a:cubicBezTo>
                    <a:pt x="4537" y="28092"/>
                    <a:pt x="4454" y="27889"/>
                    <a:pt x="4287" y="27818"/>
                  </a:cubicBezTo>
                  <a:cubicBezTo>
                    <a:pt x="4241" y="27800"/>
                    <a:pt x="4193" y="27791"/>
                    <a:pt x="4146" y="27791"/>
                  </a:cubicBezTo>
                  <a:close/>
                  <a:moveTo>
                    <a:pt x="88966" y="27959"/>
                  </a:moveTo>
                  <a:cubicBezTo>
                    <a:pt x="88922" y="27959"/>
                    <a:pt x="88877" y="27967"/>
                    <a:pt x="88833" y="27985"/>
                  </a:cubicBezTo>
                  <a:cubicBezTo>
                    <a:pt x="88667" y="28068"/>
                    <a:pt x="88583" y="28259"/>
                    <a:pt x="88655" y="28437"/>
                  </a:cubicBezTo>
                  <a:cubicBezTo>
                    <a:pt x="88881" y="28949"/>
                    <a:pt x="89095" y="29473"/>
                    <a:pt x="89298" y="29997"/>
                  </a:cubicBezTo>
                  <a:cubicBezTo>
                    <a:pt x="89345" y="30140"/>
                    <a:pt x="89476" y="30223"/>
                    <a:pt x="89619" y="30223"/>
                  </a:cubicBezTo>
                  <a:cubicBezTo>
                    <a:pt x="89655" y="30223"/>
                    <a:pt x="89702" y="30211"/>
                    <a:pt x="89738" y="30199"/>
                  </a:cubicBezTo>
                  <a:cubicBezTo>
                    <a:pt x="89917" y="30128"/>
                    <a:pt x="90000" y="29925"/>
                    <a:pt x="89941" y="29759"/>
                  </a:cubicBezTo>
                  <a:cubicBezTo>
                    <a:pt x="89726" y="29223"/>
                    <a:pt x="89512" y="28687"/>
                    <a:pt x="89286" y="28163"/>
                  </a:cubicBezTo>
                  <a:cubicBezTo>
                    <a:pt x="89232" y="28037"/>
                    <a:pt x="89103" y="27959"/>
                    <a:pt x="88966" y="27959"/>
                  </a:cubicBezTo>
                  <a:close/>
                  <a:moveTo>
                    <a:pt x="2904" y="30979"/>
                  </a:moveTo>
                  <a:cubicBezTo>
                    <a:pt x="2762" y="30979"/>
                    <a:pt x="2629" y="31067"/>
                    <a:pt x="2572" y="31199"/>
                  </a:cubicBezTo>
                  <a:cubicBezTo>
                    <a:pt x="2394" y="31747"/>
                    <a:pt x="2215" y="32295"/>
                    <a:pt x="2037" y="32842"/>
                  </a:cubicBezTo>
                  <a:cubicBezTo>
                    <a:pt x="1989" y="33021"/>
                    <a:pt x="2084" y="33212"/>
                    <a:pt x="2263" y="33271"/>
                  </a:cubicBezTo>
                  <a:cubicBezTo>
                    <a:pt x="2299" y="33283"/>
                    <a:pt x="2334" y="33283"/>
                    <a:pt x="2370" y="33283"/>
                  </a:cubicBezTo>
                  <a:cubicBezTo>
                    <a:pt x="2513" y="33283"/>
                    <a:pt x="2644" y="33188"/>
                    <a:pt x="2692" y="33045"/>
                  </a:cubicBezTo>
                  <a:cubicBezTo>
                    <a:pt x="2858" y="32509"/>
                    <a:pt x="3037" y="31961"/>
                    <a:pt x="3227" y="31426"/>
                  </a:cubicBezTo>
                  <a:cubicBezTo>
                    <a:pt x="3287" y="31247"/>
                    <a:pt x="3192" y="31057"/>
                    <a:pt x="3013" y="30997"/>
                  </a:cubicBezTo>
                  <a:cubicBezTo>
                    <a:pt x="2977" y="30985"/>
                    <a:pt x="2940" y="30979"/>
                    <a:pt x="2904" y="30979"/>
                  </a:cubicBezTo>
                  <a:close/>
                  <a:moveTo>
                    <a:pt x="90204" y="31134"/>
                  </a:moveTo>
                  <a:cubicBezTo>
                    <a:pt x="90168" y="31134"/>
                    <a:pt x="90131" y="31140"/>
                    <a:pt x="90095" y="31152"/>
                  </a:cubicBezTo>
                  <a:cubicBezTo>
                    <a:pt x="89917" y="31223"/>
                    <a:pt x="89821" y="31414"/>
                    <a:pt x="89881" y="31592"/>
                  </a:cubicBezTo>
                  <a:cubicBezTo>
                    <a:pt x="90060" y="32128"/>
                    <a:pt x="90238" y="32664"/>
                    <a:pt x="90405" y="33200"/>
                  </a:cubicBezTo>
                  <a:cubicBezTo>
                    <a:pt x="90441" y="33343"/>
                    <a:pt x="90583" y="33438"/>
                    <a:pt x="90726" y="33438"/>
                  </a:cubicBezTo>
                  <a:cubicBezTo>
                    <a:pt x="90762" y="33438"/>
                    <a:pt x="90798" y="33438"/>
                    <a:pt x="90822" y="33426"/>
                  </a:cubicBezTo>
                  <a:cubicBezTo>
                    <a:pt x="91012" y="33378"/>
                    <a:pt x="91107" y="33188"/>
                    <a:pt x="91060" y="32997"/>
                  </a:cubicBezTo>
                  <a:cubicBezTo>
                    <a:pt x="90893" y="32461"/>
                    <a:pt x="90714" y="31914"/>
                    <a:pt x="90524" y="31366"/>
                  </a:cubicBezTo>
                  <a:cubicBezTo>
                    <a:pt x="90476" y="31224"/>
                    <a:pt x="90345" y="31134"/>
                    <a:pt x="90204" y="31134"/>
                  </a:cubicBezTo>
                  <a:close/>
                  <a:moveTo>
                    <a:pt x="1899" y="34236"/>
                  </a:moveTo>
                  <a:cubicBezTo>
                    <a:pt x="1745" y="34236"/>
                    <a:pt x="1612" y="34337"/>
                    <a:pt x="1572" y="34497"/>
                  </a:cubicBezTo>
                  <a:cubicBezTo>
                    <a:pt x="1418" y="35045"/>
                    <a:pt x="1287" y="35605"/>
                    <a:pt x="1156" y="36164"/>
                  </a:cubicBezTo>
                  <a:cubicBezTo>
                    <a:pt x="1108" y="36343"/>
                    <a:pt x="1227" y="36533"/>
                    <a:pt x="1406" y="36569"/>
                  </a:cubicBezTo>
                  <a:cubicBezTo>
                    <a:pt x="1441" y="36581"/>
                    <a:pt x="1465" y="36581"/>
                    <a:pt x="1489" y="36581"/>
                  </a:cubicBezTo>
                  <a:cubicBezTo>
                    <a:pt x="1644" y="36581"/>
                    <a:pt x="1787" y="36474"/>
                    <a:pt x="1822" y="36319"/>
                  </a:cubicBezTo>
                  <a:cubicBezTo>
                    <a:pt x="1941" y="35760"/>
                    <a:pt x="2084" y="35212"/>
                    <a:pt x="2227" y="34676"/>
                  </a:cubicBezTo>
                  <a:cubicBezTo>
                    <a:pt x="2275" y="34486"/>
                    <a:pt x="2168" y="34307"/>
                    <a:pt x="1989" y="34247"/>
                  </a:cubicBezTo>
                  <a:cubicBezTo>
                    <a:pt x="1959" y="34240"/>
                    <a:pt x="1929" y="34236"/>
                    <a:pt x="1899" y="34236"/>
                  </a:cubicBezTo>
                  <a:close/>
                  <a:moveTo>
                    <a:pt x="91194" y="34403"/>
                  </a:moveTo>
                  <a:cubicBezTo>
                    <a:pt x="91165" y="34403"/>
                    <a:pt x="91136" y="34406"/>
                    <a:pt x="91107" y="34414"/>
                  </a:cubicBezTo>
                  <a:cubicBezTo>
                    <a:pt x="90929" y="34462"/>
                    <a:pt x="90810" y="34652"/>
                    <a:pt x="90857" y="34831"/>
                  </a:cubicBezTo>
                  <a:cubicBezTo>
                    <a:pt x="91000" y="35367"/>
                    <a:pt x="91143" y="35926"/>
                    <a:pt x="91262" y="36474"/>
                  </a:cubicBezTo>
                  <a:cubicBezTo>
                    <a:pt x="91298" y="36629"/>
                    <a:pt x="91441" y="36748"/>
                    <a:pt x="91596" y="36748"/>
                  </a:cubicBezTo>
                  <a:cubicBezTo>
                    <a:pt x="91619" y="36748"/>
                    <a:pt x="91643" y="36736"/>
                    <a:pt x="91667" y="36736"/>
                  </a:cubicBezTo>
                  <a:cubicBezTo>
                    <a:pt x="91857" y="36688"/>
                    <a:pt x="91965" y="36510"/>
                    <a:pt x="91929" y="36331"/>
                  </a:cubicBezTo>
                  <a:cubicBezTo>
                    <a:pt x="91798" y="35771"/>
                    <a:pt x="91667" y="35200"/>
                    <a:pt x="91524" y="34652"/>
                  </a:cubicBezTo>
                  <a:cubicBezTo>
                    <a:pt x="91484" y="34502"/>
                    <a:pt x="91344" y="34403"/>
                    <a:pt x="91194" y="34403"/>
                  </a:cubicBezTo>
                  <a:close/>
                  <a:moveTo>
                    <a:pt x="1140" y="37563"/>
                  </a:moveTo>
                  <a:cubicBezTo>
                    <a:pt x="975" y="37563"/>
                    <a:pt x="830" y="37684"/>
                    <a:pt x="798" y="37843"/>
                  </a:cubicBezTo>
                  <a:cubicBezTo>
                    <a:pt x="703" y="38403"/>
                    <a:pt x="596" y="38974"/>
                    <a:pt x="513" y="39534"/>
                  </a:cubicBezTo>
                  <a:cubicBezTo>
                    <a:pt x="489" y="39724"/>
                    <a:pt x="620" y="39903"/>
                    <a:pt x="798" y="39927"/>
                  </a:cubicBezTo>
                  <a:lnTo>
                    <a:pt x="858" y="39927"/>
                  </a:lnTo>
                  <a:cubicBezTo>
                    <a:pt x="1025" y="39927"/>
                    <a:pt x="1168" y="39808"/>
                    <a:pt x="1191" y="39641"/>
                  </a:cubicBezTo>
                  <a:cubicBezTo>
                    <a:pt x="1275" y="39081"/>
                    <a:pt x="1370" y="38522"/>
                    <a:pt x="1477" y="37974"/>
                  </a:cubicBezTo>
                  <a:cubicBezTo>
                    <a:pt x="1513" y="37784"/>
                    <a:pt x="1394" y="37605"/>
                    <a:pt x="1203" y="37569"/>
                  </a:cubicBezTo>
                  <a:cubicBezTo>
                    <a:pt x="1182" y="37565"/>
                    <a:pt x="1161" y="37563"/>
                    <a:pt x="1140" y="37563"/>
                  </a:cubicBezTo>
                  <a:close/>
                  <a:moveTo>
                    <a:pt x="91937" y="37730"/>
                  </a:moveTo>
                  <a:cubicBezTo>
                    <a:pt x="91915" y="37730"/>
                    <a:pt x="91892" y="37732"/>
                    <a:pt x="91869" y="37736"/>
                  </a:cubicBezTo>
                  <a:cubicBezTo>
                    <a:pt x="91691" y="37772"/>
                    <a:pt x="91572" y="37950"/>
                    <a:pt x="91596" y="38129"/>
                  </a:cubicBezTo>
                  <a:cubicBezTo>
                    <a:pt x="91703" y="38688"/>
                    <a:pt x="91798" y="39248"/>
                    <a:pt x="91881" y="39808"/>
                  </a:cubicBezTo>
                  <a:cubicBezTo>
                    <a:pt x="91905" y="39974"/>
                    <a:pt x="92048" y="40093"/>
                    <a:pt x="92215" y="40093"/>
                  </a:cubicBezTo>
                  <a:lnTo>
                    <a:pt x="92262" y="40093"/>
                  </a:lnTo>
                  <a:cubicBezTo>
                    <a:pt x="92453" y="40070"/>
                    <a:pt x="92584" y="39891"/>
                    <a:pt x="92548" y="39700"/>
                  </a:cubicBezTo>
                  <a:cubicBezTo>
                    <a:pt x="92477" y="39141"/>
                    <a:pt x="92381" y="38569"/>
                    <a:pt x="92274" y="38010"/>
                  </a:cubicBezTo>
                  <a:cubicBezTo>
                    <a:pt x="92243" y="37842"/>
                    <a:pt x="92100" y="37730"/>
                    <a:pt x="91937" y="37730"/>
                  </a:cubicBezTo>
                  <a:close/>
                  <a:moveTo>
                    <a:pt x="643" y="40938"/>
                  </a:moveTo>
                  <a:cubicBezTo>
                    <a:pt x="463" y="40938"/>
                    <a:pt x="310" y="41066"/>
                    <a:pt x="298" y="41248"/>
                  </a:cubicBezTo>
                  <a:cubicBezTo>
                    <a:pt x="227" y="41808"/>
                    <a:pt x="179" y="42379"/>
                    <a:pt x="132" y="42951"/>
                  </a:cubicBezTo>
                  <a:cubicBezTo>
                    <a:pt x="120" y="43141"/>
                    <a:pt x="263" y="43308"/>
                    <a:pt x="441" y="43320"/>
                  </a:cubicBezTo>
                  <a:lnTo>
                    <a:pt x="477" y="43320"/>
                  </a:lnTo>
                  <a:cubicBezTo>
                    <a:pt x="644" y="43320"/>
                    <a:pt x="798" y="43189"/>
                    <a:pt x="810" y="43010"/>
                  </a:cubicBezTo>
                  <a:cubicBezTo>
                    <a:pt x="858" y="42451"/>
                    <a:pt x="906" y="41879"/>
                    <a:pt x="965" y="41320"/>
                  </a:cubicBezTo>
                  <a:cubicBezTo>
                    <a:pt x="989" y="41129"/>
                    <a:pt x="858" y="40963"/>
                    <a:pt x="667" y="40939"/>
                  </a:cubicBezTo>
                  <a:cubicBezTo>
                    <a:pt x="659" y="40938"/>
                    <a:pt x="651" y="40938"/>
                    <a:pt x="643" y="40938"/>
                  </a:cubicBezTo>
                  <a:close/>
                  <a:moveTo>
                    <a:pt x="92435" y="41103"/>
                  </a:moveTo>
                  <a:cubicBezTo>
                    <a:pt x="92421" y="41103"/>
                    <a:pt x="92407" y="41104"/>
                    <a:pt x="92393" y="41105"/>
                  </a:cubicBezTo>
                  <a:cubicBezTo>
                    <a:pt x="92203" y="41129"/>
                    <a:pt x="92072" y="41296"/>
                    <a:pt x="92096" y="41486"/>
                  </a:cubicBezTo>
                  <a:cubicBezTo>
                    <a:pt x="92155" y="42046"/>
                    <a:pt x="92203" y="42606"/>
                    <a:pt x="92250" y="43165"/>
                  </a:cubicBezTo>
                  <a:cubicBezTo>
                    <a:pt x="92262" y="43344"/>
                    <a:pt x="92405" y="43487"/>
                    <a:pt x="92584" y="43487"/>
                  </a:cubicBezTo>
                  <a:lnTo>
                    <a:pt x="92608" y="43487"/>
                  </a:lnTo>
                  <a:cubicBezTo>
                    <a:pt x="92798" y="43475"/>
                    <a:pt x="92941" y="43308"/>
                    <a:pt x="92929" y="43118"/>
                  </a:cubicBezTo>
                  <a:cubicBezTo>
                    <a:pt x="92881" y="42546"/>
                    <a:pt x="92834" y="41975"/>
                    <a:pt x="92774" y="41403"/>
                  </a:cubicBezTo>
                  <a:cubicBezTo>
                    <a:pt x="92752" y="41238"/>
                    <a:pt x="92607" y="41103"/>
                    <a:pt x="92435" y="41103"/>
                  </a:cubicBezTo>
                  <a:close/>
                  <a:moveTo>
                    <a:pt x="361" y="44343"/>
                  </a:moveTo>
                  <a:cubicBezTo>
                    <a:pt x="190" y="44343"/>
                    <a:pt x="36" y="44482"/>
                    <a:pt x="36" y="44665"/>
                  </a:cubicBezTo>
                  <a:cubicBezTo>
                    <a:pt x="13" y="45237"/>
                    <a:pt x="1" y="45808"/>
                    <a:pt x="1" y="46392"/>
                  </a:cubicBezTo>
                  <a:cubicBezTo>
                    <a:pt x="1" y="46570"/>
                    <a:pt x="144" y="46725"/>
                    <a:pt x="334" y="46725"/>
                  </a:cubicBezTo>
                  <a:cubicBezTo>
                    <a:pt x="525" y="46725"/>
                    <a:pt x="679" y="46570"/>
                    <a:pt x="679" y="46392"/>
                  </a:cubicBezTo>
                  <a:cubicBezTo>
                    <a:pt x="679" y="45820"/>
                    <a:pt x="691" y="45249"/>
                    <a:pt x="715" y="44701"/>
                  </a:cubicBezTo>
                  <a:cubicBezTo>
                    <a:pt x="727" y="44511"/>
                    <a:pt x="572" y="44344"/>
                    <a:pt x="382" y="44344"/>
                  </a:cubicBezTo>
                  <a:cubicBezTo>
                    <a:pt x="375" y="44343"/>
                    <a:pt x="368" y="44343"/>
                    <a:pt x="361" y="44343"/>
                  </a:cubicBezTo>
                  <a:close/>
                  <a:moveTo>
                    <a:pt x="92689" y="44510"/>
                  </a:moveTo>
                  <a:cubicBezTo>
                    <a:pt x="92682" y="44510"/>
                    <a:pt x="92674" y="44510"/>
                    <a:pt x="92667" y="44511"/>
                  </a:cubicBezTo>
                  <a:cubicBezTo>
                    <a:pt x="92477" y="44511"/>
                    <a:pt x="92334" y="44677"/>
                    <a:pt x="92334" y="44856"/>
                  </a:cubicBezTo>
                  <a:cubicBezTo>
                    <a:pt x="92358" y="45415"/>
                    <a:pt x="92369" y="45975"/>
                    <a:pt x="92369" y="46535"/>
                  </a:cubicBezTo>
                  <a:lnTo>
                    <a:pt x="92369" y="46558"/>
                  </a:lnTo>
                  <a:cubicBezTo>
                    <a:pt x="92369" y="46737"/>
                    <a:pt x="92524" y="46892"/>
                    <a:pt x="92715" y="46892"/>
                  </a:cubicBezTo>
                  <a:cubicBezTo>
                    <a:pt x="92893" y="46892"/>
                    <a:pt x="93048" y="46737"/>
                    <a:pt x="93048" y="46558"/>
                  </a:cubicBezTo>
                  <a:lnTo>
                    <a:pt x="93048" y="46535"/>
                  </a:lnTo>
                  <a:cubicBezTo>
                    <a:pt x="93048" y="45963"/>
                    <a:pt x="93036" y="45392"/>
                    <a:pt x="93024" y="44832"/>
                  </a:cubicBezTo>
                  <a:cubicBezTo>
                    <a:pt x="93013" y="44649"/>
                    <a:pt x="92869" y="44510"/>
                    <a:pt x="92689" y="44510"/>
                  </a:cubicBezTo>
                  <a:close/>
                  <a:moveTo>
                    <a:pt x="346" y="47749"/>
                  </a:moveTo>
                  <a:cubicBezTo>
                    <a:pt x="156" y="47761"/>
                    <a:pt x="13" y="47916"/>
                    <a:pt x="13" y="48106"/>
                  </a:cubicBezTo>
                  <a:cubicBezTo>
                    <a:pt x="25" y="48678"/>
                    <a:pt x="48" y="49261"/>
                    <a:pt x="84" y="49821"/>
                  </a:cubicBezTo>
                  <a:cubicBezTo>
                    <a:pt x="96" y="49999"/>
                    <a:pt x="239" y="50142"/>
                    <a:pt x="429" y="50142"/>
                  </a:cubicBezTo>
                  <a:lnTo>
                    <a:pt x="441" y="50142"/>
                  </a:lnTo>
                  <a:cubicBezTo>
                    <a:pt x="632" y="50130"/>
                    <a:pt x="775" y="49964"/>
                    <a:pt x="763" y="49773"/>
                  </a:cubicBezTo>
                  <a:cubicBezTo>
                    <a:pt x="739" y="49225"/>
                    <a:pt x="715" y="48654"/>
                    <a:pt x="691" y="48082"/>
                  </a:cubicBezTo>
                  <a:cubicBezTo>
                    <a:pt x="691" y="47892"/>
                    <a:pt x="537" y="47749"/>
                    <a:pt x="346" y="47749"/>
                  </a:cubicBezTo>
                  <a:close/>
                  <a:moveTo>
                    <a:pt x="92691" y="47916"/>
                  </a:moveTo>
                  <a:cubicBezTo>
                    <a:pt x="92500" y="47916"/>
                    <a:pt x="92346" y="48059"/>
                    <a:pt x="92334" y="48249"/>
                  </a:cubicBezTo>
                  <a:cubicBezTo>
                    <a:pt x="92322" y="48809"/>
                    <a:pt x="92286" y="49380"/>
                    <a:pt x="92250" y="49940"/>
                  </a:cubicBezTo>
                  <a:cubicBezTo>
                    <a:pt x="92238" y="50130"/>
                    <a:pt x="92381" y="50297"/>
                    <a:pt x="92560" y="50309"/>
                  </a:cubicBezTo>
                  <a:lnTo>
                    <a:pt x="92584" y="50309"/>
                  </a:lnTo>
                  <a:cubicBezTo>
                    <a:pt x="92762" y="50309"/>
                    <a:pt x="92917" y="50166"/>
                    <a:pt x="92929" y="49987"/>
                  </a:cubicBezTo>
                  <a:cubicBezTo>
                    <a:pt x="92965" y="49428"/>
                    <a:pt x="93000" y="48844"/>
                    <a:pt x="93024" y="48273"/>
                  </a:cubicBezTo>
                  <a:cubicBezTo>
                    <a:pt x="93024" y="48082"/>
                    <a:pt x="92881" y="47928"/>
                    <a:pt x="92691" y="47916"/>
                  </a:cubicBezTo>
                  <a:close/>
                  <a:moveTo>
                    <a:pt x="549" y="51154"/>
                  </a:moveTo>
                  <a:cubicBezTo>
                    <a:pt x="541" y="51154"/>
                    <a:pt x="533" y="51154"/>
                    <a:pt x="525" y="51154"/>
                  </a:cubicBezTo>
                  <a:cubicBezTo>
                    <a:pt x="334" y="51178"/>
                    <a:pt x="191" y="51345"/>
                    <a:pt x="215" y="51535"/>
                  </a:cubicBezTo>
                  <a:cubicBezTo>
                    <a:pt x="263" y="52107"/>
                    <a:pt x="322" y="52678"/>
                    <a:pt x="406" y="53238"/>
                  </a:cubicBezTo>
                  <a:cubicBezTo>
                    <a:pt x="429" y="53405"/>
                    <a:pt x="572" y="53536"/>
                    <a:pt x="739" y="53536"/>
                  </a:cubicBezTo>
                  <a:lnTo>
                    <a:pt x="787" y="53536"/>
                  </a:lnTo>
                  <a:cubicBezTo>
                    <a:pt x="977" y="53512"/>
                    <a:pt x="1108" y="53333"/>
                    <a:pt x="1072" y="53155"/>
                  </a:cubicBezTo>
                  <a:cubicBezTo>
                    <a:pt x="1001" y="52595"/>
                    <a:pt x="941" y="52035"/>
                    <a:pt x="894" y="51464"/>
                  </a:cubicBezTo>
                  <a:cubicBezTo>
                    <a:pt x="871" y="51281"/>
                    <a:pt x="728" y="51154"/>
                    <a:pt x="549" y="51154"/>
                  </a:cubicBezTo>
                  <a:close/>
                  <a:moveTo>
                    <a:pt x="92453" y="51320"/>
                  </a:moveTo>
                  <a:cubicBezTo>
                    <a:pt x="92272" y="51320"/>
                    <a:pt x="92118" y="51448"/>
                    <a:pt x="92096" y="51631"/>
                  </a:cubicBezTo>
                  <a:cubicBezTo>
                    <a:pt x="92036" y="52190"/>
                    <a:pt x="91965" y="52750"/>
                    <a:pt x="91881" y="53309"/>
                  </a:cubicBezTo>
                  <a:cubicBezTo>
                    <a:pt x="91857" y="53500"/>
                    <a:pt x="91988" y="53666"/>
                    <a:pt x="92167" y="53690"/>
                  </a:cubicBezTo>
                  <a:cubicBezTo>
                    <a:pt x="92191" y="53702"/>
                    <a:pt x="92203" y="53702"/>
                    <a:pt x="92227" y="53702"/>
                  </a:cubicBezTo>
                  <a:cubicBezTo>
                    <a:pt x="92393" y="53702"/>
                    <a:pt x="92536" y="53583"/>
                    <a:pt x="92560" y="53405"/>
                  </a:cubicBezTo>
                  <a:cubicBezTo>
                    <a:pt x="92643" y="52845"/>
                    <a:pt x="92715" y="52273"/>
                    <a:pt x="92774" y="51702"/>
                  </a:cubicBezTo>
                  <a:cubicBezTo>
                    <a:pt x="92798" y="51511"/>
                    <a:pt x="92655" y="51345"/>
                    <a:pt x="92477" y="51321"/>
                  </a:cubicBezTo>
                  <a:cubicBezTo>
                    <a:pt x="92469" y="51320"/>
                    <a:pt x="92461" y="51320"/>
                    <a:pt x="92453" y="51320"/>
                  </a:cubicBezTo>
                  <a:close/>
                  <a:moveTo>
                    <a:pt x="1005" y="54541"/>
                  </a:moveTo>
                  <a:cubicBezTo>
                    <a:pt x="984" y="54541"/>
                    <a:pt x="963" y="54543"/>
                    <a:pt x="941" y="54548"/>
                  </a:cubicBezTo>
                  <a:cubicBezTo>
                    <a:pt x="751" y="54571"/>
                    <a:pt x="632" y="54750"/>
                    <a:pt x="667" y="54940"/>
                  </a:cubicBezTo>
                  <a:cubicBezTo>
                    <a:pt x="763" y="55500"/>
                    <a:pt x="870" y="56072"/>
                    <a:pt x="1001" y="56619"/>
                  </a:cubicBezTo>
                  <a:cubicBezTo>
                    <a:pt x="1037" y="56786"/>
                    <a:pt x="1168" y="56893"/>
                    <a:pt x="1334" y="56893"/>
                  </a:cubicBezTo>
                  <a:cubicBezTo>
                    <a:pt x="1358" y="56893"/>
                    <a:pt x="1382" y="56893"/>
                    <a:pt x="1406" y="56881"/>
                  </a:cubicBezTo>
                  <a:cubicBezTo>
                    <a:pt x="1584" y="56845"/>
                    <a:pt x="1703" y="56655"/>
                    <a:pt x="1668" y="56476"/>
                  </a:cubicBezTo>
                  <a:cubicBezTo>
                    <a:pt x="1537" y="55929"/>
                    <a:pt x="1429" y="55381"/>
                    <a:pt x="1334" y="54821"/>
                  </a:cubicBezTo>
                  <a:cubicBezTo>
                    <a:pt x="1303" y="54654"/>
                    <a:pt x="1160" y="54541"/>
                    <a:pt x="1005" y="54541"/>
                  </a:cubicBezTo>
                  <a:close/>
                  <a:moveTo>
                    <a:pt x="91941" y="54696"/>
                  </a:moveTo>
                  <a:cubicBezTo>
                    <a:pt x="91784" y="54696"/>
                    <a:pt x="91639" y="54817"/>
                    <a:pt x="91607" y="54976"/>
                  </a:cubicBezTo>
                  <a:cubicBezTo>
                    <a:pt x="91500" y="55536"/>
                    <a:pt x="91393" y="56083"/>
                    <a:pt x="91262" y="56643"/>
                  </a:cubicBezTo>
                  <a:cubicBezTo>
                    <a:pt x="91226" y="56822"/>
                    <a:pt x="91345" y="57000"/>
                    <a:pt x="91524" y="57048"/>
                  </a:cubicBezTo>
                  <a:cubicBezTo>
                    <a:pt x="91548" y="57048"/>
                    <a:pt x="91572" y="57060"/>
                    <a:pt x="91596" y="57060"/>
                  </a:cubicBezTo>
                  <a:cubicBezTo>
                    <a:pt x="91762" y="57060"/>
                    <a:pt x="91893" y="56953"/>
                    <a:pt x="91929" y="56786"/>
                  </a:cubicBezTo>
                  <a:cubicBezTo>
                    <a:pt x="92060" y="56226"/>
                    <a:pt x="92179" y="55667"/>
                    <a:pt x="92274" y="55107"/>
                  </a:cubicBezTo>
                  <a:cubicBezTo>
                    <a:pt x="92310" y="54917"/>
                    <a:pt x="92191" y="54738"/>
                    <a:pt x="92000" y="54702"/>
                  </a:cubicBezTo>
                  <a:cubicBezTo>
                    <a:pt x="91980" y="54698"/>
                    <a:pt x="91960" y="54696"/>
                    <a:pt x="91941" y="54696"/>
                  </a:cubicBezTo>
                  <a:close/>
                  <a:moveTo>
                    <a:pt x="1734" y="57870"/>
                  </a:moveTo>
                  <a:cubicBezTo>
                    <a:pt x="1705" y="57870"/>
                    <a:pt x="1674" y="57874"/>
                    <a:pt x="1644" y="57881"/>
                  </a:cubicBezTo>
                  <a:cubicBezTo>
                    <a:pt x="1465" y="57929"/>
                    <a:pt x="1358" y="58119"/>
                    <a:pt x="1406" y="58298"/>
                  </a:cubicBezTo>
                  <a:cubicBezTo>
                    <a:pt x="1549" y="58846"/>
                    <a:pt x="1715" y="59405"/>
                    <a:pt x="1894" y="59953"/>
                  </a:cubicBezTo>
                  <a:cubicBezTo>
                    <a:pt x="1941" y="60096"/>
                    <a:pt x="2072" y="60191"/>
                    <a:pt x="2215" y="60191"/>
                  </a:cubicBezTo>
                  <a:cubicBezTo>
                    <a:pt x="2251" y="60191"/>
                    <a:pt x="2287" y="60179"/>
                    <a:pt x="2322" y="60167"/>
                  </a:cubicBezTo>
                  <a:cubicBezTo>
                    <a:pt x="2501" y="60108"/>
                    <a:pt x="2596" y="59917"/>
                    <a:pt x="2537" y="59739"/>
                  </a:cubicBezTo>
                  <a:cubicBezTo>
                    <a:pt x="2370" y="59203"/>
                    <a:pt x="2215" y="58655"/>
                    <a:pt x="2061" y="58119"/>
                  </a:cubicBezTo>
                  <a:cubicBezTo>
                    <a:pt x="2021" y="57970"/>
                    <a:pt x="1888" y="57870"/>
                    <a:pt x="1734" y="57870"/>
                  </a:cubicBezTo>
                  <a:close/>
                  <a:moveTo>
                    <a:pt x="91196" y="58025"/>
                  </a:moveTo>
                  <a:cubicBezTo>
                    <a:pt x="91041" y="58025"/>
                    <a:pt x="90907" y="58126"/>
                    <a:pt x="90857" y="58286"/>
                  </a:cubicBezTo>
                  <a:cubicBezTo>
                    <a:pt x="90714" y="58822"/>
                    <a:pt x="90560" y="59370"/>
                    <a:pt x="90393" y="59905"/>
                  </a:cubicBezTo>
                  <a:cubicBezTo>
                    <a:pt x="90333" y="60084"/>
                    <a:pt x="90441" y="60274"/>
                    <a:pt x="90619" y="60334"/>
                  </a:cubicBezTo>
                  <a:cubicBezTo>
                    <a:pt x="90655" y="60346"/>
                    <a:pt x="90691" y="60346"/>
                    <a:pt x="90726" y="60346"/>
                  </a:cubicBezTo>
                  <a:cubicBezTo>
                    <a:pt x="90869" y="60346"/>
                    <a:pt x="91000" y="60263"/>
                    <a:pt x="91048" y="60108"/>
                  </a:cubicBezTo>
                  <a:cubicBezTo>
                    <a:pt x="91215" y="59572"/>
                    <a:pt x="91369" y="59012"/>
                    <a:pt x="91524" y="58453"/>
                  </a:cubicBezTo>
                  <a:cubicBezTo>
                    <a:pt x="91572" y="58274"/>
                    <a:pt x="91465" y="58084"/>
                    <a:pt x="91286" y="58036"/>
                  </a:cubicBezTo>
                  <a:cubicBezTo>
                    <a:pt x="91256" y="58028"/>
                    <a:pt x="91225" y="58025"/>
                    <a:pt x="91196" y="58025"/>
                  </a:cubicBezTo>
                  <a:close/>
                  <a:moveTo>
                    <a:pt x="2767" y="61120"/>
                  </a:moveTo>
                  <a:cubicBezTo>
                    <a:pt x="2726" y="61120"/>
                    <a:pt x="2684" y="61127"/>
                    <a:pt x="2644" y="61144"/>
                  </a:cubicBezTo>
                  <a:cubicBezTo>
                    <a:pt x="2477" y="61203"/>
                    <a:pt x="2382" y="61394"/>
                    <a:pt x="2442" y="61572"/>
                  </a:cubicBezTo>
                  <a:cubicBezTo>
                    <a:pt x="2632" y="62108"/>
                    <a:pt x="2846" y="62644"/>
                    <a:pt x="3061" y="63180"/>
                  </a:cubicBezTo>
                  <a:cubicBezTo>
                    <a:pt x="3120" y="63311"/>
                    <a:pt x="3239" y="63394"/>
                    <a:pt x="3382" y="63394"/>
                  </a:cubicBezTo>
                  <a:cubicBezTo>
                    <a:pt x="3418" y="63394"/>
                    <a:pt x="3465" y="63382"/>
                    <a:pt x="3513" y="63370"/>
                  </a:cubicBezTo>
                  <a:cubicBezTo>
                    <a:pt x="3680" y="63299"/>
                    <a:pt x="3763" y="63096"/>
                    <a:pt x="3692" y="62918"/>
                  </a:cubicBezTo>
                  <a:cubicBezTo>
                    <a:pt x="3477" y="62394"/>
                    <a:pt x="3275" y="61858"/>
                    <a:pt x="3084" y="61346"/>
                  </a:cubicBezTo>
                  <a:cubicBezTo>
                    <a:pt x="3038" y="61208"/>
                    <a:pt x="2907" y="61120"/>
                    <a:pt x="2767" y="61120"/>
                  </a:cubicBezTo>
                  <a:close/>
                  <a:moveTo>
                    <a:pt x="90182" y="61291"/>
                  </a:moveTo>
                  <a:cubicBezTo>
                    <a:pt x="90043" y="61291"/>
                    <a:pt x="89916" y="61373"/>
                    <a:pt x="89869" y="61513"/>
                  </a:cubicBezTo>
                  <a:cubicBezTo>
                    <a:pt x="89679" y="62048"/>
                    <a:pt x="89476" y="62584"/>
                    <a:pt x="89274" y="63108"/>
                  </a:cubicBezTo>
                  <a:cubicBezTo>
                    <a:pt x="89202" y="63275"/>
                    <a:pt x="89298" y="63477"/>
                    <a:pt x="89464" y="63549"/>
                  </a:cubicBezTo>
                  <a:cubicBezTo>
                    <a:pt x="89512" y="63561"/>
                    <a:pt x="89548" y="63572"/>
                    <a:pt x="89595" y="63572"/>
                  </a:cubicBezTo>
                  <a:cubicBezTo>
                    <a:pt x="89726" y="63572"/>
                    <a:pt x="89857" y="63489"/>
                    <a:pt x="89905" y="63358"/>
                  </a:cubicBezTo>
                  <a:cubicBezTo>
                    <a:pt x="90119" y="62822"/>
                    <a:pt x="90322" y="62275"/>
                    <a:pt x="90512" y="61739"/>
                  </a:cubicBezTo>
                  <a:cubicBezTo>
                    <a:pt x="90572" y="61560"/>
                    <a:pt x="90476" y="61370"/>
                    <a:pt x="90298" y="61310"/>
                  </a:cubicBezTo>
                  <a:cubicBezTo>
                    <a:pt x="90259" y="61297"/>
                    <a:pt x="90220" y="61291"/>
                    <a:pt x="90182" y="61291"/>
                  </a:cubicBezTo>
                  <a:close/>
                </a:path>
              </a:pathLst>
            </a:custGeom>
            <a:solidFill>
              <a:schemeClr val="accent1"/>
            </a:solidFill>
            <a:ln>
              <a:noFill/>
            </a:ln>
          </p:spPr>
          <p:txBody>
            <a:bodyPr spcFirstLastPara="1" wrap="square" lIns="91425" tIns="91425" rIns="91425" bIns="91425" anchor="ctr" anchorCtr="0">
              <a:noAutofit/>
            </a:bodyPr>
            <a:lstStyle/>
            <a:p>
              <a:pPr algn="ctr">
                <a:buClr>
                  <a:srgbClr val="000000"/>
                </a:buClr>
                <a:buFont typeface="Arial"/>
                <a:buNone/>
              </a:pPr>
              <a:endParaRPr sz="1400" kern="0">
                <a:solidFill>
                  <a:srgbClr val="FFFFFF"/>
                </a:solidFill>
                <a:latin typeface="Fira Sans Extra Condensed Medium"/>
                <a:ea typeface="Fira Sans Extra Condensed Medium"/>
                <a:cs typeface="Fira Sans Extra Condensed Medium"/>
                <a:sym typeface="Fira Sans Extra Condensed Medium"/>
              </a:endParaRPr>
            </a:p>
          </p:txBody>
        </p:sp>
        <p:sp>
          <p:nvSpPr>
            <p:cNvPr id="351" name="Google Shape;351;p19"/>
            <p:cNvSpPr/>
            <p:nvPr/>
          </p:nvSpPr>
          <p:spPr>
            <a:xfrm>
              <a:off x="3336512" y="3417747"/>
              <a:ext cx="2467599" cy="1725723"/>
            </a:xfrm>
            <a:custGeom>
              <a:avLst/>
              <a:gdLst/>
              <a:ahLst/>
              <a:cxnLst/>
              <a:rect l="l" t="t" r="r" b="b"/>
              <a:pathLst>
                <a:path w="87202" h="60985" extrusionOk="0">
                  <a:moveTo>
                    <a:pt x="43601" y="1"/>
                  </a:moveTo>
                  <a:cubicBezTo>
                    <a:pt x="19527" y="1"/>
                    <a:pt x="1" y="19527"/>
                    <a:pt x="1" y="43601"/>
                  </a:cubicBezTo>
                  <a:cubicBezTo>
                    <a:pt x="1" y="49781"/>
                    <a:pt x="1299" y="55662"/>
                    <a:pt x="3620" y="60984"/>
                  </a:cubicBezTo>
                  <a:lnTo>
                    <a:pt x="83595" y="60984"/>
                  </a:lnTo>
                  <a:cubicBezTo>
                    <a:pt x="85916" y="55662"/>
                    <a:pt x="87202" y="49781"/>
                    <a:pt x="87202" y="43601"/>
                  </a:cubicBezTo>
                  <a:cubicBezTo>
                    <a:pt x="87202" y="19527"/>
                    <a:pt x="67688" y="1"/>
                    <a:pt x="43601"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algn="ctr">
                <a:buClr>
                  <a:srgbClr val="000000"/>
                </a:buClr>
                <a:buFont typeface="Arial"/>
                <a:buNone/>
              </a:pPr>
              <a:endParaRPr sz="1400" kern="0">
                <a:solidFill>
                  <a:srgbClr val="FFFFFF"/>
                </a:solidFill>
                <a:latin typeface="Fira Sans Extra Condensed Medium"/>
                <a:ea typeface="Fira Sans Extra Condensed Medium"/>
                <a:cs typeface="Fira Sans Extra Condensed Medium"/>
                <a:sym typeface="Fira Sans Extra Condensed Medium"/>
              </a:endParaRPr>
            </a:p>
          </p:txBody>
        </p:sp>
        <p:sp>
          <p:nvSpPr>
            <p:cNvPr id="353" name="Google Shape;353;p19"/>
            <p:cNvSpPr txBox="1"/>
            <p:nvPr/>
          </p:nvSpPr>
          <p:spPr>
            <a:xfrm>
              <a:off x="3488078" y="4176868"/>
              <a:ext cx="2164465" cy="4956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s-EC" sz="2400" b="1" u="sng" dirty="0" err="1">
                  <a:solidFill>
                    <a:schemeClr val="accent1">
                      <a:lumMod val="10000"/>
                    </a:schemeClr>
                  </a:solidFill>
                </a:rPr>
                <a:t>Covid</a:t>
              </a:r>
              <a:r>
                <a:rPr lang="es-EC" sz="2400" b="1" u="sng" dirty="0">
                  <a:solidFill>
                    <a:schemeClr val="accent1">
                      <a:lumMod val="10000"/>
                    </a:schemeClr>
                  </a:solidFill>
                </a:rPr>
                <a:t> 19</a:t>
              </a:r>
              <a:endParaRPr sz="2000" kern="0" dirty="0">
                <a:solidFill>
                  <a:srgbClr val="FFFFFF"/>
                </a:solidFill>
                <a:latin typeface="Fira Sans Extra Condensed Medium"/>
                <a:ea typeface="Fira Sans Extra Condensed Medium"/>
                <a:cs typeface="Fira Sans Extra Condensed Medium"/>
                <a:sym typeface="Fira Sans Extra Condensed Medium"/>
              </a:endParaRPr>
            </a:p>
          </p:txBody>
        </p:sp>
      </p:grpSp>
      <p:sp>
        <p:nvSpPr>
          <p:cNvPr id="3" name="2 Rectángulo redondeado"/>
          <p:cNvSpPr/>
          <p:nvPr/>
        </p:nvSpPr>
        <p:spPr>
          <a:xfrm>
            <a:off x="49364" y="4232420"/>
            <a:ext cx="2564552" cy="201441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buClr>
                <a:schemeClr val="dk1"/>
              </a:buClr>
              <a:buSzPts val="1100"/>
            </a:pPr>
            <a:r>
              <a:rPr lang="es-EC" dirty="0">
                <a:solidFill>
                  <a:srgbClr val="000000"/>
                </a:solidFill>
                <a:latin typeface="Arial" panose="020B0604020202020204" pitchFamily="34" charset="0"/>
                <a:ea typeface="Arial" panose="020B0604020202020204" pitchFamily="34" charset="0"/>
              </a:rPr>
              <a:t>H</a:t>
            </a:r>
            <a:r>
              <a:rPr lang="es-EC" sz="1800" dirty="0">
                <a:solidFill>
                  <a:srgbClr val="000000"/>
                </a:solidFill>
                <a:effectLst/>
                <a:latin typeface="Arial" panose="020B0604020202020204" pitchFamily="34" charset="0"/>
                <a:ea typeface="Arial" panose="020B0604020202020204" pitchFamily="34" charset="0"/>
              </a:rPr>
              <a:t>ábitos saludables en donde puedan realizar juegos con objetivos dirigidos a cualquier deporte que lo practiquen</a:t>
            </a:r>
            <a:endParaRPr lang="es-ES" sz="1600" dirty="0">
              <a:solidFill>
                <a:srgbClr val="000000"/>
              </a:solidFill>
            </a:endParaRPr>
          </a:p>
        </p:txBody>
      </p:sp>
      <p:sp>
        <p:nvSpPr>
          <p:cNvPr id="50" name="49 Rectángulo redondeado"/>
          <p:cNvSpPr/>
          <p:nvPr/>
        </p:nvSpPr>
        <p:spPr>
          <a:xfrm>
            <a:off x="7090500" y="3955809"/>
            <a:ext cx="1896887" cy="225476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s-EC" dirty="0">
                <a:solidFill>
                  <a:srgbClr val="000000"/>
                </a:solidFill>
                <a:latin typeface="Arial" panose="020B0604020202020204" pitchFamily="34" charset="0"/>
                <a:ea typeface="Arial" panose="020B0604020202020204" pitchFamily="34" charset="0"/>
              </a:rPr>
              <a:t>P</a:t>
            </a:r>
            <a:r>
              <a:rPr lang="es-EC" sz="1800" dirty="0">
                <a:solidFill>
                  <a:srgbClr val="000000"/>
                </a:solidFill>
                <a:effectLst/>
                <a:latin typeface="Arial" panose="020B0604020202020204" pitchFamily="34" charset="0"/>
                <a:ea typeface="Arial" panose="020B0604020202020204" pitchFamily="34" charset="0"/>
              </a:rPr>
              <a:t>romover la actividad física y el juego en las aulas como un beneficio indispensable en la salud de los estudiantes</a:t>
            </a:r>
            <a:endParaRPr lang="es-EC" sz="1600" dirty="0">
              <a:solidFill>
                <a:srgbClr val="000000"/>
              </a:solidFill>
            </a:endParaRPr>
          </a:p>
        </p:txBody>
      </p:sp>
      <p:sp>
        <p:nvSpPr>
          <p:cNvPr id="4" name="3 Rectángulo"/>
          <p:cNvSpPr/>
          <p:nvPr/>
        </p:nvSpPr>
        <p:spPr>
          <a:xfrm>
            <a:off x="1960387" y="168281"/>
            <a:ext cx="2113823" cy="8980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s-EC" sz="1800" dirty="0">
                <a:effectLst/>
                <a:latin typeface="Arial" panose="020B0604020202020204" pitchFamily="34" charset="0"/>
                <a:ea typeface="Arial" panose="020B0604020202020204" pitchFamily="34" charset="0"/>
              </a:rPr>
              <a:t>Actividades lúdicas</a:t>
            </a:r>
            <a:endParaRPr lang="es-ES" sz="1600" dirty="0">
              <a:solidFill>
                <a:srgbClr val="000000"/>
              </a:solidFill>
            </a:endParaRPr>
          </a:p>
        </p:txBody>
      </p:sp>
      <p:sp>
        <p:nvSpPr>
          <p:cNvPr id="54" name="53 Rectángulo"/>
          <p:cNvSpPr/>
          <p:nvPr/>
        </p:nvSpPr>
        <p:spPr>
          <a:xfrm>
            <a:off x="5069778" y="168281"/>
            <a:ext cx="2020722" cy="9023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s-EC" dirty="0">
                <a:latin typeface="Arial" panose="020B0604020202020204" pitchFamily="34" charset="0"/>
                <a:ea typeface="Arial" panose="020B0604020202020204" pitchFamily="34" charset="0"/>
              </a:rPr>
              <a:t>I</a:t>
            </a:r>
            <a:r>
              <a:rPr lang="es-EC" sz="1800" dirty="0">
                <a:effectLst/>
                <a:latin typeface="Arial" panose="020B0604020202020204" pitchFamily="34" charset="0"/>
                <a:ea typeface="Arial" panose="020B0604020202020204" pitchFamily="34" charset="0"/>
              </a:rPr>
              <a:t>mpacto sobre las emociones y la conducta</a:t>
            </a:r>
            <a:endParaRPr lang="es-ES" sz="1600" dirty="0">
              <a:solidFill>
                <a:srgbClr val="000000"/>
              </a:solidFill>
            </a:endParaRPr>
          </a:p>
        </p:txBody>
      </p:sp>
      <p:cxnSp>
        <p:nvCxnSpPr>
          <p:cNvPr id="6" name="5 Conector recto"/>
          <p:cNvCxnSpPr/>
          <p:nvPr/>
        </p:nvCxnSpPr>
        <p:spPr>
          <a:xfrm>
            <a:off x="3088658" y="1125017"/>
            <a:ext cx="0" cy="416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60 Conector recto"/>
          <p:cNvCxnSpPr/>
          <p:nvPr/>
        </p:nvCxnSpPr>
        <p:spPr>
          <a:xfrm>
            <a:off x="6328634" y="1125017"/>
            <a:ext cx="0" cy="336997"/>
          </a:xfrm>
          <a:prstGeom prst="line">
            <a:avLst/>
          </a:prstGeom>
        </p:spPr>
        <p:style>
          <a:lnRef idx="2">
            <a:schemeClr val="accent1"/>
          </a:lnRef>
          <a:fillRef idx="0">
            <a:schemeClr val="accent1"/>
          </a:fillRef>
          <a:effectRef idx="1">
            <a:schemeClr val="accent1"/>
          </a:effectRef>
          <a:fontRef idx="minor">
            <a:schemeClr val="tx1"/>
          </a:fontRef>
        </p:style>
      </p:cxnSp>
      <p:pic>
        <p:nvPicPr>
          <p:cNvPr id="43" name="Picture 2" descr="ESPE (@ESPEU) | Twitte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3674" y="35613"/>
            <a:ext cx="1335314" cy="1182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359489"/>
      </p:ext>
    </p:extLst>
  </p:cSld>
  <p:clrMapOvr>
    <a:masterClrMapping/>
  </p:clrMapOvr>
</p:sld>
</file>

<file path=ppt/theme/theme1.xml><?xml version="1.0" encoding="utf-8"?>
<a:theme xmlns:a="http://schemas.openxmlformats.org/drawingml/2006/main" name="Teaching Methods Thesis by Slidesgo">
  <a:themeElements>
    <a:clrScheme name="Simple Light">
      <a:dk1>
        <a:srgbClr val="FAFDF4"/>
      </a:dk1>
      <a:lt1>
        <a:srgbClr val="FFFFFF"/>
      </a:lt1>
      <a:dk2>
        <a:srgbClr val="2B842D"/>
      </a:dk2>
      <a:lt2>
        <a:srgbClr val="8CBBA2"/>
      </a:lt2>
      <a:accent1>
        <a:srgbClr val="FAFDF4"/>
      </a:accent1>
      <a:accent2>
        <a:srgbClr val="0C3821"/>
      </a:accent2>
      <a:accent3>
        <a:srgbClr val="73A88C"/>
      </a:accent3>
      <a:accent4>
        <a:srgbClr val="8CBBA2"/>
      </a:accent4>
      <a:accent5>
        <a:srgbClr val="538169"/>
      </a:accent5>
      <a:accent6>
        <a:srgbClr val="CEE283"/>
      </a:accent6>
      <a:hlink>
        <a:srgbClr val="0C38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03">
      <a:dk1>
        <a:sysClr val="windowText" lastClr="000000"/>
      </a:dk1>
      <a:lt1>
        <a:sysClr val="window" lastClr="FFFFFF"/>
      </a:lt1>
      <a:dk2>
        <a:srgbClr val="1F497D"/>
      </a:dk2>
      <a:lt2>
        <a:srgbClr val="EEECE1"/>
      </a:lt2>
      <a:accent1>
        <a:srgbClr val="FEB856"/>
      </a:accent1>
      <a:accent2>
        <a:srgbClr val="1CBBB4"/>
      </a:accent2>
      <a:accent3>
        <a:srgbClr val="9FEDF0"/>
      </a:accent3>
      <a:accent4>
        <a:srgbClr val="9FEDF0"/>
      </a:accent4>
      <a:accent5>
        <a:srgbClr val="576868"/>
      </a:accent5>
      <a:accent6>
        <a:srgbClr val="CBCBCB"/>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howeet theme">
  <a:themeElements>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ind Maps by Slidesgo">
  <a:themeElements>
    <a:clrScheme name="Simple Light">
      <a:dk1>
        <a:srgbClr val="000000"/>
      </a:dk1>
      <a:lt1>
        <a:srgbClr val="FFFFFF"/>
      </a:lt1>
      <a:dk2>
        <a:srgbClr val="595959"/>
      </a:dk2>
      <a:lt2>
        <a:srgbClr val="EEEEEE"/>
      </a:lt2>
      <a:accent1>
        <a:srgbClr val="5EB2FC"/>
      </a:accent1>
      <a:accent2>
        <a:srgbClr val="69E781"/>
      </a:accent2>
      <a:accent3>
        <a:srgbClr val="869FB2"/>
      </a:accent3>
      <a:accent4>
        <a:srgbClr val="4949E7"/>
      </a:accent4>
      <a:accent5>
        <a:srgbClr val="FCBD24"/>
      </a:accent5>
      <a:accent6>
        <a:srgbClr val="EC3A3B"/>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Showeet theme">
  <a:themeElements>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Showeet theme">
  <a:themeElements>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Showeet theme">
  <a:themeElements>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3744</TotalTime>
  <Words>1965</Words>
  <Application>Microsoft Office PowerPoint</Application>
  <PresentationFormat>Presentación en pantalla (4:3)</PresentationFormat>
  <Paragraphs>366</Paragraphs>
  <Slides>31</Slides>
  <Notes>10</Notes>
  <HiddenSlides>0</HiddenSlides>
  <MMClips>0</MMClips>
  <ScaleCrop>false</ScaleCrop>
  <HeadingPairs>
    <vt:vector size="8" baseType="variant">
      <vt:variant>
        <vt:lpstr>Fuentes usadas</vt:lpstr>
      </vt:variant>
      <vt:variant>
        <vt:i4>14</vt:i4>
      </vt:variant>
      <vt:variant>
        <vt:lpstr>Tema</vt:lpstr>
      </vt:variant>
      <vt:variant>
        <vt:i4>8</vt:i4>
      </vt:variant>
      <vt:variant>
        <vt:lpstr>Servidores OLE incrustados</vt:lpstr>
      </vt:variant>
      <vt:variant>
        <vt:i4>1</vt:i4>
      </vt:variant>
      <vt:variant>
        <vt:lpstr>Títulos de diapositiva</vt:lpstr>
      </vt:variant>
      <vt:variant>
        <vt:i4>31</vt:i4>
      </vt:variant>
    </vt:vector>
  </HeadingPairs>
  <TitlesOfParts>
    <vt:vector size="54" baseType="lpstr">
      <vt:lpstr>MS PMincho</vt:lpstr>
      <vt:lpstr>Adobe Fan Heiti Std B</vt:lpstr>
      <vt:lpstr>Adobe Garamond Pro Bold</vt:lpstr>
      <vt:lpstr>Adobe Heiti Std R</vt:lpstr>
      <vt:lpstr>Arial</vt:lpstr>
      <vt:lpstr>Arvo</vt:lpstr>
      <vt:lpstr>Calibri</vt:lpstr>
      <vt:lpstr>Fira Sans Extra Condensed Medium</vt:lpstr>
      <vt:lpstr>GeosansLight</vt:lpstr>
      <vt:lpstr>Lobster Two</vt:lpstr>
      <vt:lpstr>Open Sans</vt:lpstr>
      <vt:lpstr>Oxygen</vt:lpstr>
      <vt:lpstr>Roboto</vt:lpstr>
      <vt:lpstr>Symbol</vt:lpstr>
      <vt:lpstr>Teaching Methods Thesis by Slidesgo</vt:lpstr>
      <vt:lpstr>Contents Slide Master</vt:lpstr>
      <vt:lpstr>1_Tema de Office</vt:lpstr>
      <vt:lpstr>Showeet theme</vt:lpstr>
      <vt:lpstr>Mind Maps by Slidesgo</vt:lpstr>
      <vt:lpstr>1_Showeet theme</vt:lpstr>
      <vt:lpstr>3_Showeet theme</vt:lpstr>
      <vt:lpstr>6_Showeet theme</vt:lpstr>
      <vt:lpstr>Document</vt:lpstr>
      <vt:lpstr>DEPARTAMENTO DE  CIENCIAS HUMANAS Y SOCIALES </vt:lpstr>
      <vt:lpstr>Presentación de PowerPoint</vt:lpstr>
      <vt:lpstr> — Francesco Tonucci</vt:lpstr>
      <vt:lpstr>Presentación de PowerPoint</vt:lpstr>
      <vt:lpstr>OBJETIVO GENERAL </vt:lpstr>
      <vt:lpstr>HIPÓTESIS</vt:lpstr>
      <vt:lpstr>Variables </vt:lpstr>
      <vt:lpstr>MARCO  TEÓRICO</vt:lpstr>
      <vt:lpstr>Presentación de PowerPoint</vt:lpstr>
      <vt:lpstr>Presentación de PowerPoint</vt:lpstr>
      <vt:lpstr>  La importancia del juego en la educación de los niños </vt:lpstr>
      <vt:lpstr>  La importancia del juego en la educación de los niños </vt:lpstr>
      <vt:lpstr>ESTRÉS</vt:lpstr>
      <vt:lpstr>METODOLOGÍA DE LA INVESTIGACIÓN</vt:lpstr>
      <vt:lpstr>Presentación de PowerPoint</vt:lpstr>
      <vt:lpstr>TEST DE PRUEBAS U DE MANN WHITNEY</vt:lpstr>
      <vt:lpstr>Test de niveles de estrés tanto físicos como psicológicos </vt:lpstr>
      <vt:lpstr>Presentación de PowerPoint</vt:lpstr>
      <vt:lpstr>Presentación de PowerPoint</vt:lpstr>
      <vt:lpstr>ANÁLISIS DE RESULTADOS</vt:lpstr>
      <vt:lpstr>Presentación de PowerPoint</vt:lpstr>
      <vt:lpstr>Presentación de PowerPoint</vt:lpstr>
      <vt:lpstr>Presentación de PowerPoint</vt:lpstr>
      <vt:lpstr>PROPUESTA ALTERNATIVA METODOLÓGICA</vt:lpstr>
      <vt:lpstr>OBJETIVO GENERAL </vt:lpstr>
      <vt:lpstr>Presentación de PowerPoint</vt:lpstr>
      <vt:lpstr>CONCLUSIONES  Y RECOMENDACIONES</vt:lpstr>
      <vt:lpstr>CONCLUSIONES</vt:lpstr>
      <vt:lpstr>RECOMENDACIONES </vt:lpstr>
      <vt:lpstr>REFERENCIAS BIBLIOGRÁFICAS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HUMANAS Y SOCIALES</dc:title>
  <dc:creator>Estefania flores</dc:creator>
  <cp:lastModifiedBy>wilmer criollo</cp:lastModifiedBy>
  <cp:revision>188</cp:revision>
  <dcterms:created xsi:type="dcterms:W3CDTF">2020-08-22T17:24:15Z</dcterms:created>
  <dcterms:modified xsi:type="dcterms:W3CDTF">2021-03-04T11:08:05Z</dcterms:modified>
</cp:coreProperties>
</file>