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60" r:id="rId1"/>
  </p:sldMasterIdLst>
  <p:notesMasterIdLst>
    <p:notesMasterId r:id="rId50"/>
  </p:notesMasterIdLst>
  <p:sldIdLst>
    <p:sldId id="339" r:id="rId2"/>
    <p:sldId id="257" r:id="rId3"/>
    <p:sldId id="296" r:id="rId4"/>
    <p:sldId id="297" r:id="rId5"/>
    <p:sldId id="298" r:id="rId6"/>
    <p:sldId id="299" r:id="rId7"/>
    <p:sldId id="306" r:id="rId8"/>
    <p:sldId id="301" r:id="rId9"/>
    <p:sldId id="300" r:id="rId10"/>
    <p:sldId id="302" r:id="rId11"/>
    <p:sldId id="340" r:id="rId12"/>
    <p:sldId id="303" r:id="rId13"/>
    <p:sldId id="304" r:id="rId14"/>
    <p:sldId id="305" r:id="rId15"/>
    <p:sldId id="307" r:id="rId16"/>
    <p:sldId id="310" r:id="rId17"/>
    <p:sldId id="311" r:id="rId18"/>
    <p:sldId id="341" r:id="rId19"/>
    <p:sldId id="342" r:id="rId20"/>
    <p:sldId id="343" r:id="rId21"/>
    <p:sldId id="345" r:id="rId22"/>
    <p:sldId id="330" r:id="rId23"/>
    <p:sldId id="326" r:id="rId24"/>
    <p:sldId id="327" r:id="rId25"/>
    <p:sldId id="328" r:id="rId26"/>
    <p:sldId id="323" r:id="rId27"/>
    <p:sldId id="324" r:id="rId28"/>
    <p:sldId id="312" r:id="rId29"/>
    <p:sldId id="325" r:id="rId30"/>
    <p:sldId id="313" r:id="rId31"/>
    <p:sldId id="329" r:id="rId32"/>
    <p:sldId id="331" r:id="rId33"/>
    <p:sldId id="332" r:id="rId34"/>
    <p:sldId id="333" r:id="rId35"/>
    <p:sldId id="334" r:id="rId36"/>
    <p:sldId id="315" r:id="rId37"/>
    <p:sldId id="316" r:id="rId38"/>
    <p:sldId id="321" r:id="rId39"/>
    <p:sldId id="320" r:id="rId40"/>
    <p:sldId id="319" r:id="rId41"/>
    <p:sldId id="322" r:id="rId42"/>
    <p:sldId id="295" r:id="rId43"/>
    <p:sldId id="309" r:id="rId44"/>
    <p:sldId id="308" r:id="rId45"/>
    <p:sldId id="317" r:id="rId46"/>
    <p:sldId id="336" r:id="rId47"/>
    <p:sldId id="337" r:id="rId48"/>
    <p:sldId id="338" r:id="rId4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3" autoAdjust="0"/>
    <p:restoredTop sz="94660"/>
  </p:normalViewPr>
  <p:slideViewPr>
    <p:cSldViewPr>
      <p:cViewPr varScale="1">
        <p:scale>
          <a:sx n="69" d="100"/>
          <a:sy n="69" d="100"/>
        </p:scale>
        <p:origin x="153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D828E-033C-41D4-BC09-6A14B65D6634}"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es-ES"/>
        </a:p>
      </dgm:t>
    </dgm:pt>
    <dgm:pt modelId="{DB46FD77-6483-462A-B4FE-E2A4AE98528E}">
      <dgm:prSet phldrT="[Texto]"/>
      <dgm:spPr>
        <a:effectLst>
          <a:outerShdw blurRad="50800" dist="38100" dir="2700000" algn="tl" rotWithShape="0">
            <a:prstClr val="black">
              <a:alpha val="40000"/>
            </a:prstClr>
          </a:outerShdw>
        </a:effectLst>
      </dgm:spPr>
      <dgm:t>
        <a:bodyPr/>
        <a:lstStyle/>
        <a:p>
          <a:r>
            <a:rPr lang="es-ES" b="1" dirty="0">
              <a:solidFill>
                <a:schemeClr val="accent5">
                  <a:lumMod val="50000"/>
                </a:schemeClr>
              </a:solidFill>
              <a:effectLst>
                <a:outerShdw blurRad="38100" dist="38100" dir="2700000" algn="tl">
                  <a:srgbClr val="000000">
                    <a:alpha val="43137"/>
                  </a:srgbClr>
                </a:outerShdw>
              </a:effectLst>
            </a:rPr>
            <a:t>Capítulo I</a:t>
          </a:r>
        </a:p>
      </dgm:t>
    </dgm:pt>
    <dgm:pt modelId="{C1228855-D6A5-4F88-B135-E9245D78CB8F}" type="parTrans" cxnId="{9803E1DA-3ABB-4C31-B09D-4E85C03A9BDD}">
      <dgm:prSet/>
      <dgm:spPr/>
      <dgm:t>
        <a:bodyPr/>
        <a:lstStyle/>
        <a:p>
          <a:endParaRPr lang="es-ES"/>
        </a:p>
      </dgm:t>
    </dgm:pt>
    <dgm:pt modelId="{3A77A6F8-60BD-451D-9902-C4E92B897105}" type="sibTrans" cxnId="{9803E1DA-3ABB-4C31-B09D-4E85C03A9BDD}">
      <dgm:prSet/>
      <dgm:spPr/>
      <dgm:t>
        <a:bodyPr/>
        <a:lstStyle/>
        <a:p>
          <a:endParaRPr lang="es-ES"/>
        </a:p>
      </dgm:t>
    </dgm:pt>
    <dgm:pt modelId="{F2C02739-9A42-48C2-AE5F-9AA0471F92C9}">
      <dgm:prSet phldrT="[Texto]"/>
      <dgm:spPr>
        <a:effectLst>
          <a:outerShdw blurRad="50800" dist="38100" dir="2700000" algn="tl" rotWithShape="0">
            <a:prstClr val="black">
              <a:alpha val="40000"/>
            </a:prstClr>
          </a:outerShdw>
        </a:effectLst>
      </dgm:spPr>
      <dgm:t>
        <a:bodyPr/>
        <a:lstStyle/>
        <a:p>
          <a:r>
            <a:rPr lang="es-ES" dirty="0"/>
            <a:t>Antecedentes</a:t>
          </a:r>
        </a:p>
      </dgm:t>
    </dgm:pt>
    <dgm:pt modelId="{6A53BA3A-3566-46BB-9E7E-15FE24543209}" type="parTrans" cxnId="{A5BBF4E3-331B-44BE-BB6E-0A0C60858B7D}">
      <dgm:prSet/>
      <dgm:spPr/>
      <dgm:t>
        <a:bodyPr/>
        <a:lstStyle/>
        <a:p>
          <a:endParaRPr lang="es-ES"/>
        </a:p>
      </dgm:t>
    </dgm:pt>
    <dgm:pt modelId="{0180993F-D212-48ED-B10A-F8EB86726CC0}" type="sibTrans" cxnId="{A5BBF4E3-331B-44BE-BB6E-0A0C60858B7D}">
      <dgm:prSet/>
      <dgm:spPr/>
      <dgm:t>
        <a:bodyPr/>
        <a:lstStyle/>
        <a:p>
          <a:endParaRPr lang="es-ES"/>
        </a:p>
      </dgm:t>
    </dgm:pt>
    <dgm:pt modelId="{58FF28BE-AFA7-4B97-BA5A-13A77C26791B}">
      <dgm:prSet phldrT="[Texto]"/>
      <dgm:spPr>
        <a:effectLst>
          <a:outerShdw blurRad="50800" dist="38100" dir="2700000" algn="tl" rotWithShape="0">
            <a:prstClr val="black">
              <a:alpha val="40000"/>
            </a:prstClr>
          </a:outerShdw>
        </a:effectLst>
      </dgm:spPr>
      <dgm:t>
        <a:bodyPr/>
        <a:lstStyle/>
        <a:p>
          <a:r>
            <a:rPr lang="es-ES" dirty="0"/>
            <a:t>Justificación</a:t>
          </a:r>
        </a:p>
      </dgm:t>
    </dgm:pt>
    <dgm:pt modelId="{7F2874CE-3C1B-4829-ABCA-764F0BC93830}" type="parTrans" cxnId="{26F987B2-3AC5-43CD-B15B-244EFA7101D0}">
      <dgm:prSet/>
      <dgm:spPr/>
      <dgm:t>
        <a:bodyPr/>
        <a:lstStyle/>
        <a:p>
          <a:endParaRPr lang="es-ES"/>
        </a:p>
      </dgm:t>
    </dgm:pt>
    <dgm:pt modelId="{6E36D082-32FC-4B3F-B789-C5E39DE0E424}" type="sibTrans" cxnId="{26F987B2-3AC5-43CD-B15B-244EFA7101D0}">
      <dgm:prSet/>
      <dgm:spPr/>
      <dgm:t>
        <a:bodyPr/>
        <a:lstStyle/>
        <a:p>
          <a:endParaRPr lang="es-ES"/>
        </a:p>
      </dgm:t>
    </dgm:pt>
    <dgm:pt modelId="{5D71E3A6-146B-42D8-93DB-F75BE8037574}">
      <dgm:prSet phldrT="[Texto]"/>
      <dgm:spPr>
        <a:effectLst>
          <a:outerShdw blurRad="50800" dist="38100" dir="2700000" algn="tl" rotWithShape="0">
            <a:prstClr val="black">
              <a:alpha val="40000"/>
            </a:prstClr>
          </a:outerShdw>
        </a:effectLst>
      </dgm:spPr>
      <dgm:t>
        <a:bodyPr/>
        <a:lstStyle/>
        <a:p>
          <a:r>
            <a:rPr lang="es-ES" b="1" dirty="0">
              <a:solidFill>
                <a:schemeClr val="bg2">
                  <a:lumMod val="10000"/>
                </a:schemeClr>
              </a:solidFill>
              <a:effectLst>
                <a:outerShdw blurRad="38100" dist="38100" dir="2700000" algn="tl">
                  <a:srgbClr val="000000">
                    <a:alpha val="43137"/>
                  </a:srgbClr>
                </a:outerShdw>
              </a:effectLst>
            </a:rPr>
            <a:t>Capítulo II</a:t>
          </a:r>
        </a:p>
      </dgm:t>
    </dgm:pt>
    <dgm:pt modelId="{AE6B82F1-36AE-43A6-A503-B4EBF3AAC6F0}" type="parTrans" cxnId="{4069F603-50F9-43DD-80FC-0CADC4EF10A8}">
      <dgm:prSet/>
      <dgm:spPr/>
      <dgm:t>
        <a:bodyPr/>
        <a:lstStyle/>
        <a:p>
          <a:endParaRPr lang="es-ES"/>
        </a:p>
      </dgm:t>
    </dgm:pt>
    <dgm:pt modelId="{07125FA5-37F5-4A6E-9F8D-152D5446A4A0}" type="sibTrans" cxnId="{4069F603-50F9-43DD-80FC-0CADC4EF10A8}">
      <dgm:prSet/>
      <dgm:spPr/>
      <dgm:t>
        <a:bodyPr/>
        <a:lstStyle/>
        <a:p>
          <a:endParaRPr lang="es-ES"/>
        </a:p>
      </dgm:t>
    </dgm:pt>
    <dgm:pt modelId="{96296FB6-AAF6-44A3-9123-82C1710E6375}">
      <dgm:prSet phldrT="[Texto]"/>
      <dgm:spPr>
        <a:effectLst>
          <a:outerShdw blurRad="50800" dist="38100" dir="2700000" algn="tl" rotWithShape="0">
            <a:prstClr val="black">
              <a:alpha val="40000"/>
            </a:prstClr>
          </a:outerShdw>
        </a:effectLst>
      </dgm:spPr>
      <dgm:t>
        <a:bodyPr/>
        <a:lstStyle/>
        <a:p>
          <a:r>
            <a:rPr lang="es-ES" dirty="0"/>
            <a:t>Marco Teórico</a:t>
          </a:r>
        </a:p>
      </dgm:t>
    </dgm:pt>
    <dgm:pt modelId="{C37C4504-FBE1-4F38-A623-BA9C8805C8CB}" type="parTrans" cxnId="{5C65D725-B655-41FF-85B8-F3E7F86C79B9}">
      <dgm:prSet/>
      <dgm:spPr/>
      <dgm:t>
        <a:bodyPr/>
        <a:lstStyle/>
        <a:p>
          <a:endParaRPr lang="es-ES"/>
        </a:p>
      </dgm:t>
    </dgm:pt>
    <dgm:pt modelId="{26AA0201-58EA-496B-BEDF-73F7C06927A9}" type="sibTrans" cxnId="{5C65D725-B655-41FF-85B8-F3E7F86C79B9}">
      <dgm:prSet/>
      <dgm:spPr/>
      <dgm:t>
        <a:bodyPr/>
        <a:lstStyle/>
        <a:p>
          <a:endParaRPr lang="es-ES"/>
        </a:p>
      </dgm:t>
    </dgm:pt>
    <dgm:pt modelId="{A00DDDDF-7AFD-45E1-8AE8-6535199E1F16}">
      <dgm:prSet phldrT="[Texto]"/>
      <dgm:spPr>
        <a:effectLst>
          <a:outerShdw blurRad="50800" dist="38100" dir="2700000" algn="tl" rotWithShape="0">
            <a:prstClr val="black">
              <a:alpha val="40000"/>
            </a:prstClr>
          </a:outerShdw>
        </a:effectLst>
      </dgm:spPr>
      <dgm:t>
        <a:bodyPr/>
        <a:lstStyle/>
        <a:p>
          <a:r>
            <a:rPr lang="es-ES" dirty="0"/>
            <a:t>Marco Conceptual</a:t>
          </a:r>
        </a:p>
      </dgm:t>
    </dgm:pt>
    <dgm:pt modelId="{62704251-60F2-41D1-AAB1-68A03EE7D8FB}" type="parTrans" cxnId="{039C6BE3-3FB4-4732-B3C2-5D4C2FC96B76}">
      <dgm:prSet/>
      <dgm:spPr/>
      <dgm:t>
        <a:bodyPr/>
        <a:lstStyle/>
        <a:p>
          <a:endParaRPr lang="es-ES"/>
        </a:p>
      </dgm:t>
    </dgm:pt>
    <dgm:pt modelId="{34B69B09-B465-42F3-916A-C7DA869081C0}" type="sibTrans" cxnId="{039C6BE3-3FB4-4732-B3C2-5D4C2FC96B76}">
      <dgm:prSet/>
      <dgm:spPr/>
      <dgm:t>
        <a:bodyPr/>
        <a:lstStyle/>
        <a:p>
          <a:endParaRPr lang="es-ES"/>
        </a:p>
      </dgm:t>
    </dgm:pt>
    <dgm:pt modelId="{87CE161F-C11B-4E6D-BF43-3059DCFDA1CD}">
      <dgm:prSet phldrT="[Texto]"/>
      <dgm:spPr>
        <a:effectLst>
          <a:outerShdw blurRad="50800" dist="38100" dir="2700000" algn="tl" rotWithShape="0">
            <a:prstClr val="black">
              <a:alpha val="40000"/>
            </a:prstClr>
          </a:outerShdw>
        </a:effectLst>
      </dgm:spPr>
      <dgm:t>
        <a:bodyPr/>
        <a:lstStyle/>
        <a:p>
          <a:r>
            <a:rPr lang="es-ES" b="1" dirty="0">
              <a:solidFill>
                <a:schemeClr val="accent6">
                  <a:lumMod val="50000"/>
                </a:schemeClr>
              </a:solidFill>
              <a:effectLst>
                <a:outerShdw blurRad="38100" dist="38100" dir="2700000" algn="tl">
                  <a:srgbClr val="000000">
                    <a:alpha val="43137"/>
                  </a:srgbClr>
                </a:outerShdw>
              </a:effectLst>
            </a:rPr>
            <a:t>Capítulo III</a:t>
          </a:r>
        </a:p>
      </dgm:t>
    </dgm:pt>
    <dgm:pt modelId="{B30FADAB-52F3-4C1F-8314-BC6CBB950A87}" type="parTrans" cxnId="{AFDCDF4A-6E90-4AF2-9932-42143315CB52}">
      <dgm:prSet/>
      <dgm:spPr/>
      <dgm:t>
        <a:bodyPr/>
        <a:lstStyle/>
        <a:p>
          <a:endParaRPr lang="es-ES"/>
        </a:p>
      </dgm:t>
    </dgm:pt>
    <dgm:pt modelId="{585D3A13-C6BC-44FF-BEA5-10F7F4BB5471}" type="sibTrans" cxnId="{AFDCDF4A-6E90-4AF2-9932-42143315CB52}">
      <dgm:prSet/>
      <dgm:spPr/>
      <dgm:t>
        <a:bodyPr/>
        <a:lstStyle/>
        <a:p>
          <a:endParaRPr lang="es-ES"/>
        </a:p>
      </dgm:t>
    </dgm:pt>
    <dgm:pt modelId="{9283C0C9-C7D7-42F4-96CD-B8D75EF5E7BC}">
      <dgm:prSet phldrT="[Texto]"/>
      <dgm:spPr>
        <a:effectLst>
          <a:outerShdw blurRad="50800" dist="38100" dir="2700000" algn="tl" rotWithShape="0">
            <a:prstClr val="black">
              <a:alpha val="40000"/>
            </a:prstClr>
          </a:outerShdw>
        </a:effectLst>
      </dgm:spPr>
      <dgm:t>
        <a:bodyPr/>
        <a:lstStyle/>
        <a:p>
          <a:r>
            <a:rPr lang="es-ES" dirty="0"/>
            <a:t>Metodología de la investigación</a:t>
          </a:r>
        </a:p>
      </dgm:t>
    </dgm:pt>
    <dgm:pt modelId="{E5F975B5-2272-4AB6-8CD5-282BEB385DE3}" type="parTrans" cxnId="{3A29F98A-8785-4852-BDAA-85731B7B21A5}">
      <dgm:prSet/>
      <dgm:spPr/>
      <dgm:t>
        <a:bodyPr/>
        <a:lstStyle/>
        <a:p>
          <a:endParaRPr lang="es-ES"/>
        </a:p>
      </dgm:t>
    </dgm:pt>
    <dgm:pt modelId="{BEBF8B1C-B449-4E5C-A7FD-461BA4490685}" type="sibTrans" cxnId="{3A29F98A-8785-4852-BDAA-85731B7B21A5}">
      <dgm:prSet/>
      <dgm:spPr/>
      <dgm:t>
        <a:bodyPr/>
        <a:lstStyle/>
        <a:p>
          <a:endParaRPr lang="es-ES"/>
        </a:p>
      </dgm:t>
    </dgm:pt>
    <dgm:pt modelId="{99A02B3D-8ACE-48C4-AA54-A430D9521B40}">
      <dgm:prSet phldrT="[Texto]"/>
      <dgm:spPr>
        <a:effectLst>
          <a:outerShdw blurRad="50800" dist="38100" dir="2700000" algn="tl" rotWithShape="0">
            <a:prstClr val="black">
              <a:alpha val="40000"/>
            </a:prstClr>
          </a:outerShdw>
        </a:effectLst>
      </dgm:spPr>
      <dgm:t>
        <a:bodyPr/>
        <a:lstStyle/>
        <a:p>
          <a:r>
            <a:rPr lang="es-ES" dirty="0"/>
            <a:t>Planteamiento del problema</a:t>
          </a:r>
        </a:p>
      </dgm:t>
    </dgm:pt>
    <dgm:pt modelId="{41D64607-9A37-4D6D-9EA4-1F84A700DBD6}" type="parTrans" cxnId="{FEED3E0B-2A8C-4691-B0C4-7464B6A93C98}">
      <dgm:prSet/>
      <dgm:spPr/>
      <dgm:t>
        <a:bodyPr/>
        <a:lstStyle/>
        <a:p>
          <a:endParaRPr lang="es-ES"/>
        </a:p>
      </dgm:t>
    </dgm:pt>
    <dgm:pt modelId="{63EC460B-9295-4C45-945F-718DB21C90D9}" type="sibTrans" cxnId="{FEED3E0B-2A8C-4691-B0C4-7464B6A93C98}">
      <dgm:prSet/>
      <dgm:spPr/>
      <dgm:t>
        <a:bodyPr/>
        <a:lstStyle/>
        <a:p>
          <a:endParaRPr lang="es-ES"/>
        </a:p>
      </dgm:t>
    </dgm:pt>
    <dgm:pt modelId="{2B1AF07D-5590-4A17-9BA5-6E3305A98083}">
      <dgm:prSet phldrT="[Texto]"/>
      <dgm:spPr>
        <a:effectLst>
          <a:outerShdw blurRad="50800" dist="38100" dir="2700000" algn="tl" rotWithShape="0">
            <a:prstClr val="black">
              <a:alpha val="40000"/>
            </a:prstClr>
          </a:outerShdw>
        </a:effectLst>
      </dgm:spPr>
      <dgm:t>
        <a:bodyPr/>
        <a:lstStyle/>
        <a:p>
          <a:r>
            <a:rPr lang="es-ES" dirty="0"/>
            <a:t>Marco Referencial</a:t>
          </a:r>
        </a:p>
      </dgm:t>
    </dgm:pt>
    <dgm:pt modelId="{A4DE1C83-2188-44FF-9086-4EA883CA0370}" type="parTrans" cxnId="{545F728B-2B1D-49D2-BA25-859E707EDF18}">
      <dgm:prSet/>
      <dgm:spPr/>
      <dgm:t>
        <a:bodyPr/>
        <a:lstStyle/>
        <a:p>
          <a:endParaRPr lang="es-ES"/>
        </a:p>
      </dgm:t>
    </dgm:pt>
    <dgm:pt modelId="{85F9E296-9342-4810-A3D1-707F4CCDDE57}" type="sibTrans" cxnId="{545F728B-2B1D-49D2-BA25-859E707EDF18}">
      <dgm:prSet/>
      <dgm:spPr/>
      <dgm:t>
        <a:bodyPr/>
        <a:lstStyle/>
        <a:p>
          <a:endParaRPr lang="es-ES"/>
        </a:p>
      </dgm:t>
    </dgm:pt>
    <dgm:pt modelId="{37E0CC6D-28E3-44C5-BB8A-F8D1A40FE1A7}" type="pres">
      <dgm:prSet presAssocID="{A38D828E-033C-41D4-BC09-6A14B65D6634}" presName="Name0" presStyleCnt="0">
        <dgm:presLayoutVars>
          <dgm:dir/>
          <dgm:animLvl val="lvl"/>
          <dgm:resizeHandles val="exact"/>
        </dgm:presLayoutVars>
      </dgm:prSet>
      <dgm:spPr/>
    </dgm:pt>
    <dgm:pt modelId="{166D8F99-1BC4-44CB-A636-279E0C7C78C8}" type="pres">
      <dgm:prSet presAssocID="{DB46FD77-6483-462A-B4FE-E2A4AE98528E}" presName="composite" presStyleCnt="0"/>
      <dgm:spPr/>
    </dgm:pt>
    <dgm:pt modelId="{0CC5D13C-2F40-4584-97AD-F5DE7169FB74}" type="pres">
      <dgm:prSet presAssocID="{DB46FD77-6483-462A-B4FE-E2A4AE98528E}" presName="parTx" presStyleLbl="alignNode1" presStyleIdx="0" presStyleCnt="3">
        <dgm:presLayoutVars>
          <dgm:chMax val="0"/>
          <dgm:chPref val="0"/>
          <dgm:bulletEnabled val="1"/>
        </dgm:presLayoutVars>
      </dgm:prSet>
      <dgm:spPr/>
    </dgm:pt>
    <dgm:pt modelId="{6529EF42-AF3C-429D-AD39-69CC00D2561A}" type="pres">
      <dgm:prSet presAssocID="{DB46FD77-6483-462A-B4FE-E2A4AE98528E}" presName="desTx" presStyleLbl="alignAccFollowNode1" presStyleIdx="0" presStyleCnt="3">
        <dgm:presLayoutVars>
          <dgm:bulletEnabled val="1"/>
        </dgm:presLayoutVars>
      </dgm:prSet>
      <dgm:spPr/>
    </dgm:pt>
    <dgm:pt modelId="{DD77FF5E-30D0-4195-B1EF-46D86A625325}" type="pres">
      <dgm:prSet presAssocID="{3A77A6F8-60BD-451D-9902-C4E92B897105}" presName="space" presStyleCnt="0"/>
      <dgm:spPr/>
    </dgm:pt>
    <dgm:pt modelId="{F6CF72E8-D8F9-448F-9046-46D0E3C358BA}" type="pres">
      <dgm:prSet presAssocID="{5D71E3A6-146B-42D8-93DB-F75BE8037574}" presName="composite" presStyleCnt="0"/>
      <dgm:spPr/>
    </dgm:pt>
    <dgm:pt modelId="{94923F43-7F2D-455D-AEF8-AA1F4106A52D}" type="pres">
      <dgm:prSet presAssocID="{5D71E3A6-146B-42D8-93DB-F75BE8037574}" presName="parTx" presStyleLbl="alignNode1" presStyleIdx="1" presStyleCnt="3">
        <dgm:presLayoutVars>
          <dgm:chMax val="0"/>
          <dgm:chPref val="0"/>
          <dgm:bulletEnabled val="1"/>
        </dgm:presLayoutVars>
      </dgm:prSet>
      <dgm:spPr/>
    </dgm:pt>
    <dgm:pt modelId="{9EAA000F-681C-499F-92D8-D36BCB777C11}" type="pres">
      <dgm:prSet presAssocID="{5D71E3A6-146B-42D8-93DB-F75BE8037574}" presName="desTx" presStyleLbl="alignAccFollowNode1" presStyleIdx="1" presStyleCnt="3">
        <dgm:presLayoutVars>
          <dgm:bulletEnabled val="1"/>
        </dgm:presLayoutVars>
      </dgm:prSet>
      <dgm:spPr/>
    </dgm:pt>
    <dgm:pt modelId="{2B7B65CC-D95C-41AF-A6C3-8632ABE9D149}" type="pres">
      <dgm:prSet presAssocID="{07125FA5-37F5-4A6E-9F8D-152D5446A4A0}" presName="space" presStyleCnt="0"/>
      <dgm:spPr/>
    </dgm:pt>
    <dgm:pt modelId="{D12D7555-695A-431F-9DB9-41810A5C8533}" type="pres">
      <dgm:prSet presAssocID="{87CE161F-C11B-4E6D-BF43-3059DCFDA1CD}" presName="composite" presStyleCnt="0"/>
      <dgm:spPr/>
    </dgm:pt>
    <dgm:pt modelId="{87AE654F-8CE4-4D94-8632-482423B6E491}" type="pres">
      <dgm:prSet presAssocID="{87CE161F-C11B-4E6D-BF43-3059DCFDA1CD}" presName="parTx" presStyleLbl="alignNode1" presStyleIdx="2" presStyleCnt="3">
        <dgm:presLayoutVars>
          <dgm:chMax val="0"/>
          <dgm:chPref val="0"/>
          <dgm:bulletEnabled val="1"/>
        </dgm:presLayoutVars>
      </dgm:prSet>
      <dgm:spPr/>
    </dgm:pt>
    <dgm:pt modelId="{8983074E-0467-45BF-B460-D6024ADCF2D5}" type="pres">
      <dgm:prSet presAssocID="{87CE161F-C11B-4E6D-BF43-3059DCFDA1CD}" presName="desTx" presStyleLbl="alignAccFollowNode1" presStyleIdx="2" presStyleCnt="3">
        <dgm:presLayoutVars>
          <dgm:bulletEnabled val="1"/>
        </dgm:presLayoutVars>
      </dgm:prSet>
      <dgm:spPr/>
    </dgm:pt>
  </dgm:ptLst>
  <dgm:cxnLst>
    <dgm:cxn modelId="{4069F603-50F9-43DD-80FC-0CADC4EF10A8}" srcId="{A38D828E-033C-41D4-BC09-6A14B65D6634}" destId="{5D71E3A6-146B-42D8-93DB-F75BE8037574}" srcOrd="1" destOrd="0" parTransId="{AE6B82F1-36AE-43A6-A503-B4EBF3AAC6F0}" sibTransId="{07125FA5-37F5-4A6E-9F8D-152D5446A4A0}"/>
    <dgm:cxn modelId="{3ACF2E06-B8FE-4D21-9AC9-059D001BC85F}" type="presOf" srcId="{5D71E3A6-146B-42D8-93DB-F75BE8037574}" destId="{94923F43-7F2D-455D-AEF8-AA1F4106A52D}" srcOrd="0" destOrd="0" presId="urn:microsoft.com/office/officeart/2005/8/layout/hList1"/>
    <dgm:cxn modelId="{9FC72608-CB45-419D-B991-ED8B24F77113}" type="presOf" srcId="{2B1AF07D-5590-4A17-9BA5-6E3305A98083}" destId="{9EAA000F-681C-499F-92D8-D36BCB777C11}" srcOrd="0" destOrd="1" presId="urn:microsoft.com/office/officeart/2005/8/layout/hList1"/>
    <dgm:cxn modelId="{FEED3E0B-2A8C-4691-B0C4-7464B6A93C98}" srcId="{DB46FD77-6483-462A-B4FE-E2A4AE98528E}" destId="{99A02B3D-8ACE-48C4-AA54-A430D9521B40}" srcOrd="2" destOrd="0" parTransId="{41D64607-9A37-4D6D-9EA4-1F84A700DBD6}" sibTransId="{63EC460B-9295-4C45-945F-718DB21C90D9}"/>
    <dgm:cxn modelId="{9D347911-31DB-40AA-9A60-6309AF33C2D4}" type="presOf" srcId="{DB46FD77-6483-462A-B4FE-E2A4AE98528E}" destId="{0CC5D13C-2F40-4584-97AD-F5DE7169FB74}" srcOrd="0" destOrd="0" presId="urn:microsoft.com/office/officeart/2005/8/layout/hList1"/>
    <dgm:cxn modelId="{55B6B51E-343C-4B29-B5A1-8C8729A1FFAB}" type="presOf" srcId="{96296FB6-AAF6-44A3-9123-82C1710E6375}" destId="{9EAA000F-681C-499F-92D8-D36BCB777C11}" srcOrd="0" destOrd="0" presId="urn:microsoft.com/office/officeart/2005/8/layout/hList1"/>
    <dgm:cxn modelId="{5C65D725-B655-41FF-85B8-F3E7F86C79B9}" srcId="{5D71E3A6-146B-42D8-93DB-F75BE8037574}" destId="{96296FB6-AAF6-44A3-9123-82C1710E6375}" srcOrd="0" destOrd="0" parTransId="{C37C4504-FBE1-4F38-A623-BA9C8805C8CB}" sibTransId="{26AA0201-58EA-496B-BEDF-73F7C06927A9}"/>
    <dgm:cxn modelId="{AFDCDF4A-6E90-4AF2-9932-42143315CB52}" srcId="{A38D828E-033C-41D4-BC09-6A14B65D6634}" destId="{87CE161F-C11B-4E6D-BF43-3059DCFDA1CD}" srcOrd="2" destOrd="0" parTransId="{B30FADAB-52F3-4C1F-8314-BC6CBB950A87}" sibTransId="{585D3A13-C6BC-44FF-BEA5-10F7F4BB5471}"/>
    <dgm:cxn modelId="{0F4C5D4B-604A-47F5-8CE1-1E65D662E5F5}" type="presOf" srcId="{58FF28BE-AFA7-4B97-BA5A-13A77C26791B}" destId="{6529EF42-AF3C-429D-AD39-69CC00D2561A}" srcOrd="0" destOrd="1" presId="urn:microsoft.com/office/officeart/2005/8/layout/hList1"/>
    <dgm:cxn modelId="{3A29F98A-8785-4852-BDAA-85731B7B21A5}" srcId="{87CE161F-C11B-4E6D-BF43-3059DCFDA1CD}" destId="{9283C0C9-C7D7-42F4-96CD-B8D75EF5E7BC}" srcOrd="0" destOrd="0" parTransId="{E5F975B5-2272-4AB6-8CD5-282BEB385DE3}" sibTransId="{BEBF8B1C-B449-4E5C-A7FD-461BA4490685}"/>
    <dgm:cxn modelId="{545F728B-2B1D-49D2-BA25-859E707EDF18}" srcId="{5D71E3A6-146B-42D8-93DB-F75BE8037574}" destId="{2B1AF07D-5590-4A17-9BA5-6E3305A98083}" srcOrd="1" destOrd="0" parTransId="{A4DE1C83-2188-44FF-9086-4EA883CA0370}" sibTransId="{85F9E296-9342-4810-A3D1-707F4CCDDE57}"/>
    <dgm:cxn modelId="{B0421E8E-7673-44E0-BE4B-8E6B1A908A9D}" type="presOf" srcId="{A00DDDDF-7AFD-45E1-8AE8-6535199E1F16}" destId="{9EAA000F-681C-499F-92D8-D36BCB777C11}" srcOrd="0" destOrd="2" presId="urn:microsoft.com/office/officeart/2005/8/layout/hList1"/>
    <dgm:cxn modelId="{9BCFAF99-E9F7-4E1A-91D8-A410F8F4508B}" type="presOf" srcId="{87CE161F-C11B-4E6D-BF43-3059DCFDA1CD}" destId="{87AE654F-8CE4-4D94-8632-482423B6E491}" srcOrd="0" destOrd="0" presId="urn:microsoft.com/office/officeart/2005/8/layout/hList1"/>
    <dgm:cxn modelId="{F8E2119D-3EFF-4EA7-A45D-2814F0BE203A}" type="presOf" srcId="{A38D828E-033C-41D4-BC09-6A14B65D6634}" destId="{37E0CC6D-28E3-44C5-BB8A-F8D1A40FE1A7}" srcOrd="0" destOrd="0" presId="urn:microsoft.com/office/officeart/2005/8/layout/hList1"/>
    <dgm:cxn modelId="{6B6B47A6-4AC6-43D5-A7F4-F532AAA58756}" type="presOf" srcId="{99A02B3D-8ACE-48C4-AA54-A430D9521B40}" destId="{6529EF42-AF3C-429D-AD39-69CC00D2561A}" srcOrd="0" destOrd="2" presId="urn:microsoft.com/office/officeart/2005/8/layout/hList1"/>
    <dgm:cxn modelId="{26F987B2-3AC5-43CD-B15B-244EFA7101D0}" srcId="{DB46FD77-6483-462A-B4FE-E2A4AE98528E}" destId="{58FF28BE-AFA7-4B97-BA5A-13A77C26791B}" srcOrd="1" destOrd="0" parTransId="{7F2874CE-3C1B-4829-ABCA-764F0BC93830}" sibTransId="{6E36D082-32FC-4B3F-B789-C5E39DE0E424}"/>
    <dgm:cxn modelId="{9803E1DA-3ABB-4C31-B09D-4E85C03A9BDD}" srcId="{A38D828E-033C-41D4-BC09-6A14B65D6634}" destId="{DB46FD77-6483-462A-B4FE-E2A4AE98528E}" srcOrd="0" destOrd="0" parTransId="{C1228855-D6A5-4F88-B135-E9245D78CB8F}" sibTransId="{3A77A6F8-60BD-451D-9902-C4E92B897105}"/>
    <dgm:cxn modelId="{039C6BE3-3FB4-4732-B3C2-5D4C2FC96B76}" srcId="{5D71E3A6-146B-42D8-93DB-F75BE8037574}" destId="{A00DDDDF-7AFD-45E1-8AE8-6535199E1F16}" srcOrd="2" destOrd="0" parTransId="{62704251-60F2-41D1-AAB1-68A03EE7D8FB}" sibTransId="{34B69B09-B465-42F3-916A-C7DA869081C0}"/>
    <dgm:cxn modelId="{A5BBF4E3-331B-44BE-BB6E-0A0C60858B7D}" srcId="{DB46FD77-6483-462A-B4FE-E2A4AE98528E}" destId="{F2C02739-9A42-48C2-AE5F-9AA0471F92C9}" srcOrd="0" destOrd="0" parTransId="{6A53BA3A-3566-46BB-9E7E-15FE24543209}" sibTransId="{0180993F-D212-48ED-B10A-F8EB86726CC0}"/>
    <dgm:cxn modelId="{6DF8B9EF-57C0-43EC-A6BD-2EAC2A24C48F}" type="presOf" srcId="{F2C02739-9A42-48C2-AE5F-9AA0471F92C9}" destId="{6529EF42-AF3C-429D-AD39-69CC00D2561A}" srcOrd="0" destOrd="0" presId="urn:microsoft.com/office/officeart/2005/8/layout/hList1"/>
    <dgm:cxn modelId="{5EDAE9FC-7B96-4481-9D0A-639F497A0F11}" type="presOf" srcId="{9283C0C9-C7D7-42F4-96CD-B8D75EF5E7BC}" destId="{8983074E-0467-45BF-B460-D6024ADCF2D5}" srcOrd="0" destOrd="0" presId="urn:microsoft.com/office/officeart/2005/8/layout/hList1"/>
    <dgm:cxn modelId="{D5EE785F-31EC-4BC7-B70B-223EECD63F4C}" type="presParOf" srcId="{37E0CC6D-28E3-44C5-BB8A-F8D1A40FE1A7}" destId="{166D8F99-1BC4-44CB-A636-279E0C7C78C8}" srcOrd="0" destOrd="0" presId="urn:microsoft.com/office/officeart/2005/8/layout/hList1"/>
    <dgm:cxn modelId="{C16A69D0-8982-4B66-8C86-5446240AB028}" type="presParOf" srcId="{166D8F99-1BC4-44CB-A636-279E0C7C78C8}" destId="{0CC5D13C-2F40-4584-97AD-F5DE7169FB74}" srcOrd="0" destOrd="0" presId="urn:microsoft.com/office/officeart/2005/8/layout/hList1"/>
    <dgm:cxn modelId="{0AE9168A-C753-4939-A8E7-6D930C14173F}" type="presParOf" srcId="{166D8F99-1BC4-44CB-A636-279E0C7C78C8}" destId="{6529EF42-AF3C-429D-AD39-69CC00D2561A}" srcOrd="1" destOrd="0" presId="urn:microsoft.com/office/officeart/2005/8/layout/hList1"/>
    <dgm:cxn modelId="{F34146D8-EE8D-4317-9A69-11A86EF07F2F}" type="presParOf" srcId="{37E0CC6D-28E3-44C5-BB8A-F8D1A40FE1A7}" destId="{DD77FF5E-30D0-4195-B1EF-46D86A625325}" srcOrd="1" destOrd="0" presId="urn:microsoft.com/office/officeart/2005/8/layout/hList1"/>
    <dgm:cxn modelId="{B6B8F5C7-5FEF-4D15-A8FC-41C744DF688B}" type="presParOf" srcId="{37E0CC6D-28E3-44C5-BB8A-F8D1A40FE1A7}" destId="{F6CF72E8-D8F9-448F-9046-46D0E3C358BA}" srcOrd="2" destOrd="0" presId="urn:microsoft.com/office/officeart/2005/8/layout/hList1"/>
    <dgm:cxn modelId="{472089AF-B46F-43E2-B6D9-64BEABF6DEE6}" type="presParOf" srcId="{F6CF72E8-D8F9-448F-9046-46D0E3C358BA}" destId="{94923F43-7F2D-455D-AEF8-AA1F4106A52D}" srcOrd="0" destOrd="0" presId="urn:microsoft.com/office/officeart/2005/8/layout/hList1"/>
    <dgm:cxn modelId="{659A4BA5-67A1-48F6-8730-CD6F762066B8}" type="presParOf" srcId="{F6CF72E8-D8F9-448F-9046-46D0E3C358BA}" destId="{9EAA000F-681C-499F-92D8-D36BCB777C11}" srcOrd="1" destOrd="0" presId="urn:microsoft.com/office/officeart/2005/8/layout/hList1"/>
    <dgm:cxn modelId="{267B3913-720C-4C9F-82BE-46EF3B0B44C1}" type="presParOf" srcId="{37E0CC6D-28E3-44C5-BB8A-F8D1A40FE1A7}" destId="{2B7B65CC-D95C-41AF-A6C3-8632ABE9D149}" srcOrd="3" destOrd="0" presId="urn:microsoft.com/office/officeart/2005/8/layout/hList1"/>
    <dgm:cxn modelId="{706D33CC-7122-494F-964F-0B298EBA3860}" type="presParOf" srcId="{37E0CC6D-28E3-44C5-BB8A-F8D1A40FE1A7}" destId="{D12D7555-695A-431F-9DB9-41810A5C8533}" srcOrd="4" destOrd="0" presId="urn:microsoft.com/office/officeart/2005/8/layout/hList1"/>
    <dgm:cxn modelId="{83DAACC6-6D7B-46CC-BAD2-0D1FC274D154}" type="presParOf" srcId="{D12D7555-695A-431F-9DB9-41810A5C8533}" destId="{87AE654F-8CE4-4D94-8632-482423B6E491}" srcOrd="0" destOrd="0" presId="urn:microsoft.com/office/officeart/2005/8/layout/hList1"/>
    <dgm:cxn modelId="{26C3637A-A3AA-4013-A5B6-C802E7DC513C}" type="presParOf" srcId="{D12D7555-695A-431F-9DB9-41810A5C8533}" destId="{8983074E-0467-45BF-B460-D6024ADCF2D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64943A-85F6-4AFD-85E2-9BE6D0827FC1}" type="doc">
      <dgm:prSet loTypeId="urn:microsoft.com/office/officeart/2005/8/layout/process1" loCatId="process" qsTypeId="urn:microsoft.com/office/officeart/2005/8/quickstyle/simple3" qsCatId="simple" csTypeId="urn:microsoft.com/office/officeart/2005/8/colors/colorful5" csCatId="colorful" phldr="1"/>
      <dgm:spPr/>
    </dgm:pt>
    <dgm:pt modelId="{35F9CD27-2A57-487A-9FEC-32378ADB77BB}">
      <dgm:prSet phldrT="[Texto]"/>
      <dgm:spPr>
        <a:effectLst>
          <a:outerShdw blurRad="50800" dist="38100" dir="2700000" algn="tl" rotWithShape="0">
            <a:prstClr val="black">
              <a:alpha val="40000"/>
            </a:prstClr>
          </a:outerShdw>
        </a:effectLst>
      </dgm:spPr>
      <dgm:t>
        <a:bodyPr/>
        <a:lstStyle/>
        <a:p>
          <a:r>
            <a:rPr lang="es-ES" b="1" dirty="0"/>
            <a:t>2013 ECUADOR</a:t>
          </a:r>
        </a:p>
      </dgm:t>
    </dgm:pt>
    <dgm:pt modelId="{63363648-27A9-47CA-83DC-32995BC97455}" type="parTrans" cxnId="{50547267-7964-44F9-9404-2228B82180F4}">
      <dgm:prSet/>
      <dgm:spPr/>
      <dgm:t>
        <a:bodyPr/>
        <a:lstStyle/>
        <a:p>
          <a:endParaRPr lang="es-ES" b="1"/>
        </a:p>
      </dgm:t>
    </dgm:pt>
    <dgm:pt modelId="{D5ECC70E-52F6-4E49-902A-57921D8D7401}" type="sibTrans" cxnId="{50547267-7964-44F9-9404-2228B82180F4}">
      <dgm:prSet/>
      <dgm:spPr/>
      <dgm:t>
        <a:bodyPr/>
        <a:lstStyle/>
        <a:p>
          <a:endParaRPr lang="es-ES" b="1" dirty="0"/>
        </a:p>
      </dgm:t>
    </dgm:pt>
    <dgm:pt modelId="{D9150405-FA06-4F51-B84C-CC7041E6C7D3}">
      <dgm:prSet phldrT="[Texto]"/>
      <dgm:spPr>
        <a:effectLst>
          <a:outerShdw blurRad="50800" dist="38100" dir="2700000" algn="tl" rotWithShape="0">
            <a:prstClr val="black">
              <a:alpha val="40000"/>
            </a:prstClr>
          </a:outerShdw>
        </a:effectLst>
      </dgm:spPr>
      <dgm:t>
        <a:bodyPr/>
        <a:lstStyle/>
        <a:p>
          <a:r>
            <a:rPr lang="es-MX" b="1" dirty="0"/>
            <a:t>Resolución No. JB-2013-2393 de la Junta Bancaria</a:t>
          </a:r>
          <a:endParaRPr lang="es-ES" b="1" dirty="0"/>
        </a:p>
      </dgm:t>
    </dgm:pt>
    <dgm:pt modelId="{391F7023-EA1B-43FD-85AC-9642702DC6D3}" type="parTrans" cxnId="{42149281-D49E-4531-AAEF-0623554DA9DA}">
      <dgm:prSet/>
      <dgm:spPr/>
      <dgm:t>
        <a:bodyPr/>
        <a:lstStyle/>
        <a:p>
          <a:endParaRPr lang="es-ES" b="1"/>
        </a:p>
      </dgm:t>
    </dgm:pt>
    <dgm:pt modelId="{B9B56E73-0D31-4C93-A5EA-9EB10A2609C6}" type="sibTrans" cxnId="{42149281-D49E-4531-AAEF-0623554DA9DA}">
      <dgm:prSet/>
      <dgm:spPr/>
      <dgm:t>
        <a:bodyPr/>
        <a:lstStyle/>
        <a:p>
          <a:endParaRPr lang="es-ES" b="1"/>
        </a:p>
      </dgm:t>
    </dgm:pt>
    <dgm:pt modelId="{101DE193-E57C-49E4-9DD7-982E67B76B53}" type="pres">
      <dgm:prSet presAssocID="{4664943A-85F6-4AFD-85E2-9BE6D0827FC1}" presName="Name0" presStyleCnt="0">
        <dgm:presLayoutVars>
          <dgm:dir/>
          <dgm:resizeHandles val="exact"/>
        </dgm:presLayoutVars>
      </dgm:prSet>
      <dgm:spPr/>
    </dgm:pt>
    <dgm:pt modelId="{8517D972-7F0A-4786-86D0-21C3E3B976F9}" type="pres">
      <dgm:prSet presAssocID="{35F9CD27-2A57-487A-9FEC-32378ADB77BB}" presName="node" presStyleLbl="node1" presStyleIdx="0" presStyleCnt="2">
        <dgm:presLayoutVars>
          <dgm:bulletEnabled val="1"/>
        </dgm:presLayoutVars>
      </dgm:prSet>
      <dgm:spPr/>
    </dgm:pt>
    <dgm:pt modelId="{37631D57-8EEF-47CB-8040-BF9D514102C1}" type="pres">
      <dgm:prSet presAssocID="{D5ECC70E-52F6-4E49-902A-57921D8D7401}" presName="sibTrans" presStyleLbl="sibTrans2D1" presStyleIdx="0" presStyleCnt="1"/>
      <dgm:spPr/>
    </dgm:pt>
    <dgm:pt modelId="{DEE2114B-DEA4-491C-9FC2-2BD7AB4E2980}" type="pres">
      <dgm:prSet presAssocID="{D5ECC70E-52F6-4E49-902A-57921D8D7401}" presName="connectorText" presStyleLbl="sibTrans2D1" presStyleIdx="0" presStyleCnt="1"/>
      <dgm:spPr/>
    </dgm:pt>
    <dgm:pt modelId="{FE370569-2A8D-4E40-9364-42A12CD79928}" type="pres">
      <dgm:prSet presAssocID="{D9150405-FA06-4F51-B84C-CC7041E6C7D3}" presName="node" presStyleLbl="node1" presStyleIdx="1" presStyleCnt="2" custLinFactNeighborX="36140" custLinFactNeighborY="81625">
        <dgm:presLayoutVars>
          <dgm:bulletEnabled val="1"/>
        </dgm:presLayoutVars>
      </dgm:prSet>
      <dgm:spPr/>
    </dgm:pt>
  </dgm:ptLst>
  <dgm:cxnLst>
    <dgm:cxn modelId="{70D48D1F-2981-4A1E-8AA5-5DD92217F0C4}" type="presOf" srcId="{35F9CD27-2A57-487A-9FEC-32378ADB77BB}" destId="{8517D972-7F0A-4786-86D0-21C3E3B976F9}" srcOrd="0" destOrd="0" presId="urn:microsoft.com/office/officeart/2005/8/layout/process1"/>
    <dgm:cxn modelId="{3D0BAC38-EFEB-46CA-B17D-228098C15974}" type="presOf" srcId="{D9150405-FA06-4F51-B84C-CC7041E6C7D3}" destId="{FE370569-2A8D-4E40-9364-42A12CD79928}" srcOrd="0" destOrd="0" presId="urn:microsoft.com/office/officeart/2005/8/layout/process1"/>
    <dgm:cxn modelId="{50547267-7964-44F9-9404-2228B82180F4}" srcId="{4664943A-85F6-4AFD-85E2-9BE6D0827FC1}" destId="{35F9CD27-2A57-487A-9FEC-32378ADB77BB}" srcOrd="0" destOrd="0" parTransId="{63363648-27A9-47CA-83DC-32995BC97455}" sibTransId="{D5ECC70E-52F6-4E49-902A-57921D8D7401}"/>
    <dgm:cxn modelId="{42149281-D49E-4531-AAEF-0623554DA9DA}" srcId="{4664943A-85F6-4AFD-85E2-9BE6D0827FC1}" destId="{D9150405-FA06-4F51-B84C-CC7041E6C7D3}" srcOrd="1" destOrd="0" parTransId="{391F7023-EA1B-43FD-85AC-9642702DC6D3}" sibTransId="{B9B56E73-0D31-4C93-A5EA-9EB10A2609C6}"/>
    <dgm:cxn modelId="{67A9E5B2-CEDD-4778-966B-42C7A5F7B1A0}" type="presOf" srcId="{4664943A-85F6-4AFD-85E2-9BE6D0827FC1}" destId="{101DE193-E57C-49E4-9DD7-982E67B76B53}" srcOrd="0" destOrd="0" presId="urn:microsoft.com/office/officeart/2005/8/layout/process1"/>
    <dgm:cxn modelId="{51B9DEC2-FFA6-400A-BA25-06F3FA1CDB59}" type="presOf" srcId="{D5ECC70E-52F6-4E49-902A-57921D8D7401}" destId="{37631D57-8EEF-47CB-8040-BF9D514102C1}" srcOrd="0" destOrd="0" presId="urn:microsoft.com/office/officeart/2005/8/layout/process1"/>
    <dgm:cxn modelId="{5C3306D5-25CC-46A2-BDC5-583EB6A975AB}" type="presOf" srcId="{D5ECC70E-52F6-4E49-902A-57921D8D7401}" destId="{DEE2114B-DEA4-491C-9FC2-2BD7AB4E2980}" srcOrd="1" destOrd="0" presId="urn:microsoft.com/office/officeart/2005/8/layout/process1"/>
    <dgm:cxn modelId="{47CED85B-601A-4451-BC05-2112367CC541}" type="presParOf" srcId="{101DE193-E57C-49E4-9DD7-982E67B76B53}" destId="{8517D972-7F0A-4786-86D0-21C3E3B976F9}" srcOrd="0" destOrd="0" presId="urn:microsoft.com/office/officeart/2005/8/layout/process1"/>
    <dgm:cxn modelId="{5771F1D3-7E18-417B-80AB-51669DBB57BF}" type="presParOf" srcId="{101DE193-E57C-49E4-9DD7-982E67B76B53}" destId="{37631D57-8EEF-47CB-8040-BF9D514102C1}" srcOrd="1" destOrd="0" presId="urn:microsoft.com/office/officeart/2005/8/layout/process1"/>
    <dgm:cxn modelId="{5F59E94B-DD4B-4C73-9F91-550CB49D00AB}" type="presParOf" srcId="{37631D57-8EEF-47CB-8040-BF9D514102C1}" destId="{DEE2114B-DEA4-491C-9FC2-2BD7AB4E2980}" srcOrd="0" destOrd="0" presId="urn:microsoft.com/office/officeart/2005/8/layout/process1"/>
    <dgm:cxn modelId="{BAB97459-C23B-4661-902B-B1234218BBD5}" type="presParOf" srcId="{101DE193-E57C-49E4-9DD7-982E67B76B53}" destId="{FE370569-2A8D-4E40-9364-42A12CD79928}" srcOrd="2" destOrd="0" presId="urn:microsoft.com/office/officeart/2005/8/layout/process1"/>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927FCC-F08C-44EF-A27E-C0E13C958A5A}" type="doc">
      <dgm:prSet loTypeId="urn:microsoft.com/office/officeart/2009/3/layout/SubStepProcess" loCatId="process" qsTypeId="urn:microsoft.com/office/officeart/2005/8/quickstyle/simple5" qsCatId="simple" csTypeId="urn:microsoft.com/office/officeart/2005/8/colors/colorful4" csCatId="colorful" phldr="1"/>
      <dgm:spPr/>
      <dgm:t>
        <a:bodyPr/>
        <a:lstStyle/>
        <a:p>
          <a:endParaRPr lang="es-EC"/>
        </a:p>
      </dgm:t>
    </dgm:pt>
    <dgm:pt modelId="{8B031111-EBAC-49F1-A049-2E35C2160BE0}">
      <dgm:prSet phldrT="[Texto]"/>
      <dgm:spPr>
        <a:effectLst>
          <a:outerShdw blurRad="50800" dist="38100" dir="2700000" algn="tl" rotWithShape="0">
            <a:prstClr val="black">
              <a:alpha val="40000"/>
            </a:prstClr>
          </a:outerShdw>
        </a:effectLst>
      </dgm:spPr>
      <dgm:t>
        <a:bodyPr/>
        <a:lstStyle/>
        <a:p>
          <a:r>
            <a:rPr lang="es-EC" b="1" dirty="0"/>
            <a:t>PEA</a:t>
          </a:r>
        </a:p>
      </dgm:t>
    </dgm:pt>
    <dgm:pt modelId="{9B092AF1-C94B-467D-8D3B-D8062BC8AB45}" type="parTrans" cxnId="{EF5BD23E-28D4-4EB0-ABD3-26E29A274BE5}">
      <dgm:prSet/>
      <dgm:spPr/>
      <dgm:t>
        <a:bodyPr/>
        <a:lstStyle/>
        <a:p>
          <a:endParaRPr lang="es-EC"/>
        </a:p>
      </dgm:t>
    </dgm:pt>
    <dgm:pt modelId="{88BF6F57-0982-4A2F-AF01-792EF5A57BF2}" type="sibTrans" cxnId="{EF5BD23E-28D4-4EB0-ABD3-26E29A274BE5}">
      <dgm:prSet/>
      <dgm:spPr/>
      <dgm:t>
        <a:bodyPr/>
        <a:lstStyle/>
        <a:p>
          <a:endParaRPr lang="es-EC"/>
        </a:p>
      </dgm:t>
    </dgm:pt>
    <dgm:pt modelId="{A36B8F6A-C370-4DD7-9B04-0CC9BF11FEDA}">
      <dgm:prSet phldrT="[Texto]"/>
      <dgm:spPr>
        <a:effectLst>
          <a:outerShdw blurRad="50800" dist="38100" dir="2700000" algn="tl" rotWithShape="0">
            <a:prstClr val="black">
              <a:alpha val="40000"/>
            </a:prstClr>
          </a:outerShdw>
        </a:effectLst>
      </dgm:spPr>
      <dgm:t>
        <a:bodyPr/>
        <a:lstStyle/>
        <a:p>
          <a:r>
            <a:rPr lang="es-EC" dirty="0"/>
            <a:t>Mano de obra y/o intelecto</a:t>
          </a:r>
        </a:p>
      </dgm:t>
    </dgm:pt>
    <dgm:pt modelId="{C1E4E70D-ED9C-426C-92EE-8B20A1459C40}" type="parTrans" cxnId="{69D5D168-6A51-4827-918A-B5D57D30063A}">
      <dgm:prSet/>
      <dgm:spPr/>
      <dgm:t>
        <a:bodyPr/>
        <a:lstStyle/>
        <a:p>
          <a:endParaRPr lang="es-EC"/>
        </a:p>
      </dgm:t>
    </dgm:pt>
    <dgm:pt modelId="{694B0EA0-4129-4850-AE9A-506684C3A63E}" type="sibTrans" cxnId="{69D5D168-6A51-4827-918A-B5D57D30063A}">
      <dgm:prSet/>
      <dgm:spPr/>
      <dgm:t>
        <a:bodyPr/>
        <a:lstStyle/>
        <a:p>
          <a:endParaRPr lang="es-EC"/>
        </a:p>
      </dgm:t>
    </dgm:pt>
    <dgm:pt modelId="{CA27720B-ED3E-464D-9DF4-21DE89E83093}">
      <dgm:prSet phldrT="[Texto]"/>
      <dgm:spPr>
        <a:effectLst>
          <a:outerShdw blurRad="50800" dist="38100" dir="2700000" algn="tl" rotWithShape="0">
            <a:prstClr val="black">
              <a:alpha val="40000"/>
            </a:prstClr>
          </a:outerShdw>
        </a:effectLst>
      </dgm:spPr>
      <dgm:t>
        <a:bodyPr/>
        <a:lstStyle/>
        <a:p>
          <a:r>
            <a:rPr lang="es-EC" dirty="0"/>
            <a:t>Remuneración </a:t>
          </a:r>
        </a:p>
      </dgm:t>
    </dgm:pt>
    <dgm:pt modelId="{67A3A26E-F1F7-4069-B301-3A3A3B65539F}" type="parTrans" cxnId="{92FC1E13-B3A4-43A1-BAB0-AE88771FDA85}">
      <dgm:prSet/>
      <dgm:spPr/>
      <dgm:t>
        <a:bodyPr/>
        <a:lstStyle/>
        <a:p>
          <a:endParaRPr lang="es-EC"/>
        </a:p>
      </dgm:t>
    </dgm:pt>
    <dgm:pt modelId="{28F43A7F-AABB-4278-912B-4CC7540E4BAF}" type="sibTrans" cxnId="{92FC1E13-B3A4-43A1-BAB0-AE88771FDA85}">
      <dgm:prSet/>
      <dgm:spPr/>
      <dgm:t>
        <a:bodyPr/>
        <a:lstStyle/>
        <a:p>
          <a:endParaRPr lang="es-EC"/>
        </a:p>
      </dgm:t>
    </dgm:pt>
    <dgm:pt modelId="{B754BD1F-F56C-488A-B7A4-87846A00246E}">
      <dgm:prSet phldrT="[Texto]"/>
      <dgm:spPr>
        <a:effectLst>
          <a:outerShdw blurRad="50800" dist="38100" dir="2700000" algn="tl" rotWithShape="0">
            <a:prstClr val="black">
              <a:alpha val="40000"/>
            </a:prstClr>
          </a:outerShdw>
        </a:effectLst>
      </dgm:spPr>
      <dgm:t>
        <a:bodyPr/>
        <a:lstStyle/>
        <a:p>
          <a:r>
            <a:rPr lang="es-EC" b="1" dirty="0"/>
            <a:t>Necesidad de investigar</a:t>
          </a:r>
        </a:p>
      </dgm:t>
    </dgm:pt>
    <dgm:pt modelId="{DC317119-88AC-42A0-9427-E2911C1DD685}" type="parTrans" cxnId="{7DBC627C-7B4E-446A-A88B-01FEDFE9DB19}">
      <dgm:prSet/>
      <dgm:spPr/>
      <dgm:t>
        <a:bodyPr/>
        <a:lstStyle/>
        <a:p>
          <a:endParaRPr lang="es-EC"/>
        </a:p>
      </dgm:t>
    </dgm:pt>
    <dgm:pt modelId="{9AAF6982-F802-47C8-B251-D75050CFA596}" type="sibTrans" cxnId="{7DBC627C-7B4E-446A-A88B-01FEDFE9DB19}">
      <dgm:prSet/>
      <dgm:spPr/>
      <dgm:t>
        <a:bodyPr/>
        <a:lstStyle/>
        <a:p>
          <a:endParaRPr lang="es-EC"/>
        </a:p>
      </dgm:t>
    </dgm:pt>
    <dgm:pt modelId="{673C9E47-45B3-4C0A-BB47-CF4BD5E2032D}">
      <dgm:prSet phldrT="[Texto]"/>
      <dgm:spPr>
        <a:effectLst>
          <a:outerShdw blurRad="50800" dist="38100" dir="2700000" algn="tl" rotWithShape="0">
            <a:prstClr val="black">
              <a:alpha val="40000"/>
            </a:prstClr>
          </a:outerShdw>
        </a:effectLst>
      </dgm:spPr>
      <dgm:t>
        <a:bodyPr/>
        <a:lstStyle/>
        <a:p>
          <a:r>
            <a:rPr lang="es-EC" dirty="0"/>
            <a:t>Trabajo fijo o estable</a:t>
          </a:r>
        </a:p>
      </dgm:t>
    </dgm:pt>
    <dgm:pt modelId="{BB35DB01-D021-4C44-9507-352C81B9CE8B}" type="parTrans" cxnId="{F31AC1BC-1CE9-41F2-AE4D-2705CF3A7045}">
      <dgm:prSet/>
      <dgm:spPr/>
      <dgm:t>
        <a:bodyPr/>
        <a:lstStyle/>
        <a:p>
          <a:endParaRPr lang="es-EC"/>
        </a:p>
      </dgm:t>
    </dgm:pt>
    <dgm:pt modelId="{6DD88C56-2AAD-4777-9F54-68A5C1CDBE70}" type="sibTrans" cxnId="{F31AC1BC-1CE9-41F2-AE4D-2705CF3A7045}">
      <dgm:prSet/>
      <dgm:spPr/>
      <dgm:t>
        <a:bodyPr/>
        <a:lstStyle/>
        <a:p>
          <a:endParaRPr lang="es-EC"/>
        </a:p>
      </dgm:t>
    </dgm:pt>
    <dgm:pt modelId="{B4A4B67B-6CAE-47B6-9463-AD18E9B43B4A}">
      <dgm:prSet phldrT="[Texto]"/>
      <dgm:spPr>
        <a:effectLst>
          <a:outerShdw blurRad="50800" dist="38100" dir="2700000" algn="tl" rotWithShape="0">
            <a:prstClr val="black">
              <a:alpha val="40000"/>
            </a:prstClr>
          </a:outerShdw>
        </a:effectLst>
      </dgm:spPr>
      <dgm:t>
        <a:bodyPr/>
        <a:lstStyle/>
        <a:p>
          <a:r>
            <a:rPr lang="es-EC" dirty="0"/>
            <a:t>Hábito y factores que influyen</a:t>
          </a:r>
        </a:p>
      </dgm:t>
    </dgm:pt>
    <dgm:pt modelId="{220DABC2-164C-4B2C-82DC-50D972951653}" type="parTrans" cxnId="{CD8B614A-538D-451F-8D4C-2BD83616FE31}">
      <dgm:prSet/>
      <dgm:spPr/>
      <dgm:t>
        <a:bodyPr/>
        <a:lstStyle/>
        <a:p>
          <a:endParaRPr lang="es-EC"/>
        </a:p>
      </dgm:t>
    </dgm:pt>
    <dgm:pt modelId="{76DA55F8-D88C-4869-B660-C70A932FC03F}" type="sibTrans" cxnId="{CD8B614A-538D-451F-8D4C-2BD83616FE31}">
      <dgm:prSet/>
      <dgm:spPr/>
      <dgm:t>
        <a:bodyPr/>
        <a:lstStyle/>
        <a:p>
          <a:endParaRPr lang="es-EC"/>
        </a:p>
      </dgm:t>
    </dgm:pt>
    <dgm:pt modelId="{97062D06-A9A4-4E91-8AAC-C0DBDCDB0B42}">
      <dgm:prSet phldrT="[Texto]"/>
      <dgm:spPr>
        <a:effectLst>
          <a:outerShdw blurRad="50800" dist="38100" dir="2700000" algn="tl" rotWithShape="0">
            <a:prstClr val="black">
              <a:alpha val="40000"/>
            </a:prstClr>
          </a:outerShdw>
        </a:effectLst>
      </dgm:spPr>
      <dgm:t>
        <a:bodyPr/>
        <a:lstStyle/>
        <a:p>
          <a:r>
            <a:rPr lang="es-EC" dirty="0"/>
            <a:t>Administrar el dinero</a:t>
          </a:r>
        </a:p>
      </dgm:t>
    </dgm:pt>
    <dgm:pt modelId="{CB7B0E1F-1403-4BB0-B78C-39FA13900737}" type="parTrans" cxnId="{A5916B2E-C568-4E8E-9D59-69E644E0BAC9}">
      <dgm:prSet/>
      <dgm:spPr/>
      <dgm:t>
        <a:bodyPr/>
        <a:lstStyle/>
        <a:p>
          <a:endParaRPr lang="es-EC"/>
        </a:p>
      </dgm:t>
    </dgm:pt>
    <dgm:pt modelId="{50CD3500-A8B1-4306-8E3C-2C7602D049F4}" type="sibTrans" cxnId="{A5916B2E-C568-4E8E-9D59-69E644E0BAC9}">
      <dgm:prSet/>
      <dgm:spPr/>
      <dgm:t>
        <a:bodyPr/>
        <a:lstStyle/>
        <a:p>
          <a:endParaRPr lang="es-EC"/>
        </a:p>
      </dgm:t>
    </dgm:pt>
    <dgm:pt modelId="{217187C1-EF03-4218-81D6-E7ABBA2BC2C5}">
      <dgm:prSet phldrT="[Texto]"/>
      <dgm:spPr>
        <a:effectLst>
          <a:outerShdw blurRad="50800" dist="38100" dir="2700000" algn="tl" rotWithShape="0">
            <a:prstClr val="black">
              <a:alpha val="40000"/>
            </a:prstClr>
          </a:outerShdw>
        </a:effectLst>
      </dgm:spPr>
      <dgm:t>
        <a:bodyPr/>
        <a:lstStyle/>
        <a:p>
          <a:r>
            <a:rPr lang="es-EC" dirty="0"/>
            <a:t>Prever el futuro inmediato</a:t>
          </a:r>
        </a:p>
      </dgm:t>
    </dgm:pt>
    <dgm:pt modelId="{36DDBFF8-25C1-443D-91F1-5C62E5164352}" type="parTrans" cxnId="{8DE47759-2E4E-4604-8C27-6A04EDD377F4}">
      <dgm:prSet/>
      <dgm:spPr/>
      <dgm:t>
        <a:bodyPr/>
        <a:lstStyle/>
        <a:p>
          <a:endParaRPr lang="es-EC"/>
        </a:p>
      </dgm:t>
    </dgm:pt>
    <dgm:pt modelId="{A43B93DE-1B0F-4368-A220-4D1CF614A5F6}" type="sibTrans" cxnId="{8DE47759-2E4E-4604-8C27-6A04EDD377F4}">
      <dgm:prSet/>
      <dgm:spPr/>
      <dgm:t>
        <a:bodyPr/>
        <a:lstStyle/>
        <a:p>
          <a:endParaRPr lang="es-EC"/>
        </a:p>
      </dgm:t>
    </dgm:pt>
    <dgm:pt modelId="{6630A483-A2B1-483D-AEFB-045D4106F211}" type="pres">
      <dgm:prSet presAssocID="{4E927FCC-F08C-44EF-A27E-C0E13C958A5A}" presName="Name0" presStyleCnt="0">
        <dgm:presLayoutVars>
          <dgm:chMax val="7"/>
          <dgm:dir/>
          <dgm:animOne val="branch"/>
        </dgm:presLayoutVars>
      </dgm:prSet>
      <dgm:spPr/>
    </dgm:pt>
    <dgm:pt modelId="{5C5AC836-65EB-4DEF-AA07-C4F6711EB713}" type="pres">
      <dgm:prSet presAssocID="{8B031111-EBAC-49F1-A049-2E35C2160BE0}" presName="parTx1" presStyleLbl="node1" presStyleIdx="0" presStyleCnt="2"/>
      <dgm:spPr/>
    </dgm:pt>
    <dgm:pt modelId="{AFC53FB1-0311-4C1C-9A7F-7566395392F6}" type="pres">
      <dgm:prSet presAssocID="{8B031111-EBAC-49F1-A049-2E35C2160BE0}" presName="spPre1" presStyleCnt="0"/>
      <dgm:spPr/>
    </dgm:pt>
    <dgm:pt modelId="{4CF0A2D2-6DFA-42FF-857A-FC50E7E9AC28}" type="pres">
      <dgm:prSet presAssocID="{8B031111-EBAC-49F1-A049-2E35C2160BE0}" presName="chLin1" presStyleCnt="0"/>
      <dgm:spPr/>
    </dgm:pt>
    <dgm:pt modelId="{9AE458C3-F002-42EE-AB06-9469F9B2E9ED}" type="pres">
      <dgm:prSet presAssocID="{C1E4E70D-ED9C-426C-92EE-8B20A1459C40}" presName="Name11" presStyleLbl="parChTrans1D1" presStyleIdx="0" presStyleCnt="18"/>
      <dgm:spPr/>
    </dgm:pt>
    <dgm:pt modelId="{1939010B-4161-4C45-8D0C-D291626D29AC}" type="pres">
      <dgm:prSet presAssocID="{C1E4E70D-ED9C-426C-92EE-8B20A1459C40}" presName="Name31" presStyleLbl="parChTrans1D1" presStyleIdx="1" presStyleCnt="18"/>
      <dgm:spPr/>
    </dgm:pt>
    <dgm:pt modelId="{F3964446-DE54-4446-BE74-F491CBF6C84E}" type="pres">
      <dgm:prSet presAssocID="{A36B8F6A-C370-4DD7-9B04-0CC9BF11FEDA}" presName="txAndLines1" presStyleCnt="0"/>
      <dgm:spPr/>
    </dgm:pt>
    <dgm:pt modelId="{18562376-FC92-487E-8C05-813BDA6198B1}" type="pres">
      <dgm:prSet presAssocID="{A36B8F6A-C370-4DD7-9B04-0CC9BF11FEDA}" presName="anchor1" presStyleCnt="0"/>
      <dgm:spPr/>
    </dgm:pt>
    <dgm:pt modelId="{A35C6F2F-EDD8-4065-AB89-1354FA3ADA0F}" type="pres">
      <dgm:prSet presAssocID="{A36B8F6A-C370-4DD7-9B04-0CC9BF11FEDA}" presName="backup1" presStyleCnt="0"/>
      <dgm:spPr/>
    </dgm:pt>
    <dgm:pt modelId="{1789D66F-0F51-4BD1-9988-6097B09166F0}" type="pres">
      <dgm:prSet presAssocID="{A36B8F6A-C370-4DD7-9B04-0CC9BF11FEDA}" presName="preLine1" presStyleLbl="parChTrans1D1" presStyleIdx="2" presStyleCnt="18"/>
      <dgm:spPr/>
    </dgm:pt>
    <dgm:pt modelId="{E2299BF0-073C-45A2-9E54-0F1BE32D9ABE}" type="pres">
      <dgm:prSet presAssocID="{A36B8F6A-C370-4DD7-9B04-0CC9BF11FEDA}" presName="desTx1" presStyleLbl="revTx" presStyleIdx="0" presStyleCnt="0">
        <dgm:presLayoutVars>
          <dgm:bulletEnabled val="1"/>
        </dgm:presLayoutVars>
      </dgm:prSet>
      <dgm:spPr/>
    </dgm:pt>
    <dgm:pt modelId="{2457FBF8-906B-4334-952E-61C51A2E9188}" type="pres">
      <dgm:prSet presAssocID="{A36B8F6A-C370-4DD7-9B04-0CC9BF11FEDA}" presName="postLine1" presStyleLbl="parChTrans1D1" presStyleIdx="3" presStyleCnt="18"/>
      <dgm:spPr/>
    </dgm:pt>
    <dgm:pt modelId="{BCFCA8A7-854C-4C5D-951C-F1D05C17FF41}" type="pres">
      <dgm:prSet presAssocID="{67A3A26E-F1F7-4069-B301-3A3A3B65539F}" presName="Name11" presStyleLbl="parChTrans1D1" presStyleIdx="4" presStyleCnt="18"/>
      <dgm:spPr/>
    </dgm:pt>
    <dgm:pt modelId="{7E2894A5-9AA7-4620-962F-4D8FA368368A}" type="pres">
      <dgm:prSet presAssocID="{67A3A26E-F1F7-4069-B301-3A3A3B65539F}" presName="Name31" presStyleLbl="parChTrans1D1" presStyleIdx="5" presStyleCnt="18"/>
      <dgm:spPr/>
    </dgm:pt>
    <dgm:pt modelId="{ED601C0B-C08B-40EF-90B8-D89879233DD7}" type="pres">
      <dgm:prSet presAssocID="{CA27720B-ED3E-464D-9DF4-21DE89E83093}" presName="txAndLines1" presStyleCnt="0"/>
      <dgm:spPr/>
    </dgm:pt>
    <dgm:pt modelId="{566C148D-C960-4468-851E-B5316388CD57}" type="pres">
      <dgm:prSet presAssocID="{CA27720B-ED3E-464D-9DF4-21DE89E83093}" presName="anchor1" presStyleCnt="0"/>
      <dgm:spPr/>
    </dgm:pt>
    <dgm:pt modelId="{D954E39C-D189-4E5C-B62E-C731D7136433}" type="pres">
      <dgm:prSet presAssocID="{CA27720B-ED3E-464D-9DF4-21DE89E83093}" presName="backup1" presStyleCnt="0"/>
      <dgm:spPr/>
    </dgm:pt>
    <dgm:pt modelId="{96453509-ADE7-4CEE-9223-94C49CE37135}" type="pres">
      <dgm:prSet presAssocID="{CA27720B-ED3E-464D-9DF4-21DE89E83093}" presName="preLine1" presStyleLbl="parChTrans1D1" presStyleIdx="6" presStyleCnt="18"/>
      <dgm:spPr/>
    </dgm:pt>
    <dgm:pt modelId="{8783CA39-CE84-44C2-9EA6-8F181D0FDB42}" type="pres">
      <dgm:prSet presAssocID="{CA27720B-ED3E-464D-9DF4-21DE89E83093}" presName="desTx1" presStyleLbl="revTx" presStyleIdx="0" presStyleCnt="0">
        <dgm:presLayoutVars>
          <dgm:bulletEnabled val="1"/>
        </dgm:presLayoutVars>
      </dgm:prSet>
      <dgm:spPr/>
    </dgm:pt>
    <dgm:pt modelId="{E191D30A-023C-4D82-A3BF-FDF26745A97A}" type="pres">
      <dgm:prSet presAssocID="{CA27720B-ED3E-464D-9DF4-21DE89E83093}" presName="postLine1" presStyleLbl="parChTrans1D1" presStyleIdx="7" presStyleCnt="18"/>
      <dgm:spPr/>
    </dgm:pt>
    <dgm:pt modelId="{B90A5A19-6801-4277-88C0-B14774525BF9}" type="pres">
      <dgm:prSet presAssocID="{BB35DB01-D021-4C44-9507-352C81B9CE8B}" presName="Name11" presStyleLbl="parChTrans1D1" presStyleIdx="8" presStyleCnt="18"/>
      <dgm:spPr/>
    </dgm:pt>
    <dgm:pt modelId="{4C940802-4AED-4622-B0AB-6F68AEF9A7DF}" type="pres">
      <dgm:prSet presAssocID="{BB35DB01-D021-4C44-9507-352C81B9CE8B}" presName="Name31" presStyleLbl="parChTrans1D1" presStyleIdx="9" presStyleCnt="18"/>
      <dgm:spPr/>
    </dgm:pt>
    <dgm:pt modelId="{345009FE-122F-4F2F-86D7-D3E503AD2030}" type="pres">
      <dgm:prSet presAssocID="{673C9E47-45B3-4C0A-BB47-CF4BD5E2032D}" presName="txAndLines1" presStyleCnt="0"/>
      <dgm:spPr/>
    </dgm:pt>
    <dgm:pt modelId="{8861532F-B8D4-46D0-9B56-6C8F81CEA673}" type="pres">
      <dgm:prSet presAssocID="{673C9E47-45B3-4C0A-BB47-CF4BD5E2032D}" presName="anchor1" presStyleCnt="0"/>
      <dgm:spPr/>
    </dgm:pt>
    <dgm:pt modelId="{948705CF-C3E0-4D91-92E1-96DB76EAE995}" type="pres">
      <dgm:prSet presAssocID="{673C9E47-45B3-4C0A-BB47-CF4BD5E2032D}" presName="backup1" presStyleCnt="0"/>
      <dgm:spPr/>
    </dgm:pt>
    <dgm:pt modelId="{4FFA7AE2-F200-4C9A-8466-96A6C174F73C}" type="pres">
      <dgm:prSet presAssocID="{673C9E47-45B3-4C0A-BB47-CF4BD5E2032D}" presName="preLine1" presStyleLbl="parChTrans1D1" presStyleIdx="10" presStyleCnt="18"/>
      <dgm:spPr/>
    </dgm:pt>
    <dgm:pt modelId="{873FE2AB-9E8D-467A-974C-64B68B2216C3}" type="pres">
      <dgm:prSet presAssocID="{673C9E47-45B3-4C0A-BB47-CF4BD5E2032D}" presName="desTx1" presStyleLbl="revTx" presStyleIdx="0" presStyleCnt="0">
        <dgm:presLayoutVars>
          <dgm:bulletEnabled val="1"/>
        </dgm:presLayoutVars>
      </dgm:prSet>
      <dgm:spPr/>
    </dgm:pt>
    <dgm:pt modelId="{46D2474C-50CD-4E19-B3A5-89F806F9EE1F}" type="pres">
      <dgm:prSet presAssocID="{673C9E47-45B3-4C0A-BB47-CF4BD5E2032D}" presName="postLine1" presStyleLbl="parChTrans1D1" presStyleIdx="11" presStyleCnt="18"/>
      <dgm:spPr/>
    </dgm:pt>
    <dgm:pt modelId="{A0E02D92-04B6-4A67-BD07-8CD9041FB09E}" type="pres">
      <dgm:prSet presAssocID="{8B031111-EBAC-49F1-A049-2E35C2160BE0}" presName="spPost1" presStyleCnt="0"/>
      <dgm:spPr/>
    </dgm:pt>
    <dgm:pt modelId="{8C78C773-F00E-4CAC-BDE6-D15D93A022A6}" type="pres">
      <dgm:prSet presAssocID="{B754BD1F-F56C-488A-B7A4-87846A00246E}" presName="parTx2" presStyleLbl="node1" presStyleIdx="1" presStyleCnt="2"/>
      <dgm:spPr/>
    </dgm:pt>
    <dgm:pt modelId="{E79A4AE8-7724-44FA-AA69-DACA56A49291}" type="pres">
      <dgm:prSet presAssocID="{B754BD1F-F56C-488A-B7A4-87846A00246E}" presName="spPre2" presStyleCnt="0"/>
      <dgm:spPr/>
    </dgm:pt>
    <dgm:pt modelId="{02F80C53-3448-4ACB-9A4B-2B98D9A7129E}" type="pres">
      <dgm:prSet presAssocID="{B754BD1F-F56C-488A-B7A4-87846A00246E}" presName="chLin2" presStyleCnt="0"/>
      <dgm:spPr/>
    </dgm:pt>
    <dgm:pt modelId="{8BA465CB-0E9C-4E21-9400-B253DED4210B}" type="pres">
      <dgm:prSet presAssocID="{220DABC2-164C-4B2C-82DC-50D972951653}" presName="Name45" presStyleLbl="parChTrans1D1" presStyleIdx="12" presStyleCnt="18"/>
      <dgm:spPr/>
    </dgm:pt>
    <dgm:pt modelId="{D7C5A9FB-BD14-4982-A414-F4C4D6ED8276}" type="pres">
      <dgm:prSet presAssocID="{B4A4B67B-6CAE-47B6-9463-AD18E9B43B4A}" presName="txAndLines2" presStyleCnt="0"/>
      <dgm:spPr/>
    </dgm:pt>
    <dgm:pt modelId="{C6F8799F-652E-4401-859C-06C14764722C}" type="pres">
      <dgm:prSet presAssocID="{B4A4B67B-6CAE-47B6-9463-AD18E9B43B4A}" presName="anchor2" presStyleCnt="0"/>
      <dgm:spPr/>
    </dgm:pt>
    <dgm:pt modelId="{2305CB46-EBB3-4A24-8BA1-982CF6311932}" type="pres">
      <dgm:prSet presAssocID="{B4A4B67B-6CAE-47B6-9463-AD18E9B43B4A}" presName="backup2" presStyleCnt="0"/>
      <dgm:spPr/>
    </dgm:pt>
    <dgm:pt modelId="{FCC4C5ED-A516-4446-90D8-65BFE1D213E3}" type="pres">
      <dgm:prSet presAssocID="{B4A4B67B-6CAE-47B6-9463-AD18E9B43B4A}" presName="preLine2" presStyleLbl="parChTrans1D1" presStyleIdx="13" presStyleCnt="18"/>
      <dgm:spPr/>
    </dgm:pt>
    <dgm:pt modelId="{1E69BA9E-BB5C-4CF2-84F0-30AB5E40B6D6}" type="pres">
      <dgm:prSet presAssocID="{B4A4B67B-6CAE-47B6-9463-AD18E9B43B4A}" presName="desTx2" presStyleLbl="revTx" presStyleIdx="0" presStyleCnt="0">
        <dgm:presLayoutVars>
          <dgm:bulletEnabled val="1"/>
        </dgm:presLayoutVars>
      </dgm:prSet>
      <dgm:spPr/>
    </dgm:pt>
    <dgm:pt modelId="{EE3682C9-7515-46E7-82F5-F33DF8BEC4FA}" type="pres">
      <dgm:prSet presAssocID="{CB7B0E1F-1403-4BB0-B78C-39FA13900737}" presName="Name45" presStyleLbl="parChTrans1D1" presStyleIdx="14" presStyleCnt="18"/>
      <dgm:spPr/>
    </dgm:pt>
    <dgm:pt modelId="{C264B453-9D5E-4446-B531-BA8E4BB489E2}" type="pres">
      <dgm:prSet presAssocID="{97062D06-A9A4-4E91-8AAC-C0DBDCDB0B42}" presName="txAndLines2" presStyleCnt="0"/>
      <dgm:spPr/>
    </dgm:pt>
    <dgm:pt modelId="{B0EADC7F-7A61-47F8-A32F-F72A46C28336}" type="pres">
      <dgm:prSet presAssocID="{97062D06-A9A4-4E91-8AAC-C0DBDCDB0B42}" presName="anchor2" presStyleCnt="0"/>
      <dgm:spPr/>
    </dgm:pt>
    <dgm:pt modelId="{00E31DC8-19A0-4312-A2A5-FFE817AC2556}" type="pres">
      <dgm:prSet presAssocID="{97062D06-A9A4-4E91-8AAC-C0DBDCDB0B42}" presName="backup2" presStyleCnt="0"/>
      <dgm:spPr/>
    </dgm:pt>
    <dgm:pt modelId="{BF55A5D1-5D29-4823-87DE-F3677B28155B}" type="pres">
      <dgm:prSet presAssocID="{97062D06-A9A4-4E91-8AAC-C0DBDCDB0B42}" presName="preLine2" presStyleLbl="parChTrans1D1" presStyleIdx="15" presStyleCnt="18"/>
      <dgm:spPr/>
    </dgm:pt>
    <dgm:pt modelId="{03DB7F6E-CBC4-4883-BB10-BB4B6B6F56A4}" type="pres">
      <dgm:prSet presAssocID="{97062D06-A9A4-4E91-8AAC-C0DBDCDB0B42}" presName="desTx2" presStyleLbl="revTx" presStyleIdx="0" presStyleCnt="0">
        <dgm:presLayoutVars>
          <dgm:bulletEnabled val="1"/>
        </dgm:presLayoutVars>
      </dgm:prSet>
      <dgm:spPr/>
    </dgm:pt>
    <dgm:pt modelId="{FA28567A-CE3C-4095-BB68-337D99A3449B}" type="pres">
      <dgm:prSet presAssocID="{36DDBFF8-25C1-443D-91F1-5C62E5164352}" presName="Name45" presStyleLbl="parChTrans1D1" presStyleIdx="16" presStyleCnt="18"/>
      <dgm:spPr/>
    </dgm:pt>
    <dgm:pt modelId="{20E8FE7D-6C2F-4D74-B064-DD5FFEB7E0BF}" type="pres">
      <dgm:prSet presAssocID="{217187C1-EF03-4218-81D6-E7ABBA2BC2C5}" presName="txAndLines2" presStyleCnt="0"/>
      <dgm:spPr/>
    </dgm:pt>
    <dgm:pt modelId="{7EA40163-CC7D-4ED2-8CC0-1DEDFB34AE8B}" type="pres">
      <dgm:prSet presAssocID="{217187C1-EF03-4218-81D6-E7ABBA2BC2C5}" presName="anchor2" presStyleCnt="0"/>
      <dgm:spPr/>
    </dgm:pt>
    <dgm:pt modelId="{E18DE592-E6EB-4B29-99F2-1086C569B962}" type="pres">
      <dgm:prSet presAssocID="{217187C1-EF03-4218-81D6-E7ABBA2BC2C5}" presName="backup2" presStyleCnt="0"/>
      <dgm:spPr/>
    </dgm:pt>
    <dgm:pt modelId="{A9BF54ED-4A3C-4837-8602-157BF2E11A8A}" type="pres">
      <dgm:prSet presAssocID="{217187C1-EF03-4218-81D6-E7ABBA2BC2C5}" presName="preLine2" presStyleLbl="parChTrans1D1" presStyleIdx="17" presStyleCnt="18"/>
      <dgm:spPr/>
    </dgm:pt>
    <dgm:pt modelId="{6713CA7C-1938-408C-A836-C14BED541FC2}" type="pres">
      <dgm:prSet presAssocID="{217187C1-EF03-4218-81D6-E7ABBA2BC2C5}" presName="desTx2" presStyleLbl="revTx" presStyleIdx="0" presStyleCnt="0">
        <dgm:presLayoutVars>
          <dgm:bulletEnabled val="1"/>
        </dgm:presLayoutVars>
      </dgm:prSet>
      <dgm:spPr/>
    </dgm:pt>
  </dgm:ptLst>
  <dgm:cxnLst>
    <dgm:cxn modelId="{ADB87E12-5BD3-440C-99B9-63CE3B2305BC}" type="presOf" srcId="{673C9E47-45B3-4C0A-BB47-CF4BD5E2032D}" destId="{873FE2AB-9E8D-467A-974C-64B68B2216C3}" srcOrd="0" destOrd="0" presId="urn:microsoft.com/office/officeart/2009/3/layout/SubStepProcess"/>
    <dgm:cxn modelId="{F2ADAD12-BB68-4112-B581-D6340F39846A}" type="presOf" srcId="{CA27720B-ED3E-464D-9DF4-21DE89E83093}" destId="{8783CA39-CE84-44C2-9EA6-8F181D0FDB42}" srcOrd="0" destOrd="0" presId="urn:microsoft.com/office/officeart/2009/3/layout/SubStepProcess"/>
    <dgm:cxn modelId="{92FC1E13-B3A4-43A1-BAB0-AE88771FDA85}" srcId="{8B031111-EBAC-49F1-A049-2E35C2160BE0}" destId="{CA27720B-ED3E-464D-9DF4-21DE89E83093}" srcOrd="1" destOrd="0" parTransId="{67A3A26E-F1F7-4069-B301-3A3A3B65539F}" sibTransId="{28F43A7F-AABB-4278-912B-4CC7540E4BAF}"/>
    <dgm:cxn modelId="{A5916B2E-C568-4E8E-9D59-69E644E0BAC9}" srcId="{B754BD1F-F56C-488A-B7A4-87846A00246E}" destId="{97062D06-A9A4-4E91-8AAC-C0DBDCDB0B42}" srcOrd="1" destOrd="0" parTransId="{CB7B0E1F-1403-4BB0-B78C-39FA13900737}" sibTransId="{50CD3500-A8B1-4306-8E3C-2C7602D049F4}"/>
    <dgm:cxn modelId="{EF5BD23E-28D4-4EB0-ABD3-26E29A274BE5}" srcId="{4E927FCC-F08C-44EF-A27E-C0E13C958A5A}" destId="{8B031111-EBAC-49F1-A049-2E35C2160BE0}" srcOrd="0" destOrd="0" parTransId="{9B092AF1-C94B-467D-8D3B-D8062BC8AB45}" sibTransId="{88BF6F57-0982-4A2F-AF01-792EF5A57BF2}"/>
    <dgm:cxn modelId="{69D5D168-6A51-4827-918A-B5D57D30063A}" srcId="{8B031111-EBAC-49F1-A049-2E35C2160BE0}" destId="{A36B8F6A-C370-4DD7-9B04-0CC9BF11FEDA}" srcOrd="0" destOrd="0" parTransId="{C1E4E70D-ED9C-426C-92EE-8B20A1459C40}" sibTransId="{694B0EA0-4129-4850-AE9A-506684C3A63E}"/>
    <dgm:cxn modelId="{CD8B614A-538D-451F-8D4C-2BD83616FE31}" srcId="{B754BD1F-F56C-488A-B7A4-87846A00246E}" destId="{B4A4B67B-6CAE-47B6-9463-AD18E9B43B4A}" srcOrd="0" destOrd="0" parTransId="{220DABC2-164C-4B2C-82DC-50D972951653}" sibTransId="{76DA55F8-D88C-4869-B660-C70A932FC03F}"/>
    <dgm:cxn modelId="{648FE555-794A-40A7-9906-87A3448184A9}" type="presOf" srcId="{217187C1-EF03-4218-81D6-E7ABBA2BC2C5}" destId="{6713CA7C-1938-408C-A836-C14BED541FC2}" srcOrd="0" destOrd="0" presId="urn:microsoft.com/office/officeart/2009/3/layout/SubStepProcess"/>
    <dgm:cxn modelId="{8DE47759-2E4E-4604-8C27-6A04EDD377F4}" srcId="{B754BD1F-F56C-488A-B7A4-87846A00246E}" destId="{217187C1-EF03-4218-81D6-E7ABBA2BC2C5}" srcOrd="2" destOrd="0" parTransId="{36DDBFF8-25C1-443D-91F1-5C62E5164352}" sibTransId="{A43B93DE-1B0F-4368-A220-4D1CF614A5F6}"/>
    <dgm:cxn modelId="{7DBC627C-7B4E-446A-A88B-01FEDFE9DB19}" srcId="{4E927FCC-F08C-44EF-A27E-C0E13C958A5A}" destId="{B754BD1F-F56C-488A-B7A4-87846A00246E}" srcOrd="1" destOrd="0" parTransId="{DC317119-88AC-42A0-9427-E2911C1DD685}" sibTransId="{9AAF6982-F802-47C8-B251-D75050CFA596}"/>
    <dgm:cxn modelId="{FCADA18F-2F0E-4963-90F4-08D89833640C}" type="presOf" srcId="{4E927FCC-F08C-44EF-A27E-C0E13C958A5A}" destId="{6630A483-A2B1-483D-AEFB-045D4106F211}" srcOrd="0" destOrd="0" presId="urn:microsoft.com/office/officeart/2009/3/layout/SubStepProcess"/>
    <dgm:cxn modelId="{AB3ECBA6-E0F4-4FA9-9B27-EBBAFC8BD0AF}" type="presOf" srcId="{B4A4B67B-6CAE-47B6-9463-AD18E9B43B4A}" destId="{1E69BA9E-BB5C-4CF2-84F0-30AB5E40B6D6}" srcOrd="0" destOrd="0" presId="urn:microsoft.com/office/officeart/2009/3/layout/SubStepProcess"/>
    <dgm:cxn modelId="{F31AC1BC-1CE9-41F2-AE4D-2705CF3A7045}" srcId="{8B031111-EBAC-49F1-A049-2E35C2160BE0}" destId="{673C9E47-45B3-4C0A-BB47-CF4BD5E2032D}" srcOrd="2" destOrd="0" parTransId="{BB35DB01-D021-4C44-9507-352C81B9CE8B}" sibTransId="{6DD88C56-2AAD-4777-9F54-68A5C1CDBE70}"/>
    <dgm:cxn modelId="{94BE09BE-67E0-45D9-8796-AF39F12CCBE5}" type="presOf" srcId="{A36B8F6A-C370-4DD7-9B04-0CC9BF11FEDA}" destId="{E2299BF0-073C-45A2-9E54-0F1BE32D9ABE}" srcOrd="0" destOrd="0" presId="urn:microsoft.com/office/officeart/2009/3/layout/SubStepProcess"/>
    <dgm:cxn modelId="{49CE2ECA-85E4-40A0-8ACD-5C5CBD24E4C3}" type="presOf" srcId="{97062D06-A9A4-4E91-8AAC-C0DBDCDB0B42}" destId="{03DB7F6E-CBC4-4883-BB10-BB4B6B6F56A4}" srcOrd="0" destOrd="0" presId="urn:microsoft.com/office/officeart/2009/3/layout/SubStepProcess"/>
    <dgm:cxn modelId="{4D7EFADF-B179-42BD-8985-0EA294DF7F44}" type="presOf" srcId="{B754BD1F-F56C-488A-B7A4-87846A00246E}" destId="{8C78C773-F00E-4CAC-BDE6-D15D93A022A6}" srcOrd="0" destOrd="0" presId="urn:microsoft.com/office/officeart/2009/3/layout/SubStepProcess"/>
    <dgm:cxn modelId="{E5CBC2F7-C9F4-451B-AF34-357D328AA54E}" type="presOf" srcId="{8B031111-EBAC-49F1-A049-2E35C2160BE0}" destId="{5C5AC836-65EB-4DEF-AA07-C4F6711EB713}" srcOrd="0" destOrd="0" presId="urn:microsoft.com/office/officeart/2009/3/layout/SubStepProcess"/>
    <dgm:cxn modelId="{E1E2A495-EA1F-4A00-8E34-D1BAA18D1A6E}" type="presParOf" srcId="{6630A483-A2B1-483D-AEFB-045D4106F211}" destId="{5C5AC836-65EB-4DEF-AA07-C4F6711EB713}" srcOrd="0" destOrd="0" presId="urn:microsoft.com/office/officeart/2009/3/layout/SubStepProcess"/>
    <dgm:cxn modelId="{BBD2D914-95C2-4EAD-BFCE-F7D122C85B42}" type="presParOf" srcId="{6630A483-A2B1-483D-AEFB-045D4106F211}" destId="{AFC53FB1-0311-4C1C-9A7F-7566395392F6}" srcOrd="1" destOrd="0" presId="urn:microsoft.com/office/officeart/2009/3/layout/SubStepProcess"/>
    <dgm:cxn modelId="{398AC8EF-BF04-440A-A1AB-5EFCC224D959}" type="presParOf" srcId="{6630A483-A2B1-483D-AEFB-045D4106F211}" destId="{4CF0A2D2-6DFA-42FF-857A-FC50E7E9AC28}" srcOrd="2" destOrd="0" presId="urn:microsoft.com/office/officeart/2009/3/layout/SubStepProcess"/>
    <dgm:cxn modelId="{4A706024-64E3-4AD5-8136-D19BA2FC9F65}" type="presParOf" srcId="{4CF0A2D2-6DFA-42FF-857A-FC50E7E9AC28}" destId="{9AE458C3-F002-42EE-AB06-9469F9B2E9ED}" srcOrd="0" destOrd="0" presId="urn:microsoft.com/office/officeart/2009/3/layout/SubStepProcess"/>
    <dgm:cxn modelId="{44FAFDC9-C971-4251-A380-B7C5180D3A07}" type="presParOf" srcId="{4CF0A2D2-6DFA-42FF-857A-FC50E7E9AC28}" destId="{1939010B-4161-4C45-8D0C-D291626D29AC}" srcOrd="1" destOrd="0" presId="urn:microsoft.com/office/officeart/2009/3/layout/SubStepProcess"/>
    <dgm:cxn modelId="{20C2A1AE-24C9-4DD8-A224-3712B3713A86}" type="presParOf" srcId="{4CF0A2D2-6DFA-42FF-857A-FC50E7E9AC28}" destId="{F3964446-DE54-4446-BE74-F491CBF6C84E}" srcOrd="2" destOrd="0" presId="urn:microsoft.com/office/officeart/2009/3/layout/SubStepProcess"/>
    <dgm:cxn modelId="{9F76A670-ACE3-448A-BD4A-F536F95FAE72}" type="presParOf" srcId="{F3964446-DE54-4446-BE74-F491CBF6C84E}" destId="{18562376-FC92-487E-8C05-813BDA6198B1}" srcOrd="0" destOrd="0" presId="urn:microsoft.com/office/officeart/2009/3/layout/SubStepProcess"/>
    <dgm:cxn modelId="{DD72C139-A32C-4A13-8D71-D65072091F47}" type="presParOf" srcId="{F3964446-DE54-4446-BE74-F491CBF6C84E}" destId="{A35C6F2F-EDD8-4065-AB89-1354FA3ADA0F}" srcOrd="1" destOrd="0" presId="urn:microsoft.com/office/officeart/2009/3/layout/SubStepProcess"/>
    <dgm:cxn modelId="{8E52C2A2-A328-4AF5-B474-D4E106613F04}" type="presParOf" srcId="{F3964446-DE54-4446-BE74-F491CBF6C84E}" destId="{1789D66F-0F51-4BD1-9988-6097B09166F0}" srcOrd="2" destOrd="0" presId="urn:microsoft.com/office/officeart/2009/3/layout/SubStepProcess"/>
    <dgm:cxn modelId="{33FA6EBB-8225-4D39-8F21-F2B5E99A6697}" type="presParOf" srcId="{F3964446-DE54-4446-BE74-F491CBF6C84E}" destId="{E2299BF0-073C-45A2-9E54-0F1BE32D9ABE}" srcOrd="3" destOrd="0" presId="urn:microsoft.com/office/officeart/2009/3/layout/SubStepProcess"/>
    <dgm:cxn modelId="{DAA11167-63E8-4A39-860A-AD292A4E146E}" type="presParOf" srcId="{F3964446-DE54-4446-BE74-F491CBF6C84E}" destId="{2457FBF8-906B-4334-952E-61C51A2E9188}" srcOrd="4" destOrd="0" presId="urn:microsoft.com/office/officeart/2009/3/layout/SubStepProcess"/>
    <dgm:cxn modelId="{B16D66A7-C1BE-439D-B41E-AD4F73D56D22}" type="presParOf" srcId="{4CF0A2D2-6DFA-42FF-857A-FC50E7E9AC28}" destId="{BCFCA8A7-854C-4C5D-951C-F1D05C17FF41}" srcOrd="3" destOrd="0" presId="urn:microsoft.com/office/officeart/2009/3/layout/SubStepProcess"/>
    <dgm:cxn modelId="{25CA7B10-EB2E-4F56-8B38-08D89A51353B}" type="presParOf" srcId="{4CF0A2D2-6DFA-42FF-857A-FC50E7E9AC28}" destId="{7E2894A5-9AA7-4620-962F-4D8FA368368A}" srcOrd="4" destOrd="0" presId="urn:microsoft.com/office/officeart/2009/3/layout/SubStepProcess"/>
    <dgm:cxn modelId="{70B4AE98-429D-467A-848A-B77ABD782C6C}" type="presParOf" srcId="{4CF0A2D2-6DFA-42FF-857A-FC50E7E9AC28}" destId="{ED601C0B-C08B-40EF-90B8-D89879233DD7}" srcOrd="5" destOrd="0" presId="urn:microsoft.com/office/officeart/2009/3/layout/SubStepProcess"/>
    <dgm:cxn modelId="{A1E3644C-77F6-4C5D-AE07-1AD950EA98D1}" type="presParOf" srcId="{ED601C0B-C08B-40EF-90B8-D89879233DD7}" destId="{566C148D-C960-4468-851E-B5316388CD57}" srcOrd="0" destOrd="0" presId="urn:microsoft.com/office/officeart/2009/3/layout/SubStepProcess"/>
    <dgm:cxn modelId="{F347C1E5-31A7-4CD7-8AC1-7A3231E1783A}" type="presParOf" srcId="{ED601C0B-C08B-40EF-90B8-D89879233DD7}" destId="{D954E39C-D189-4E5C-B62E-C731D7136433}" srcOrd="1" destOrd="0" presId="urn:microsoft.com/office/officeart/2009/3/layout/SubStepProcess"/>
    <dgm:cxn modelId="{6443CBE4-0EDB-43DF-AB27-40C5C32A22B8}" type="presParOf" srcId="{ED601C0B-C08B-40EF-90B8-D89879233DD7}" destId="{96453509-ADE7-4CEE-9223-94C49CE37135}" srcOrd="2" destOrd="0" presId="urn:microsoft.com/office/officeart/2009/3/layout/SubStepProcess"/>
    <dgm:cxn modelId="{AF083BFA-16B9-4E44-A531-94B9423958E7}" type="presParOf" srcId="{ED601C0B-C08B-40EF-90B8-D89879233DD7}" destId="{8783CA39-CE84-44C2-9EA6-8F181D0FDB42}" srcOrd="3" destOrd="0" presId="urn:microsoft.com/office/officeart/2009/3/layout/SubStepProcess"/>
    <dgm:cxn modelId="{0EF42196-D060-4CCD-825F-9CCB94F3C619}" type="presParOf" srcId="{ED601C0B-C08B-40EF-90B8-D89879233DD7}" destId="{E191D30A-023C-4D82-A3BF-FDF26745A97A}" srcOrd="4" destOrd="0" presId="urn:microsoft.com/office/officeart/2009/3/layout/SubStepProcess"/>
    <dgm:cxn modelId="{7A98AD24-7BC8-4B3C-A75D-06483130EE2F}" type="presParOf" srcId="{4CF0A2D2-6DFA-42FF-857A-FC50E7E9AC28}" destId="{B90A5A19-6801-4277-88C0-B14774525BF9}" srcOrd="6" destOrd="0" presId="urn:microsoft.com/office/officeart/2009/3/layout/SubStepProcess"/>
    <dgm:cxn modelId="{0AA1F283-9317-4149-AA17-6465CF71D9CC}" type="presParOf" srcId="{4CF0A2D2-6DFA-42FF-857A-FC50E7E9AC28}" destId="{4C940802-4AED-4622-B0AB-6F68AEF9A7DF}" srcOrd="7" destOrd="0" presId="urn:microsoft.com/office/officeart/2009/3/layout/SubStepProcess"/>
    <dgm:cxn modelId="{49E78CA2-21BB-4767-B35F-3B6B4E39FA00}" type="presParOf" srcId="{4CF0A2D2-6DFA-42FF-857A-FC50E7E9AC28}" destId="{345009FE-122F-4F2F-86D7-D3E503AD2030}" srcOrd="8" destOrd="0" presId="urn:microsoft.com/office/officeart/2009/3/layout/SubStepProcess"/>
    <dgm:cxn modelId="{60358ECF-74D8-4608-908E-8C8039412E25}" type="presParOf" srcId="{345009FE-122F-4F2F-86D7-D3E503AD2030}" destId="{8861532F-B8D4-46D0-9B56-6C8F81CEA673}" srcOrd="0" destOrd="0" presId="urn:microsoft.com/office/officeart/2009/3/layout/SubStepProcess"/>
    <dgm:cxn modelId="{436740EA-2961-49F2-84D4-7C4C6062EFB3}" type="presParOf" srcId="{345009FE-122F-4F2F-86D7-D3E503AD2030}" destId="{948705CF-C3E0-4D91-92E1-96DB76EAE995}" srcOrd="1" destOrd="0" presId="urn:microsoft.com/office/officeart/2009/3/layout/SubStepProcess"/>
    <dgm:cxn modelId="{F8BC6FD7-04A3-4DD3-99F0-B692921210AA}" type="presParOf" srcId="{345009FE-122F-4F2F-86D7-D3E503AD2030}" destId="{4FFA7AE2-F200-4C9A-8466-96A6C174F73C}" srcOrd="2" destOrd="0" presId="urn:microsoft.com/office/officeart/2009/3/layout/SubStepProcess"/>
    <dgm:cxn modelId="{E9867A8C-DFD7-4E59-8618-D08EDB45104A}" type="presParOf" srcId="{345009FE-122F-4F2F-86D7-D3E503AD2030}" destId="{873FE2AB-9E8D-467A-974C-64B68B2216C3}" srcOrd="3" destOrd="0" presId="urn:microsoft.com/office/officeart/2009/3/layout/SubStepProcess"/>
    <dgm:cxn modelId="{D9E311EE-9F4A-4C84-A110-FB7C5EF40855}" type="presParOf" srcId="{345009FE-122F-4F2F-86D7-D3E503AD2030}" destId="{46D2474C-50CD-4E19-B3A5-89F806F9EE1F}" srcOrd="4" destOrd="0" presId="urn:microsoft.com/office/officeart/2009/3/layout/SubStepProcess"/>
    <dgm:cxn modelId="{5CA0B6B0-EF78-450E-8E6D-5505959ACCCB}" type="presParOf" srcId="{6630A483-A2B1-483D-AEFB-045D4106F211}" destId="{A0E02D92-04B6-4A67-BD07-8CD9041FB09E}" srcOrd="3" destOrd="0" presId="urn:microsoft.com/office/officeart/2009/3/layout/SubStepProcess"/>
    <dgm:cxn modelId="{BF785C19-5E2B-4F57-B18B-A4564A290D90}" type="presParOf" srcId="{6630A483-A2B1-483D-AEFB-045D4106F211}" destId="{8C78C773-F00E-4CAC-BDE6-D15D93A022A6}" srcOrd="4" destOrd="0" presId="urn:microsoft.com/office/officeart/2009/3/layout/SubStepProcess"/>
    <dgm:cxn modelId="{BC557C8A-9D0C-4E69-93FC-4D5F92E85E56}" type="presParOf" srcId="{6630A483-A2B1-483D-AEFB-045D4106F211}" destId="{E79A4AE8-7724-44FA-AA69-DACA56A49291}" srcOrd="5" destOrd="0" presId="urn:microsoft.com/office/officeart/2009/3/layout/SubStepProcess"/>
    <dgm:cxn modelId="{17D9446F-5313-40F4-9B6C-AAD46B6E3651}" type="presParOf" srcId="{6630A483-A2B1-483D-AEFB-045D4106F211}" destId="{02F80C53-3448-4ACB-9A4B-2B98D9A7129E}" srcOrd="6" destOrd="0" presId="urn:microsoft.com/office/officeart/2009/3/layout/SubStepProcess"/>
    <dgm:cxn modelId="{76A062B9-4469-47EB-89B1-89E75AC71203}" type="presParOf" srcId="{02F80C53-3448-4ACB-9A4B-2B98D9A7129E}" destId="{8BA465CB-0E9C-4E21-9400-B253DED4210B}" srcOrd="0" destOrd="0" presId="urn:microsoft.com/office/officeart/2009/3/layout/SubStepProcess"/>
    <dgm:cxn modelId="{D026F77E-B48E-456B-818D-8120670796A8}" type="presParOf" srcId="{02F80C53-3448-4ACB-9A4B-2B98D9A7129E}" destId="{D7C5A9FB-BD14-4982-A414-F4C4D6ED8276}" srcOrd="1" destOrd="0" presId="urn:microsoft.com/office/officeart/2009/3/layout/SubStepProcess"/>
    <dgm:cxn modelId="{0ED02D3C-DB1A-4466-8F28-CA891975CA71}" type="presParOf" srcId="{D7C5A9FB-BD14-4982-A414-F4C4D6ED8276}" destId="{C6F8799F-652E-4401-859C-06C14764722C}" srcOrd="0" destOrd="0" presId="urn:microsoft.com/office/officeart/2009/3/layout/SubStepProcess"/>
    <dgm:cxn modelId="{90E13C83-360F-4E65-8D96-37A63726C486}" type="presParOf" srcId="{D7C5A9FB-BD14-4982-A414-F4C4D6ED8276}" destId="{2305CB46-EBB3-4A24-8BA1-982CF6311932}" srcOrd="1" destOrd="0" presId="urn:microsoft.com/office/officeart/2009/3/layout/SubStepProcess"/>
    <dgm:cxn modelId="{0FBB89E6-0EDA-47A1-B627-202798FE24D6}" type="presParOf" srcId="{D7C5A9FB-BD14-4982-A414-F4C4D6ED8276}" destId="{FCC4C5ED-A516-4446-90D8-65BFE1D213E3}" srcOrd="2" destOrd="0" presId="urn:microsoft.com/office/officeart/2009/3/layout/SubStepProcess"/>
    <dgm:cxn modelId="{3486B44E-A9B4-4F83-B730-B1462F4DF55A}" type="presParOf" srcId="{D7C5A9FB-BD14-4982-A414-F4C4D6ED8276}" destId="{1E69BA9E-BB5C-4CF2-84F0-30AB5E40B6D6}" srcOrd="3" destOrd="0" presId="urn:microsoft.com/office/officeart/2009/3/layout/SubStepProcess"/>
    <dgm:cxn modelId="{E22BE1A6-8683-462A-9129-942E66EFEEB2}" type="presParOf" srcId="{02F80C53-3448-4ACB-9A4B-2B98D9A7129E}" destId="{EE3682C9-7515-46E7-82F5-F33DF8BEC4FA}" srcOrd="2" destOrd="0" presId="urn:microsoft.com/office/officeart/2009/3/layout/SubStepProcess"/>
    <dgm:cxn modelId="{4ECF7FD4-5CEB-4F8E-BF93-4E946F719C62}" type="presParOf" srcId="{02F80C53-3448-4ACB-9A4B-2B98D9A7129E}" destId="{C264B453-9D5E-4446-B531-BA8E4BB489E2}" srcOrd="3" destOrd="0" presId="urn:microsoft.com/office/officeart/2009/3/layout/SubStepProcess"/>
    <dgm:cxn modelId="{F60F1EDB-DC71-4C85-8F56-41BD6C18B568}" type="presParOf" srcId="{C264B453-9D5E-4446-B531-BA8E4BB489E2}" destId="{B0EADC7F-7A61-47F8-A32F-F72A46C28336}" srcOrd="0" destOrd="0" presId="urn:microsoft.com/office/officeart/2009/3/layout/SubStepProcess"/>
    <dgm:cxn modelId="{9DC840DB-E57F-4B48-BEAC-5F8F4D180BD0}" type="presParOf" srcId="{C264B453-9D5E-4446-B531-BA8E4BB489E2}" destId="{00E31DC8-19A0-4312-A2A5-FFE817AC2556}" srcOrd="1" destOrd="0" presId="urn:microsoft.com/office/officeart/2009/3/layout/SubStepProcess"/>
    <dgm:cxn modelId="{592DAA02-D693-4F5D-ACEA-7C3881675F8A}" type="presParOf" srcId="{C264B453-9D5E-4446-B531-BA8E4BB489E2}" destId="{BF55A5D1-5D29-4823-87DE-F3677B28155B}" srcOrd="2" destOrd="0" presId="urn:microsoft.com/office/officeart/2009/3/layout/SubStepProcess"/>
    <dgm:cxn modelId="{D7079B7F-A3C3-4FF5-90EA-0377AC4404EC}" type="presParOf" srcId="{C264B453-9D5E-4446-B531-BA8E4BB489E2}" destId="{03DB7F6E-CBC4-4883-BB10-BB4B6B6F56A4}" srcOrd="3" destOrd="0" presId="urn:microsoft.com/office/officeart/2009/3/layout/SubStepProcess"/>
    <dgm:cxn modelId="{E5D5252D-7C65-4E3D-AF86-B8C4319226B9}" type="presParOf" srcId="{02F80C53-3448-4ACB-9A4B-2B98D9A7129E}" destId="{FA28567A-CE3C-4095-BB68-337D99A3449B}" srcOrd="4" destOrd="0" presId="urn:microsoft.com/office/officeart/2009/3/layout/SubStepProcess"/>
    <dgm:cxn modelId="{10E55B30-5035-4EF1-88FE-3962C3A5363D}" type="presParOf" srcId="{02F80C53-3448-4ACB-9A4B-2B98D9A7129E}" destId="{20E8FE7D-6C2F-4D74-B064-DD5FFEB7E0BF}" srcOrd="5" destOrd="0" presId="urn:microsoft.com/office/officeart/2009/3/layout/SubStepProcess"/>
    <dgm:cxn modelId="{FFB28A15-351F-4155-A516-92780E926F26}" type="presParOf" srcId="{20E8FE7D-6C2F-4D74-B064-DD5FFEB7E0BF}" destId="{7EA40163-CC7D-4ED2-8CC0-1DEDFB34AE8B}" srcOrd="0" destOrd="0" presId="urn:microsoft.com/office/officeart/2009/3/layout/SubStepProcess"/>
    <dgm:cxn modelId="{90B8B5BD-AC28-4A63-A9A1-6026E7F8D27D}" type="presParOf" srcId="{20E8FE7D-6C2F-4D74-B064-DD5FFEB7E0BF}" destId="{E18DE592-E6EB-4B29-99F2-1086C569B962}" srcOrd="1" destOrd="0" presId="urn:microsoft.com/office/officeart/2009/3/layout/SubStepProcess"/>
    <dgm:cxn modelId="{BB1F3530-F9BF-45EB-B432-0F04DE0BD97B}" type="presParOf" srcId="{20E8FE7D-6C2F-4D74-B064-DD5FFEB7E0BF}" destId="{A9BF54ED-4A3C-4837-8602-157BF2E11A8A}" srcOrd="2" destOrd="0" presId="urn:microsoft.com/office/officeart/2009/3/layout/SubStepProcess"/>
    <dgm:cxn modelId="{FC7650FD-B445-47BB-9B8C-58CA0085C6C7}" type="presParOf" srcId="{20E8FE7D-6C2F-4D74-B064-DD5FFEB7E0BF}" destId="{6713CA7C-1938-408C-A836-C14BED541FC2}"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C35750-8553-41C1-9F4E-0808F35CB1EC}" type="doc">
      <dgm:prSet loTypeId="urn:microsoft.com/office/officeart/2005/8/layout/process2" loCatId="process" qsTypeId="urn:microsoft.com/office/officeart/2005/8/quickstyle/simple5" qsCatId="simple" csTypeId="urn:microsoft.com/office/officeart/2005/8/colors/colorful2" csCatId="colorful" phldr="1"/>
      <dgm:spPr/>
    </dgm:pt>
    <dgm:pt modelId="{5167B94F-F112-4E0D-BA7C-A41D9A2049F5}">
      <dgm:prSet phldrT="[Texto]"/>
      <dgm:spPr>
        <a:effectLst>
          <a:outerShdw blurRad="50800" dist="38100" dir="2700000" algn="tl" rotWithShape="0">
            <a:prstClr val="black">
              <a:alpha val="40000"/>
            </a:prstClr>
          </a:outerShdw>
        </a:effectLst>
      </dgm:spPr>
      <dgm:t>
        <a:bodyPr/>
        <a:lstStyle/>
        <a:p>
          <a:r>
            <a:rPr lang="es-EC" dirty="0"/>
            <a:t>Administración de las finanzas personales</a:t>
          </a:r>
        </a:p>
      </dgm:t>
    </dgm:pt>
    <dgm:pt modelId="{A34D4132-17C2-4CB9-892F-E6C619B091EF}" type="parTrans" cxnId="{6B80158A-60FF-4A40-9B8F-9D33E96C7DF6}">
      <dgm:prSet/>
      <dgm:spPr/>
      <dgm:t>
        <a:bodyPr/>
        <a:lstStyle/>
        <a:p>
          <a:endParaRPr lang="es-EC"/>
        </a:p>
      </dgm:t>
    </dgm:pt>
    <dgm:pt modelId="{2B6A0933-B40D-4232-8AFC-EE2A34CF02FF}" type="sibTrans" cxnId="{6B80158A-60FF-4A40-9B8F-9D33E96C7DF6}">
      <dgm:prSet/>
      <dgm:spPr/>
      <dgm:t>
        <a:bodyPr/>
        <a:lstStyle/>
        <a:p>
          <a:endParaRPr lang="es-EC" dirty="0"/>
        </a:p>
      </dgm:t>
    </dgm:pt>
    <dgm:pt modelId="{C4CB6A71-13CE-417F-96B5-0328303456AE}">
      <dgm:prSet phldrT="[Texto]"/>
      <dgm:spPr>
        <a:effectLst>
          <a:outerShdw blurRad="50800" dist="38100" dir="2700000" algn="tl" rotWithShape="0">
            <a:prstClr val="black">
              <a:alpha val="40000"/>
            </a:prstClr>
          </a:outerShdw>
        </a:effectLst>
      </dgm:spPr>
      <dgm:t>
        <a:bodyPr/>
        <a:lstStyle/>
        <a:p>
          <a:r>
            <a:rPr lang="es-EC" dirty="0"/>
            <a:t>Control riguroso en el tiempo, aprovechar oportunidades y recursos disponibles</a:t>
          </a:r>
        </a:p>
      </dgm:t>
    </dgm:pt>
    <dgm:pt modelId="{8D7BAC47-A475-4746-96B3-161FE462DB75}" type="parTrans" cxnId="{0A01BF57-4246-43B6-9E23-67ECB9EBCFBD}">
      <dgm:prSet/>
      <dgm:spPr/>
      <dgm:t>
        <a:bodyPr/>
        <a:lstStyle/>
        <a:p>
          <a:endParaRPr lang="es-EC"/>
        </a:p>
      </dgm:t>
    </dgm:pt>
    <dgm:pt modelId="{ADF4B10C-ADD6-4E58-A982-AA35736D0FBA}" type="sibTrans" cxnId="{0A01BF57-4246-43B6-9E23-67ECB9EBCFBD}">
      <dgm:prSet/>
      <dgm:spPr/>
      <dgm:t>
        <a:bodyPr/>
        <a:lstStyle/>
        <a:p>
          <a:endParaRPr lang="es-EC" dirty="0"/>
        </a:p>
      </dgm:t>
    </dgm:pt>
    <dgm:pt modelId="{AF5D2D42-0E65-47A6-831E-ABB2BA0BCD0C}">
      <dgm:prSet phldrT="[Texto]"/>
      <dgm:spPr>
        <a:effectLst>
          <a:outerShdw blurRad="50800" dist="38100" dir="2700000" algn="tl" rotWithShape="0">
            <a:prstClr val="black">
              <a:alpha val="40000"/>
            </a:prstClr>
          </a:outerShdw>
        </a:effectLst>
      </dgm:spPr>
      <dgm:t>
        <a:bodyPr/>
        <a:lstStyle/>
        <a:p>
          <a:r>
            <a:rPr lang="es-EC" dirty="0"/>
            <a:t>Elaboración de un presupuesto</a:t>
          </a:r>
        </a:p>
      </dgm:t>
    </dgm:pt>
    <dgm:pt modelId="{07B2B889-F7BF-4DCD-ACC1-37733E6995FC}" type="parTrans" cxnId="{881CA2DD-C933-439A-A20E-A3F0F9545E42}">
      <dgm:prSet/>
      <dgm:spPr/>
      <dgm:t>
        <a:bodyPr/>
        <a:lstStyle/>
        <a:p>
          <a:endParaRPr lang="es-EC"/>
        </a:p>
      </dgm:t>
    </dgm:pt>
    <dgm:pt modelId="{CEAD87FB-1051-4819-A6D9-4CD29127EC40}" type="sibTrans" cxnId="{881CA2DD-C933-439A-A20E-A3F0F9545E42}">
      <dgm:prSet/>
      <dgm:spPr/>
      <dgm:t>
        <a:bodyPr/>
        <a:lstStyle/>
        <a:p>
          <a:endParaRPr lang="es-EC" dirty="0"/>
        </a:p>
      </dgm:t>
    </dgm:pt>
    <dgm:pt modelId="{690A6AEC-3668-42CA-87A5-C3B7110F09E4}">
      <dgm:prSet phldrT="[Texto]"/>
      <dgm:spPr>
        <a:effectLst>
          <a:outerShdw blurRad="50800" dist="38100" dir="2700000" algn="tl" rotWithShape="0">
            <a:prstClr val="black">
              <a:alpha val="40000"/>
            </a:prstClr>
          </a:outerShdw>
        </a:effectLst>
      </dgm:spPr>
      <dgm:t>
        <a:bodyPr/>
        <a:lstStyle/>
        <a:p>
          <a:r>
            <a:rPr lang="es-EC" dirty="0"/>
            <a:t>Control al cumplimiento de las metas y objetivos</a:t>
          </a:r>
        </a:p>
      </dgm:t>
    </dgm:pt>
    <dgm:pt modelId="{176BB4BA-4AF9-4CB5-B978-A06E9B3B85C9}" type="parTrans" cxnId="{767B2E48-0B5E-4725-80DF-6C27D6C629D9}">
      <dgm:prSet/>
      <dgm:spPr/>
      <dgm:t>
        <a:bodyPr/>
        <a:lstStyle/>
        <a:p>
          <a:endParaRPr lang="es-EC"/>
        </a:p>
      </dgm:t>
    </dgm:pt>
    <dgm:pt modelId="{3BB0BF7E-FD22-47FC-9760-CFFC16EF51BD}" type="sibTrans" cxnId="{767B2E48-0B5E-4725-80DF-6C27D6C629D9}">
      <dgm:prSet/>
      <dgm:spPr/>
      <dgm:t>
        <a:bodyPr/>
        <a:lstStyle/>
        <a:p>
          <a:endParaRPr lang="es-EC"/>
        </a:p>
      </dgm:t>
    </dgm:pt>
    <dgm:pt modelId="{EAD5C61C-A8CF-4D73-A488-870BBB1B0DD2}" type="pres">
      <dgm:prSet presAssocID="{8BC35750-8553-41C1-9F4E-0808F35CB1EC}" presName="linearFlow" presStyleCnt="0">
        <dgm:presLayoutVars>
          <dgm:resizeHandles val="exact"/>
        </dgm:presLayoutVars>
      </dgm:prSet>
      <dgm:spPr/>
    </dgm:pt>
    <dgm:pt modelId="{A2E80609-9D24-4102-97EC-0D8CE9A48D95}" type="pres">
      <dgm:prSet presAssocID="{5167B94F-F112-4E0D-BA7C-A41D9A2049F5}" presName="node" presStyleLbl="node1" presStyleIdx="0" presStyleCnt="4">
        <dgm:presLayoutVars>
          <dgm:bulletEnabled val="1"/>
        </dgm:presLayoutVars>
      </dgm:prSet>
      <dgm:spPr/>
    </dgm:pt>
    <dgm:pt modelId="{934E4E2E-E41A-41DD-8E9F-D9B9AE9FE7C4}" type="pres">
      <dgm:prSet presAssocID="{2B6A0933-B40D-4232-8AFC-EE2A34CF02FF}" presName="sibTrans" presStyleLbl="sibTrans2D1" presStyleIdx="0" presStyleCnt="3"/>
      <dgm:spPr/>
    </dgm:pt>
    <dgm:pt modelId="{1AB4DA61-9DD4-4F48-AB2D-5D75564ED491}" type="pres">
      <dgm:prSet presAssocID="{2B6A0933-B40D-4232-8AFC-EE2A34CF02FF}" presName="connectorText" presStyleLbl="sibTrans2D1" presStyleIdx="0" presStyleCnt="3"/>
      <dgm:spPr/>
    </dgm:pt>
    <dgm:pt modelId="{235B6A6E-890C-4AE2-984C-F0A0F510FCA8}" type="pres">
      <dgm:prSet presAssocID="{C4CB6A71-13CE-417F-96B5-0328303456AE}" presName="node" presStyleLbl="node1" presStyleIdx="1" presStyleCnt="4">
        <dgm:presLayoutVars>
          <dgm:bulletEnabled val="1"/>
        </dgm:presLayoutVars>
      </dgm:prSet>
      <dgm:spPr/>
    </dgm:pt>
    <dgm:pt modelId="{DE451C0B-20A5-441F-88E6-A7117BB7AF4A}" type="pres">
      <dgm:prSet presAssocID="{ADF4B10C-ADD6-4E58-A982-AA35736D0FBA}" presName="sibTrans" presStyleLbl="sibTrans2D1" presStyleIdx="1" presStyleCnt="3"/>
      <dgm:spPr/>
    </dgm:pt>
    <dgm:pt modelId="{25B5BFBC-DCDA-4DDC-B58C-F147E6EBB18A}" type="pres">
      <dgm:prSet presAssocID="{ADF4B10C-ADD6-4E58-A982-AA35736D0FBA}" presName="connectorText" presStyleLbl="sibTrans2D1" presStyleIdx="1" presStyleCnt="3"/>
      <dgm:spPr/>
    </dgm:pt>
    <dgm:pt modelId="{9135B9B5-B2EB-4F72-8105-7745F5050693}" type="pres">
      <dgm:prSet presAssocID="{AF5D2D42-0E65-47A6-831E-ABB2BA0BCD0C}" presName="node" presStyleLbl="node1" presStyleIdx="2" presStyleCnt="4">
        <dgm:presLayoutVars>
          <dgm:bulletEnabled val="1"/>
        </dgm:presLayoutVars>
      </dgm:prSet>
      <dgm:spPr/>
    </dgm:pt>
    <dgm:pt modelId="{ED0D1C1E-8783-4B51-9884-08D02CF6B87B}" type="pres">
      <dgm:prSet presAssocID="{CEAD87FB-1051-4819-A6D9-4CD29127EC40}" presName="sibTrans" presStyleLbl="sibTrans2D1" presStyleIdx="2" presStyleCnt="3"/>
      <dgm:spPr/>
    </dgm:pt>
    <dgm:pt modelId="{F18D54D2-E731-4E33-99C2-C920D2496FD6}" type="pres">
      <dgm:prSet presAssocID="{CEAD87FB-1051-4819-A6D9-4CD29127EC40}" presName="connectorText" presStyleLbl="sibTrans2D1" presStyleIdx="2" presStyleCnt="3"/>
      <dgm:spPr/>
    </dgm:pt>
    <dgm:pt modelId="{C19B706B-0156-4AB0-85D9-9A54670BA780}" type="pres">
      <dgm:prSet presAssocID="{690A6AEC-3668-42CA-87A5-C3B7110F09E4}" presName="node" presStyleLbl="node1" presStyleIdx="3" presStyleCnt="4">
        <dgm:presLayoutVars>
          <dgm:bulletEnabled val="1"/>
        </dgm:presLayoutVars>
      </dgm:prSet>
      <dgm:spPr/>
    </dgm:pt>
  </dgm:ptLst>
  <dgm:cxnLst>
    <dgm:cxn modelId="{D1401F08-0433-4A34-80C9-E66861B0E975}" type="presOf" srcId="{5167B94F-F112-4E0D-BA7C-A41D9A2049F5}" destId="{A2E80609-9D24-4102-97EC-0D8CE9A48D95}" srcOrd="0" destOrd="0" presId="urn:microsoft.com/office/officeart/2005/8/layout/process2"/>
    <dgm:cxn modelId="{590C540D-8F48-4AAE-8D06-EDFE383012A7}" type="presOf" srcId="{ADF4B10C-ADD6-4E58-A982-AA35736D0FBA}" destId="{DE451C0B-20A5-441F-88E6-A7117BB7AF4A}" srcOrd="0" destOrd="0" presId="urn:microsoft.com/office/officeart/2005/8/layout/process2"/>
    <dgm:cxn modelId="{57589230-1E74-47F8-88D8-618A2BDEFBF1}" type="presOf" srcId="{2B6A0933-B40D-4232-8AFC-EE2A34CF02FF}" destId="{934E4E2E-E41A-41DD-8E9F-D9B9AE9FE7C4}" srcOrd="0" destOrd="0" presId="urn:microsoft.com/office/officeart/2005/8/layout/process2"/>
    <dgm:cxn modelId="{DE6B6938-214E-4B2D-AFD4-76E0FB63A326}" type="presOf" srcId="{8BC35750-8553-41C1-9F4E-0808F35CB1EC}" destId="{EAD5C61C-A8CF-4D73-A488-870BBB1B0DD2}" srcOrd="0" destOrd="0" presId="urn:microsoft.com/office/officeart/2005/8/layout/process2"/>
    <dgm:cxn modelId="{AAD51C43-FD03-4E30-BC72-C73502A2BF92}" type="presOf" srcId="{ADF4B10C-ADD6-4E58-A982-AA35736D0FBA}" destId="{25B5BFBC-DCDA-4DDC-B58C-F147E6EBB18A}" srcOrd="1" destOrd="0" presId="urn:microsoft.com/office/officeart/2005/8/layout/process2"/>
    <dgm:cxn modelId="{BCA12D64-FBFF-4AB2-ADF7-7D60646F37D9}" type="presOf" srcId="{CEAD87FB-1051-4819-A6D9-4CD29127EC40}" destId="{F18D54D2-E731-4E33-99C2-C920D2496FD6}" srcOrd="1" destOrd="0" presId="urn:microsoft.com/office/officeart/2005/8/layout/process2"/>
    <dgm:cxn modelId="{6FABAF46-D9D0-4C16-985A-10EABD48838B}" type="presOf" srcId="{2B6A0933-B40D-4232-8AFC-EE2A34CF02FF}" destId="{1AB4DA61-9DD4-4F48-AB2D-5D75564ED491}" srcOrd="1" destOrd="0" presId="urn:microsoft.com/office/officeart/2005/8/layout/process2"/>
    <dgm:cxn modelId="{767B2E48-0B5E-4725-80DF-6C27D6C629D9}" srcId="{8BC35750-8553-41C1-9F4E-0808F35CB1EC}" destId="{690A6AEC-3668-42CA-87A5-C3B7110F09E4}" srcOrd="3" destOrd="0" parTransId="{176BB4BA-4AF9-4CB5-B978-A06E9B3B85C9}" sibTransId="{3BB0BF7E-FD22-47FC-9760-CFFC16EF51BD}"/>
    <dgm:cxn modelId="{66CD2852-2C74-4A15-9CB7-3B9D97383456}" type="presOf" srcId="{AF5D2D42-0E65-47A6-831E-ABB2BA0BCD0C}" destId="{9135B9B5-B2EB-4F72-8105-7745F5050693}" srcOrd="0" destOrd="0" presId="urn:microsoft.com/office/officeart/2005/8/layout/process2"/>
    <dgm:cxn modelId="{0A01BF57-4246-43B6-9E23-67ECB9EBCFBD}" srcId="{8BC35750-8553-41C1-9F4E-0808F35CB1EC}" destId="{C4CB6A71-13CE-417F-96B5-0328303456AE}" srcOrd="1" destOrd="0" parTransId="{8D7BAC47-A475-4746-96B3-161FE462DB75}" sibTransId="{ADF4B10C-ADD6-4E58-A982-AA35736D0FBA}"/>
    <dgm:cxn modelId="{6B80158A-60FF-4A40-9B8F-9D33E96C7DF6}" srcId="{8BC35750-8553-41C1-9F4E-0808F35CB1EC}" destId="{5167B94F-F112-4E0D-BA7C-A41D9A2049F5}" srcOrd="0" destOrd="0" parTransId="{A34D4132-17C2-4CB9-892F-E6C619B091EF}" sibTransId="{2B6A0933-B40D-4232-8AFC-EE2A34CF02FF}"/>
    <dgm:cxn modelId="{7815D8CE-4B8F-4657-9271-0C363E82FE3F}" type="presOf" srcId="{690A6AEC-3668-42CA-87A5-C3B7110F09E4}" destId="{C19B706B-0156-4AB0-85D9-9A54670BA780}" srcOrd="0" destOrd="0" presId="urn:microsoft.com/office/officeart/2005/8/layout/process2"/>
    <dgm:cxn modelId="{B112F6DB-9ECE-4998-AC20-082144524C5F}" type="presOf" srcId="{C4CB6A71-13CE-417F-96B5-0328303456AE}" destId="{235B6A6E-890C-4AE2-984C-F0A0F510FCA8}" srcOrd="0" destOrd="0" presId="urn:microsoft.com/office/officeart/2005/8/layout/process2"/>
    <dgm:cxn modelId="{881CA2DD-C933-439A-A20E-A3F0F9545E42}" srcId="{8BC35750-8553-41C1-9F4E-0808F35CB1EC}" destId="{AF5D2D42-0E65-47A6-831E-ABB2BA0BCD0C}" srcOrd="2" destOrd="0" parTransId="{07B2B889-F7BF-4DCD-ACC1-37733E6995FC}" sibTransId="{CEAD87FB-1051-4819-A6D9-4CD29127EC40}"/>
    <dgm:cxn modelId="{AF9216E4-34BA-4EE8-84EA-961802C70A69}" type="presOf" srcId="{CEAD87FB-1051-4819-A6D9-4CD29127EC40}" destId="{ED0D1C1E-8783-4B51-9884-08D02CF6B87B}" srcOrd="0" destOrd="0" presId="urn:microsoft.com/office/officeart/2005/8/layout/process2"/>
    <dgm:cxn modelId="{4A0D8AFE-7C0B-4125-8033-54B899D06F33}" type="presParOf" srcId="{EAD5C61C-A8CF-4D73-A488-870BBB1B0DD2}" destId="{A2E80609-9D24-4102-97EC-0D8CE9A48D95}" srcOrd="0" destOrd="0" presId="urn:microsoft.com/office/officeart/2005/8/layout/process2"/>
    <dgm:cxn modelId="{8454DFDD-6D4A-4A7A-8F97-DFE5A88C82C9}" type="presParOf" srcId="{EAD5C61C-A8CF-4D73-A488-870BBB1B0DD2}" destId="{934E4E2E-E41A-41DD-8E9F-D9B9AE9FE7C4}" srcOrd="1" destOrd="0" presId="urn:microsoft.com/office/officeart/2005/8/layout/process2"/>
    <dgm:cxn modelId="{61770F93-A77E-4379-AE9E-9790112CAEB6}" type="presParOf" srcId="{934E4E2E-E41A-41DD-8E9F-D9B9AE9FE7C4}" destId="{1AB4DA61-9DD4-4F48-AB2D-5D75564ED491}" srcOrd="0" destOrd="0" presId="urn:microsoft.com/office/officeart/2005/8/layout/process2"/>
    <dgm:cxn modelId="{EDCBDAC8-9F0C-4FEE-BB95-BA76D08A3648}" type="presParOf" srcId="{EAD5C61C-A8CF-4D73-A488-870BBB1B0DD2}" destId="{235B6A6E-890C-4AE2-984C-F0A0F510FCA8}" srcOrd="2" destOrd="0" presId="urn:microsoft.com/office/officeart/2005/8/layout/process2"/>
    <dgm:cxn modelId="{4BF9D71E-C6D5-49BD-ABC9-7A67B74F111E}" type="presParOf" srcId="{EAD5C61C-A8CF-4D73-A488-870BBB1B0DD2}" destId="{DE451C0B-20A5-441F-88E6-A7117BB7AF4A}" srcOrd="3" destOrd="0" presId="urn:microsoft.com/office/officeart/2005/8/layout/process2"/>
    <dgm:cxn modelId="{727C3BAA-E2A0-4004-8501-7E494B40001F}" type="presParOf" srcId="{DE451C0B-20A5-441F-88E6-A7117BB7AF4A}" destId="{25B5BFBC-DCDA-4DDC-B58C-F147E6EBB18A}" srcOrd="0" destOrd="0" presId="urn:microsoft.com/office/officeart/2005/8/layout/process2"/>
    <dgm:cxn modelId="{C831680A-E155-46D0-855A-F7BBE9626F88}" type="presParOf" srcId="{EAD5C61C-A8CF-4D73-A488-870BBB1B0DD2}" destId="{9135B9B5-B2EB-4F72-8105-7745F5050693}" srcOrd="4" destOrd="0" presId="urn:microsoft.com/office/officeart/2005/8/layout/process2"/>
    <dgm:cxn modelId="{7AB348CC-0755-424E-A231-71DC24187776}" type="presParOf" srcId="{EAD5C61C-A8CF-4D73-A488-870BBB1B0DD2}" destId="{ED0D1C1E-8783-4B51-9884-08D02CF6B87B}" srcOrd="5" destOrd="0" presId="urn:microsoft.com/office/officeart/2005/8/layout/process2"/>
    <dgm:cxn modelId="{39C06C5C-B842-473D-8415-BB4DFF057B78}" type="presParOf" srcId="{ED0D1C1E-8783-4B51-9884-08D02CF6B87B}" destId="{F18D54D2-E731-4E33-99C2-C920D2496FD6}" srcOrd="0" destOrd="0" presId="urn:microsoft.com/office/officeart/2005/8/layout/process2"/>
    <dgm:cxn modelId="{757EBCBC-0D63-487B-9246-F3555120594A}" type="presParOf" srcId="{EAD5C61C-A8CF-4D73-A488-870BBB1B0DD2}" destId="{C19B706B-0156-4AB0-85D9-9A54670BA780}"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A3E8F0-EE94-4CDB-9B1A-D2B407F6D787}" type="doc">
      <dgm:prSet loTypeId="urn:microsoft.com/office/officeart/2008/layout/VerticalCurvedList" loCatId="list" qsTypeId="urn:microsoft.com/office/officeart/2005/8/quickstyle/simple4" qsCatId="simple" csTypeId="urn:microsoft.com/office/officeart/2005/8/colors/colorful5" csCatId="colorful" phldr="1"/>
      <dgm:spPr/>
      <dgm:t>
        <a:bodyPr/>
        <a:lstStyle/>
        <a:p>
          <a:endParaRPr lang="es-EC"/>
        </a:p>
      </dgm:t>
    </dgm:pt>
    <dgm:pt modelId="{0AAB1B51-0C3A-45A0-93B7-25C98C14B821}">
      <dgm:prSet phldrT="[Texto]"/>
      <dgm:spPr>
        <a:effectLst>
          <a:outerShdw blurRad="50800" dist="38100" dir="2700000" algn="tl" rotWithShape="0">
            <a:prstClr val="black">
              <a:alpha val="40000"/>
            </a:prstClr>
          </a:outerShdw>
        </a:effectLst>
      </dgm:spPr>
      <dgm:t>
        <a:bodyPr/>
        <a:lstStyle/>
        <a:p>
          <a:r>
            <a:rPr lang="es-EC" dirty="0"/>
            <a:t>Manifestar resultados </a:t>
          </a:r>
        </a:p>
      </dgm:t>
    </dgm:pt>
    <dgm:pt modelId="{A0283291-8A10-4B07-AD40-AF9BD67192C7}" type="parTrans" cxnId="{6E3FDD9E-96B3-4CED-9B56-BC3005559E12}">
      <dgm:prSet/>
      <dgm:spPr/>
      <dgm:t>
        <a:bodyPr/>
        <a:lstStyle/>
        <a:p>
          <a:endParaRPr lang="es-EC"/>
        </a:p>
      </dgm:t>
    </dgm:pt>
    <dgm:pt modelId="{3BC43116-E970-410F-9117-B4C5FE69251F}" type="sibTrans" cxnId="{6E3FDD9E-96B3-4CED-9B56-BC3005559E12}">
      <dgm:prSet/>
      <dgm:spPr/>
      <dgm:t>
        <a:bodyPr/>
        <a:lstStyle/>
        <a:p>
          <a:endParaRPr lang="es-EC"/>
        </a:p>
      </dgm:t>
    </dgm:pt>
    <dgm:pt modelId="{650CC421-F927-49B8-B2B6-A4814B11BBED}">
      <dgm:prSet phldrT="[Texto]"/>
      <dgm:spPr>
        <a:effectLst>
          <a:outerShdw blurRad="50800" dist="38100" dir="2700000" algn="tl" rotWithShape="0">
            <a:prstClr val="black">
              <a:alpha val="40000"/>
            </a:prstClr>
          </a:outerShdw>
        </a:effectLst>
      </dgm:spPr>
      <dgm:t>
        <a:bodyPr/>
        <a:lstStyle/>
        <a:p>
          <a:r>
            <a:rPr lang="es-EC" dirty="0"/>
            <a:t>Administrar el dinero</a:t>
          </a:r>
        </a:p>
      </dgm:t>
    </dgm:pt>
    <dgm:pt modelId="{1C7CC623-1B39-4F73-9B51-F0134EC71B71}" type="parTrans" cxnId="{1730B109-8DEE-405F-8D5D-A0CE7B46D8EF}">
      <dgm:prSet/>
      <dgm:spPr/>
      <dgm:t>
        <a:bodyPr/>
        <a:lstStyle/>
        <a:p>
          <a:endParaRPr lang="es-EC"/>
        </a:p>
      </dgm:t>
    </dgm:pt>
    <dgm:pt modelId="{83178BB4-734E-4997-9E8F-45089991EE8E}" type="sibTrans" cxnId="{1730B109-8DEE-405F-8D5D-A0CE7B46D8EF}">
      <dgm:prSet/>
      <dgm:spPr/>
      <dgm:t>
        <a:bodyPr/>
        <a:lstStyle/>
        <a:p>
          <a:endParaRPr lang="es-EC"/>
        </a:p>
      </dgm:t>
    </dgm:pt>
    <dgm:pt modelId="{C2F680D6-81B1-4CA5-94A4-0A21688698A0}">
      <dgm:prSet phldrT="[Texto]"/>
      <dgm:spPr>
        <a:effectLst>
          <a:outerShdw blurRad="50800" dist="38100" dir="2700000" algn="tl" rotWithShape="0">
            <a:prstClr val="black">
              <a:alpha val="40000"/>
            </a:prstClr>
          </a:outerShdw>
        </a:effectLst>
      </dgm:spPr>
      <dgm:t>
        <a:bodyPr/>
        <a:lstStyle/>
        <a:p>
          <a:r>
            <a:rPr lang="es-EC" dirty="0"/>
            <a:t>Contemplar los faltantes con créditos </a:t>
          </a:r>
        </a:p>
      </dgm:t>
    </dgm:pt>
    <dgm:pt modelId="{9762B198-BF48-44BF-8A92-0D6EDFA7A42F}" type="parTrans" cxnId="{14FB5F1C-E663-4569-9483-CE11F2CAC61E}">
      <dgm:prSet/>
      <dgm:spPr/>
      <dgm:t>
        <a:bodyPr/>
        <a:lstStyle/>
        <a:p>
          <a:endParaRPr lang="es-EC"/>
        </a:p>
      </dgm:t>
    </dgm:pt>
    <dgm:pt modelId="{D4F80733-6B6D-4F49-BEE2-8189B998D224}" type="sibTrans" cxnId="{14FB5F1C-E663-4569-9483-CE11F2CAC61E}">
      <dgm:prSet/>
      <dgm:spPr/>
      <dgm:t>
        <a:bodyPr/>
        <a:lstStyle/>
        <a:p>
          <a:endParaRPr lang="es-EC"/>
        </a:p>
      </dgm:t>
    </dgm:pt>
    <dgm:pt modelId="{8453EB50-7252-4CB6-AB5C-4D81D8B37508}">
      <dgm:prSet phldrT="[Texto]"/>
      <dgm:spPr>
        <a:effectLst>
          <a:outerShdw blurRad="50800" dist="38100" dir="2700000" algn="tl" rotWithShape="0">
            <a:prstClr val="black">
              <a:alpha val="40000"/>
            </a:prstClr>
          </a:outerShdw>
        </a:effectLst>
      </dgm:spPr>
      <dgm:t>
        <a:bodyPr/>
        <a:lstStyle/>
        <a:p>
          <a:r>
            <a:rPr lang="es-EC" dirty="0"/>
            <a:t>Reflejos de educación financiera</a:t>
          </a:r>
        </a:p>
      </dgm:t>
    </dgm:pt>
    <dgm:pt modelId="{39E225F1-4AEC-4670-9377-9C04C6E9A2C5}" type="parTrans" cxnId="{1D588929-31F8-4C11-A607-78E085A571BF}">
      <dgm:prSet/>
      <dgm:spPr/>
      <dgm:t>
        <a:bodyPr/>
        <a:lstStyle/>
        <a:p>
          <a:endParaRPr lang="es-EC"/>
        </a:p>
      </dgm:t>
    </dgm:pt>
    <dgm:pt modelId="{152F4840-6734-46E7-8388-DBACED4BBBE6}" type="sibTrans" cxnId="{1D588929-31F8-4C11-A607-78E085A571BF}">
      <dgm:prSet/>
      <dgm:spPr/>
      <dgm:t>
        <a:bodyPr/>
        <a:lstStyle/>
        <a:p>
          <a:endParaRPr lang="es-EC"/>
        </a:p>
      </dgm:t>
    </dgm:pt>
    <dgm:pt modelId="{CC1A36ED-076A-4094-8BF6-1A15AC392B02}" type="pres">
      <dgm:prSet presAssocID="{AAA3E8F0-EE94-4CDB-9B1A-D2B407F6D787}" presName="Name0" presStyleCnt="0">
        <dgm:presLayoutVars>
          <dgm:chMax val="7"/>
          <dgm:chPref val="7"/>
          <dgm:dir/>
        </dgm:presLayoutVars>
      </dgm:prSet>
      <dgm:spPr/>
    </dgm:pt>
    <dgm:pt modelId="{A03A1A0D-D61B-4D75-8B5E-154F073CD7A5}" type="pres">
      <dgm:prSet presAssocID="{AAA3E8F0-EE94-4CDB-9B1A-D2B407F6D787}" presName="Name1" presStyleCnt="0"/>
      <dgm:spPr/>
    </dgm:pt>
    <dgm:pt modelId="{11192FB4-8B76-4EA1-BA5A-C3597A626045}" type="pres">
      <dgm:prSet presAssocID="{AAA3E8F0-EE94-4CDB-9B1A-D2B407F6D787}" presName="cycle" presStyleCnt="0"/>
      <dgm:spPr/>
    </dgm:pt>
    <dgm:pt modelId="{C63EEED6-401F-444A-95A8-D54D8D283F17}" type="pres">
      <dgm:prSet presAssocID="{AAA3E8F0-EE94-4CDB-9B1A-D2B407F6D787}" presName="srcNode" presStyleLbl="node1" presStyleIdx="0" presStyleCnt="4"/>
      <dgm:spPr/>
    </dgm:pt>
    <dgm:pt modelId="{8B4EA8D8-AF9C-4A7B-A3C2-FCA00FCA87A4}" type="pres">
      <dgm:prSet presAssocID="{AAA3E8F0-EE94-4CDB-9B1A-D2B407F6D787}" presName="conn" presStyleLbl="parChTrans1D2" presStyleIdx="0" presStyleCnt="1"/>
      <dgm:spPr/>
    </dgm:pt>
    <dgm:pt modelId="{931840BF-C98F-4B42-B719-780FB12E9E00}" type="pres">
      <dgm:prSet presAssocID="{AAA3E8F0-EE94-4CDB-9B1A-D2B407F6D787}" presName="extraNode" presStyleLbl="node1" presStyleIdx="0" presStyleCnt="4"/>
      <dgm:spPr/>
    </dgm:pt>
    <dgm:pt modelId="{FB72DD84-CD05-4605-98E3-6BBBEB270809}" type="pres">
      <dgm:prSet presAssocID="{AAA3E8F0-EE94-4CDB-9B1A-D2B407F6D787}" presName="dstNode" presStyleLbl="node1" presStyleIdx="0" presStyleCnt="4"/>
      <dgm:spPr/>
    </dgm:pt>
    <dgm:pt modelId="{ABAD0D23-D6D2-49E7-B559-2439B85AED26}" type="pres">
      <dgm:prSet presAssocID="{650CC421-F927-49B8-B2B6-A4814B11BBED}" presName="text_1" presStyleLbl="node1" presStyleIdx="0" presStyleCnt="4">
        <dgm:presLayoutVars>
          <dgm:bulletEnabled val="1"/>
        </dgm:presLayoutVars>
      </dgm:prSet>
      <dgm:spPr/>
    </dgm:pt>
    <dgm:pt modelId="{703FF6DF-3969-4755-B80A-2919BE8EF439}" type="pres">
      <dgm:prSet presAssocID="{650CC421-F927-49B8-B2B6-A4814B11BBED}" presName="accent_1" presStyleCnt="0"/>
      <dgm:spPr/>
    </dgm:pt>
    <dgm:pt modelId="{4F26A5EF-9D19-4D62-BE7A-6010829A7865}" type="pres">
      <dgm:prSet presAssocID="{650CC421-F927-49B8-B2B6-A4814B11BBED}" presName="accentRepeatNode" presStyleLbl="solidFgAcc1" presStyleIdx="0" presStyleCnt="4"/>
      <dgm:spPr/>
    </dgm:pt>
    <dgm:pt modelId="{7651FAA3-2382-438E-A04B-1574D0AB9310}" type="pres">
      <dgm:prSet presAssocID="{C2F680D6-81B1-4CA5-94A4-0A21688698A0}" presName="text_2" presStyleLbl="node1" presStyleIdx="1" presStyleCnt="4">
        <dgm:presLayoutVars>
          <dgm:bulletEnabled val="1"/>
        </dgm:presLayoutVars>
      </dgm:prSet>
      <dgm:spPr/>
    </dgm:pt>
    <dgm:pt modelId="{E95EB0EF-A406-4AF4-97A5-0530E1D5B0E8}" type="pres">
      <dgm:prSet presAssocID="{C2F680D6-81B1-4CA5-94A4-0A21688698A0}" presName="accent_2" presStyleCnt="0"/>
      <dgm:spPr/>
    </dgm:pt>
    <dgm:pt modelId="{C3987205-7806-4E5A-9584-05BE9008D1D1}" type="pres">
      <dgm:prSet presAssocID="{C2F680D6-81B1-4CA5-94A4-0A21688698A0}" presName="accentRepeatNode" presStyleLbl="solidFgAcc1" presStyleIdx="1" presStyleCnt="4"/>
      <dgm:spPr/>
    </dgm:pt>
    <dgm:pt modelId="{A61D08D6-75C5-4277-9EC8-D63F42CC8A75}" type="pres">
      <dgm:prSet presAssocID="{8453EB50-7252-4CB6-AB5C-4D81D8B37508}" presName="text_3" presStyleLbl="node1" presStyleIdx="2" presStyleCnt="4">
        <dgm:presLayoutVars>
          <dgm:bulletEnabled val="1"/>
        </dgm:presLayoutVars>
      </dgm:prSet>
      <dgm:spPr/>
    </dgm:pt>
    <dgm:pt modelId="{873ED07B-0CBD-43F7-823C-85B17F9AA3F4}" type="pres">
      <dgm:prSet presAssocID="{8453EB50-7252-4CB6-AB5C-4D81D8B37508}" presName="accent_3" presStyleCnt="0"/>
      <dgm:spPr/>
    </dgm:pt>
    <dgm:pt modelId="{1D4CF12A-3847-4FFE-9F3E-D9FA685D9A2B}" type="pres">
      <dgm:prSet presAssocID="{8453EB50-7252-4CB6-AB5C-4D81D8B37508}" presName="accentRepeatNode" presStyleLbl="solidFgAcc1" presStyleIdx="2" presStyleCnt="4"/>
      <dgm:spPr/>
    </dgm:pt>
    <dgm:pt modelId="{D47B00DD-31E7-4F2B-951C-98C7BDBF98E8}" type="pres">
      <dgm:prSet presAssocID="{0AAB1B51-0C3A-45A0-93B7-25C98C14B821}" presName="text_4" presStyleLbl="node1" presStyleIdx="3" presStyleCnt="4">
        <dgm:presLayoutVars>
          <dgm:bulletEnabled val="1"/>
        </dgm:presLayoutVars>
      </dgm:prSet>
      <dgm:spPr/>
    </dgm:pt>
    <dgm:pt modelId="{530C6FBD-D0B4-46B1-AF8E-6FD4D0D4CE73}" type="pres">
      <dgm:prSet presAssocID="{0AAB1B51-0C3A-45A0-93B7-25C98C14B821}" presName="accent_4" presStyleCnt="0"/>
      <dgm:spPr/>
    </dgm:pt>
    <dgm:pt modelId="{FD3BB2E1-40ED-46E6-9203-FE213E8AFA37}" type="pres">
      <dgm:prSet presAssocID="{0AAB1B51-0C3A-45A0-93B7-25C98C14B821}" presName="accentRepeatNode" presStyleLbl="solidFgAcc1" presStyleIdx="3" presStyleCnt="4"/>
      <dgm:spPr/>
    </dgm:pt>
  </dgm:ptLst>
  <dgm:cxnLst>
    <dgm:cxn modelId="{1730B109-8DEE-405F-8D5D-A0CE7B46D8EF}" srcId="{AAA3E8F0-EE94-4CDB-9B1A-D2B407F6D787}" destId="{650CC421-F927-49B8-B2B6-A4814B11BBED}" srcOrd="0" destOrd="0" parTransId="{1C7CC623-1B39-4F73-9B51-F0134EC71B71}" sibTransId="{83178BB4-734E-4997-9E8F-45089991EE8E}"/>
    <dgm:cxn modelId="{2726F70C-696A-4D32-930D-A0D87020EBD0}" type="presOf" srcId="{83178BB4-734E-4997-9E8F-45089991EE8E}" destId="{8B4EA8D8-AF9C-4A7B-A3C2-FCA00FCA87A4}" srcOrd="0" destOrd="0" presId="urn:microsoft.com/office/officeart/2008/layout/VerticalCurvedList"/>
    <dgm:cxn modelId="{14FB5F1C-E663-4569-9483-CE11F2CAC61E}" srcId="{AAA3E8F0-EE94-4CDB-9B1A-D2B407F6D787}" destId="{C2F680D6-81B1-4CA5-94A4-0A21688698A0}" srcOrd="1" destOrd="0" parTransId="{9762B198-BF48-44BF-8A92-0D6EDFA7A42F}" sibTransId="{D4F80733-6B6D-4F49-BEE2-8189B998D224}"/>
    <dgm:cxn modelId="{1D588929-31F8-4C11-A607-78E085A571BF}" srcId="{AAA3E8F0-EE94-4CDB-9B1A-D2B407F6D787}" destId="{8453EB50-7252-4CB6-AB5C-4D81D8B37508}" srcOrd="2" destOrd="0" parTransId="{39E225F1-4AEC-4670-9377-9C04C6E9A2C5}" sibTransId="{152F4840-6734-46E7-8388-DBACED4BBBE6}"/>
    <dgm:cxn modelId="{DBFC8A34-B4FE-4A90-9943-04A20BAE62D4}" type="presOf" srcId="{C2F680D6-81B1-4CA5-94A4-0A21688698A0}" destId="{7651FAA3-2382-438E-A04B-1574D0AB9310}" srcOrd="0" destOrd="0" presId="urn:microsoft.com/office/officeart/2008/layout/VerticalCurvedList"/>
    <dgm:cxn modelId="{118F1C43-9000-4E5E-891E-8A6C9977E670}" type="presOf" srcId="{650CC421-F927-49B8-B2B6-A4814B11BBED}" destId="{ABAD0D23-D6D2-49E7-B559-2439B85AED26}" srcOrd="0" destOrd="0" presId="urn:microsoft.com/office/officeart/2008/layout/VerticalCurvedList"/>
    <dgm:cxn modelId="{1C01CF66-744D-4C72-A9D8-3C9CE959E4FD}" type="presOf" srcId="{AAA3E8F0-EE94-4CDB-9B1A-D2B407F6D787}" destId="{CC1A36ED-076A-4094-8BF6-1A15AC392B02}" srcOrd="0" destOrd="0" presId="urn:microsoft.com/office/officeart/2008/layout/VerticalCurvedList"/>
    <dgm:cxn modelId="{6E3FDD9E-96B3-4CED-9B56-BC3005559E12}" srcId="{AAA3E8F0-EE94-4CDB-9B1A-D2B407F6D787}" destId="{0AAB1B51-0C3A-45A0-93B7-25C98C14B821}" srcOrd="3" destOrd="0" parTransId="{A0283291-8A10-4B07-AD40-AF9BD67192C7}" sibTransId="{3BC43116-E970-410F-9117-B4C5FE69251F}"/>
    <dgm:cxn modelId="{EA6BDBA2-A147-4990-9DD0-2C0CE53FD782}" type="presOf" srcId="{8453EB50-7252-4CB6-AB5C-4D81D8B37508}" destId="{A61D08D6-75C5-4277-9EC8-D63F42CC8A75}" srcOrd="0" destOrd="0" presId="urn:microsoft.com/office/officeart/2008/layout/VerticalCurvedList"/>
    <dgm:cxn modelId="{7C514FF7-7E3C-4398-83C4-98831B42B7E8}" type="presOf" srcId="{0AAB1B51-0C3A-45A0-93B7-25C98C14B821}" destId="{D47B00DD-31E7-4F2B-951C-98C7BDBF98E8}" srcOrd="0" destOrd="0" presId="urn:microsoft.com/office/officeart/2008/layout/VerticalCurvedList"/>
    <dgm:cxn modelId="{1451739D-F49D-411F-96E6-FB8B91FA55E8}" type="presParOf" srcId="{CC1A36ED-076A-4094-8BF6-1A15AC392B02}" destId="{A03A1A0D-D61B-4D75-8B5E-154F073CD7A5}" srcOrd="0" destOrd="0" presId="urn:microsoft.com/office/officeart/2008/layout/VerticalCurvedList"/>
    <dgm:cxn modelId="{8187A83C-99F1-453E-9B32-8A91E07D7345}" type="presParOf" srcId="{A03A1A0D-D61B-4D75-8B5E-154F073CD7A5}" destId="{11192FB4-8B76-4EA1-BA5A-C3597A626045}" srcOrd="0" destOrd="0" presId="urn:microsoft.com/office/officeart/2008/layout/VerticalCurvedList"/>
    <dgm:cxn modelId="{48862B7E-DF99-4806-880E-FCD11CA5D547}" type="presParOf" srcId="{11192FB4-8B76-4EA1-BA5A-C3597A626045}" destId="{C63EEED6-401F-444A-95A8-D54D8D283F17}" srcOrd="0" destOrd="0" presId="urn:microsoft.com/office/officeart/2008/layout/VerticalCurvedList"/>
    <dgm:cxn modelId="{93A395DA-12A7-4E31-893A-0AEED52BD831}" type="presParOf" srcId="{11192FB4-8B76-4EA1-BA5A-C3597A626045}" destId="{8B4EA8D8-AF9C-4A7B-A3C2-FCA00FCA87A4}" srcOrd="1" destOrd="0" presId="urn:microsoft.com/office/officeart/2008/layout/VerticalCurvedList"/>
    <dgm:cxn modelId="{C012940F-66CA-4030-8A3D-C57F336EEA85}" type="presParOf" srcId="{11192FB4-8B76-4EA1-BA5A-C3597A626045}" destId="{931840BF-C98F-4B42-B719-780FB12E9E00}" srcOrd="2" destOrd="0" presId="urn:microsoft.com/office/officeart/2008/layout/VerticalCurvedList"/>
    <dgm:cxn modelId="{BBD64038-FF36-455A-892B-01B43D5E0543}" type="presParOf" srcId="{11192FB4-8B76-4EA1-BA5A-C3597A626045}" destId="{FB72DD84-CD05-4605-98E3-6BBBEB270809}" srcOrd="3" destOrd="0" presId="urn:microsoft.com/office/officeart/2008/layout/VerticalCurvedList"/>
    <dgm:cxn modelId="{D66C74F1-253E-4B8F-A645-7271CFF50731}" type="presParOf" srcId="{A03A1A0D-D61B-4D75-8B5E-154F073CD7A5}" destId="{ABAD0D23-D6D2-49E7-B559-2439B85AED26}" srcOrd="1" destOrd="0" presId="urn:microsoft.com/office/officeart/2008/layout/VerticalCurvedList"/>
    <dgm:cxn modelId="{C97936F6-2318-4C8A-B633-5BD19B2B67A6}" type="presParOf" srcId="{A03A1A0D-D61B-4D75-8B5E-154F073CD7A5}" destId="{703FF6DF-3969-4755-B80A-2919BE8EF439}" srcOrd="2" destOrd="0" presId="urn:microsoft.com/office/officeart/2008/layout/VerticalCurvedList"/>
    <dgm:cxn modelId="{4B7EA1F3-3512-432A-BF93-9109497EB894}" type="presParOf" srcId="{703FF6DF-3969-4755-B80A-2919BE8EF439}" destId="{4F26A5EF-9D19-4D62-BE7A-6010829A7865}" srcOrd="0" destOrd="0" presId="urn:microsoft.com/office/officeart/2008/layout/VerticalCurvedList"/>
    <dgm:cxn modelId="{8DEA2F36-346B-4AAF-8647-0A7D88DE51D0}" type="presParOf" srcId="{A03A1A0D-D61B-4D75-8B5E-154F073CD7A5}" destId="{7651FAA3-2382-438E-A04B-1574D0AB9310}" srcOrd="3" destOrd="0" presId="urn:microsoft.com/office/officeart/2008/layout/VerticalCurvedList"/>
    <dgm:cxn modelId="{23F61706-3158-40B8-BF8B-473A4167204D}" type="presParOf" srcId="{A03A1A0D-D61B-4D75-8B5E-154F073CD7A5}" destId="{E95EB0EF-A406-4AF4-97A5-0530E1D5B0E8}" srcOrd="4" destOrd="0" presId="urn:microsoft.com/office/officeart/2008/layout/VerticalCurvedList"/>
    <dgm:cxn modelId="{C2EAAD9B-4450-440C-BB5D-97C1BEEA3A80}" type="presParOf" srcId="{E95EB0EF-A406-4AF4-97A5-0530E1D5B0E8}" destId="{C3987205-7806-4E5A-9584-05BE9008D1D1}" srcOrd="0" destOrd="0" presId="urn:microsoft.com/office/officeart/2008/layout/VerticalCurvedList"/>
    <dgm:cxn modelId="{155A4B56-03F6-46B4-BECD-13E6D1FA982B}" type="presParOf" srcId="{A03A1A0D-D61B-4D75-8B5E-154F073CD7A5}" destId="{A61D08D6-75C5-4277-9EC8-D63F42CC8A75}" srcOrd="5" destOrd="0" presId="urn:microsoft.com/office/officeart/2008/layout/VerticalCurvedList"/>
    <dgm:cxn modelId="{1C5FCC42-E91D-477D-A9FE-03DAD2CB29CE}" type="presParOf" srcId="{A03A1A0D-D61B-4D75-8B5E-154F073CD7A5}" destId="{873ED07B-0CBD-43F7-823C-85B17F9AA3F4}" srcOrd="6" destOrd="0" presId="urn:microsoft.com/office/officeart/2008/layout/VerticalCurvedList"/>
    <dgm:cxn modelId="{48D75AD6-3A25-4ED3-843B-985913C92803}" type="presParOf" srcId="{873ED07B-0CBD-43F7-823C-85B17F9AA3F4}" destId="{1D4CF12A-3847-4FFE-9F3E-D9FA685D9A2B}" srcOrd="0" destOrd="0" presId="urn:microsoft.com/office/officeart/2008/layout/VerticalCurvedList"/>
    <dgm:cxn modelId="{073CE398-1F1F-49F9-B4B2-344A7603D332}" type="presParOf" srcId="{A03A1A0D-D61B-4D75-8B5E-154F073CD7A5}" destId="{D47B00DD-31E7-4F2B-951C-98C7BDBF98E8}" srcOrd="7" destOrd="0" presId="urn:microsoft.com/office/officeart/2008/layout/VerticalCurvedList"/>
    <dgm:cxn modelId="{4421FE25-B178-4E30-B523-3618DE6A1D96}" type="presParOf" srcId="{A03A1A0D-D61B-4D75-8B5E-154F073CD7A5}" destId="{530C6FBD-D0B4-46B1-AF8E-6FD4D0D4CE73}" srcOrd="8" destOrd="0" presId="urn:microsoft.com/office/officeart/2008/layout/VerticalCurvedList"/>
    <dgm:cxn modelId="{3D14C8D9-6906-40A1-826B-3A09428B4894}" type="presParOf" srcId="{530C6FBD-D0B4-46B1-AF8E-6FD4D0D4CE73}" destId="{FD3BB2E1-40ED-46E6-9203-FE213E8AFA37}"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A46D78-FAE1-4644-978F-6AAB80BB72B8}" type="doc">
      <dgm:prSet loTypeId="urn:microsoft.com/office/officeart/2009/3/layout/SubStepProcess" loCatId="process" qsTypeId="urn:microsoft.com/office/officeart/2005/8/quickstyle/simple4" qsCatId="simple" csTypeId="urn:microsoft.com/office/officeart/2005/8/colors/accent2_2" csCatId="accent2" phldr="1"/>
      <dgm:spPr/>
      <dgm:t>
        <a:bodyPr/>
        <a:lstStyle/>
        <a:p>
          <a:endParaRPr lang="es-EC"/>
        </a:p>
      </dgm:t>
    </dgm:pt>
    <dgm:pt modelId="{D0FF5EB0-5C74-4DF0-A94C-FC923381ACFA}">
      <dgm:prSet phldrT="[Texto]" custT="1"/>
      <dgm:spPr>
        <a:effectLst>
          <a:outerShdw blurRad="50800" dist="38100" dir="2700000" algn="tl" rotWithShape="0">
            <a:prstClr val="black">
              <a:alpha val="40000"/>
            </a:prstClr>
          </a:outerShdw>
        </a:effectLst>
      </dgm:spPr>
      <dgm:t>
        <a:bodyPr/>
        <a:lstStyle/>
        <a:p>
          <a:r>
            <a:rPr lang="es-EC" sz="1800" b="1" dirty="0"/>
            <a:t>Desconocimiento</a:t>
          </a:r>
        </a:p>
      </dgm:t>
    </dgm:pt>
    <dgm:pt modelId="{BCA30D55-7BCA-46AA-880F-8D7B663E9A1D}" type="parTrans" cxnId="{0F1C711B-9CBB-4828-9309-44C01195F429}">
      <dgm:prSet/>
      <dgm:spPr/>
      <dgm:t>
        <a:bodyPr/>
        <a:lstStyle/>
        <a:p>
          <a:endParaRPr lang="es-EC"/>
        </a:p>
      </dgm:t>
    </dgm:pt>
    <dgm:pt modelId="{F65C55D2-3BCF-48C7-8C39-166A570C3C52}" type="sibTrans" cxnId="{0F1C711B-9CBB-4828-9309-44C01195F429}">
      <dgm:prSet/>
      <dgm:spPr/>
      <dgm:t>
        <a:bodyPr/>
        <a:lstStyle/>
        <a:p>
          <a:endParaRPr lang="es-EC"/>
        </a:p>
      </dgm:t>
    </dgm:pt>
    <dgm:pt modelId="{127B751B-D64E-40E8-B5FA-77412BD77024}">
      <dgm:prSet phldrT="[Texto]"/>
      <dgm:spPr/>
      <dgm:t>
        <a:bodyPr/>
        <a:lstStyle/>
        <a:p>
          <a:r>
            <a:rPr lang="es-EC" dirty="0"/>
            <a:t>Manejo de los recursos económicos </a:t>
          </a:r>
        </a:p>
      </dgm:t>
    </dgm:pt>
    <dgm:pt modelId="{43557CBB-52D5-4A6F-86B8-04704986EC37}" type="parTrans" cxnId="{AE34EA2C-8954-47D7-96A9-B2A7049EC259}">
      <dgm:prSet/>
      <dgm:spPr/>
      <dgm:t>
        <a:bodyPr/>
        <a:lstStyle/>
        <a:p>
          <a:endParaRPr lang="es-EC"/>
        </a:p>
      </dgm:t>
    </dgm:pt>
    <dgm:pt modelId="{2FBB3267-667A-469A-BBE3-AE21510403E9}" type="sibTrans" cxnId="{AE34EA2C-8954-47D7-96A9-B2A7049EC259}">
      <dgm:prSet/>
      <dgm:spPr/>
      <dgm:t>
        <a:bodyPr/>
        <a:lstStyle/>
        <a:p>
          <a:endParaRPr lang="es-EC"/>
        </a:p>
      </dgm:t>
    </dgm:pt>
    <dgm:pt modelId="{B043E1E9-9932-447D-AC5A-EEDC3DFAB653}">
      <dgm:prSet phldrT="[Texto]"/>
      <dgm:spPr/>
      <dgm:t>
        <a:bodyPr/>
        <a:lstStyle/>
        <a:p>
          <a:r>
            <a:rPr lang="es-EC" dirty="0"/>
            <a:t>Contraer deudas</a:t>
          </a:r>
        </a:p>
      </dgm:t>
    </dgm:pt>
    <dgm:pt modelId="{14BE9118-4C0B-409B-B2B4-2BEEA9206782}" type="parTrans" cxnId="{30A19F98-EFB5-4D4E-8C95-3CE3555FF8FB}">
      <dgm:prSet/>
      <dgm:spPr/>
      <dgm:t>
        <a:bodyPr/>
        <a:lstStyle/>
        <a:p>
          <a:endParaRPr lang="es-EC"/>
        </a:p>
      </dgm:t>
    </dgm:pt>
    <dgm:pt modelId="{81821FE9-15B3-4218-87AF-7B683D7EE460}" type="sibTrans" cxnId="{30A19F98-EFB5-4D4E-8C95-3CE3555FF8FB}">
      <dgm:prSet/>
      <dgm:spPr/>
      <dgm:t>
        <a:bodyPr/>
        <a:lstStyle/>
        <a:p>
          <a:endParaRPr lang="es-EC"/>
        </a:p>
      </dgm:t>
    </dgm:pt>
    <dgm:pt modelId="{C250044C-CE41-4C1C-816E-27DE861F4E3B}">
      <dgm:prSet phldrT="[Texto]"/>
      <dgm:spPr/>
      <dgm:t>
        <a:bodyPr/>
        <a:lstStyle/>
        <a:p>
          <a:r>
            <a:rPr lang="es-EC" dirty="0"/>
            <a:t>Gasta el ingreso percibido</a:t>
          </a:r>
        </a:p>
      </dgm:t>
    </dgm:pt>
    <dgm:pt modelId="{261D970B-0873-4CD8-97F9-9C911ADF7DFF}" type="parTrans" cxnId="{C900BAF1-7E6A-4532-9DA5-F045DC73B4AD}">
      <dgm:prSet/>
      <dgm:spPr/>
      <dgm:t>
        <a:bodyPr/>
        <a:lstStyle/>
        <a:p>
          <a:endParaRPr lang="es-EC"/>
        </a:p>
      </dgm:t>
    </dgm:pt>
    <dgm:pt modelId="{A0C3742E-7AE2-4CCE-83D9-153E3B377325}" type="sibTrans" cxnId="{C900BAF1-7E6A-4532-9DA5-F045DC73B4AD}">
      <dgm:prSet/>
      <dgm:spPr/>
      <dgm:t>
        <a:bodyPr/>
        <a:lstStyle/>
        <a:p>
          <a:endParaRPr lang="es-EC"/>
        </a:p>
      </dgm:t>
    </dgm:pt>
    <dgm:pt modelId="{9BD8B639-5BFB-4DEA-B713-C3AE52A27ED6}" type="pres">
      <dgm:prSet presAssocID="{56A46D78-FAE1-4644-978F-6AAB80BB72B8}" presName="Name0" presStyleCnt="0">
        <dgm:presLayoutVars>
          <dgm:chMax val="7"/>
          <dgm:dir/>
          <dgm:animOne val="branch"/>
        </dgm:presLayoutVars>
      </dgm:prSet>
      <dgm:spPr/>
    </dgm:pt>
    <dgm:pt modelId="{10F7F9B7-C39F-4C0E-8990-85CB6C5143FD}" type="pres">
      <dgm:prSet presAssocID="{D0FF5EB0-5C74-4DF0-A94C-FC923381ACFA}" presName="parTx1" presStyleLbl="node1" presStyleIdx="0" presStyleCnt="1"/>
      <dgm:spPr/>
    </dgm:pt>
    <dgm:pt modelId="{061FEA4D-A2F0-42F9-B6FF-99AD5540792B}" type="pres">
      <dgm:prSet presAssocID="{D0FF5EB0-5C74-4DF0-A94C-FC923381ACFA}" presName="spPre1" presStyleCnt="0"/>
      <dgm:spPr/>
    </dgm:pt>
    <dgm:pt modelId="{03A5D878-F4ED-4011-A766-F3738C76CEAC}" type="pres">
      <dgm:prSet presAssocID="{D0FF5EB0-5C74-4DF0-A94C-FC923381ACFA}" presName="chLin1" presStyleCnt="0"/>
      <dgm:spPr/>
    </dgm:pt>
    <dgm:pt modelId="{BC2A7F31-8510-4C72-A616-39059F744EC1}" type="pres">
      <dgm:prSet presAssocID="{43557CBB-52D5-4A6F-86B8-04704986EC37}" presName="Name11" presStyleLbl="parChTrans1D1" presStyleIdx="0" presStyleCnt="6"/>
      <dgm:spPr>
        <a:effectLst>
          <a:outerShdw blurRad="50800" dist="38100" dir="2700000" algn="tl" rotWithShape="0">
            <a:prstClr val="black">
              <a:alpha val="40000"/>
            </a:prstClr>
          </a:outerShdw>
        </a:effectLst>
      </dgm:spPr>
    </dgm:pt>
    <dgm:pt modelId="{B31EEB2A-CFC2-4B48-8731-B3282D86B556}" type="pres">
      <dgm:prSet presAssocID="{127B751B-D64E-40E8-B5FA-77412BD77024}" presName="txAndLines1" presStyleCnt="0"/>
      <dgm:spPr/>
    </dgm:pt>
    <dgm:pt modelId="{7A2A053F-398B-4350-AD1B-57FC6F497750}" type="pres">
      <dgm:prSet presAssocID="{127B751B-D64E-40E8-B5FA-77412BD77024}" presName="anchor1" presStyleCnt="0"/>
      <dgm:spPr/>
    </dgm:pt>
    <dgm:pt modelId="{067D1C2B-CF19-49A9-8F71-90E5AF110A3E}" type="pres">
      <dgm:prSet presAssocID="{127B751B-D64E-40E8-B5FA-77412BD77024}" presName="backup1" presStyleCnt="0"/>
      <dgm:spPr/>
    </dgm:pt>
    <dgm:pt modelId="{2D71B48C-80D7-4EDC-87D8-67BE7737BE44}" type="pres">
      <dgm:prSet presAssocID="{127B751B-D64E-40E8-B5FA-77412BD77024}" presName="preLine1" presStyleLbl="parChTrans1D1" presStyleIdx="1" presStyleCnt="6"/>
      <dgm:spPr>
        <a:effectLst>
          <a:outerShdw blurRad="50800" dist="38100" dir="2700000" algn="tl" rotWithShape="0">
            <a:prstClr val="black">
              <a:alpha val="40000"/>
            </a:prstClr>
          </a:outerShdw>
        </a:effectLst>
      </dgm:spPr>
    </dgm:pt>
    <dgm:pt modelId="{6593378A-500C-4111-90C2-FD2D2B44F440}" type="pres">
      <dgm:prSet presAssocID="{127B751B-D64E-40E8-B5FA-77412BD77024}" presName="desTx1" presStyleLbl="revTx" presStyleIdx="0" presStyleCnt="0">
        <dgm:presLayoutVars>
          <dgm:bulletEnabled val="1"/>
        </dgm:presLayoutVars>
      </dgm:prSet>
      <dgm:spPr/>
    </dgm:pt>
    <dgm:pt modelId="{C1A19E5A-A1F5-4577-A173-07F25A3D0BE5}" type="pres">
      <dgm:prSet presAssocID="{14BE9118-4C0B-409B-B2B4-2BEEA9206782}" presName="Name11" presStyleLbl="parChTrans1D1" presStyleIdx="2" presStyleCnt="6"/>
      <dgm:spPr/>
    </dgm:pt>
    <dgm:pt modelId="{D8584135-C65A-4BDE-BF2F-D05072340BFE}" type="pres">
      <dgm:prSet presAssocID="{B043E1E9-9932-447D-AC5A-EEDC3DFAB653}" presName="txAndLines1" presStyleCnt="0"/>
      <dgm:spPr/>
    </dgm:pt>
    <dgm:pt modelId="{A6B84FB1-BCB2-407A-85B2-88B14305F8F1}" type="pres">
      <dgm:prSet presAssocID="{B043E1E9-9932-447D-AC5A-EEDC3DFAB653}" presName="anchor1" presStyleCnt="0"/>
      <dgm:spPr/>
    </dgm:pt>
    <dgm:pt modelId="{4BDA851A-4199-414F-80AF-C5C2D9DDAD22}" type="pres">
      <dgm:prSet presAssocID="{B043E1E9-9932-447D-AC5A-EEDC3DFAB653}" presName="backup1" presStyleCnt="0"/>
      <dgm:spPr/>
    </dgm:pt>
    <dgm:pt modelId="{412C1E45-98DE-454C-BC6A-0AFE194B33DD}" type="pres">
      <dgm:prSet presAssocID="{B043E1E9-9932-447D-AC5A-EEDC3DFAB653}" presName="preLine1" presStyleLbl="parChTrans1D1" presStyleIdx="3" presStyleCnt="6"/>
      <dgm:spPr>
        <a:effectLst>
          <a:outerShdw blurRad="50800" dist="38100" dir="2700000" algn="tl" rotWithShape="0">
            <a:prstClr val="black">
              <a:alpha val="40000"/>
            </a:prstClr>
          </a:outerShdw>
        </a:effectLst>
      </dgm:spPr>
    </dgm:pt>
    <dgm:pt modelId="{3C441EB4-0FBE-4FF8-89E4-07E91CAD0984}" type="pres">
      <dgm:prSet presAssocID="{B043E1E9-9932-447D-AC5A-EEDC3DFAB653}" presName="desTx1" presStyleLbl="revTx" presStyleIdx="0" presStyleCnt="0">
        <dgm:presLayoutVars>
          <dgm:bulletEnabled val="1"/>
        </dgm:presLayoutVars>
      </dgm:prSet>
      <dgm:spPr/>
    </dgm:pt>
    <dgm:pt modelId="{AB54A4B3-3971-4CA5-8B66-C3D458281CC8}" type="pres">
      <dgm:prSet presAssocID="{261D970B-0873-4CD8-97F9-9C911ADF7DFF}" presName="Name11" presStyleLbl="parChTrans1D1" presStyleIdx="4" presStyleCnt="6"/>
      <dgm:spPr>
        <a:effectLst>
          <a:outerShdw blurRad="50800" dist="38100" dir="2700000" algn="tl" rotWithShape="0">
            <a:prstClr val="black">
              <a:alpha val="40000"/>
            </a:prstClr>
          </a:outerShdw>
        </a:effectLst>
      </dgm:spPr>
    </dgm:pt>
    <dgm:pt modelId="{C29B940B-1F72-40DE-BB8C-FC4E6FDE744C}" type="pres">
      <dgm:prSet presAssocID="{C250044C-CE41-4C1C-816E-27DE861F4E3B}" presName="txAndLines1" presStyleCnt="0"/>
      <dgm:spPr/>
    </dgm:pt>
    <dgm:pt modelId="{1D056848-9555-40A2-BDE9-FEA22C35DA62}" type="pres">
      <dgm:prSet presAssocID="{C250044C-CE41-4C1C-816E-27DE861F4E3B}" presName="anchor1" presStyleCnt="0"/>
      <dgm:spPr/>
    </dgm:pt>
    <dgm:pt modelId="{4D6DAC03-7195-408C-9ACF-2FC9744FC16F}" type="pres">
      <dgm:prSet presAssocID="{C250044C-CE41-4C1C-816E-27DE861F4E3B}" presName="backup1" presStyleCnt="0"/>
      <dgm:spPr/>
    </dgm:pt>
    <dgm:pt modelId="{EB9BC2F1-7499-400B-8422-1FC0C7EE06B9}" type="pres">
      <dgm:prSet presAssocID="{C250044C-CE41-4C1C-816E-27DE861F4E3B}" presName="preLine1" presStyleLbl="parChTrans1D1" presStyleIdx="5" presStyleCnt="6"/>
      <dgm:spPr>
        <a:effectLst>
          <a:outerShdw blurRad="50800" dist="38100" dir="2700000" algn="tl" rotWithShape="0">
            <a:prstClr val="black">
              <a:alpha val="40000"/>
            </a:prstClr>
          </a:outerShdw>
        </a:effectLst>
      </dgm:spPr>
    </dgm:pt>
    <dgm:pt modelId="{76C5818F-06B4-45C1-82F2-E7B16C79EFDC}" type="pres">
      <dgm:prSet presAssocID="{C250044C-CE41-4C1C-816E-27DE861F4E3B}" presName="desTx1" presStyleLbl="revTx" presStyleIdx="0" presStyleCnt="0">
        <dgm:presLayoutVars>
          <dgm:bulletEnabled val="1"/>
        </dgm:presLayoutVars>
      </dgm:prSet>
      <dgm:spPr/>
    </dgm:pt>
  </dgm:ptLst>
  <dgm:cxnLst>
    <dgm:cxn modelId="{0F1C711B-9CBB-4828-9309-44C01195F429}" srcId="{56A46D78-FAE1-4644-978F-6AAB80BB72B8}" destId="{D0FF5EB0-5C74-4DF0-A94C-FC923381ACFA}" srcOrd="0" destOrd="0" parTransId="{BCA30D55-7BCA-46AA-880F-8D7B663E9A1D}" sibTransId="{F65C55D2-3BCF-48C7-8C39-166A570C3C52}"/>
    <dgm:cxn modelId="{AE34EA2C-8954-47D7-96A9-B2A7049EC259}" srcId="{D0FF5EB0-5C74-4DF0-A94C-FC923381ACFA}" destId="{127B751B-D64E-40E8-B5FA-77412BD77024}" srcOrd="0" destOrd="0" parTransId="{43557CBB-52D5-4A6F-86B8-04704986EC37}" sibTransId="{2FBB3267-667A-469A-BBE3-AE21510403E9}"/>
    <dgm:cxn modelId="{B0C5B42D-8C97-4CAB-9693-4BD81F0E75AC}" type="presOf" srcId="{B043E1E9-9932-447D-AC5A-EEDC3DFAB653}" destId="{3C441EB4-0FBE-4FF8-89E4-07E91CAD0984}" srcOrd="0" destOrd="0" presId="urn:microsoft.com/office/officeart/2009/3/layout/SubStepProcess"/>
    <dgm:cxn modelId="{365E143D-DDF4-456C-981A-B20BDFF03044}" type="presOf" srcId="{C250044C-CE41-4C1C-816E-27DE861F4E3B}" destId="{76C5818F-06B4-45C1-82F2-E7B16C79EFDC}" srcOrd="0" destOrd="0" presId="urn:microsoft.com/office/officeart/2009/3/layout/SubStepProcess"/>
    <dgm:cxn modelId="{EB37984F-04B2-4A2A-9E01-CEFAE3EF1A27}" type="presOf" srcId="{D0FF5EB0-5C74-4DF0-A94C-FC923381ACFA}" destId="{10F7F9B7-C39F-4C0E-8990-85CB6C5143FD}" srcOrd="0" destOrd="0" presId="urn:microsoft.com/office/officeart/2009/3/layout/SubStepProcess"/>
    <dgm:cxn modelId="{A7E7E370-9146-416E-B22C-9014AE06236C}" type="presOf" srcId="{56A46D78-FAE1-4644-978F-6AAB80BB72B8}" destId="{9BD8B639-5BFB-4DEA-B713-C3AE52A27ED6}" srcOrd="0" destOrd="0" presId="urn:microsoft.com/office/officeart/2009/3/layout/SubStepProcess"/>
    <dgm:cxn modelId="{30A19F98-EFB5-4D4E-8C95-3CE3555FF8FB}" srcId="{D0FF5EB0-5C74-4DF0-A94C-FC923381ACFA}" destId="{B043E1E9-9932-447D-AC5A-EEDC3DFAB653}" srcOrd="1" destOrd="0" parTransId="{14BE9118-4C0B-409B-B2B4-2BEEA9206782}" sibTransId="{81821FE9-15B3-4218-87AF-7B683D7EE460}"/>
    <dgm:cxn modelId="{A142BFB9-6634-466D-8D89-C8760FF39009}" type="presOf" srcId="{127B751B-D64E-40E8-B5FA-77412BD77024}" destId="{6593378A-500C-4111-90C2-FD2D2B44F440}" srcOrd="0" destOrd="0" presId="urn:microsoft.com/office/officeart/2009/3/layout/SubStepProcess"/>
    <dgm:cxn modelId="{C900BAF1-7E6A-4532-9DA5-F045DC73B4AD}" srcId="{D0FF5EB0-5C74-4DF0-A94C-FC923381ACFA}" destId="{C250044C-CE41-4C1C-816E-27DE861F4E3B}" srcOrd="2" destOrd="0" parTransId="{261D970B-0873-4CD8-97F9-9C911ADF7DFF}" sibTransId="{A0C3742E-7AE2-4CCE-83D9-153E3B377325}"/>
    <dgm:cxn modelId="{87A106A4-A3F4-4779-B62F-21108FE14B10}" type="presParOf" srcId="{9BD8B639-5BFB-4DEA-B713-C3AE52A27ED6}" destId="{10F7F9B7-C39F-4C0E-8990-85CB6C5143FD}" srcOrd="0" destOrd="0" presId="urn:microsoft.com/office/officeart/2009/3/layout/SubStepProcess"/>
    <dgm:cxn modelId="{0B7E6DB0-2188-44EF-B022-FDEEA747A497}" type="presParOf" srcId="{9BD8B639-5BFB-4DEA-B713-C3AE52A27ED6}" destId="{061FEA4D-A2F0-42F9-B6FF-99AD5540792B}" srcOrd="1" destOrd="0" presId="urn:microsoft.com/office/officeart/2009/3/layout/SubStepProcess"/>
    <dgm:cxn modelId="{36FD95E7-9A6F-4ABC-BB2D-E523F14CD447}" type="presParOf" srcId="{9BD8B639-5BFB-4DEA-B713-C3AE52A27ED6}" destId="{03A5D878-F4ED-4011-A766-F3738C76CEAC}" srcOrd="2" destOrd="0" presId="urn:microsoft.com/office/officeart/2009/3/layout/SubStepProcess"/>
    <dgm:cxn modelId="{C758B72D-767E-4323-A506-DEB3BCE8F5C3}" type="presParOf" srcId="{03A5D878-F4ED-4011-A766-F3738C76CEAC}" destId="{BC2A7F31-8510-4C72-A616-39059F744EC1}" srcOrd="0" destOrd="0" presId="urn:microsoft.com/office/officeart/2009/3/layout/SubStepProcess"/>
    <dgm:cxn modelId="{8F85C42A-F04E-4167-8476-0D8446424898}" type="presParOf" srcId="{03A5D878-F4ED-4011-A766-F3738C76CEAC}" destId="{B31EEB2A-CFC2-4B48-8731-B3282D86B556}" srcOrd="1" destOrd="0" presId="urn:microsoft.com/office/officeart/2009/3/layout/SubStepProcess"/>
    <dgm:cxn modelId="{8DEE6DDB-398C-4297-923B-9274A3CC3608}" type="presParOf" srcId="{B31EEB2A-CFC2-4B48-8731-B3282D86B556}" destId="{7A2A053F-398B-4350-AD1B-57FC6F497750}" srcOrd="0" destOrd="0" presId="urn:microsoft.com/office/officeart/2009/3/layout/SubStepProcess"/>
    <dgm:cxn modelId="{6F059208-EC01-4A5A-9ED6-BB890E11F087}" type="presParOf" srcId="{B31EEB2A-CFC2-4B48-8731-B3282D86B556}" destId="{067D1C2B-CF19-49A9-8F71-90E5AF110A3E}" srcOrd="1" destOrd="0" presId="urn:microsoft.com/office/officeart/2009/3/layout/SubStepProcess"/>
    <dgm:cxn modelId="{05F25CAA-BC9C-4815-9883-52015977EF28}" type="presParOf" srcId="{B31EEB2A-CFC2-4B48-8731-B3282D86B556}" destId="{2D71B48C-80D7-4EDC-87D8-67BE7737BE44}" srcOrd="2" destOrd="0" presId="urn:microsoft.com/office/officeart/2009/3/layout/SubStepProcess"/>
    <dgm:cxn modelId="{F0AC6D5F-E727-4C71-8361-54F38642C5B3}" type="presParOf" srcId="{B31EEB2A-CFC2-4B48-8731-B3282D86B556}" destId="{6593378A-500C-4111-90C2-FD2D2B44F440}" srcOrd="3" destOrd="0" presId="urn:microsoft.com/office/officeart/2009/3/layout/SubStepProcess"/>
    <dgm:cxn modelId="{E2977343-9A77-4C32-B472-2D7440CAA7CF}" type="presParOf" srcId="{03A5D878-F4ED-4011-A766-F3738C76CEAC}" destId="{C1A19E5A-A1F5-4577-A173-07F25A3D0BE5}" srcOrd="2" destOrd="0" presId="urn:microsoft.com/office/officeart/2009/3/layout/SubStepProcess"/>
    <dgm:cxn modelId="{EFE1F061-C042-4D4F-ABAB-26994AA637B5}" type="presParOf" srcId="{03A5D878-F4ED-4011-A766-F3738C76CEAC}" destId="{D8584135-C65A-4BDE-BF2F-D05072340BFE}" srcOrd="3" destOrd="0" presId="urn:microsoft.com/office/officeart/2009/3/layout/SubStepProcess"/>
    <dgm:cxn modelId="{1338A8D0-3BEC-41D0-A0D0-ACF8BDAFE91C}" type="presParOf" srcId="{D8584135-C65A-4BDE-BF2F-D05072340BFE}" destId="{A6B84FB1-BCB2-407A-85B2-88B14305F8F1}" srcOrd="0" destOrd="0" presId="urn:microsoft.com/office/officeart/2009/3/layout/SubStepProcess"/>
    <dgm:cxn modelId="{8FECE715-FC8C-4CDC-81B2-D7C144B71405}" type="presParOf" srcId="{D8584135-C65A-4BDE-BF2F-D05072340BFE}" destId="{4BDA851A-4199-414F-80AF-C5C2D9DDAD22}" srcOrd="1" destOrd="0" presId="urn:microsoft.com/office/officeart/2009/3/layout/SubStepProcess"/>
    <dgm:cxn modelId="{148F9EE9-645C-4669-91F1-85788DE148B9}" type="presParOf" srcId="{D8584135-C65A-4BDE-BF2F-D05072340BFE}" destId="{412C1E45-98DE-454C-BC6A-0AFE194B33DD}" srcOrd="2" destOrd="0" presId="urn:microsoft.com/office/officeart/2009/3/layout/SubStepProcess"/>
    <dgm:cxn modelId="{91C16C9A-9D79-47B5-9B7B-234C13CD4CEA}" type="presParOf" srcId="{D8584135-C65A-4BDE-BF2F-D05072340BFE}" destId="{3C441EB4-0FBE-4FF8-89E4-07E91CAD0984}" srcOrd="3" destOrd="0" presId="urn:microsoft.com/office/officeart/2009/3/layout/SubStepProcess"/>
    <dgm:cxn modelId="{6BFF0A2B-911B-4836-9EF0-D2D3EDD88EC3}" type="presParOf" srcId="{03A5D878-F4ED-4011-A766-F3738C76CEAC}" destId="{AB54A4B3-3971-4CA5-8B66-C3D458281CC8}" srcOrd="4" destOrd="0" presId="urn:microsoft.com/office/officeart/2009/3/layout/SubStepProcess"/>
    <dgm:cxn modelId="{B059D75E-6C9A-4B64-8026-8D0196985B1B}" type="presParOf" srcId="{03A5D878-F4ED-4011-A766-F3738C76CEAC}" destId="{C29B940B-1F72-40DE-BB8C-FC4E6FDE744C}" srcOrd="5" destOrd="0" presId="urn:microsoft.com/office/officeart/2009/3/layout/SubStepProcess"/>
    <dgm:cxn modelId="{70F7B188-A14E-4B81-8C9A-DB3C879A2ED2}" type="presParOf" srcId="{C29B940B-1F72-40DE-BB8C-FC4E6FDE744C}" destId="{1D056848-9555-40A2-BDE9-FEA22C35DA62}" srcOrd="0" destOrd="0" presId="urn:microsoft.com/office/officeart/2009/3/layout/SubStepProcess"/>
    <dgm:cxn modelId="{51ADD4B6-1EC6-4E4A-A4DC-E0FF5C8FB87F}" type="presParOf" srcId="{C29B940B-1F72-40DE-BB8C-FC4E6FDE744C}" destId="{4D6DAC03-7195-408C-9ACF-2FC9744FC16F}" srcOrd="1" destOrd="0" presId="urn:microsoft.com/office/officeart/2009/3/layout/SubStepProcess"/>
    <dgm:cxn modelId="{AEF5064A-8EF5-440B-A7D0-69C991ED653A}" type="presParOf" srcId="{C29B940B-1F72-40DE-BB8C-FC4E6FDE744C}" destId="{EB9BC2F1-7499-400B-8422-1FC0C7EE06B9}" srcOrd="2" destOrd="0" presId="urn:microsoft.com/office/officeart/2009/3/layout/SubStepProcess"/>
    <dgm:cxn modelId="{A2808891-BA5D-479B-A899-082EEEFC2EA9}" type="presParOf" srcId="{C29B940B-1F72-40DE-BB8C-FC4E6FDE744C}" destId="{76C5818F-06B4-45C1-82F2-E7B16C79EFDC}"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472161-8739-4BBF-973A-0371089F6BFC}"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s-EC"/>
        </a:p>
      </dgm:t>
    </dgm:pt>
    <dgm:pt modelId="{3ECD6263-C2F3-42D3-9724-D419E174D2F1}">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MX" sz="1400" b="1" dirty="0">
              <a:solidFill>
                <a:srgbClr val="002060"/>
              </a:solidFill>
            </a:rPr>
            <a:t>Analizar el comportamiento financiero de las personas del Distrito Metropolitano de Quito, mediante la aplicación del instrumento de investigación cuantitativo y cualitativo; para conocer los hábitos que influyen en la administración de sus ingresos en el año 2019.</a:t>
          </a:r>
          <a:endParaRPr lang="es-EC" sz="1400" b="1" dirty="0">
            <a:solidFill>
              <a:srgbClr val="002060"/>
            </a:solidFill>
          </a:endParaRPr>
        </a:p>
      </dgm:t>
    </dgm:pt>
    <dgm:pt modelId="{EDC299A8-558E-424D-8F84-7EE6021CD82A}" type="parTrans" cxnId="{D3FCA9DC-66E9-426C-9C98-58F46D577F18}">
      <dgm:prSet/>
      <dgm:spPr/>
      <dgm:t>
        <a:bodyPr/>
        <a:lstStyle/>
        <a:p>
          <a:endParaRPr lang="es-EC" sz="1200"/>
        </a:p>
      </dgm:t>
    </dgm:pt>
    <dgm:pt modelId="{5D10AC36-EF0F-435B-B9C3-04F2F7F29F85}" type="sibTrans" cxnId="{D3FCA9DC-66E9-426C-9C98-58F46D577F18}">
      <dgm:prSet/>
      <dgm:spPr/>
      <dgm:t>
        <a:bodyPr/>
        <a:lstStyle/>
        <a:p>
          <a:endParaRPr lang="es-EC" sz="1200"/>
        </a:p>
      </dgm:t>
    </dgm:pt>
    <dgm:pt modelId="{CAF973A6-4CBB-4404-B69F-BD4C5670C221}">
      <dgm:prSet phldrT="[Texto]" custT="1"/>
      <dgm:spPr/>
      <dgm:t>
        <a:bodyPr/>
        <a:lstStyle/>
        <a:p>
          <a:pPr>
            <a:buFont typeface="Symbol" panose="05050102010706020507" pitchFamily="18" charset="2"/>
            <a:buChar char=""/>
          </a:pPr>
          <a:r>
            <a:rPr lang="es-MX" sz="1200" dirty="0"/>
            <a:t>Examinar la relación entre los ingresos y gastos, para conocer los hábitos predominantes en las decisiones sobre sus recursos económicos.</a:t>
          </a:r>
          <a:endParaRPr lang="es-EC" sz="1200" dirty="0"/>
        </a:p>
      </dgm:t>
    </dgm:pt>
    <dgm:pt modelId="{9CA07582-7ACE-486F-8338-40F7A9EB6C65}" type="parTrans" cxnId="{C4B0321C-37EC-4E06-BAEA-A4C92FB3DCB8}">
      <dgm:prSet/>
      <dgm:spPr/>
      <dgm:t>
        <a:bodyPr/>
        <a:lstStyle/>
        <a:p>
          <a:endParaRPr lang="es-EC" sz="1200"/>
        </a:p>
      </dgm:t>
    </dgm:pt>
    <dgm:pt modelId="{A4FEB2A8-61DE-42D6-9A0B-871C77FF0AD0}" type="sibTrans" cxnId="{C4B0321C-37EC-4E06-BAEA-A4C92FB3DCB8}">
      <dgm:prSet/>
      <dgm:spPr/>
      <dgm:t>
        <a:bodyPr/>
        <a:lstStyle/>
        <a:p>
          <a:endParaRPr lang="es-EC" sz="1200"/>
        </a:p>
      </dgm:t>
    </dgm:pt>
    <dgm:pt modelId="{174A94EE-31FE-4E2C-BCAD-DB248558A34B}">
      <dgm:prSet custT="1"/>
      <dgm:spPr/>
      <dgm:t>
        <a:bodyPr/>
        <a:lstStyle/>
        <a:p>
          <a:pPr>
            <a:buFont typeface="Symbol" panose="05050102010706020507" pitchFamily="18" charset="2"/>
            <a:buChar char=""/>
          </a:pPr>
          <a:r>
            <a:rPr lang="es-ES" sz="1200" dirty="0"/>
            <a:t>Determinar las razones de ahorro, consumo y/o consumismo de las personas en función de sus ingresos; así como las razones que les motivan a endeudarse</a:t>
          </a:r>
          <a:r>
            <a:rPr lang="es-MX" sz="1200" dirty="0"/>
            <a:t>.</a:t>
          </a:r>
          <a:endParaRPr lang="es-EC" sz="1200" dirty="0"/>
        </a:p>
      </dgm:t>
    </dgm:pt>
    <dgm:pt modelId="{69007478-80BD-48D4-809A-7891E225FCEE}" type="parTrans" cxnId="{217F0748-6B07-4AD8-85CF-EE7B3BEE698D}">
      <dgm:prSet/>
      <dgm:spPr/>
      <dgm:t>
        <a:bodyPr/>
        <a:lstStyle/>
        <a:p>
          <a:endParaRPr lang="es-EC" sz="1200"/>
        </a:p>
      </dgm:t>
    </dgm:pt>
    <dgm:pt modelId="{88737AD9-59D5-4769-80E8-F41408B084D6}" type="sibTrans" cxnId="{217F0748-6B07-4AD8-85CF-EE7B3BEE698D}">
      <dgm:prSet/>
      <dgm:spPr/>
      <dgm:t>
        <a:bodyPr/>
        <a:lstStyle/>
        <a:p>
          <a:endParaRPr lang="es-EC" sz="1200"/>
        </a:p>
      </dgm:t>
    </dgm:pt>
    <dgm:pt modelId="{48AD7202-2168-4681-A1F4-C8B2D4BFF629}">
      <dgm:prSet custT="1"/>
      <dgm:spPr/>
      <dgm:t>
        <a:bodyPr/>
        <a:lstStyle/>
        <a:p>
          <a:r>
            <a:rPr lang="es-ES" sz="1200"/>
            <a:t>Proponer a la Universidad de las Fuerzas Armadas – ESPE una iniciativa de mejora en las finanzas personales de la Población Económicamente Activa</a:t>
          </a:r>
          <a:r>
            <a:rPr lang="es-MX" sz="1200"/>
            <a:t>.</a:t>
          </a:r>
          <a:endParaRPr lang="es-EC" sz="1200"/>
        </a:p>
      </dgm:t>
    </dgm:pt>
    <dgm:pt modelId="{7C7EF782-AB15-4FEC-9A52-B71D54ABC03D}" type="parTrans" cxnId="{26853E10-400C-42E5-8EDE-2221562E6FBB}">
      <dgm:prSet/>
      <dgm:spPr/>
      <dgm:t>
        <a:bodyPr/>
        <a:lstStyle/>
        <a:p>
          <a:endParaRPr lang="es-EC" sz="1200"/>
        </a:p>
      </dgm:t>
    </dgm:pt>
    <dgm:pt modelId="{0CE77C03-79A9-4157-877C-A17379721FDA}" type="sibTrans" cxnId="{26853E10-400C-42E5-8EDE-2221562E6FBB}">
      <dgm:prSet/>
      <dgm:spPr/>
      <dgm:t>
        <a:bodyPr/>
        <a:lstStyle/>
        <a:p>
          <a:endParaRPr lang="es-EC" sz="1200"/>
        </a:p>
      </dgm:t>
    </dgm:pt>
    <dgm:pt modelId="{EE195208-D9CB-434D-8E88-F20133D1C503}" type="pres">
      <dgm:prSet presAssocID="{63472161-8739-4BBF-973A-0371089F6BFC}" presName="hierChild1" presStyleCnt="0">
        <dgm:presLayoutVars>
          <dgm:orgChart val="1"/>
          <dgm:chPref val="1"/>
          <dgm:dir/>
          <dgm:animOne val="branch"/>
          <dgm:animLvl val="lvl"/>
          <dgm:resizeHandles/>
        </dgm:presLayoutVars>
      </dgm:prSet>
      <dgm:spPr/>
    </dgm:pt>
    <dgm:pt modelId="{B683DC55-CFE6-40FB-9B15-AA30B85FD2A3}" type="pres">
      <dgm:prSet presAssocID="{3ECD6263-C2F3-42D3-9724-D419E174D2F1}" presName="hierRoot1" presStyleCnt="0">
        <dgm:presLayoutVars>
          <dgm:hierBranch val="init"/>
        </dgm:presLayoutVars>
      </dgm:prSet>
      <dgm:spPr/>
    </dgm:pt>
    <dgm:pt modelId="{C5546EE7-D653-415E-8D2E-82D2CA9AE826}" type="pres">
      <dgm:prSet presAssocID="{3ECD6263-C2F3-42D3-9724-D419E174D2F1}" presName="rootComposite1" presStyleCnt="0"/>
      <dgm:spPr/>
    </dgm:pt>
    <dgm:pt modelId="{1E26B12C-36D6-4541-842C-E739EA42AE8D}" type="pres">
      <dgm:prSet presAssocID="{3ECD6263-C2F3-42D3-9724-D419E174D2F1}" presName="rootText1" presStyleLbl="node0" presStyleIdx="0" presStyleCnt="1" custScaleX="146214" custScaleY="138452" custLinFactNeighborY="-44291">
        <dgm:presLayoutVars>
          <dgm:chPref val="3"/>
        </dgm:presLayoutVars>
      </dgm:prSet>
      <dgm:spPr/>
    </dgm:pt>
    <dgm:pt modelId="{D1AF447C-A1F6-4BA4-8739-083BE8ECCAF5}" type="pres">
      <dgm:prSet presAssocID="{3ECD6263-C2F3-42D3-9724-D419E174D2F1}" presName="rootConnector1" presStyleLbl="node1" presStyleIdx="0" presStyleCnt="0"/>
      <dgm:spPr/>
    </dgm:pt>
    <dgm:pt modelId="{3516FAD7-10F7-45B2-B8F2-DA0B40D7B94F}" type="pres">
      <dgm:prSet presAssocID="{3ECD6263-C2F3-42D3-9724-D419E174D2F1}" presName="hierChild2" presStyleCnt="0"/>
      <dgm:spPr/>
    </dgm:pt>
    <dgm:pt modelId="{AC2FD3BD-9EBC-4272-B0CE-B77E8E537466}" type="pres">
      <dgm:prSet presAssocID="{9CA07582-7ACE-486F-8338-40F7A9EB6C65}" presName="Name37" presStyleLbl="parChTrans1D2" presStyleIdx="0" presStyleCnt="3"/>
      <dgm:spPr/>
    </dgm:pt>
    <dgm:pt modelId="{7A3B058D-7D56-4AC7-A8AB-2F477F768163}" type="pres">
      <dgm:prSet presAssocID="{CAF973A6-4CBB-4404-B69F-BD4C5670C221}" presName="hierRoot2" presStyleCnt="0">
        <dgm:presLayoutVars>
          <dgm:hierBranch val="init"/>
        </dgm:presLayoutVars>
      </dgm:prSet>
      <dgm:spPr/>
    </dgm:pt>
    <dgm:pt modelId="{47A06DB4-BB05-4CD7-87F7-BAC179C60932}" type="pres">
      <dgm:prSet presAssocID="{CAF973A6-4CBB-4404-B69F-BD4C5670C221}" presName="rootComposite" presStyleCnt="0"/>
      <dgm:spPr/>
    </dgm:pt>
    <dgm:pt modelId="{E3D6A7CA-7E32-4B23-830B-83D8336BFBBB}" type="pres">
      <dgm:prSet presAssocID="{CAF973A6-4CBB-4404-B69F-BD4C5670C221}" presName="rootText" presStyleLbl="node2" presStyleIdx="0" presStyleCnt="3" custLinFactNeighborX="2816" custLinFactNeighborY="-1129">
        <dgm:presLayoutVars>
          <dgm:chPref val="3"/>
        </dgm:presLayoutVars>
      </dgm:prSet>
      <dgm:spPr/>
    </dgm:pt>
    <dgm:pt modelId="{46D652B9-5CCB-414C-B6B5-3905D542CF32}" type="pres">
      <dgm:prSet presAssocID="{CAF973A6-4CBB-4404-B69F-BD4C5670C221}" presName="rootConnector" presStyleLbl="node2" presStyleIdx="0" presStyleCnt="3"/>
      <dgm:spPr/>
    </dgm:pt>
    <dgm:pt modelId="{807ED02A-F48B-4471-8186-17056910590B}" type="pres">
      <dgm:prSet presAssocID="{CAF973A6-4CBB-4404-B69F-BD4C5670C221}" presName="hierChild4" presStyleCnt="0"/>
      <dgm:spPr/>
    </dgm:pt>
    <dgm:pt modelId="{D6E157BC-B859-4654-87B4-1D3C1BBA506A}" type="pres">
      <dgm:prSet presAssocID="{CAF973A6-4CBB-4404-B69F-BD4C5670C221}" presName="hierChild5" presStyleCnt="0"/>
      <dgm:spPr/>
    </dgm:pt>
    <dgm:pt modelId="{CF029DFA-1D0F-43D0-9D4B-C29604AFB50C}" type="pres">
      <dgm:prSet presAssocID="{69007478-80BD-48D4-809A-7891E225FCEE}" presName="Name37" presStyleLbl="parChTrans1D2" presStyleIdx="1" presStyleCnt="3"/>
      <dgm:spPr/>
    </dgm:pt>
    <dgm:pt modelId="{F89ADC46-7615-4F4E-8A8A-3452D818A332}" type="pres">
      <dgm:prSet presAssocID="{174A94EE-31FE-4E2C-BCAD-DB248558A34B}" presName="hierRoot2" presStyleCnt="0">
        <dgm:presLayoutVars>
          <dgm:hierBranch val="init"/>
        </dgm:presLayoutVars>
      </dgm:prSet>
      <dgm:spPr/>
    </dgm:pt>
    <dgm:pt modelId="{6B18DD1F-233E-4D5A-961F-73DBE6B2F845}" type="pres">
      <dgm:prSet presAssocID="{174A94EE-31FE-4E2C-BCAD-DB248558A34B}" presName="rootComposite" presStyleCnt="0"/>
      <dgm:spPr/>
    </dgm:pt>
    <dgm:pt modelId="{4D8F03C3-537D-48B7-BB11-C1EEAB1DE0B1}" type="pres">
      <dgm:prSet presAssocID="{174A94EE-31FE-4E2C-BCAD-DB248558A34B}" presName="rootText" presStyleLbl="node2" presStyleIdx="1" presStyleCnt="3" custLinFactNeighborX="397" custLinFactNeighborY="93194">
        <dgm:presLayoutVars>
          <dgm:chPref val="3"/>
        </dgm:presLayoutVars>
      </dgm:prSet>
      <dgm:spPr/>
    </dgm:pt>
    <dgm:pt modelId="{7C5884B1-8D3A-44F7-A269-1A7721ED3589}" type="pres">
      <dgm:prSet presAssocID="{174A94EE-31FE-4E2C-BCAD-DB248558A34B}" presName="rootConnector" presStyleLbl="node2" presStyleIdx="1" presStyleCnt="3"/>
      <dgm:spPr/>
    </dgm:pt>
    <dgm:pt modelId="{7718F184-A732-441E-BC2A-16A7EDBE0A55}" type="pres">
      <dgm:prSet presAssocID="{174A94EE-31FE-4E2C-BCAD-DB248558A34B}" presName="hierChild4" presStyleCnt="0"/>
      <dgm:spPr/>
    </dgm:pt>
    <dgm:pt modelId="{1EC1A3E2-2073-4E0A-8A12-6E23C4A5B44A}" type="pres">
      <dgm:prSet presAssocID="{174A94EE-31FE-4E2C-BCAD-DB248558A34B}" presName="hierChild5" presStyleCnt="0"/>
      <dgm:spPr/>
    </dgm:pt>
    <dgm:pt modelId="{9FE5C736-E97D-44E1-B2B4-A162B70CB15B}" type="pres">
      <dgm:prSet presAssocID="{7C7EF782-AB15-4FEC-9A52-B71D54ABC03D}" presName="Name37" presStyleLbl="parChTrans1D2" presStyleIdx="2" presStyleCnt="3"/>
      <dgm:spPr/>
    </dgm:pt>
    <dgm:pt modelId="{330F3533-6D34-4185-AC43-78E55FE684BE}" type="pres">
      <dgm:prSet presAssocID="{48AD7202-2168-4681-A1F4-C8B2D4BFF629}" presName="hierRoot2" presStyleCnt="0">
        <dgm:presLayoutVars>
          <dgm:hierBranch val="init"/>
        </dgm:presLayoutVars>
      </dgm:prSet>
      <dgm:spPr/>
    </dgm:pt>
    <dgm:pt modelId="{47EE4758-787A-4233-AFE6-EC7B5822F59F}" type="pres">
      <dgm:prSet presAssocID="{48AD7202-2168-4681-A1F4-C8B2D4BFF629}" presName="rootComposite" presStyleCnt="0"/>
      <dgm:spPr/>
    </dgm:pt>
    <dgm:pt modelId="{8C4C4144-FFD8-42BE-AE40-3CFA07677B10}" type="pres">
      <dgm:prSet presAssocID="{48AD7202-2168-4681-A1F4-C8B2D4BFF629}" presName="rootText" presStyleLbl="node2" presStyleIdx="2" presStyleCnt="3" custLinFactNeighborX="-12086" custLinFactNeighborY="-1129">
        <dgm:presLayoutVars>
          <dgm:chPref val="3"/>
        </dgm:presLayoutVars>
      </dgm:prSet>
      <dgm:spPr/>
    </dgm:pt>
    <dgm:pt modelId="{197A825B-F452-48B6-AFF8-793AB3312FCC}" type="pres">
      <dgm:prSet presAssocID="{48AD7202-2168-4681-A1F4-C8B2D4BFF629}" presName="rootConnector" presStyleLbl="node2" presStyleIdx="2" presStyleCnt="3"/>
      <dgm:spPr/>
    </dgm:pt>
    <dgm:pt modelId="{647893DD-F2C6-432B-9A13-EFE5E641B09C}" type="pres">
      <dgm:prSet presAssocID="{48AD7202-2168-4681-A1F4-C8B2D4BFF629}" presName="hierChild4" presStyleCnt="0"/>
      <dgm:spPr/>
    </dgm:pt>
    <dgm:pt modelId="{6D231C7A-C62F-47AB-B5CD-0D9CB9AB84CB}" type="pres">
      <dgm:prSet presAssocID="{48AD7202-2168-4681-A1F4-C8B2D4BFF629}" presName="hierChild5" presStyleCnt="0"/>
      <dgm:spPr/>
    </dgm:pt>
    <dgm:pt modelId="{DDE71E24-16C9-4972-BC3B-8FC36FFAB956}" type="pres">
      <dgm:prSet presAssocID="{3ECD6263-C2F3-42D3-9724-D419E174D2F1}" presName="hierChild3" presStyleCnt="0"/>
      <dgm:spPr/>
    </dgm:pt>
  </dgm:ptLst>
  <dgm:cxnLst>
    <dgm:cxn modelId="{E0A53F0E-9B8D-4B6C-9F26-8EAE62ABD43B}" type="presOf" srcId="{7C7EF782-AB15-4FEC-9A52-B71D54ABC03D}" destId="{9FE5C736-E97D-44E1-B2B4-A162B70CB15B}" srcOrd="0" destOrd="0" presId="urn:microsoft.com/office/officeart/2005/8/layout/orgChart1"/>
    <dgm:cxn modelId="{26853E10-400C-42E5-8EDE-2221562E6FBB}" srcId="{3ECD6263-C2F3-42D3-9724-D419E174D2F1}" destId="{48AD7202-2168-4681-A1F4-C8B2D4BFF629}" srcOrd="2" destOrd="0" parTransId="{7C7EF782-AB15-4FEC-9A52-B71D54ABC03D}" sibTransId="{0CE77C03-79A9-4157-877C-A17379721FDA}"/>
    <dgm:cxn modelId="{C4B0321C-37EC-4E06-BAEA-A4C92FB3DCB8}" srcId="{3ECD6263-C2F3-42D3-9724-D419E174D2F1}" destId="{CAF973A6-4CBB-4404-B69F-BD4C5670C221}" srcOrd="0" destOrd="0" parTransId="{9CA07582-7ACE-486F-8338-40F7A9EB6C65}" sibTransId="{A4FEB2A8-61DE-42D6-9A0B-871C77FF0AD0}"/>
    <dgm:cxn modelId="{217F0748-6B07-4AD8-85CF-EE7B3BEE698D}" srcId="{3ECD6263-C2F3-42D3-9724-D419E174D2F1}" destId="{174A94EE-31FE-4E2C-BCAD-DB248558A34B}" srcOrd="1" destOrd="0" parTransId="{69007478-80BD-48D4-809A-7891E225FCEE}" sibTransId="{88737AD9-59D5-4769-80E8-F41408B084D6}"/>
    <dgm:cxn modelId="{5E2A0F6F-9C63-4277-A539-570E6EDC3A63}" type="presOf" srcId="{69007478-80BD-48D4-809A-7891E225FCEE}" destId="{CF029DFA-1D0F-43D0-9D4B-C29604AFB50C}" srcOrd="0" destOrd="0" presId="urn:microsoft.com/office/officeart/2005/8/layout/orgChart1"/>
    <dgm:cxn modelId="{8278C36F-D6EF-493F-8ED8-8D0E0A3A901A}" type="presOf" srcId="{CAF973A6-4CBB-4404-B69F-BD4C5670C221}" destId="{E3D6A7CA-7E32-4B23-830B-83D8336BFBBB}" srcOrd="0" destOrd="0" presId="urn:microsoft.com/office/officeart/2005/8/layout/orgChart1"/>
    <dgm:cxn modelId="{80525978-A570-4205-BE13-883EA9A37C56}" type="presOf" srcId="{174A94EE-31FE-4E2C-BCAD-DB248558A34B}" destId="{4D8F03C3-537D-48B7-BB11-C1EEAB1DE0B1}" srcOrd="0" destOrd="0" presId="urn:microsoft.com/office/officeart/2005/8/layout/orgChart1"/>
    <dgm:cxn modelId="{933D5D7F-A25A-4026-95EA-2E865FDAC1AC}" type="presOf" srcId="{63472161-8739-4BBF-973A-0371089F6BFC}" destId="{EE195208-D9CB-434D-8E88-F20133D1C503}" srcOrd="0" destOrd="0" presId="urn:microsoft.com/office/officeart/2005/8/layout/orgChart1"/>
    <dgm:cxn modelId="{B09CEE90-F573-4F12-9200-3812C5BD9656}" type="presOf" srcId="{9CA07582-7ACE-486F-8338-40F7A9EB6C65}" destId="{AC2FD3BD-9EBC-4272-B0CE-B77E8E537466}" srcOrd="0" destOrd="0" presId="urn:microsoft.com/office/officeart/2005/8/layout/orgChart1"/>
    <dgm:cxn modelId="{547A6E93-E048-4F87-972E-EBFE4B61CEE7}" type="presOf" srcId="{3ECD6263-C2F3-42D3-9724-D419E174D2F1}" destId="{D1AF447C-A1F6-4BA4-8739-083BE8ECCAF5}" srcOrd="1" destOrd="0" presId="urn:microsoft.com/office/officeart/2005/8/layout/orgChart1"/>
    <dgm:cxn modelId="{ED25BCB0-7A5C-4AD7-A4C7-8238495BCF51}" type="presOf" srcId="{48AD7202-2168-4681-A1F4-C8B2D4BFF629}" destId="{197A825B-F452-48B6-AFF8-793AB3312FCC}" srcOrd="1" destOrd="0" presId="urn:microsoft.com/office/officeart/2005/8/layout/orgChart1"/>
    <dgm:cxn modelId="{474920C1-E11E-4579-8B07-6DDA1DDC38A5}" type="presOf" srcId="{CAF973A6-4CBB-4404-B69F-BD4C5670C221}" destId="{46D652B9-5CCB-414C-B6B5-3905D542CF32}" srcOrd="1" destOrd="0" presId="urn:microsoft.com/office/officeart/2005/8/layout/orgChart1"/>
    <dgm:cxn modelId="{D3FCA9DC-66E9-426C-9C98-58F46D577F18}" srcId="{63472161-8739-4BBF-973A-0371089F6BFC}" destId="{3ECD6263-C2F3-42D3-9724-D419E174D2F1}" srcOrd="0" destOrd="0" parTransId="{EDC299A8-558E-424D-8F84-7EE6021CD82A}" sibTransId="{5D10AC36-EF0F-435B-B9C3-04F2F7F29F85}"/>
    <dgm:cxn modelId="{080043E2-2487-4E81-A52B-F1308E1053C4}" type="presOf" srcId="{174A94EE-31FE-4E2C-BCAD-DB248558A34B}" destId="{7C5884B1-8D3A-44F7-A269-1A7721ED3589}" srcOrd="1" destOrd="0" presId="urn:microsoft.com/office/officeart/2005/8/layout/orgChart1"/>
    <dgm:cxn modelId="{370F7EE6-521F-4478-87AC-8B06F198860A}" type="presOf" srcId="{48AD7202-2168-4681-A1F4-C8B2D4BFF629}" destId="{8C4C4144-FFD8-42BE-AE40-3CFA07677B10}" srcOrd="0" destOrd="0" presId="urn:microsoft.com/office/officeart/2005/8/layout/orgChart1"/>
    <dgm:cxn modelId="{E2C016F3-E7FA-42CC-8AC0-F16BCAAF424B}" type="presOf" srcId="{3ECD6263-C2F3-42D3-9724-D419E174D2F1}" destId="{1E26B12C-36D6-4541-842C-E739EA42AE8D}" srcOrd="0" destOrd="0" presId="urn:microsoft.com/office/officeart/2005/8/layout/orgChart1"/>
    <dgm:cxn modelId="{2AFD8E96-4A05-4D7E-98B0-9E517A8BFEFC}" type="presParOf" srcId="{EE195208-D9CB-434D-8E88-F20133D1C503}" destId="{B683DC55-CFE6-40FB-9B15-AA30B85FD2A3}" srcOrd="0" destOrd="0" presId="urn:microsoft.com/office/officeart/2005/8/layout/orgChart1"/>
    <dgm:cxn modelId="{97DFACC0-346E-4684-9E6B-79CC3D60D4F0}" type="presParOf" srcId="{B683DC55-CFE6-40FB-9B15-AA30B85FD2A3}" destId="{C5546EE7-D653-415E-8D2E-82D2CA9AE826}" srcOrd="0" destOrd="0" presId="urn:microsoft.com/office/officeart/2005/8/layout/orgChart1"/>
    <dgm:cxn modelId="{EB18420C-AF3A-4B3F-9B33-18342BC50186}" type="presParOf" srcId="{C5546EE7-D653-415E-8D2E-82D2CA9AE826}" destId="{1E26B12C-36D6-4541-842C-E739EA42AE8D}" srcOrd="0" destOrd="0" presId="urn:microsoft.com/office/officeart/2005/8/layout/orgChart1"/>
    <dgm:cxn modelId="{C735902E-2987-4245-85A9-533EBA9FD51C}" type="presParOf" srcId="{C5546EE7-D653-415E-8D2E-82D2CA9AE826}" destId="{D1AF447C-A1F6-4BA4-8739-083BE8ECCAF5}" srcOrd="1" destOrd="0" presId="urn:microsoft.com/office/officeart/2005/8/layout/orgChart1"/>
    <dgm:cxn modelId="{584BB84F-4A0F-4203-9BA3-0C39760FC3E6}" type="presParOf" srcId="{B683DC55-CFE6-40FB-9B15-AA30B85FD2A3}" destId="{3516FAD7-10F7-45B2-B8F2-DA0B40D7B94F}" srcOrd="1" destOrd="0" presId="urn:microsoft.com/office/officeart/2005/8/layout/orgChart1"/>
    <dgm:cxn modelId="{0D1312A8-122C-4824-A0D7-1C90BEABFA17}" type="presParOf" srcId="{3516FAD7-10F7-45B2-B8F2-DA0B40D7B94F}" destId="{AC2FD3BD-9EBC-4272-B0CE-B77E8E537466}" srcOrd="0" destOrd="0" presId="urn:microsoft.com/office/officeart/2005/8/layout/orgChart1"/>
    <dgm:cxn modelId="{92DBD73D-31E3-4FCF-94CF-D075AE5D23CD}" type="presParOf" srcId="{3516FAD7-10F7-45B2-B8F2-DA0B40D7B94F}" destId="{7A3B058D-7D56-4AC7-A8AB-2F477F768163}" srcOrd="1" destOrd="0" presId="urn:microsoft.com/office/officeart/2005/8/layout/orgChart1"/>
    <dgm:cxn modelId="{081C9DE6-7158-45C1-BE3E-4DF1FC020506}" type="presParOf" srcId="{7A3B058D-7D56-4AC7-A8AB-2F477F768163}" destId="{47A06DB4-BB05-4CD7-87F7-BAC179C60932}" srcOrd="0" destOrd="0" presId="urn:microsoft.com/office/officeart/2005/8/layout/orgChart1"/>
    <dgm:cxn modelId="{424041CE-B7B6-4EC0-A1D2-18CC82BECFB1}" type="presParOf" srcId="{47A06DB4-BB05-4CD7-87F7-BAC179C60932}" destId="{E3D6A7CA-7E32-4B23-830B-83D8336BFBBB}" srcOrd="0" destOrd="0" presId="urn:microsoft.com/office/officeart/2005/8/layout/orgChart1"/>
    <dgm:cxn modelId="{F922C281-A6A9-4BA3-A9D8-4905D38B3383}" type="presParOf" srcId="{47A06DB4-BB05-4CD7-87F7-BAC179C60932}" destId="{46D652B9-5CCB-414C-B6B5-3905D542CF32}" srcOrd="1" destOrd="0" presId="urn:microsoft.com/office/officeart/2005/8/layout/orgChart1"/>
    <dgm:cxn modelId="{ACD6852A-5917-43C7-834A-756C3838BCDF}" type="presParOf" srcId="{7A3B058D-7D56-4AC7-A8AB-2F477F768163}" destId="{807ED02A-F48B-4471-8186-17056910590B}" srcOrd="1" destOrd="0" presId="urn:microsoft.com/office/officeart/2005/8/layout/orgChart1"/>
    <dgm:cxn modelId="{FB3784E5-B787-4B5A-929B-0F99A4058FF5}" type="presParOf" srcId="{7A3B058D-7D56-4AC7-A8AB-2F477F768163}" destId="{D6E157BC-B859-4654-87B4-1D3C1BBA506A}" srcOrd="2" destOrd="0" presId="urn:microsoft.com/office/officeart/2005/8/layout/orgChart1"/>
    <dgm:cxn modelId="{1EE21F85-A717-4487-8C8F-73F10931A3E4}" type="presParOf" srcId="{3516FAD7-10F7-45B2-B8F2-DA0B40D7B94F}" destId="{CF029DFA-1D0F-43D0-9D4B-C29604AFB50C}" srcOrd="2" destOrd="0" presId="urn:microsoft.com/office/officeart/2005/8/layout/orgChart1"/>
    <dgm:cxn modelId="{CFFC2723-4D63-4066-8D64-03ECCDDC5216}" type="presParOf" srcId="{3516FAD7-10F7-45B2-B8F2-DA0B40D7B94F}" destId="{F89ADC46-7615-4F4E-8A8A-3452D818A332}" srcOrd="3" destOrd="0" presId="urn:microsoft.com/office/officeart/2005/8/layout/orgChart1"/>
    <dgm:cxn modelId="{A1901BE6-C7FD-4A2F-A45C-B7AB24662075}" type="presParOf" srcId="{F89ADC46-7615-4F4E-8A8A-3452D818A332}" destId="{6B18DD1F-233E-4D5A-961F-73DBE6B2F845}" srcOrd="0" destOrd="0" presId="urn:microsoft.com/office/officeart/2005/8/layout/orgChart1"/>
    <dgm:cxn modelId="{8D7160DA-20C9-46E5-9F5E-59E688AACA75}" type="presParOf" srcId="{6B18DD1F-233E-4D5A-961F-73DBE6B2F845}" destId="{4D8F03C3-537D-48B7-BB11-C1EEAB1DE0B1}" srcOrd="0" destOrd="0" presId="urn:microsoft.com/office/officeart/2005/8/layout/orgChart1"/>
    <dgm:cxn modelId="{95A91C95-3966-4879-9B56-9DB1D963EF18}" type="presParOf" srcId="{6B18DD1F-233E-4D5A-961F-73DBE6B2F845}" destId="{7C5884B1-8D3A-44F7-A269-1A7721ED3589}" srcOrd="1" destOrd="0" presId="urn:microsoft.com/office/officeart/2005/8/layout/orgChart1"/>
    <dgm:cxn modelId="{B9053249-64AA-44D8-8EF4-64CBB1DD1968}" type="presParOf" srcId="{F89ADC46-7615-4F4E-8A8A-3452D818A332}" destId="{7718F184-A732-441E-BC2A-16A7EDBE0A55}" srcOrd="1" destOrd="0" presId="urn:microsoft.com/office/officeart/2005/8/layout/orgChart1"/>
    <dgm:cxn modelId="{91467EBA-6855-4B89-BE23-65FEED230C8C}" type="presParOf" srcId="{F89ADC46-7615-4F4E-8A8A-3452D818A332}" destId="{1EC1A3E2-2073-4E0A-8A12-6E23C4A5B44A}" srcOrd="2" destOrd="0" presId="urn:microsoft.com/office/officeart/2005/8/layout/orgChart1"/>
    <dgm:cxn modelId="{DB131C43-4CCA-4BF0-AA04-41B7119C74B5}" type="presParOf" srcId="{3516FAD7-10F7-45B2-B8F2-DA0B40D7B94F}" destId="{9FE5C736-E97D-44E1-B2B4-A162B70CB15B}" srcOrd="4" destOrd="0" presId="urn:microsoft.com/office/officeart/2005/8/layout/orgChart1"/>
    <dgm:cxn modelId="{DF625DE5-2316-4629-8FA0-BA5BAB75CA9A}" type="presParOf" srcId="{3516FAD7-10F7-45B2-B8F2-DA0B40D7B94F}" destId="{330F3533-6D34-4185-AC43-78E55FE684BE}" srcOrd="5" destOrd="0" presId="urn:microsoft.com/office/officeart/2005/8/layout/orgChart1"/>
    <dgm:cxn modelId="{9CBDAB09-7142-41DF-B0DE-5F63E06FDDEC}" type="presParOf" srcId="{330F3533-6D34-4185-AC43-78E55FE684BE}" destId="{47EE4758-787A-4233-AFE6-EC7B5822F59F}" srcOrd="0" destOrd="0" presId="urn:microsoft.com/office/officeart/2005/8/layout/orgChart1"/>
    <dgm:cxn modelId="{C9AF7041-B7E5-4346-9A50-872D0622F96D}" type="presParOf" srcId="{47EE4758-787A-4233-AFE6-EC7B5822F59F}" destId="{8C4C4144-FFD8-42BE-AE40-3CFA07677B10}" srcOrd="0" destOrd="0" presId="urn:microsoft.com/office/officeart/2005/8/layout/orgChart1"/>
    <dgm:cxn modelId="{DF74AE4A-D871-42BF-9567-45AB8C72656D}" type="presParOf" srcId="{47EE4758-787A-4233-AFE6-EC7B5822F59F}" destId="{197A825B-F452-48B6-AFF8-793AB3312FCC}" srcOrd="1" destOrd="0" presId="urn:microsoft.com/office/officeart/2005/8/layout/orgChart1"/>
    <dgm:cxn modelId="{36142496-88D0-49D6-8311-C63C119BC2E8}" type="presParOf" srcId="{330F3533-6D34-4185-AC43-78E55FE684BE}" destId="{647893DD-F2C6-432B-9A13-EFE5E641B09C}" srcOrd="1" destOrd="0" presId="urn:microsoft.com/office/officeart/2005/8/layout/orgChart1"/>
    <dgm:cxn modelId="{C600817F-454E-45D6-8731-D8DC4D83D566}" type="presParOf" srcId="{330F3533-6D34-4185-AC43-78E55FE684BE}" destId="{6D231C7A-C62F-47AB-B5CD-0D9CB9AB84CB}" srcOrd="2" destOrd="0" presId="urn:microsoft.com/office/officeart/2005/8/layout/orgChart1"/>
    <dgm:cxn modelId="{84F40BAE-0939-4645-96ED-4CD70084684D}" type="presParOf" srcId="{B683DC55-CFE6-40FB-9B15-AA30B85FD2A3}" destId="{DDE71E24-16C9-4972-BC3B-8FC36FFAB956}"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F087ED0-47D9-4D18-B8F2-89643A05DE30}"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s-EC"/>
        </a:p>
      </dgm:t>
    </dgm:pt>
    <dgm:pt modelId="{A8231A76-B4F8-4F55-9C13-E05DDBCBE9AE}">
      <dgm:prSet phldrT="[Texto]"/>
      <dgm:spPr>
        <a:effectLst>
          <a:outerShdw blurRad="50800" dist="38100" dir="2700000" algn="tl" rotWithShape="0">
            <a:prstClr val="black">
              <a:alpha val="40000"/>
            </a:prstClr>
          </a:outerShdw>
        </a:effectLst>
      </dgm:spPr>
      <dgm:t>
        <a:bodyPr/>
        <a:lstStyle/>
        <a:p>
          <a:r>
            <a:rPr lang="es-EC" dirty="0"/>
            <a:t>Teoría del consumidor</a:t>
          </a:r>
        </a:p>
      </dgm:t>
    </dgm:pt>
    <dgm:pt modelId="{0ADC535E-AF0A-4F49-9BA7-F7AA559C7CB3}" type="parTrans" cxnId="{D1CB0BE4-45CB-49C5-8A80-C99B32443D8F}">
      <dgm:prSet/>
      <dgm:spPr/>
      <dgm:t>
        <a:bodyPr/>
        <a:lstStyle/>
        <a:p>
          <a:endParaRPr lang="es-EC" dirty="0"/>
        </a:p>
      </dgm:t>
    </dgm:pt>
    <dgm:pt modelId="{FEC465A9-AD90-40EF-85AF-B7BA6CD51FB5}" type="sibTrans" cxnId="{D1CB0BE4-45CB-49C5-8A80-C99B32443D8F}">
      <dgm:prSet/>
      <dgm:spPr/>
      <dgm:t>
        <a:bodyPr/>
        <a:lstStyle/>
        <a:p>
          <a:endParaRPr lang="es-EC" dirty="0"/>
        </a:p>
      </dgm:t>
    </dgm:pt>
    <dgm:pt modelId="{5513C6B0-F111-4F48-93CA-8FC71AE4DACB}">
      <dgm:prSet phldrT="[Texto]"/>
      <dgm:spPr>
        <a:effectLst>
          <a:outerShdw blurRad="50800" dist="38100" dir="2700000" algn="tl" rotWithShape="0">
            <a:prstClr val="black">
              <a:alpha val="40000"/>
            </a:prstClr>
          </a:outerShdw>
        </a:effectLst>
      </dgm:spPr>
      <dgm:t>
        <a:bodyPr/>
        <a:lstStyle/>
        <a:p>
          <a:r>
            <a:rPr lang="es-MX" dirty="0"/>
            <a:t>Adquieren los bienes y servicios </a:t>
          </a:r>
          <a:endParaRPr lang="es-EC" dirty="0"/>
        </a:p>
      </dgm:t>
    </dgm:pt>
    <dgm:pt modelId="{77713A9C-858A-4105-8F7D-BCB48D103EFB}" type="parTrans" cxnId="{54D776DE-81F5-412E-955E-CE4CD17C3F38}">
      <dgm:prSet/>
      <dgm:spPr/>
      <dgm:t>
        <a:bodyPr/>
        <a:lstStyle/>
        <a:p>
          <a:endParaRPr lang="es-EC" dirty="0"/>
        </a:p>
      </dgm:t>
    </dgm:pt>
    <dgm:pt modelId="{F41E7F79-B7B2-4705-9A4C-3D98E4D62A68}" type="sibTrans" cxnId="{54D776DE-81F5-412E-955E-CE4CD17C3F38}">
      <dgm:prSet/>
      <dgm:spPr/>
      <dgm:t>
        <a:bodyPr/>
        <a:lstStyle/>
        <a:p>
          <a:endParaRPr lang="es-EC" dirty="0"/>
        </a:p>
      </dgm:t>
    </dgm:pt>
    <dgm:pt modelId="{4F82A6D2-7B16-4DFA-95B6-90EC4F5042D0}">
      <dgm:prSet phldrT="[Texto]"/>
      <dgm:spPr>
        <a:effectLst>
          <a:outerShdw blurRad="50800" dist="38100" dir="2700000" algn="tl" rotWithShape="0">
            <a:prstClr val="black">
              <a:alpha val="40000"/>
            </a:prstClr>
          </a:outerShdw>
        </a:effectLst>
      </dgm:spPr>
      <dgm:t>
        <a:bodyPr/>
        <a:lstStyle/>
        <a:p>
          <a:r>
            <a:rPr lang="es-EC" dirty="0"/>
            <a:t>Necesidades diarias y distribución del ingreso</a:t>
          </a:r>
        </a:p>
      </dgm:t>
    </dgm:pt>
    <dgm:pt modelId="{B92DFD09-7902-42FD-8208-80F32A02A26B}" type="parTrans" cxnId="{A5C90B5A-D0D9-4767-B0A6-82A09095C02D}">
      <dgm:prSet/>
      <dgm:spPr/>
      <dgm:t>
        <a:bodyPr/>
        <a:lstStyle/>
        <a:p>
          <a:endParaRPr lang="es-EC" dirty="0"/>
        </a:p>
      </dgm:t>
    </dgm:pt>
    <dgm:pt modelId="{24B7AF7E-9B07-47B7-9BF0-A2447B5A0258}" type="sibTrans" cxnId="{A5C90B5A-D0D9-4767-B0A6-82A09095C02D}">
      <dgm:prSet/>
      <dgm:spPr/>
      <dgm:t>
        <a:bodyPr/>
        <a:lstStyle/>
        <a:p>
          <a:endParaRPr lang="es-EC" dirty="0"/>
        </a:p>
      </dgm:t>
    </dgm:pt>
    <dgm:pt modelId="{4A49572B-654E-491B-A43F-8C725AD412CD}" type="pres">
      <dgm:prSet presAssocID="{4F087ED0-47D9-4D18-B8F2-89643A05DE30}" presName="Name0" presStyleCnt="0">
        <dgm:presLayoutVars>
          <dgm:dir/>
          <dgm:animLvl val="lvl"/>
          <dgm:resizeHandles val="exact"/>
        </dgm:presLayoutVars>
      </dgm:prSet>
      <dgm:spPr/>
    </dgm:pt>
    <dgm:pt modelId="{19F508FB-57B0-429F-AD25-683E88B2946B}" type="pres">
      <dgm:prSet presAssocID="{A8231A76-B4F8-4F55-9C13-E05DDBCBE9AE}" presName="composite" presStyleCnt="0"/>
      <dgm:spPr/>
    </dgm:pt>
    <dgm:pt modelId="{70B385C6-32BB-49BD-8FDA-0A638028F1C4}" type="pres">
      <dgm:prSet presAssocID="{A8231A76-B4F8-4F55-9C13-E05DDBCBE9AE}" presName="parTx" presStyleLbl="alignNode1" presStyleIdx="0" presStyleCnt="1">
        <dgm:presLayoutVars>
          <dgm:chMax val="0"/>
          <dgm:chPref val="0"/>
          <dgm:bulletEnabled val="1"/>
        </dgm:presLayoutVars>
      </dgm:prSet>
      <dgm:spPr/>
    </dgm:pt>
    <dgm:pt modelId="{EE4AB460-4FB7-4297-8C4B-C86BC433F362}" type="pres">
      <dgm:prSet presAssocID="{A8231A76-B4F8-4F55-9C13-E05DDBCBE9AE}" presName="desTx" presStyleLbl="alignAccFollowNode1" presStyleIdx="0" presStyleCnt="1" custLinFactNeighborY="1750">
        <dgm:presLayoutVars>
          <dgm:bulletEnabled val="1"/>
        </dgm:presLayoutVars>
      </dgm:prSet>
      <dgm:spPr/>
    </dgm:pt>
  </dgm:ptLst>
  <dgm:cxnLst>
    <dgm:cxn modelId="{E0B1CD4E-7979-4505-8F5E-F0EC96E81748}" type="presOf" srcId="{4F087ED0-47D9-4D18-B8F2-89643A05DE30}" destId="{4A49572B-654E-491B-A43F-8C725AD412CD}" srcOrd="0" destOrd="0" presId="urn:microsoft.com/office/officeart/2005/8/layout/hList1"/>
    <dgm:cxn modelId="{A5C90B5A-D0D9-4767-B0A6-82A09095C02D}" srcId="{A8231A76-B4F8-4F55-9C13-E05DDBCBE9AE}" destId="{4F82A6D2-7B16-4DFA-95B6-90EC4F5042D0}" srcOrd="1" destOrd="0" parTransId="{B92DFD09-7902-42FD-8208-80F32A02A26B}" sibTransId="{24B7AF7E-9B07-47B7-9BF0-A2447B5A0258}"/>
    <dgm:cxn modelId="{66DD7488-7F36-4BB8-B96D-E867DB681E2D}" type="presOf" srcId="{4F82A6D2-7B16-4DFA-95B6-90EC4F5042D0}" destId="{EE4AB460-4FB7-4297-8C4B-C86BC433F362}" srcOrd="0" destOrd="1" presId="urn:microsoft.com/office/officeart/2005/8/layout/hList1"/>
    <dgm:cxn modelId="{E15278D5-CFB3-48DB-8F5A-0901367CD176}" type="presOf" srcId="{5513C6B0-F111-4F48-93CA-8FC71AE4DACB}" destId="{EE4AB460-4FB7-4297-8C4B-C86BC433F362}" srcOrd="0" destOrd="0" presId="urn:microsoft.com/office/officeart/2005/8/layout/hList1"/>
    <dgm:cxn modelId="{B2798CDB-FC24-464C-9407-B3D587A4A588}" type="presOf" srcId="{A8231A76-B4F8-4F55-9C13-E05DDBCBE9AE}" destId="{70B385C6-32BB-49BD-8FDA-0A638028F1C4}" srcOrd="0" destOrd="0" presId="urn:microsoft.com/office/officeart/2005/8/layout/hList1"/>
    <dgm:cxn modelId="{54D776DE-81F5-412E-955E-CE4CD17C3F38}" srcId="{A8231A76-B4F8-4F55-9C13-E05DDBCBE9AE}" destId="{5513C6B0-F111-4F48-93CA-8FC71AE4DACB}" srcOrd="0" destOrd="0" parTransId="{77713A9C-858A-4105-8F7D-BCB48D103EFB}" sibTransId="{F41E7F79-B7B2-4705-9A4C-3D98E4D62A68}"/>
    <dgm:cxn modelId="{D1CB0BE4-45CB-49C5-8A80-C99B32443D8F}" srcId="{4F087ED0-47D9-4D18-B8F2-89643A05DE30}" destId="{A8231A76-B4F8-4F55-9C13-E05DDBCBE9AE}" srcOrd="0" destOrd="0" parTransId="{0ADC535E-AF0A-4F49-9BA7-F7AA559C7CB3}" sibTransId="{FEC465A9-AD90-40EF-85AF-B7BA6CD51FB5}"/>
    <dgm:cxn modelId="{066ABB38-D278-4143-AB96-76A9D3A4038D}" type="presParOf" srcId="{4A49572B-654E-491B-A43F-8C725AD412CD}" destId="{19F508FB-57B0-429F-AD25-683E88B2946B}" srcOrd="0" destOrd="0" presId="urn:microsoft.com/office/officeart/2005/8/layout/hList1"/>
    <dgm:cxn modelId="{9B83CCAC-0C7C-45E7-B264-836CF35BD94F}" type="presParOf" srcId="{19F508FB-57B0-429F-AD25-683E88B2946B}" destId="{70B385C6-32BB-49BD-8FDA-0A638028F1C4}" srcOrd="0" destOrd="0" presId="urn:microsoft.com/office/officeart/2005/8/layout/hList1"/>
    <dgm:cxn modelId="{D21F03B2-8E6A-49E1-A332-59997E733B3F}" type="presParOf" srcId="{19F508FB-57B0-429F-AD25-683E88B2946B}" destId="{EE4AB460-4FB7-4297-8C4B-C86BC433F36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F087ED0-47D9-4D18-B8F2-89643A05DE30}"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es-EC"/>
        </a:p>
      </dgm:t>
    </dgm:pt>
    <dgm:pt modelId="{A8231A76-B4F8-4F55-9C13-E05DDBCBE9AE}">
      <dgm:prSet phldrT="[Texto]"/>
      <dgm:spPr/>
      <dgm:t>
        <a:bodyPr/>
        <a:lstStyle/>
        <a:p>
          <a:r>
            <a:rPr lang="es-EC" dirty="0"/>
            <a:t>Teoría de las finanzas personales</a:t>
          </a:r>
        </a:p>
      </dgm:t>
    </dgm:pt>
    <dgm:pt modelId="{0ADC535E-AF0A-4F49-9BA7-F7AA559C7CB3}" type="parTrans" cxnId="{D1CB0BE4-45CB-49C5-8A80-C99B32443D8F}">
      <dgm:prSet/>
      <dgm:spPr/>
      <dgm:t>
        <a:bodyPr/>
        <a:lstStyle/>
        <a:p>
          <a:endParaRPr lang="es-EC"/>
        </a:p>
      </dgm:t>
    </dgm:pt>
    <dgm:pt modelId="{FEC465A9-AD90-40EF-85AF-B7BA6CD51FB5}" type="sibTrans" cxnId="{D1CB0BE4-45CB-49C5-8A80-C99B32443D8F}">
      <dgm:prSet/>
      <dgm:spPr/>
      <dgm:t>
        <a:bodyPr/>
        <a:lstStyle/>
        <a:p>
          <a:endParaRPr lang="es-EC"/>
        </a:p>
      </dgm:t>
    </dgm:pt>
    <dgm:pt modelId="{5513C6B0-F111-4F48-93CA-8FC71AE4DACB}">
      <dgm:prSet phldrT="[Texto]"/>
      <dgm:spPr>
        <a:effectLst>
          <a:outerShdw blurRad="50800" dist="38100" dir="2700000" algn="tl" rotWithShape="0">
            <a:prstClr val="black">
              <a:alpha val="40000"/>
            </a:prstClr>
          </a:outerShdw>
        </a:effectLst>
      </dgm:spPr>
      <dgm:t>
        <a:bodyPr/>
        <a:lstStyle/>
        <a:p>
          <a:r>
            <a:rPr lang="es-EC" dirty="0"/>
            <a:t>Herramientas de las finanzas</a:t>
          </a:r>
        </a:p>
      </dgm:t>
    </dgm:pt>
    <dgm:pt modelId="{77713A9C-858A-4105-8F7D-BCB48D103EFB}" type="parTrans" cxnId="{54D776DE-81F5-412E-955E-CE4CD17C3F38}">
      <dgm:prSet/>
      <dgm:spPr/>
      <dgm:t>
        <a:bodyPr/>
        <a:lstStyle/>
        <a:p>
          <a:endParaRPr lang="es-EC"/>
        </a:p>
      </dgm:t>
    </dgm:pt>
    <dgm:pt modelId="{F41E7F79-B7B2-4705-9A4C-3D98E4D62A68}" type="sibTrans" cxnId="{54D776DE-81F5-412E-955E-CE4CD17C3F38}">
      <dgm:prSet/>
      <dgm:spPr/>
      <dgm:t>
        <a:bodyPr/>
        <a:lstStyle/>
        <a:p>
          <a:endParaRPr lang="es-EC"/>
        </a:p>
      </dgm:t>
    </dgm:pt>
    <dgm:pt modelId="{4F82A6D2-7B16-4DFA-95B6-90EC4F5042D0}">
      <dgm:prSet phldrT="[Texto]"/>
      <dgm:spPr>
        <a:effectLst>
          <a:outerShdw blurRad="50800" dist="38100" dir="2700000" algn="tl" rotWithShape="0">
            <a:prstClr val="black">
              <a:alpha val="40000"/>
            </a:prstClr>
          </a:outerShdw>
        </a:effectLst>
      </dgm:spPr>
      <dgm:t>
        <a:bodyPr/>
        <a:lstStyle/>
        <a:p>
          <a:r>
            <a:rPr lang="es-EC" dirty="0"/>
            <a:t>Gestión de los recursos</a:t>
          </a:r>
        </a:p>
      </dgm:t>
    </dgm:pt>
    <dgm:pt modelId="{B92DFD09-7902-42FD-8208-80F32A02A26B}" type="parTrans" cxnId="{A5C90B5A-D0D9-4767-B0A6-82A09095C02D}">
      <dgm:prSet/>
      <dgm:spPr/>
      <dgm:t>
        <a:bodyPr/>
        <a:lstStyle/>
        <a:p>
          <a:endParaRPr lang="es-EC"/>
        </a:p>
      </dgm:t>
    </dgm:pt>
    <dgm:pt modelId="{24B7AF7E-9B07-47B7-9BF0-A2447B5A0258}" type="sibTrans" cxnId="{A5C90B5A-D0D9-4767-B0A6-82A09095C02D}">
      <dgm:prSet/>
      <dgm:spPr/>
      <dgm:t>
        <a:bodyPr/>
        <a:lstStyle/>
        <a:p>
          <a:endParaRPr lang="es-EC"/>
        </a:p>
      </dgm:t>
    </dgm:pt>
    <dgm:pt modelId="{4A49572B-654E-491B-A43F-8C725AD412CD}" type="pres">
      <dgm:prSet presAssocID="{4F087ED0-47D9-4D18-B8F2-89643A05DE30}" presName="Name0" presStyleCnt="0">
        <dgm:presLayoutVars>
          <dgm:dir/>
          <dgm:animLvl val="lvl"/>
          <dgm:resizeHandles val="exact"/>
        </dgm:presLayoutVars>
      </dgm:prSet>
      <dgm:spPr/>
    </dgm:pt>
    <dgm:pt modelId="{19F508FB-57B0-429F-AD25-683E88B2946B}" type="pres">
      <dgm:prSet presAssocID="{A8231A76-B4F8-4F55-9C13-E05DDBCBE9AE}" presName="composite" presStyleCnt="0"/>
      <dgm:spPr/>
    </dgm:pt>
    <dgm:pt modelId="{70B385C6-32BB-49BD-8FDA-0A638028F1C4}" type="pres">
      <dgm:prSet presAssocID="{A8231A76-B4F8-4F55-9C13-E05DDBCBE9AE}" presName="parTx" presStyleLbl="alignNode1" presStyleIdx="0" presStyleCnt="1">
        <dgm:presLayoutVars>
          <dgm:chMax val="0"/>
          <dgm:chPref val="0"/>
          <dgm:bulletEnabled val="1"/>
        </dgm:presLayoutVars>
      </dgm:prSet>
      <dgm:spPr/>
    </dgm:pt>
    <dgm:pt modelId="{EE4AB460-4FB7-4297-8C4B-C86BC433F362}" type="pres">
      <dgm:prSet presAssocID="{A8231A76-B4F8-4F55-9C13-E05DDBCBE9AE}" presName="desTx" presStyleLbl="alignAccFollowNode1" presStyleIdx="0" presStyleCnt="1" custLinFactNeighborY="1750">
        <dgm:presLayoutVars>
          <dgm:bulletEnabled val="1"/>
        </dgm:presLayoutVars>
      </dgm:prSet>
      <dgm:spPr/>
    </dgm:pt>
  </dgm:ptLst>
  <dgm:cxnLst>
    <dgm:cxn modelId="{E0B1CD4E-7979-4505-8F5E-F0EC96E81748}" type="presOf" srcId="{4F087ED0-47D9-4D18-B8F2-89643A05DE30}" destId="{4A49572B-654E-491B-A43F-8C725AD412CD}" srcOrd="0" destOrd="0" presId="urn:microsoft.com/office/officeart/2005/8/layout/hList1"/>
    <dgm:cxn modelId="{A5C90B5A-D0D9-4767-B0A6-82A09095C02D}" srcId="{A8231A76-B4F8-4F55-9C13-E05DDBCBE9AE}" destId="{4F82A6D2-7B16-4DFA-95B6-90EC4F5042D0}" srcOrd="1" destOrd="0" parTransId="{B92DFD09-7902-42FD-8208-80F32A02A26B}" sibTransId="{24B7AF7E-9B07-47B7-9BF0-A2447B5A0258}"/>
    <dgm:cxn modelId="{66DD7488-7F36-4BB8-B96D-E867DB681E2D}" type="presOf" srcId="{4F82A6D2-7B16-4DFA-95B6-90EC4F5042D0}" destId="{EE4AB460-4FB7-4297-8C4B-C86BC433F362}" srcOrd="0" destOrd="1" presId="urn:microsoft.com/office/officeart/2005/8/layout/hList1"/>
    <dgm:cxn modelId="{E15278D5-CFB3-48DB-8F5A-0901367CD176}" type="presOf" srcId="{5513C6B0-F111-4F48-93CA-8FC71AE4DACB}" destId="{EE4AB460-4FB7-4297-8C4B-C86BC433F362}" srcOrd="0" destOrd="0" presId="urn:microsoft.com/office/officeart/2005/8/layout/hList1"/>
    <dgm:cxn modelId="{B2798CDB-FC24-464C-9407-B3D587A4A588}" type="presOf" srcId="{A8231A76-B4F8-4F55-9C13-E05DDBCBE9AE}" destId="{70B385C6-32BB-49BD-8FDA-0A638028F1C4}" srcOrd="0" destOrd="0" presId="urn:microsoft.com/office/officeart/2005/8/layout/hList1"/>
    <dgm:cxn modelId="{54D776DE-81F5-412E-955E-CE4CD17C3F38}" srcId="{A8231A76-B4F8-4F55-9C13-E05DDBCBE9AE}" destId="{5513C6B0-F111-4F48-93CA-8FC71AE4DACB}" srcOrd="0" destOrd="0" parTransId="{77713A9C-858A-4105-8F7D-BCB48D103EFB}" sibTransId="{F41E7F79-B7B2-4705-9A4C-3D98E4D62A68}"/>
    <dgm:cxn modelId="{D1CB0BE4-45CB-49C5-8A80-C99B32443D8F}" srcId="{4F087ED0-47D9-4D18-B8F2-89643A05DE30}" destId="{A8231A76-B4F8-4F55-9C13-E05DDBCBE9AE}" srcOrd="0" destOrd="0" parTransId="{0ADC535E-AF0A-4F49-9BA7-F7AA559C7CB3}" sibTransId="{FEC465A9-AD90-40EF-85AF-B7BA6CD51FB5}"/>
    <dgm:cxn modelId="{066ABB38-D278-4143-AB96-76A9D3A4038D}" type="presParOf" srcId="{4A49572B-654E-491B-A43F-8C725AD412CD}" destId="{19F508FB-57B0-429F-AD25-683E88B2946B}" srcOrd="0" destOrd="0" presId="urn:microsoft.com/office/officeart/2005/8/layout/hList1"/>
    <dgm:cxn modelId="{9B83CCAC-0C7C-45E7-B264-836CF35BD94F}" type="presParOf" srcId="{19F508FB-57B0-429F-AD25-683E88B2946B}" destId="{70B385C6-32BB-49BD-8FDA-0A638028F1C4}" srcOrd="0" destOrd="0" presId="urn:microsoft.com/office/officeart/2005/8/layout/hList1"/>
    <dgm:cxn modelId="{D21F03B2-8E6A-49E1-A332-59997E733B3F}" type="presParOf" srcId="{19F508FB-57B0-429F-AD25-683E88B2946B}" destId="{EE4AB460-4FB7-4297-8C4B-C86BC433F362}" srcOrd="1" destOrd="0" presId="urn:microsoft.com/office/officeart/2005/8/layout/hList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38A5F63-860F-43F7-9881-3AB7F88F31E7}" type="doc">
      <dgm:prSet loTypeId="urn:microsoft.com/office/officeart/2008/layout/VerticalCurvedList" loCatId="list" qsTypeId="urn:microsoft.com/office/officeart/2005/8/quickstyle/simple4" qsCatId="simple" csTypeId="urn:microsoft.com/office/officeart/2005/8/colors/colorful5" csCatId="colorful" phldr="1"/>
      <dgm:spPr/>
      <dgm:t>
        <a:bodyPr/>
        <a:lstStyle/>
        <a:p>
          <a:endParaRPr lang="es-EC"/>
        </a:p>
      </dgm:t>
    </dgm:pt>
    <dgm:pt modelId="{301E4E76-44DD-4B70-BD29-B93FDBD857B4}">
      <dgm:prSet phldrT="[Texto]"/>
      <dgm:spPr>
        <a:effectLst>
          <a:outerShdw blurRad="50800" dist="38100" dir="2700000" algn="tl" rotWithShape="0">
            <a:prstClr val="black">
              <a:alpha val="40000"/>
            </a:prstClr>
          </a:outerShdw>
        </a:effectLst>
      </dgm:spPr>
      <dgm:t>
        <a:bodyPr/>
        <a:lstStyle/>
        <a:p>
          <a:r>
            <a:rPr lang="es-EC" dirty="0"/>
            <a:t>Elaboración de presupuestos</a:t>
          </a:r>
        </a:p>
      </dgm:t>
    </dgm:pt>
    <dgm:pt modelId="{A08748FA-4734-4487-B9D5-C6FF599BD970}" type="parTrans" cxnId="{BD260255-AC65-4AFB-9499-7D9E4A6B51FF}">
      <dgm:prSet/>
      <dgm:spPr/>
      <dgm:t>
        <a:bodyPr/>
        <a:lstStyle/>
        <a:p>
          <a:endParaRPr lang="es-EC"/>
        </a:p>
      </dgm:t>
    </dgm:pt>
    <dgm:pt modelId="{E69C409B-0D29-4E66-BBF9-103EF58A7FFF}" type="sibTrans" cxnId="{BD260255-AC65-4AFB-9499-7D9E4A6B51FF}">
      <dgm:prSet/>
      <dgm:spPr/>
      <dgm:t>
        <a:bodyPr/>
        <a:lstStyle/>
        <a:p>
          <a:endParaRPr lang="es-EC"/>
        </a:p>
      </dgm:t>
    </dgm:pt>
    <dgm:pt modelId="{E00C4128-FABC-4B45-A8E0-3A3483C22E20}">
      <dgm:prSet phldrT="[Texto]"/>
      <dgm:spPr>
        <a:effectLst>
          <a:outerShdw blurRad="50800" dist="38100" dir="2700000" algn="tl" rotWithShape="0">
            <a:prstClr val="black">
              <a:alpha val="40000"/>
            </a:prstClr>
          </a:outerShdw>
        </a:effectLst>
      </dgm:spPr>
      <dgm:t>
        <a:bodyPr/>
        <a:lstStyle/>
        <a:p>
          <a:r>
            <a:rPr lang="es-EC" dirty="0"/>
            <a:t>Persigue objetivos personales</a:t>
          </a:r>
        </a:p>
      </dgm:t>
    </dgm:pt>
    <dgm:pt modelId="{745B4D2A-AAC4-41F7-87B3-7C7681B5E131}" type="parTrans" cxnId="{2EA9EFE7-315B-4F0E-AE94-2F216E1AF018}">
      <dgm:prSet/>
      <dgm:spPr/>
      <dgm:t>
        <a:bodyPr/>
        <a:lstStyle/>
        <a:p>
          <a:endParaRPr lang="es-EC"/>
        </a:p>
      </dgm:t>
    </dgm:pt>
    <dgm:pt modelId="{279D22ED-3C6A-44E4-B599-627AAB6815D8}" type="sibTrans" cxnId="{2EA9EFE7-315B-4F0E-AE94-2F216E1AF018}">
      <dgm:prSet/>
      <dgm:spPr/>
      <dgm:t>
        <a:bodyPr/>
        <a:lstStyle/>
        <a:p>
          <a:endParaRPr lang="es-EC"/>
        </a:p>
      </dgm:t>
    </dgm:pt>
    <dgm:pt modelId="{04BCA178-946C-4A54-9580-41659C8990F4}">
      <dgm:prSet phldrT="[Texto]"/>
      <dgm:spPr>
        <a:effectLst>
          <a:outerShdw blurRad="50800" dist="38100" dir="2700000" algn="tl" rotWithShape="0">
            <a:prstClr val="black">
              <a:alpha val="40000"/>
            </a:prstClr>
          </a:outerShdw>
        </a:effectLst>
      </dgm:spPr>
      <dgm:t>
        <a:bodyPr/>
        <a:lstStyle/>
        <a:p>
          <a:r>
            <a:rPr lang="es-MX" dirty="0"/>
            <a:t>Organización, asignación y control del recurso</a:t>
          </a:r>
          <a:endParaRPr lang="es-EC" dirty="0"/>
        </a:p>
      </dgm:t>
    </dgm:pt>
    <dgm:pt modelId="{769ADA6C-B9B7-46A6-9F59-BEDC402DF6B7}" type="parTrans" cxnId="{51079489-F139-4B68-A82A-EE97A73B776C}">
      <dgm:prSet/>
      <dgm:spPr/>
      <dgm:t>
        <a:bodyPr/>
        <a:lstStyle/>
        <a:p>
          <a:endParaRPr lang="es-EC"/>
        </a:p>
      </dgm:t>
    </dgm:pt>
    <dgm:pt modelId="{06B17AC4-9375-41B1-AAB2-9CB3C06110C6}" type="sibTrans" cxnId="{51079489-F139-4B68-A82A-EE97A73B776C}">
      <dgm:prSet/>
      <dgm:spPr/>
      <dgm:t>
        <a:bodyPr/>
        <a:lstStyle/>
        <a:p>
          <a:endParaRPr lang="es-EC"/>
        </a:p>
      </dgm:t>
    </dgm:pt>
    <dgm:pt modelId="{EADAEFED-A821-4C82-89E2-964564E43B1B}">
      <dgm:prSet phldrT="[Texto]"/>
      <dgm:spPr>
        <a:effectLst>
          <a:outerShdw blurRad="50800" dist="38100" dir="2700000" algn="tl" rotWithShape="0">
            <a:prstClr val="black">
              <a:alpha val="40000"/>
            </a:prstClr>
          </a:outerShdw>
        </a:effectLst>
      </dgm:spPr>
      <dgm:t>
        <a:bodyPr/>
        <a:lstStyle/>
        <a:p>
          <a:r>
            <a:rPr lang="es-EC" dirty="0"/>
            <a:t>Éxito financiero y manejo adecuado</a:t>
          </a:r>
        </a:p>
      </dgm:t>
    </dgm:pt>
    <dgm:pt modelId="{D567E304-94DC-404E-AC96-3D332234ABD9}" type="parTrans" cxnId="{1659AAA1-FBCC-40E8-BCE9-02C934EE8700}">
      <dgm:prSet/>
      <dgm:spPr/>
      <dgm:t>
        <a:bodyPr/>
        <a:lstStyle/>
        <a:p>
          <a:endParaRPr lang="es-EC"/>
        </a:p>
      </dgm:t>
    </dgm:pt>
    <dgm:pt modelId="{1E51ACF6-7E51-42CB-8A4E-BA21984C2B5D}" type="sibTrans" cxnId="{1659AAA1-FBCC-40E8-BCE9-02C934EE8700}">
      <dgm:prSet/>
      <dgm:spPr/>
      <dgm:t>
        <a:bodyPr/>
        <a:lstStyle/>
        <a:p>
          <a:endParaRPr lang="es-EC"/>
        </a:p>
      </dgm:t>
    </dgm:pt>
    <dgm:pt modelId="{D5C81DFF-9BC5-45BB-86E7-00570BA1D474}" type="pres">
      <dgm:prSet presAssocID="{D38A5F63-860F-43F7-9881-3AB7F88F31E7}" presName="Name0" presStyleCnt="0">
        <dgm:presLayoutVars>
          <dgm:chMax val="7"/>
          <dgm:chPref val="7"/>
          <dgm:dir/>
        </dgm:presLayoutVars>
      </dgm:prSet>
      <dgm:spPr/>
    </dgm:pt>
    <dgm:pt modelId="{7F9402FB-2EE0-4AB8-9CE8-A9E15729B0A8}" type="pres">
      <dgm:prSet presAssocID="{D38A5F63-860F-43F7-9881-3AB7F88F31E7}" presName="Name1" presStyleCnt="0"/>
      <dgm:spPr/>
    </dgm:pt>
    <dgm:pt modelId="{BF1B0F99-4286-46D2-9536-1C063FA88D3D}" type="pres">
      <dgm:prSet presAssocID="{D38A5F63-860F-43F7-9881-3AB7F88F31E7}" presName="cycle" presStyleCnt="0"/>
      <dgm:spPr/>
    </dgm:pt>
    <dgm:pt modelId="{24EF98F2-591C-418E-AEC3-D2CDDA26E808}" type="pres">
      <dgm:prSet presAssocID="{D38A5F63-860F-43F7-9881-3AB7F88F31E7}" presName="srcNode" presStyleLbl="node1" presStyleIdx="0" presStyleCnt="4"/>
      <dgm:spPr/>
    </dgm:pt>
    <dgm:pt modelId="{1EECAB91-320F-4552-8E63-55EF776E72F5}" type="pres">
      <dgm:prSet presAssocID="{D38A5F63-860F-43F7-9881-3AB7F88F31E7}" presName="conn" presStyleLbl="parChTrans1D2" presStyleIdx="0" presStyleCnt="1"/>
      <dgm:spPr/>
    </dgm:pt>
    <dgm:pt modelId="{79D3F4B0-723B-49DA-9006-9B800B10473E}" type="pres">
      <dgm:prSet presAssocID="{D38A5F63-860F-43F7-9881-3AB7F88F31E7}" presName="extraNode" presStyleLbl="node1" presStyleIdx="0" presStyleCnt="4"/>
      <dgm:spPr/>
    </dgm:pt>
    <dgm:pt modelId="{F49B774E-B84E-4F4C-AA77-B0033185AA37}" type="pres">
      <dgm:prSet presAssocID="{D38A5F63-860F-43F7-9881-3AB7F88F31E7}" presName="dstNode" presStyleLbl="node1" presStyleIdx="0" presStyleCnt="4"/>
      <dgm:spPr/>
    </dgm:pt>
    <dgm:pt modelId="{0CB7FE7A-782C-40E3-ADEB-390B2D6E5074}" type="pres">
      <dgm:prSet presAssocID="{301E4E76-44DD-4B70-BD29-B93FDBD857B4}" presName="text_1" presStyleLbl="node1" presStyleIdx="0" presStyleCnt="4">
        <dgm:presLayoutVars>
          <dgm:bulletEnabled val="1"/>
        </dgm:presLayoutVars>
      </dgm:prSet>
      <dgm:spPr/>
    </dgm:pt>
    <dgm:pt modelId="{BDE9A94F-F942-47BA-B2D8-20CE3DF5DE21}" type="pres">
      <dgm:prSet presAssocID="{301E4E76-44DD-4B70-BD29-B93FDBD857B4}" presName="accent_1" presStyleCnt="0"/>
      <dgm:spPr/>
    </dgm:pt>
    <dgm:pt modelId="{C143443A-68D0-4A16-9A00-632B4DCEBC1D}" type="pres">
      <dgm:prSet presAssocID="{301E4E76-44DD-4B70-BD29-B93FDBD857B4}" presName="accentRepeatNode" presStyleLbl="solidFgAcc1" presStyleIdx="0" presStyleCnt="4"/>
      <dgm:spPr>
        <a:effectLst>
          <a:outerShdw blurRad="50800" dist="38100" dir="2700000" algn="tl" rotWithShape="0">
            <a:prstClr val="black">
              <a:alpha val="40000"/>
            </a:prstClr>
          </a:outerShdw>
        </a:effectLst>
      </dgm:spPr>
    </dgm:pt>
    <dgm:pt modelId="{8D881958-7442-4004-935B-0467DC74FC76}" type="pres">
      <dgm:prSet presAssocID="{E00C4128-FABC-4B45-A8E0-3A3483C22E20}" presName="text_2" presStyleLbl="node1" presStyleIdx="1" presStyleCnt="4">
        <dgm:presLayoutVars>
          <dgm:bulletEnabled val="1"/>
        </dgm:presLayoutVars>
      </dgm:prSet>
      <dgm:spPr/>
    </dgm:pt>
    <dgm:pt modelId="{10261168-16F6-4285-9173-D2628482F2A6}" type="pres">
      <dgm:prSet presAssocID="{E00C4128-FABC-4B45-A8E0-3A3483C22E20}" presName="accent_2" presStyleCnt="0"/>
      <dgm:spPr/>
    </dgm:pt>
    <dgm:pt modelId="{8D1C15A3-E26D-460C-A4D5-4FC5AB2CC881}" type="pres">
      <dgm:prSet presAssocID="{E00C4128-FABC-4B45-A8E0-3A3483C22E20}" presName="accentRepeatNode" presStyleLbl="solidFgAcc1" presStyleIdx="1" presStyleCnt="4"/>
      <dgm:spPr>
        <a:effectLst>
          <a:outerShdw blurRad="50800" dist="38100" dir="2700000" algn="tl" rotWithShape="0">
            <a:prstClr val="black">
              <a:alpha val="40000"/>
            </a:prstClr>
          </a:outerShdw>
        </a:effectLst>
      </dgm:spPr>
    </dgm:pt>
    <dgm:pt modelId="{2C94AA1F-EFA9-49CC-ACDB-68C940EB0463}" type="pres">
      <dgm:prSet presAssocID="{04BCA178-946C-4A54-9580-41659C8990F4}" presName="text_3" presStyleLbl="node1" presStyleIdx="2" presStyleCnt="4">
        <dgm:presLayoutVars>
          <dgm:bulletEnabled val="1"/>
        </dgm:presLayoutVars>
      </dgm:prSet>
      <dgm:spPr/>
    </dgm:pt>
    <dgm:pt modelId="{3D658C19-14FA-44B1-B42C-E07F8F80D618}" type="pres">
      <dgm:prSet presAssocID="{04BCA178-946C-4A54-9580-41659C8990F4}" presName="accent_3" presStyleCnt="0"/>
      <dgm:spPr/>
    </dgm:pt>
    <dgm:pt modelId="{CD3A6EAD-AA64-49A9-89AC-6DFCE3AE8731}" type="pres">
      <dgm:prSet presAssocID="{04BCA178-946C-4A54-9580-41659C8990F4}" presName="accentRepeatNode" presStyleLbl="solidFgAcc1" presStyleIdx="2" presStyleCnt="4"/>
      <dgm:spPr>
        <a:effectLst>
          <a:outerShdw blurRad="50800" dist="38100" dir="2700000" algn="tl" rotWithShape="0">
            <a:prstClr val="black">
              <a:alpha val="40000"/>
            </a:prstClr>
          </a:outerShdw>
        </a:effectLst>
      </dgm:spPr>
    </dgm:pt>
    <dgm:pt modelId="{E9734562-070B-447A-B81F-A293E51298FC}" type="pres">
      <dgm:prSet presAssocID="{EADAEFED-A821-4C82-89E2-964564E43B1B}" presName="text_4" presStyleLbl="node1" presStyleIdx="3" presStyleCnt="4">
        <dgm:presLayoutVars>
          <dgm:bulletEnabled val="1"/>
        </dgm:presLayoutVars>
      </dgm:prSet>
      <dgm:spPr/>
    </dgm:pt>
    <dgm:pt modelId="{3B41C93B-AAB4-4033-AACB-08D5BCD3218D}" type="pres">
      <dgm:prSet presAssocID="{EADAEFED-A821-4C82-89E2-964564E43B1B}" presName="accent_4" presStyleCnt="0"/>
      <dgm:spPr/>
    </dgm:pt>
    <dgm:pt modelId="{409ED276-DB1C-458E-99D6-1733D3883124}" type="pres">
      <dgm:prSet presAssocID="{EADAEFED-A821-4C82-89E2-964564E43B1B}" presName="accentRepeatNode" presStyleLbl="solidFgAcc1" presStyleIdx="3" presStyleCnt="4"/>
      <dgm:spPr>
        <a:effectLst>
          <a:outerShdw blurRad="50800" dist="38100" dir="2700000" algn="tl" rotWithShape="0">
            <a:prstClr val="black">
              <a:alpha val="40000"/>
            </a:prstClr>
          </a:outerShdw>
        </a:effectLst>
      </dgm:spPr>
    </dgm:pt>
  </dgm:ptLst>
  <dgm:cxnLst>
    <dgm:cxn modelId="{E5F75603-6930-4E86-BE7E-0C8AC55BB81E}" type="presOf" srcId="{301E4E76-44DD-4B70-BD29-B93FDBD857B4}" destId="{0CB7FE7A-782C-40E3-ADEB-390B2D6E5074}" srcOrd="0" destOrd="0" presId="urn:microsoft.com/office/officeart/2008/layout/VerticalCurvedList"/>
    <dgm:cxn modelId="{D48F301F-0A0D-4ABB-A70D-EAF912B040D9}" type="presOf" srcId="{04BCA178-946C-4A54-9580-41659C8990F4}" destId="{2C94AA1F-EFA9-49CC-ACDB-68C940EB0463}" srcOrd="0" destOrd="0" presId="urn:microsoft.com/office/officeart/2008/layout/VerticalCurvedList"/>
    <dgm:cxn modelId="{3ABDB725-F33B-45B9-BED2-60D4E1C9397A}" type="presOf" srcId="{E69C409B-0D29-4E66-BBF9-103EF58A7FFF}" destId="{1EECAB91-320F-4552-8E63-55EF776E72F5}" srcOrd="0" destOrd="0" presId="urn:microsoft.com/office/officeart/2008/layout/VerticalCurvedList"/>
    <dgm:cxn modelId="{A6D29933-7A18-4B70-B89F-0886EBF7DD98}" type="presOf" srcId="{D38A5F63-860F-43F7-9881-3AB7F88F31E7}" destId="{D5C81DFF-9BC5-45BB-86E7-00570BA1D474}" srcOrd="0" destOrd="0" presId="urn:microsoft.com/office/officeart/2008/layout/VerticalCurvedList"/>
    <dgm:cxn modelId="{BD260255-AC65-4AFB-9499-7D9E4A6B51FF}" srcId="{D38A5F63-860F-43F7-9881-3AB7F88F31E7}" destId="{301E4E76-44DD-4B70-BD29-B93FDBD857B4}" srcOrd="0" destOrd="0" parTransId="{A08748FA-4734-4487-B9D5-C6FF599BD970}" sibTransId="{E69C409B-0D29-4E66-BBF9-103EF58A7FFF}"/>
    <dgm:cxn modelId="{C4AD8B57-45FD-4AB1-9BFD-BD13C419F96D}" type="presOf" srcId="{E00C4128-FABC-4B45-A8E0-3A3483C22E20}" destId="{8D881958-7442-4004-935B-0467DC74FC76}" srcOrd="0" destOrd="0" presId="urn:microsoft.com/office/officeart/2008/layout/VerticalCurvedList"/>
    <dgm:cxn modelId="{51079489-F139-4B68-A82A-EE97A73B776C}" srcId="{D38A5F63-860F-43F7-9881-3AB7F88F31E7}" destId="{04BCA178-946C-4A54-9580-41659C8990F4}" srcOrd="2" destOrd="0" parTransId="{769ADA6C-B9B7-46A6-9F59-BEDC402DF6B7}" sibTransId="{06B17AC4-9375-41B1-AAB2-9CB3C06110C6}"/>
    <dgm:cxn modelId="{6B7C718B-6EBF-4012-8FA1-A6E66DF62ACB}" type="presOf" srcId="{EADAEFED-A821-4C82-89E2-964564E43B1B}" destId="{E9734562-070B-447A-B81F-A293E51298FC}" srcOrd="0" destOrd="0" presId="urn:microsoft.com/office/officeart/2008/layout/VerticalCurvedList"/>
    <dgm:cxn modelId="{1659AAA1-FBCC-40E8-BCE9-02C934EE8700}" srcId="{D38A5F63-860F-43F7-9881-3AB7F88F31E7}" destId="{EADAEFED-A821-4C82-89E2-964564E43B1B}" srcOrd="3" destOrd="0" parTransId="{D567E304-94DC-404E-AC96-3D332234ABD9}" sibTransId="{1E51ACF6-7E51-42CB-8A4E-BA21984C2B5D}"/>
    <dgm:cxn modelId="{2EA9EFE7-315B-4F0E-AE94-2F216E1AF018}" srcId="{D38A5F63-860F-43F7-9881-3AB7F88F31E7}" destId="{E00C4128-FABC-4B45-A8E0-3A3483C22E20}" srcOrd="1" destOrd="0" parTransId="{745B4D2A-AAC4-41F7-87B3-7C7681B5E131}" sibTransId="{279D22ED-3C6A-44E4-B599-627AAB6815D8}"/>
    <dgm:cxn modelId="{A2E4D9E9-BC21-433B-A580-6DD9319BC87E}" type="presParOf" srcId="{D5C81DFF-9BC5-45BB-86E7-00570BA1D474}" destId="{7F9402FB-2EE0-4AB8-9CE8-A9E15729B0A8}" srcOrd="0" destOrd="0" presId="urn:microsoft.com/office/officeart/2008/layout/VerticalCurvedList"/>
    <dgm:cxn modelId="{D8D696DC-E7BC-4D96-A0AB-48C71C4C322B}" type="presParOf" srcId="{7F9402FB-2EE0-4AB8-9CE8-A9E15729B0A8}" destId="{BF1B0F99-4286-46D2-9536-1C063FA88D3D}" srcOrd="0" destOrd="0" presId="urn:microsoft.com/office/officeart/2008/layout/VerticalCurvedList"/>
    <dgm:cxn modelId="{89082E74-4AC0-4B58-8FE3-2EF6A64B9A39}" type="presParOf" srcId="{BF1B0F99-4286-46D2-9536-1C063FA88D3D}" destId="{24EF98F2-591C-418E-AEC3-D2CDDA26E808}" srcOrd="0" destOrd="0" presId="urn:microsoft.com/office/officeart/2008/layout/VerticalCurvedList"/>
    <dgm:cxn modelId="{7E54A777-6238-4D19-A07A-DAAC362E743C}" type="presParOf" srcId="{BF1B0F99-4286-46D2-9536-1C063FA88D3D}" destId="{1EECAB91-320F-4552-8E63-55EF776E72F5}" srcOrd="1" destOrd="0" presId="urn:microsoft.com/office/officeart/2008/layout/VerticalCurvedList"/>
    <dgm:cxn modelId="{4434642B-2CB5-4A48-9BED-484EBC30896D}" type="presParOf" srcId="{BF1B0F99-4286-46D2-9536-1C063FA88D3D}" destId="{79D3F4B0-723B-49DA-9006-9B800B10473E}" srcOrd="2" destOrd="0" presId="urn:microsoft.com/office/officeart/2008/layout/VerticalCurvedList"/>
    <dgm:cxn modelId="{F6AE1492-8126-4C2A-9830-5AEA92AA8DEE}" type="presParOf" srcId="{BF1B0F99-4286-46D2-9536-1C063FA88D3D}" destId="{F49B774E-B84E-4F4C-AA77-B0033185AA37}" srcOrd="3" destOrd="0" presId="urn:microsoft.com/office/officeart/2008/layout/VerticalCurvedList"/>
    <dgm:cxn modelId="{59B2C403-29D5-4A4D-A2F7-4D1D05852EF5}" type="presParOf" srcId="{7F9402FB-2EE0-4AB8-9CE8-A9E15729B0A8}" destId="{0CB7FE7A-782C-40E3-ADEB-390B2D6E5074}" srcOrd="1" destOrd="0" presId="urn:microsoft.com/office/officeart/2008/layout/VerticalCurvedList"/>
    <dgm:cxn modelId="{576B9333-B604-471C-B832-270ADDCF9410}" type="presParOf" srcId="{7F9402FB-2EE0-4AB8-9CE8-A9E15729B0A8}" destId="{BDE9A94F-F942-47BA-B2D8-20CE3DF5DE21}" srcOrd="2" destOrd="0" presId="urn:microsoft.com/office/officeart/2008/layout/VerticalCurvedList"/>
    <dgm:cxn modelId="{A5DE315B-8D83-460A-8CB1-DDCB8F78B0F8}" type="presParOf" srcId="{BDE9A94F-F942-47BA-B2D8-20CE3DF5DE21}" destId="{C143443A-68D0-4A16-9A00-632B4DCEBC1D}" srcOrd="0" destOrd="0" presId="urn:microsoft.com/office/officeart/2008/layout/VerticalCurvedList"/>
    <dgm:cxn modelId="{8A6493A0-7C74-410B-AAB6-F8C43B739011}" type="presParOf" srcId="{7F9402FB-2EE0-4AB8-9CE8-A9E15729B0A8}" destId="{8D881958-7442-4004-935B-0467DC74FC76}" srcOrd="3" destOrd="0" presId="urn:microsoft.com/office/officeart/2008/layout/VerticalCurvedList"/>
    <dgm:cxn modelId="{F7481DA4-E372-4E10-B11F-745572B42B5F}" type="presParOf" srcId="{7F9402FB-2EE0-4AB8-9CE8-A9E15729B0A8}" destId="{10261168-16F6-4285-9173-D2628482F2A6}" srcOrd="4" destOrd="0" presId="urn:microsoft.com/office/officeart/2008/layout/VerticalCurvedList"/>
    <dgm:cxn modelId="{5A8E1838-199C-4A13-A1E7-B9B4BFDF8591}" type="presParOf" srcId="{10261168-16F6-4285-9173-D2628482F2A6}" destId="{8D1C15A3-E26D-460C-A4D5-4FC5AB2CC881}" srcOrd="0" destOrd="0" presId="urn:microsoft.com/office/officeart/2008/layout/VerticalCurvedList"/>
    <dgm:cxn modelId="{D8190C32-B4A0-4BE1-8F18-98841C2122A4}" type="presParOf" srcId="{7F9402FB-2EE0-4AB8-9CE8-A9E15729B0A8}" destId="{2C94AA1F-EFA9-49CC-ACDB-68C940EB0463}" srcOrd="5" destOrd="0" presId="urn:microsoft.com/office/officeart/2008/layout/VerticalCurvedList"/>
    <dgm:cxn modelId="{EFAB36A6-F72F-41FF-A5D9-E1944A820E68}" type="presParOf" srcId="{7F9402FB-2EE0-4AB8-9CE8-A9E15729B0A8}" destId="{3D658C19-14FA-44B1-B42C-E07F8F80D618}" srcOrd="6" destOrd="0" presId="urn:microsoft.com/office/officeart/2008/layout/VerticalCurvedList"/>
    <dgm:cxn modelId="{9A8E50E3-9DB0-4463-B86B-EBFAF8439701}" type="presParOf" srcId="{3D658C19-14FA-44B1-B42C-E07F8F80D618}" destId="{CD3A6EAD-AA64-49A9-89AC-6DFCE3AE8731}" srcOrd="0" destOrd="0" presId="urn:microsoft.com/office/officeart/2008/layout/VerticalCurvedList"/>
    <dgm:cxn modelId="{B791B6A2-A44C-4BB6-A33A-BB87FF2FFBB0}" type="presParOf" srcId="{7F9402FB-2EE0-4AB8-9CE8-A9E15729B0A8}" destId="{E9734562-070B-447A-B81F-A293E51298FC}" srcOrd="7" destOrd="0" presId="urn:microsoft.com/office/officeart/2008/layout/VerticalCurvedList"/>
    <dgm:cxn modelId="{C6BCBD8C-38AC-488E-8550-D3DFE99650C5}" type="presParOf" srcId="{7F9402FB-2EE0-4AB8-9CE8-A9E15729B0A8}" destId="{3B41C93B-AAB4-4033-AACB-08D5BCD3218D}" srcOrd="8" destOrd="0" presId="urn:microsoft.com/office/officeart/2008/layout/VerticalCurvedList"/>
    <dgm:cxn modelId="{6A9920BC-5B75-4621-9913-03B2F23AE02C}" type="presParOf" srcId="{3B41C93B-AAB4-4033-AACB-08D5BCD3218D}" destId="{409ED276-DB1C-458E-99D6-1733D3883124}"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63C0DB9-0D7C-431B-84B9-90EA838A2F28}" type="doc">
      <dgm:prSet loTypeId="urn:microsoft.com/office/officeart/2005/8/layout/process2" loCatId="process" qsTypeId="urn:microsoft.com/office/officeart/2005/8/quickstyle/simple4" qsCatId="simple" csTypeId="urn:microsoft.com/office/officeart/2005/8/colors/colorful1" csCatId="colorful" phldr="1"/>
      <dgm:spPr/>
    </dgm:pt>
    <dgm:pt modelId="{879AC021-4BB8-4A28-AAD1-4B3900A46513}">
      <dgm:prSet phldrT="[Texto]" custT="1"/>
      <dgm:spPr/>
      <dgm:t>
        <a:bodyPr/>
        <a:lstStyle/>
        <a:p>
          <a:r>
            <a:rPr lang="es-EC" sz="1400" dirty="0"/>
            <a:t>Preferencia de los individuos</a:t>
          </a:r>
        </a:p>
      </dgm:t>
    </dgm:pt>
    <dgm:pt modelId="{7FA81B28-FC7F-4B34-838A-58B9CA039328}" type="parTrans" cxnId="{DB5F6ED9-A9AE-4795-9D81-4F5CB1C21D8A}">
      <dgm:prSet/>
      <dgm:spPr/>
      <dgm:t>
        <a:bodyPr/>
        <a:lstStyle/>
        <a:p>
          <a:endParaRPr lang="es-EC" sz="1400"/>
        </a:p>
      </dgm:t>
    </dgm:pt>
    <dgm:pt modelId="{254E61D8-DA88-4665-96FD-0591994D1A30}" type="sibTrans" cxnId="{DB5F6ED9-A9AE-4795-9D81-4F5CB1C21D8A}">
      <dgm:prSet custT="1"/>
      <dgm:spPr/>
      <dgm:t>
        <a:bodyPr/>
        <a:lstStyle/>
        <a:p>
          <a:endParaRPr lang="es-EC" sz="1050" dirty="0"/>
        </a:p>
      </dgm:t>
    </dgm:pt>
    <dgm:pt modelId="{EE9E3588-95C3-4CC0-A6ED-9CB044DE92D3}">
      <dgm:prSet phldrT="[Texto]" custT="1"/>
      <dgm:spPr/>
      <dgm:t>
        <a:bodyPr/>
        <a:lstStyle/>
        <a:p>
          <a:r>
            <a:rPr lang="es-EC" sz="1400" dirty="0"/>
            <a:t>Restricciones de presupuesto</a:t>
          </a:r>
        </a:p>
      </dgm:t>
    </dgm:pt>
    <dgm:pt modelId="{3E58E996-6F3A-4C38-BE87-F2A835DB8E1B}" type="parTrans" cxnId="{FFB3BE96-89BC-4901-B750-3945DBA75CE2}">
      <dgm:prSet/>
      <dgm:spPr/>
      <dgm:t>
        <a:bodyPr/>
        <a:lstStyle/>
        <a:p>
          <a:endParaRPr lang="es-EC" sz="1400"/>
        </a:p>
      </dgm:t>
    </dgm:pt>
    <dgm:pt modelId="{8EA7CE30-C9C3-4E77-B003-8473AD347DAD}" type="sibTrans" cxnId="{FFB3BE96-89BC-4901-B750-3945DBA75CE2}">
      <dgm:prSet custT="1"/>
      <dgm:spPr/>
      <dgm:t>
        <a:bodyPr/>
        <a:lstStyle/>
        <a:p>
          <a:endParaRPr lang="es-EC" sz="1050" dirty="0"/>
        </a:p>
      </dgm:t>
    </dgm:pt>
    <dgm:pt modelId="{287E9F65-1D25-43C2-B638-5D051EB41200}">
      <dgm:prSet phldrT="[Texto]" custT="1"/>
      <dgm:spPr/>
      <dgm:t>
        <a:bodyPr/>
        <a:lstStyle/>
        <a:p>
          <a:r>
            <a:rPr lang="es-EC" sz="1400" dirty="0"/>
            <a:t>Decisiones de consumo</a:t>
          </a:r>
        </a:p>
      </dgm:t>
    </dgm:pt>
    <dgm:pt modelId="{2213E16B-4678-473C-8A54-2D904634C7D6}" type="parTrans" cxnId="{42A6A208-A3A6-49B8-BE84-B335AF694E4B}">
      <dgm:prSet/>
      <dgm:spPr/>
      <dgm:t>
        <a:bodyPr/>
        <a:lstStyle/>
        <a:p>
          <a:endParaRPr lang="es-EC" sz="1400"/>
        </a:p>
      </dgm:t>
    </dgm:pt>
    <dgm:pt modelId="{A1D34D26-8C00-43AC-9FD0-7EEDF3380C65}" type="sibTrans" cxnId="{42A6A208-A3A6-49B8-BE84-B335AF694E4B}">
      <dgm:prSet/>
      <dgm:spPr/>
      <dgm:t>
        <a:bodyPr/>
        <a:lstStyle/>
        <a:p>
          <a:endParaRPr lang="es-EC" sz="1400"/>
        </a:p>
      </dgm:t>
    </dgm:pt>
    <dgm:pt modelId="{A56339E7-E34B-4806-8ADE-E794B6D83524}" type="pres">
      <dgm:prSet presAssocID="{563C0DB9-0D7C-431B-84B9-90EA838A2F28}" presName="linearFlow" presStyleCnt="0">
        <dgm:presLayoutVars>
          <dgm:resizeHandles val="exact"/>
        </dgm:presLayoutVars>
      </dgm:prSet>
      <dgm:spPr/>
    </dgm:pt>
    <dgm:pt modelId="{395EE372-85C9-436D-B023-2B2A021261A0}" type="pres">
      <dgm:prSet presAssocID="{879AC021-4BB8-4A28-AAD1-4B3900A46513}" presName="node" presStyleLbl="node1" presStyleIdx="0" presStyleCnt="3" custScaleX="109033">
        <dgm:presLayoutVars>
          <dgm:bulletEnabled val="1"/>
        </dgm:presLayoutVars>
      </dgm:prSet>
      <dgm:spPr/>
    </dgm:pt>
    <dgm:pt modelId="{C544EA09-B57E-4538-9FCC-130C36DCDE5B}" type="pres">
      <dgm:prSet presAssocID="{254E61D8-DA88-4665-96FD-0591994D1A30}" presName="sibTrans" presStyleLbl="sibTrans2D1" presStyleIdx="0" presStyleCnt="2"/>
      <dgm:spPr/>
    </dgm:pt>
    <dgm:pt modelId="{73AD5B17-D77F-48F2-B77F-2BB261138741}" type="pres">
      <dgm:prSet presAssocID="{254E61D8-DA88-4665-96FD-0591994D1A30}" presName="connectorText" presStyleLbl="sibTrans2D1" presStyleIdx="0" presStyleCnt="2"/>
      <dgm:spPr/>
    </dgm:pt>
    <dgm:pt modelId="{59CE0AB0-ADD7-497B-9D64-F0F6253DBCB1}" type="pres">
      <dgm:prSet presAssocID="{EE9E3588-95C3-4CC0-A6ED-9CB044DE92D3}" presName="node" presStyleLbl="node1" presStyleIdx="1" presStyleCnt="3" custScaleX="109033">
        <dgm:presLayoutVars>
          <dgm:bulletEnabled val="1"/>
        </dgm:presLayoutVars>
      </dgm:prSet>
      <dgm:spPr/>
    </dgm:pt>
    <dgm:pt modelId="{496F862A-38AB-4789-AC6E-EBA5C0C0429D}" type="pres">
      <dgm:prSet presAssocID="{8EA7CE30-C9C3-4E77-B003-8473AD347DAD}" presName="sibTrans" presStyleLbl="sibTrans2D1" presStyleIdx="1" presStyleCnt="2"/>
      <dgm:spPr/>
    </dgm:pt>
    <dgm:pt modelId="{0A826A1E-6FFB-466C-8784-5E7E8361436C}" type="pres">
      <dgm:prSet presAssocID="{8EA7CE30-C9C3-4E77-B003-8473AD347DAD}" presName="connectorText" presStyleLbl="sibTrans2D1" presStyleIdx="1" presStyleCnt="2"/>
      <dgm:spPr/>
    </dgm:pt>
    <dgm:pt modelId="{BD556B02-3402-441E-845E-B64A094B5278}" type="pres">
      <dgm:prSet presAssocID="{287E9F65-1D25-43C2-B638-5D051EB41200}" presName="node" presStyleLbl="node1" presStyleIdx="2" presStyleCnt="3" custScaleX="109033">
        <dgm:presLayoutVars>
          <dgm:bulletEnabled val="1"/>
        </dgm:presLayoutVars>
      </dgm:prSet>
      <dgm:spPr/>
    </dgm:pt>
  </dgm:ptLst>
  <dgm:cxnLst>
    <dgm:cxn modelId="{42A6A208-A3A6-49B8-BE84-B335AF694E4B}" srcId="{563C0DB9-0D7C-431B-84B9-90EA838A2F28}" destId="{287E9F65-1D25-43C2-B638-5D051EB41200}" srcOrd="2" destOrd="0" parTransId="{2213E16B-4678-473C-8A54-2D904634C7D6}" sibTransId="{A1D34D26-8C00-43AC-9FD0-7EEDF3380C65}"/>
    <dgm:cxn modelId="{44AACE37-335B-43D8-B0DF-1C9ECB4A9CFD}" type="presOf" srcId="{8EA7CE30-C9C3-4E77-B003-8473AD347DAD}" destId="{496F862A-38AB-4789-AC6E-EBA5C0C0429D}" srcOrd="0" destOrd="0" presId="urn:microsoft.com/office/officeart/2005/8/layout/process2"/>
    <dgm:cxn modelId="{EFA50E5B-D51F-4458-9E25-7508406CD1F1}" type="presOf" srcId="{563C0DB9-0D7C-431B-84B9-90EA838A2F28}" destId="{A56339E7-E34B-4806-8ADE-E794B6D83524}" srcOrd="0" destOrd="0" presId="urn:microsoft.com/office/officeart/2005/8/layout/process2"/>
    <dgm:cxn modelId="{C367E74A-C310-4BAA-BB97-1A337ABF8B42}" type="presOf" srcId="{879AC021-4BB8-4A28-AAD1-4B3900A46513}" destId="{395EE372-85C9-436D-B023-2B2A021261A0}" srcOrd="0" destOrd="0" presId="urn:microsoft.com/office/officeart/2005/8/layout/process2"/>
    <dgm:cxn modelId="{7578058C-5539-415C-9F18-BD3C518CB273}" type="presOf" srcId="{254E61D8-DA88-4665-96FD-0591994D1A30}" destId="{C544EA09-B57E-4538-9FCC-130C36DCDE5B}" srcOrd="0" destOrd="0" presId="urn:microsoft.com/office/officeart/2005/8/layout/process2"/>
    <dgm:cxn modelId="{FFB3BE96-89BC-4901-B750-3945DBA75CE2}" srcId="{563C0DB9-0D7C-431B-84B9-90EA838A2F28}" destId="{EE9E3588-95C3-4CC0-A6ED-9CB044DE92D3}" srcOrd="1" destOrd="0" parTransId="{3E58E996-6F3A-4C38-BE87-F2A835DB8E1B}" sibTransId="{8EA7CE30-C9C3-4E77-B003-8473AD347DAD}"/>
    <dgm:cxn modelId="{3A74E9A7-79D9-48E6-84DC-51437D055089}" type="presOf" srcId="{8EA7CE30-C9C3-4E77-B003-8473AD347DAD}" destId="{0A826A1E-6FFB-466C-8784-5E7E8361436C}" srcOrd="1" destOrd="0" presId="urn:microsoft.com/office/officeart/2005/8/layout/process2"/>
    <dgm:cxn modelId="{BC3E18B9-CDC7-46E6-A7CA-BCFCA213431F}" type="presOf" srcId="{254E61D8-DA88-4665-96FD-0591994D1A30}" destId="{73AD5B17-D77F-48F2-B77F-2BB261138741}" srcOrd="1" destOrd="0" presId="urn:microsoft.com/office/officeart/2005/8/layout/process2"/>
    <dgm:cxn modelId="{7DF392C1-91E7-41CE-886A-85346CDE5941}" type="presOf" srcId="{EE9E3588-95C3-4CC0-A6ED-9CB044DE92D3}" destId="{59CE0AB0-ADD7-497B-9D64-F0F6253DBCB1}" srcOrd="0" destOrd="0" presId="urn:microsoft.com/office/officeart/2005/8/layout/process2"/>
    <dgm:cxn modelId="{DB5F6ED9-A9AE-4795-9D81-4F5CB1C21D8A}" srcId="{563C0DB9-0D7C-431B-84B9-90EA838A2F28}" destId="{879AC021-4BB8-4A28-AAD1-4B3900A46513}" srcOrd="0" destOrd="0" parTransId="{7FA81B28-FC7F-4B34-838A-58B9CA039328}" sibTransId="{254E61D8-DA88-4665-96FD-0591994D1A30}"/>
    <dgm:cxn modelId="{33BEA4E1-3630-44E3-97F1-B9B9727B2592}" type="presOf" srcId="{287E9F65-1D25-43C2-B638-5D051EB41200}" destId="{BD556B02-3402-441E-845E-B64A094B5278}" srcOrd="0" destOrd="0" presId="urn:microsoft.com/office/officeart/2005/8/layout/process2"/>
    <dgm:cxn modelId="{66DCB78A-4150-4529-BED6-78C07110C62D}" type="presParOf" srcId="{A56339E7-E34B-4806-8ADE-E794B6D83524}" destId="{395EE372-85C9-436D-B023-2B2A021261A0}" srcOrd="0" destOrd="0" presId="urn:microsoft.com/office/officeart/2005/8/layout/process2"/>
    <dgm:cxn modelId="{7FD77512-5A1B-4BFF-B234-3B22824A2037}" type="presParOf" srcId="{A56339E7-E34B-4806-8ADE-E794B6D83524}" destId="{C544EA09-B57E-4538-9FCC-130C36DCDE5B}" srcOrd="1" destOrd="0" presId="urn:microsoft.com/office/officeart/2005/8/layout/process2"/>
    <dgm:cxn modelId="{62ABBE0C-DE7D-4FDF-AEF7-5E89690759D6}" type="presParOf" srcId="{C544EA09-B57E-4538-9FCC-130C36DCDE5B}" destId="{73AD5B17-D77F-48F2-B77F-2BB261138741}" srcOrd="0" destOrd="0" presId="urn:microsoft.com/office/officeart/2005/8/layout/process2"/>
    <dgm:cxn modelId="{49DC08C2-58BA-47F3-AE1C-64A264249BE8}" type="presParOf" srcId="{A56339E7-E34B-4806-8ADE-E794B6D83524}" destId="{59CE0AB0-ADD7-497B-9D64-F0F6253DBCB1}" srcOrd="2" destOrd="0" presId="urn:microsoft.com/office/officeart/2005/8/layout/process2"/>
    <dgm:cxn modelId="{3EB1BF6F-5C0C-4D01-B73B-42A45B4D82B1}" type="presParOf" srcId="{A56339E7-E34B-4806-8ADE-E794B6D83524}" destId="{496F862A-38AB-4789-AC6E-EBA5C0C0429D}" srcOrd="3" destOrd="0" presId="urn:microsoft.com/office/officeart/2005/8/layout/process2"/>
    <dgm:cxn modelId="{C36FA6CE-48BB-4DF5-875A-D5B993B5B7BF}" type="presParOf" srcId="{496F862A-38AB-4789-AC6E-EBA5C0C0429D}" destId="{0A826A1E-6FFB-466C-8784-5E7E8361436C}" srcOrd="0" destOrd="0" presId="urn:microsoft.com/office/officeart/2005/8/layout/process2"/>
    <dgm:cxn modelId="{7E82FBD2-1218-4A69-809B-76EA96424CE4}" type="presParOf" srcId="{A56339E7-E34B-4806-8ADE-E794B6D83524}" destId="{BD556B02-3402-441E-845E-B64A094B5278}" srcOrd="4" destOrd="0" presId="urn:microsoft.com/office/officeart/2005/8/layout/process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D828E-033C-41D4-BC09-6A14B65D6634}" type="doc">
      <dgm:prSet loTypeId="urn:microsoft.com/office/officeart/2005/8/layout/hList1" loCatId="list" qsTypeId="urn:microsoft.com/office/officeart/2005/8/quickstyle/simple3" qsCatId="simple" csTypeId="urn:microsoft.com/office/officeart/2005/8/colors/colorful2" csCatId="colorful" phldr="1"/>
      <dgm:spPr/>
      <dgm:t>
        <a:bodyPr/>
        <a:lstStyle/>
        <a:p>
          <a:endParaRPr lang="es-ES"/>
        </a:p>
      </dgm:t>
    </dgm:pt>
    <dgm:pt modelId="{DB46FD77-6483-462A-B4FE-E2A4AE98528E}">
      <dgm:prSet phldrT="[Texto]" custT="1"/>
      <dgm:spPr>
        <a:effectLst>
          <a:outerShdw blurRad="50800" dist="38100" dir="2700000" algn="tl" rotWithShape="0">
            <a:prstClr val="black">
              <a:alpha val="40000"/>
            </a:prstClr>
          </a:outerShdw>
        </a:effectLst>
      </dgm:spPr>
      <dgm:t>
        <a:bodyPr/>
        <a:lstStyle/>
        <a:p>
          <a:r>
            <a:rPr lang="es-ES" sz="2000" b="1" dirty="0">
              <a:solidFill>
                <a:schemeClr val="accent2">
                  <a:lumMod val="50000"/>
                </a:schemeClr>
              </a:solidFill>
              <a:effectLst>
                <a:outerShdw blurRad="38100" dist="38100" dir="2700000" algn="tl">
                  <a:srgbClr val="000000">
                    <a:alpha val="43137"/>
                  </a:srgbClr>
                </a:outerShdw>
              </a:effectLst>
            </a:rPr>
            <a:t>Capítulo IV</a:t>
          </a:r>
        </a:p>
      </dgm:t>
    </dgm:pt>
    <dgm:pt modelId="{C1228855-D6A5-4F88-B135-E9245D78CB8F}" type="parTrans" cxnId="{9803E1DA-3ABB-4C31-B09D-4E85C03A9BDD}">
      <dgm:prSet/>
      <dgm:spPr/>
      <dgm:t>
        <a:bodyPr/>
        <a:lstStyle/>
        <a:p>
          <a:endParaRPr lang="es-ES" sz="2000"/>
        </a:p>
      </dgm:t>
    </dgm:pt>
    <dgm:pt modelId="{3A77A6F8-60BD-451D-9902-C4E92B897105}" type="sibTrans" cxnId="{9803E1DA-3ABB-4C31-B09D-4E85C03A9BDD}">
      <dgm:prSet/>
      <dgm:spPr/>
      <dgm:t>
        <a:bodyPr/>
        <a:lstStyle/>
        <a:p>
          <a:endParaRPr lang="es-ES" sz="2000"/>
        </a:p>
      </dgm:t>
    </dgm:pt>
    <dgm:pt modelId="{F2C02739-9A42-48C2-AE5F-9AA0471F92C9}">
      <dgm:prSet phldrT="[Texto]" custT="1"/>
      <dgm:spPr>
        <a:effectLst>
          <a:outerShdw blurRad="50800" dist="38100" dir="2700000" algn="tl" rotWithShape="0">
            <a:prstClr val="black">
              <a:alpha val="40000"/>
            </a:prstClr>
          </a:outerShdw>
        </a:effectLst>
      </dgm:spPr>
      <dgm:t>
        <a:bodyPr/>
        <a:lstStyle/>
        <a:p>
          <a:r>
            <a:rPr lang="es-ES" sz="2000" dirty="0"/>
            <a:t>Análisis de datos</a:t>
          </a:r>
        </a:p>
      </dgm:t>
    </dgm:pt>
    <dgm:pt modelId="{6A53BA3A-3566-46BB-9E7E-15FE24543209}" type="parTrans" cxnId="{A5BBF4E3-331B-44BE-BB6E-0A0C60858B7D}">
      <dgm:prSet/>
      <dgm:spPr/>
      <dgm:t>
        <a:bodyPr/>
        <a:lstStyle/>
        <a:p>
          <a:endParaRPr lang="es-ES" sz="2000"/>
        </a:p>
      </dgm:t>
    </dgm:pt>
    <dgm:pt modelId="{0180993F-D212-48ED-B10A-F8EB86726CC0}" type="sibTrans" cxnId="{A5BBF4E3-331B-44BE-BB6E-0A0C60858B7D}">
      <dgm:prSet/>
      <dgm:spPr/>
      <dgm:t>
        <a:bodyPr/>
        <a:lstStyle/>
        <a:p>
          <a:endParaRPr lang="es-ES" sz="2000"/>
        </a:p>
      </dgm:t>
    </dgm:pt>
    <dgm:pt modelId="{5D71E3A6-146B-42D8-93DB-F75BE8037574}">
      <dgm:prSet phldrT="[Texto]" custT="1"/>
      <dgm:spPr>
        <a:effectLst>
          <a:outerShdw blurRad="50800" dist="38100" dir="2700000" algn="tl" rotWithShape="0">
            <a:prstClr val="black">
              <a:alpha val="40000"/>
            </a:prstClr>
          </a:outerShdw>
        </a:effectLst>
      </dgm:spPr>
      <dgm:t>
        <a:bodyPr/>
        <a:lstStyle/>
        <a:p>
          <a:r>
            <a:rPr lang="es-ES" sz="2000" b="1" dirty="0">
              <a:solidFill>
                <a:schemeClr val="bg2">
                  <a:lumMod val="25000"/>
                </a:schemeClr>
              </a:solidFill>
              <a:effectLst>
                <a:outerShdw blurRad="38100" dist="38100" dir="2700000" algn="tl">
                  <a:srgbClr val="000000">
                    <a:alpha val="43137"/>
                  </a:srgbClr>
                </a:outerShdw>
              </a:effectLst>
            </a:rPr>
            <a:t>Capítulo V</a:t>
          </a:r>
        </a:p>
      </dgm:t>
    </dgm:pt>
    <dgm:pt modelId="{AE6B82F1-36AE-43A6-A503-B4EBF3AAC6F0}" type="parTrans" cxnId="{4069F603-50F9-43DD-80FC-0CADC4EF10A8}">
      <dgm:prSet/>
      <dgm:spPr/>
      <dgm:t>
        <a:bodyPr/>
        <a:lstStyle/>
        <a:p>
          <a:endParaRPr lang="es-ES" sz="2000"/>
        </a:p>
      </dgm:t>
    </dgm:pt>
    <dgm:pt modelId="{07125FA5-37F5-4A6E-9F8D-152D5446A4A0}" type="sibTrans" cxnId="{4069F603-50F9-43DD-80FC-0CADC4EF10A8}">
      <dgm:prSet/>
      <dgm:spPr/>
      <dgm:t>
        <a:bodyPr/>
        <a:lstStyle/>
        <a:p>
          <a:endParaRPr lang="es-ES" sz="2000"/>
        </a:p>
      </dgm:t>
    </dgm:pt>
    <dgm:pt modelId="{96296FB6-AAF6-44A3-9123-82C1710E6375}">
      <dgm:prSet phldrT="[Texto]" custT="1"/>
      <dgm:spPr>
        <a:effectLst>
          <a:outerShdw blurRad="50800" dist="38100" dir="2700000" algn="tl" rotWithShape="0">
            <a:prstClr val="black">
              <a:alpha val="40000"/>
            </a:prstClr>
          </a:outerShdw>
        </a:effectLst>
      </dgm:spPr>
      <dgm:t>
        <a:bodyPr/>
        <a:lstStyle/>
        <a:p>
          <a:r>
            <a:rPr lang="es-ES" sz="2000" dirty="0"/>
            <a:t>Propuesta</a:t>
          </a:r>
        </a:p>
      </dgm:t>
    </dgm:pt>
    <dgm:pt modelId="{C37C4504-FBE1-4F38-A623-BA9C8805C8CB}" type="parTrans" cxnId="{5C65D725-B655-41FF-85B8-F3E7F86C79B9}">
      <dgm:prSet/>
      <dgm:spPr/>
      <dgm:t>
        <a:bodyPr/>
        <a:lstStyle/>
        <a:p>
          <a:endParaRPr lang="es-ES" sz="2000"/>
        </a:p>
      </dgm:t>
    </dgm:pt>
    <dgm:pt modelId="{26AA0201-58EA-496B-BEDF-73F7C06927A9}" type="sibTrans" cxnId="{5C65D725-B655-41FF-85B8-F3E7F86C79B9}">
      <dgm:prSet/>
      <dgm:spPr/>
      <dgm:t>
        <a:bodyPr/>
        <a:lstStyle/>
        <a:p>
          <a:endParaRPr lang="es-ES" sz="2000"/>
        </a:p>
      </dgm:t>
    </dgm:pt>
    <dgm:pt modelId="{87CE161F-C11B-4E6D-BF43-3059DCFDA1CD}">
      <dgm:prSet phldrT="[Texto]" custT="1"/>
      <dgm:spPr>
        <a:effectLst>
          <a:outerShdw blurRad="50800" dist="38100" dir="2700000" algn="tl" rotWithShape="0">
            <a:prstClr val="black">
              <a:alpha val="40000"/>
            </a:prstClr>
          </a:outerShdw>
        </a:effectLst>
      </dgm:spPr>
      <dgm:t>
        <a:bodyPr/>
        <a:lstStyle/>
        <a:p>
          <a:r>
            <a:rPr lang="es-ES" sz="2000" b="1" dirty="0">
              <a:solidFill>
                <a:schemeClr val="accent3">
                  <a:lumMod val="50000"/>
                </a:schemeClr>
              </a:solidFill>
              <a:effectLst>
                <a:outerShdw blurRad="38100" dist="38100" dir="2700000" algn="tl">
                  <a:srgbClr val="000000">
                    <a:alpha val="43137"/>
                  </a:srgbClr>
                </a:outerShdw>
              </a:effectLst>
            </a:rPr>
            <a:t>Capítulo VI</a:t>
          </a:r>
        </a:p>
      </dgm:t>
    </dgm:pt>
    <dgm:pt modelId="{B30FADAB-52F3-4C1F-8314-BC6CBB950A87}" type="parTrans" cxnId="{AFDCDF4A-6E90-4AF2-9932-42143315CB52}">
      <dgm:prSet/>
      <dgm:spPr/>
      <dgm:t>
        <a:bodyPr/>
        <a:lstStyle/>
        <a:p>
          <a:endParaRPr lang="es-ES" sz="2000"/>
        </a:p>
      </dgm:t>
    </dgm:pt>
    <dgm:pt modelId="{585D3A13-C6BC-44FF-BEA5-10F7F4BB5471}" type="sibTrans" cxnId="{AFDCDF4A-6E90-4AF2-9932-42143315CB52}">
      <dgm:prSet/>
      <dgm:spPr/>
      <dgm:t>
        <a:bodyPr/>
        <a:lstStyle/>
        <a:p>
          <a:endParaRPr lang="es-ES" sz="2000"/>
        </a:p>
      </dgm:t>
    </dgm:pt>
    <dgm:pt modelId="{9283C0C9-C7D7-42F4-96CD-B8D75EF5E7BC}">
      <dgm:prSet phldrT="[Texto]" custT="1"/>
      <dgm:spPr>
        <a:effectLst>
          <a:outerShdw blurRad="50800" dist="38100" dir="2700000" algn="tl" rotWithShape="0">
            <a:prstClr val="black">
              <a:alpha val="40000"/>
            </a:prstClr>
          </a:outerShdw>
        </a:effectLst>
      </dgm:spPr>
      <dgm:t>
        <a:bodyPr/>
        <a:lstStyle/>
        <a:p>
          <a:r>
            <a:rPr lang="es-ES" sz="1900" dirty="0"/>
            <a:t>Conclusiones y recomendaciones</a:t>
          </a:r>
        </a:p>
      </dgm:t>
    </dgm:pt>
    <dgm:pt modelId="{E5F975B5-2272-4AB6-8CD5-282BEB385DE3}" type="parTrans" cxnId="{3A29F98A-8785-4852-BDAA-85731B7B21A5}">
      <dgm:prSet/>
      <dgm:spPr/>
      <dgm:t>
        <a:bodyPr/>
        <a:lstStyle/>
        <a:p>
          <a:endParaRPr lang="es-ES" sz="2000"/>
        </a:p>
      </dgm:t>
    </dgm:pt>
    <dgm:pt modelId="{BEBF8B1C-B449-4E5C-A7FD-461BA4490685}" type="sibTrans" cxnId="{3A29F98A-8785-4852-BDAA-85731B7B21A5}">
      <dgm:prSet/>
      <dgm:spPr/>
      <dgm:t>
        <a:bodyPr/>
        <a:lstStyle/>
        <a:p>
          <a:endParaRPr lang="es-ES" sz="2000"/>
        </a:p>
      </dgm:t>
    </dgm:pt>
    <dgm:pt modelId="{37E0CC6D-28E3-44C5-BB8A-F8D1A40FE1A7}" type="pres">
      <dgm:prSet presAssocID="{A38D828E-033C-41D4-BC09-6A14B65D6634}" presName="Name0" presStyleCnt="0">
        <dgm:presLayoutVars>
          <dgm:dir/>
          <dgm:animLvl val="lvl"/>
          <dgm:resizeHandles val="exact"/>
        </dgm:presLayoutVars>
      </dgm:prSet>
      <dgm:spPr/>
    </dgm:pt>
    <dgm:pt modelId="{166D8F99-1BC4-44CB-A636-279E0C7C78C8}" type="pres">
      <dgm:prSet presAssocID="{DB46FD77-6483-462A-B4FE-E2A4AE98528E}" presName="composite" presStyleCnt="0"/>
      <dgm:spPr/>
    </dgm:pt>
    <dgm:pt modelId="{0CC5D13C-2F40-4584-97AD-F5DE7169FB74}" type="pres">
      <dgm:prSet presAssocID="{DB46FD77-6483-462A-B4FE-E2A4AE98528E}" presName="parTx" presStyleLbl="alignNode1" presStyleIdx="0" presStyleCnt="3">
        <dgm:presLayoutVars>
          <dgm:chMax val="0"/>
          <dgm:chPref val="0"/>
          <dgm:bulletEnabled val="1"/>
        </dgm:presLayoutVars>
      </dgm:prSet>
      <dgm:spPr/>
    </dgm:pt>
    <dgm:pt modelId="{6529EF42-AF3C-429D-AD39-69CC00D2561A}" type="pres">
      <dgm:prSet presAssocID="{DB46FD77-6483-462A-B4FE-E2A4AE98528E}" presName="desTx" presStyleLbl="alignAccFollowNode1" presStyleIdx="0" presStyleCnt="3">
        <dgm:presLayoutVars>
          <dgm:bulletEnabled val="1"/>
        </dgm:presLayoutVars>
      </dgm:prSet>
      <dgm:spPr/>
    </dgm:pt>
    <dgm:pt modelId="{DD77FF5E-30D0-4195-B1EF-46D86A625325}" type="pres">
      <dgm:prSet presAssocID="{3A77A6F8-60BD-451D-9902-C4E92B897105}" presName="space" presStyleCnt="0"/>
      <dgm:spPr/>
    </dgm:pt>
    <dgm:pt modelId="{F6CF72E8-D8F9-448F-9046-46D0E3C358BA}" type="pres">
      <dgm:prSet presAssocID="{5D71E3A6-146B-42D8-93DB-F75BE8037574}" presName="composite" presStyleCnt="0"/>
      <dgm:spPr/>
    </dgm:pt>
    <dgm:pt modelId="{94923F43-7F2D-455D-AEF8-AA1F4106A52D}" type="pres">
      <dgm:prSet presAssocID="{5D71E3A6-146B-42D8-93DB-F75BE8037574}" presName="parTx" presStyleLbl="alignNode1" presStyleIdx="1" presStyleCnt="3">
        <dgm:presLayoutVars>
          <dgm:chMax val="0"/>
          <dgm:chPref val="0"/>
          <dgm:bulletEnabled val="1"/>
        </dgm:presLayoutVars>
      </dgm:prSet>
      <dgm:spPr/>
    </dgm:pt>
    <dgm:pt modelId="{9EAA000F-681C-499F-92D8-D36BCB777C11}" type="pres">
      <dgm:prSet presAssocID="{5D71E3A6-146B-42D8-93DB-F75BE8037574}" presName="desTx" presStyleLbl="alignAccFollowNode1" presStyleIdx="1" presStyleCnt="3">
        <dgm:presLayoutVars>
          <dgm:bulletEnabled val="1"/>
        </dgm:presLayoutVars>
      </dgm:prSet>
      <dgm:spPr/>
    </dgm:pt>
    <dgm:pt modelId="{2B7B65CC-D95C-41AF-A6C3-8632ABE9D149}" type="pres">
      <dgm:prSet presAssocID="{07125FA5-37F5-4A6E-9F8D-152D5446A4A0}" presName="space" presStyleCnt="0"/>
      <dgm:spPr/>
    </dgm:pt>
    <dgm:pt modelId="{D12D7555-695A-431F-9DB9-41810A5C8533}" type="pres">
      <dgm:prSet presAssocID="{87CE161F-C11B-4E6D-BF43-3059DCFDA1CD}" presName="composite" presStyleCnt="0"/>
      <dgm:spPr/>
    </dgm:pt>
    <dgm:pt modelId="{87AE654F-8CE4-4D94-8632-482423B6E491}" type="pres">
      <dgm:prSet presAssocID="{87CE161F-C11B-4E6D-BF43-3059DCFDA1CD}" presName="parTx" presStyleLbl="alignNode1" presStyleIdx="2" presStyleCnt="3">
        <dgm:presLayoutVars>
          <dgm:chMax val="0"/>
          <dgm:chPref val="0"/>
          <dgm:bulletEnabled val="1"/>
        </dgm:presLayoutVars>
      </dgm:prSet>
      <dgm:spPr/>
    </dgm:pt>
    <dgm:pt modelId="{8983074E-0467-45BF-B460-D6024ADCF2D5}" type="pres">
      <dgm:prSet presAssocID="{87CE161F-C11B-4E6D-BF43-3059DCFDA1CD}" presName="desTx" presStyleLbl="alignAccFollowNode1" presStyleIdx="2" presStyleCnt="3">
        <dgm:presLayoutVars>
          <dgm:bulletEnabled val="1"/>
        </dgm:presLayoutVars>
      </dgm:prSet>
      <dgm:spPr/>
    </dgm:pt>
  </dgm:ptLst>
  <dgm:cxnLst>
    <dgm:cxn modelId="{4069F603-50F9-43DD-80FC-0CADC4EF10A8}" srcId="{A38D828E-033C-41D4-BC09-6A14B65D6634}" destId="{5D71E3A6-146B-42D8-93DB-F75BE8037574}" srcOrd="1" destOrd="0" parTransId="{AE6B82F1-36AE-43A6-A503-B4EBF3AAC6F0}" sibTransId="{07125FA5-37F5-4A6E-9F8D-152D5446A4A0}"/>
    <dgm:cxn modelId="{3ACF2E06-B8FE-4D21-9AC9-059D001BC85F}" type="presOf" srcId="{5D71E3A6-146B-42D8-93DB-F75BE8037574}" destId="{94923F43-7F2D-455D-AEF8-AA1F4106A52D}" srcOrd="0" destOrd="0" presId="urn:microsoft.com/office/officeart/2005/8/layout/hList1"/>
    <dgm:cxn modelId="{9D347911-31DB-40AA-9A60-6309AF33C2D4}" type="presOf" srcId="{DB46FD77-6483-462A-B4FE-E2A4AE98528E}" destId="{0CC5D13C-2F40-4584-97AD-F5DE7169FB74}" srcOrd="0" destOrd="0" presId="urn:microsoft.com/office/officeart/2005/8/layout/hList1"/>
    <dgm:cxn modelId="{55B6B51E-343C-4B29-B5A1-8C8729A1FFAB}" type="presOf" srcId="{96296FB6-AAF6-44A3-9123-82C1710E6375}" destId="{9EAA000F-681C-499F-92D8-D36BCB777C11}" srcOrd="0" destOrd="0" presId="urn:microsoft.com/office/officeart/2005/8/layout/hList1"/>
    <dgm:cxn modelId="{5C65D725-B655-41FF-85B8-F3E7F86C79B9}" srcId="{5D71E3A6-146B-42D8-93DB-F75BE8037574}" destId="{96296FB6-AAF6-44A3-9123-82C1710E6375}" srcOrd="0" destOrd="0" parTransId="{C37C4504-FBE1-4F38-A623-BA9C8805C8CB}" sibTransId="{26AA0201-58EA-496B-BEDF-73F7C06927A9}"/>
    <dgm:cxn modelId="{AFDCDF4A-6E90-4AF2-9932-42143315CB52}" srcId="{A38D828E-033C-41D4-BC09-6A14B65D6634}" destId="{87CE161F-C11B-4E6D-BF43-3059DCFDA1CD}" srcOrd="2" destOrd="0" parTransId="{B30FADAB-52F3-4C1F-8314-BC6CBB950A87}" sibTransId="{585D3A13-C6BC-44FF-BEA5-10F7F4BB5471}"/>
    <dgm:cxn modelId="{3A29F98A-8785-4852-BDAA-85731B7B21A5}" srcId="{87CE161F-C11B-4E6D-BF43-3059DCFDA1CD}" destId="{9283C0C9-C7D7-42F4-96CD-B8D75EF5E7BC}" srcOrd="0" destOrd="0" parTransId="{E5F975B5-2272-4AB6-8CD5-282BEB385DE3}" sibTransId="{BEBF8B1C-B449-4E5C-A7FD-461BA4490685}"/>
    <dgm:cxn modelId="{9BCFAF99-E9F7-4E1A-91D8-A410F8F4508B}" type="presOf" srcId="{87CE161F-C11B-4E6D-BF43-3059DCFDA1CD}" destId="{87AE654F-8CE4-4D94-8632-482423B6E491}" srcOrd="0" destOrd="0" presId="urn:microsoft.com/office/officeart/2005/8/layout/hList1"/>
    <dgm:cxn modelId="{F8E2119D-3EFF-4EA7-A45D-2814F0BE203A}" type="presOf" srcId="{A38D828E-033C-41D4-BC09-6A14B65D6634}" destId="{37E0CC6D-28E3-44C5-BB8A-F8D1A40FE1A7}" srcOrd="0" destOrd="0" presId="urn:microsoft.com/office/officeart/2005/8/layout/hList1"/>
    <dgm:cxn modelId="{9803E1DA-3ABB-4C31-B09D-4E85C03A9BDD}" srcId="{A38D828E-033C-41D4-BC09-6A14B65D6634}" destId="{DB46FD77-6483-462A-B4FE-E2A4AE98528E}" srcOrd="0" destOrd="0" parTransId="{C1228855-D6A5-4F88-B135-E9245D78CB8F}" sibTransId="{3A77A6F8-60BD-451D-9902-C4E92B897105}"/>
    <dgm:cxn modelId="{A5BBF4E3-331B-44BE-BB6E-0A0C60858B7D}" srcId="{DB46FD77-6483-462A-B4FE-E2A4AE98528E}" destId="{F2C02739-9A42-48C2-AE5F-9AA0471F92C9}" srcOrd="0" destOrd="0" parTransId="{6A53BA3A-3566-46BB-9E7E-15FE24543209}" sibTransId="{0180993F-D212-48ED-B10A-F8EB86726CC0}"/>
    <dgm:cxn modelId="{6DF8B9EF-57C0-43EC-A6BD-2EAC2A24C48F}" type="presOf" srcId="{F2C02739-9A42-48C2-AE5F-9AA0471F92C9}" destId="{6529EF42-AF3C-429D-AD39-69CC00D2561A}" srcOrd="0" destOrd="0" presId="urn:microsoft.com/office/officeart/2005/8/layout/hList1"/>
    <dgm:cxn modelId="{5EDAE9FC-7B96-4481-9D0A-639F497A0F11}" type="presOf" srcId="{9283C0C9-C7D7-42F4-96CD-B8D75EF5E7BC}" destId="{8983074E-0467-45BF-B460-D6024ADCF2D5}" srcOrd="0" destOrd="0" presId="urn:microsoft.com/office/officeart/2005/8/layout/hList1"/>
    <dgm:cxn modelId="{D5EE785F-31EC-4BC7-B70B-223EECD63F4C}" type="presParOf" srcId="{37E0CC6D-28E3-44C5-BB8A-F8D1A40FE1A7}" destId="{166D8F99-1BC4-44CB-A636-279E0C7C78C8}" srcOrd="0" destOrd="0" presId="urn:microsoft.com/office/officeart/2005/8/layout/hList1"/>
    <dgm:cxn modelId="{C16A69D0-8982-4B66-8C86-5446240AB028}" type="presParOf" srcId="{166D8F99-1BC4-44CB-A636-279E0C7C78C8}" destId="{0CC5D13C-2F40-4584-97AD-F5DE7169FB74}" srcOrd="0" destOrd="0" presId="urn:microsoft.com/office/officeart/2005/8/layout/hList1"/>
    <dgm:cxn modelId="{0AE9168A-C753-4939-A8E7-6D930C14173F}" type="presParOf" srcId="{166D8F99-1BC4-44CB-A636-279E0C7C78C8}" destId="{6529EF42-AF3C-429D-AD39-69CC00D2561A}" srcOrd="1" destOrd="0" presId="urn:microsoft.com/office/officeart/2005/8/layout/hList1"/>
    <dgm:cxn modelId="{F34146D8-EE8D-4317-9A69-11A86EF07F2F}" type="presParOf" srcId="{37E0CC6D-28E3-44C5-BB8A-F8D1A40FE1A7}" destId="{DD77FF5E-30D0-4195-B1EF-46D86A625325}" srcOrd="1" destOrd="0" presId="urn:microsoft.com/office/officeart/2005/8/layout/hList1"/>
    <dgm:cxn modelId="{B6B8F5C7-5FEF-4D15-A8FC-41C744DF688B}" type="presParOf" srcId="{37E0CC6D-28E3-44C5-BB8A-F8D1A40FE1A7}" destId="{F6CF72E8-D8F9-448F-9046-46D0E3C358BA}" srcOrd="2" destOrd="0" presId="urn:microsoft.com/office/officeart/2005/8/layout/hList1"/>
    <dgm:cxn modelId="{472089AF-B46F-43E2-B6D9-64BEABF6DEE6}" type="presParOf" srcId="{F6CF72E8-D8F9-448F-9046-46D0E3C358BA}" destId="{94923F43-7F2D-455D-AEF8-AA1F4106A52D}" srcOrd="0" destOrd="0" presId="urn:microsoft.com/office/officeart/2005/8/layout/hList1"/>
    <dgm:cxn modelId="{659A4BA5-67A1-48F6-8730-CD6F762066B8}" type="presParOf" srcId="{F6CF72E8-D8F9-448F-9046-46D0E3C358BA}" destId="{9EAA000F-681C-499F-92D8-D36BCB777C11}" srcOrd="1" destOrd="0" presId="urn:microsoft.com/office/officeart/2005/8/layout/hList1"/>
    <dgm:cxn modelId="{267B3913-720C-4C9F-82BE-46EF3B0B44C1}" type="presParOf" srcId="{37E0CC6D-28E3-44C5-BB8A-F8D1A40FE1A7}" destId="{2B7B65CC-D95C-41AF-A6C3-8632ABE9D149}" srcOrd="3" destOrd="0" presId="urn:microsoft.com/office/officeart/2005/8/layout/hList1"/>
    <dgm:cxn modelId="{706D33CC-7122-494F-964F-0B298EBA3860}" type="presParOf" srcId="{37E0CC6D-28E3-44C5-BB8A-F8D1A40FE1A7}" destId="{D12D7555-695A-431F-9DB9-41810A5C8533}" srcOrd="4" destOrd="0" presId="urn:microsoft.com/office/officeart/2005/8/layout/hList1"/>
    <dgm:cxn modelId="{83DAACC6-6D7B-46CC-BAD2-0D1FC274D154}" type="presParOf" srcId="{D12D7555-695A-431F-9DB9-41810A5C8533}" destId="{87AE654F-8CE4-4D94-8632-482423B6E491}" srcOrd="0" destOrd="0" presId="urn:microsoft.com/office/officeart/2005/8/layout/hList1"/>
    <dgm:cxn modelId="{26C3637A-A3AA-4013-A5B6-C802E7DC513C}" type="presParOf" srcId="{D12D7555-695A-431F-9DB9-41810A5C8533}" destId="{8983074E-0467-45BF-B460-D6024ADCF2D5}"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F087ED0-47D9-4D18-B8F2-89643A05DE30}" type="doc">
      <dgm:prSet loTypeId="urn:microsoft.com/office/officeart/2005/8/layout/hList1" loCatId="list" qsTypeId="urn:microsoft.com/office/officeart/2005/8/quickstyle/simple4" qsCatId="simple" csTypeId="urn:microsoft.com/office/officeart/2005/8/colors/accent6_5" csCatId="accent6" phldr="1"/>
      <dgm:spPr/>
      <dgm:t>
        <a:bodyPr/>
        <a:lstStyle/>
        <a:p>
          <a:endParaRPr lang="es-EC"/>
        </a:p>
      </dgm:t>
    </dgm:pt>
    <dgm:pt modelId="{A8231A76-B4F8-4F55-9C13-E05DDBCBE9AE}">
      <dgm:prSet phldrT="[Texto]"/>
      <dgm:spPr/>
      <dgm:t>
        <a:bodyPr/>
        <a:lstStyle/>
        <a:p>
          <a:r>
            <a:rPr lang="es-EC" dirty="0"/>
            <a:t>Teoría del ahorro</a:t>
          </a:r>
        </a:p>
      </dgm:t>
    </dgm:pt>
    <dgm:pt modelId="{0ADC535E-AF0A-4F49-9BA7-F7AA559C7CB3}" type="parTrans" cxnId="{D1CB0BE4-45CB-49C5-8A80-C99B32443D8F}">
      <dgm:prSet/>
      <dgm:spPr/>
      <dgm:t>
        <a:bodyPr/>
        <a:lstStyle/>
        <a:p>
          <a:endParaRPr lang="es-EC"/>
        </a:p>
      </dgm:t>
    </dgm:pt>
    <dgm:pt modelId="{FEC465A9-AD90-40EF-85AF-B7BA6CD51FB5}" type="sibTrans" cxnId="{D1CB0BE4-45CB-49C5-8A80-C99B32443D8F}">
      <dgm:prSet/>
      <dgm:spPr/>
      <dgm:t>
        <a:bodyPr/>
        <a:lstStyle/>
        <a:p>
          <a:endParaRPr lang="es-EC"/>
        </a:p>
      </dgm:t>
    </dgm:pt>
    <dgm:pt modelId="{5513C6B0-F111-4F48-93CA-8FC71AE4DACB}">
      <dgm:prSet phldrT="[Texto]"/>
      <dgm:spPr/>
      <dgm:t>
        <a:bodyPr/>
        <a:lstStyle/>
        <a:p>
          <a:pPr algn="just"/>
          <a:r>
            <a:rPr lang="es-MX" dirty="0"/>
            <a:t>Ingresos percibidos (no comprometidos) con los gastos o adquisiciones realizadas </a:t>
          </a:r>
          <a:endParaRPr lang="es-EC" dirty="0"/>
        </a:p>
      </dgm:t>
    </dgm:pt>
    <dgm:pt modelId="{77713A9C-858A-4105-8F7D-BCB48D103EFB}" type="parTrans" cxnId="{54D776DE-81F5-412E-955E-CE4CD17C3F38}">
      <dgm:prSet/>
      <dgm:spPr/>
      <dgm:t>
        <a:bodyPr/>
        <a:lstStyle/>
        <a:p>
          <a:endParaRPr lang="es-EC"/>
        </a:p>
      </dgm:t>
    </dgm:pt>
    <dgm:pt modelId="{F41E7F79-B7B2-4705-9A4C-3D98E4D62A68}" type="sibTrans" cxnId="{54D776DE-81F5-412E-955E-CE4CD17C3F38}">
      <dgm:prSet/>
      <dgm:spPr/>
      <dgm:t>
        <a:bodyPr/>
        <a:lstStyle/>
        <a:p>
          <a:endParaRPr lang="es-EC"/>
        </a:p>
      </dgm:t>
    </dgm:pt>
    <dgm:pt modelId="{4A49572B-654E-491B-A43F-8C725AD412CD}" type="pres">
      <dgm:prSet presAssocID="{4F087ED0-47D9-4D18-B8F2-89643A05DE30}" presName="Name0" presStyleCnt="0">
        <dgm:presLayoutVars>
          <dgm:dir/>
          <dgm:animLvl val="lvl"/>
          <dgm:resizeHandles val="exact"/>
        </dgm:presLayoutVars>
      </dgm:prSet>
      <dgm:spPr/>
    </dgm:pt>
    <dgm:pt modelId="{19F508FB-57B0-429F-AD25-683E88B2946B}" type="pres">
      <dgm:prSet presAssocID="{A8231A76-B4F8-4F55-9C13-E05DDBCBE9AE}" presName="composite" presStyleCnt="0"/>
      <dgm:spPr/>
    </dgm:pt>
    <dgm:pt modelId="{70B385C6-32BB-49BD-8FDA-0A638028F1C4}" type="pres">
      <dgm:prSet presAssocID="{A8231A76-B4F8-4F55-9C13-E05DDBCBE9AE}" presName="parTx" presStyleLbl="alignNode1" presStyleIdx="0" presStyleCnt="1">
        <dgm:presLayoutVars>
          <dgm:chMax val="0"/>
          <dgm:chPref val="0"/>
          <dgm:bulletEnabled val="1"/>
        </dgm:presLayoutVars>
      </dgm:prSet>
      <dgm:spPr/>
    </dgm:pt>
    <dgm:pt modelId="{EE4AB460-4FB7-4297-8C4B-C86BC433F362}" type="pres">
      <dgm:prSet presAssocID="{A8231A76-B4F8-4F55-9C13-E05DDBCBE9AE}" presName="desTx" presStyleLbl="alignAccFollowNode1" presStyleIdx="0" presStyleCnt="1" custLinFactNeighborY="1750">
        <dgm:presLayoutVars>
          <dgm:bulletEnabled val="1"/>
        </dgm:presLayoutVars>
      </dgm:prSet>
      <dgm:spPr/>
    </dgm:pt>
  </dgm:ptLst>
  <dgm:cxnLst>
    <dgm:cxn modelId="{E0B1CD4E-7979-4505-8F5E-F0EC96E81748}" type="presOf" srcId="{4F087ED0-47D9-4D18-B8F2-89643A05DE30}" destId="{4A49572B-654E-491B-A43F-8C725AD412CD}" srcOrd="0" destOrd="0" presId="urn:microsoft.com/office/officeart/2005/8/layout/hList1"/>
    <dgm:cxn modelId="{E15278D5-CFB3-48DB-8F5A-0901367CD176}" type="presOf" srcId="{5513C6B0-F111-4F48-93CA-8FC71AE4DACB}" destId="{EE4AB460-4FB7-4297-8C4B-C86BC433F362}" srcOrd="0" destOrd="0" presId="urn:microsoft.com/office/officeart/2005/8/layout/hList1"/>
    <dgm:cxn modelId="{B2798CDB-FC24-464C-9407-B3D587A4A588}" type="presOf" srcId="{A8231A76-B4F8-4F55-9C13-E05DDBCBE9AE}" destId="{70B385C6-32BB-49BD-8FDA-0A638028F1C4}" srcOrd="0" destOrd="0" presId="urn:microsoft.com/office/officeart/2005/8/layout/hList1"/>
    <dgm:cxn modelId="{54D776DE-81F5-412E-955E-CE4CD17C3F38}" srcId="{A8231A76-B4F8-4F55-9C13-E05DDBCBE9AE}" destId="{5513C6B0-F111-4F48-93CA-8FC71AE4DACB}" srcOrd="0" destOrd="0" parTransId="{77713A9C-858A-4105-8F7D-BCB48D103EFB}" sibTransId="{F41E7F79-B7B2-4705-9A4C-3D98E4D62A68}"/>
    <dgm:cxn modelId="{D1CB0BE4-45CB-49C5-8A80-C99B32443D8F}" srcId="{4F087ED0-47D9-4D18-B8F2-89643A05DE30}" destId="{A8231A76-B4F8-4F55-9C13-E05DDBCBE9AE}" srcOrd="0" destOrd="0" parTransId="{0ADC535E-AF0A-4F49-9BA7-F7AA559C7CB3}" sibTransId="{FEC465A9-AD90-40EF-85AF-B7BA6CD51FB5}"/>
    <dgm:cxn modelId="{066ABB38-D278-4143-AB96-76A9D3A4038D}" type="presParOf" srcId="{4A49572B-654E-491B-A43F-8C725AD412CD}" destId="{19F508FB-57B0-429F-AD25-683E88B2946B}" srcOrd="0" destOrd="0" presId="urn:microsoft.com/office/officeart/2005/8/layout/hList1"/>
    <dgm:cxn modelId="{9B83CCAC-0C7C-45E7-B264-836CF35BD94F}" type="presParOf" srcId="{19F508FB-57B0-429F-AD25-683E88B2946B}" destId="{70B385C6-32BB-49BD-8FDA-0A638028F1C4}" srcOrd="0" destOrd="0" presId="urn:microsoft.com/office/officeart/2005/8/layout/hList1"/>
    <dgm:cxn modelId="{D21F03B2-8E6A-49E1-A332-59997E733B3F}" type="presParOf" srcId="{19F508FB-57B0-429F-AD25-683E88B2946B}" destId="{EE4AB460-4FB7-4297-8C4B-C86BC433F362}" srcOrd="1" destOrd="0" presId="urn:microsoft.com/office/officeart/2005/8/layout/hList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4595282-88F4-4497-9722-99827A565E2F}"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es-EC"/>
        </a:p>
      </dgm:t>
    </dgm:pt>
    <dgm:pt modelId="{5E660A8D-A183-4B83-9364-B14EFD5886F1}">
      <dgm:prSet phldrT="[Texto]" custT="1"/>
      <dgm:spPr/>
      <dgm:t>
        <a:bodyPr/>
        <a:lstStyle/>
        <a:p>
          <a:r>
            <a:rPr lang="es-MX" sz="1200" dirty="0"/>
            <a:t>Un fondo de reserva</a:t>
          </a:r>
          <a:endParaRPr lang="es-EC" sz="1200" dirty="0"/>
        </a:p>
      </dgm:t>
    </dgm:pt>
    <dgm:pt modelId="{0446BCC1-9F75-43DE-BCC7-319FE651C9A5}" type="parTrans" cxnId="{60D2D729-C292-449D-BEC3-B8A175C7CF7B}">
      <dgm:prSet/>
      <dgm:spPr/>
      <dgm:t>
        <a:bodyPr/>
        <a:lstStyle/>
        <a:p>
          <a:endParaRPr lang="es-EC" sz="1400" dirty="0"/>
        </a:p>
      </dgm:t>
    </dgm:pt>
    <dgm:pt modelId="{831FEE89-C5C1-4F60-869B-F1A2D49CF472}" type="sibTrans" cxnId="{60D2D729-C292-449D-BEC3-B8A175C7CF7B}">
      <dgm:prSet/>
      <dgm:spPr/>
      <dgm:t>
        <a:bodyPr/>
        <a:lstStyle/>
        <a:p>
          <a:endParaRPr lang="es-EC" sz="1400" dirty="0"/>
        </a:p>
      </dgm:t>
    </dgm:pt>
    <dgm:pt modelId="{C0278237-9121-426D-BF37-05D7787432F7}">
      <dgm:prSet phldrT="[Texto]" custT="1"/>
      <dgm:spPr/>
      <dgm:t>
        <a:bodyPr/>
        <a:lstStyle/>
        <a:p>
          <a:r>
            <a:rPr lang="es-MX" sz="1200" dirty="0"/>
            <a:t>Incremento de su propia riqueza </a:t>
          </a:r>
          <a:endParaRPr lang="es-EC" sz="1200" dirty="0"/>
        </a:p>
      </dgm:t>
    </dgm:pt>
    <dgm:pt modelId="{5BECF974-1160-46BC-A429-5A73042B8844}" type="parTrans" cxnId="{700254A4-95F4-4226-BA61-005A806F659B}">
      <dgm:prSet/>
      <dgm:spPr/>
      <dgm:t>
        <a:bodyPr/>
        <a:lstStyle/>
        <a:p>
          <a:endParaRPr lang="es-EC" sz="1400" dirty="0"/>
        </a:p>
      </dgm:t>
    </dgm:pt>
    <dgm:pt modelId="{50A913B4-D4B2-4E18-91E8-3C8F4B7D45B2}" type="sibTrans" cxnId="{700254A4-95F4-4226-BA61-005A806F659B}">
      <dgm:prSet/>
      <dgm:spPr/>
      <dgm:t>
        <a:bodyPr/>
        <a:lstStyle/>
        <a:p>
          <a:endParaRPr lang="es-EC" sz="1400" dirty="0"/>
        </a:p>
      </dgm:t>
    </dgm:pt>
    <dgm:pt modelId="{796104D1-A2AE-4A90-A8C3-B967E639BF7E}">
      <dgm:prSet phldrT="[Texto]" custT="1"/>
      <dgm:spPr/>
      <dgm:t>
        <a:bodyPr/>
        <a:lstStyle/>
        <a:p>
          <a:r>
            <a:rPr lang="es-MX" sz="1200" dirty="0"/>
            <a:t>Temor a crisis económicas</a:t>
          </a:r>
          <a:endParaRPr lang="es-EC" sz="1200" dirty="0"/>
        </a:p>
      </dgm:t>
    </dgm:pt>
    <dgm:pt modelId="{FE59B3FA-BD8C-4DE7-9905-4DF98FB97B26}" type="parTrans" cxnId="{7F8C62AD-5F89-4D1E-AA23-4423D6B89D33}">
      <dgm:prSet/>
      <dgm:spPr/>
      <dgm:t>
        <a:bodyPr/>
        <a:lstStyle/>
        <a:p>
          <a:endParaRPr lang="es-EC" sz="1400" dirty="0"/>
        </a:p>
      </dgm:t>
    </dgm:pt>
    <dgm:pt modelId="{2AF2D774-7287-47EC-957B-C26CF7ECBDA2}" type="sibTrans" cxnId="{7F8C62AD-5F89-4D1E-AA23-4423D6B89D33}">
      <dgm:prSet/>
      <dgm:spPr/>
      <dgm:t>
        <a:bodyPr/>
        <a:lstStyle/>
        <a:p>
          <a:endParaRPr lang="es-EC" sz="1400" dirty="0"/>
        </a:p>
      </dgm:t>
    </dgm:pt>
    <dgm:pt modelId="{671BA68F-CE88-4904-9877-2CCB7869910A}">
      <dgm:prSet phldrT="[Texto]" custT="1"/>
      <dgm:spPr/>
      <dgm:t>
        <a:bodyPr/>
        <a:lstStyle/>
        <a:p>
          <a:r>
            <a:rPr lang="es-MX" sz="1200" dirty="0"/>
            <a:t>Cubrir eventos de fuerza mayor</a:t>
          </a:r>
          <a:endParaRPr lang="es-EC" sz="1200" dirty="0"/>
        </a:p>
      </dgm:t>
    </dgm:pt>
    <dgm:pt modelId="{F3BEC8A9-1E49-4493-A581-1A711A6ED502}" type="parTrans" cxnId="{54D1A5FA-7D81-420F-84A5-528316C1DCBD}">
      <dgm:prSet/>
      <dgm:spPr/>
      <dgm:t>
        <a:bodyPr/>
        <a:lstStyle/>
        <a:p>
          <a:endParaRPr lang="es-EC" sz="1400" dirty="0"/>
        </a:p>
      </dgm:t>
    </dgm:pt>
    <dgm:pt modelId="{124E0C84-D30D-4E7A-82DE-B114BA5589B3}" type="sibTrans" cxnId="{54D1A5FA-7D81-420F-84A5-528316C1DCBD}">
      <dgm:prSet/>
      <dgm:spPr/>
      <dgm:t>
        <a:bodyPr/>
        <a:lstStyle/>
        <a:p>
          <a:endParaRPr lang="es-EC" sz="1400" dirty="0"/>
        </a:p>
      </dgm:t>
    </dgm:pt>
    <dgm:pt modelId="{A0410977-856E-40E8-9515-DDA7F62ECDAA}">
      <dgm:prSet phldrT="[Texto]" custT="1"/>
      <dgm:spPr/>
      <dgm:t>
        <a:bodyPr/>
        <a:lstStyle/>
        <a:p>
          <a:r>
            <a:rPr lang="es-MX" sz="1200" dirty="0"/>
            <a:t>Asignación de un porcentaje monetario </a:t>
          </a:r>
          <a:endParaRPr lang="es-EC" sz="1200" dirty="0"/>
        </a:p>
      </dgm:t>
    </dgm:pt>
    <dgm:pt modelId="{D9508752-E50B-4030-8DCA-04FA74C8E767}" type="parTrans" cxnId="{3E1DA73C-F19C-499C-8D3E-BE60F12AC5A2}">
      <dgm:prSet/>
      <dgm:spPr/>
      <dgm:t>
        <a:bodyPr/>
        <a:lstStyle/>
        <a:p>
          <a:endParaRPr lang="es-EC" sz="1400" dirty="0"/>
        </a:p>
      </dgm:t>
    </dgm:pt>
    <dgm:pt modelId="{A17644E8-E755-4AD4-84B3-6B23CA41FB91}" type="sibTrans" cxnId="{3E1DA73C-F19C-499C-8D3E-BE60F12AC5A2}">
      <dgm:prSet/>
      <dgm:spPr/>
      <dgm:t>
        <a:bodyPr/>
        <a:lstStyle/>
        <a:p>
          <a:endParaRPr lang="es-EC" sz="1400" dirty="0"/>
        </a:p>
      </dgm:t>
    </dgm:pt>
    <dgm:pt modelId="{7FB0C23C-FD20-4556-BE57-657D671784DF}" type="pres">
      <dgm:prSet presAssocID="{84595282-88F4-4497-9722-99827A565E2F}" presName="diagram" presStyleCnt="0">
        <dgm:presLayoutVars>
          <dgm:dir/>
          <dgm:resizeHandles val="exact"/>
        </dgm:presLayoutVars>
      </dgm:prSet>
      <dgm:spPr/>
    </dgm:pt>
    <dgm:pt modelId="{CEFDF078-0BF6-4223-8E98-449DD18C63C4}" type="pres">
      <dgm:prSet presAssocID="{5E660A8D-A183-4B83-9364-B14EFD5886F1}" presName="node" presStyleLbl="node1" presStyleIdx="0" presStyleCnt="5">
        <dgm:presLayoutVars>
          <dgm:bulletEnabled val="1"/>
        </dgm:presLayoutVars>
      </dgm:prSet>
      <dgm:spPr/>
    </dgm:pt>
    <dgm:pt modelId="{04468174-B405-4B9F-9C2E-FC7F52A6FF9F}" type="pres">
      <dgm:prSet presAssocID="{831FEE89-C5C1-4F60-869B-F1A2D49CF472}" presName="sibTrans" presStyleCnt="0"/>
      <dgm:spPr/>
    </dgm:pt>
    <dgm:pt modelId="{C2B99F63-95C4-430D-A376-A44FFF0E258E}" type="pres">
      <dgm:prSet presAssocID="{C0278237-9121-426D-BF37-05D7787432F7}" presName="node" presStyleLbl="node1" presStyleIdx="1" presStyleCnt="5">
        <dgm:presLayoutVars>
          <dgm:bulletEnabled val="1"/>
        </dgm:presLayoutVars>
      </dgm:prSet>
      <dgm:spPr/>
    </dgm:pt>
    <dgm:pt modelId="{0D488985-59A5-4DE4-82E7-1D8E3EA2CADC}" type="pres">
      <dgm:prSet presAssocID="{50A913B4-D4B2-4E18-91E8-3C8F4B7D45B2}" presName="sibTrans" presStyleCnt="0"/>
      <dgm:spPr/>
    </dgm:pt>
    <dgm:pt modelId="{649F7025-2724-447F-97D3-DF2E13CC72F5}" type="pres">
      <dgm:prSet presAssocID="{796104D1-A2AE-4A90-A8C3-B967E639BF7E}" presName="node" presStyleLbl="node1" presStyleIdx="2" presStyleCnt="5">
        <dgm:presLayoutVars>
          <dgm:bulletEnabled val="1"/>
        </dgm:presLayoutVars>
      </dgm:prSet>
      <dgm:spPr/>
    </dgm:pt>
    <dgm:pt modelId="{457EEFD7-E465-4812-A236-5760CFC77A32}" type="pres">
      <dgm:prSet presAssocID="{2AF2D774-7287-47EC-957B-C26CF7ECBDA2}" presName="sibTrans" presStyleCnt="0"/>
      <dgm:spPr/>
    </dgm:pt>
    <dgm:pt modelId="{B23C0C3E-77E3-49DB-8D4F-BA9FC5A111B0}" type="pres">
      <dgm:prSet presAssocID="{671BA68F-CE88-4904-9877-2CCB7869910A}" presName="node" presStyleLbl="node1" presStyleIdx="3" presStyleCnt="5">
        <dgm:presLayoutVars>
          <dgm:bulletEnabled val="1"/>
        </dgm:presLayoutVars>
      </dgm:prSet>
      <dgm:spPr/>
    </dgm:pt>
    <dgm:pt modelId="{369E92FD-A946-45AC-8A72-C46B1984DDDF}" type="pres">
      <dgm:prSet presAssocID="{124E0C84-D30D-4E7A-82DE-B114BA5589B3}" presName="sibTrans" presStyleCnt="0"/>
      <dgm:spPr/>
    </dgm:pt>
    <dgm:pt modelId="{C85ADFAC-6EE2-4412-B557-E7070672D0EF}" type="pres">
      <dgm:prSet presAssocID="{A0410977-856E-40E8-9515-DDA7F62ECDAA}" presName="node" presStyleLbl="node1" presStyleIdx="4" presStyleCnt="5">
        <dgm:presLayoutVars>
          <dgm:bulletEnabled val="1"/>
        </dgm:presLayoutVars>
      </dgm:prSet>
      <dgm:spPr/>
    </dgm:pt>
  </dgm:ptLst>
  <dgm:cxnLst>
    <dgm:cxn modelId="{B6447A0D-C12D-4C27-81F5-E9E2B9373FFE}" type="presOf" srcId="{C0278237-9121-426D-BF37-05D7787432F7}" destId="{C2B99F63-95C4-430D-A376-A44FFF0E258E}" srcOrd="0" destOrd="0" presId="urn:microsoft.com/office/officeart/2005/8/layout/default"/>
    <dgm:cxn modelId="{EFD22D0F-D789-4C47-B14F-406121DF1F78}" type="presOf" srcId="{5E660A8D-A183-4B83-9364-B14EFD5886F1}" destId="{CEFDF078-0BF6-4223-8E98-449DD18C63C4}" srcOrd="0" destOrd="0" presId="urn:microsoft.com/office/officeart/2005/8/layout/default"/>
    <dgm:cxn modelId="{60D2D729-C292-449D-BEC3-B8A175C7CF7B}" srcId="{84595282-88F4-4497-9722-99827A565E2F}" destId="{5E660A8D-A183-4B83-9364-B14EFD5886F1}" srcOrd="0" destOrd="0" parTransId="{0446BCC1-9F75-43DE-BCC7-319FE651C9A5}" sibTransId="{831FEE89-C5C1-4F60-869B-F1A2D49CF472}"/>
    <dgm:cxn modelId="{3E1DA73C-F19C-499C-8D3E-BE60F12AC5A2}" srcId="{84595282-88F4-4497-9722-99827A565E2F}" destId="{A0410977-856E-40E8-9515-DDA7F62ECDAA}" srcOrd="4" destOrd="0" parTransId="{D9508752-E50B-4030-8DCA-04FA74C8E767}" sibTransId="{A17644E8-E755-4AD4-84B3-6B23CA41FB91}"/>
    <dgm:cxn modelId="{4827995B-33F0-48F4-A1E7-993E11D5D9B1}" type="presOf" srcId="{84595282-88F4-4497-9722-99827A565E2F}" destId="{7FB0C23C-FD20-4556-BE57-657D671784DF}" srcOrd="0" destOrd="0" presId="urn:microsoft.com/office/officeart/2005/8/layout/default"/>
    <dgm:cxn modelId="{1F7CE35F-21DD-49A5-BB58-AA0DD0E4DE2C}" type="presOf" srcId="{796104D1-A2AE-4A90-A8C3-B967E639BF7E}" destId="{649F7025-2724-447F-97D3-DF2E13CC72F5}" srcOrd="0" destOrd="0" presId="urn:microsoft.com/office/officeart/2005/8/layout/default"/>
    <dgm:cxn modelId="{2EC1D54B-F33A-4A33-BA8A-C08983F37A32}" type="presOf" srcId="{A0410977-856E-40E8-9515-DDA7F62ECDAA}" destId="{C85ADFAC-6EE2-4412-B557-E7070672D0EF}" srcOrd="0" destOrd="0" presId="urn:microsoft.com/office/officeart/2005/8/layout/default"/>
    <dgm:cxn modelId="{D3F8F694-2B81-4CED-BDAA-FB0D22C14893}" type="presOf" srcId="{671BA68F-CE88-4904-9877-2CCB7869910A}" destId="{B23C0C3E-77E3-49DB-8D4F-BA9FC5A111B0}" srcOrd="0" destOrd="0" presId="urn:microsoft.com/office/officeart/2005/8/layout/default"/>
    <dgm:cxn modelId="{700254A4-95F4-4226-BA61-005A806F659B}" srcId="{84595282-88F4-4497-9722-99827A565E2F}" destId="{C0278237-9121-426D-BF37-05D7787432F7}" srcOrd="1" destOrd="0" parTransId="{5BECF974-1160-46BC-A429-5A73042B8844}" sibTransId="{50A913B4-D4B2-4E18-91E8-3C8F4B7D45B2}"/>
    <dgm:cxn modelId="{7F8C62AD-5F89-4D1E-AA23-4423D6B89D33}" srcId="{84595282-88F4-4497-9722-99827A565E2F}" destId="{796104D1-A2AE-4A90-A8C3-B967E639BF7E}" srcOrd="2" destOrd="0" parTransId="{FE59B3FA-BD8C-4DE7-9905-4DF98FB97B26}" sibTransId="{2AF2D774-7287-47EC-957B-C26CF7ECBDA2}"/>
    <dgm:cxn modelId="{54D1A5FA-7D81-420F-84A5-528316C1DCBD}" srcId="{84595282-88F4-4497-9722-99827A565E2F}" destId="{671BA68F-CE88-4904-9877-2CCB7869910A}" srcOrd="3" destOrd="0" parTransId="{F3BEC8A9-1E49-4493-A581-1A711A6ED502}" sibTransId="{124E0C84-D30D-4E7A-82DE-B114BA5589B3}"/>
    <dgm:cxn modelId="{7AEBED31-BFB6-499C-B1AA-B1FE80B3EA89}" type="presParOf" srcId="{7FB0C23C-FD20-4556-BE57-657D671784DF}" destId="{CEFDF078-0BF6-4223-8E98-449DD18C63C4}" srcOrd="0" destOrd="0" presId="urn:microsoft.com/office/officeart/2005/8/layout/default"/>
    <dgm:cxn modelId="{D2897C45-D6FF-4D63-AAAF-003AB2279030}" type="presParOf" srcId="{7FB0C23C-FD20-4556-BE57-657D671784DF}" destId="{04468174-B405-4B9F-9C2E-FC7F52A6FF9F}" srcOrd="1" destOrd="0" presId="urn:microsoft.com/office/officeart/2005/8/layout/default"/>
    <dgm:cxn modelId="{6EF8B576-1DF7-4C33-AD74-10AAF4B7F3EB}" type="presParOf" srcId="{7FB0C23C-FD20-4556-BE57-657D671784DF}" destId="{C2B99F63-95C4-430D-A376-A44FFF0E258E}" srcOrd="2" destOrd="0" presId="urn:microsoft.com/office/officeart/2005/8/layout/default"/>
    <dgm:cxn modelId="{405617B8-5270-43FB-83FB-AED4C39A2C51}" type="presParOf" srcId="{7FB0C23C-FD20-4556-BE57-657D671784DF}" destId="{0D488985-59A5-4DE4-82E7-1D8E3EA2CADC}" srcOrd="3" destOrd="0" presId="urn:microsoft.com/office/officeart/2005/8/layout/default"/>
    <dgm:cxn modelId="{01E8735A-4C58-437D-9F48-16F7A933663B}" type="presParOf" srcId="{7FB0C23C-FD20-4556-BE57-657D671784DF}" destId="{649F7025-2724-447F-97D3-DF2E13CC72F5}" srcOrd="4" destOrd="0" presId="urn:microsoft.com/office/officeart/2005/8/layout/default"/>
    <dgm:cxn modelId="{280D584F-C5F0-4014-B9BD-260127A0CCD3}" type="presParOf" srcId="{7FB0C23C-FD20-4556-BE57-657D671784DF}" destId="{457EEFD7-E465-4812-A236-5760CFC77A32}" srcOrd="5" destOrd="0" presId="urn:microsoft.com/office/officeart/2005/8/layout/default"/>
    <dgm:cxn modelId="{0DAF334A-AFB3-42D8-AC1F-02DADB82ABF9}" type="presParOf" srcId="{7FB0C23C-FD20-4556-BE57-657D671784DF}" destId="{B23C0C3E-77E3-49DB-8D4F-BA9FC5A111B0}" srcOrd="6" destOrd="0" presId="urn:microsoft.com/office/officeart/2005/8/layout/default"/>
    <dgm:cxn modelId="{51002101-F89C-427A-B549-37D0BBE3EDBC}" type="presParOf" srcId="{7FB0C23C-FD20-4556-BE57-657D671784DF}" destId="{369E92FD-A946-45AC-8A72-C46B1984DDDF}" srcOrd="7" destOrd="0" presId="urn:microsoft.com/office/officeart/2005/8/layout/default"/>
    <dgm:cxn modelId="{B7DDE7D0-837F-4379-94B1-F7E2B25F621D}" type="presParOf" srcId="{7FB0C23C-FD20-4556-BE57-657D671784DF}" destId="{C85ADFAC-6EE2-4412-B557-E7070672D0EF}" srcOrd="8" destOrd="0" presId="urn:microsoft.com/office/officeart/2005/8/layout/default"/>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F1D1A34-F53C-499D-A373-7C7081578CAA}" type="doc">
      <dgm:prSet loTypeId="urn:microsoft.com/office/officeart/2009/3/layout/PhasedProcess" loCatId="process" qsTypeId="urn:microsoft.com/office/officeart/2005/8/quickstyle/simple3" qsCatId="simple" csTypeId="urn:microsoft.com/office/officeart/2005/8/colors/colorful4" csCatId="colorful" phldr="1"/>
      <dgm:spPr/>
      <dgm:t>
        <a:bodyPr/>
        <a:lstStyle/>
        <a:p>
          <a:endParaRPr lang="es-EC"/>
        </a:p>
      </dgm:t>
    </dgm:pt>
    <dgm:pt modelId="{21273467-CF0F-437E-93D8-68D087B0A8D0}">
      <dgm:prSet phldrT="[Texto]"/>
      <dgm:spPr/>
      <dgm:t>
        <a:bodyPr/>
        <a:lstStyle/>
        <a:p>
          <a:r>
            <a:rPr lang="es-EC" dirty="0"/>
            <a:t>Efectuar el estudio</a:t>
          </a:r>
        </a:p>
      </dgm:t>
    </dgm:pt>
    <dgm:pt modelId="{386ADEAA-B1C1-44EA-89F3-45DC447FF3E6}" type="parTrans" cxnId="{14FEDEF4-B7CC-436D-8D0D-650EB7EA349D}">
      <dgm:prSet/>
      <dgm:spPr/>
      <dgm:t>
        <a:bodyPr/>
        <a:lstStyle/>
        <a:p>
          <a:endParaRPr lang="es-EC"/>
        </a:p>
      </dgm:t>
    </dgm:pt>
    <dgm:pt modelId="{E4A1C032-C678-47B9-9C3C-FA280C6CAA55}" type="sibTrans" cxnId="{14FEDEF4-B7CC-436D-8D0D-650EB7EA349D}">
      <dgm:prSet/>
      <dgm:spPr/>
      <dgm:t>
        <a:bodyPr/>
        <a:lstStyle/>
        <a:p>
          <a:endParaRPr lang="es-EC"/>
        </a:p>
      </dgm:t>
    </dgm:pt>
    <dgm:pt modelId="{925895B8-5CB5-49C8-9C48-EAE5F8B7AFBC}">
      <dgm:prSet phldrT="[Texto]" custT="1"/>
      <dgm:spPr/>
      <dgm:t>
        <a:bodyPr/>
        <a:lstStyle/>
        <a:p>
          <a:r>
            <a:rPr lang="es-EC" sz="1100" dirty="0"/>
            <a:t>Técnicas</a:t>
          </a:r>
        </a:p>
      </dgm:t>
    </dgm:pt>
    <dgm:pt modelId="{F158EC9F-1118-4A48-B44D-04F332510114}" type="parTrans" cxnId="{EC90C58C-6966-49AE-89C6-8C45B988F3B3}">
      <dgm:prSet/>
      <dgm:spPr/>
      <dgm:t>
        <a:bodyPr/>
        <a:lstStyle/>
        <a:p>
          <a:endParaRPr lang="es-EC"/>
        </a:p>
      </dgm:t>
    </dgm:pt>
    <dgm:pt modelId="{E3C5A3F2-8CA6-4B76-8AB4-8F0AA5C84E79}" type="sibTrans" cxnId="{EC90C58C-6966-49AE-89C6-8C45B988F3B3}">
      <dgm:prSet/>
      <dgm:spPr/>
      <dgm:t>
        <a:bodyPr/>
        <a:lstStyle/>
        <a:p>
          <a:endParaRPr lang="es-EC"/>
        </a:p>
      </dgm:t>
    </dgm:pt>
    <dgm:pt modelId="{52F08449-63A6-4D57-935C-E6A1D3749787}">
      <dgm:prSet phldrT="[Texto]" custT="1"/>
      <dgm:spPr/>
      <dgm:t>
        <a:bodyPr/>
        <a:lstStyle/>
        <a:p>
          <a:r>
            <a:rPr lang="es-EC" sz="1100" dirty="0"/>
            <a:t>Métodos</a:t>
          </a:r>
        </a:p>
      </dgm:t>
    </dgm:pt>
    <dgm:pt modelId="{290DD244-2D40-41B8-A760-7A2647CA6E4D}" type="parTrans" cxnId="{386F7B4A-FB36-47B5-A172-0A70B804EEC6}">
      <dgm:prSet/>
      <dgm:spPr/>
      <dgm:t>
        <a:bodyPr/>
        <a:lstStyle/>
        <a:p>
          <a:endParaRPr lang="es-EC"/>
        </a:p>
      </dgm:t>
    </dgm:pt>
    <dgm:pt modelId="{9685412E-39E9-423C-B6A2-BAF93E0DAD64}" type="sibTrans" cxnId="{386F7B4A-FB36-47B5-A172-0A70B804EEC6}">
      <dgm:prSet/>
      <dgm:spPr/>
      <dgm:t>
        <a:bodyPr/>
        <a:lstStyle/>
        <a:p>
          <a:endParaRPr lang="es-EC"/>
        </a:p>
      </dgm:t>
    </dgm:pt>
    <dgm:pt modelId="{013EB213-9810-4EB7-B08C-C4ADF8546A3D}">
      <dgm:prSet phldrT="[Texto]" custT="1"/>
      <dgm:spPr/>
      <dgm:t>
        <a:bodyPr/>
        <a:lstStyle/>
        <a:p>
          <a:r>
            <a:rPr lang="es-EC" sz="1100" dirty="0"/>
            <a:t>instrumentos</a:t>
          </a:r>
        </a:p>
      </dgm:t>
    </dgm:pt>
    <dgm:pt modelId="{219273D3-DD33-458E-9C28-CA13040724B5}" type="parTrans" cxnId="{1B79F671-80F3-4333-99D8-954C40D2C228}">
      <dgm:prSet/>
      <dgm:spPr/>
      <dgm:t>
        <a:bodyPr/>
        <a:lstStyle/>
        <a:p>
          <a:endParaRPr lang="es-EC"/>
        </a:p>
      </dgm:t>
    </dgm:pt>
    <dgm:pt modelId="{5657A007-7645-43AE-ABA2-7C1EA7383C2C}" type="sibTrans" cxnId="{1B79F671-80F3-4333-99D8-954C40D2C228}">
      <dgm:prSet/>
      <dgm:spPr/>
      <dgm:t>
        <a:bodyPr/>
        <a:lstStyle/>
        <a:p>
          <a:endParaRPr lang="es-EC"/>
        </a:p>
      </dgm:t>
    </dgm:pt>
    <dgm:pt modelId="{3BE58605-53AF-4C2C-ACED-AE5CB41F723B}" type="pres">
      <dgm:prSet presAssocID="{BF1D1A34-F53C-499D-A373-7C7081578CAA}" presName="Name0" presStyleCnt="0">
        <dgm:presLayoutVars>
          <dgm:chMax val="3"/>
          <dgm:chPref val="3"/>
          <dgm:bulletEnabled val="1"/>
          <dgm:dir/>
          <dgm:animLvl val="lvl"/>
        </dgm:presLayoutVars>
      </dgm:prSet>
      <dgm:spPr/>
    </dgm:pt>
    <dgm:pt modelId="{197DDA29-55F9-4FD4-8B68-91CE7E5127D2}" type="pres">
      <dgm:prSet presAssocID="{BF1D1A34-F53C-499D-A373-7C7081578CAA}" presName="middleComposite" presStyleCnt="0"/>
      <dgm:spPr/>
    </dgm:pt>
    <dgm:pt modelId="{4D140855-B263-43EB-B954-ABE042CA26AE}" type="pres">
      <dgm:prSet presAssocID="{BF1D1A34-F53C-499D-A373-7C7081578CAA}" presName="leftComposite" presStyleCnt="0"/>
      <dgm:spPr/>
    </dgm:pt>
    <dgm:pt modelId="{1475A560-9348-471A-A7A7-1F3D2AB9DED1}" type="pres">
      <dgm:prSet presAssocID="{52F08449-63A6-4D57-935C-E6A1D3749787}" presName="childText1_1" presStyleLbl="vennNode1" presStyleIdx="0" presStyleCnt="6">
        <dgm:presLayoutVars>
          <dgm:chMax val="0"/>
          <dgm:chPref val="0"/>
        </dgm:presLayoutVars>
      </dgm:prSet>
      <dgm:spPr/>
    </dgm:pt>
    <dgm:pt modelId="{CB6AEF22-457F-4F2F-99DA-E878DEB5B284}" type="pres">
      <dgm:prSet presAssocID="{52F08449-63A6-4D57-935C-E6A1D3749787}" presName="ellipse1" presStyleLbl="vennNode1" presStyleIdx="1" presStyleCnt="6"/>
      <dgm:spPr/>
    </dgm:pt>
    <dgm:pt modelId="{D12F1A01-1B9C-421A-A1E1-C889280373FE}" type="pres">
      <dgm:prSet presAssocID="{52F08449-63A6-4D57-935C-E6A1D3749787}" presName="ellipse2" presStyleLbl="vennNode1" presStyleIdx="2" presStyleCnt="6"/>
      <dgm:spPr/>
    </dgm:pt>
    <dgm:pt modelId="{E2A09987-37C4-472B-9D31-8330B926437A}" type="pres">
      <dgm:prSet presAssocID="{925895B8-5CB5-49C8-9C48-EAE5F8B7AFBC}" presName="childText1_2" presStyleLbl="vennNode1" presStyleIdx="3" presStyleCnt="6">
        <dgm:presLayoutVars>
          <dgm:chMax val="0"/>
          <dgm:chPref val="0"/>
        </dgm:presLayoutVars>
      </dgm:prSet>
      <dgm:spPr/>
    </dgm:pt>
    <dgm:pt modelId="{F195CEA0-1444-424D-8778-C62250E54CA9}" type="pres">
      <dgm:prSet presAssocID="{925895B8-5CB5-49C8-9C48-EAE5F8B7AFBC}" presName="ellipse3" presStyleLbl="vennNode1" presStyleIdx="4" presStyleCnt="6"/>
      <dgm:spPr/>
    </dgm:pt>
    <dgm:pt modelId="{ADCFAB3B-CBDA-4D38-8D05-6A663DE83D87}" type="pres">
      <dgm:prSet presAssocID="{013EB213-9810-4EB7-B08C-C4ADF8546A3D}" presName="childText1_3" presStyleLbl="vennNode1" presStyleIdx="5" presStyleCnt="6">
        <dgm:presLayoutVars>
          <dgm:chMax val="0"/>
          <dgm:chPref val="0"/>
        </dgm:presLayoutVars>
      </dgm:prSet>
      <dgm:spPr/>
    </dgm:pt>
    <dgm:pt modelId="{AFCADA13-B3AA-4BAF-97B0-39A5CE2FADD8}" type="pres">
      <dgm:prSet presAssocID="{BF1D1A34-F53C-499D-A373-7C7081578CAA}" presName="parentText1" presStyleLbl="revTx" presStyleIdx="0" presStyleCnt="1">
        <dgm:presLayoutVars>
          <dgm:chMax val="4"/>
          <dgm:chPref val="3"/>
          <dgm:bulletEnabled val="1"/>
        </dgm:presLayoutVars>
      </dgm:prSet>
      <dgm:spPr/>
    </dgm:pt>
  </dgm:ptLst>
  <dgm:cxnLst>
    <dgm:cxn modelId="{217F9949-47F4-4A03-A530-CF92E542BE15}" type="presOf" srcId="{BF1D1A34-F53C-499D-A373-7C7081578CAA}" destId="{3BE58605-53AF-4C2C-ACED-AE5CB41F723B}" srcOrd="0" destOrd="0" presId="urn:microsoft.com/office/officeart/2009/3/layout/PhasedProcess"/>
    <dgm:cxn modelId="{386F7B4A-FB36-47B5-A172-0A70B804EEC6}" srcId="{21273467-CF0F-437E-93D8-68D087B0A8D0}" destId="{52F08449-63A6-4D57-935C-E6A1D3749787}" srcOrd="0" destOrd="0" parTransId="{290DD244-2D40-41B8-A760-7A2647CA6E4D}" sibTransId="{9685412E-39E9-423C-B6A2-BAF93E0DAD64}"/>
    <dgm:cxn modelId="{9C78C971-2D74-43B6-9879-FA32FE5BA6C7}" type="presOf" srcId="{21273467-CF0F-437E-93D8-68D087B0A8D0}" destId="{AFCADA13-B3AA-4BAF-97B0-39A5CE2FADD8}" srcOrd="0" destOrd="0" presId="urn:microsoft.com/office/officeart/2009/3/layout/PhasedProcess"/>
    <dgm:cxn modelId="{1B79F671-80F3-4333-99D8-954C40D2C228}" srcId="{21273467-CF0F-437E-93D8-68D087B0A8D0}" destId="{013EB213-9810-4EB7-B08C-C4ADF8546A3D}" srcOrd="2" destOrd="0" parTransId="{219273D3-DD33-458E-9C28-CA13040724B5}" sibTransId="{5657A007-7645-43AE-ABA2-7C1EA7383C2C}"/>
    <dgm:cxn modelId="{EC90C58C-6966-49AE-89C6-8C45B988F3B3}" srcId="{21273467-CF0F-437E-93D8-68D087B0A8D0}" destId="{925895B8-5CB5-49C8-9C48-EAE5F8B7AFBC}" srcOrd="1" destOrd="0" parTransId="{F158EC9F-1118-4A48-B44D-04F332510114}" sibTransId="{E3C5A3F2-8CA6-4B76-8AB4-8F0AA5C84E79}"/>
    <dgm:cxn modelId="{E4D0C69C-B4F0-4945-9D4F-6A008BE8F5BD}" type="presOf" srcId="{52F08449-63A6-4D57-935C-E6A1D3749787}" destId="{1475A560-9348-471A-A7A7-1F3D2AB9DED1}" srcOrd="0" destOrd="0" presId="urn:microsoft.com/office/officeart/2009/3/layout/PhasedProcess"/>
    <dgm:cxn modelId="{EC0D41D7-F097-474B-A87C-BEFF0D190D5C}" type="presOf" srcId="{925895B8-5CB5-49C8-9C48-EAE5F8B7AFBC}" destId="{E2A09987-37C4-472B-9D31-8330B926437A}" srcOrd="0" destOrd="0" presId="urn:microsoft.com/office/officeart/2009/3/layout/PhasedProcess"/>
    <dgm:cxn modelId="{14FEDEF4-B7CC-436D-8D0D-650EB7EA349D}" srcId="{BF1D1A34-F53C-499D-A373-7C7081578CAA}" destId="{21273467-CF0F-437E-93D8-68D087B0A8D0}" srcOrd="0" destOrd="0" parTransId="{386ADEAA-B1C1-44EA-89F3-45DC447FF3E6}" sibTransId="{E4A1C032-C678-47B9-9C3C-FA280C6CAA55}"/>
    <dgm:cxn modelId="{66DB05FF-15E5-4C2F-A181-76EDC723ADD1}" type="presOf" srcId="{013EB213-9810-4EB7-B08C-C4ADF8546A3D}" destId="{ADCFAB3B-CBDA-4D38-8D05-6A663DE83D87}" srcOrd="0" destOrd="0" presId="urn:microsoft.com/office/officeart/2009/3/layout/PhasedProcess"/>
    <dgm:cxn modelId="{672EFC09-B487-4F89-A0DE-46AFE80C01ED}" type="presParOf" srcId="{3BE58605-53AF-4C2C-ACED-AE5CB41F723B}" destId="{197DDA29-55F9-4FD4-8B68-91CE7E5127D2}" srcOrd="0" destOrd="0" presId="urn:microsoft.com/office/officeart/2009/3/layout/PhasedProcess"/>
    <dgm:cxn modelId="{123C9F02-4831-415D-B580-DCE8B0F37819}" type="presParOf" srcId="{3BE58605-53AF-4C2C-ACED-AE5CB41F723B}" destId="{4D140855-B263-43EB-B954-ABE042CA26AE}" srcOrd="1" destOrd="0" presId="urn:microsoft.com/office/officeart/2009/3/layout/PhasedProcess"/>
    <dgm:cxn modelId="{D02FB77A-3E25-4F48-AABB-CE4701C511DB}" type="presParOf" srcId="{4D140855-B263-43EB-B954-ABE042CA26AE}" destId="{1475A560-9348-471A-A7A7-1F3D2AB9DED1}" srcOrd="0" destOrd="0" presId="urn:microsoft.com/office/officeart/2009/3/layout/PhasedProcess"/>
    <dgm:cxn modelId="{0B1AC0F7-2E24-4427-8F16-2F88E820114A}" type="presParOf" srcId="{4D140855-B263-43EB-B954-ABE042CA26AE}" destId="{CB6AEF22-457F-4F2F-99DA-E878DEB5B284}" srcOrd="1" destOrd="0" presId="urn:microsoft.com/office/officeart/2009/3/layout/PhasedProcess"/>
    <dgm:cxn modelId="{19C47269-C00A-485B-86D5-71339BCC486E}" type="presParOf" srcId="{4D140855-B263-43EB-B954-ABE042CA26AE}" destId="{D12F1A01-1B9C-421A-A1E1-C889280373FE}" srcOrd="2" destOrd="0" presId="urn:microsoft.com/office/officeart/2009/3/layout/PhasedProcess"/>
    <dgm:cxn modelId="{2DBD686C-8368-4944-B979-790D2667BBB3}" type="presParOf" srcId="{4D140855-B263-43EB-B954-ABE042CA26AE}" destId="{E2A09987-37C4-472B-9D31-8330B926437A}" srcOrd="3" destOrd="0" presId="urn:microsoft.com/office/officeart/2009/3/layout/PhasedProcess"/>
    <dgm:cxn modelId="{3738933E-0D02-442C-AF1A-BEBF5CDB8341}" type="presParOf" srcId="{4D140855-B263-43EB-B954-ABE042CA26AE}" destId="{F195CEA0-1444-424D-8778-C62250E54CA9}" srcOrd="4" destOrd="0" presId="urn:microsoft.com/office/officeart/2009/3/layout/PhasedProcess"/>
    <dgm:cxn modelId="{74B03216-4A7D-4C11-A31C-9D0B6889A25F}" type="presParOf" srcId="{4D140855-B263-43EB-B954-ABE042CA26AE}" destId="{ADCFAB3B-CBDA-4D38-8D05-6A663DE83D87}" srcOrd="5" destOrd="0" presId="urn:microsoft.com/office/officeart/2009/3/layout/PhasedProcess"/>
    <dgm:cxn modelId="{517ED1F8-BC27-483F-AD0F-1FAD4F498FDB}" type="presParOf" srcId="{3BE58605-53AF-4C2C-ACED-AE5CB41F723B}" destId="{AFCADA13-B3AA-4BAF-97B0-39A5CE2FADD8}" srcOrd="2"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81A7249-BF99-4948-B4FC-FCD183106971}" type="doc">
      <dgm:prSet loTypeId="urn:microsoft.com/office/officeart/2005/8/layout/vList3" loCatId="picture" qsTypeId="urn:microsoft.com/office/officeart/2005/8/quickstyle/3d1" qsCatId="3D" csTypeId="urn:microsoft.com/office/officeart/2005/8/colors/colorful3" csCatId="colorful" phldr="1"/>
      <dgm:spPr/>
    </dgm:pt>
    <dgm:pt modelId="{EFC49114-E02A-4046-BFC3-85F36D7898BC}">
      <dgm:prSet phldrT="[Texto]"/>
      <dgm:spPr/>
      <dgm:t>
        <a:bodyPr/>
        <a:lstStyle/>
        <a:p>
          <a:r>
            <a:rPr lang="es-EC" dirty="0"/>
            <a:t>Aplicación de procedimientos y técnicas</a:t>
          </a:r>
        </a:p>
      </dgm:t>
    </dgm:pt>
    <dgm:pt modelId="{0F0BCF4E-A231-4DDE-BC5B-2DFAB3DFCDFC}" type="parTrans" cxnId="{EC28E26E-F4ED-4C62-8DCA-4EB74A9F285D}">
      <dgm:prSet/>
      <dgm:spPr/>
      <dgm:t>
        <a:bodyPr/>
        <a:lstStyle/>
        <a:p>
          <a:endParaRPr lang="es-EC"/>
        </a:p>
      </dgm:t>
    </dgm:pt>
    <dgm:pt modelId="{93D15E71-D795-4F67-8797-4BF649D60C8F}" type="sibTrans" cxnId="{EC28E26E-F4ED-4C62-8DCA-4EB74A9F285D}">
      <dgm:prSet/>
      <dgm:spPr/>
      <dgm:t>
        <a:bodyPr/>
        <a:lstStyle/>
        <a:p>
          <a:endParaRPr lang="es-EC"/>
        </a:p>
      </dgm:t>
    </dgm:pt>
    <dgm:pt modelId="{B977D496-0B74-4F4B-A57B-15DA0815E15B}">
      <dgm:prSet phldrT="[Texto]"/>
      <dgm:spPr/>
      <dgm:t>
        <a:bodyPr/>
        <a:lstStyle/>
        <a:p>
          <a:r>
            <a:rPr lang="es-EC" dirty="0"/>
            <a:t>Examinar, evaluar la problemática y proponer soluciones</a:t>
          </a:r>
        </a:p>
      </dgm:t>
    </dgm:pt>
    <dgm:pt modelId="{70BA7163-0AEB-41F5-9DBF-45966BE73C93}" type="parTrans" cxnId="{3969CFC8-7029-4BD0-BF27-8D2F11FD44B3}">
      <dgm:prSet/>
      <dgm:spPr/>
      <dgm:t>
        <a:bodyPr/>
        <a:lstStyle/>
        <a:p>
          <a:endParaRPr lang="es-EC"/>
        </a:p>
      </dgm:t>
    </dgm:pt>
    <dgm:pt modelId="{19158A00-A99B-4A98-9BB8-289F49283ED9}" type="sibTrans" cxnId="{3969CFC8-7029-4BD0-BF27-8D2F11FD44B3}">
      <dgm:prSet/>
      <dgm:spPr/>
      <dgm:t>
        <a:bodyPr/>
        <a:lstStyle/>
        <a:p>
          <a:endParaRPr lang="es-EC"/>
        </a:p>
      </dgm:t>
    </dgm:pt>
    <dgm:pt modelId="{0370B078-A272-4818-8B8E-F350898C8FD7}" type="pres">
      <dgm:prSet presAssocID="{F81A7249-BF99-4948-B4FC-FCD183106971}" presName="linearFlow" presStyleCnt="0">
        <dgm:presLayoutVars>
          <dgm:dir/>
          <dgm:resizeHandles val="exact"/>
        </dgm:presLayoutVars>
      </dgm:prSet>
      <dgm:spPr/>
    </dgm:pt>
    <dgm:pt modelId="{CB3C3D65-A0E8-44D5-8BBE-1C69D2A3E25A}" type="pres">
      <dgm:prSet presAssocID="{EFC49114-E02A-4046-BFC3-85F36D7898BC}" presName="composite" presStyleCnt="0"/>
      <dgm:spPr/>
    </dgm:pt>
    <dgm:pt modelId="{FCA87BE3-5CF8-498E-A616-756D01836440}" type="pres">
      <dgm:prSet presAssocID="{EFC49114-E02A-4046-BFC3-85F36D7898BC}" presName="imgShp" presStyleLbl="fgImgPlace1" presStyleIdx="0" presStyleCnt="2"/>
      <dgm:spPr/>
    </dgm:pt>
    <dgm:pt modelId="{7144FEDC-7933-488F-B2B6-4FB18EB70FF7}" type="pres">
      <dgm:prSet presAssocID="{EFC49114-E02A-4046-BFC3-85F36D7898BC}" presName="txShp" presStyleLbl="node1" presStyleIdx="0" presStyleCnt="2">
        <dgm:presLayoutVars>
          <dgm:bulletEnabled val="1"/>
        </dgm:presLayoutVars>
      </dgm:prSet>
      <dgm:spPr/>
    </dgm:pt>
    <dgm:pt modelId="{31BCD259-D191-4E55-9876-4EE1E56CD3A8}" type="pres">
      <dgm:prSet presAssocID="{93D15E71-D795-4F67-8797-4BF649D60C8F}" presName="spacing" presStyleCnt="0"/>
      <dgm:spPr/>
    </dgm:pt>
    <dgm:pt modelId="{EF51741E-C40A-45F5-BB8C-CC1FD46064F3}" type="pres">
      <dgm:prSet presAssocID="{B977D496-0B74-4F4B-A57B-15DA0815E15B}" presName="composite" presStyleCnt="0"/>
      <dgm:spPr/>
    </dgm:pt>
    <dgm:pt modelId="{E7281D67-C634-4533-8C8C-7106656EF415}" type="pres">
      <dgm:prSet presAssocID="{B977D496-0B74-4F4B-A57B-15DA0815E15B}" presName="imgShp" presStyleLbl="fgImgPlace1" presStyleIdx="1" presStyleCnt="2"/>
      <dgm:spPr/>
    </dgm:pt>
    <dgm:pt modelId="{9CDAADA8-7576-4D7E-93B8-7D9E7BB22ADC}" type="pres">
      <dgm:prSet presAssocID="{B977D496-0B74-4F4B-A57B-15DA0815E15B}" presName="txShp" presStyleLbl="node1" presStyleIdx="1" presStyleCnt="2">
        <dgm:presLayoutVars>
          <dgm:bulletEnabled val="1"/>
        </dgm:presLayoutVars>
      </dgm:prSet>
      <dgm:spPr/>
    </dgm:pt>
  </dgm:ptLst>
  <dgm:cxnLst>
    <dgm:cxn modelId="{97CCE004-F962-44E8-B9F7-B69A379AEC0C}" type="presOf" srcId="{B977D496-0B74-4F4B-A57B-15DA0815E15B}" destId="{9CDAADA8-7576-4D7E-93B8-7D9E7BB22ADC}" srcOrd="0" destOrd="0" presId="urn:microsoft.com/office/officeart/2005/8/layout/vList3"/>
    <dgm:cxn modelId="{44BDC22C-C211-454F-8325-62BB8F8E1812}" type="presOf" srcId="{F81A7249-BF99-4948-B4FC-FCD183106971}" destId="{0370B078-A272-4818-8B8E-F350898C8FD7}" srcOrd="0" destOrd="0" presId="urn:microsoft.com/office/officeart/2005/8/layout/vList3"/>
    <dgm:cxn modelId="{DDA8324E-C00E-41FE-AB44-D423EFD5B981}" type="presOf" srcId="{EFC49114-E02A-4046-BFC3-85F36D7898BC}" destId="{7144FEDC-7933-488F-B2B6-4FB18EB70FF7}" srcOrd="0" destOrd="0" presId="urn:microsoft.com/office/officeart/2005/8/layout/vList3"/>
    <dgm:cxn modelId="{EC28E26E-F4ED-4C62-8DCA-4EB74A9F285D}" srcId="{F81A7249-BF99-4948-B4FC-FCD183106971}" destId="{EFC49114-E02A-4046-BFC3-85F36D7898BC}" srcOrd="0" destOrd="0" parTransId="{0F0BCF4E-A231-4DDE-BC5B-2DFAB3DFCDFC}" sibTransId="{93D15E71-D795-4F67-8797-4BF649D60C8F}"/>
    <dgm:cxn modelId="{3969CFC8-7029-4BD0-BF27-8D2F11FD44B3}" srcId="{F81A7249-BF99-4948-B4FC-FCD183106971}" destId="{B977D496-0B74-4F4B-A57B-15DA0815E15B}" srcOrd="1" destOrd="0" parTransId="{70BA7163-0AEB-41F5-9DBF-45966BE73C93}" sibTransId="{19158A00-A99B-4A98-9BB8-289F49283ED9}"/>
    <dgm:cxn modelId="{DB9B2415-6BD4-4B2B-A5EF-357243C62326}" type="presParOf" srcId="{0370B078-A272-4818-8B8E-F350898C8FD7}" destId="{CB3C3D65-A0E8-44D5-8BBE-1C69D2A3E25A}" srcOrd="0" destOrd="0" presId="urn:microsoft.com/office/officeart/2005/8/layout/vList3"/>
    <dgm:cxn modelId="{08E18357-10E3-4432-AFE9-10C32D18198E}" type="presParOf" srcId="{CB3C3D65-A0E8-44D5-8BBE-1C69D2A3E25A}" destId="{FCA87BE3-5CF8-498E-A616-756D01836440}" srcOrd="0" destOrd="0" presId="urn:microsoft.com/office/officeart/2005/8/layout/vList3"/>
    <dgm:cxn modelId="{48351AB7-05FE-4893-978E-761D80DC1519}" type="presParOf" srcId="{CB3C3D65-A0E8-44D5-8BBE-1C69D2A3E25A}" destId="{7144FEDC-7933-488F-B2B6-4FB18EB70FF7}" srcOrd="1" destOrd="0" presId="urn:microsoft.com/office/officeart/2005/8/layout/vList3"/>
    <dgm:cxn modelId="{77923385-4163-4C74-85E9-40570DC8E26D}" type="presParOf" srcId="{0370B078-A272-4818-8B8E-F350898C8FD7}" destId="{31BCD259-D191-4E55-9876-4EE1E56CD3A8}" srcOrd="1" destOrd="0" presId="urn:microsoft.com/office/officeart/2005/8/layout/vList3"/>
    <dgm:cxn modelId="{399F2DC8-2257-475D-A3C0-A3E9B83C818B}" type="presParOf" srcId="{0370B078-A272-4818-8B8E-F350898C8FD7}" destId="{EF51741E-C40A-45F5-BB8C-CC1FD46064F3}" srcOrd="2" destOrd="0" presId="urn:microsoft.com/office/officeart/2005/8/layout/vList3"/>
    <dgm:cxn modelId="{B80D655B-0638-48E3-948E-3FE1EA0CCE33}" type="presParOf" srcId="{EF51741E-C40A-45F5-BB8C-CC1FD46064F3}" destId="{E7281D67-C634-4533-8C8C-7106656EF415}" srcOrd="0" destOrd="0" presId="urn:microsoft.com/office/officeart/2005/8/layout/vList3"/>
    <dgm:cxn modelId="{193D5AFE-E3DE-4E87-9774-9EA8F78C39A7}" type="presParOf" srcId="{EF51741E-C40A-45F5-BB8C-CC1FD46064F3}" destId="{9CDAADA8-7576-4D7E-93B8-7D9E7BB22ADC}"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6120D65-4ADF-458B-B44B-CD0CCA0A6806}" type="doc">
      <dgm:prSet loTypeId="urn:microsoft.com/office/officeart/2005/8/layout/hProcess4" loCatId="process" qsTypeId="urn:microsoft.com/office/officeart/2005/8/quickstyle/simple4" qsCatId="simple" csTypeId="urn:microsoft.com/office/officeart/2005/8/colors/colorful2" csCatId="colorful" phldr="1"/>
      <dgm:spPr/>
      <dgm:t>
        <a:bodyPr/>
        <a:lstStyle/>
        <a:p>
          <a:endParaRPr lang="es-EC"/>
        </a:p>
      </dgm:t>
    </dgm:pt>
    <dgm:pt modelId="{C62E18A9-36D8-4D72-9C96-D7A66181380C}">
      <dgm:prSet phldrT="[Texto]"/>
      <dgm:spPr/>
      <dgm:t>
        <a:bodyPr/>
        <a:lstStyle/>
        <a:p>
          <a:r>
            <a:rPr lang="es-MX" dirty="0"/>
            <a:t>Método inductivo</a:t>
          </a:r>
          <a:endParaRPr lang="es-EC" dirty="0"/>
        </a:p>
      </dgm:t>
    </dgm:pt>
    <dgm:pt modelId="{2DD0C90F-E92E-495E-9A60-07607E2C00A6}" type="parTrans" cxnId="{C45D24DC-343F-464C-ABEB-B5455F8A2609}">
      <dgm:prSet/>
      <dgm:spPr/>
      <dgm:t>
        <a:bodyPr/>
        <a:lstStyle/>
        <a:p>
          <a:endParaRPr lang="es-EC"/>
        </a:p>
      </dgm:t>
    </dgm:pt>
    <dgm:pt modelId="{C9B27325-E14C-4762-A45A-571C15957897}" type="sibTrans" cxnId="{C45D24DC-343F-464C-ABEB-B5455F8A2609}">
      <dgm:prSet/>
      <dgm:spPr/>
      <dgm:t>
        <a:bodyPr/>
        <a:lstStyle/>
        <a:p>
          <a:endParaRPr lang="es-EC"/>
        </a:p>
      </dgm:t>
    </dgm:pt>
    <dgm:pt modelId="{C1600B0D-FA08-427A-995D-0CA832FF78FB}">
      <dgm:prSet phldrT="[Texto]"/>
      <dgm:spPr/>
      <dgm:t>
        <a:bodyPr/>
        <a:lstStyle/>
        <a:p>
          <a:r>
            <a:rPr lang="es-MX" dirty="0"/>
            <a:t>Conclusiones particulares</a:t>
          </a:r>
          <a:endParaRPr lang="es-EC" dirty="0"/>
        </a:p>
      </dgm:t>
    </dgm:pt>
    <dgm:pt modelId="{ECF7C710-6518-4A7B-810F-EEF6CBADB681}" type="parTrans" cxnId="{CFC3592E-C52F-4C84-9647-26006247CD85}">
      <dgm:prSet/>
      <dgm:spPr/>
      <dgm:t>
        <a:bodyPr/>
        <a:lstStyle/>
        <a:p>
          <a:endParaRPr lang="es-EC"/>
        </a:p>
      </dgm:t>
    </dgm:pt>
    <dgm:pt modelId="{813F15EB-1625-48ED-9FFA-CD36980D8784}" type="sibTrans" cxnId="{CFC3592E-C52F-4C84-9647-26006247CD85}">
      <dgm:prSet/>
      <dgm:spPr/>
      <dgm:t>
        <a:bodyPr/>
        <a:lstStyle/>
        <a:p>
          <a:endParaRPr lang="es-EC"/>
        </a:p>
      </dgm:t>
    </dgm:pt>
    <dgm:pt modelId="{857F7625-BA8D-407E-8F1A-3CED1EDAF992}">
      <dgm:prSet phldrT="[Texto]"/>
      <dgm:spPr/>
      <dgm:t>
        <a:bodyPr/>
        <a:lstStyle/>
        <a:p>
          <a:r>
            <a:rPr lang="es-MX" dirty="0"/>
            <a:t>Interpretación, comprensión y explicación de datos del instrumento</a:t>
          </a:r>
          <a:endParaRPr lang="es-EC" dirty="0"/>
        </a:p>
      </dgm:t>
    </dgm:pt>
    <dgm:pt modelId="{D6121BEB-AAA6-43AF-A09C-2813A44A6EA2}" type="parTrans" cxnId="{92A0966C-2BB9-4652-A0E9-C85BF19E6562}">
      <dgm:prSet/>
      <dgm:spPr/>
      <dgm:t>
        <a:bodyPr/>
        <a:lstStyle/>
        <a:p>
          <a:endParaRPr lang="es-EC"/>
        </a:p>
      </dgm:t>
    </dgm:pt>
    <dgm:pt modelId="{DAFC938F-F83D-4A84-AB9F-E1B495FA6728}" type="sibTrans" cxnId="{92A0966C-2BB9-4652-A0E9-C85BF19E6562}">
      <dgm:prSet/>
      <dgm:spPr/>
      <dgm:t>
        <a:bodyPr/>
        <a:lstStyle/>
        <a:p>
          <a:endParaRPr lang="es-EC"/>
        </a:p>
      </dgm:t>
    </dgm:pt>
    <dgm:pt modelId="{3A16367E-9C21-4012-AADE-CF517807B2F3}" type="pres">
      <dgm:prSet presAssocID="{36120D65-4ADF-458B-B44B-CD0CCA0A6806}" presName="Name0" presStyleCnt="0">
        <dgm:presLayoutVars>
          <dgm:dir/>
          <dgm:animLvl val="lvl"/>
          <dgm:resizeHandles val="exact"/>
        </dgm:presLayoutVars>
      </dgm:prSet>
      <dgm:spPr/>
    </dgm:pt>
    <dgm:pt modelId="{6491D8D4-883B-4BC8-9C84-86ADF904AE3F}" type="pres">
      <dgm:prSet presAssocID="{36120D65-4ADF-458B-B44B-CD0CCA0A6806}" presName="tSp" presStyleCnt="0"/>
      <dgm:spPr/>
    </dgm:pt>
    <dgm:pt modelId="{63AF057F-4317-4EAF-BBA4-ECAE342F6019}" type="pres">
      <dgm:prSet presAssocID="{36120D65-4ADF-458B-B44B-CD0CCA0A6806}" presName="bSp" presStyleCnt="0"/>
      <dgm:spPr/>
    </dgm:pt>
    <dgm:pt modelId="{58850CE7-DC08-4B20-8D75-C8508AE8CB9F}" type="pres">
      <dgm:prSet presAssocID="{36120D65-4ADF-458B-B44B-CD0CCA0A6806}" presName="process" presStyleCnt="0"/>
      <dgm:spPr/>
    </dgm:pt>
    <dgm:pt modelId="{C6697E68-5B42-4880-B72E-A8C4A5993F92}" type="pres">
      <dgm:prSet presAssocID="{C62E18A9-36D8-4D72-9C96-D7A66181380C}" presName="composite1" presStyleCnt="0"/>
      <dgm:spPr/>
    </dgm:pt>
    <dgm:pt modelId="{D8831982-8C60-42E5-8E5E-D5DE4629D51C}" type="pres">
      <dgm:prSet presAssocID="{C62E18A9-36D8-4D72-9C96-D7A66181380C}" presName="dummyNode1" presStyleLbl="node1" presStyleIdx="0" presStyleCnt="1"/>
      <dgm:spPr/>
    </dgm:pt>
    <dgm:pt modelId="{0BB9F33F-DEB0-414A-A17A-A76EF4BDEAD4}" type="pres">
      <dgm:prSet presAssocID="{C62E18A9-36D8-4D72-9C96-D7A66181380C}" presName="childNode1" presStyleLbl="bgAcc1" presStyleIdx="0" presStyleCnt="1">
        <dgm:presLayoutVars>
          <dgm:bulletEnabled val="1"/>
        </dgm:presLayoutVars>
      </dgm:prSet>
      <dgm:spPr/>
    </dgm:pt>
    <dgm:pt modelId="{8A30013C-618E-4FD6-B5A3-46C5C6CA3796}" type="pres">
      <dgm:prSet presAssocID="{C62E18A9-36D8-4D72-9C96-D7A66181380C}" presName="childNode1tx" presStyleLbl="bgAcc1" presStyleIdx="0" presStyleCnt="1">
        <dgm:presLayoutVars>
          <dgm:bulletEnabled val="1"/>
        </dgm:presLayoutVars>
      </dgm:prSet>
      <dgm:spPr/>
    </dgm:pt>
    <dgm:pt modelId="{80A739F6-11EB-4DB0-8353-87012298D27F}" type="pres">
      <dgm:prSet presAssocID="{C62E18A9-36D8-4D72-9C96-D7A66181380C}" presName="parentNode1" presStyleLbl="node1" presStyleIdx="0" presStyleCnt="1">
        <dgm:presLayoutVars>
          <dgm:chMax val="1"/>
          <dgm:bulletEnabled val="1"/>
        </dgm:presLayoutVars>
      </dgm:prSet>
      <dgm:spPr/>
    </dgm:pt>
    <dgm:pt modelId="{C7C3868B-3B4D-458E-9443-79B709174C62}" type="pres">
      <dgm:prSet presAssocID="{C62E18A9-36D8-4D72-9C96-D7A66181380C}" presName="connSite1" presStyleCnt="0"/>
      <dgm:spPr/>
    </dgm:pt>
  </dgm:ptLst>
  <dgm:cxnLst>
    <dgm:cxn modelId="{BE487800-9288-428F-81B6-5ED744ED8347}" type="presOf" srcId="{C62E18A9-36D8-4D72-9C96-D7A66181380C}" destId="{80A739F6-11EB-4DB0-8353-87012298D27F}" srcOrd="0" destOrd="0" presId="urn:microsoft.com/office/officeart/2005/8/layout/hProcess4"/>
    <dgm:cxn modelId="{CFC3592E-C52F-4C84-9647-26006247CD85}" srcId="{C62E18A9-36D8-4D72-9C96-D7A66181380C}" destId="{C1600B0D-FA08-427A-995D-0CA832FF78FB}" srcOrd="0" destOrd="0" parTransId="{ECF7C710-6518-4A7B-810F-EEF6CBADB681}" sibTransId="{813F15EB-1625-48ED-9FFA-CD36980D8784}"/>
    <dgm:cxn modelId="{79D78E3A-FFE9-4E72-A3AD-5BF9246F0A66}" type="presOf" srcId="{857F7625-BA8D-407E-8F1A-3CED1EDAF992}" destId="{0BB9F33F-DEB0-414A-A17A-A76EF4BDEAD4}" srcOrd="0" destOrd="1" presId="urn:microsoft.com/office/officeart/2005/8/layout/hProcess4"/>
    <dgm:cxn modelId="{967CE95E-EB82-4091-BCF7-C24CEFBA6F1A}" type="presOf" srcId="{C1600B0D-FA08-427A-995D-0CA832FF78FB}" destId="{0BB9F33F-DEB0-414A-A17A-A76EF4BDEAD4}" srcOrd="0" destOrd="0" presId="urn:microsoft.com/office/officeart/2005/8/layout/hProcess4"/>
    <dgm:cxn modelId="{92A0966C-2BB9-4652-A0E9-C85BF19E6562}" srcId="{C62E18A9-36D8-4D72-9C96-D7A66181380C}" destId="{857F7625-BA8D-407E-8F1A-3CED1EDAF992}" srcOrd="1" destOrd="0" parTransId="{D6121BEB-AAA6-43AF-A09C-2813A44A6EA2}" sibTransId="{DAFC938F-F83D-4A84-AB9F-E1B495FA6728}"/>
    <dgm:cxn modelId="{E4C33974-2D70-44A3-A6A6-45F423C88EE6}" type="presOf" srcId="{C1600B0D-FA08-427A-995D-0CA832FF78FB}" destId="{8A30013C-618E-4FD6-B5A3-46C5C6CA3796}" srcOrd="1" destOrd="0" presId="urn:microsoft.com/office/officeart/2005/8/layout/hProcess4"/>
    <dgm:cxn modelId="{4C52FC81-9D04-4AEA-8434-F39A757195A4}" type="presOf" srcId="{36120D65-4ADF-458B-B44B-CD0CCA0A6806}" destId="{3A16367E-9C21-4012-AADE-CF517807B2F3}" srcOrd="0" destOrd="0" presId="urn:microsoft.com/office/officeart/2005/8/layout/hProcess4"/>
    <dgm:cxn modelId="{C4AB71C8-4FF6-4DEB-9FB9-7AEC061C011A}" type="presOf" srcId="{857F7625-BA8D-407E-8F1A-3CED1EDAF992}" destId="{8A30013C-618E-4FD6-B5A3-46C5C6CA3796}" srcOrd="1" destOrd="1" presId="urn:microsoft.com/office/officeart/2005/8/layout/hProcess4"/>
    <dgm:cxn modelId="{C45D24DC-343F-464C-ABEB-B5455F8A2609}" srcId="{36120D65-4ADF-458B-B44B-CD0CCA0A6806}" destId="{C62E18A9-36D8-4D72-9C96-D7A66181380C}" srcOrd="0" destOrd="0" parTransId="{2DD0C90F-E92E-495E-9A60-07607E2C00A6}" sibTransId="{C9B27325-E14C-4762-A45A-571C15957897}"/>
    <dgm:cxn modelId="{351E24E1-60A1-4F8A-93CF-DE523E793C5B}" type="presParOf" srcId="{3A16367E-9C21-4012-AADE-CF517807B2F3}" destId="{6491D8D4-883B-4BC8-9C84-86ADF904AE3F}" srcOrd="0" destOrd="0" presId="urn:microsoft.com/office/officeart/2005/8/layout/hProcess4"/>
    <dgm:cxn modelId="{05926235-23B7-45FD-8841-38C67CF0B4F1}" type="presParOf" srcId="{3A16367E-9C21-4012-AADE-CF517807B2F3}" destId="{63AF057F-4317-4EAF-BBA4-ECAE342F6019}" srcOrd="1" destOrd="0" presId="urn:microsoft.com/office/officeart/2005/8/layout/hProcess4"/>
    <dgm:cxn modelId="{0695583C-17FF-41FC-AEF9-D1C1E3E90E3F}" type="presParOf" srcId="{3A16367E-9C21-4012-AADE-CF517807B2F3}" destId="{58850CE7-DC08-4B20-8D75-C8508AE8CB9F}" srcOrd="2" destOrd="0" presId="urn:microsoft.com/office/officeart/2005/8/layout/hProcess4"/>
    <dgm:cxn modelId="{84ED6A12-9EE6-4CFE-ADC4-6774F07CCADE}" type="presParOf" srcId="{58850CE7-DC08-4B20-8D75-C8508AE8CB9F}" destId="{C6697E68-5B42-4880-B72E-A8C4A5993F92}" srcOrd="0" destOrd="0" presId="urn:microsoft.com/office/officeart/2005/8/layout/hProcess4"/>
    <dgm:cxn modelId="{6080F565-E7CB-4132-AF15-7FC9A4E9CEC5}" type="presParOf" srcId="{C6697E68-5B42-4880-B72E-A8C4A5993F92}" destId="{D8831982-8C60-42E5-8E5E-D5DE4629D51C}" srcOrd="0" destOrd="0" presId="urn:microsoft.com/office/officeart/2005/8/layout/hProcess4"/>
    <dgm:cxn modelId="{00AA9536-4CA7-49B5-81A6-AB0803E50EE9}" type="presParOf" srcId="{C6697E68-5B42-4880-B72E-A8C4A5993F92}" destId="{0BB9F33F-DEB0-414A-A17A-A76EF4BDEAD4}" srcOrd="1" destOrd="0" presId="urn:microsoft.com/office/officeart/2005/8/layout/hProcess4"/>
    <dgm:cxn modelId="{2F30AC56-2502-42B2-A5F1-D3D59507950F}" type="presParOf" srcId="{C6697E68-5B42-4880-B72E-A8C4A5993F92}" destId="{8A30013C-618E-4FD6-B5A3-46C5C6CA3796}" srcOrd="2" destOrd="0" presId="urn:microsoft.com/office/officeart/2005/8/layout/hProcess4"/>
    <dgm:cxn modelId="{BFD7C4E1-2436-4FD7-926F-D1D40B5EB447}" type="presParOf" srcId="{C6697E68-5B42-4880-B72E-A8C4A5993F92}" destId="{80A739F6-11EB-4DB0-8353-87012298D27F}" srcOrd="3" destOrd="0" presId="urn:microsoft.com/office/officeart/2005/8/layout/hProcess4"/>
    <dgm:cxn modelId="{6AB3EB2F-D5B1-442C-83C0-FAD9163BAEC0}" type="presParOf" srcId="{C6697E68-5B42-4880-B72E-A8C4A5993F92}" destId="{C7C3868B-3B4D-458E-9443-79B709174C62}" srcOrd="4" destOrd="0" presId="urn:microsoft.com/office/officeart/2005/8/layout/hProcess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79EC7B8-E244-4BD4-8B75-19D3726B9407}"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s-EC"/>
        </a:p>
      </dgm:t>
    </dgm:pt>
    <dgm:pt modelId="{AFC30AC2-2A85-476C-8833-CCCF3A361DDE}">
      <dgm:prSet phldrT="[Texto]"/>
      <dgm:spPr/>
      <dgm:t>
        <a:bodyPr/>
        <a:lstStyle/>
        <a:p>
          <a:r>
            <a:rPr lang="es-MX" dirty="0"/>
            <a:t>Enfoque de investigación mixto</a:t>
          </a:r>
          <a:endParaRPr lang="es-EC" dirty="0"/>
        </a:p>
      </dgm:t>
    </dgm:pt>
    <dgm:pt modelId="{54CA544C-7165-4A34-A661-D9104A8D04B0}" type="parTrans" cxnId="{990F3647-834D-46C0-8CDB-5F44822C434E}">
      <dgm:prSet/>
      <dgm:spPr/>
      <dgm:t>
        <a:bodyPr/>
        <a:lstStyle/>
        <a:p>
          <a:endParaRPr lang="es-EC"/>
        </a:p>
      </dgm:t>
    </dgm:pt>
    <dgm:pt modelId="{EB6CBC69-8DC7-4411-8D83-6499A3957709}" type="sibTrans" cxnId="{990F3647-834D-46C0-8CDB-5F44822C434E}">
      <dgm:prSet/>
      <dgm:spPr/>
      <dgm:t>
        <a:bodyPr/>
        <a:lstStyle/>
        <a:p>
          <a:endParaRPr lang="es-EC"/>
        </a:p>
      </dgm:t>
    </dgm:pt>
    <dgm:pt modelId="{DDF06BF3-FD5C-43BD-B90C-1DE5C700404C}">
      <dgm:prSet phldrT="[Texto]"/>
      <dgm:spPr/>
      <dgm:t>
        <a:bodyPr/>
        <a:lstStyle/>
        <a:p>
          <a:r>
            <a:rPr lang="es-MX" dirty="0"/>
            <a:t>Datos cualitativos y cuantitativos</a:t>
          </a:r>
          <a:endParaRPr lang="es-EC" dirty="0"/>
        </a:p>
      </dgm:t>
    </dgm:pt>
    <dgm:pt modelId="{338F00EE-B58A-4D00-B0F4-42595B7E7F71}" type="parTrans" cxnId="{205E6DC4-5829-4086-8DFF-E1FE665403A8}">
      <dgm:prSet/>
      <dgm:spPr/>
      <dgm:t>
        <a:bodyPr/>
        <a:lstStyle/>
        <a:p>
          <a:endParaRPr lang="es-EC"/>
        </a:p>
      </dgm:t>
    </dgm:pt>
    <dgm:pt modelId="{9288EB87-A02A-4AFF-9C6B-A807D045AEDF}" type="sibTrans" cxnId="{205E6DC4-5829-4086-8DFF-E1FE665403A8}">
      <dgm:prSet/>
      <dgm:spPr/>
      <dgm:t>
        <a:bodyPr/>
        <a:lstStyle/>
        <a:p>
          <a:endParaRPr lang="es-EC"/>
        </a:p>
      </dgm:t>
    </dgm:pt>
    <dgm:pt modelId="{B085EEA6-3F53-4402-95C6-C732994D76F4}">
      <dgm:prSet phldrT="[Texto]"/>
      <dgm:spPr/>
      <dgm:t>
        <a:bodyPr/>
        <a:lstStyle/>
        <a:p>
          <a:r>
            <a:rPr lang="es-MX" dirty="0"/>
            <a:t>conjunto de procesos metódicos, empíricos y críticos de investigación</a:t>
          </a:r>
          <a:endParaRPr lang="es-EC" dirty="0"/>
        </a:p>
      </dgm:t>
    </dgm:pt>
    <dgm:pt modelId="{DC149103-369D-43F1-943C-CFF932BDCCF8}" type="parTrans" cxnId="{E4DD5394-7FFF-4893-B1A3-F45334A78386}">
      <dgm:prSet/>
      <dgm:spPr/>
      <dgm:t>
        <a:bodyPr/>
        <a:lstStyle/>
        <a:p>
          <a:endParaRPr lang="es-EC"/>
        </a:p>
      </dgm:t>
    </dgm:pt>
    <dgm:pt modelId="{3EC9C58E-5E55-4564-A754-537F3D4CB013}" type="sibTrans" cxnId="{E4DD5394-7FFF-4893-B1A3-F45334A78386}">
      <dgm:prSet/>
      <dgm:spPr/>
      <dgm:t>
        <a:bodyPr/>
        <a:lstStyle/>
        <a:p>
          <a:endParaRPr lang="es-EC"/>
        </a:p>
      </dgm:t>
    </dgm:pt>
    <dgm:pt modelId="{8B2883F5-5E92-415C-8CA7-A5C1D4DC3B3F}">
      <dgm:prSet phldrT="[Texto]"/>
      <dgm:spPr/>
      <dgm:t>
        <a:bodyPr/>
        <a:lstStyle/>
        <a:p>
          <a:r>
            <a:rPr lang="es-MX" dirty="0"/>
            <a:t>Fuentes de información mixta</a:t>
          </a:r>
          <a:endParaRPr lang="es-EC" dirty="0"/>
        </a:p>
      </dgm:t>
    </dgm:pt>
    <dgm:pt modelId="{24037D7A-6D99-45F9-8AFC-0F58EB6984EF}" type="parTrans" cxnId="{BFFB2665-3488-4FB0-8001-AB128D233985}">
      <dgm:prSet/>
      <dgm:spPr/>
      <dgm:t>
        <a:bodyPr/>
        <a:lstStyle/>
        <a:p>
          <a:endParaRPr lang="es-EC"/>
        </a:p>
      </dgm:t>
    </dgm:pt>
    <dgm:pt modelId="{1E77EA13-FD42-47DE-B207-819C625B06FB}" type="sibTrans" cxnId="{BFFB2665-3488-4FB0-8001-AB128D233985}">
      <dgm:prSet/>
      <dgm:spPr/>
      <dgm:t>
        <a:bodyPr/>
        <a:lstStyle/>
        <a:p>
          <a:endParaRPr lang="es-EC"/>
        </a:p>
      </dgm:t>
    </dgm:pt>
    <dgm:pt modelId="{CD93B04C-41B9-464A-8DCC-265A1073C0D7}">
      <dgm:prSet phldrT="[Texto]"/>
      <dgm:spPr/>
      <dgm:t>
        <a:bodyPr/>
        <a:lstStyle/>
        <a:p>
          <a:r>
            <a:rPr lang="es-MX" dirty="0"/>
            <a:t>Fuente primaria</a:t>
          </a:r>
          <a:endParaRPr lang="es-EC" dirty="0"/>
        </a:p>
      </dgm:t>
    </dgm:pt>
    <dgm:pt modelId="{0AA26A9F-5090-4A95-A1C3-7E87D71F3EC5}" type="parTrans" cxnId="{F0ECAA98-45DF-479B-BE69-6F7F25AABBF6}">
      <dgm:prSet/>
      <dgm:spPr/>
      <dgm:t>
        <a:bodyPr/>
        <a:lstStyle/>
        <a:p>
          <a:endParaRPr lang="es-EC"/>
        </a:p>
      </dgm:t>
    </dgm:pt>
    <dgm:pt modelId="{91CEF7B9-78EE-45BD-843C-A3AD168285B1}" type="sibTrans" cxnId="{F0ECAA98-45DF-479B-BE69-6F7F25AABBF6}">
      <dgm:prSet/>
      <dgm:spPr/>
      <dgm:t>
        <a:bodyPr/>
        <a:lstStyle/>
        <a:p>
          <a:endParaRPr lang="es-EC"/>
        </a:p>
      </dgm:t>
    </dgm:pt>
    <dgm:pt modelId="{5082C637-6039-410C-8725-71B088A8A480}">
      <dgm:prSet phldrT="[Texto]"/>
      <dgm:spPr/>
      <dgm:t>
        <a:bodyPr/>
        <a:lstStyle/>
        <a:p>
          <a:r>
            <a:rPr lang="es-MX" dirty="0"/>
            <a:t>Fuente secundaria</a:t>
          </a:r>
          <a:endParaRPr lang="es-EC" dirty="0"/>
        </a:p>
      </dgm:t>
    </dgm:pt>
    <dgm:pt modelId="{C5135C50-43F9-4348-8F25-2BDB01C8DF9C}" type="parTrans" cxnId="{E65EECD8-CA47-405C-BDB2-F1F734E761C4}">
      <dgm:prSet/>
      <dgm:spPr/>
      <dgm:t>
        <a:bodyPr/>
        <a:lstStyle/>
        <a:p>
          <a:endParaRPr lang="es-EC"/>
        </a:p>
      </dgm:t>
    </dgm:pt>
    <dgm:pt modelId="{DED8743D-7132-40C0-82D5-4156464A2889}" type="sibTrans" cxnId="{E65EECD8-CA47-405C-BDB2-F1F734E761C4}">
      <dgm:prSet/>
      <dgm:spPr/>
      <dgm:t>
        <a:bodyPr/>
        <a:lstStyle/>
        <a:p>
          <a:endParaRPr lang="es-EC"/>
        </a:p>
      </dgm:t>
    </dgm:pt>
    <dgm:pt modelId="{3E8386CF-EFF8-4EFB-8FF1-8CF780C5D9D2}">
      <dgm:prSet phldrT="[Texto]"/>
      <dgm:spPr/>
      <dgm:t>
        <a:bodyPr/>
        <a:lstStyle/>
        <a:p>
          <a:r>
            <a:rPr lang="es-MX" dirty="0"/>
            <a:t>Diseño no experimental</a:t>
          </a:r>
          <a:endParaRPr lang="es-EC" dirty="0"/>
        </a:p>
      </dgm:t>
    </dgm:pt>
    <dgm:pt modelId="{E041C410-91CE-4CA8-9D34-A26E0B00973C}" type="parTrans" cxnId="{0FE1ABF4-60EB-4F9F-8F9F-9636DFACDECD}">
      <dgm:prSet/>
      <dgm:spPr/>
      <dgm:t>
        <a:bodyPr/>
        <a:lstStyle/>
        <a:p>
          <a:endParaRPr lang="es-EC"/>
        </a:p>
      </dgm:t>
    </dgm:pt>
    <dgm:pt modelId="{E7DF3639-0B29-4A04-B0BC-5CBE06D7E55E}" type="sibTrans" cxnId="{0FE1ABF4-60EB-4F9F-8F9F-9636DFACDECD}">
      <dgm:prSet/>
      <dgm:spPr/>
      <dgm:t>
        <a:bodyPr/>
        <a:lstStyle/>
        <a:p>
          <a:endParaRPr lang="es-EC"/>
        </a:p>
      </dgm:t>
    </dgm:pt>
    <dgm:pt modelId="{9EA38BE6-9999-4BB3-98A5-5FE1EC53BAEF}">
      <dgm:prSet phldrT="[Texto]"/>
      <dgm:spPr/>
      <dgm:t>
        <a:bodyPr/>
        <a:lstStyle/>
        <a:p>
          <a:r>
            <a:rPr lang="es-MX" dirty="0"/>
            <a:t>No serán manipuladas </a:t>
          </a:r>
          <a:endParaRPr lang="es-EC" dirty="0"/>
        </a:p>
      </dgm:t>
    </dgm:pt>
    <dgm:pt modelId="{A70D5429-DD78-45C6-A5D3-7A0DF9A6FD64}" type="parTrans" cxnId="{9B31DA5B-9317-44FC-9411-48B9C58017A6}">
      <dgm:prSet/>
      <dgm:spPr/>
      <dgm:t>
        <a:bodyPr/>
        <a:lstStyle/>
        <a:p>
          <a:endParaRPr lang="es-EC"/>
        </a:p>
      </dgm:t>
    </dgm:pt>
    <dgm:pt modelId="{69B9A0EB-C585-446C-9A10-7125F7FEB794}" type="sibTrans" cxnId="{9B31DA5B-9317-44FC-9411-48B9C58017A6}">
      <dgm:prSet/>
      <dgm:spPr/>
      <dgm:t>
        <a:bodyPr/>
        <a:lstStyle/>
        <a:p>
          <a:endParaRPr lang="es-EC"/>
        </a:p>
      </dgm:t>
    </dgm:pt>
    <dgm:pt modelId="{B5BDA910-97BA-46FC-9EEA-304C69000DDD}">
      <dgm:prSet phldrT="[Texto]"/>
      <dgm:spPr/>
      <dgm:t>
        <a:bodyPr/>
        <a:lstStyle/>
        <a:p>
          <a:r>
            <a:rPr lang="es-MX" dirty="0"/>
            <a:t>Evalúa los efectos sobre la población</a:t>
          </a:r>
          <a:endParaRPr lang="es-EC" dirty="0"/>
        </a:p>
      </dgm:t>
    </dgm:pt>
    <dgm:pt modelId="{9CC371E4-F05B-493B-92CC-48E78EC12CF1}" type="parTrans" cxnId="{08C422C8-2A86-458F-B1AB-B4454D79ACBE}">
      <dgm:prSet/>
      <dgm:spPr/>
      <dgm:t>
        <a:bodyPr/>
        <a:lstStyle/>
        <a:p>
          <a:endParaRPr lang="es-EC"/>
        </a:p>
      </dgm:t>
    </dgm:pt>
    <dgm:pt modelId="{136DFFE4-FEEE-48F3-B177-34ADF59F4940}" type="sibTrans" cxnId="{08C422C8-2A86-458F-B1AB-B4454D79ACBE}">
      <dgm:prSet/>
      <dgm:spPr/>
      <dgm:t>
        <a:bodyPr/>
        <a:lstStyle/>
        <a:p>
          <a:endParaRPr lang="es-EC"/>
        </a:p>
      </dgm:t>
    </dgm:pt>
    <dgm:pt modelId="{99ADD0A7-A2B2-4131-B143-5CD9FDDE284A}" type="pres">
      <dgm:prSet presAssocID="{579EC7B8-E244-4BD4-8B75-19D3726B9407}" presName="Name0" presStyleCnt="0">
        <dgm:presLayoutVars>
          <dgm:dir/>
          <dgm:animLvl val="lvl"/>
          <dgm:resizeHandles val="exact"/>
        </dgm:presLayoutVars>
      </dgm:prSet>
      <dgm:spPr/>
    </dgm:pt>
    <dgm:pt modelId="{F287448C-18CF-4C58-A7B6-C6C3AFEAA770}" type="pres">
      <dgm:prSet presAssocID="{AFC30AC2-2A85-476C-8833-CCCF3A361DDE}" presName="composite" presStyleCnt="0"/>
      <dgm:spPr/>
    </dgm:pt>
    <dgm:pt modelId="{5C4AB286-7F3B-4FE6-AD8A-6FFEDF42D8AB}" type="pres">
      <dgm:prSet presAssocID="{AFC30AC2-2A85-476C-8833-CCCF3A361DDE}" presName="parTx" presStyleLbl="alignNode1" presStyleIdx="0" presStyleCnt="3">
        <dgm:presLayoutVars>
          <dgm:chMax val="0"/>
          <dgm:chPref val="0"/>
          <dgm:bulletEnabled val="1"/>
        </dgm:presLayoutVars>
      </dgm:prSet>
      <dgm:spPr/>
    </dgm:pt>
    <dgm:pt modelId="{03CE395D-F5E5-48B7-B625-2A0DBD764A15}" type="pres">
      <dgm:prSet presAssocID="{AFC30AC2-2A85-476C-8833-CCCF3A361DDE}" presName="desTx" presStyleLbl="alignAccFollowNode1" presStyleIdx="0" presStyleCnt="3">
        <dgm:presLayoutVars>
          <dgm:bulletEnabled val="1"/>
        </dgm:presLayoutVars>
      </dgm:prSet>
      <dgm:spPr/>
    </dgm:pt>
    <dgm:pt modelId="{E63DFCBC-7319-493F-9A85-54816BC3D5D0}" type="pres">
      <dgm:prSet presAssocID="{EB6CBC69-8DC7-4411-8D83-6499A3957709}" presName="space" presStyleCnt="0"/>
      <dgm:spPr/>
    </dgm:pt>
    <dgm:pt modelId="{377163AD-C8ED-4B12-B20D-00078B214377}" type="pres">
      <dgm:prSet presAssocID="{8B2883F5-5E92-415C-8CA7-A5C1D4DC3B3F}" presName="composite" presStyleCnt="0"/>
      <dgm:spPr/>
    </dgm:pt>
    <dgm:pt modelId="{DDE39674-E0AC-4E38-B687-02AF6FEA4638}" type="pres">
      <dgm:prSet presAssocID="{8B2883F5-5E92-415C-8CA7-A5C1D4DC3B3F}" presName="parTx" presStyleLbl="alignNode1" presStyleIdx="1" presStyleCnt="3">
        <dgm:presLayoutVars>
          <dgm:chMax val="0"/>
          <dgm:chPref val="0"/>
          <dgm:bulletEnabled val="1"/>
        </dgm:presLayoutVars>
      </dgm:prSet>
      <dgm:spPr/>
    </dgm:pt>
    <dgm:pt modelId="{E72B9AF7-9007-4D51-A43B-563715F404A4}" type="pres">
      <dgm:prSet presAssocID="{8B2883F5-5E92-415C-8CA7-A5C1D4DC3B3F}" presName="desTx" presStyleLbl="alignAccFollowNode1" presStyleIdx="1" presStyleCnt="3">
        <dgm:presLayoutVars>
          <dgm:bulletEnabled val="1"/>
        </dgm:presLayoutVars>
      </dgm:prSet>
      <dgm:spPr/>
    </dgm:pt>
    <dgm:pt modelId="{2946F2CB-712A-4184-85DE-E4DA0954BEC1}" type="pres">
      <dgm:prSet presAssocID="{1E77EA13-FD42-47DE-B207-819C625B06FB}" presName="space" presStyleCnt="0"/>
      <dgm:spPr/>
    </dgm:pt>
    <dgm:pt modelId="{0F9D864E-DC22-4719-8FE0-251BF2F2249A}" type="pres">
      <dgm:prSet presAssocID="{3E8386CF-EFF8-4EFB-8FF1-8CF780C5D9D2}" presName="composite" presStyleCnt="0"/>
      <dgm:spPr/>
    </dgm:pt>
    <dgm:pt modelId="{131193F6-0A5B-4310-AB80-0DB3EFD077BD}" type="pres">
      <dgm:prSet presAssocID="{3E8386CF-EFF8-4EFB-8FF1-8CF780C5D9D2}" presName="parTx" presStyleLbl="alignNode1" presStyleIdx="2" presStyleCnt="3">
        <dgm:presLayoutVars>
          <dgm:chMax val="0"/>
          <dgm:chPref val="0"/>
          <dgm:bulletEnabled val="1"/>
        </dgm:presLayoutVars>
      </dgm:prSet>
      <dgm:spPr/>
    </dgm:pt>
    <dgm:pt modelId="{B117DFC4-4C9B-4D09-9A7E-331439007A3F}" type="pres">
      <dgm:prSet presAssocID="{3E8386CF-EFF8-4EFB-8FF1-8CF780C5D9D2}" presName="desTx" presStyleLbl="alignAccFollowNode1" presStyleIdx="2" presStyleCnt="3">
        <dgm:presLayoutVars>
          <dgm:bulletEnabled val="1"/>
        </dgm:presLayoutVars>
      </dgm:prSet>
      <dgm:spPr/>
    </dgm:pt>
  </dgm:ptLst>
  <dgm:cxnLst>
    <dgm:cxn modelId="{FEC63838-0E7C-48B8-BA56-A7272CD3B66E}" type="presOf" srcId="{DDF06BF3-FD5C-43BD-B90C-1DE5C700404C}" destId="{03CE395D-F5E5-48B7-B625-2A0DBD764A15}" srcOrd="0" destOrd="0" presId="urn:microsoft.com/office/officeart/2005/8/layout/hList1"/>
    <dgm:cxn modelId="{91BBDB3A-2A68-4052-8DB7-B7A9EA039E01}" type="presOf" srcId="{AFC30AC2-2A85-476C-8833-CCCF3A361DDE}" destId="{5C4AB286-7F3B-4FE6-AD8A-6FFEDF42D8AB}" srcOrd="0" destOrd="0" presId="urn:microsoft.com/office/officeart/2005/8/layout/hList1"/>
    <dgm:cxn modelId="{9B31DA5B-9317-44FC-9411-48B9C58017A6}" srcId="{3E8386CF-EFF8-4EFB-8FF1-8CF780C5D9D2}" destId="{9EA38BE6-9999-4BB3-98A5-5FE1EC53BAEF}" srcOrd="0" destOrd="0" parTransId="{A70D5429-DD78-45C6-A5D3-7A0DF9A6FD64}" sibTransId="{69B9A0EB-C585-446C-9A10-7125F7FEB794}"/>
    <dgm:cxn modelId="{34ED745E-43CE-44DE-A35F-F6B578990A3C}" type="presOf" srcId="{9EA38BE6-9999-4BB3-98A5-5FE1EC53BAEF}" destId="{B117DFC4-4C9B-4D09-9A7E-331439007A3F}" srcOrd="0" destOrd="0" presId="urn:microsoft.com/office/officeart/2005/8/layout/hList1"/>
    <dgm:cxn modelId="{1F5E3961-1D9F-4A1C-B350-D4984703798B}" type="presOf" srcId="{3E8386CF-EFF8-4EFB-8FF1-8CF780C5D9D2}" destId="{131193F6-0A5B-4310-AB80-0DB3EFD077BD}" srcOrd="0" destOrd="0" presId="urn:microsoft.com/office/officeart/2005/8/layout/hList1"/>
    <dgm:cxn modelId="{98734E41-0061-40EA-867E-C9C2ECDB2CC1}" type="presOf" srcId="{579EC7B8-E244-4BD4-8B75-19D3726B9407}" destId="{99ADD0A7-A2B2-4131-B143-5CD9FDDE284A}" srcOrd="0" destOrd="0" presId="urn:microsoft.com/office/officeart/2005/8/layout/hList1"/>
    <dgm:cxn modelId="{BFFB2665-3488-4FB0-8001-AB128D233985}" srcId="{579EC7B8-E244-4BD4-8B75-19D3726B9407}" destId="{8B2883F5-5E92-415C-8CA7-A5C1D4DC3B3F}" srcOrd="1" destOrd="0" parTransId="{24037D7A-6D99-45F9-8AFC-0F58EB6984EF}" sibTransId="{1E77EA13-FD42-47DE-B207-819C625B06FB}"/>
    <dgm:cxn modelId="{990F3647-834D-46C0-8CDB-5F44822C434E}" srcId="{579EC7B8-E244-4BD4-8B75-19D3726B9407}" destId="{AFC30AC2-2A85-476C-8833-CCCF3A361DDE}" srcOrd="0" destOrd="0" parTransId="{54CA544C-7165-4A34-A661-D9104A8D04B0}" sibTransId="{EB6CBC69-8DC7-4411-8D83-6499A3957709}"/>
    <dgm:cxn modelId="{40C22A4A-4E4D-4481-A873-EE0EEC085917}" type="presOf" srcId="{CD93B04C-41B9-464A-8DCC-265A1073C0D7}" destId="{E72B9AF7-9007-4D51-A43B-563715F404A4}" srcOrd="0" destOrd="0" presId="urn:microsoft.com/office/officeart/2005/8/layout/hList1"/>
    <dgm:cxn modelId="{E4DD5394-7FFF-4893-B1A3-F45334A78386}" srcId="{AFC30AC2-2A85-476C-8833-CCCF3A361DDE}" destId="{B085EEA6-3F53-4402-95C6-C732994D76F4}" srcOrd="1" destOrd="0" parTransId="{DC149103-369D-43F1-943C-CFF932BDCCF8}" sibTransId="{3EC9C58E-5E55-4564-A754-537F3D4CB013}"/>
    <dgm:cxn modelId="{F0ECAA98-45DF-479B-BE69-6F7F25AABBF6}" srcId="{8B2883F5-5E92-415C-8CA7-A5C1D4DC3B3F}" destId="{CD93B04C-41B9-464A-8DCC-265A1073C0D7}" srcOrd="0" destOrd="0" parTransId="{0AA26A9F-5090-4A95-A1C3-7E87D71F3EC5}" sibTransId="{91CEF7B9-78EE-45BD-843C-A3AD168285B1}"/>
    <dgm:cxn modelId="{173DCF9A-3F34-4552-9E30-E06E24602410}" type="presOf" srcId="{B5BDA910-97BA-46FC-9EEA-304C69000DDD}" destId="{B117DFC4-4C9B-4D09-9A7E-331439007A3F}" srcOrd="0" destOrd="1" presId="urn:microsoft.com/office/officeart/2005/8/layout/hList1"/>
    <dgm:cxn modelId="{F6B75DBC-5046-4712-AECA-2CEE9D3F9905}" type="presOf" srcId="{8B2883F5-5E92-415C-8CA7-A5C1D4DC3B3F}" destId="{DDE39674-E0AC-4E38-B687-02AF6FEA4638}" srcOrd="0" destOrd="0" presId="urn:microsoft.com/office/officeart/2005/8/layout/hList1"/>
    <dgm:cxn modelId="{205E6DC4-5829-4086-8DFF-E1FE665403A8}" srcId="{AFC30AC2-2A85-476C-8833-CCCF3A361DDE}" destId="{DDF06BF3-FD5C-43BD-B90C-1DE5C700404C}" srcOrd="0" destOrd="0" parTransId="{338F00EE-B58A-4D00-B0F4-42595B7E7F71}" sibTransId="{9288EB87-A02A-4AFF-9C6B-A807D045AEDF}"/>
    <dgm:cxn modelId="{08C422C8-2A86-458F-B1AB-B4454D79ACBE}" srcId="{3E8386CF-EFF8-4EFB-8FF1-8CF780C5D9D2}" destId="{B5BDA910-97BA-46FC-9EEA-304C69000DDD}" srcOrd="1" destOrd="0" parTransId="{9CC371E4-F05B-493B-92CC-48E78EC12CF1}" sibTransId="{136DFFE4-FEEE-48F3-B177-34ADF59F4940}"/>
    <dgm:cxn modelId="{85DE60CD-B0F5-4DF4-B491-832577C03869}" type="presOf" srcId="{B085EEA6-3F53-4402-95C6-C732994D76F4}" destId="{03CE395D-F5E5-48B7-B625-2A0DBD764A15}" srcOrd="0" destOrd="1" presId="urn:microsoft.com/office/officeart/2005/8/layout/hList1"/>
    <dgm:cxn modelId="{E65EECD8-CA47-405C-BDB2-F1F734E761C4}" srcId="{8B2883F5-5E92-415C-8CA7-A5C1D4DC3B3F}" destId="{5082C637-6039-410C-8725-71B088A8A480}" srcOrd="1" destOrd="0" parTransId="{C5135C50-43F9-4348-8F25-2BDB01C8DF9C}" sibTransId="{DED8743D-7132-40C0-82D5-4156464A2889}"/>
    <dgm:cxn modelId="{0FE1ABF4-60EB-4F9F-8F9F-9636DFACDECD}" srcId="{579EC7B8-E244-4BD4-8B75-19D3726B9407}" destId="{3E8386CF-EFF8-4EFB-8FF1-8CF780C5D9D2}" srcOrd="2" destOrd="0" parTransId="{E041C410-91CE-4CA8-9D34-A26E0B00973C}" sibTransId="{E7DF3639-0B29-4A04-B0BC-5CBE06D7E55E}"/>
    <dgm:cxn modelId="{4F8547FF-0BEA-4430-A439-38A1A3D817B8}" type="presOf" srcId="{5082C637-6039-410C-8725-71B088A8A480}" destId="{E72B9AF7-9007-4D51-A43B-563715F404A4}" srcOrd="0" destOrd="1" presId="urn:microsoft.com/office/officeart/2005/8/layout/hList1"/>
    <dgm:cxn modelId="{B482C46E-A348-4D4E-B357-DA163C84171F}" type="presParOf" srcId="{99ADD0A7-A2B2-4131-B143-5CD9FDDE284A}" destId="{F287448C-18CF-4C58-A7B6-C6C3AFEAA770}" srcOrd="0" destOrd="0" presId="urn:microsoft.com/office/officeart/2005/8/layout/hList1"/>
    <dgm:cxn modelId="{C645FF62-EE19-44BC-A172-5B04845DDC45}" type="presParOf" srcId="{F287448C-18CF-4C58-A7B6-C6C3AFEAA770}" destId="{5C4AB286-7F3B-4FE6-AD8A-6FFEDF42D8AB}" srcOrd="0" destOrd="0" presId="urn:microsoft.com/office/officeart/2005/8/layout/hList1"/>
    <dgm:cxn modelId="{8F0A8565-5025-4D32-8F09-CB389B34D112}" type="presParOf" srcId="{F287448C-18CF-4C58-A7B6-C6C3AFEAA770}" destId="{03CE395D-F5E5-48B7-B625-2A0DBD764A15}" srcOrd="1" destOrd="0" presId="urn:microsoft.com/office/officeart/2005/8/layout/hList1"/>
    <dgm:cxn modelId="{C7A1DDC0-9556-452C-84E4-AF85A7724618}" type="presParOf" srcId="{99ADD0A7-A2B2-4131-B143-5CD9FDDE284A}" destId="{E63DFCBC-7319-493F-9A85-54816BC3D5D0}" srcOrd="1" destOrd="0" presId="urn:microsoft.com/office/officeart/2005/8/layout/hList1"/>
    <dgm:cxn modelId="{A02C057C-439D-488B-B6F2-C200E55872A2}" type="presParOf" srcId="{99ADD0A7-A2B2-4131-B143-5CD9FDDE284A}" destId="{377163AD-C8ED-4B12-B20D-00078B214377}" srcOrd="2" destOrd="0" presId="urn:microsoft.com/office/officeart/2005/8/layout/hList1"/>
    <dgm:cxn modelId="{530F7AB2-AB9F-4E5B-A803-1E515A3BFBBE}" type="presParOf" srcId="{377163AD-C8ED-4B12-B20D-00078B214377}" destId="{DDE39674-E0AC-4E38-B687-02AF6FEA4638}" srcOrd="0" destOrd="0" presId="urn:microsoft.com/office/officeart/2005/8/layout/hList1"/>
    <dgm:cxn modelId="{1E2F0B98-98D7-4B3D-91FF-4C30455A40F5}" type="presParOf" srcId="{377163AD-C8ED-4B12-B20D-00078B214377}" destId="{E72B9AF7-9007-4D51-A43B-563715F404A4}" srcOrd="1" destOrd="0" presId="urn:microsoft.com/office/officeart/2005/8/layout/hList1"/>
    <dgm:cxn modelId="{FD8360F0-AD37-4FA4-B962-2275139BAF3F}" type="presParOf" srcId="{99ADD0A7-A2B2-4131-B143-5CD9FDDE284A}" destId="{2946F2CB-712A-4184-85DE-E4DA0954BEC1}" srcOrd="3" destOrd="0" presId="urn:microsoft.com/office/officeart/2005/8/layout/hList1"/>
    <dgm:cxn modelId="{9D00C519-DC61-4A9B-AF49-02534CAA051A}" type="presParOf" srcId="{99ADD0A7-A2B2-4131-B143-5CD9FDDE284A}" destId="{0F9D864E-DC22-4719-8FE0-251BF2F2249A}" srcOrd="4" destOrd="0" presId="urn:microsoft.com/office/officeart/2005/8/layout/hList1"/>
    <dgm:cxn modelId="{D6A8C9FA-0CF7-43B4-8DC7-638D79A8ACDE}" type="presParOf" srcId="{0F9D864E-DC22-4719-8FE0-251BF2F2249A}" destId="{131193F6-0A5B-4310-AB80-0DB3EFD077BD}" srcOrd="0" destOrd="0" presId="urn:microsoft.com/office/officeart/2005/8/layout/hList1"/>
    <dgm:cxn modelId="{2EA28EDD-CC7A-4650-A782-F2C4BDDDAD25}" type="presParOf" srcId="{0F9D864E-DC22-4719-8FE0-251BF2F2249A}" destId="{B117DFC4-4C9B-4D09-9A7E-331439007A3F}" srcOrd="1" destOrd="0" presId="urn:microsoft.com/office/officeart/2005/8/layout/h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D93037E-8754-4A37-9DC1-EAAF06ECFAAA}" type="doc">
      <dgm:prSet loTypeId="urn:microsoft.com/office/officeart/2009/3/layout/SubStepProcess" loCatId="process" qsTypeId="urn:microsoft.com/office/officeart/2005/8/quickstyle/simple3" qsCatId="simple" csTypeId="urn:microsoft.com/office/officeart/2005/8/colors/colorful2" csCatId="colorful" phldr="1"/>
      <dgm:spPr/>
      <dgm:t>
        <a:bodyPr/>
        <a:lstStyle/>
        <a:p>
          <a:endParaRPr lang="es-EC"/>
        </a:p>
      </dgm:t>
    </dgm:pt>
    <dgm:pt modelId="{182406E6-BA1F-4449-ADF6-8CFB03F2A11D}">
      <dgm:prSet phldrT="[Texto]"/>
      <dgm:spPr/>
      <dgm:t>
        <a:bodyPr/>
        <a:lstStyle/>
        <a:p>
          <a:r>
            <a:rPr lang="es-MX" dirty="0"/>
            <a:t>Alcance delimitado</a:t>
          </a:r>
          <a:endParaRPr lang="es-EC" dirty="0"/>
        </a:p>
      </dgm:t>
    </dgm:pt>
    <dgm:pt modelId="{794A09A3-26D3-4FFA-955C-35984F6F5FE7}" type="parTrans" cxnId="{AE33805C-38DB-4698-92D5-5026F30AE404}">
      <dgm:prSet/>
      <dgm:spPr/>
      <dgm:t>
        <a:bodyPr/>
        <a:lstStyle/>
        <a:p>
          <a:endParaRPr lang="es-EC"/>
        </a:p>
      </dgm:t>
    </dgm:pt>
    <dgm:pt modelId="{5F45D13A-9C73-48BA-B059-7DDB9453EEB8}" type="sibTrans" cxnId="{AE33805C-38DB-4698-92D5-5026F30AE404}">
      <dgm:prSet/>
      <dgm:spPr/>
      <dgm:t>
        <a:bodyPr/>
        <a:lstStyle/>
        <a:p>
          <a:endParaRPr lang="es-EC"/>
        </a:p>
      </dgm:t>
    </dgm:pt>
    <dgm:pt modelId="{DF081D65-7F43-41BC-8D90-FA6B99C2D834}">
      <dgm:prSet phldrT="[Texto]"/>
      <dgm:spPr/>
      <dgm:t>
        <a:bodyPr/>
        <a:lstStyle/>
        <a:p>
          <a:r>
            <a:rPr lang="es-MX" dirty="0"/>
            <a:t>Dimensión geográfica</a:t>
          </a:r>
          <a:endParaRPr lang="es-EC" dirty="0"/>
        </a:p>
      </dgm:t>
    </dgm:pt>
    <dgm:pt modelId="{FC5DB191-7AB8-42D0-925A-EE2F9BF311AC}" type="parTrans" cxnId="{2F5429DD-CDA8-4255-81D6-661E9C992A6E}">
      <dgm:prSet/>
      <dgm:spPr/>
      <dgm:t>
        <a:bodyPr/>
        <a:lstStyle/>
        <a:p>
          <a:endParaRPr lang="es-EC"/>
        </a:p>
      </dgm:t>
    </dgm:pt>
    <dgm:pt modelId="{7AB6FA74-A12C-4682-B606-BA89E87119AF}" type="sibTrans" cxnId="{2F5429DD-CDA8-4255-81D6-661E9C992A6E}">
      <dgm:prSet/>
      <dgm:spPr/>
      <dgm:t>
        <a:bodyPr/>
        <a:lstStyle/>
        <a:p>
          <a:endParaRPr lang="es-EC"/>
        </a:p>
      </dgm:t>
    </dgm:pt>
    <dgm:pt modelId="{0359CD39-BE17-4598-89B8-3E236C128F38}">
      <dgm:prSet phldrT="[Texto]"/>
      <dgm:spPr/>
      <dgm:t>
        <a:bodyPr/>
        <a:lstStyle/>
        <a:p>
          <a:r>
            <a:rPr lang="es-MX" dirty="0"/>
            <a:t>Temporal</a:t>
          </a:r>
          <a:endParaRPr lang="es-EC" dirty="0"/>
        </a:p>
      </dgm:t>
    </dgm:pt>
    <dgm:pt modelId="{8B8C1821-9236-4434-A4E2-36E0C5186A09}" type="parTrans" cxnId="{639D3358-0C4F-45A7-BF37-BCE1FB0C7FA5}">
      <dgm:prSet/>
      <dgm:spPr/>
      <dgm:t>
        <a:bodyPr/>
        <a:lstStyle/>
        <a:p>
          <a:endParaRPr lang="es-EC"/>
        </a:p>
      </dgm:t>
    </dgm:pt>
    <dgm:pt modelId="{FE5D387D-D0D4-4FAD-A6FF-438D6BD30D08}" type="sibTrans" cxnId="{639D3358-0C4F-45A7-BF37-BCE1FB0C7FA5}">
      <dgm:prSet/>
      <dgm:spPr/>
      <dgm:t>
        <a:bodyPr/>
        <a:lstStyle/>
        <a:p>
          <a:endParaRPr lang="es-EC"/>
        </a:p>
      </dgm:t>
    </dgm:pt>
    <dgm:pt modelId="{A9D85348-223F-4372-871F-24B48C438FB1}">
      <dgm:prSet phldrT="[Texto]"/>
      <dgm:spPr/>
      <dgm:t>
        <a:bodyPr/>
        <a:lstStyle/>
        <a:p>
          <a:r>
            <a:rPr lang="es-MX" dirty="0"/>
            <a:t>Métodos a emplearse</a:t>
          </a:r>
          <a:endParaRPr lang="es-EC" dirty="0"/>
        </a:p>
      </dgm:t>
    </dgm:pt>
    <dgm:pt modelId="{0C3A398D-36D9-4AEB-92B6-17E1D2D276F2}" type="parTrans" cxnId="{CBD3B543-C9C6-428B-9B80-CAFFABC66EA0}">
      <dgm:prSet/>
      <dgm:spPr/>
      <dgm:t>
        <a:bodyPr/>
        <a:lstStyle/>
        <a:p>
          <a:endParaRPr lang="es-EC"/>
        </a:p>
      </dgm:t>
    </dgm:pt>
    <dgm:pt modelId="{BF7F55C9-6BCF-4AC6-B05F-1CBF9849DFE3}" type="sibTrans" cxnId="{CBD3B543-C9C6-428B-9B80-CAFFABC66EA0}">
      <dgm:prSet/>
      <dgm:spPr/>
      <dgm:t>
        <a:bodyPr/>
        <a:lstStyle/>
        <a:p>
          <a:endParaRPr lang="es-EC"/>
        </a:p>
      </dgm:t>
    </dgm:pt>
    <dgm:pt modelId="{A73FD5D2-1C01-4992-8FA3-D9BB1540F9D4}">
      <dgm:prSet phldrT="[Texto]"/>
      <dgm:spPr/>
      <dgm:t>
        <a:bodyPr/>
        <a:lstStyle/>
        <a:p>
          <a:r>
            <a:rPr lang="es-MX" dirty="0"/>
            <a:t>Sociodemográfica</a:t>
          </a:r>
          <a:endParaRPr lang="es-EC" dirty="0"/>
        </a:p>
      </dgm:t>
    </dgm:pt>
    <dgm:pt modelId="{011A4813-6B3C-40EC-AE0C-D61CD735FC12}" type="parTrans" cxnId="{0BBDF046-3843-434F-85A2-1FC882856BD3}">
      <dgm:prSet/>
      <dgm:spPr/>
      <dgm:t>
        <a:bodyPr/>
        <a:lstStyle/>
        <a:p>
          <a:endParaRPr lang="es-EC"/>
        </a:p>
      </dgm:t>
    </dgm:pt>
    <dgm:pt modelId="{9E847BA8-68AC-483F-AE07-ED74B76FCC1D}" type="sibTrans" cxnId="{0BBDF046-3843-434F-85A2-1FC882856BD3}">
      <dgm:prSet/>
      <dgm:spPr/>
      <dgm:t>
        <a:bodyPr/>
        <a:lstStyle/>
        <a:p>
          <a:endParaRPr lang="es-EC"/>
        </a:p>
      </dgm:t>
    </dgm:pt>
    <dgm:pt modelId="{0DCC62F1-1C24-4E3D-9C67-CF905086E8D7}" type="pres">
      <dgm:prSet presAssocID="{8D93037E-8754-4A37-9DC1-EAAF06ECFAAA}" presName="Name0" presStyleCnt="0">
        <dgm:presLayoutVars>
          <dgm:chMax val="7"/>
          <dgm:dir/>
          <dgm:animOne val="branch"/>
        </dgm:presLayoutVars>
      </dgm:prSet>
      <dgm:spPr/>
    </dgm:pt>
    <dgm:pt modelId="{D89920C2-E8E5-42E8-8A01-4205A09B6F67}" type="pres">
      <dgm:prSet presAssocID="{182406E6-BA1F-4449-ADF6-8CFB03F2A11D}" presName="parTx1" presStyleLbl="node1" presStyleIdx="0" presStyleCnt="2"/>
      <dgm:spPr/>
    </dgm:pt>
    <dgm:pt modelId="{C0A1BA0C-100A-41BE-9F1A-E055FFABA9C7}" type="pres">
      <dgm:prSet presAssocID="{182406E6-BA1F-4449-ADF6-8CFB03F2A11D}" presName="spPre1" presStyleCnt="0"/>
      <dgm:spPr/>
    </dgm:pt>
    <dgm:pt modelId="{FB130FE5-3C4A-4B93-922B-F80B11C9223E}" type="pres">
      <dgm:prSet presAssocID="{182406E6-BA1F-4449-ADF6-8CFB03F2A11D}" presName="chLin1" presStyleCnt="0"/>
      <dgm:spPr/>
    </dgm:pt>
    <dgm:pt modelId="{B8906EA5-CF6C-42E3-97E5-EDCD962723C6}" type="pres">
      <dgm:prSet presAssocID="{FC5DB191-7AB8-42D0-925A-EE2F9BF311AC}" presName="Name11" presStyleLbl="parChTrans1D1" presStyleIdx="0" presStyleCnt="12"/>
      <dgm:spPr/>
    </dgm:pt>
    <dgm:pt modelId="{E1DF960A-1F35-4A59-87B7-4D3B4BC6611C}" type="pres">
      <dgm:prSet presAssocID="{FC5DB191-7AB8-42D0-925A-EE2F9BF311AC}" presName="Name31" presStyleLbl="parChTrans1D1" presStyleIdx="1" presStyleCnt="12"/>
      <dgm:spPr/>
    </dgm:pt>
    <dgm:pt modelId="{32051C88-13FF-485A-A8C7-6AC48ADA4D66}" type="pres">
      <dgm:prSet presAssocID="{DF081D65-7F43-41BC-8D90-FA6B99C2D834}" presName="txAndLines1" presStyleCnt="0"/>
      <dgm:spPr/>
    </dgm:pt>
    <dgm:pt modelId="{7FD115CD-BEF6-4CE9-B719-F6268C699927}" type="pres">
      <dgm:prSet presAssocID="{DF081D65-7F43-41BC-8D90-FA6B99C2D834}" presName="anchor1" presStyleCnt="0"/>
      <dgm:spPr/>
    </dgm:pt>
    <dgm:pt modelId="{C0B78BDF-E5F8-418F-B8B6-65195A6493AE}" type="pres">
      <dgm:prSet presAssocID="{DF081D65-7F43-41BC-8D90-FA6B99C2D834}" presName="backup1" presStyleCnt="0"/>
      <dgm:spPr/>
    </dgm:pt>
    <dgm:pt modelId="{C1B841EC-7FAA-4ACE-822B-F5D0A0CB58AA}" type="pres">
      <dgm:prSet presAssocID="{DF081D65-7F43-41BC-8D90-FA6B99C2D834}" presName="preLine1" presStyleLbl="parChTrans1D1" presStyleIdx="2" presStyleCnt="12"/>
      <dgm:spPr/>
    </dgm:pt>
    <dgm:pt modelId="{0C154CD0-26B2-4ED5-91F7-4495AAD98D51}" type="pres">
      <dgm:prSet presAssocID="{DF081D65-7F43-41BC-8D90-FA6B99C2D834}" presName="desTx1" presStyleLbl="revTx" presStyleIdx="0" presStyleCnt="0">
        <dgm:presLayoutVars>
          <dgm:bulletEnabled val="1"/>
        </dgm:presLayoutVars>
      </dgm:prSet>
      <dgm:spPr/>
    </dgm:pt>
    <dgm:pt modelId="{948A914C-CAC4-43C5-A4BD-F8FF4AFECB0D}" type="pres">
      <dgm:prSet presAssocID="{DF081D65-7F43-41BC-8D90-FA6B99C2D834}" presName="postLine1" presStyleLbl="parChTrans1D1" presStyleIdx="3" presStyleCnt="12"/>
      <dgm:spPr/>
    </dgm:pt>
    <dgm:pt modelId="{0E441454-3D9F-4365-9F5A-FEA0EFA9DB57}" type="pres">
      <dgm:prSet presAssocID="{8B8C1821-9236-4434-A4E2-36E0C5186A09}" presName="Name11" presStyleLbl="parChTrans1D1" presStyleIdx="4" presStyleCnt="12"/>
      <dgm:spPr/>
    </dgm:pt>
    <dgm:pt modelId="{D87B2EB4-49FA-4208-B1AF-E7F2FE0A85D2}" type="pres">
      <dgm:prSet presAssocID="{8B8C1821-9236-4434-A4E2-36E0C5186A09}" presName="Name31" presStyleLbl="parChTrans1D1" presStyleIdx="5" presStyleCnt="12"/>
      <dgm:spPr/>
    </dgm:pt>
    <dgm:pt modelId="{71227C78-1363-4716-A582-58040AAACC33}" type="pres">
      <dgm:prSet presAssocID="{0359CD39-BE17-4598-89B8-3E236C128F38}" presName="txAndLines1" presStyleCnt="0"/>
      <dgm:spPr/>
    </dgm:pt>
    <dgm:pt modelId="{93438DE0-9F5E-458D-8B8C-A4FBC1360AF2}" type="pres">
      <dgm:prSet presAssocID="{0359CD39-BE17-4598-89B8-3E236C128F38}" presName="anchor1" presStyleCnt="0"/>
      <dgm:spPr/>
    </dgm:pt>
    <dgm:pt modelId="{2CCC00A4-5D8F-4963-A84D-7D2E76FEA24E}" type="pres">
      <dgm:prSet presAssocID="{0359CD39-BE17-4598-89B8-3E236C128F38}" presName="backup1" presStyleCnt="0"/>
      <dgm:spPr/>
    </dgm:pt>
    <dgm:pt modelId="{F85A3FD4-E8F4-4CB7-8822-9692CECF60D5}" type="pres">
      <dgm:prSet presAssocID="{0359CD39-BE17-4598-89B8-3E236C128F38}" presName="preLine1" presStyleLbl="parChTrans1D1" presStyleIdx="6" presStyleCnt="12"/>
      <dgm:spPr/>
    </dgm:pt>
    <dgm:pt modelId="{D53E6D6D-9D34-4DE5-A7C1-925710D546DC}" type="pres">
      <dgm:prSet presAssocID="{0359CD39-BE17-4598-89B8-3E236C128F38}" presName="desTx1" presStyleLbl="revTx" presStyleIdx="0" presStyleCnt="0">
        <dgm:presLayoutVars>
          <dgm:bulletEnabled val="1"/>
        </dgm:presLayoutVars>
      </dgm:prSet>
      <dgm:spPr/>
    </dgm:pt>
    <dgm:pt modelId="{DA30B8BD-06E9-4BC4-8C0F-863D2E0F2658}" type="pres">
      <dgm:prSet presAssocID="{0359CD39-BE17-4598-89B8-3E236C128F38}" presName="postLine1" presStyleLbl="parChTrans1D1" presStyleIdx="7" presStyleCnt="12"/>
      <dgm:spPr/>
    </dgm:pt>
    <dgm:pt modelId="{0821C88F-6CB6-4270-9181-437866822CAB}" type="pres">
      <dgm:prSet presAssocID="{011A4813-6B3C-40EC-AE0C-D61CD735FC12}" presName="Name11" presStyleLbl="parChTrans1D1" presStyleIdx="8" presStyleCnt="12"/>
      <dgm:spPr/>
    </dgm:pt>
    <dgm:pt modelId="{F98B2DAF-99E1-4DDB-81DF-E18F10B483B9}" type="pres">
      <dgm:prSet presAssocID="{011A4813-6B3C-40EC-AE0C-D61CD735FC12}" presName="Name31" presStyleLbl="parChTrans1D1" presStyleIdx="9" presStyleCnt="12"/>
      <dgm:spPr/>
    </dgm:pt>
    <dgm:pt modelId="{C18AB41E-699F-44A0-BC87-1A02CDBA208F}" type="pres">
      <dgm:prSet presAssocID="{A73FD5D2-1C01-4992-8FA3-D9BB1540F9D4}" presName="txAndLines1" presStyleCnt="0"/>
      <dgm:spPr/>
    </dgm:pt>
    <dgm:pt modelId="{DF03317C-9248-4F3C-8468-530FDED3FD0B}" type="pres">
      <dgm:prSet presAssocID="{A73FD5D2-1C01-4992-8FA3-D9BB1540F9D4}" presName="anchor1" presStyleCnt="0"/>
      <dgm:spPr/>
    </dgm:pt>
    <dgm:pt modelId="{B240B07D-611F-40F8-BAD6-0AF104BD2A4B}" type="pres">
      <dgm:prSet presAssocID="{A73FD5D2-1C01-4992-8FA3-D9BB1540F9D4}" presName="backup1" presStyleCnt="0"/>
      <dgm:spPr/>
    </dgm:pt>
    <dgm:pt modelId="{51798C3E-5925-4E93-BA27-9FFC55C32D98}" type="pres">
      <dgm:prSet presAssocID="{A73FD5D2-1C01-4992-8FA3-D9BB1540F9D4}" presName="preLine1" presStyleLbl="parChTrans1D1" presStyleIdx="10" presStyleCnt="12"/>
      <dgm:spPr/>
    </dgm:pt>
    <dgm:pt modelId="{854A0ADA-10A0-4CFF-AC55-2D5E3524AFB5}" type="pres">
      <dgm:prSet presAssocID="{A73FD5D2-1C01-4992-8FA3-D9BB1540F9D4}" presName="desTx1" presStyleLbl="revTx" presStyleIdx="0" presStyleCnt="0">
        <dgm:presLayoutVars>
          <dgm:bulletEnabled val="1"/>
        </dgm:presLayoutVars>
      </dgm:prSet>
      <dgm:spPr/>
    </dgm:pt>
    <dgm:pt modelId="{40B7A5DF-3A35-4DC4-9DA4-3884853AB66D}" type="pres">
      <dgm:prSet presAssocID="{A73FD5D2-1C01-4992-8FA3-D9BB1540F9D4}" presName="postLine1" presStyleLbl="parChTrans1D1" presStyleIdx="11" presStyleCnt="12"/>
      <dgm:spPr/>
    </dgm:pt>
    <dgm:pt modelId="{A557FE2D-EAA1-4309-9874-EA20D5E80AB6}" type="pres">
      <dgm:prSet presAssocID="{182406E6-BA1F-4449-ADF6-8CFB03F2A11D}" presName="spPost1" presStyleCnt="0"/>
      <dgm:spPr/>
    </dgm:pt>
    <dgm:pt modelId="{93D01923-44CC-462A-8584-5BCD5E6F83FD}" type="pres">
      <dgm:prSet presAssocID="{A9D85348-223F-4372-871F-24B48C438FB1}" presName="parTx2" presStyleLbl="node1" presStyleIdx="1" presStyleCnt="2"/>
      <dgm:spPr/>
    </dgm:pt>
  </dgm:ptLst>
  <dgm:cxnLst>
    <dgm:cxn modelId="{ED006314-C57E-45B3-83D4-DFA3329FB003}" type="presOf" srcId="{A9D85348-223F-4372-871F-24B48C438FB1}" destId="{93D01923-44CC-462A-8584-5BCD5E6F83FD}" srcOrd="0" destOrd="0" presId="urn:microsoft.com/office/officeart/2009/3/layout/SubStepProcess"/>
    <dgm:cxn modelId="{6AC1BB28-DE62-4788-88D0-6634CA01717B}" type="presOf" srcId="{DF081D65-7F43-41BC-8D90-FA6B99C2D834}" destId="{0C154CD0-26B2-4ED5-91F7-4495AAD98D51}" srcOrd="0" destOrd="0" presId="urn:microsoft.com/office/officeart/2009/3/layout/SubStepProcess"/>
    <dgm:cxn modelId="{AE33805C-38DB-4698-92D5-5026F30AE404}" srcId="{8D93037E-8754-4A37-9DC1-EAAF06ECFAAA}" destId="{182406E6-BA1F-4449-ADF6-8CFB03F2A11D}" srcOrd="0" destOrd="0" parTransId="{794A09A3-26D3-4FFA-955C-35984F6F5FE7}" sibTransId="{5F45D13A-9C73-48BA-B059-7DDB9453EEB8}"/>
    <dgm:cxn modelId="{6C7EB642-868B-47AF-8083-A82117B27AA3}" type="presOf" srcId="{8D93037E-8754-4A37-9DC1-EAAF06ECFAAA}" destId="{0DCC62F1-1C24-4E3D-9C67-CF905086E8D7}" srcOrd="0" destOrd="0" presId="urn:microsoft.com/office/officeart/2009/3/layout/SubStepProcess"/>
    <dgm:cxn modelId="{CBD3B543-C9C6-428B-9B80-CAFFABC66EA0}" srcId="{8D93037E-8754-4A37-9DC1-EAAF06ECFAAA}" destId="{A9D85348-223F-4372-871F-24B48C438FB1}" srcOrd="1" destOrd="0" parTransId="{0C3A398D-36D9-4AEB-92B6-17E1D2D276F2}" sibTransId="{BF7F55C9-6BCF-4AC6-B05F-1CBF9849DFE3}"/>
    <dgm:cxn modelId="{0BBDF046-3843-434F-85A2-1FC882856BD3}" srcId="{182406E6-BA1F-4449-ADF6-8CFB03F2A11D}" destId="{A73FD5D2-1C01-4992-8FA3-D9BB1540F9D4}" srcOrd="2" destOrd="0" parTransId="{011A4813-6B3C-40EC-AE0C-D61CD735FC12}" sibTransId="{9E847BA8-68AC-483F-AE07-ED74B76FCC1D}"/>
    <dgm:cxn modelId="{87AF0647-D13C-402D-80C3-DCE404A4C526}" type="presOf" srcId="{182406E6-BA1F-4449-ADF6-8CFB03F2A11D}" destId="{D89920C2-E8E5-42E8-8A01-4205A09B6F67}" srcOrd="0" destOrd="0" presId="urn:microsoft.com/office/officeart/2009/3/layout/SubStepProcess"/>
    <dgm:cxn modelId="{06BBB669-3FC1-4B1E-9F3D-31C6C88DC8E6}" type="presOf" srcId="{0359CD39-BE17-4598-89B8-3E236C128F38}" destId="{D53E6D6D-9D34-4DE5-A7C1-925710D546DC}" srcOrd="0" destOrd="0" presId="urn:microsoft.com/office/officeart/2009/3/layout/SubStepProcess"/>
    <dgm:cxn modelId="{639D3358-0C4F-45A7-BF37-BCE1FB0C7FA5}" srcId="{182406E6-BA1F-4449-ADF6-8CFB03F2A11D}" destId="{0359CD39-BE17-4598-89B8-3E236C128F38}" srcOrd="1" destOrd="0" parTransId="{8B8C1821-9236-4434-A4E2-36E0C5186A09}" sibTransId="{FE5D387D-D0D4-4FAD-A6FF-438D6BD30D08}"/>
    <dgm:cxn modelId="{00194782-3599-4EB4-BB48-4790A1C06350}" type="presOf" srcId="{A73FD5D2-1C01-4992-8FA3-D9BB1540F9D4}" destId="{854A0ADA-10A0-4CFF-AC55-2D5E3524AFB5}" srcOrd="0" destOrd="0" presId="urn:microsoft.com/office/officeart/2009/3/layout/SubStepProcess"/>
    <dgm:cxn modelId="{2F5429DD-CDA8-4255-81D6-661E9C992A6E}" srcId="{182406E6-BA1F-4449-ADF6-8CFB03F2A11D}" destId="{DF081D65-7F43-41BC-8D90-FA6B99C2D834}" srcOrd="0" destOrd="0" parTransId="{FC5DB191-7AB8-42D0-925A-EE2F9BF311AC}" sibTransId="{7AB6FA74-A12C-4682-B606-BA89E87119AF}"/>
    <dgm:cxn modelId="{65B89128-2104-4BFB-AAF5-3FE9BBFB771C}" type="presParOf" srcId="{0DCC62F1-1C24-4E3D-9C67-CF905086E8D7}" destId="{D89920C2-E8E5-42E8-8A01-4205A09B6F67}" srcOrd="0" destOrd="0" presId="urn:microsoft.com/office/officeart/2009/3/layout/SubStepProcess"/>
    <dgm:cxn modelId="{E2F27411-A434-4CCE-9A90-78576393D72D}" type="presParOf" srcId="{0DCC62F1-1C24-4E3D-9C67-CF905086E8D7}" destId="{C0A1BA0C-100A-41BE-9F1A-E055FFABA9C7}" srcOrd="1" destOrd="0" presId="urn:microsoft.com/office/officeart/2009/3/layout/SubStepProcess"/>
    <dgm:cxn modelId="{3B75A20E-5554-4F70-8093-FCD0F622B79E}" type="presParOf" srcId="{0DCC62F1-1C24-4E3D-9C67-CF905086E8D7}" destId="{FB130FE5-3C4A-4B93-922B-F80B11C9223E}" srcOrd="2" destOrd="0" presId="urn:microsoft.com/office/officeart/2009/3/layout/SubStepProcess"/>
    <dgm:cxn modelId="{BAD560BC-1A8E-46C9-A3AC-2886902EB959}" type="presParOf" srcId="{FB130FE5-3C4A-4B93-922B-F80B11C9223E}" destId="{B8906EA5-CF6C-42E3-97E5-EDCD962723C6}" srcOrd="0" destOrd="0" presId="urn:microsoft.com/office/officeart/2009/3/layout/SubStepProcess"/>
    <dgm:cxn modelId="{A5BF2E0F-2C65-4C16-B0E7-D14A02ECC050}" type="presParOf" srcId="{FB130FE5-3C4A-4B93-922B-F80B11C9223E}" destId="{E1DF960A-1F35-4A59-87B7-4D3B4BC6611C}" srcOrd="1" destOrd="0" presId="urn:microsoft.com/office/officeart/2009/3/layout/SubStepProcess"/>
    <dgm:cxn modelId="{6215008A-5FE3-4FBC-A210-35918835E486}" type="presParOf" srcId="{FB130FE5-3C4A-4B93-922B-F80B11C9223E}" destId="{32051C88-13FF-485A-A8C7-6AC48ADA4D66}" srcOrd="2" destOrd="0" presId="urn:microsoft.com/office/officeart/2009/3/layout/SubStepProcess"/>
    <dgm:cxn modelId="{D67B66AE-4DA6-4DBA-AFC1-1731708B8B00}" type="presParOf" srcId="{32051C88-13FF-485A-A8C7-6AC48ADA4D66}" destId="{7FD115CD-BEF6-4CE9-B719-F6268C699927}" srcOrd="0" destOrd="0" presId="urn:microsoft.com/office/officeart/2009/3/layout/SubStepProcess"/>
    <dgm:cxn modelId="{9D90B1E6-8D9E-4187-90F2-E7186E5BCB6E}" type="presParOf" srcId="{32051C88-13FF-485A-A8C7-6AC48ADA4D66}" destId="{C0B78BDF-E5F8-418F-B8B6-65195A6493AE}" srcOrd="1" destOrd="0" presId="urn:microsoft.com/office/officeart/2009/3/layout/SubStepProcess"/>
    <dgm:cxn modelId="{5D4A8FEF-0133-43BF-A845-FFF476FD494D}" type="presParOf" srcId="{32051C88-13FF-485A-A8C7-6AC48ADA4D66}" destId="{C1B841EC-7FAA-4ACE-822B-F5D0A0CB58AA}" srcOrd="2" destOrd="0" presId="urn:microsoft.com/office/officeart/2009/3/layout/SubStepProcess"/>
    <dgm:cxn modelId="{2344ABD6-2C89-493E-96AF-73F6A7344616}" type="presParOf" srcId="{32051C88-13FF-485A-A8C7-6AC48ADA4D66}" destId="{0C154CD0-26B2-4ED5-91F7-4495AAD98D51}" srcOrd="3" destOrd="0" presId="urn:microsoft.com/office/officeart/2009/3/layout/SubStepProcess"/>
    <dgm:cxn modelId="{FC35BD68-957F-4349-8894-D0955B39A8E9}" type="presParOf" srcId="{32051C88-13FF-485A-A8C7-6AC48ADA4D66}" destId="{948A914C-CAC4-43C5-A4BD-F8FF4AFECB0D}" srcOrd="4" destOrd="0" presId="urn:microsoft.com/office/officeart/2009/3/layout/SubStepProcess"/>
    <dgm:cxn modelId="{BB3E7ED7-236E-4242-B8EE-43CB4536A26D}" type="presParOf" srcId="{FB130FE5-3C4A-4B93-922B-F80B11C9223E}" destId="{0E441454-3D9F-4365-9F5A-FEA0EFA9DB57}" srcOrd="3" destOrd="0" presId="urn:microsoft.com/office/officeart/2009/3/layout/SubStepProcess"/>
    <dgm:cxn modelId="{AE5E827C-D1E6-4DFA-B0E6-0867F3EBA193}" type="presParOf" srcId="{FB130FE5-3C4A-4B93-922B-F80B11C9223E}" destId="{D87B2EB4-49FA-4208-B1AF-E7F2FE0A85D2}" srcOrd="4" destOrd="0" presId="urn:microsoft.com/office/officeart/2009/3/layout/SubStepProcess"/>
    <dgm:cxn modelId="{A106D23D-028F-4094-B222-CBD0571E5E4D}" type="presParOf" srcId="{FB130FE5-3C4A-4B93-922B-F80B11C9223E}" destId="{71227C78-1363-4716-A582-58040AAACC33}" srcOrd="5" destOrd="0" presId="urn:microsoft.com/office/officeart/2009/3/layout/SubStepProcess"/>
    <dgm:cxn modelId="{9B816326-4A8F-4248-852B-312C45C35D7C}" type="presParOf" srcId="{71227C78-1363-4716-A582-58040AAACC33}" destId="{93438DE0-9F5E-458D-8B8C-A4FBC1360AF2}" srcOrd="0" destOrd="0" presId="urn:microsoft.com/office/officeart/2009/3/layout/SubStepProcess"/>
    <dgm:cxn modelId="{1BFF1D61-E756-4C43-9EB4-A38E61442638}" type="presParOf" srcId="{71227C78-1363-4716-A582-58040AAACC33}" destId="{2CCC00A4-5D8F-4963-A84D-7D2E76FEA24E}" srcOrd="1" destOrd="0" presId="urn:microsoft.com/office/officeart/2009/3/layout/SubStepProcess"/>
    <dgm:cxn modelId="{A6B57C3E-1BD5-45AF-8A0F-53E9263FDC6B}" type="presParOf" srcId="{71227C78-1363-4716-A582-58040AAACC33}" destId="{F85A3FD4-E8F4-4CB7-8822-9692CECF60D5}" srcOrd="2" destOrd="0" presId="urn:microsoft.com/office/officeart/2009/3/layout/SubStepProcess"/>
    <dgm:cxn modelId="{EA117511-62F2-43F2-8524-71EC3AED7E7C}" type="presParOf" srcId="{71227C78-1363-4716-A582-58040AAACC33}" destId="{D53E6D6D-9D34-4DE5-A7C1-925710D546DC}" srcOrd="3" destOrd="0" presId="urn:microsoft.com/office/officeart/2009/3/layout/SubStepProcess"/>
    <dgm:cxn modelId="{7F96B294-C76E-4B8D-8A20-79850D523657}" type="presParOf" srcId="{71227C78-1363-4716-A582-58040AAACC33}" destId="{DA30B8BD-06E9-4BC4-8C0F-863D2E0F2658}" srcOrd="4" destOrd="0" presId="urn:microsoft.com/office/officeart/2009/3/layout/SubStepProcess"/>
    <dgm:cxn modelId="{DEF5D268-6DDE-4C90-AA15-58A62F5B209A}" type="presParOf" srcId="{FB130FE5-3C4A-4B93-922B-F80B11C9223E}" destId="{0821C88F-6CB6-4270-9181-437866822CAB}" srcOrd="6" destOrd="0" presId="urn:microsoft.com/office/officeart/2009/3/layout/SubStepProcess"/>
    <dgm:cxn modelId="{9E6EDF91-D6F3-401D-B045-B17BF1996276}" type="presParOf" srcId="{FB130FE5-3C4A-4B93-922B-F80B11C9223E}" destId="{F98B2DAF-99E1-4DDB-81DF-E18F10B483B9}" srcOrd="7" destOrd="0" presId="urn:microsoft.com/office/officeart/2009/3/layout/SubStepProcess"/>
    <dgm:cxn modelId="{B9B3F435-E045-4AD4-A9F8-CBC51FA69D4F}" type="presParOf" srcId="{FB130FE5-3C4A-4B93-922B-F80B11C9223E}" destId="{C18AB41E-699F-44A0-BC87-1A02CDBA208F}" srcOrd="8" destOrd="0" presId="urn:microsoft.com/office/officeart/2009/3/layout/SubStepProcess"/>
    <dgm:cxn modelId="{D48D654B-65EB-4DCF-A73F-BFDAABE8123F}" type="presParOf" srcId="{C18AB41E-699F-44A0-BC87-1A02CDBA208F}" destId="{DF03317C-9248-4F3C-8468-530FDED3FD0B}" srcOrd="0" destOrd="0" presId="urn:microsoft.com/office/officeart/2009/3/layout/SubStepProcess"/>
    <dgm:cxn modelId="{0D8B3E55-6C4A-456C-9D42-0A6E42C8AD12}" type="presParOf" srcId="{C18AB41E-699F-44A0-BC87-1A02CDBA208F}" destId="{B240B07D-611F-40F8-BAD6-0AF104BD2A4B}" srcOrd="1" destOrd="0" presId="urn:microsoft.com/office/officeart/2009/3/layout/SubStepProcess"/>
    <dgm:cxn modelId="{57078EC9-7D22-4EB2-8137-7E1E99DD5F27}" type="presParOf" srcId="{C18AB41E-699F-44A0-BC87-1A02CDBA208F}" destId="{51798C3E-5925-4E93-BA27-9FFC55C32D98}" srcOrd="2" destOrd="0" presId="urn:microsoft.com/office/officeart/2009/3/layout/SubStepProcess"/>
    <dgm:cxn modelId="{514E6BD5-54D5-427E-AC54-B03BB80527C9}" type="presParOf" srcId="{C18AB41E-699F-44A0-BC87-1A02CDBA208F}" destId="{854A0ADA-10A0-4CFF-AC55-2D5E3524AFB5}" srcOrd="3" destOrd="0" presId="urn:microsoft.com/office/officeart/2009/3/layout/SubStepProcess"/>
    <dgm:cxn modelId="{352D023E-8267-472B-827A-3B05FC122C7F}" type="presParOf" srcId="{C18AB41E-699F-44A0-BC87-1A02CDBA208F}" destId="{40B7A5DF-3A35-4DC4-9DA4-3884853AB66D}" srcOrd="4" destOrd="0" presId="urn:microsoft.com/office/officeart/2009/3/layout/SubStepProcess"/>
    <dgm:cxn modelId="{30A5A99D-7EEE-42DD-9D1B-F4478E0E37A7}" type="presParOf" srcId="{0DCC62F1-1C24-4E3D-9C67-CF905086E8D7}" destId="{A557FE2D-EAA1-4309-9874-EA20D5E80AB6}" srcOrd="3" destOrd="0" presId="urn:microsoft.com/office/officeart/2009/3/layout/SubStepProcess"/>
    <dgm:cxn modelId="{D51905F3-7780-4830-9036-89B70C29FAA8}" type="presParOf" srcId="{0DCC62F1-1C24-4E3D-9C67-CF905086E8D7}" destId="{93D01923-44CC-462A-8584-5BCD5E6F83FD}" srcOrd="4"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4D7BF7E-42FC-4EF2-9D2C-DE3B4B08D477}" type="doc">
      <dgm:prSet loTypeId="urn:microsoft.com/office/officeart/2008/layout/VerticalCurvedList" loCatId="list" qsTypeId="urn:microsoft.com/office/officeart/2005/8/quickstyle/simple3" qsCatId="simple" csTypeId="urn:microsoft.com/office/officeart/2005/8/colors/accent2_3" csCatId="accent2" phldr="1"/>
      <dgm:spPr/>
      <dgm:t>
        <a:bodyPr/>
        <a:lstStyle/>
        <a:p>
          <a:endParaRPr lang="es-EC"/>
        </a:p>
      </dgm:t>
    </dgm:pt>
    <dgm:pt modelId="{4482EBCE-A771-40B5-8B10-192F3E37DD02}">
      <dgm:prSet phldrT="[Texto]"/>
      <dgm:spPr/>
      <dgm:t>
        <a:bodyPr/>
        <a:lstStyle/>
        <a:p>
          <a:r>
            <a:rPr lang="es-MX" dirty="0"/>
            <a:t>Detalle de las características distintivas y singularidades</a:t>
          </a:r>
          <a:endParaRPr lang="es-EC" dirty="0"/>
        </a:p>
      </dgm:t>
    </dgm:pt>
    <dgm:pt modelId="{8B98FDFB-FC3F-4D80-8F4F-2217CB5CBF15}" type="parTrans" cxnId="{B45A0DE8-2242-4090-8928-2359A945E6D1}">
      <dgm:prSet/>
      <dgm:spPr/>
      <dgm:t>
        <a:bodyPr/>
        <a:lstStyle/>
        <a:p>
          <a:endParaRPr lang="es-EC"/>
        </a:p>
      </dgm:t>
    </dgm:pt>
    <dgm:pt modelId="{EDA2034C-F5F3-4C2C-80AB-5E01958C2CB7}" type="sibTrans" cxnId="{B45A0DE8-2242-4090-8928-2359A945E6D1}">
      <dgm:prSet/>
      <dgm:spPr/>
      <dgm:t>
        <a:bodyPr/>
        <a:lstStyle/>
        <a:p>
          <a:endParaRPr lang="es-EC"/>
        </a:p>
      </dgm:t>
    </dgm:pt>
    <dgm:pt modelId="{BAE2CF35-C809-4923-B9FE-E8741E1B192E}">
      <dgm:prSet phldrT="[Texto]"/>
      <dgm:spPr/>
      <dgm:t>
        <a:bodyPr/>
        <a:lstStyle/>
        <a:p>
          <a:r>
            <a:rPr lang="es-MX" dirty="0"/>
            <a:t>Busca información de la fuente primaria (población)</a:t>
          </a:r>
          <a:endParaRPr lang="es-EC" dirty="0"/>
        </a:p>
      </dgm:t>
    </dgm:pt>
    <dgm:pt modelId="{1BCFD1D0-D344-4530-A8FB-901C01A96E7C}" type="parTrans" cxnId="{AA174DE3-BD36-430E-91F8-B5B78F47C83B}">
      <dgm:prSet/>
      <dgm:spPr/>
      <dgm:t>
        <a:bodyPr/>
        <a:lstStyle/>
        <a:p>
          <a:endParaRPr lang="es-EC"/>
        </a:p>
      </dgm:t>
    </dgm:pt>
    <dgm:pt modelId="{B2DD1D74-248A-4D1F-A32E-3D38F6F49C44}" type="sibTrans" cxnId="{AA174DE3-BD36-430E-91F8-B5B78F47C83B}">
      <dgm:prSet/>
      <dgm:spPr/>
      <dgm:t>
        <a:bodyPr/>
        <a:lstStyle/>
        <a:p>
          <a:endParaRPr lang="es-EC"/>
        </a:p>
      </dgm:t>
    </dgm:pt>
    <dgm:pt modelId="{8FD89901-5BAE-4C99-9923-8770A8C0EFC5}">
      <dgm:prSet phldrT="[Texto]"/>
      <dgm:spPr/>
      <dgm:t>
        <a:bodyPr/>
        <a:lstStyle/>
        <a:p>
          <a:r>
            <a:rPr lang="es-MX" dirty="0"/>
            <a:t>Describe cada aspecto de investigación </a:t>
          </a:r>
          <a:endParaRPr lang="es-EC" dirty="0"/>
        </a:p>
      </dgm:t>
    </dgm:pt>
    <dgm:pt modelId="{C2CF5EA9-5CE6-42AA-AE9B-5125246C766A}" type="parTrans" cxnId="{51694A0F-D76B-40F5-BEEF-7DD25D68F69E}">
      <dgm:prSet/>
      <dgm:spPr/>
      <dgm:t>
        <a:bodyPr/>
        <a:lstStyle/>
        <a:p>
          <a:endParaRPr lang="es-EC"/>
        </a:p>
      </dgm:t>
    </dgm:pt>
    <dgm:pt modelId="{ABE0B3B5-2725-4A2E-A0DC-31B3C9964679}" type="sibTrans" cxnId="{51694A0F-D76B-40F5-BEEF-7DD25D68F69E}">
      <dgm:prSet/>
      <dgm:spPr/>
      <dgm:t>
        <a:bodyPr/>
        <a:lstStyle/>
        <a:p>
          <a:endParaRPr lang="es-EC"/>
        </a:p>
      </dgm:t>
    </dgm:pt>
    <dgm:pt modelId="{9C96ABD4-DB8F-41CF-84B3-AD8838B4ED1E}" type="pres">
      <dgm:prSet presAssocID="{E4D7BF7E-42FC-4EF2-9D2C-DE3B4B08D477}" presName="Name0" presStyleCnt="0">
        <dgm:presLayoutVars>
          <dgm:chMax val="7"/>
          <dgm:chPref val="7"/>
          <dgm:dir/>
        </dgm:presLayoutVars>
      </dgm:prSet>
      <dgm:spPr/>
    </dgm:pt>
    <dgm:pt modelId="{77BEDEB0-5588-42A1-8E3B-A907BA90CF12}" type="pres">
      <dgm:prSet presAssocID="{E4D7BF7E-42FC-4EF2-9D2C-DE3B4B08D477}" presName="Name1" presStyleCnt="0"/>
      <dgm:spPr/>
    </dgm:pt>
    <dgm:pt modelId="{29A9FC3A-16D3-4945-AF59-58763AB5A266}" type="pres">
      <dgm:prSet presAssocID="{E4D7BF7E-42FC-4EF2-9D2C-DE3B4B08D477}" presName="cycle" presStyleCnt="0"/>
      <dgm:spPr/>
    </dgm:pt>
    <dgm:pt modelId="{03E0979D-DB88-4A42-B7F4-77C7B08073CD}" type="pres">
      <dgm:prSet presAssocID="{E4D7BF7E-42FC-4EF2-9D2C-DE3B4B08D477}" presName="srcNode" presStyleLbl="node1" presStyleIdx="0" presStyleCnt="3"/>
      <dgm:spPr/>
    </dgm:pt>
    <dgm:pt modelId="{926BC0E6-4D5B-46BA-85FF-A97B07CF17A5}" type="pres">
      <dgm:prSet presAssocID="{E4D7BF7E-42FC-4EF2-9D2C-DE3B4B08D477}" presName="conn" presStyleLbl="parChTrans1D2" presStyleIdx="0" presStyleCnt="1"/>
      <dgm:spPr/>
    </dgm:pt>
    <dgm:pt modelId="{BEAE6FF8-5A95-4FA2-BB3B-7645AB304B11}" type="pres">
      <dgm:prSet presAssocID="{E4D7BF7E-42FC-4EF2-9D2C-DE3B4B08D477}" presName="extraNode" presStyleLbl="node1" presStyleIdx="0" presStyleCnt="3"/>
      <dgm:spPr/>
    </dgm:pt>
    <dgm:pt modelId="{C0E3435B-7E02-4E75-907C-2D3EBE84EC31}" type="pres">
      <dgm:prSet presAssocID="{E4D7BF7E-42FC-4EF2-9D2C-DE3B4B08D477}" presName="dstNode" presStyleLbl="node1" presStyleIdx="0" presStyleCnt="3"/>
      <dgm:spPr/>
    </dgm:pt>
    <dgm:pt modelId="{21C15BDA-B542-4095-B04E-76C1C5D55CEF}" type="pres">
      <dgm:prSet presAssocID="{4482EBCE-A771-40B5-8B10-192F3E37DD02}" presName="text_1" presStyleLbl="node1" presStyleIdx="0" presStyleCnt="3">
        <dgm:presLayoutVars>
          <dgm:bulletEnabled val="1"/>
        </dgm:presLayoutVars>
      </dgm:prSet>
      <dgm:spPr/>
    </dgm:pt>
    <dgm:pt modelId="{7C135219-4C20-439A-A6CA-3DC0E0881B0F}" type="pres">
      <dgm:prSet presAssocID="{4482EBCE-A771-40B5-8B10-192F3E37DD02}" presName="accent_1" presStyleCnt="0"/>
      <dgm:spPr/>
    </dgm:pt>
    <dgm:pt modelId="{073D28B7-9B13-4096-89B0-0103779C2718}" type="pres">
      <dgm:prSet presAssocID="{4482EBCE-A771-40B5-8B10-192F3E37DD02}" presName="accentRepeatNode" presStyleLbl="solidFgAcc1" presStyleIdx="0" presStyleCnt="3"/>
      <dgm:spPr>
        <a:solidFill>
          <a:schemeClr val="bg1"/>
        </a:solidFill>
      </dgm:spPr>
    </dgm:pt>
    <dgm:pt modelId="{67FFB4CB-C927-424A-B096-B75C3A353F21}" type="pres">
      <dgm:prSet presAssocID="{BAE2CF35-C809-4923-B9FE-E8741E1B192E}" presName="text_2" presStyleLbl="node1" presStyleIdx="1" presStyleCnt="3">
        <dgm:presLayoutVars>
          <dgm:bulletEnabled val="1"/>
        </dgm:presLayoutVars>
      </dgm:prSet>
      <dgm:spPr/>
    </dgm:pt>
    <dgm:pt modelId="{49862209-85F5-430A-8412-228E8B8E7FED}" type="pres">
      <dgm:prSet presAssocID="{BAE2CF35-C809-4923-B9FE-E8741E1B192E}" presName="accent_2" presStyleCnt="0"/>
      <dgm:spPr/>
    </dgm:pt>
    <dgm:pt modelId="{B2B251BA-5212-4BB4-BA96-724EA9C1B2C2}" type="pres">
      <dgm:prSet presAssocID="{BAE2CF35-C809-4923-B9FE-E8741E1B192E}" presName="accentRepeatNode" presStyleLbl="solidFgAcc1" presStyleIdx="1" presStyleCnt="3"/>
      <dgm:spPr>
        <a:solidFill>
          <a:schemeClr val="bg1"/>
        </a:solidFill>
      </dgm:spPr>
    </dgm:pt>
    <dgm:pt modelId="{9F79DA6B-B15F-4717-84F6-9A5E68E74A5E}" type="pres">
      <dgm:prSet presAssocID="{8FD89901-5BAE-4C99-9923-8770A8C0EFC5}" presName="text_3" presStyleLbl="node1" presStyleIdx="2" presStyleCnt="3">
        <dgm:presLayoutVars>
          <dgm:bulletEnabled val="1"/>
        </dgm:presLayoutVars>
      </dgm:prSet>
      <dgm:spPr/>
    </dgm:pt>
    <dgm:pt modelId="{27C0D645-3702-4E16-B8EC-5DF1478DFA34}" type="pres">
      <dgm:prSet presAssocID="{8FD89901-5BAE-4C99-9923-8770A8C0EFC5}" presName="accent_3" presStyleCnt="0"/>
      <dgm:spPr/>
    </dgm:pt>
    <dgm:pt modelId="{3091E11E-93F3-41DD-BCC6-E5826559343D}" type="pres">
      <dgm:prSet presAssocID="{8FD89901-5BAE-4C99-9923-8770A8C0EFC5}" presName="accentRepeatNode" presStyleLbl="solidFgAcc1" presStyleIdx="2" presStyleCnt="3"/>
      <dgm:spPr>
        <a:solidFill>
          <a:schemeClr val="bg1"/>
        </a:solidFill>
      </dgm:spPr>
    </dgm:pt>
  </dgm:ptLst>
  <dgm:cxnLst>
    <dgm:cxn modelId="{69B45406-F2F1-4578-8E0A-2C467E1FBEA9}" type="presOf" srcId="{8FD89901-5BAE-4C99-9923-8770A8C0EFC5}" destId="{9F79DA6B-B15F-4717-84F6-9A5E68E74A5E}" srcOrd="0" destOrd="0" presId="urn:microsoft.com/office/officeart/2008/layout/VerticalCurvedList"/>
    <dgm:cxn modelId="{51694A0F-D76B-40F5-BEEF-7DD25D68F69E}" srcId="{E4D7BF7E-42FC-4EF2-9D2C-DE3B4B08D477}" destId="{8FD89901-5BAE-4C99-9923-8770A8C0EFC5}" srcOrd="2" destOrd="0" parTransId="{C2CF5EA9-5CE6-42AA-AE9B-5125246C766A}" sibTransId="{ABE0B3B5-2725-4A2E-A0DC-31B3C9964679}"/>
    <dgm:cxn modelId="{9FDCC74A-30BE-46B4-A2B9-722068CE42A3}" type="presOf" srcId="{4482EBCE-A771-40B5-8B10-192F3E37DD02}" destId="{21C15BDA-B542-4095-B04E-76C1C5D55CEF}" srcOrd="0" destOrd="0" presId="urn:microsoft.com/office/officeart/2008/layout/VerticalCurvedList"/>
    <dgm:cxn modelId="{01220250-74C9-4EEE-896D-8477FA673744}" type="presOf" srcId="{EDA2034C-F5F3-4C2C-80AB-5E01958C2CB7}" destId="{926BC0E6-4D5B-46BA-85FF-A97B07CF17A5}" srcOrd="0" destOrd="0" presId="urn:microsoft.com/office/officeart/2008/layout/VerticalCurvedList"/>
    <dgm:cxn modelId="{1A3177D4-BC93-4961-BC4A-10EED2D45350}" type="presOf" srcId="{E4D7BF7E-42FC-4EF2-9D2C-DE3B4B08D477}" destId="{9C96ABD4-DB8F-41CF-84B3-AD8838B4ED1E}" srcOrd="0" destOrd="0" presId="urn:microsoft.com/office/officeart/2008/layout/VerticalCurvedList"/>
    <dgm:cxn modelId="{A67240DE-164A-4794-B9E4-94E86AD13D69}" type="presOf" srcId="{BAE2CF35-C809-4923-B9FE-E8741E1B192E}" destId="{67FFB4CB-C927-424A-B096-B75C3A353F21}" srcOrd="0" destOrd="0" presId="urn:microsoft.com/office/officeart/2008/layout/VerticalCurvedList"/>
    <dgm:cxn modelId="{AA174DE3-BD36-430E-91F8-B5B78F47C83B}" srcId="{E4D7BF7E-42FC-4EF2-9D2C-DE3B4B08D477}" destId="{BAE2CF35-C809-4923-B9FE-E8741E1B192E}" srcOrd="1" destOrd="0" parTransId="{1BCFD1D0-D344-4530-A8FB-901C01A96E7C}" sibTransId="{B2DD1D74-248A-4D1F-A32E-3D38F6F49C44}"/>
    <dgm:cxn modelId="{B45A0DE8-2242-4090-8928-2359A945E6D1}" srcId="{E4D7BF7E-42FC-4EF2-9D2C-DE3B4B08D477}" destId="{4482EBCE-A771-40B5-8B10-192F3E37DD02}" srcOrd="0" destOrd="0" parTransId="{8B98FDFB-FC3F-4D80-8F4F-2217CB5CBF15}" sibTransId="{EDA2034C-F5F3-4C2C-80AB-5E01958C2CB7}"/>
    <dgm:cxn modelId="{71A5F7A3-98D4-41E3-9970-2D3E3E9DA07A}" type="presParOf" srcId="{9C96ABD4-DB8F-41CF-84B3-AD8838B4ED1E}" destId="{77BEDEB0-5588-42A1-8E3B-A907BA90CF12}" srcOrd="0" destOrd="0" presId="urn:microsoft.com/office/officeart/2008/layout/VerticalCurvedList"/>
    <dgm:cxn modelId="{702A2A42-161A-4341-BB13-247C05CC0632}" type="presParOf" srcId="{77BEDEB0-5588-42A1-8E3B-A907BA90CF12}" destId="{29A9FC3A-16D3-4945-AF59-58763AB5A266}" srcOrd="0" destOrd="0" presId="urn:microsoft.com/office/officeart/2008/layout/VerticalCurvedList"/>
    <dgm:cxn modelId="{8957B9C4-BF6C-4E6B-A780-973CAB51596C}" type="presParOf" srcId="{29A9FC3A-16D3-4945-AF59-58763AB5A266}" destId="{03E0979D-DB88-4A42-B7F4-77C7B08073CD}" srcOrd="0" destOrd="0" presId="urn:microsoft.com/office/officeart/2008/layout/VerticalCurvedList"/>
    <dgm:cxn modelId="{8893CA72-9837-4035-8A0E-9CB358209528}" type="presParOf" srcId="{29A9FC3A-16D3-4945-AF59-58763AB5A266}" destId="{926BC0E6-4D5B-46BA-85FF-A97B07CF17A5}" srcOrd="1" destOrd="0" presId="urn:microsoft.com/office/officeart/2008/layout/VerticalCurvedList"/>
    <dgm:cxn modelId="{D4FEFB6A-CC36-40B8-918C-CE48A93BB429}" type="presParOf" srcId="{29A9FC3A-16D3-4945-AF59-58763AB5A266}" destId="{BEAE6FF8-5A95-4FA2-BB3B-7645AB304B11}" srcOrd="2" destOrd="0" presId="urn:microsoft.com/office/officeart/2008/layout/VerticalCurvedList"/>
    <dgm:cxn modelId="{74B4C215-D136-4B5B-AE94-BFA258626A21}" type="presParOf" srcId="{29A9FC3A-16D3-4945-AF59-58763AB5A266}" destId="{C0E3435B-7E02-4E75-907C-2D3EBE84EC31}" srcOrd="3" destOrd="0" presId="urn:microsoft.com/office/officeart/2008/layout/VerticalCurvedList"/>
    <dgm:cxn modelId="{9D0E29B3-664D-4833-8CA3-3223BA733C4A}" type="presParOf" srcId="{77BEDEB0-5588-42A1-8E3B-A907BA90CF12}" destId="{21C15BDA-B542-4095-B04E-76C1C5D55CEF}" srcOrd="1" destOrd="0" presId="urn:microsoft.com/office/officeart/2008/layout/VerticalCurvedList"/>
    <dgm:cxn modelId="{8B3BD60C-183C-45C7-8500-86190B5AA8B6}" type="presParOf" srcId="{77BEDEB0-5588-42A1-8E3B-A907BA90CF12}" destId="{7C135219-4C20-439A-A6CA-3DC0E0881B0F}" srcOrd="2" destOrd="0" presId="urn:microsoft.com/office/officeart/2008/layout/VerticalCurvedList"/>
    <dgm:cxn modelId="{A19DA779-3F83-47E7-A655-21F2E650A1E2}" type="presParOf" srcId="{7C135219-4C20-439A-A6CA-3DC0E0881B0F}" destId="{073D28B7-9B13-4096-89B0-0103779C2718}" srcOrd="0" destOrd="0" presId="urn:microsoft.com/office/officeart/2008/layout/VerticalCurvedList"/>
    <dgm:cxn modelId="{9F8E05F3-229E-424C-BB85-2727BA656351}" type="presParOf" srcId="{77BEDEB0-5588-42A1-8E3B-A907BA90CF12}" destId="{67FFB4CB-C927-424A-B096-B75C3A353F21}" srcOrd="3" destOrd="0" presId="urn:microsoft.com/office/officeart/2008/layout/VerticalCurvedList"/>
    <dgm:cxn modelId="{7E43B4E7-C516-475A-9CA2-1CFE7A8983D1}" type="presParOf" srcId="{77BEDEB0-5588-42A1-8E3B-A907BA90CF12}" destId="{49862209-85F5-430A-8412-228E8B8E7FED}" srcOrd="4" destOrd="0" presId="urn:microsoft.com/office/officeart/2008/layout/VerticalCurvedList"/>
    <dgm:cxn modelId="{55E838C3-23B9-4BD1-A113-F7C56D3A5481}" type="presParOf" srcId="{49862209-85F5-430A-8412-228E8B8E7FED}" destId="{B2B251BA-5212-4BB4-BA96-724EA9C1B2C2}" srcOrd="0" destOrd="0" presId="urn:microsoft.com/office/officeart/2008/layout/VerticalCurvedList"/>
    <dgm:cxn modelId="{1A283D47-C971-420F-907C-F279418FEAA7}" type="presParOf" srcId="{77BEDEB0-5588-42A1-8E3B-A907BA90CF12}" destId="{9F79DA6B-B15F-4717-84F6-9A5E68E74A5E}" srcOrd="5" destOrd="0" presId="urn:microsoft.com/office/officeart/2008/layout/VerticalCurvedList"/>
    <dgm:cxn modelId="{CA3BEED0-5675-49DA-8F79-ADE28500A404}" type="presParOf" srcId="{77BEDEB0-5588-42A1-8E3B-A907BA90CF12}" destId="{27C0D645-3702-4E16-B8EC-5DF1478DFA34}" srcOrd="6" destOrd="0" presId="urn:microsoft.com/office/officeart/2008/layout/VerticalCurvedList"/>
    <dgm:cxn modelId="{73873748-4ADB-43D8-BC4D-4CD71CF8BCC9}" type="presParOf" srcId="{27C0D645-3702-4E16-B8EC-5DF1478DFA34}" destId="{3091E11E-93F3-41DD-BCC6-E5826559343D}"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20D5AF5-FCC1-4A49-AA9A-7FC5C7D31FEE}" type="doc">
      <dgm:prSet loTypeId="urn:microsoft.com/office/officeart/2005/8/layout/chevron1" loCatId="process" qsTypeId="urn:microsoft.com/office/officeart/2005/8/quickstyle/simple3" qsCatId="simple" csTypeId="urn:microsoft.com/office/officeart/2005/8/colors/colorful5" csCatId="colorful" phldr="1"/>
      <dgm:spPr/>
    </dgm:pt>
    <dgm:pt modelId="{1D97CC18-15C4-40A1-B2F9-5014C8BE626E}">
      <dgm:prSet phldrT="[Texto]"/>
      <dgm:spPr/>
      <dgm:t>
        <a:bodyPr/>
        <a:lstStyle/>
        <a:p>
          <a:r>
            <a:rPr lang="es-MX" dirty="0"/>
            <a:t>Analizar</a:t>
          </a:r>
          <a:endParaRPr lang="es-EC" dirty="0"/>
        </a:p>
      </dgm:t>
    </dgm:pt>
    <dgm:pt modelId="{1374CB84-60BF-492D-8C50-B4BBF9B11627}" type="parTrans" cxnId="{7F816330-6ADB-4B42-8DA7-FCEB2F4EB897}">
      <dgm:prSet/>
      <dgm:spPr/>
      <dgm:t>
        <a:bodyPr/>
        <a:lstStyle/>
        <a:p>
          <a:endParaRPr lang="es-EC" dirty="0"/>
        </a:p>
      </dgm:t>
    </dgm:pt>
    <dgm:pt modelId="{2CAB5A42-D40D-41A6-8C2E-4549D29E4DFB}" type="sibTrans" cxnId="{7F816330-6ADB-4B42-8DA7-FCEB2F4EB897}">
      <dgm:prSet/>
      <dgm:spPr/>
      <dgm:t>
        <a:bodyPr/>
        <a:lstStyle/>
        <a:p>
          <a:endParaRPr lang="es-EC" dirty="0"/>
        </a:p>
      </dgm:t>
    </dgm:pt>
    <dgm:pt modelId="{86639DE0-9051-4616-BD99-AFD720759515}">
      <dgm:prSet phldrT="[Texto]"/>
      <dgm:spPr/>
      <dgm:t>
        <a:bodyPr/>
        <a:lstStyle/>
        <a:p>
          <a:r>
            <a:rPr lang="es-MX" dirty="0"/>
            <a:t>Describir </a:t>
          </a:r>
          <a:endParaRPr lang="es-EC" dirty="0"/>
        </a:p>
      </dgm:t>
    </dgm:pt>
    <dgm:pt modelId="{ED070262-3514-4717-A00E-7281D5A99938}" type="parTrans" cxnId="{F441C233-A235-49DE-9CD9-15CFC8FE2182}">
      <dgm:prSet/>
      <dgm:spPr/>
      <dgm:t>
        <a:bodyPr/>
        <a:lstStyle/>
        <a:p>
          <a:endParaRPr lang="es-EC" dirty="0"/>
        </a:p>
      </dgm:t>
    </dgm:pt>
    <dgm:pt modelId="{23D4611E-0704-4315-B389-88249670E0AB}" type="sibTrans" cxnId="{F441C233-A235-49DE-9CD9-15CFC8FE2182}">
      <dgm:prSet/>
      <dgm:spPr/>
      <dgm:t>
        <a:bodyPr/>
        <a:lstStyle/>
        <a:p>
          <a:endParaRPr lang="es-EC" dirty="0"/>
        </a:p>
      </dgm:t>
    </dgm:pt>
    <dgm:pt modelId="{20F4C084-0C70-44C9-9841-687E50C4FE8D}">
      <dgm:prSet phldrT="[Texto]"/>
      <dgm:spPr/>
      <dgm:t>
        <a:bodyPr/>
        <a:lstStyle/>
        <a:p>
          <a:r>
            <a:rPr lang="es-MX" dirty="0"/>
            <a:t>Comportamiento y efectos</a:t>
          </a:r>
          <a:endParaRPr lang="es-EC" dirty="0"/>
        </a:p>
      </dgm:t>
    </dgm:pt>
    <dgm:pt modelId="{6CC3CDC2-0B1F-47F7-98EF-37F19CD90060}" type="parTrans" cxnId="{AA6B511E-86B0-41AF-9F0C-8CC1388E933A}">
      <dgm:prSet/>
      <dgm:spPr/>
      <dgm:t>
        <a:bodyPr/>
        <a:lstStyle/>
        <a:p>
          <a:endParaRPr lang="es-EC" dirty="0"/>
        </a:p>
      </dgm:t>
    </dgm:pt>
    <dgm:pt modelId="{2D34DCE1-B34B-4A7F-823B-3ACF699100F4}" type="sibTrans" cxnId="{AA6B511E-86B0-41AF-9F0C-8CC1388E933A}">
      <dgm:prSet/>
      <dgm:spPr/>
      <dgm:t>
        <a:bodyPr/>
        <a:lstStyle/>
        <a:p>
          <a:endParaRPr lang="es-EC" dirty="0"/>
        </a:p>
      </dgm:t>
    </dgm:pt>
    <dgm:pt modelId="{906F7832-5F79-4177-A732-11862C018E61}">
      <dgm:prSet phldrT="[Texto]"/>
      <dgm:spPr/>
      <dgm:t>
        <a:bodyPr/>
        <a:lstStyle/>
        <a:p>
          <a:r>
            <a:rPr lang="es-MX" dirty="0"/>
            <a:t>Fuentes de investigación </a:t>
          </a:r>
          <a:endParaRPr lang="es-EC" dirty="0"/>
        </a:p>
      </dgm:t>
    </dgm:pt>
    <dgm:pt modelId="{C19D4817-6C2A-493C-83F0-CBB9E6F13693}" type="parTrans" cxnId="{D5B1BCF1-3FFB-427D-810E-7C9C7ECE1447}">
      <dgm:prSet/>
      <dgm:spPr/>
      <dgm:t>
        <a:bodyPr/>
        <a:lstStyle/>
        <a:p>
          <a:endParaRPr lang="es-EC" dirty="0"/>
        </a:p>
      </dgm:t>
    </dgm:pt>
    <dgm:pt modelId="{15B59B26-A85C-4B35-8FA6-FBA5629BEC60}" type="sibTrans" cxnId="{D5B1BCF1-3FFB-427D-810E-7C9C7ECE1447}">
      <dgm:prSet/>
      <dgm:spPr/>
      <dgm:t>
        <a:bodyPr/>
        <a:lstStyle/>
        <a:p>
          <a:endParaRPr lang="es-EC" dirty="0"/>
        </a:p>
      </dgm:t>
    </dgm:pt>
    <dgm:pt modelId="{47C7ACE5-8A2B-460A-A2CA-C1EB20FED2DE}">
      <dgm:prSet phldrT="[Texto]"/>
      <dgm:spPr/>
      <dgm:t>
        <a:bodyPr/>
        <a:lstStyle/>
        <a:p>
          <a:r>
            <a:rPr lang="es-MX" dirty="0"/>
            <a:t>Explicar</a:t>
          </a:r>
          <a:endParaRPr lang="es-EC" dirty="0"/>
        </a:p>
      </dgm:t>
    </dgm:pt>
    <dgm:pt modelId="{D98325F0-1B72-44B8-A3C6-E6C68D17E878}" type="parTrans" cxnId="{FC580101-0478-4BA7-98E0-2B765637A9B3}">
      <dgm:prSet/>
      <dgm:spPr/>
      <dgm:t>
        <a:bodyPr/>
        <a:lstStyle/>
        <a:p>
          <a:endParaRPr lang="es-EC" dirty="0"/>
        </a:p>
      </dgm:t>
    </dgm:pt>
    <dgm:pt modelId="{FEA225EE-C492-45A8-9A95-BF31D01DA8FC}" type="sibTrans" cxnId="{FC580101-0478-4BA7-98E0-2B765637A9B3}">
      <dgm:prSet/>
      <dgm:spPr/>
      <dgm:t>
        <a:bodyPr/>
        <a:lstStyle/>
        <a:p>
          <a:endParaRPr lang="es-EC" dirty="0"/>
        </a:p>
      </dgm:t>
    </dgm:pt>
    <dgm:pt modelId="{971AC8F5-3F15-4512-8F37-DD30958306B6}" type="pres">
      <dgm:prSet presAssocID="{E20D5AF5-FCC1-4A49-AA9A-7FC5C7D31FEE}" presName="Name0" presStyleCnt="0">
        <dgm:presLayoutVars>
          <dgm:dir/>
          <dgm:animLvl val="lvl"/>
          <dgm:resizeHandles val="exact"/>
        </dgm:presLayoutVars>
      </dgm:prSet>
      <dgm:spPr/>
    </dgm:pt>
    <dgm:pt modelId="{31A9DD6E-CE7B-4803-9A47-5CA94DE90B8A}" type="pres">
      <dgm:prSet presAssocID="{1D97CC18-15C4-40A1-B2F9-5014C8BE626E}" presName="parTxOnly" presStyleLbl="node1" presStyleIdx="0" presStyleCnt="5">
        <dgm:presLayoutVars>
          <dgm:chMax val="0"/>
          <dgm:chPref val="0"/>
          <dgm:bulletEnabled val="1"/>
        </dgm:presLayoutVars>
      </dgm:prSet>
      <dgm:spPr/>
    </dgm:pt>
    <dgm:pt modelId="{1E2E493B-628A-47A3-8EAB-5366AC2BB522}" type="pres">
      <dgm:prSet presAssocID="{2CAB5A42-D40D-41A6-8C2E-4549D29E4DFB}" presName="parTxOnlySpace" presStyleCnt="0"/>
      <dgm:spPr/>
    </dgm:pt>
    <dgm:pt modelId="{C13326AF-5569-4597-959B-78B600573F36}" type="pres">
      <dgm:prSet presAssocID="{86639DE0-9051-4616-BD99-AFD720759515}" presName="parTxOnly" presStyleLbl="node1" presStyleIdx="1" presStyleCnt="5">
        <dgm:presLayoutVars>
          <dgm:chMax val="0"/>
          <dgm:chPref val="0"/>
          <dgm:bulletEnabled val="1"/>
        </dgm:presLayoutVars>
      </dgm:prSet>
      <dgm:spPr/>
    </dgm:pt>
    <dgm:pt modelId="{F3CC5670-D36D-4BE6-9607-18087A6B9F34}" type="pres">
      <dgm:prSet presAssocID="{23D4611E-0704-4315-B389-88249670E0AB}" presName="parTxOnlySpace" presStyleCnt="0"/>
      <dgm:spPr/>
    </dgm:pt>
    <dgm:pt modelId="{0703268E-9DF5-4C9A-8F55-58EABE338F44}" type="pres">
      <dgm:prSet presAssocID="{20F4C084-0C70-44C9-9841-687E50C4FE8D}" presName="parTxOnly" presStyleLbl="node1" presStyleIdx="2" presStyleCnt="5">
        <dgm:presLayoutVars>
          <dgm:chMax val="0"/>
          <dgm:chPref val="0"/>
          <dgm:bulletEnabled val="1"/>
        </dgm:presLayoutVars>
      </dgm:prSet>
      <dgm:spPr/>
    </dgm:pt>
    <dgm:pt modelId="{91E83A03-29FA-4988-96CD-54A5C3771DD2}" type="pres">
      <dgm:prSet presAssocID="{2D34DCE1-B34B-4A7F-823B-3ACF699100F4}" presName="parTxOnlySpace" presStyleCnt="0"/>
      <dgm:spPr/>
    </dgm:pt>
    <dgm:pt modelId="{5A347CE0-E7D7-4195-B46F-EF1130F709B0}" type="pres">
      <dgm:prSet presAssocID="{906F7832-5F79-4177-A732-11862C018E61}" presName="parTxOnly" presStyleLbl="node1" presStyleIdx="3" presStyleCnt="5">
        <dgm:presLayoutVars>
          <dgm:chMax val="0"/>
          <dgm:chPref val="0"/>
          <dgm:bulletEnabled val="1"/>
        </dgm:presLayoutVars>
      </dgm:prSet>
      <dgm:spPr/>
    </dgm:pt>
    <dgm:pt modelId="{BEF8A531-83E1-43AB-97F1-93AE2E60EF57}" type="pres">
      <dgm:prSet presAssocID="{15B59B26-A85C-4B35-8FA6-FBA5629BEC60}" presName="parTxOnlySpace" presStyleCnt="0"/>
      <dgm:spPr/>
    </dgm:pt>
    <dgm:pt modelId="{F4AE8017-1FB9-4F26-9C1B-E24FFA309641}" type="pres">
      <dgm:prSet presAssocID="{47C7ACE5-8A2B-460A-A2CA-C1EB20FED2DE}" presName="parTxOnly" presStyleLbl="node1" presStyleIdx="4" presStyleCnt="5">
        <dgm:presLayoutVars>
          <dgm:chMax val="0"/>
          <dgm:chPref val="0"/>
          <dgm:bulletEnabled val="1"/>
        </dgm:presLayoutVars>
      </dgm:prSet>
      <dgm:spPr/>
    </dgm:pt>
  </dgm:ptLst>
  <dgm:cxnLst>
    <dgm:cxn modelId="{FC580101-0478-4BA7-98E0-2B765637A9B3}" srcId="{E20D5AF5-FCC1-4A49-AA9A-7FC5C7D31FEE}" destId="{47C7ACE5-8A2B-460A-A2CA-C1EB20FED2DE}" srcOrd="4" destOrd="0" parTransId="{D98325F0-1B72-44B8-A3C6-E6C68D17E878}" sibTransId="{FEA225EE-C492-45A8-9A95-BF31D01DA8FC}"/>
    <dgm:cxn modelId="{AA6B511E-86B0-41AF-9F0C-8CC1388E933A}" srcId="{E20D5AF5-FCC1-4A49-AA9A-7FC5C7D31FEE}" destId="{20F4C084-0C70-44C9-9841-687E50C4FE8D}" srcOrd="2" destOrd="0" parTransId="{6CC3CDC2-0B1F-47F7-98EF-37F19CD90060}" sibTransId="{2D34DCE1-B34B-4A7F-823B-3ACF699100F4}"/>
    <dgm:cxn modelId="{5B772F27-1249-42D2-8048-DF5752078C17}" type="presOf" srcId="{E20D5AF5-FCC1-4A49-AA9A-7FC5C7D31FEE}" destId="{971AC8F5-3F15-4512-8F37-DD30958306B6}" srcOrd="0" destOrd="0" presId="urn:microsoft.com/office/officeart/2005/8/layout/chevron1"/>
    <dgm:cxn modelId="{496FDE2E-B3A9-4DDA-AA02-7BF6037A0ACA}" type="presOf" srcId="{47C7ACE5-8A2B-460A-A2CA-C1EB20FED2DE}" destId="{F4AE8017-1FB9-4F26-9C1B-E24FFA309641}" srcOrd="0" destOrd="0" presId="urn:microsoft.com/office/officeart/2005/8/layout/chevron1"/>
    <dgm:cxn modelId="{7F816330-6ADB-4B42-8DA7-FCEB2F4EB897}" srcId="{E20D5AF5-FCC1-4A49-AA9A-7FC5C7D31FEE}" destId="{1D97CC18-15C4-40A1-B2F9-5014C8BE626E}" srcOrd="0" destOrd="0" parTransId="{1374CB84-60BF-492D-8C50-B4BBF9B11627}" sibTransId="{2CAB5A42-D40D-41A6-8C2E-4549D29E4DFB}"/>
    <dgm:cxn modelId="{F441C233-A235-49DE-9CD9-15CFC8FE2182}" srcId="{E20D5AF5-FCC1-4A49-AA9A-7FC5C7D31FEE}" destId="{86639DE0-9051-4616-BD99-AFD720759515}" srcOrd="1" destOrd="0" parTransId="{ED070262-3514-4717-A00E-7281D5A99938}" sibTransId="{23D4611E-0704-4315-B389-88249670E0AB}"/>
    <dgm:cxn modelId="{C41494AC-FBA4-4399-A41F-FD4D3A234C4A}" type="presOf" srcId="{906F7832-5F79-4177-A732-11862C018E61}" destId="{5A347CE0-E7D7-4195-B46F-EF1130F709B0}" srcOrd="0" destOrd="0" presId="urn:microsoft.com/office/officeart/2005/8/layout/chevron1"/>
    <dgm:cxn modelId="{8172A6B0-43DA-48A0-A99C-60993B8D6C0B}" type="presOf" srcId="{86639DE0-9051-4616-BD99-AFD720759515}" destId="{C13326AF-5569-4597-959B-78B600573F36}" srcOrd="0" destOrd="0" presId="urn:microsoft.com/office/officeart/2005/8/layout/chevron1"/>
    <dgm:cxn modelId="{59354CCC-565C-438B-A10B-7BE2D6041ADB}" type="presOf" srcId="{1D97CC18-15C4-40A1-B2F9-5014C8BE626E}" destId="{31A9DD6E-CE7B-4803-9A47-5CA94DE90B8A}" srcOrd="0" destOrd="0" presId="urn:microsoft.com/office/officeart/2005/8/layout/chevron1"/>
    <dgm:cxn modelId="{B30322D2-7403-4F34-BAD2-7FF1CF57B48D}" type="presOf" srcId="{20F4C084-0C70-44C9-9841-687E50C4FE8D}" destId="{0703268E-9DF5-4C9A-8F55-58EABE338F44}" srcOrd="0" destOrd="0" presId="urn:microsoft.com/office/officeart/2005/8/layout/chevron1"/>
    <dgm:cxn modelId="{D5B1BCF1-3FFB-427D-810E-7C9C7ECE1447}" srcId="{E20D5AF5-FCC1-4A49-AA9A-7FC5C7D31FEE}" destId="{906F7832-5F79-4177-A732-11862C018E61}" srcOrd="3" destOrd="0" parTransId="{C19D4817-6C2A-493C-83F0-CBB9E6F13693}" sibTransId="{15B59B26-A85C-4B35-8FA6-FBA5629BEC60}"/>
    <dgm:cxn modelId="{B65393B1-EAA8-4626-9E8E-A45B42554929}" type="presParOf" srcId="{971AC8F5-3F15-4512-8F37-DD30958306B6}" destId="{31A9DD6E-CE7B-4803-9A47-5CA94DE90B8A}" srcOrd="0" destOrd="0" presId="urn:microsoft.com/office/officeart/2005/8/layout/chevron1"/>
    <dgm:cxn modelId="{EE9B60C3-0C75-4157-832E-82330EA264AF}" type="presParOf" srcId="{971AC8F5-3F15-4512-8F37-DD30958306B6}" destId="{1E2E493B-628A-47A3-8EAB-5366AC2BB522}" srcOrd="1" destOrd="0" presId="urn:microsoft.com/office/officeart/2005/8/layout/chevron1"/>
    <dgm:cxn modelId="{08546D57-7E03-4992-9E16-65E15E5DB5A7}" type="presParOf" srcId="{971AC8F5-3F15-4512-8F37-DD30958306B6}" destId="{C13326AF-5569-4597-959B-78B600573F36}" srcOrd="2" destOrd="0" presId="urn:microsoft.com/office/officeart/2005/8/layout/chevron1"/>
    <dgm:cxn modelId="{7B608EAE-6E9A-448C-9CD8-FCB3D7E542FA}" type="presParOf" srcId="{971AC8F5-3F15-4512-8F37-DD30958306B6}" destId="{F3CC5670-D36D-4BE6-9607-18087A6B9F34}" srcOrd="3" destOrd="0" presId="urn:microsoft.com/office/officeart/2005/8/layout/chevron1"/>
    <dgm:cxn modelId="{020DBF9F-FCC6-42CD-9CE1-C0094BB6D0EA}" type="presParOf" srcId="{971AC8F5-3F15-4512-8F37-DD30958306B6}" destId="{0703268E-9DF5-4C9A-8F55-58EABE338F44}" srcOrd="4" destOrd="0" presId="urn:microsoft.com/office/officeart/2005/8/layout/chevron1"/>
    <dgm:cxn modelId="{51F7CA2C-1523-4C61-BEF0-D232E8236E6F}" type="presParOf" srcId="{971AC8F5-3F15-4512-8F37-DD30958306B6}" destId="{91E83A03-29FA-4988-96CD-54A5C3771DD2}" srcOrd="5" destOrd="0" presId="urn:microsoft.com/office/officeart/2005/8/layout/chevron1"/>
    <dgm:cxn modelId="{135412B5-8A6F-4074-A95B-211994AB3D96}" type="presParOf" srcId="{971AC8F5-3F15-4512-8F37-DD30958306B6}" destId="{5A347CE0-E7D7-4195-B46F-EF1130F709B0}" srcOrd="6" destOrd="0" presId="urn:microsoft.com/office/officeart/2005/8/layout/chevron1"/>
    <dgm:cxn modelId="{49025A3A-93A2-44BB-86E1-0F417FA81128}" type="presParOf" srcId="{971AC8F5-3F15-4512-8F37-DD30958306B6}" destId="{BEF8A531-83E1-43AB-97F1-93AE2E60EF57}" srcOrd="7" destOrd="0" presId="urn:microsoft.com/office/officeart/2005/8/layout/chevron1"/>
    <dgm:cxn modelId="{75428E65-86A6-477C-82AC-C69E4EE937B9}" type="presParOf" srcId="{971AC8F5-3F15-4512-8F37-DD30958306B6}" destId="{F4AE8017-1FB9-4F26-9C1B-E24FFA309641}" srcOrd="8"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01DAFC0-574C-4BBD-9AC3-0E440963ECBE}" type="doc">
      <dgm:prSet loTypeId="urn:microsoft.com/office/officeart/2009/3/layout/HorizontalOrganizationChart" loCatId="hierarchy" qsTypeId="urn:microsoft.com/office/officeart/2005/8/quickstyle/simple3" qsCatId="simple" csTypeId="urn:microsoft.com/office/officeart/2005/8/colors/colorful2" csCatId="colorful" phldr="1"/>
      <dgm:spPr/>
      <dgm:t>
        <a:bodyPr/>
        <a:lstStyle/>
        <a:p>
          <a:endParaRPr lang="es-EC"/>
        </a:p>
      </dgm:t>
    </dgm:pt>
    <dgm:pt modelId="{86D09110-800B-4157-A32A-8FF09022EF4D}">
      <dgm:prSet phldrT="[Texto]"/>
      <dgm:spPr/>
      <dgm:t>
        <a:bodyPr/>
        <a:lstStyle/>
        <a:p>
          <a:r>
            <a:rPr lang="es-MX" dirty="0"/>
            <a:t>Fuente información mixta</a:t>
          </a:r>
          <a:endParaRPr lang="es-EC" dirty="0"/>
        </a:p>
      </dgm:t>
    </dgm:pt>
    <dgm:pt modelId="{2F0A3277-1801-46BA-8517-71D4E4DE9C8E}" type="parTrans" cxnId="{10DA2B0B-1D8C-483A-ACEE-0395F97A61AB}">
      <dgm:prSet/>
      <dgm:spPr/>
      <dgm:t>
        <a:bodyPr/>
        <a:lstStyle/>
        <a:p>
          <a:endParaRPr lang="es-EC"/>
        </a:p>
      </dgm:t>
    </dgm:pt>
    <dgm:pt modelId="{E2D18DD4-98E6-40EE-B836-55979CB9E205}" type="sibTrans" cxnId="{10DA2B0B-1D8C-483A-ACEE-0395F97A61AB}">
      <dgm:prSet/>
      <dgm:spPr/>
      <dgm:t>
        <a:bodyPr/>
        <a:lstStyle/>
        <a:p>
          <a:endParaRPr lang="es-EC"/>
        </a:p>
      </dgm:t>
    </dgm:pt>
    <dgm:pt modelId="{A6DB216E-343F-45C2-9B72-FB4B780585CE}">
      <dgm:prSet phldrT="[Texto]"/>
      <dgm:spPr/>
      <dgm:t>
        <a:bodyPr/>
        <a:lstStyle/>
        <a:p>
          <a:r>
            <a:rPr lang="es-MX" dirty="0"/>
            <a:t>Fuente primaria</a:t>
          </a:r>
          <a:endParaRPr lang="es-EC" dirty="0"/>
        </a:p>
      </dgm:t>
    </dgm:pt>
    <dgm:pt modelId="{13285A20-CBD2-4BCD-8E76-A5C9FC3A6BD8}" type="parTrans" cxnId="{AE57080F-4B54-43E2-BC2C-5D11C83859FF}">
      <dgm:prSet/>
      <dgm:spPr/>
      <dgm:t>
        <a:bodyPr/>
        <a:lstStyle/>
        <a:p>
          <a:endParaRPr lang="es-EC"/>
        </a:p>
      </dgm:t>
    </dgm:pt>
    <dgm:pt modelId="{19A40C92-6765-4064-9CD1-30EAAC74E011}" type="sibTrans" cxnId="{AE57080F-4B54-43E2-BC2C-5D11C83859FF}">
      <dgm:prSet/>
      <dgm:spPr/>
      <dgm:t>
        <a:bodyPr/>
        <a:lstStyle/>
        <a:p>
          <a:endParaRPr lang="es-EC"/>
        </a:p>
      </dgm:t>
    </dgm:pt>
    <dgm:pt modelId="{F0443703-EF92-48FC-81B0-8FCC5CA1269B}">
      <dgm:prSet phldrT="[Texto]"/>
      <dgm:spPr/>
      <dgm:t>
        <a:bodyPr/>
        <a:lstStyle/>
        <a:p>
          <a:r>
            <a:rPr lang="es-MX" dirty="0"/>
            <a:t>Fuente secundaria</a:t>
          </a:r>
          <a:endParaRPr lang="es-EC" dirty="0"/>
        </a:p>
      </dgm:t>
    </dgm:pt>
    <dgm:pt modelId="{73694F44-C4E3-4D01-B0E4-4EAAA00B84AC}" type="parTrans" cxnId="{E57E09BC-D1DF-4544-927E-A66D03DA1A07}">
      <dgm:prSet/>
      <dgm:spPr/>
      <dgm:t>
        <a:bodyPr/>
        <a:lstStyle/>
        <a:p>
          <a:endParaRPr lang="es-EC"/>
        </a:p>
      </dgm:t>
    </dgm:pt>
    <dgm:pt modelId="{572CC16F-A319-4F5F-B392-52147AE34CAF}" type="sibTrans" cxnId="{E57E09BC-D1DF-4544-927E-A66D03DA1A07}">
      <dgm:prSet/>
      <dgm:spPr/>
      <dgm:t>
        <a:bodyPr/>
        <a:lstStyle/>
        <a:p>
          <a:endParaRPr lang="es-EC"/>
        </a:p>
      </dgm:t>
    </dgm:pt>
    <dgm:pt modelId="{290FED74-6515-47DD-9463-BC9C43592213}" type="pres">
      <dgm:prSet presAssocID="{B01DAFC0-574C-4BBD-9AC3-0E440963ECBE}" presName="hierChild1" presStyleCnt="0">
        <dgm:presLayoutVars>
          <dgm:orgChart val="1"/>
          <dgm:chPref val="1"/>
          <dgm:dir/>
          <dgm:animOne val="branch"/>
          <dgm:animLvl val="lvl"/>
          <dgm:resizeHandles/>
        </dgm:presLayoutVars>
      </dgm:prSet>
      <dgm:spPr/>
    </dgm:pt>
    <dgm:pt modelId="{3D08C9F7-1E9E-4DBB-8C17-3FCB54CEBBD9}" type="pres">
      <dgm:prSet presAssocID="{86D09110-800B-4157-A32A-8FF09022EF4D}" presName="hierRoot1" presStyleCnt="0">
        <dgm:presLayoutVars>
          <dgm:hierBranch val="init"/>
        </dgm:presLayoutVars>
      </dgm:prSet>
      <dgm:spPr/>
    </dgm:pt>
    <dgm:pt modelId="{FEBA8045-E785-4066-9180-787205D8E029}" type="pres">
      <dgm:prSet presAssocID="{86D09110-800B-4157-A32A-8FF09022EF4D}" presName="rootComposite1" presStyleCnt="0"/>
      <dgm:spPr/>
    </dgm:pt>
    <dgm:pt modelId="{06E3163A-81DD-4713-BFF9-4B16E45EC010}" type="pres">
      <dgm:prSet presAssocID="{86D09110-800B-4157-A32A-8FF09022EF4D}" presName="rootText1" presStyleLbl="node0" presStyleIdx="0" presStyleCnt="1">
        <dgm:presLayoutVars>
          <dgm:chPref val="3"/>
        </dgm:presLayoutVars>
      </dgm:prSet>
      <dgm:spPr/>
    </dgm:pt>
    <dgm:pt modelId="{13EC035A-36D9-4F1E-8D91-BC758FC84F03}" type="pres">
      <dgm:prSet presAssocID="{86D09110-800B-4157-A32A-8FF09022EF4D}" presName="rootConnector1" presStyleLbl="node1" presStyleIdx="0" presStyleCnt="0"/>
      <dgm:spPr/>
    </dgm:pt>
    <dgm:pt modelId="{C3B559A6-B4D9-46E9-B0B0-43E095C2B5CD}" type="pres">
      <dgm:prSet presAssocID="{86D09110-800B-4157-A32A-8FF09022EF4D}" presName="hierChild2" presStyleCnt="0"/>
      <dgm:spPr/>
    </dgm:pt>
    <dgm:pt modelId="{441F86C9-06A3-4C63-AF16-A085B37590A9}" type="pres">
      <dgm:prSet presAssocID="{13285A20-CBD2-4BCD-8E76-A5C9FC3A6BD8}" presName="Name64" presStyleLbl="parChTrans1D2" presStyleIdx="0" presStyleCnt="2"/>
      <dgm:spPr/>
    </dgm:pt>
    <dgm:pt modelId="{10957648-CB4D-472C-8D20-8A40D56D2632}" type="pres">
      <dgm:prSet presAssocID="{A6DB216E-343F-45C2-9B72-FB4B780585CE}" presName="hierRoot2" presStyleCnt="0">
        <dgm:presLayoutVars>
          <dgm:hierBranch val="init"/>
        </dgm:presLayoutVars>
      </dgm:prSet>
      <dgm:spPr/>
    </dgm:pt>
    <dgm:pt modelId="{B54B3596-96D0-472B-8D73-E5D84292C413}" type="pres">
      <dgm:prSet presAssocID="{A6DB216E-343F-45C2-9B72-FB4B780585CE}" presName="rootComposite" presStyleCnt="0"/>
      <dgm:spPr/>
    </dgm:pt>
    <dgm:pt modelId="{74586399-5C2A-4CEB-A669-910C8CFE7E2F}" type="pres">
      <dgm:prSet presAssocID="{A6DB216E-343F-45C2-9B72-FB4B780585CE}" presName="rootText" presStyleLbl="node2" presStyleIdx="0" presStyleCnt="2">
        <dgm:presLayoutVars>
          <dgm:chPref val="3"/>
        </dgm:presLayoutVars>
      </dgm:prSet>
      <dgm:spPr/>
    </dgm:pt>
    <dgm:pt modelId="{8902A15A-F38D-4883-9A71-947AD3F94621}" type="pres">
      <dgm:prSet presAssocID="{A6DB216E-343F-45C2-9B72-FB4B780585CE}" presName="rootConnector" presStyleLbl="node2" presStyleIdx="0" presStyleCnt="2"/>
      <dgm:spPr/>
    </dgm:pt>
    <dgm:pt modelId="{A65DD7A0-B4D8-43BE-A766-B40503F82446}" type="pres">
      <dgm:prSet presAssocID="{A6DB216E-343F-45C2-9B72-FB4B780585CE}" presName="hierChild4" presStyleCnt="0"/>
      <dgm:spPr/>
    </dgm:pt>
    <dgm:pt modelId="{45B13389-9ADF-4138-9861-F0765BFDFF1E}" type="pres">
      <dgm:prSet presAssocID="{A6DB216E-343F-45C2-9B72-FB4B780585CE}" presName="hierChild5" presStyleCnt="0"/>
      <dgm:spPr/>
    </dgm:pt>
    <dgm:pt modelId="{1D3A5321-D7E0-43AA-85F5-36D1C6624F61}" type="pres">
      <dgm:prSet presAssocID="{73694F44-C4E3-4D01-B0E4-4EAAA00B84AC}" presName="Name64" presStyleLbl="parChTrans1D2" presStyleIdx="1" presStyleCnt="2"/>
      <dgm:spPr/>
    </dgm:pt>
    <dgm:pt modelId="{F95B44FD-DD3D-4688-8297-AA1C71FC83B2}" type="pres">
      <dgm:prSet presAssocID="{F0443703-EF92-48FC-81B0-8FCC5CA1269B}" presName="hierRoot2" presStyleCnt="0">
        <dgm:presLayoutVars>
          <dgm:hierBranch val="init"/>
        </dgm:presLayoutVars>
      </dgm:prSet>
      <dgm:spPr/>
    </dgm:pt>
    <dgm:pt modelId="{15267F4A-2B21-4E09-91D9-D1668758AB65}" type="pres">
      <dgm:prSet presAssocID="{F0443703-EF92-48FC-81B0-8FCC5CA1269B}" presName="rootComposite" presStyleCnt="0"/>
      <dgm:spPr/>
    </dgm:pt>
    <dgm:pt modelId="{2A168421-F13F-4B2F-AD42-E1EE7A1429EF}" type="pres">
      <dgm:prSet presAssocID="{F0443703-EF92-48FC-81B0-8FCC5CA1269B}" presName="rootText" presStyleLbl="node2" presStyleIdx="1" presStyleCnt="2">
        <dgm:presLayoutVars>
          <dgm:chPref val="3"/>
        </dgm:presLayoutVars>
      </dgm:prSet>
      <dgm:spPr/>
    </dgm:pt>
    <dgm:pt modelId="{D78D30AE-3B88-43D1-BFE1-570190172A2A}" type="pres">
      <dgm:prSet presAssocID="{F0443703-EF92-48FC-81B0-8FCC5CA1269B}" presName="rootConnector" presStyleLbl="node2" presStyleIdx="1" presStyleCnt="2"/>
      <dgm:spPr/>
    </dgm:pt>
    <dgm:pt modelId="{67CF8A37-2B54-4466-AD93-9231E7BDE050}" type="pres">
      <dgm:prSet presAssocID="{F0443703-EF92-48FC-81B0-8FCC5CA1269B}" presName="hierChild4" presStyleCnt="0"/>
      <dgm:spPr/>
    </dgm:pt>
    <dgm:pt modelId="{437EC922-9C7E-4CA7-B4D3-99FD81A345A8}" type="pres">
      <dgm:prSet presAssocID="{F0443703-EF92-48FC-81B0-8FCC5CA1269B}" presName="hierChild5" presStyleCnt="0"/>
      <dgm:spPr/>
    </dgm:pt>
    <dgm:pt modelId="{E243E017-A352-450B-BAB5-A58B6AA4BC4B}" type="pres">
      <dgm:prSet presAssocID="{86D09110-800B-4157-A32A-8FF09022EF4D}" presName="hierChild3" presStyleCnt="0"/>
      <dgm:spPr/>
    </dgm:pt>
  </dgm:ptLst>
  <dgm:cxnLst>
    <dgm:cxn modelId="{10DA2B0B-1D8C-483A-ACEE-0395F97A61AB}" srcId="{B01DAFC0-574C-4BBD-9AC3-0E440963ECBE}" destId="{86D09110-800B-4157-A32A-8FF09022EF4D}" srcOrd="0" destOrd="0" parTransId="{2F0A3277-1801-46BA-8517-71D4E4DE9C8E}" sibTransId="{E2D18DD4-98E6-40EE-B836-55979CB9E205}"/>
    <dgm:cxn modelId="{AE57080F-4B54-43E2-BC2C-5D11C83859FF}" srcId="{86D09110-800B-4157-A32A-8FF09022EF4D}" destId="{A6DB216E-343F-45C2-9B72-FB4B780585CE}" srcOrd="0" destOrd="0" parTransId="{13285A20-CBD2-4BCD-8E76-A5C9FC3A6BD8}" sibTransId="{19A40C92-6765-4064-9CD1-30EAAC74E011}"/>
    <dgm:cxn modelId="{ED9EEA32-8834-40D2-BB81-DC5A0EBF09D1}" type="presOf" srcId="{73694F44-C4E3-4D01-B0E4-4EAAA00B84AC}" destId="{1D3A5321-D7E0-43AA-85F5-36D1C6624F61}" srcOrd="0" destOrd="0" presId="urn:microsoft.com/office/officeart/2009/3/layout/HorizontalOrganizationChart"/>
    <dgm:cxn modelId="{D9239237-40D5-48E1-88B3-258457D4E2E5}" type="presOf" srcId="{13285A20-CBD2-4BCD-8E76-A5C9FC3A6BD8}" destId="{441F86C9-06A3-4C63-AF16-A085B37590A9}" srcOrd="0" destOrd="0" presId="urn:microsoft.com/office/officeart/2009/3/layout/HorizontalOrganizationChart"/>
    <dgm:cxn modelId="{96840D78-1BE1-46F8-87D3-671B1C3384C9}" type="presOf" srcId="{F0443703-EF92-48FC-81B0-8FCC5CA1269B}" destId="{2A168421-F13F-4B2F-AD42-E1EE7A1429EF}" srcOrd="0" destOrd="0" presId="urn:microsoft.com/office/officeart/2009/3/layout/HorizontalOrganizationChart"/>
    <dgm:cxn modelId="{10267B78-195A-4D02-9E47-A36281C2AE77}" type="presOf" srcId="{A6DB216E-343F-45C2-9B72-FB4B780585CE}" destId="{74586399-5C2A-4CEB-A669-910C8CFE7E2F}" srcOrd="0" destOrd="0" presId="urn:microsoft.com/office/officeart/2009/3/layout/HorizontalOrganizationChart"/>
    <dgm:cxn modelId="{5AF1D194-FC73-4449-A1F7-774ACDDE5263}" type="presOf" srcId="{B01DAFC0-574C-4BBD-9AC3-0E440963ECBE}" destId="{290FED74-6515-47DD-9463-BC9C43592213}" srcOrd="0" destOrd="0" presId="urn:microsoft.com/office/officeart/2009/3/layout/HorizontalOrganizationChart"/>
    <dgm:cxn modelId="{2F9502B1-0974-4329-BF7F-80BB38A93A20}" type="presOf" srcId="{A6DB216E-343F-45C2-9B72-FB4B780585CE}" destId="{8902A15A-F38D-4883-9A71-947AD3F94621}" srcOrd="1" destOrd="0" presId="urn:microsoft.com/office/officeart/2009/3/layout/HorizontalOrganizationChart"/>
    <dgm:cxn modelId="{32B5CCB5-B5F9-4EAC-B391-A219FF9D8CE9}" type="presOf" srcId="{F0443703-EF92-48FC-81B0-8FCC5CA1269B}" destId="{D78D30AE-3B88-43D1-BFE1-570190172A2A}" srcOrd="1" destOrd="0" presId="urn:microsoft.com/office/officeart/2009/3/layout/HorizontalOrganizationChart"/>
    <dgm:cxn modelId="{E57E09BC-D1DF-4544-927E-A66D03DA1A07}" srcId="{86D09110-800B-4157-A32A-8FF09022EF4D}" destId="{F0443703-EF92-48FC-81B0-8FCC5CA1269B}" srcOrd="1" destOrd="0" parTransId="{73694F44-C4E3-4D01-B0E4-4EAAA00B84AC}" sibTransId="{572CC16F-A319-4F5F-B392-52147AE34CAF}"/>
    <dgm:cxn modelId="{903F55CD-50E0-4F36-956C-02A16D69860C}" type="presOf" srcId="{86D09110-800B-4157-A32A-8FF09022EF4D}" destId="{06E3163A-81DD-4713-BFF9-4B16E45EC010}" srcOrd="0" destOrd="0" presId="urn:microsoft.com/office/officeart/2009/3/layout/HorizontalOrganizationChart"/>
    <dgm:cxn modelId="{F7E652FE-1C15-4512-B271-A2A882909DF2}" type="presOf" srcId="{86D09110-800B-4157-A32A-8FF09022EF4D}" destId="{13EC035A-36D9-4F1E-8D91-BC758FC84F03}" srcOrd="1" destOrd="0" presId="urn:microsoft.com/office/officeart/2009/3/layout/HorizontalOrganizationChart"/>
    <dgm:cxn modelId="{9957F882-6408-43A4-9676-F65AD56B335F}" type="presParOf" srcId="{290FED74-6515-47DD-9463-BC9C43592213}" destId="{3D08C9F7-1E9E-4DBB-8C17-3FCB54CEBBD9}" srcOrd="0" destOrd="0" presId="urn:microsoft.com/office/officeart/2009/3/layout/HorizontalOrganizationChart"/>
    <dgm:cxn modelId="{9B1D19B3-404D-48D2-A0B8-E2A8302BA1D0}" type="presParOf" srcId="{3D08C9F7-1E9E-4DBB-8C17-3FCB54CEBBD9}" destId="{FEBA8045-E785-4066-9180-787205D8E029}" srcOrd="0" destOrd="0" presId="urn:microsoft.com/office/officeart/2009/3/layout/HorizontalOrganizationChart"/>
    <dgm:cxn modelId="{F1F4B4CA-F276-4202-AA99-42225318D180}" type="presParOf" srcId="{FEBA8045-E785-4066-9180-787205D8E029}" destId="{06E3163A-81DD-4713-BFF9-4B16E45EC010}" srcOrd="0" destOrd="0" presId="urn:microsoft.com/office/officeart/2009/3/layout/HorizontalOrganizationChart"/>
    <dgm:cxn modelId="{5864D31C-3A05-4428-BBF8-CDB3727767C1}" type="presParOf" srcId="{FEBA8045-E785-4066-9180-787205D8E029}" destId="{13EC035A-36D9-4F1E-8D91-BC758FC84F03}" srcOrd="1" destOrd="0" presId="urn:microsoft.com/office/officeart/2009/3/layout/HorizontalOrganizationChart"/>
    <dgm:cxn modelId="{0DFEF810-44CC-4113-88A2-550F50D55F5B}" type="presParOf" srcId="{3D08C9F7-1E9E-4DBB-8C17-3FCB54CEBBD9}" destId="{C3B559A6-B4D9-46E9-B0B0-43E095C2B5CD}" srcOrd="1" destOrd="0" presId="urn:microsoft.com/office/officeart/2009/3/layout/HorizontalOrganizationChart"/>
    <dgm:cxn modelId="{33DFA16D-97BC-4EA5-9250-BE3461F8D4FB}" type="presParOf" srcId="{C3B559A6-B4D9-46E9-B0B0-43E095C2B5CD}" destId="{441F86C9-06A3-4C63-AF16-A085B37590A9}" srcOrd="0" destOrd="0" presId="urn:microsoft.com/office/officeart/2009/3/layout/HorizontalOrganizationChart"/>
    <dgm:cxn modelId="{33AB453F-1BE8-4C66-8B69-B3A52FE54B93}" type="presParOf" srcId="{C3B559A6-B4D9-46E9-B0B0-43E095C2B5CD}" destId="{10957648-CB4D-472C-8D20-8A40D56D2632}" srcOrd="1" destOrd="0" presId="urn:microsoft.com/office/officeart/2009/3/layout/HorizontalOrganizationChart"/>
    <dgm:cxn modelId="{D876D49D-B7A1-4C86-934A-0E2E501D460B}" type="presParOf" srcId="{10957648-CB4D-472C-8D20-8A40D56D2632}" destId="{B54B3596-96D0-472B-8D73-E5D84292C413}" srcOrd="0" destOrd="0" presId="urn:microsoft.com/office/officeart/2009/3/layout/HorizontalOrganizationChart"/>
    <dgm:cxn modelId="{9BF61BA3-FF2B-4C5D-AD3F-CC0AB8D55FD1}" type="presParOf" srcId="{B54B3596-96D0-472B-8D73-E5D84292C413}" destId="{74586399-5C2A-4CEB-A669-910C8CFE7E2F}" srcOrd="0" destOrd="0" presId="urn:microsoft.com/office/officeart/2009/3/layout/HorizontalOrganizationChart"/>
    <dgm:cxn modelId="{F7E3411A-B33B-4B89-8CC9-CA7575EE2E63}" type="presParOf" srcId="{B54B3596-96D0-472B-8D73-E5D84292C413}" destId="{8902A15A-F38D-4883-9A71-947AD3F94621}" srcOrd="1" destOrd="0" presId="urn:microsoft.com/office/officeart/2009/3/layout/HorizontalOrganizationChart"/>
    <dgm:cxn modelId="{B78351A4-5C27-4C14-BCB2-7841CE1E75D3}" type="presParOf" srcId="{10957648-CB4D-472C-8D20-8A40D56D2632}" destId="{A65DD7A0-B4D8-43BE-A766-B40503F82446}" srcOrd="1" destOrd="0" presId="urn:microsoft.com/office/officeart/2009/3/layout/HorizontalOrganizationChart"/>
    <dgm:cxn modelId="{5F12B0D2-ABB5-4A56-A969-E31D4559AD7C}" type="presParOf" srcId="{10957648-CB4D-472C-8D20-8A40D56D2632}" destId="{45B13389-9ADF-4138-9861-F0765BFDFF1E}" srcOrd="2" destOrd="0" presId="urn:microsoft.com/office/officeart/2009/3/layout/HorizontalOrganizationChart"/>
    <dgm:cxn modelId="{ACA184C8-10F4-4262-8CBB-4C4020B8EE0E}" type="presParOf" srcId="{C3B559A6-B4D9-46E9-B0B0-43E095C2B5CD}" destId="{1D3A5321-D7E0-43AA-85F5-36D1C6624F61}" srcOrd="2" destOrd="0" presId="urn:microsoft.com/office/officeart/2009/3/layout/HorizontalOrganizationChart"/>
    <dgm:cxn modelId="{A3854E61-AB2F-4CED-960B-85FF767C75FA}" type="presParOf" srcId="{C3B559A6-B4D9-46E9-B0B0-43E095C2B5CD}" destId="{F95B44FD-DD3D-4688-8297-AA1C71FC83B2}" srcOrd="3" destOrd="0" presId="urn:microsoft.com/office/officeart/2009/3/layout/HorizontalOrganizationChart"/>
    <dgm:cxn modelId="{A8CB3BDD-B0C9-4831-A2E4-FD976A1957F2}" type="presParOf" srcId="{F95B44FD-DD3D-4688-8297-AA1C71FC83B2}" destId="{15267F4A-2B21-4E09-91D9-D1668758AB65}" srcOrd="0" destOrd="0" presId="urn:microsoft.com/office/officeart/2009/3/layout/HorizontalOrganizationChart"/>
    <dgm:cxn modelId="{7268BA90-B10F-437A-AFED-F30D3D111449}" type="presParOf" srcId="{15267F4A-2B21-4E09-91D9-D1668758AB65}" destId="{2A168421-F13F-4B2F-AD42-E1EE7A1429EF}" srcOrd="0" destOrd="0" presId="urn:microsoft.com/office/officeart/2009/3/layout/HorizontalOrganizationChart"/>
    <dgm:cxn modelId="{E4AF5D92-E2C0-4C5F-BA66-36C1F8C29FD4}" type="presParOf" srcId="{15267F4A-2B21-4E09-91D9-D1668758AB65}" destId="{D78D30AE-3B88-43D1-BFE1-570190172A2A}" srcOrd="1" destOrd="0" presId="urn:microsoft.com/office/officeart/2009/3/layout/HorizontalOrganizationChart"/>
    <dgm:cxn modelId="{771A5CD5-C97A-43FF-9298-96F4F74965A8}" type="presParOf" srcId="{F95B44FD-DD3D-4688-8297-AA1C71FC83B2}" destId="{67CF8A37-2B54-4466-AD93-9231E7BDE050}" srcOrd="1" destOrd="0" presId="urn:microsoft.com/office/officeart/2009/3/layout/HorizontalOrganizationChart"/>
    <dgm:cxn modelId="{2F8D2864-A343-4A2F-9088-A1CDA4D3E353}" type="presParOf" srcId="{F95B44FD-DD3D-4688-8297-AA1C71FC83B2}" destId="{437EC922-9C7E-4CA7-B4D3-99FD81A345A8}" srcOrd="2" destOrd="0" presId="urn:microsoft.com/office/officeart/2009/3/layout/HorizontalOrganizationChart"/>
    <dgm:cxn modelId="{E435BA6B-970A-4AAA-AB8B-AB0BAF5B60F0}" type="presParOf" srcId="{3D08C9F7-1E9E-4DBB-8C17-3FCB54CEBBD9}" destId="{E243E017-A352-450B-BAB5-A58B6AA4BC4B}" srcOrd="2" destOrd="0" presId="urn:microsoft.com/office/officeart/2009/3/layout/HorizontalOrganizationChar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E380B-AEA8-4C3A-B46B-9D58EF356456}" type="doc">
      <dgm:prSet loTypeId="urn:microsoft.com/office/officeart/2009/3/layout/SubStepProcess" loCatId="process" qsTypeId="urn:microsoft.com/office/officeart/2005/8/quickstyle/simple5" qsCatId="simple" csTypeId="urn:microsoft.com/office/officeart/2005/8/colors/colorful3" csCatId="colorful" phldr="1"/>
      <dgm:spPr/>
      <dgm:t>
        <a:bodyPr/>
        <a:lstStyle/>
        <a:p>
          <a:endParaRPr lang="es-ES"/>
        </a:p>
      </dgm:t>
    </dgm:pt>
    <dgm:pt modelId="{B115543E-6EAD-4A4C-96B4-F21794E40AC0}">
      <dgm:prSet phldrT="[Texto]" custT="1"/>
      <dgm:spPr>
        <a:solidFill>
          <a:schemeClr val="accent3">
            <a:lumMod val="20000"/>
            <a:lumOff val="80000"/>
          </a:schemeClr>
        </a:solidFill>
        <a:ln>
          <a:solidFill>
            <a:schemeClr val="accent3">
              <a:lumMod val="60000"/>
              <a:lumOff val="40000"/>
            </a:schemeClr>
          </a:solidFill>
        </a:ln>
        <a:effectLst>
          <a:outerShdw blurRad="50800" dist="38100" dir="2700000" algn="tl" rotWithShape="0">
            <a:prstClr val="black">
              <a:alpha val="40000"/>
            </a:prstClr>
          </a:outerShdw>
        </a:effectLst>
      </dgm:spPr>
      <dgm:t>
        <a:bodyPr/>
        <a:lstStyle/>
        <a:p>
          <a:r>
            <a:rPr lang="es-ES" sz="1200" dirty="0">
              <a:solidFill>
                <a:schemeClr val="tx1"/>
              </a:solidFill>
              <a:latin typeface="+mj-lt"/>
            </a:rPr>
            <a:t>Finanzas personales (1920)</a:t>
          </a:r>
        </a:p>
      </dgm:t>
    </dgm:pt>
    <dgm:pt modelId="{97F5C216-F2D8-413A-B892-224530217649}" type="parTrans" cxnId="{8AFB0A00-F2FB-4E40-98E7-7B5F343E1CE1}">
      <dgm:prSet/>
      <dgm:spPr/>
      <dgm:t>
        <a:bodyPr/>
        <a:lstStyle/>
        <a:p>
          <a:endParaRPr lang="es-ES" sz="1200">
            <a:latin typeface="+mj-lt"/>
          </a:endParaRPr>
        </a:p>
      </dgm:t>
    </dgm:pt>
    <dgm:pt modelId="{89A11A8B-F80E-4915-98B6-8D9124388A8C}" type="sibTrans" cxnId="{8AFB0A00-F2FB-4E40-98E7-7B5F343E1CE1}">
      <dgm:prSet/>
      <dgm:spPr/>
      <dgm:t>
        <a:bodyPr/>
        <a:lstStyle/>
        <a:p>
          <a:endParaRPr lang="es-ES" sz="1200">
            <a:latin typeface="+mj-lt"/>
          </a:endParaRPr>
        </a:p>
      </dgm:t>
    </dgm:pt>
    <dgm:pt modelId="{002FA648-1CA9-40A6-8E20-081D3CD1DCC1}">
      <dgm:prSet phldrT="[Texto]" custT="1"/>
      <dgm:spPr>
        <a:effectLst>
          <a:outerShdw blurRad="50800" dist="38100" dir="2700000" algn="tl" rotWithShape="0">
            <a:prstClr val="black">
              <a:alpha val="40000"/>
            </a:prstClr>
          </a:outerShdw>
        </a:effectLst>
      </dgm:spPr>
      <dgm:t>
        <a:bodyPr/>
        <a:lstStyle/>
        <a:p>
          <a:r>
            <a:rPr lang="es-ES" sz="1200" dirty="0">
              <a:latin typeface="+mj-lt"/>
            </a:rPr>
            <a:t>Administración del dinero</a:t>
          </a:r>
        </a:p>
      </dgm:t>
    </dgm:pt>
    <dgm:pt modelId="{E5A3135A-0741-4B6D-BCB7-AD36A71DAD93}" type="parTrans" cxnId="{6CE8AED6-8181-4E66-B235-966570D0048B}">
      <dgm:prSet/>
      <dgm:spPr/>
      <dgm:t>
        <a:bodyPr/>
        <a:lstStyle/>
        <a:p>
          <a:endParaRPr lang="es-ES" sz="1200">
            <a:latin typeface="+mj-lt"/>
          </a:endParaRPr>
        </a:p>
      </dgm:t>
    </dgm:pt>
    <dgm:pt modelId="{773502AE-DF35-4603-AF8D-EB4D2DED1E42}" type="sibTrans" cxnId="{6CE8AED6-8181-4E66-B235-966570D0048B}">
      <dgm:prSet/>
      <dgm:spPr/>
      <dgm:t>
        <a:bodyPr/>
        <a:lstStyle/>
        <a:p>
          <a:endParaRPr lang="es-ES" sz="1200">
            <a:latin typeface="+mj-lt"/>
          </a:endParaRPr>
        </a:p>
      </dgm:t>
    </dgm:pt>
    <dgm:pt modelId="{2785EE2E-1C64-47BE-8538-01C729A1D4C6}">
      <dgm:prSet phldrT="[Texto]" custT="1"/>
      <dgm:spPr>
        <a:effectLst>
          <a:outerShdw blurRad="50800" dist="38100" dir="2700000" algn="tl" rotWithShape="0">
            <a:prstClr val="black">
              <a:alpha val="40000"/>
            </a:prstClr>
          </a:outerShdw>
        </a:effectLst>
      </dgm:spPr>
      <dgm:t>
        <a:bodyPr/>
        <a:lstStyle/>
        <a:p>
          <a:r>
            <a:rPr lang="es-ES" sz="1200" dirty="0">
              <a:latin typeface="+mj-lt"/>
            </a:rPr>
            <a:t>Abolengo desconocido</a:t>
          </a:r>
        </a:p>
      </dgm:t>
    </dgm:pt>
    <dgm:pt modelId="{337C3B66-1386-4620-A78C-F5DCFBCD3BCA}" type="parTrans" cxnId="{473F6E0D-734B-4D5A-B688-AB6E6A57BAE5}">
      <dgm:prSet/>
      <dgm:spPr/>
      <dgm:t>
        <a:bodyPr/>
        <a:lstStyle/>
        <a:p>
          <a:endParaRPr lang="es-ES" sz="1200">
            <a:latin typeface="+mj-lt"/>
          </a:endParaRPr>
        </a:p>
      </dgm:t>
    </dgm:pt>
    <dgm:pt modelId="{5C9CAA45-227F-4955-BAC4-C47AE50674AB}" type="sibTrans" cxnId="{473F6E0D-734B-4D5A-B688-AB6E6A57BAE5}">
      <dgm:prSet/>
      <dgm:spPr/>
      <dgm:t>
        <a:bodyPr/>
        <a:lstStyle/>
        <a:p>
          <a:endParaRPr lang="es-ES" sz="1200">
            <a:latin typeface="+mj-lt"/>
          </a:endParaRPr>
        </a:p>
      </dgm:t>
    </dgm:pt>
    <dgm:pt modelId="{6FF4540B-72FD-4C7A-9045-9D411D840488}">
      <dgm:prSet phldrT="[Texto]" custT="1"/>
      <dgm:spPr>
        <a:solidFill>
          <a:schemeClr val="accent4">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dgm:spPr>
      <dgm:t>
        <a:bodyPr/>
        <a:lstStyle/>
        <a:p>
          <a:r>
            <a:rPr lang="es-ES" sz="1200" dirty="0">
              <a:solidFill>
                <a:schemeClr val="tx1"/>
              </a:solidFill>
              <a:latin typeface="+mj-lt"/>
            </a:rPr>
            <a:t>Moneda es el medio de intercambio </a:t>
          </a:r>
        </a:p>
      </dgm:t>
    </dgm:pt>
    <dgm:pt modelId="{2A252957-E57D-4644-B26F-250EE2BBBA95}" type="parTrans" cxnId="{EB21D665-7533-4C0A-8854-E781CE3D9F97}">
      <dgm:prSet/>
      <dgm:spPr/>
      <dgm:t>
        <a:bodyPr/>
        <a:lstStyle/>
        <a:p>
          <a:endParaRPr lang="es-ES" sz="1200">
            <a:latin typeface="+mj-lt"/>
          </a:endParaRPr>
        </a:p>
      </dgm:t>
    </dgm:pt>
    <dgm:pt modelId="{9BFC1257-5E3E-4E55-BA62-23D06AB1E44D}" type="sibTrans" cxnId="{EB21D665-7533-4C0A-8854-E781CE3D9F97}">
      <dgm:prSet/>
      <dgm:spPr/>
      <dgm:t>
        <a:bodyPr/>
        <a:lstStyle/>
        <a:p>
          <a:endParaRPr lang="es-ES" sz="1200">
            <a:latin typeface="+mj-lt"/>
          </a:endParaRPr>
        </a:p>
      </dgm:t>
    </dgm:pt>
    <dgm:pt modelId="{48B3CF4C-FD95-4974-A8ED-BC058949B7EC}">
      <dgm:prSet phldrT="[Texto]" custT="1"/>
      <dgm:spPr>
        <a:effectLst>
          <a:outerShdw blurRad="50800" dist="38100" dir="2700000" algn="tl" rotWithShape="0">
            <a:prstClr val="black">
              <a:alpha val="40000"/>
            </a:prstClr>
          </a:outerShdw>
        </a:effectLst>
      </dgm:spPr>
      <dgm:t>
        <a:bodyPr/>
        <a:lstStyle/>
        <a:p>
          <a:r>
            <a:rPr lang="es-ES" sz="1200" dirty="0">
              <a:latin typeface="+mj-lt"/>
            </a:rPr>
            <a:t>Origen de la moneda y transacciones comerciales</a:t>
          </a:r>
        </a:p>
      </dgm:t>
    </dgm:pt>
    <dgm:pt modelId="{81379E8C-74ED-44EB-B6A9-6C78F8126C9B}" type="parTrans" cxnId="{DBE9799C-2219-43FD-AE9B-3C166E39138B}">
      <dgm:prSet/>
      <dgm:spPr/>
      <dgm:t>
        <a:bodyPr/>
        <a:lstStyle/>
        <a:p>
          <a:endParaRPr lang="es-ES" sz="1200">
            <a:latin typeface="+mj-lt"/>
          </a:endParaRPr>
        </a:p>
      </dgm:t>
    </dgm:pt>
    <dgm:pt modelId="{3C3A1F15-AB90-4D71-8FFC-A1A56B5B756E}" type="sibTrans" cxnId="{DBE9799C-2219-43FD-AE9B-3C166E39138B}">
      <dgm:prSet/>
      <dgm:spPr/>
      <dgm:t>
        <a:bodyPr/>
        <a:lstStyle/>
        <a:p>
          <a:endParaRPr lang="es-ES" sz="1200">
            <a:latin typeface="+mj-lt"/>
          </a:endParaRPr>
        </a:p>
      </dgm:t>
    </dgm:pt>
    <dgm:pt modelId="{872B46C1-99E4-42A1-8511-3D4B2A6A7EB3}" type="pres">
      <dgm:prSet presAssocID="{B33E380B-AEA8-4C3A-B46B-9D58EF356456}" presName="Name0" presStyleCnt="0">
        <dgm:presLayoutVars>
          <dgm:chMax val="7"/>
          <dgm:dir/>
          <dgm:animOne val="branch"/>
        </dgm:presLayoutVars>
      </dgm:prSet>
      <dgm:spPr/>
    </dgm:pt>
    <dgm:pt modelId="{92FE9D0A-E5F9-4E0B-A990-459ABEA9A90F}" type="pres">
      <dgm:prSet presAssocID="{B115543E-6EAD-4A4C-96B4-F21794E40AC0}" presName="parTx1" presStyleLbl="node1" presStyleIdx="0" presStyleCnt="2"/>
      <dgm:spPr/>
    </dgm:pt>
    <dgm:pt modelId="{46D90A9D-3ED9-4201-A934-F3FEF2134119}" type="pres">
      <dgm:prSet presAssocID="{B115543E-6EAD-4A4C-96B4-F21794E40AC0}" presName="spPre1" presStyleCnt="0"/>
      <dgm:spPr/>
    </dgm:pt>
    <dgm:pt modelId="{BF19CE73-40F5-4057-87FF-15B6358887EC}" type="pres">
      <dgm:prSet presAssocID="{B115543E-6EAD-4A4C-96B4-F21794E40AC0}" presName="chLin1" presStyleCnt="0"/>
      <dgm:spPr/>
    </dgm:pt>
    <dgm:pt modelId="{C8DAD7AB-3D2F-417E-A262-19C9C9825955}" type="pres">
      <dgm:prSet presAssocID="{E5A3135A-0741-4B6D-BCB7-AD36A71DAD93}" presName="Name11" presStyleLbl="parChTrans1D1" presStyleIdx="0" presStyleCnt="12"/>
      <dgm:spPr/>
    </dgm:pt>
    <dgm:pt modelId="{853FA1CE-1A8B-458D-9AA9-567151297D47}" type="pres">
      <dgm:prSet presAssocID="{E5A3135A-0741-4B6D-BCB7-AD36A71DAD93}" presName="Name31" presStyleLbl="parChTrans1D1" presStyleIdx="1" presStyleCnt="12"/>
      <dgm:spPr/>
    </dgm:pt>
    <dgm:pt modelId="{D6B07835-1E87-4E03-9982-31B476819937}" type="pres">
      <dgm:prSet presAssocID="{002FA648-1CA9-40A6-8E20-081D3CD1DCC1}" presName="txAndLines1" presStyleCnt="0"/>
      <dgm:spPr/>
    </dgm:pt>
    <dgm:pt modelId="{B4AB0A89-1648-40F6-B7B8-615961E15014}" type="pres">
      <dgm:prSet presAssocID="{002FA648-1CA9-40A6-8E20-081D3CD1DCC1}" presName="anchor1" presStyleCnt="0"/>
      <dgm:spPr/>
    </dgm:pt>
    <dgm:pt modelId="{AA08F0D4-7B76-40AE-B1EE-D6299B383EE1}" type="pres">
      <dgm:prSet presAssocID="{002FA648-1CA9-40A6-8E20-081D3CD1DCC1}" presName="backup1" presStyleCnt="0"/>
      <dgm:spPr/>
    </dgm:pt>
    <dgm:pt modelId="{025520C6-3090-49E4-A7B7-E2F41EF9D4AF}" type="pres">
      <dgm:prSet presAssocID="{002FA648-1CA9-40A6-8E20-081D3CD1DCC1}" presName="preLine1" presStyleLbl="parChTrans1D1" presStyleIdx="2" presStyleCnt="12"/>
      <dgm:spPr/>
    </dgm:pt>
    <dgm:pt modelId="{206E6C4C-F07A-420C-8AB8-B3D52987BE75}" type="pres">
      <dgm:prSet presAssocID="{002FA648-1CA9-40A6-8E20-081D3CD1DCC1}" presName="desTx1" presStyleLbl="revTx" presStyleIdx="0" presStyleCnt="0">
        <dgm:presLayoutVars>
          <dgm:bulletEnabled val="1"/>
        </dgm:presLayoutVars>
      </dgm:prSet>
      <dgm:spPr/>
    </dgm:pt>
    <dgm:pt modelId="{1E6F84AA-392D-48CD-893E-6E1467F4735E}" type="pres">
      <dgm:prSet presAssocID="{002FA648-1CA9-40A6-8E20-081D3CD1DCC1}" presName="postLine1" presStyleLbl="parChTrans1D1" presStyleIdx="3" presStyleCnt="12"/>
      <dgm:spPr/>
    </dgm:pt>
    <dgm:pt modelId="{CADB9113-57D7-41D9-B742-8BC75906D6A9}" type="pres">
      <dgm:prSet presAssocID="{337C3B66-1386-4620-A78C-F5DCFBCD3BCA}" presName="Name11" presStyleLbl="parChTrans1D1" presStyleIdx="4" presStyleCnt="12"/>
      <dgm:spPr/>
    </dgm:pt>
    <dgm:pt modelId="{538180B1-144D-4ABE-BD88-BDEEE7EB1390}" type="pres">
      <dgm:prSet presAssocID="{337C3B66-1386-4620-A78C-F5DCFBCD3BCA}" presName="Name31" presStyleLbl="parChTrans1D1" presStyleIdx="5" presStyleCnt="12"/>
      <dgm:spPr/>
    </dgm:pt>
    <dgm:pt modelId="{986FF163-0BCD-44CD-8A0A-2628615ED0B5}" type="pres">
      <dgm:prSet presAssocID="{2785EE2E-1C64-47BE-8538-01C729A1D4C6}" presName="txAndLines1" presStyleCnt="0"/>
      <dgm:spPr/>
    </dgm:pt>
    <dgm:pt modelId="{57D57672-A210-4705-AB79-4A6D02F6FD39}" type="pres">
      <dgm:prSet presAssocID="{2785EE2E-1C64-47BE-8538-01C729A1D4C6}" presName="anchor1" presStyleCnt="0"/>
      <dgm:spPr/>
    </dgm:pt>
    <dgm:pt modelId="{881600A1-DDF9-4900-BAA8-81690AC57B77}" type="pres">
      <dgm:prSet presAssocID="{2785EE2E-1C64-47BE-8538-01C729A1D4C6}" presName="backup1" presStyleCnt="0"/>
      <dgm:spPr/>
    </dgm:pt>
    <dgm:pt modelId="{AE236E2A-EC98-421F-BCEA-2BEFCF4CA6D5}" type="pres">
      <dgm:prSet presAssocID="{2785EE2E-1C64-47BE-8538-01C729A1D4C6}" presName="preLine1" presStyleLbl="parChTrans1D1" presStyleIdx="6" presStyleCnt="12"/>
      <dgm:spPr/>
    </dgm:pt>
    <dgm:pt modelId="{4EE62719-87F0-470F-B9DD-4179EF2B8850}" type="pres">
      <dgm:prSet presAssocID="{2785EE2E-1C64-47BE-8538-01C729A1D4C6}" presName="desTx1" presStyleLbl="revTx" presStyleIdx="0" presStyleCnt="0">
        <dgm:presLayoutVars>
          <dgm:bulletEnabled val="1"/>
        </dgm:presLayoutVars>
      </dgm:prSet>
      <dgm:spPr/>
    </dgm:pt>
    <dgm:pt modelId="{CD2927C2-715C-4D29-82CD-06DF02AD6BF0}" type="pres">
      <dgm:prSet presAssocID="{2785EE2E-1C64-47BE-8538-01C729A1D4C6}" presName="postLine1" presStyleLbl="parChTrans1D1" presStyleIdx="7" presStyleCnt="12"/>
      <dgm:spPr/>
    </dgm:pt>
    <dgm:pt modelId="{CBCE7B3C-1A21-4A73-8694-F7553F996DBF}" type="pres">
      <dgm:prSet presAssocID="{81379E8C-74ED-44EB-B6A9-6C78F8126C9B}" presName="Name11" presStyleLbl="parChTrans1D1" presStyleIdx="8" presStyleCnt="12"/>
      <dgm:spPr/>
    </dgm:pt>
    <dgm:pt modelId="{401BD5C1-E198-4890-A958-BC62E6E5D10B}" type="pres">
      <dgm:prSet presAssocID="{81379E8C-74ED-44EB-B6A9-6C78F8126C9B}" presName="Name31" presStyleLbl="parChTrans1D1" presStyleIdx="9" presStyleCnt="12"/>
      <dgm:spPr/>
    </dgm:pt>
    <dgm:pt modelId="{2E8DF226-3EEB-4C0A-9854-448372AAE8B0}" type="pres">
      <dgm:prSet presAssocID="{48B3CF4C-FD95-4974-A8ED-BC058949B7EC}" presName="txAndLines1" presStyleCnt="0"/>
      <dgm:spPr/>
    </dgm:pt>
    <dgm:pt modelId="{EF769438-1012-4FF0-9457-D19F91F61B4A}" type="pres">
      <dgm:prSet presAssocID="{48B3CF4C-FD95-4974-A8ED-BC058949B7EC}" presName="anchor1" presStyleCnt="0"/>
      <dgm:spPr/>
    </dgm:pt>
    <dgm:pt modelId="{53C8E265-2DD6-464A-8D74-0C55D18DFFB5}" type="pres">
      <dgm:prSet presAssocID="{48B3CF4C-FD95-4974-A8ED-BC058949B7EC}" presName="backup1" presStyleCnt="0"/>
      <dgm:spPr/>
    </dgm:pt>
    <dgm:pt modelId="{0D91E756-4BDB-4D97-B4A4-7DFA8861EE1D}" type="pres">
      <dgm:prSet presAssocID="{48B3CF4C-FD95-4974-A8ED-BC058949B7EC}" presName="preLine1" presStyleLbl="parChTrans1D1" presStyleIdx="10" presStyleCnt="12"/>
      <dgm:spPr/>
    </dgm:pt>
    <dgm:pt modelId="{9784C9CA-485A-4401-80B0-9E6812BD544D}" type="pres">
      <dgm:prSet presAssocID="{48B3CF4C-FD95-4974-A8ED-BC058949B7EC}" presName="desTx1" presStyleLbl="revTx" presStyleIdx="0" presStyleCnt="0">
        <dgm:presLayoutVars>
          <dgm:bulletEnabled val="1"/>
        </dgm:presLayoutVars>
      </dgm:prSet>
      <dgm:spPr/>
    </dgm:pt>
    <dgm:pt modelId="{6493ACEF-C78F-483B-A9B0-135267DCE657}" type="pres">
      <dgm:prSet presAssocID="{48B3CF4C-FD95-4974-A8ED-BC058949B7EC}" presName="postLine1" presStyleLbl="parChTrans1D1" presStyleIdx="11" presStyleCnt="12"/>
      <dgm:spPr/>
    </dgm:pt>
    <dgm:pt modelId="{6110E61C-1247-4274-A055-691C8848B2D2}" type="pres">
      <dgm:prSet presAssocID="{B115543E-6EAD-4A4C-96B4-F21794E40AC0}" presName="spPost1" presStyleCnt="0"/>
      <dgm:spPr/>
    </dgm:pt>
    <dgm:pt modelId="{02B05E3E-0C17-48A9-823E-A222F00FD870}" type="pres">
      <dgm:prSet presAssocID="{6FF4540B-72FD-4C7A-9045-9D411D840488}" presName="parTx2" presStyleLbl="node1" presStyleIdx="1" presStyleCnt="2"/>
      <dgm:spPr/>
    </dgm:pt>
  </dgm:ptLst>
  <dgm:cxnLst>
    <dgm:cxn modelId="{8AFB0A00-F2FB-4E40-98E7-7B5F343E1CE1}" srcId="{B33E380B-AEA8-4C3A-B46B-9D58EF356456}" destId="{B115543E-6EAD-4A4C-96B4-F21794E40AC0}" srcOrd="0" destOrd="0" parTransId="{97F5C216-F2D8-413A-B892-224530217649}" sibTransId="{89A11A8B-F80E-4915-98B6-8D9124388A8C}"/>
    <dgm:cxn modelId="{473F6E0D-734B-4D5A-B688-AB6E6A57BAE5}" srcId="{B115543E-6EAD-4A4C-96B4-F21794E40AC0}" destId="{2785EE2E-1C64-47BE-8538-01C729A1D4C6}" srcOrd="1" destOrd="0" parTransId="{337C3B66-1386-4620-A78C-F5DCFBCD3BCA}" sibTransId="{5C9CAA45-227F-4955-BAC4-C47AE50674AB}"/>
    <dgm:cxn modelId="{2D983D1E-B6FA-4EAC-9739-B11864FFAA1D}" type="presOf" srcId="{002FA648-1CA9-40A6-8E20-081D3CD1DCC1}" destId="{206E6C4C-F07A-420C-8AB8-B3D52987BE75}" srcOrd="0" destOrd="0" presId="urn:microsoft.com/office/officeart/2009/3/layout/SubStepProcess"/>
    <dgm:cxn modelId="{00449D33-2936-42E9-983D-66F1E340FD09}" type="presOf" srcId="{B33E380B-AEA8-4C3A-B46B-9D58EF356456}" destId="{872B46C1-99E4-42A1-8511-3D4B2A6A7EB3}" srcOrd="0" destOrd="0" presId="urn:microsoft.com/office/officeart/2009/3/layout/SubStepProcess"/>
    <dgm:cxn modelId="{EB21D665-7533-4C0A-8854-E781CE3D9F97}" srcId="{B33E380B-AEA8-4C3A-B46B-9D58EF356456}" destId="{6FF4540B-72FD-4C7A-9045-9D411D840488}" srcOrd="1" destOrd="0" parTransId="{2A252957-E57D-4644-B26F-250EE2BBBA95}" sibTransId="{9BFC1257-5E3E-4E55-BA62-23D06AB1E44D}"/>
    <dgm:cxn modelId="{EB9D1B49-6B6F-44AB-9D80-6EC2740788B6}" type="presOf" srcId="{B115543E-6EAD-4A4C-96B4-F21794E40AC0}" destId="{92FE9D0A-E5F9-4E0B-A990-459ABEA9A90F}" srcOrd="0" destOrd="0" presId="urn:microsoft.com/office/officeart/2009/3/layout/SubStepProcess"/>
    <dgm:cxn modelId="{4F52D96F-3030-4F51-B29A-4CF1379DEA12}" type="presOf" srcId="{6FF4540B-72FD-4C7A-9045-9D411D840488}" destId="{02B05E3E-0C17-48A9-823E-A222F00FD870}" srcOrd="0" destOrd="0" presId="urn:microsoft.com/office/officeart/2009/3/layout/SubStepProcess"/>
    <dgm:cxn modelId="{DBE9799C-2219-43FD-AE9B-3C166E39138B}" srcId="{B115543E-6EAD-4A4C-96B4-F21794E40AC0}" destId="{48B3CF4C-FD95-4974-A8ED-BC058949B7EC}" srcOrd="2" destOrd="0" parTransId="{81379E8C-74ED-44EB-B6A9-6C78F8126C9B}" sibTransId="{3C3A1F15-AB90-4D71-8FFC-A1A56B5B756E}"/>
    <dgm:cxn modelId="{8FD5C19C-6FF7-45E8-A1FD-2DE3035C6E69}" type="presOf" srcId="{48B3CF4C-FD95-4974-A8ED-BC058949B7EC}" destId="{9784C9CA-485A-4401-80B0-9E6812BD544D}" srcOrd="0" destOrd="0" presId="urn:microsoft.com/office/officeart/2009/3/layout/SubStepProcess"/>
    <dgm:cxn modelId="{6CE8AED6-8181-4E66-B235-966570D0048B}" srcId="{B115543E-6EAD-4A4C-96B4-F21794E40AC0}" destId="{002FA648-1CA9-40A6-8E20-081D3CD1DCC1}" srcOrd="0" destOrd="0" parTransId="{E5A3135A-0741-4B6D-BCB7-AD36A71DAD93}" sibTransId="{773502AE-DF35-4603-AF8D-EB4D2DED1E42}"/>
    <dgm:cxn modelId="{9ADF8AFD-8573-4905-964E-F0679BC64FFA}" type="presOf" srcId="{2785EE2E-1C64-47BE-8538-01C729A1D4C6}" destId="{4EE62719-87F0-470F-B9DD-4179EF2B8850}" srcOrd="0" destOrd="0" presId="urn:microsoft.com/office/officeart/2009/3/layout/SubStepProcess"/>
    <dgm:cxn modelId="{B1688738-632B-43D1-8CE5-5A53C381FF5D}" type="presParOf" srcId="{872B46C1-99E4-42A1-8511-3D4B2A6A7EB3}" destId="{92FE9D0A-E5F9-4E0B-A990-459ABEA9A90F}" srcOrd="0" destOrd="0" presId="urn:microsoft.com/office/officeart/2009/3/layout/SubStepProcess"/>
    <dgm:cxn modelId="{32B67207-B20E-46C4-8F28-1A6D71AAD7DD}" type="presParOf" srcId="{872B46C1-99E4-42A1-8511-3D4B2A6A7EB3}" destId="{46D90A9D-3ED9-4201-A934-F3FEF2134119}" srcOrd="1" destOrd="0" presId="urn:microsoft.com/office/officeart/2009/3/layout/SubStepProcess"/>
    <dgm:cxn modelId="{B91C3103-614E-438F-84C9-4E02D9CDF0DE}" type="presParOf" srcId="{872B46C1-99E4-42A1-8511-3D4B2A6A7EB3}" destId="{BF19CE73-40F5-4057-87FF-15B6358887EC}" srcOrd="2" destOrd="0" presId="urn:microsoft.com/office/officeart/2009/3/layout/SubStepProcess"/>
    <dgm:cxn modelId="{BC4543D5-4EA7-4F76-9AB2-D760466BBDD1}" type="presParOf" srcId="{BF19CE73-40F5-4057-87FF-15B6358887EC}" destId="{C8DAD7AB-3D2F-417E-A262-19C9C9825955}" srcOrd="0" destOrd="0" presId="urn:microsoft.com/office/officeart/2009/3/layout/SubStepProcess"/>
    <dgm:cxn modelId="{127FF42A-CB59-4E68-BF85-311AFDE1A379}" type="presParOf" srcId="{BF19CE73-40F5-4057-87FF-15B6358887EC}" destId="{853FA1CE-1A8B-458D-9AA9-567151297D47}" srcOrd="1" destOrd="0" presId="urn:microsoft.com/office/officeart/2009/3/layout/SubStepProcess"/>
    <dgm:cxn modelId="{2843B5E3-3FB6-4B1B-AEC8-3D5DB3234078}" type="presParOf" srcId="{BF19CE73-40F5-4057-87FF-15B6358887EC}" destId="{D6B07835-1E87-4E03-9982-31B476819937}" srcOrd="2" destOrd="0" presId="urn:microsoft.com/office/officeart/2009/3/layout/SubStepProcess"/>
    <dgm:cxn modelId="{744A988C-D79F-492E-A2C0-51E855D192F3}" type="presParOf" srcId="{D6B07835-1E87-4E03-9982-31B476819937}" destId="{B4AB0A89-1648-40F6-B7B8-615961E15014}" srcOrd="0" destOrd="0" presId="urn:microsoft.com/office/officeart/2009/3/layout/SubStepProcess"/>
    <dgm:cxn modelId="{42BB4783-BA8F-4049-9CF9-5A48F0FEB426}" type="presParOf" srcId="{D6B07835-1E87-4E03-9982-31B476819937}" destId="{AA08F0D4-7B76-40AE-B1EE-D6299B383EE1}" srcOrd="1" destOrd="0" presId="urn:microsoft.com/office/officeart/2009/3/layout/SubStepProcess"/>
    <dgm:cxn modelId="{E04A9C3E-A369-47A5-9266-8EBCB7B8FA39}" type="presParOf" srcId="{D6B07835-1E87-4E03-9982-31B476819937}" destId="{025520C6-3090-49E4-A7B7-E2F41EF9D4AF}" srcOrd="2" destOrd="0" presId="urn:microsoft.com/office/officeart/2009/3/layout/SubStepProcess"/>
    <dgm:cxn modelId="{DD5CD616-176F-4022-A153-7F81267A1848}" type="presParOf" srcId="{D6B07835-1E87-4E03-9982-31B476819937}" destId="{206E6C4C-F07A-420C-8AB8-B3D52987BE75}" srcOrd="3" destOrd="0" presId="urn:microsoft.com/office/officeart/2009/3/layout/SubStepProcess"/>
    <dgm:cxn modelId="{F8571D65-3D8C-4DC4-A1E1-2766A2F60623}" type="presParOf" srcId="{D6B07835-1E87-4E03-9982-31B476819937}" destId="{1E6F84AA-392D-48CD-893E-6E1467F4735E}" srcOrd="4" destOrd="0" presId="urn:microsoft.com/office/officeart/2009/3/layout/SubStepProcess"/>
    <dgm:cxn modelId="{C608E8B0-84A4-4A04-A73F-700743755093}" type="presParOf" srcId="{BF19CE73-40F5-4057-87FF-15B6358887EC}" destId="{CADB9113-57D7-41D9-B742-8BC75906D6A9}" srcOrd="3" destOrd="0" presId="urn:microsoft.com/office/officeart/2009/3/layout/SubStepProcess"/>
    <dgm:cxn modelId="{8DBB371F-5537-4940-9819-C321A97F65CE}" type="presParOf" srcId="{BF19CE73-40F5-4057-87FF-15B6358887EC}" destId="{538180B1-144D-4ABE-BD88-BDEEE7EB1390}" srcOrd="4" destOrd="0" presId="urn:microsoft.com/office/officeart/2009/3/layout/SubStepProcess"/>
    <dgm:cxn modelId="{62478B10-92D7-452A-9470-782FA8B23759}" type="presParOf" srcId="{BF19CE73-40F5-4057-87FF-15B6358887EC}" destId="{986FF163-0BCD-44CD-8A0A-2628615ED0B5}" srcOrd="5" destOrd="0" presId="urn:microsoft.com/office/officeart/2009/3/layout/SubStepProcess"/>
    <dgm:cxn modelId="{8ADDF789-A241-44A0-BB91-57C3CC7FDD48}" type="presParOf" srcId="{986FF163-0BCD-44CD-8A0A-2628615ED0B5}" destId="{57D57672-A210-4705-AB79-4A6D02F6FD39}" srcOrd="0" destOrd="0" presId="urn:microsoft.com/office/officeart/2009/3/layout/SubStepProcess"/>
    <dgm:cxn modelId="{1FB3D2BC-EDCD-479E-9C5F-3767D6899FB7}" type="presParOf" srcId="{986FF163-0BCD-44CD-8A0A-2628615ED0B5}" destId="{881600A1-DDF9-4900-BAA8-81690AC57B77}" srcOrd="1" destOrd="0" presId="urn:microsoft.com/office/officeart/2009/3/layout/SubStepProcess"/>
    <dgm:cxn modelId="{AB0FD542-5752-4E33-9327-990252F55636}" type="presParOf" srcId="{986FF163-0BCD-44CD-8A0A-2628615ED0B5}" destId="{AE236E2A-EC98-421F-BCEA-2BEFCF4CA6D5}" srcOrd="2" destOrd="0" presId="urn:microsoft.com/office/officeart/2009/3/layout/SubStepProcess"/>
    <dgm:cxn modelId="{0A039E34-5A42-47F5-88A8-7A9828A1F9E8}" type="presParOf" srcId="{986FF163-0BCD-44CD-8A0A-2628615ED0B5}" destId="{4EE62719-87F0-470F-B9DD-4179EF2B8850}" srcOrd="3" destOrd="0" presId="urn:microsoft.com/office/officeart/2009/3/layout/SubStepProcess"/>
    <dgm:cxn modelId="{37B33D41-DFEB-4D19-B54E-B34E9B7D876D}" type="presParOf" srcId="{986FF163-0BCD-44CD-8A0A-2628615ED0B5}" destId="{CD2927C2-715C-4D29-82CD-06DF02AD6BF0}" srcOrd="4" destOrd="0" presId="urn:microsoft.com/office/officeart/2009/3/layout/SubStepProcess"/>
    <dgm:cxn modelId="{F0B1C8B0-6B7E-4759-BD33-DA8CF4098981}" type="presParOf" srcId="{BF19CE73-40F5-4057-87FF-15B6358887EC}" destId="{CBCE7B3C-1A21-4A73-8694-F7553F996DBF}" srcOrd="6" destOrd="0" presId="urn:microsoft.com/office/officeart/2009/3/layout/SubStepProcess"/>
    <dgm:cxn modelId="{9EBEAD83-B4D1-4047-8D11-30B8C692C2AA}" type="presParOf" srcId="{BF19CE73-40F5-4057-87FF-15B6358887EC}" destId="{401BD5C1-E198-4890-A958-BC62E6E5D10B}" srcOrd="7" destOrd="0" presId="urn:microsoft.com/office/officeart/2009/3/layout/SubStepProcess"/>
    <dgm:cxn modelId="{FCCD299D-45AF-4B1E-B611-B3425999D0B0}" type="presParOf" srcId="{BF19CE73-40F5-4057-87FF-15B6358887EC}" destId="{2E8DF226-3EEB-4C0A-9854-448372AAE8B0}" srcOrd="8" destOrd="0" presId="urn:microsoft.com/office/officeart/2009/3/layout/SubStepProcess"/>
    <dgm:cxn modelId="{F3BCED96-9591-48CE-9A2C-A4F90066284A}" type="presParOf" srcId="{2E8DF226-3EEB-4C0A-9854-448372AAE8B0}" destId="{EF769438-1012-4FF0-9457-D19F91F61B4A}" srcOrd="0" destOrd="0" presId="urn:microsoft.com/office/officeart/2009/3/layout/SubStepProcess"/>
    <dgm:cxn modelId="{1615CC74-3E14-4204-B9EF-D52BC2E750DF}" type="presParOf" srcId="{2E8DF226-3EEB-4C0A-9854-448372AAE8B0}" destId="{53C8E265-2DD6-464A-8D74-0C55D18DFFB5}" srcOrd="1" destOrd="0" presId="urn:microsoft.com/office/officeart/2009/3/layout/SubStepProcess"/>
    <dgm:cxn modelId="{DEB903FA-6E20-46B7-B5B0-925143A167E0}" type="presParOf" srcId="{2E8DF226-3EEB-4C0A-9854-448372AAE8B0}" destId="{0D91E756-4BDB-4D97-B4A4-7DFA8861EE1D}" srcOrd="2" destOrd="0" presId="urn:microsoft.com/office/officeart/2009/3/layout/SubStepProcess"/>
    <dgm:cxn modelId="{EFB9F225-34F5-4479-970F-47D269314015}" type="presParOf" srcId="{2E8DF226-3EEB-4C0A-9854-448372AAE8B0}" destId="{9784C9CA-485A-4401-80B0-9E6812BD544D}" srcOrd="3" destOrd="0" presId="urn:microsoft.com/office/officeart/2009/3/layout/SubStepProcess"/>
    <dgm:cxn modelId="{7CB55E72-7FA7-4A34-B99E-BD0B99544D7B}" type="presParOf" srcId="{2E8DF226-3EEB-4C0A-9854-448372AAE8B0}" destId="{6493ACEF-C78F-483B-A9B0-135267DCE657}" srcOrd="4" destOrd="0" presId="urn:microsoft.com/office/officeart/2009/3/layout/SubStepProcess"/>
    <dgm:cxn modelId="{5B0A0DE4-7195-4DD2-BED1-831F93DA44FB}" type="presParOf" srcId="{872B46C1-99E4-42A1-8511-3D4B2A6A7EB3}" destId="{6110E61C-1247-4274-A055-691C8848B2D2}" srcOrd="3" destOrd="0" presId="urn:microsoft.com/office/officeart/2009/3/layout/SubStepProcess"/>
    <dgm:cxn modelId="{1EAE38AB-D160-4D64-A63A-FA5285F0711C}" type="presParOf" srcId="{872B46C1-99E4-42A1-8511-3D4B2A6A7EB3}" destId="{02B05E3E-0C17-48A9-823E-A222F00FD870}" srcOrd="4"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DE160EA-882C-4AE1-B620-47492BDE01F9}"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EC"/>
        </a:p>
      </dgm:t>
    </dgm:pt>
    <dgm:pt modelId="{F924AC72-D477-4A84-86D3-A6FDD44E2FF5}">
      <dgm:prSet phldrT="[Texto]"/>
      <dgm:spPr/>
      <dgm:t>
        <a:bodyPr/>
        <a:lstStyle/>
        <a:p>
          <a:r>
            <a:rPr lang="es-MX" dirty="0"/>
            <a:t>Información cualitativa y cuantitativa</a:t>
          </a:r>
          <a:endParaRPr lang="es-EC" dirty="0"/>
        </a:p>
      </dgm:t>
    </dgm:pt>
    <dgm:pt modelId="{066B7C25-7045-4969-913B-8648003C9762}" type="parTrans" cxnId="{060848BB-15CB-4E79-ADFD-17810696C315}">
      <dgm:prSet/>
      <dgm:spPr/>
      <dgm:t>
        <a:bodyPr/>
        <a:lstStyle/>
        <a:p>
          <a:endParaRPr lang="es-EC"/>
        </a:p>
      </dgm:t>
    </dgm:pt>
    <dgm:pt modelId="{3168C3E6-5ECA-4D87-9CDA-7E3E1449B53C}" type="sibTrans" cxnId="{060848BB-15CB-4E79-ADFD-17810696C315}">
      <dgm:prSet/>
      <dgm:spPr/>
      <dgm:t>
        <a:bodyPr/>
        <a:lstStyle/>
        <a:p>
          <a:endParaRPr lang="es-EC"/>
        </a:p>
      </dgm:t>
    </dgm:pt>
    <dgm:pt modelId="{2EA4F4F7-D22E-4AEF-9A7C-9393B75C4C95}">
      <dgm:prSet phldrT="[Texto]"/>
      <dgm:spPr/>
      <dgm:t>
        <a:bodyPr/>
        <a:lstStyle/>
        <a:p>
          <a:r>
            <a:rPr lang="es-MX" dirty="0"/>
            <a:t>Preguntas abiertas y cerradas</a:t>
          </a:r>
          <a:endParaRPr lang="es-EC" dirty="0"/>
        </a:p>
      </dgm:t>
    </dgm:pt>
    <dgm:pt modelId="{06805C6A-DAC3-4DBE-82DD-70E38E023A6F}" type="parTrans" cxnId="{07AD8E3D-B24B-4696-9E29-4910082ACBBD}">
      <dgm:prSet/>
      <dgm:spPr/>
      <dgm:t>
        <a:bodyPr/>
        <a:lstStyle/>
        <a:p>
          <a:endParaRPr lang="es-EC"/>
        </a:p>
      </dgm:t>
    </dgm:pt>
    <dgm:pt modelId="{40EEF5F4-C987-4257-A5A6-2F4A88B30188}" type="sibTrans" cxnId="{07AD8E3D-B24B-4696-9E29-4910082ACBBD}">
      <dgm:prSet/>
      <dgm:spPr/>
      <dgm:t>
        <a:bodyPr/>
        <a:lstStyle/>
        <a:p>
          <a:endParaRPr lang="es-EC"/>
        </a:p>
      </dgm:t>
    </dgm:pt>
    <dgm:pt modelId="{3CB026B3-74DD-49F5-AEF4-A564BEE9066B}">
      <dgm:prSet phldrT="[Texto]"/>
      <dgm:spPr/>
      <dgm:t>
        <a:bodyPr/>
        <a:lstStyle/>
        <a:p>
          <a:r>
            <a:rPr lang="es-MX" dirty="0"/>
            <a:t>recolecta información concreta e irrefutable </a:t>
          </a:r>
          <a:endParaRPr lang="es-EC" dirty="0"/>
        </a:p>
      </dgm:t>
    </dgm:pt>
    <dgm:pt modelId="{4EDEDDC5-3193-4332-B47E-8284BA5DACFB}" type="parTrans" cxnId="{B7AFBFE4-AE41-4E99-9CBC-A2A6A439DDE6}">
      <dgm:prSet/>
      <dgm:spPr/>
      <dgm:t>
        <a:bodyPr/>
        <a:lstStyle/>
        <a:p>
          <a:endParaRPr lang="es-EC"/>
        </a:p>
      </dgm:t>
    </dgm:pt>
    <dgm:pt modelId="{88A901C2-B679-45FC-ADE8-2EAF099FE1C1}" type="sibTrans" cxnId="{B7AFBFE4-AE41-4E99-9CBC-A2A6A439DDE6}">
      <dgm:prSet/>
      <dgm:spPr/>
      <dgm:t>
        <a:bodyPr/>
        <a:lstStyle/>
        <a:p>
          <a:endParaRPr lang="es-EC"/>
        </a:p>
      </dgm:t>
    </dgm:pt>
    <dgm:pt modelId="{A0CC280C-D3BD-4005-B253-20228FF066D3}">
      <dgm:prSet phldrT="[Texto]"/>
      <dgm:spPr/>
      <dgm:t>
        <a:bodyPr/>
        <a:lstStyle/>
        <a:p>
          <a:r>
            <a:rPr lang="es-MX" dirty="0"/>
            <a:t>Objetivos de la misma y los resultados esperados</a:t>
          </a:r>
          <a:endParaRPr lang="es-EC" dirty="0"/>
        </a:p>
      </dgm:t>
    </dgm:pt>
    <dgm:pt modelId="{F500736D-7F97-4C60-9605-74E6C76E280A}" type="parTrans" cxnId="{44120EDA-70D4-4C41-AA74-44D8D27A8D43}">
      <dgm:prSet/>
      <dgm:spPr/>
      <dgm:t>
        <a:bodyPr/>
        <a:lstStyle/>
        <a:p>
          <a:endParaRPr lang="es-EC"/>
        </a:p>
      </dgm:t>
    </dgm:pt>
    <dgm:pt modelId="{DAE397CC-C4F3-4A5F-B3C3-488E06321D7A}" type="sibTrans" cxnId="{44120EDA-70D4-4C41-AA74-44D8D27A8D43}">
      <dgm:prSet/>
      <dgm:spPr/>
      <dgm:t>
        <a:bodyPr/>
        <a:lstStyle/>
        <a:p>
          <a:endParaRPr lang="es-EC"/>
        </a:p>
      </dgm:t>
    </dgm:pt>
    <dgm:pt modelId="{058B9025-6AB9-43B2-AAE8-8E7A0EE0A7CF}">
      <dgm:prSet phldrT="[Texto]"/>
      <dgm:spPr/>
      <dgm:t>
        <a:bodyPr/>
        <a:lstStyle/>
        <a:p>
          <a:r>
            <a:rPr lang="es-MX" dirty="0"/>
            <a:t>Información confiable, válida, certera y objetiva</a:t>
          </a:r>
          <a:endParaRPr lang="es-EC" dirty="0"/>
        </a:p>
      </dgm:t>
    </dgm:pt>
    <dgm:pt modelId="{983574BD-F60F-4599-9171-6B83E5BAF2E7}" type="parTrans" cxnId="{30B2DF99-8CF8-4D2F-A4A3-F02CB788B98E}">
      <dgm:prSet/>
      <dgm:spPr/>
      <dgm:t>
        <a:bodyPr/>
        <a:lstStyle/>
        <a:p>
          <a:endParaRPr lang="es-EC"/>
        </a:p>
      </dgm:t>
    </dgm:pt>
    <dgm:pt modelId="{14198A7B-55D8-410F-960E-69ED7E54D9A7}" type="sibTrans" cxnId="{30B2DF99-8CF8-4D2F-A4A3-F02CB788B98E}">
      <dgm:prSet/>
      <dgm:spPr/>
      <dgm:t>
        <a:bodyPr/>
        <a:lstStyle/>
        <a:p>
          <a:endParaRPr lang="es-EC"/>
        </a:p>
      </dgm:t>
    </dgm:pt>
    <dgm:pt modelId="{7C3AECBF-C34B-46A8-A5EB-BE09FA1E666B}" type="pres">
      <dgm:prSet presAssocID="{ADE160EA-882C-4AE1-B620-47492BDE01F9}" presName="diagram" presStyleCnt="0">
        <dgm:presLayoutVars>
          <dgm:dir/>
          <dgm:resizeHandles val="exact"/>
        </dgm:presLayoutVars>
      </dgm:prSet>
      <dgm:spPr/>
    </dgm:pt>
    <dgm:pt modelId="{1A369A42-0AB9-400F-95F4-BE6A5DFE90A8}" type="pres">
      <dgm:prSet presAssocID="{F924AC72-D477-4A84-86D3-A6FDD44E2FF5}" presName="node" presStyleLbl="node1" presStyleIdx="0" presStyleCnt="5">
        <dgm:presLayoutVars>
          <dgm:bulletEnabled val="1"/>
        </dgm:presLayoutVars>
      </dgm:prSet>
      <dgm:spPr/>
    </dgm:pt>
    <dgm:pt modelId="{A18CEEBE-6B12-4745-BDC1-64004D40DDD2}" type="pres">
      <dgm:prSet presAssocID="{3168C3E6-5ECA-4D87-9CDA-7E3E1449B53C}" presName="sibTrans" presStyleCnt="0"/>
      <dgm:spPr/>
    </dgm:pt>
    <dgm:pt modelId="{698C8D8D-035D-493E-BEAF-2BD6416B5A1A}" type="pres">
      <dgm:prSet presAssocID="{2EA4F4F7-D22E-4AEF-9A7C-9393B75C4C95}" presName="node" presStyleLbl="node1" presStyleIdx="1" presStyleCnt="5">
        <dgm:presLayoutVars>
          <dgm:bulletEnabled val="1"/>
        </dgm:presLayoutVars>
      </dgm:prSet>
      <dgm:spPr/>
    </dgm:pt>
    <dgm:pt modelId="{11FB3C04-98FB-415A-93D8-59094F2FB20A}" type="pres">
      <dgm:prSet presAssocID="{40EEF5F4-C987-4257-A5A6-2F4A88B30188}" presName="sibTrans" presStyleCnt="0"/>
      <dgm:spPr/>
    </dgm:pt>
    <dgm:pt modelId="{77C529FC-75D3-45EE-B5F4-9A0F6254D679}" type="pres">
      <dgm:prSet presAssocID="{3CB026B3-74DD-49F5-AEF4-A564BEE9066B}" presName="node" presStyleLbl="node1" presStyleIdx="2" presStyleCnt="5">
        <dgm:presLayoutVars>
          <dgm:bulletEnabled val="1"/>
        </dgm:presLayoutVars>
      </dgm:prSet>
      <dgm:spPr/>
    </dgm:pt>
    <dgm:pt modelId="{F384264E-1A0C-4156-A479-DE6556FBE2E0}" type="pres">
      <dgm:prSet presAssocID="{88A901C2-B679-45FC-ADE8-2EAF099FE1C1}" presName="sibTrans" presStyleCnt="0"/>
      <dgm:spPr/>
    </dgm:pt>
    <dgm:pt modelId="{D44B49DA-F8CB-4674-8207-6F3408EFD77B}" type="pres">
      <dgm:prSet presAssocID="{A0CC280C-D3BD-4005-B253-20228FF066D3}" presName="node" presStyleLbl="node1" presStyleIdx="3" presStyleCnt="5">
        <dgm:presLayoutVars>
          <dgm:bulletEnabled val="1"/>
        </dgm:presLayoutVars>
      </dgm:prSet>
      <dgm:spPr/>
    </dgm:pt>
    <dgm:pt modelId="{5036CA32-E286-4017-BA4A-2CA579FF0569}" type="pres">
      <dgm:prSet presAssocID="{DAE397CC-C4F3-4A5F-B3C3-488E06321D7A}" presName="sibTrans" presStyleCnt="0"/>
      <dgm:spPr/>
    </dgm:pt>
    <dgm:pt modelId="{A74ADF6D-1BD4-4DEE-A7FD-5B11B4E49344}" type="pres">
      <dgm:prSet presAssocID="{058B9025-6AB9-43B2-AAE8-8E7A0EE0A7CF}" presName="node" presStyleLbl="node1" presStyleIdx="4" presStyleCnt="5">
        <dgm:presLayoutVars>
          <dgm:bulletEnabled val="1"/>
        </dgm:presLayoutVars>
      </dgm:prSet>
      <dgm:spPr/>
    </dgm:pt>
  </dgm:ptLst>
  <dgm:cxnLst>
    <dgm:cxn modelId="{07AD8E3D-B24B-4696-9E29-4910082ACBBD}" srcId="{ADE160EA-882C-4AE1-B620-47492BDE01F9}" destId="{2EA4F4F7-D22E-4AEF-9A7C-9393B75C4C95}" srcOrd="1" destOrd="0" parTransId="{06805C6A-DAC3-4DBE-82DD-70E38E023A6F}" sibTransId="{40EEF5F4-C987-4257-A5A6-2F4A88B30188}"/>
    <dgm:cxn modelId="{FEB77D73-D46B-4E6E-8F81-87EC1FC319E1}" type="presOf" srcId="{F924AC72-D477-4A84-86D3-A6FDD44E2FF5}" destId="{1A369A42-0AB9-400F-95F4-BE6A5DFE90A8}" srcOrd="0" destOrd="0" presId="urn:microsoft.com/office/officeart/2005/8/layout/default"/>
    <dgm:cxn modelId="{4076CA53-6703-4F51-96FE-20FEBE7ED2E8}" type="presOf" srcId="{3CB026B3-74DD-49F5-AEF4-A564BEE9066B}" destId="{77C529FC-75D3-45EE-B5F4-9A0F6254D679}" srcOrd="0" destOrd="0" presId="urn:microsoft.com/office/officeart/2005/8/layout/default"/>
    <dgm:cxn modelId="{52557A7B-65FB-40D2-8B89-C7A174D570DB}" type="presOf" srcId="{2EA4F4F7-D22E-4AEF-9A7C-9393B75C4C95}" destId="{698C8D8D-035D-493E-BEAF-2BD6416B5A1A}" srcOrd="0" destOrd="0" presId="urn:microsoft.com/office/officeart/2005/8/layout/default"/>
    <dgm:cxn modelId="{398B707E-F488-4DD3-A758-7CBA004B4EE4}" type="presOf" srcId="{ADE160EA-882C-4AE1-B620-47492BDE01F9}" destId="{7C3AECBF-C34B-46A8-A5EB-BE09FA1E666B}" srcOrd="0" destOrd="0" presId="urn:microsoft.com/office/officeart/2005/8/layout/default"/>
    <dgm:cxn modelId="{1A83ED88-1685-4188-97DC-1C4F73B22B0E}" type="presOf" srcId="{058B9025-6AB9-43B2-AAE8-8E7A0EE0A7CF}" destId="{A74ADF6D-1BD4-4DEE-A7FD-5B11B4E49344}" srcOrd="0" destOrd="0" presId="urn:microsoft.com/office/officeart/2005/8/layout/default"/>
    <dgm:cxn modelId="{30B2DF99-8CF8-4D2F-A4A3-F02CB788B98E}" srcId="{ADE160EA-882C-4AE1-B620-47492BDE01F9}" destId="{058B9025-6AB9-43B2-AAE8-8E7A0EE0A7CF}" srcOrd="4" destOrd="0" parTransId="{983574BD-F60F-4599-9171-6B83E5BAF2E7}" sibTransId="{14198A7B-55D8-410F-960E-69ED7E54D9A7}"/>
    <dgm:cxn modelId="{582979B0-46A8-4CA4-95E2-05CB960C4F07}" type="presOf" srcId="{A0CC280C-D3BD-4005-B253-20228FF066D3}" destId="{D44B49DA-F8CB-4674-8207-6F3408EFD77B}" srcOrd="0" destOrd="0" presId="urn:microsoft.com/office/officeart/2005/8/layout/default"/>
    <dgm:cxn modelId="{060848BB-15CB-4E79-ADFD-17810696C315}" srcId="{ADE160EA-882C-4AE1-B620-47492BDE01F9}" destId="{F924AC72-D477-4A84-86D3-A6FDD44E2FF5}" srcOrd="0" destOrd="0" parTransId="{066B7C25-7045-4969-913B-8648003C9762}" sibTransId="{3168C3E6-5ECA-4D87-9CDA-7E3E1449B53C}"/>
    <dgm:cxn modelId="{44120EDA-70D4-4C41-AA74-44D8D27A8D43}" srcId="{ADE160EA-882C-4AE1-B620-47492BDE01F9}" destId="{A0CC280C-D3BD-4005-B253-20228FF066D3}" srcOrd="3" destOrd="0" parTransId="{F500736D-7F97-4C60-9605-74E6C76E280A}" sibTransId="{DAE397CC-C4F3-4A5F-B3C3-488E06321D7A}"/>
    <dgm:cxn modelId="{B7AFBFE4-AE41-4E99-9CBC-A2A6A439DDE6}" srcId="{ADE160EA-882C-4AE1-B620-47492BDE01F9}" destId="{3CB026B3-74DD-49F5-AEF4-A564BEE9066B}" srcOrd="2" destOrd="0" parTransId="{4EDEDDC5-3193-4332-B47E-8284BA5DACFB}" sibTransId="{88A901C2-B679-45FC-ADE8-2EAF099FE1C1}"/>
    <dgm:cxn modelId="{A2D04C70-7A7F-4A56-BD2E-59EB6F32EC1D}" type="presParOf" srcId="{7C3AECBF-C34B-46A8-A5EB-BE09FA1E666B}" destId="{1A369A42-0AB9-400F-95F4-BE6A5DFE90A8}" srcOrd="0" destOrd="0" presId="urn:microsoft.com/office/officeart/2005/8/layout/default"/>
    <dgm:cxn modelId="{5D20C6B6-F4CF-4AED-8B3C-4D828CA37DC5}" type="presParOf" srcId="{7C3AECBF-C34B-46A8-A5EB-BE09FA1E666B}" destId="{A18CEEBE-6B12-4745-BDC1-64004D40DDD2}" srcOrd="1" destOrd="0" presId="urn:microsoft.com/office/officeart/2005/8/layout/default"/>
    <dgm:cxn modelId="{ABA01528-FFDC-4991-A086-84651A6C86D0}" type="presParOf" srcId="{7C3AECBF-C34B-46A8-A5EB-BE09FA1E666B}" destId="{698C8D8D-035D-493E-BEAF-2BD6416B5A1A}" srcOrd="2" destOrd="0" presId="urn:microsoft.com/office/officeart/2005/8/layout/default"/>
    <dgm:cxn modelId="{E9A6C7C4-531B-49DF-9404-1B61AFEAFFA4}" type="presParOf" srcId="{7C3AECBF-C34B-46A8-A5EB-BE09FA1E666B}" destId="{11FB3C04-98FB-415A-93D8-59094F2FB20A}" srcOrd="3" destOrd="0" presId="urn:microsoft.com/office/officeart/2005/8/layout/default"/>
    <dgm:cxn modelId="{5D6EFC66-6585-4CC7-A94A-D11F374A4150}" type="presParOf" srcId="{7C3AECBF-C34B-46A8-A5EB-BE09FA1E666B}" destId="{77C529FC-75D3-45EE-B5F4-9A0F6254D679}" srcOrd="4" destOrd="0" presId="urn:microsoft.com/office/officeart/2005/8/layout/default"/>
    <dgm:cxn modelId="{27A23B66-FEB8-4B34-8939-D14F84EC9FCC}" type="presParOf" srcId="{7C3AECBF-C34B-46A8-A5EB-BE09FA1E666B}" destId="{F384264E-1A0C-4156-A479-DE6556FBE2E0}" srcOrd="5" destOrd="0" presId="urn:microsoft.com/office/officeart/2005/8/layout/default"/>
    <dgm:cxn modelId="{1250EEBB-5555-4F56-83FB-7C7496DD3D17}" type="presParOf" srcId="{7C3AECBF-C34B-46A8-A5EB-BE09FA1E666B}" destId="{D44B49DA-F8CB-4674-8207-6F3408EFD77B}" srcOrd="6" destOrd="0" presId="urn:microsoft.com/office/officeart/2005/8/layout/default"/>
    <dgm:cxn modelId="{E0CC497C-244D-4704-A27E-19E7B6576731}" type="presParOf" srcId="{7C3AECBF-C34B-46A8-A5EB-BE09FA1E666B}" destId="{5036CA32-E286-4017-BA4A-2CA579FF0569}" srcOrd="7" destOrd="0" presId="urn:microsoft.com/office/officeart/2005/8/layout/default"/>
    <dgm:cxn modelId="{22D6DF47-C01A-4070-9124-843A5D272323}" type="presParOf" srcId="{7C3AECBF-C34B-46A8-A5EB-BE09FA1E666B}" destId="{A74ADF6D-1BD4-4DEE-A7FD-5B11B4E49344}" srcOrd="8" destOrd="0" presId="urn:microsoft.com/office/officeart/2005/8/layout/defaul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D9EADC6-4F4A-4F38-AA9E-44E23ECE8D20}" type="doc">
      <dgm:prSet loTypeId="urn:microsoft.com/office/officeart/2009/layout/CircleArrowProcess" loCatId="process" qsTypeId="urn:microsoft.com/office/officeart/2005/8/quickstyle/simple3" qsCatId="simple" csTypeId="urn:microsoft.com/office/officeart/2005/8/colors/colorful3" csCatId="colorful" phldr="1"/>
      <dgm:spPr/>
      <dgm:t>
        <a:bodyPr/>
        <a:lstStyle/>
        <a:p>
          <a:endParaRPr lang="es-EC"/>
        </a:p>
      </dgm:t>
    </dgm:pt>
    <dgm:pt modelId="{75CD24F7-4B37-4D76-A11B-4DE605A6EBA1}">
      <dgm:prSet phldrT="[Texto]" custT="1"/>
      <dgm:spPr/>
      <dgm:t>
        <a:bodyPr/>
        <a:lstStyle/>
        <a:p>
          <a:r>
            <a:rPr lang="es-MX" sz="1100" dirty="0"/>
            <a:t>Superintendencia de Bancos</a:t>
          </a:r>
          <a:endParaRPr lang="es-EC" sz="1100" dirty="0"/>
        </a:p>
      </dgm:t>
    </dgm:pt>
    <dgm:pt modelId="{C1BF6823-FA7F-4024-831E-2F666E5E33D3}" type="parTrans" cxnId="{E3635D5E-7173-47A7-86DB-4C0A309A51CC}">
      <dgm:prSet/>
      <dgm:spPr/>
      <dgm:t>
        <a:bodyPr/>
        <a:lstStyle/>
        <a:p>
          <a:endParaRPr lang="es-EC" sz="1100"/>
        </a:p>
      </dgm:t>
    </dgm:pt>
    <dgm:pt modelId="{342B9C6D-78E6-4BAF-A264-1235BE777F68}" type="sibTrans" cxnId="{E3635D5E-7173-47A7-86DB-4C0A309A51CC}">
      <dgm:prSet/>
      <dgm:spPr/>
      <dgm:t>
        <a:bodyPr/>
        <a:lstStyle/>
        <a:p>
          <a:endParaRPr lang="es-EC" sz="1100"/>
        </a:p>
      </dgm:t>
    </dgm:pt>
    <dgm:pt modelId="{D306C186-415D-456E-8355-C8552AF1C39C}">
      <dgm:prSet phldrT="[Texto]" custT="1"/>
      <dgm:spPr/>
      <dgm:t>
        <a:bodyPr/>
        <a:lstStyle/>
        <a:p>
          <a:r>
            <a:rPr lang="es-MX" sz="1100" dirty="0"/>
            <a:t>Superintendencia de Economía Popular y Solidaria</a:t>
          </a:r>
          <a:endParaRPr lang="es-EC" sz="1100" dirty="0"/>
        </a:p>
      </dgm:t>
    </dgm:pt>
    <dgm:pt modelId="{E41CCC29-2667-4411-B504-D2396DC4C4AA}" type="parTrans" cxnId="{79326CE5-2076-4C84-877D-0D6C93D96EBD}">
      <dgm:prSet/>
      <dgm:spPr/>
      <dgm:t>
        <a:bodyPr/>
        <a:lstStyle/>
        <a:p>
          <a:endParaRPr lang="es-EC" sz="1100"/>
        </a:p>
      </dgm:t>
    </dgm:pt>
    <dgm:pt modelId="{E71295C7-F172-44C8-8626-586BFE30DE37}" type="sibTrans" cxnId="{79326CE5-2076-4C84-877D-0D6C93D96EBD}">
      <dgm:prSet/>
      <dgm:spPr/>
      <dgm:t>
        <a:bodyPr/>
        <a:lstStyle/>
        <a:p>
          <a:endParaRPr lang="es-EC" sz="1100"/>
        </a:p>
      </dgm:t>
    </dgm:pt>
    <dgm:pt modelId="{7CB11D8B-8997-494B-93CE-1E8F7C83C5AE}">
      <dgm:prSet phldrT="[Texto]" custT="1"/>
      <dgm:spPr/>
      <dgm:t>
        <a:bodyPr/>
        <a:lstStyle/>
        <a:p>
          <a:pPr>
            <a:buClr>
              <a:srgbClr val="009999"/>
            </a:buClr>
            <a:buFont typeface="Symbol" panose="05050102010706020507" pitchFamily="18" charset="2"/>
            <a:buChar char=""/>
          </a:pPr>
          <a:r>
            <a:rPr lang="es-MX" sz="1100" dirty="0"/>
            <a:t>Resolución No. SEPS-IGT-IGS-INFMR-INGINT-IGJ-2020-0153, emitida el 12 de mayo del 2020. </a:t>
          </a:r>
          <a:endParaRPr lang="es-EC" sz="1100" dirty="0"/>
        </a:p>
      </dgm:t>
    </dgm:pt>
    <dgm:pt modelId="{3BC0C3AC-6220-4158-AD1A-0F04587BF9E0}" type="parTrans" cxnId="{99E9421F-42B5-4D0D-B6D1-6859D6177C74}">
      <dgm:prSet/>
      <dgm:spPr/>
      <dgm:t>
        <a:bodyPr/>
        <a:lstStyle/>
        <a:p>
          <a:endParaRPr lang="es-EC" sz="1100"/>
        </a:p>
      </dgm:t>
    </dgm:pt>
    <dgm:pt modelId="{5FAF3DE2-F8A3-4FB2-8D3E-E09CDF8194F2}" type="sibTrans" cxnId="{99E9421F-42B5-4D0D-B6D1-6859D6177C74}">
      <dgm:prSet/>
      <dgm:spPr/>
      <dgm:t>
        <a:bodyPr/>
        <a:lstStyle/>
        <a:p>
          <a:endParaRPr lang="es-EC" sz="1100"/>
        </a:p>
      </dgm:t>
    </dgm:pt>
    <dgm:pt modelId="{C8BA2D4C-C04D-4121-B4E5-ECC12E982F9A}">
      <dgm:prSet phldrT="[Texto]" custT="1"/>
      <dgm:spPr/>
      <dgm:t>
        <a:bodyPr/>
        <a:lstStyle/>
        <a:p>
          <a:r>
            <a:rPr lang="es-MX" sz="1100" dirty="0"/>
            <a:t>Resolución-SB-2020-0754, emitida el 19 de agosto del 2020</a:t>
          </a:r>
          <a:endParaRPr lang="es-EC" sz="1100" dirty="0"/>
        </a:p>
      </dgm:t>
    </dgm:pt>
    <dgm:pt modelId="{0B6661E2-16F9-46F8-B448-1815438038DD}" type="parTrans" cxnId="{9E6350EE-F1C3-46C6-B716-DB528E4323C2}">
      <dgm:prSet/>
      <dgm:spPr/>
      <dgm:t>
        <a:bodyPr/>
        <a:lstStyle/>
        <a:p>
          <a:endParaRPr lang="es-EC" sz="1100"/>
        </a:p>
      </dgm:t>
    </dgm:pt>
    <dgm:pt modelId="{2DA716E9-CD50-42AC-B27B-8A085027AE75}" type="sibTrans" cxnId="{9E6350EE-F1C3-46C6-B716-DB528E4323C2}">
      <dgm:prSet/>
      <dgm:spPr/>
      <dgm:t>
        <a:bodyPr/>
        <a:lstStyle/>
        <a:p>
          <a:endParaRPr lang="es-EC" sz="1100"/>
        </a:p>
      </dgm:t>
    </dgm:pt>
    <dgm:pt modelId="{AE482D70-208B-40A4-AD16-3F90124B8C1E}" type="pres">
      <dgm:prSet presAssocID="{3D9EADC6-4F4A-4F38-AA9E-44E23ECE8D20}" presName="Name0" presStyleCnt="0">
        <dgm:presLayoutVars>
          <dgm:chMax val="7"/>
          <dgm:chPref val="7"/>
          <dgm:dir/>
          <dgm:animLvl val="lvl"/>
        </dgm:presLayoutVars>
      </dgm:prSet>
      <dgm:spPr/>
    </dgm:pt>
    <dgm:pt modelId="{ECDA53B5-1650-46B8-8465-1B22678B77B7}" type="pres">
      <dgm:prSet presAssocID="{75CD24F7-4B37-4D76-A11B-4DE605A6EBA1}" presName="Accent1" presStyleCnt="0"/>
      <dgm:spPr/>
    </dgm:pt>
    <dgm:pt modelId="{E461FCBF-0596-47F9-8966-EFDF52AA438E}" type="pres">
      <dgm:prSet presAssocID="{75CD24F7-4B37-4D76-A11B-4DE605A6EBA1}" presName="Accent" presStyleLbl="node1" presStyleIdx="0" presStyleCnt="4"/>
      <dgm:spPr/>
    </dgm:pt>
    <dgm:pt modelId="{D2CDFD27-689F-41DC-A92D-D07B007B6DD8}" type="pres">
      <dgm:prSet presAssocID="{75CD24F7-4B37-4D76-A11B-4DE605A6EBA1}" presName="Parent1" presStyleLbl="revTx" presStyleIdx="0" presStyleCnt="4">
        <dgm:presLayoutVars>
          <dgm:chMax val="1"/>
          <dgm:chPref val="1"/>
          <dgm:bulletEnabled val="1"/>
        </dgm:presLayoutVars>
      </dgm:prSet>
      <dgm:spPr/>
    </dgm:pt>
    <dgm:pt modelId="{E2F50037-B7AE-4440-BB11-545667F61E31}" type="pres">
      <dgm:prSet presAssocID="{C8BA2D4C-C04D-4121-B4E5-ECC12E982F9A}" presName="Accent2" presStyleCnt="0"/>
      <dgm:spPr/>
    </dgm:pt>
    <dgm:pt modelId="{8136ED47-D03E-4A5F-8A8E-51256692B86B}" type="pres">
      <dgm:prSet presAssocID="{C8BA2D4C-C04D-4121-B4E5-ECC12E982F9A}" presName="Accent" presStyleLbl="node1" presStyleIdx="1" presStyleCnt="4"/>
      <dgm:spPr/>
    </dgm:pt>
    <dgm:pt modelId="{A1A495B7-5154-48FD-A71E-ABFBE3D42450}" type="pres">
      <dgm:prSet presAssocID="{C8BA2D4C-C04D-4121-B4E5-ECC12E982F9A}" presName="Parent2" presStyleLbl="revTx" presStyleIdx="1" presStyleCnt="4">
        <dgm:presLayoutVars>
          <dgm:chMax val="1"/>
          <dgm:chPref val="1"/>
          <dgm:bulletEnabled val="1"/>
        </dgm:presLayoutVars>
      </dgm:prSet>
      <dgm:spPr/>
    </dgm:pt>
    <dgm:pt modelId="{3C4B7D94-EB2D-4345-92C0-ACD13B9E7296}" type="pres">
      <dgm:prSet presAssocID="{D306C186-415D-456E-8355-C8552AF1C39C}" presName="Accent3" presStyleCnt="0"/>
      <dgm:spPr/>
    </dgm:pt>
    <dgm:pt modelId="{3BD02865-CC5F-452E-A4A0-217F0F2D0FF6}" type="pres">
      <dgm:prSet presAssocID="{D306C186-415D-456E-8355-C8552AF1C39C}" presName="Accent" presStyleLbl="node1" presStyleIdx="2" presStyleCnt="4"/>
      <dgm:spPr/>
    </dgm:pt>
    <dgm:pt modelId="{1D314DA4-8ABA-4DAB-BE47-11B469D57F87}" type="pres">
      <dgm:prSet presAssocID="{D306C186-415D-456E-8355-C8552AF1C39C}" presName="Parent3" presStyleLbl="revTx" presStyleIdx="2" presStyleCnt="4">
        <dgm:presLayoutVars>
          <dgm:chMax val="1"/>
          <dgm:chPref val="1"/>
          <dgm:bulletEnabled val="1"/>
        </dgm:presLayoutVars>
      </dgm:prSet>
      <dgm:spPr/>
    </dgm:pt>
    <dgm:pt modelId="{F74AE64E-78DB-4734-AED8-75C01BCA59D7}" type="pres">
      <dgm:prSet presAssocID="{7CB11D8B-8997-494B-93CE-1E8F7C83C5AE}" presName="Accent4" presStyleCnt="0"/>
      <dgm:spPr/>
    </dgm:pt>
    <dgm:pt modelId="{D77B8905-695D-4F22-8FD4-BA14F0351C56}" type="pres">
      <dgm:prSet presAssocID="{7CB11D8B-8997-494B-93CE-1E8F7C83C5AE}" presName="Accent" presStyleLbl="node1" presStyleIdx="3" presStyleCnt="4"/>
      <dgm:spPr/>
    </dgm:pt>
    <dgm:pt modelId="{92980BEA-9785-4F09-A9D1-D9DAF7167D1D}" type="pres">
      <dgm:prSet presAssocID="{7CB11D8B-8997-494B-93CE-1E8F7C83C5AE}" presName="Parent4" presStyleLbl="revTx" presStyleIdx="3" presStyleCnt="4">
        <dgm:presLayoutVars>
          <dgm:chMax val="1"/>
          <dgm:chPref val="1"/>
          <dgm:bulletEnabled val="1"/>
        </dgm:presLayoutVars>
      </dgm:prSet>
      <dgm:spPr/>
    </dgm:pt>
  </dgm:ptLst>
  <dgm:cxnLst>
    <dgm:cxn modelId="{D1D44414-484F-480F-AF0D-5D875F989199}" type="presOf" srcId="{75CD24F7-4B37-4D76-A11B-4DE605A6EBA1}" destId="{D2CDFD27-689F-41DC-A92D-D07B007B6DD8}" srcOrd="0" destOrd="0" presId="urn:microsoft.com/office/officeart/2009/layout/CircleArrowProcess"/>
    <dgm:cxn modelId="{99E9421F-42B5-4D0D-B6D1-6859D6177C74}" srcId="{3D9EADC6-4F4A-4F38-AA9E-44E23ECE8D20}" destId="{7CB11D8B-8997-494B-93CE-1E8F7C83C5AE}" srcOrd="3" destOrd="0" parTransId="{3BC0C3AC-6220-4158-AD1A-0F04587BF9E0}" sibTransId="{5FAF3DE2-F8A3-4FB2-8D3E-E09CDF8194F2}"/>
    <dgm:cxn modelId="{73FE8F2C-566B-4C07-A33E-128919EF5C6F}" type="presOf" srcId="{3D9EADC6-4F4A-4F38-AA9E-44E23ECE8D20}" destId="{AE482D70-208B-40A4-AD16-3F90124B8C1E}" srcOrd="0" destOrd="0" presId="urn:microsoft.com/office/officeart/2009/layout/CircleArrowProcess"/>
    <dgm:cxn modelId="{E3635D5E-7173-47A7-86DB-4C0A309A51CC}" srcId="{3D9EADC6-4F4A-4F38-AA9E-44E23ECE8D20}" destId="{75CD24F7-4B37-4D76-A11B-4DE605A6EBA1}" srcOrd="0" destOrd="0" parTransId="{C1BF6823-FA7F-4024-831E-2F666E5E33D3}" sibTransId="{342B9C6D-78E6-4BAF-A264-1235BE777F68}"/>
    <dgm:cxn modelId="{A1891586-148D-4E48-91FA-8BAD361BA248}" type="presOf" srcId="{D306C186-415D-456E-8355-C8552AF1C39C}" destId="{1D314DA4-8ABA-4DAB-BE47-11B469D57F87}" srcOrd="0" destOrd="0" presId="urn:microsoft.com/office/officeart/2009/layout/CircleArrowProcess"/>
    <dgm:cxn modelId="{3496CB89-8505-4E8C-B4E1-CBF7129B261A}" type="presOf" srcId="{C8BA2D4C-C04D-4121-B4E5-ECC12E982F9A}" destId="{A1A495B7-5154-48FD-A71E-ABFBE3D42450}" srcOrd="0" destOrd="0" presId="urn:microsoft.com/office/officeart/2009/layout/CircleArrowProcess"/>
    <dgm:cxn modelId="{39CBD5AD-C3EC-4D9C-B443-395F4206A4C8}" type="presOf" srcId="{7CB11D8B-8997-494B-93CE-1E8F7C83C5AE}" destId="{92980BEA-9785-4F09-A9D1-D9DAF7167D1D}" srcOrd="0" destOrd="0" presId="urn:microsoft.com/office/officeart/2009/layout/CircleArrowProcess"/>
    <dgm:cxn modelId="{79326CE5-2076-4C84-877D-0D6C93D96EBD}" srcId="{3D9EADC6-4F4A-4F38-AA9E-44E23ECE8D20}" destId="{D306C186-415D-456E-8355-C8552AF1C39C}" srcOrd="2" destOrd="0" parTransId="{E41CCC29-2667-4411-B504-D2396DC4C4AA}" sibTransId="{E71295C7-F172-44C8-8626-586BFE30DE37}"/>
    <dgm:cxn modelId="{9E6350EE-F1C3-46C6-B716-DB528E4323C2}" srcId="{3D9EADC6-4F4A-4F38-AA9E-44E23ECE8D20}" destId="{C8BA2D4C-C04D-4121-B4E5-ECC12E982F9A}" srcOrd="1" destOrd="0" parTransId="{0B6661E2-16F9-46F8-B448-1815438038DD}" sibTransId="{2DA716E9-CD50-42AC-B27B-8A085027AE75}"/>
    <dgm:cxn modelId="{E94C8289-A657-4C7D-BA1E-77E7FE3C3417}" type="presParOf" srcId="{AE482D70-208B-40A4-AD16-3F90124B8C1E}" destId="{ECDA53B5-1650-46B8-8465-1B22678B77B7}" srcOrd="0" destOrd="0" presId="urn:microsoft.com/office/officeart/2009/layout/CircleArrowProcess"/>
    <dgm:cxn modelId="{48BBA524-8BF8-487D-A5BB-50D8A03CDC43}" type="presParOf" srcId="{ECDA53B5-1650-46B8-8465-1B22678B77B7}" destId="{E461FCBF-0596-47F9-8966-EFDF52AA438E}" srcOrd="0" destOrd="0" presId="urn:microsoft.com/office/officeart/2009/layout/CircleArrowProcess"/>
    <dgm:cxn modelId="{5FF9C643-72AE-47CB-809A-1798B5C02165}" type="presParOf" srcId="{AE482D70-208B-40A4-AD16-3F90124B8C1E}" destId="{D2CDFD27-689F-41DC-A92D-D07B007B6DD8}" srcOrd="1" destOrd="0" presId="urn:microsoft.com/office/officeart/2009/layout/CircleArrowProcess"/>
    <dgm:cxn modelId="{2443A621-C1D3-42E3-B557-DE765DC34234}" type="presParOf" srcId="{AE482D70-208B-40A4-AD16-3F90124B8C1E}" destId="{E2F50037-B7AE-4440-BB11-545667F61E31}" srcOrd="2" destOrd="0" presId="urn:microsoft.com/office/officeart/2009/layout/CircleArrowProcess"/>
    <dgm:cxn modelId="{330B526E-97D2-421D-B1F5-A8C6B30D8FB2}" type="presParOf" srcId="{E2F50037-B7AE-4440-BB11-545667F61E31}" destId="{8136ED47-D03E-4A5F-8A8E-51256692B86B}" srcOrd="0" destOrd="0" presId="urn:microsoft.com/office/officeart/2009/layout/CircleArrowProcess"/>
    <dgm:cxn modelId="{7968BCCA-E87B-4691-9251-21830D11B62C}" type="presParOf" srcId="{AE482D70-208B-40A4-AD16-3F90124B8C1E}" destId="{A1A495B7-5154-48FD-A71E-ABFBE3D42450}" srcOrd="3" destOrd="0" presId="urn:microsoft.com/office/officeart/2009/layout/CircleArrowProcess"/>
    <dgm:cxn modelId="{81627E05-1CD7-44FF-94AA-0EF0787529CF}" type="presParOf" srcId="{AE482D70-208B-40A4-AD16-3F90124B8C1E}" destId="{3C4B7D94-EB2D-4345-92C0-ACD13B9E7296}" srcOrd="4" destOrd="0" presId="urn:microsoft.com/office/officeart/2009/layout/CircleArrowProcess"/>
    <dgm:cxn modelId="{4BC5784B-88BC-4274-B845-DE4CD1C68084}" type="presParOf" srcId="{3C4B7D94-EB2D-4345-92C0-ACD13B9E7296}" destId="{3BD02865-CC5F-452E-A4A0-217F0F2D0FF6}" srcOrd="0" destOrd="0" presId="urn:microsoft.com/office/officeart/2009/layout/CircleArrowProcess"/>
    <dgm:cxn modelId="{A47694F7-3BC2-44B9-8B61-76D29938F6FC}" type="presParOf" srcId="{AE482D70-208B-40A4-AD16-3F90124B8C1E}" destId="{1D314DA4-8ABA-4DAB-BE47-11B469D57F87}" srcOrd="5" destOrd="0" presId="urn:microsoft.com/office/officeart/2009/layout/CircleArrowProcess"/>
    <dgm:cxn modelId="{F9D6753F-CA79-4075-9119-FBA4369E6555}" type="presParOf" srcId="{AE482D70-208B-40A4-AD16-3F90124B8C1E}" destId="{F74AE64E-78DB-4734-AED8-75C01BCA59D7}" srcOrd="6" destOrd="0" presId="urn:microsoft.com/office/officeart/2009/layout/CircleArrowProcess"/>
    <dgm:cxn modelId="{457F70EC-1EAE-408F-B3C3-95A5A704BA39}" type="presParOf" srcId="{F74AE64E-78DB-4734-AED8-75C01BCA59D7}" destId="{D77B8905-695D-4F22-8FD4-BA14F0351C56}" srcOrd="0" destOrd="0" presId="urn:microsoft.com/office/officeart/2009/layout/CircleArrowProcess"/>
    <dgm:cxn modelId="{747D6FFC-F6C5-43E0-B6F1-DC5C84741126}" type="presParOf" srcId="{AE482D70-208B-40A4-AD16-3F90124B8C1E}" destId="{92980BEA-9785-4F09-A9D1-D9DAF7167D1D}"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CF1127-864D-4994-BA0F-9D30010BE500}" type="doc">
      <dgm:prSet loTypeId="urn:microsoft.com/office/officeart/2009/3/layout/PhasedProcess" loCatId="process" qsTypeId="urn:microsoft.com/office/officeart/2005/8/quickstyle/simple1" qsCatId="simple" csTypeId="urn:microsoft.com/office/officeart/2005/8/colors/colorful4" csCatId="colorful" phldr="1"/>
      <dgm:spPr/>
      <dgm:t>
        <a:bodyPr/>
        <a:lstStyle/>
        <a:p>
          <a:endParaRPr lang="es-ES"/>
        </a:p>
      </dgm:t>
    </dgm:pt>
    <dgm:pt modelId="{CA7FA9E2-B526-401F-B2EA-C431DAFA129E}">
      <dgm:prSet phldrT="[Texto]" custT="1"/>
      <dgm:spPr>
        <a:effectLst>
          <a:outerShdw blurRad="50800" dist="38100" dir="2700000" algn="tl" rotWithShape="0">
            <a:prstClr val="black">
              <a:alpha val="40000"/>
            </a:prstClr>
          </a:outerShdw>
        </a:effectLst>
      </dgm:spPr>
      <dgm:t>
        <a:bodyPr/>
        <a:lstStyle/>
        <a:p>
          <a:r>
            <a:rPr lang="es-ES" sz="1400" dirty="0"/>
            <a:t>Obtención</a:t>
          </a:r>
        </a:p>
      </dgm:t>
    </dgm:pt>
    <dgm:pt modelId="{88DADECB-6031-4FB8-83DC-3A7D3CA039D6}" type="parTrans" cxnId="{46191B9A-0144-4117-B290-37DED8769A38}">
      <dgm:prSet/>
      <dgm:spPr/>
      <dgm:t>
        <a:bodyPr/>
        <a:lstStyle/>
        <a:p>
          <a:endParaRPr lang="es-ES" sz="1200"/>
        </a:p>
      </dgm:t>
    </dgm:pt>
    <dgm:pt modelId="{BB5C7CC4-20EC-44BC-BFBD-8B11D7003B12}" type="sibTrans" cxnId="{46191B9A-0144-4117-B290-37DED8769A38}">
      <dgm:prSet/>
      <dgm:spPr/>
      <dgm:t>
        <a:bodyPr/>
        <a:lstStyle/>
        <a:p>
          <a:endParaRPr lang="es-ES" sz="1200"/>
        </a:p>
      </dgm:t>
    </dgm:pt>
    <dgm:pt modelId="{22D4EB03-841A-40D3-B3C1-1B073B21547A}">
      <dgm:prSet phldrT="[Texto]" custT="1"/>
      <dgm:spPr>
        <a:effectLst>
          <a:outerShdw blurRad="50800" dist="38100" dir="2700000" algn="tl" rotWithShape="0">
            <a:prstClr val="black">
              <a:alpha val="40000"/>
            </a:prstClr>
          </a:outerShdw>
        </a:effectLst>
      </dgm:spPr>
      <dgm:t>
        <a:bodyPr/>
        <a:lstStyle/>
        <a:p>
          <a:r>
            <a:rPr lang="es-ES" sz="1200" dirty="0"/>
            <a:t>Trabajo</a:t>
          </a:r>
        </a:p>
      </dgm:t>
    </dgm:pt>
    <dgm:pt modelId="{2CE3C3A0-923A-411B-B8E5-03CC0F30FD3E}" type="parTrans" cxnId="{2ECD85C6-8C35-40E5-A288-AB4F245CA7AC}">
      <dgm:prSet/>
      <dgm:spPr/>
      <dgm:t>
        <a:bodyPr/>
        <a:lstStyle/>
        <a:p>
          <a:endParaRPr lang="es-ES" sz="1200"/>
        </a:p>
      </dgm:t>
    </dgm:pt>
    <dgm:pt modelId="{8AD76C3D-C3AA-4BEE-A203-4FA72EC58BAF}" type="sibTrans" cxnId="{2ECD85C6-8C35-40E5-A288-AB4F245CA7AC}">
      <dgm:prSet/>
      <dgm:spPr/>
      <dgm:t>
        <a:bodyPr/>
        <a:lstStyle/>
        <a:p>
          <a:endParaRPr lang="es-ES" sz="1200"/>
        </a:p>
      </dgm:t>
    </dgm:pt>
    <dgm:pt modelId="{CB0A6E89-8AF1-4D5F-BF5C-3F4247DAB14A}">
      <dgm:prSet phldrT="[Texto]" custT="1"/>
      <dgm:spPr>
        <a:effectLst>
          <a:outerShdw blurRad="50800" dist="38100" dir="2700000" algn="tl" rotWithShape="0">
            <a:prstClr val="black">
              <a:alpha val="40000"/>
            </a:prstClr>
          </a:outerShdw>
        </a:effectLst>
      </dgm:spPr>
      <dgm:t>
        <a:bodyPr/>
        <a:lstStyle/>
        <a:p>
          <a:r>
            <a:rPr lang="es-ES" sz="1200" dirty="0"/>
            <a:t>Necesidad de administrarlo</a:t>
          </a:r>
        </a:p>
      </dgm:t>
    </dgm:pt>
    <dgm:pt modelId="{BB33CA11-495E-4F39-8188-17B14795A9B5}" type="parTrans" cxnId="{6C3D95DE-1579-4D07-8A71-E55CB27FCE5C}">
      <dgm:prSet/>
      <dgm:spPr/>
      <dgm:t>
        <a:bodyPr/>
        <a:lstStyle/>
        <a:p>
          <a:endParaRPr lang="es-ES" sz="1200"/>
        </a:p>
      </dgm:t>
    </dgm:pt>
    <dgm:pt modelId="{DFD266DE-2E19-46B3-9640-581D4F3DF74F}" type="sibTrans" cxnId="{6C3D95DE-1579-4D07-8A71-E55CB27FCE5C}">
      <dgm:prSet/>
      <dgm:spPr/>
      <dgm:t>
        <a:bodyPr/>
        <a:lstStyle/>
        <a:p>
          <a:endParaRPr lang="es-ES" sz="1200"/>
        </a:p>
      </dgm:t>
    </dgm:pt>
    <dgm:pt modelId="{6C40361D-2AF4-478A-A41D-0294C4BB7FC0}" type="pres">
      <dgm:prSet presAssocID="{4ECF1127-864D-4994-BA0F-9D30010BE500}" presName="Name0" presStyleCnt="0">
        <dgm:presLayoutVars>
          <dgm:chMax val="3"/>
          <dgm:chPref val="3"/>
          <dgm:bulletEnabled val="1"/>
          <dgm:dir/>
          <dgm:animLvl val="lvl"/>
        </dgm:presLayoutVars>
      </dgm:prSet>
      <dgm:spPr/>
    </dgm:pt>
    <dgm:pt modelId="{7638D994-6A1A-4695-A5FF-B45408B9A2BC}" type="pres">
      <dgm:prSet presAssocID="{4ECF1127-864D-4994-BA0F-9D30010BE500}" presName="middleComposite" presStyleCnt="0"/>
      <dgm:spPr/>
    </dgm:pt>
    <dgm:pt modelId="{5573E011-8DC7-4585-AECD-8F9B3379038D}" type="pres">
      <dgm:prSet presAssocID="{4ECF1127-864D-4994-BA0F-9D30010BE500}" presName="leftComposite" presStyleCnt="0"/>
      <dgm:spPr/>
    </dgm:pt>
    <dgm:pt modelId="{6E403736-5856-4B8D-AE66-11C4120DB246}" type="pres">
      <dgm:prSet presAssocID="{22D4EB03-841A-40D3-B3C1-1B073B21547A}" presName="childText1_1" presStyleLbl="vennNode1" presStyleIdx="0" presStyleCnt="5">
        <dgm:presLayoutVars>
          <dgm:chMax val="0"/>
          <dgm:chPref val="0"/>
        </dgm:presLayoutVars>
      </dgm:prSet>
      <dgm:spPr/>
    </dgm:pt>
    <dgm:pt modelId="{9F9A59ED-277F-486D-A554-1B615499421F}" type="pres">
      <dgm:prSet presAssocID="{22D4EB03-841A-40D3-B3C1-1B073B21547A}" presName="ellipse1" presStyleLbl="vennNode1" presStyleIdx="1" presStyleCnt="5"/>
      <dgm:spPr>
        <a:effectLst>
          <a:outerShdw blurRad="50800" dist="38100" dir="2700000" algn="tl" rotWithShape="0">
            <a:prstClr val="black">
              <a:alpha val="40000"/>
            </a:prstClr>
          </a:outerShdw>
        </a:effectLst>
      </dgm:spPr>
    </dgm:pt>
    <dgm:pt modelId="{47834DC6-1A0D-45CD-A846-5F014DEE4C6E}" type="pres">
      <dgm:prSet presAssocID="{22D4EB03-841A-40D3-B3C1-1B073B21547A}" presName="ellipse2" presStyleLbl="vennNode1" presStyleIdx="2" presStyleCnt="5"/>
      <dgm:spPr>
        <a:effectLst>
          <a:outerShdw blurRad="50800" dist="38100" dir="2700000" algn="tl" rotWithShape="0">
            <a:prstClr val="black">
              <a:alpha val="40000"/>
            </a:prstClr>
          </a:outerShdw>
        </a:effectLst>
      </dgm:spPr>
    </dgm:pt>
    <dgm:pt modelId="{17BD64F0-7090-4C71-9FAC-4518B4DB6500}" type="pres">
      <dgm:prSet presAssocID="{CB0A6E89-8AF1-4D5F-BF5C-3F4247DAB14A}" presName="childText1_2" presStyleLbl="vennNode1" presStyleIdx="3" presStyleCnt="5" custScaleX="138161">
        <dgm:presLayoutVars>
          <dgm:chMax val="0"/>
          <dgm:chPref val="0"/>
        </dgm:presLayoutVars>
      </dgm:prSet>
      <dgm:spPr/>
    </dgm:pt>
    <dgm:pt modelId="{B9ADA2CB-108A-4A58-BCDD-497A2BBE8546}" type="pres">
      <dgm:prSet presAssocID="{CB0A6E89-8AF1-4D5F-BF5C-3F4247DAB14A}" presName="ellipse3" presStyleLbl="vennNode1" presStyleIdx="4" presStyleCnt="5"/>
      <dgm:spPr>
        <a:effectLst>
          <a:outerShdw blurRad="50800" dist="38100" dir="2700000" algn="tl" rotWithShape="0">
            <a:prstClr val="black">
              <a:alpha val="40000"/>
            </a:prstClr>
          </a:outerShdw>
        </a:effectLst>
      </dgm:spPr>
    </dgm:pt>
    <dgm:pt modelId="{A7815274-9658-40A8-BFEB-4BA7F6558436}" type="pres">
      <dgm:prSet presAssocID="{4ECF1127-864D-4994-BA0F-9D30010BE500}" presName="parentText1" presStyleLbl="revTx" presStyleIdx="0" presStyleCnt="1" custScaleX="61025" custLinFactY="-200000" custLinFactNeighborX="-44992" custLinFactNeighborY="-203232">
        <dgm:presLayoutVars>
          <dgm:chMax val="4"/>
          <dgm:chPref val="3"/>
          <dgm:bulletEnabled val="1"/>
        </dgm:presLayoutVars>
      </dgm:prSet>
      <dgm:spPr/>
    </dgm:pt>
  </dgm:ptLst>
  <dgm:cxnLst>
    <dgm:cxn modelId="{8C4CB036-D96C-44F0-A1D7-9F115D78933C}" type="presOf" srcId="{22D4EB03-841A-40D3-B3C1-1B073B21547A}" destId="{6E403736-5856-4B8D-AE66-11C4120DB246}" srcOrd="0" destOrd="0" presId="urn:microsoft.com/office/officeart/2009/3/layout/PhasedProcess"/>
    <dgm:cxn modelId="{A31DC27F-055F-40C9-9304-3A27BCC7576F}" type="presOf" srcId="{CA7FA9E2-B526-401F-B2EA-C431DAFA129E}" destId="{A7815274-9658-40A8-BFEB-4BA7F6558436}" srcOrd="0" destOrd="0" presId="urn:microsoft.com/office/officeart/2009/3/layout/PhasedProcess"/>
    <dgm:cxn modelId="{83AF7893-9ED7-4364-ACA4-D5B56F576488}" type="presOf" srcId="{CB0A6E89-8AF1-4D5F-BF5C-3F4247DAB14A}" destId="{17BD64F0-7090-4C71-9FAC-4518B4DB6500}" srcOrd="0" destOrd="0" presId="urn:microsoft.com/office/officeart/2009/3/layout/PhasedProcess"/>
    <dgm:cxn modelId="{46191B9A-0144-4117-B290-37DED8769A38}" srcId="{4ECF1127-864D-4994-BA0F-9D30010BE500}" destId="{CA7FA9E2-B526-401F-B2EA-C431DAFA129E}" srcOrd="0" destOrd="0" parTransId="{88DADECB-6031-4FB8-83DC-3A7D3CA039D6}" sibTransId="{BB5C7CC4-20EC-44BC-BFBD-8B11D7003B12}"/>
    <dgm:cxn modelId="{2ECD85C6-8C35-40E5-A288-AB4F245CA7AC}" srcId="{CA7FA9E2-B526-401F-B2EA-C431DAFA129E}" destId="{22D4EB03-841A-40D3-B3C1-1B073B21547A}" srcOrd="0" destOrd="0" parTransId="{2CE3C3A0-923A-411B-B8E5-03CC0F30FD3E}" sibTransId="{8AD76C3D-C3AA-4BEE-A203-4FA72EC58BAF}"/>
    <dgm:cxn modelId="{D049E5DB-45C9-4A9A-86C2-917697CB4871}" type="presOf" srcId="{4ECF1127-864D-4994-BA0F-9D30010BE500}" destId="{6C40361D-2AF4-478A-A41D-0294C4BB7FC0}" srcOrd="0" destOrd="0" presId="urn:microsoft.com/office/officeart/2009/3/layout/PhasedProcess"/>
    <dgm:cxn modelId="{6C3D95DE-1579-4D07-8A71-E55CB27FCE5C}" srcId="{CA7FA9E2-B526-401F-B2EA-C431DAFA129E}" destId="{CB0A6E89-8AF1-4D5F-BF5C-3F4247DAB14A}" srcOrd="1" destOrd="0" parTransId="{BB33CA11-495E-4F39-8188-17B14795A9B5}" sibTransId="{DFD266DE-2E19-46B3-9640-581D4F3DF74F}"/>
    <dgm:cxn modelId="{7A77E448-E5DC-4AE8-8959-7776B67F655D}" type="presParOf" srcId="{6C40361D-2AF4-478A-A41D-0294C4BB7FC0}" destId="{7638D994-6A1A-4695-A5FF-B45408B9A2BC}" srcOrd="0" destOrd="0" presId="urn:microsoft.com/office/officeart/2009/3/layout/PhasedProcess"/>
    <dgm:cxn modelId="{2E857939-A6CF-4B30-9B9D-E651C513359E}" type="presParOf" srcId="{6C40361D-2AF4-478A-A41D-0294C4BB7FC0}" destId="{5573E011-8DC7-4585-AECD-8F9B3379038D}" srcOrd="1" destOrd="0" presId="urn:microsoft.com/office/officeart/2009/3/layout/PhasedProcess"/>
    <dgm:cxn modelId="{67E4B896-F752-4391-A286-3B16C8972390}" type="presParOf" srcId="{5573E011-8DC7-4585-AECD-8F9B3379038D}" destId="{6E403736-5856-4B8D-AE66-11C4120DB246}" srcOrd="0" destOrd="0" presId="urn:microsoft.com/office/officeart/2009/3/layout/PhasedProcess"/>
    <dgm:cxn modelId="{9A89001F-FA04-40F3-9F0C-5BCD90D9842A}" type="presParOf" srcId="{5573E011-8DC7-4585-AECD-8F9B3379038D}" destId="{9F9A59ED-277F-486D-A554-1B615499421F}" srcOrd="1" destOrd="0" presId="urn:microsoft.com/office/officeart/2009/3/layout/PhasedProcess"/>
    <dgm:cxn modelId="{88329904-495D-4B75-BD31-D6355AC65314}" type="presParOf" srcId="{5573E011-8DC7-4585-AECD-8F9B3379038D}" destId="{47834DC6-1A0D-45CD-A846-5F014DEE4C6E}" srcOrd="2" destOrd="0" presId="urn:microsoft.com/office/officeart/2009/3/layout/PhasedProcess"/>
    <dgm:cxn modelId="{A044A65D-C409-4BAC-B126-0D14F49852B7}" type="presParOf" srcId="{5573E011-8DC7-4585-AECD-8F9B3379038D}" destId="{17BD64F0-7090-4C71-9FAC-4518B4DB6500}" srcOrd="3" destOrd="0" presId="urn:microsoft.com/office/officeart/2009/3/layout/PhasedProcess"/>
    <dgm:cxn modelId="{CA079857-94C1-403C-AC83-CE14961CB18D}" type="presParOf" srcId="{5573E011-8DC7-4585-AECD-8F9B3379038D}" destId="{B9ADA2CB-108A-4A58-BCDD-497A2BBE8546}" srcOrd="4" destOrd="0" presId="urn:microsoft.com/office/officeart/2009/3/layout/PhasedProcess"/>
    <dgm:cxn modelId="{0067870B-A997-4B70-8D43-55BBFC19C26B}" type="presParOf" srcId="{6C40361D-2AF4-478A-A41D-0294C4BB7FC0}" destId="{A7815274-9658-40A8-BFEB-4BA7F6558436}" srcOrd="2" destOrd="0" presId="urn:microsoft.com/office/officeart/2009/3/layout/Phased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DD1A41-3022-408B-975B-C1796DA372BB}"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es-ES"/>
        </a:p>
      </dgm:t>
    </dgm:pt>
    <dgm:pt modelId="{1BA12D5E-92BF-4E22-9EEA-9317F5DBBD87}">
      <dgm:prSet phldrT="[Texto]" custT="1"/>
      <dgm:spPr>
        <a:effectLst>
          <a:outerShdw blurRad="50800" dist="38100" dir="2700000" algn="tl" rotWithShape="0">
            <a:prstClr val="black">
              <a:alpha val="40000"/>
            </a:prstClr>
          </a:outerShdw>
        </a:effectLst>
      </dgm:spPr>
      <dgm:t>
        <a:bodyPr/>
        <a:lstStyle/>
        <a:p>
          <a:r>
            <a:rPr lang="es-ES" sz="1200" dirty="0"/>
            <a:t>Ausencia de bases científicas</a:t>
          </a:r>
        </a:p>
      </dgm:t>
    </dgm:pt>
    <dgm:pt modelId="{11DC9ACA-6EAD-4417-9389-6AB61D83A3B6}" type="parTrans" cxnId="{82AD1658-368A-40AF-818E-8BFCADB77184}">
      <dgm:prSet/>
      <dgm:spPr/>
      <dgm:t>
        <a:bodyPr/>
        <a:lstStyle/>
        <a:p>
          <a:endParaRPr lang="es-ES" sz="1200"/>
        </a:p>
      </dgm:t>
    </dgm:pt>
    <dgm:pt modelId="{86F417D4-3BFB-46F2-A20C-156A97EC67C8}" type="sibTrans" cxnId="{82AD1658-368A-40AF-818E-8BFCADB77184}">
      <dgm:prSet/>
      <dgm:spPr/>
      <dgm:t>
        <a:bodyPr/>
        <a:lstStyle/>
        <a:p>
          <a:endParaRPr lang="es-ES" sz="1200"/>
        </a:p>
      </dgm:t>
    </dgm:pt>
    <dgm:pt modelId="{A00D96A5-5E1B-4A82-B442-CED1C4ED7A5E}">
      <dgm:prSet phldrT="[Texto]" custT="1"/>
      <dgm:spPr>
        <a:effectLst>
          <a:outerShdw blurRad="50800" dist="38100" dir="2700000" algn="tl" rotWithShape="0">
            <a:prstClr val="black">
              <a:alpha val="40000"/>
            </a:prstClr>
          </a:outerShdw>
        </a:effectLst>
      </dgm:spPr>
      <dgm:t>
        <a:bodyPr/>
        <a:lstStyle/>
        <a:p>
          <a:r>
            <a:rPr lang="es-ES" sz="1200" dirty="0"/>
            <a:t>implícito</a:t>
          </a:r>
        </a:p>
      </dgm:t>
    </dgm:pt>
    <dgm:pt modelId="{0608BC96-947D-4020-A55D-82E5616531E0}" type="parTrans" cxnId="{71D5C899-9018-40D4-9959-5B97EE861C56}">
      <dgm:prSet/>
      <dgm:spPr/>
      <dgm:t>
        <a:bodyPr/>
        <a:lstStyle/>
        <a:p>
          <a:endParaRPr lang="es-ES" sz="1200"/>
        </a:p>
      </dgm:t>
    </dgm:pt>
    <dgm:pt modelId="{2D279C06-3A8D-4871-BEBE-01A682932609}" type="sibTrans" cxnId="{71D5C899-9018-40D4-9959-5B97EE861C56}">
      <dgm:prSet/>
      <dgm:spPr/>
      <dgm:t>
        <a:bodyPr/>
        <a:lstStyle/>
        <a:p>
          <a:endParaRPr lang="es-ES" sz="1200"/>
        </a:p>
      </dgm:t>
    </dgm:pt>
    <dgm:pt modelId="{25BFA863-B524-4444-BFAA-BE7C1BB6B639}">
      <dgm:prSet phldrT="[Texto]" custT="1"/>
      <dgm:spPr>
        <a:effectLst>
          <a:outerShdw blurRad="50800" dist="38100" dir="2700000" algn="tl" rotWithShape="0">
            <a:prstClr val="black">
              <a:alpha val="40000"/>
            </a:prstClr>
          </a:outerShdw>
        </a:effectLst>
      </dgm:spPr>
      <dgm:t>
        <a:bodyPr/>
        <a:lstStyle/>
        <a:p>
          <a:r>
            <a:rPr lang="es-ES" sz="1200" dirty="0"/>
            <a:t>Consumo esencial </a:t>
          </a:r>
        </a:p>
      </dgm:t>
    </dgm:pt>
    <dgm:pt modelId="{8F169403-5569-4895-BDA0-E97BEED397F6}" type="parTrans" cxnId="{E832C836-DF46-4727-AB80-02B7CD86C0A1}">
      <dgm:prSet/>
      <dgm:spPr/>
      <dgm:t>
        <a:bodyPr/>
        <a:lstStyle/>
        <a:p>
          <a:endParaRPr lang="es-ES" sz="1200"/>
        </a:p>
      </dgm:t>
    </dgm:pt>
    <dgm:pt modelId="{8DA8DD35-E0E4-4697-B32B-86AC48FE4AD4}" type="sibTrans" cxnId="{E832C836-DF46-4727-AB80-02B7CD86C0A1}">
      <dgm:prSet/>
      <dgm:spPr/>
      <dgm:t>
        <a:bodyPr/>
        <a:lstStyle/>
        <a:p>
          <a:endParaRPr lang="es-ES" sz="1200"/>
        </a:p>
      </dgm:t>
    </dgm:pt>
    <dgm:pt modelId="{2C910C64-14E3-4D53-A30F-1028A5B70679}">
      <dgm:prSet phldrT="[Texto]" custT="1"/>
      <dgm:spPr>
        <a:effectLst>
          <a:outerShdw blurRad="50800" dist="38100" dir="2700000" algn="tl" rotWithShape="0">
            <a:prstClr val="black">
              <a:alpha val="40000"/>
            </a:prstClr>
          </a:outerShdw>
        </a:effectLst>
      </dgm:spPr>
      <dgm:t>
        <a:bodyPr/>
        <a:lstStyle/>
        <a:p>
          <a:r>
            <a:rPr lang="es-ES" sz="1200" dirty="0"/>
            <a:t>Diferencia hacia el ahorro</a:t>
          </a:r>
        </a:p>
      </dgm:t>
    </dgm:pt>
    <dgm:pt modelId="{FB76D7E1-A73D-4370-BEAD-455F3CC58072}" type="parTrans" cxnId="{3E34CA01-5D19-404F-8D0B-1D3C5DDA69B0}">
      <dgm:prSet/>
      <dgm:spPr/>
      <dgm:t>
        <a:bodyPr/>
        <a:lstStyle/>
        <a:p>
          <a:endParaRPr lang="es-ES"/>
        </a:p>
      </dgm:t>
    </dgm:pt>
    <dgm:pt modelId="{9DE95E04-1275-4E3F-93FE-A2B0AE3E3BE0}" type="sibTrans" cxnId="{3E34CA01-5D19-404F-8D0B-1D3C5DDA69B0}">
      <dgm:prSet/>
      <dgm:spPr/>
      <dgm:t>
        <a:bodyPr/>
        <a:lstStyle/>
        <a:p>
          <a:endParaRPr lang="es-ES"/>
        </a:p>
      </dgm:t>
    </dgm:pt>
    <dgm:pt modelId="{EB8DF7DB-0F3F-4565-A979-B4945EBFE913}">
      <dgm:prSet phldrT="[Texto]" custT="1"/>
      <dgm:spPr>
        <a:effectLst>
          <a:outerShdw blurRad="50800" dist="38100" dir="2700000" algn="tl" rotWithShape="0">
            <a:prstClr val="black">
              <a:alpha val="40000"/>
            </a:prstClr>
          </a:outerShdw>
        </a:effectLst>
      </dgm:spPr>
      <dgm:t>
        <a:bodyPr/>
        <a:lstStyle/>
        <a:p>
          <a:r>
            <a:rPr lang="es-ES" sz="1200" dirty="0"/>
            <a:t>Evitar el consumo de cosas innecesarias</a:t>
          </a:r>
        </a:p>
      </dgm:t>
    </dgm:pt>
    <dgm:pt modelId="{BB63FA79-9F50-497C-8C44-30BEB8401591}" type="parTrans" cxnId="{818C9596-A375-49C2-9E93-3C0169085756}">
      <dgm:prSet/>
      <dgm:spPr/>
      <dgm:t>
        <a:bodyPr/>
        <a:lstStyle/>
        <a:p>
          <a:endParaRPr lang="es-ES"/>
        </a:p>
      </dgm:t>
    </dgm:pt>
    <dgm:pt modelId="{E20DA346-EB77-4E2B-A578-93FC5FD4D15E}" type="sibTrans" cxnId="{818C9596-A375-49C2-9E93-3C0169085756}">
      <dgm:prSet/>
      <dgm:spPr/>
      <dgm:t>
        <a:bodyPr/>
        <a:lstStyle/>
        <a:p>
          <a:endParaRPr lang="es-ES"/>
        </a:p>
      </dgm:t>
    </dgm:pt>
    <dgm:pt modelId="{48175BFB-1089-4E6D-98BD-FE8BD121F250}" type="pres">
      <dgm:prSet presAssocID="{0CDD1A41-3022-408B-975B-C1796DA372BB}" presName="theList" presStyleCnt="0">
        <dgm:presLayoutVars>
          <dgm:dir/>
          <dgm:animLvl val="lvl"/>
          <dgm:resizeHandles val="exact"/>
        </dgm:presLayoutVars>
      </dgm:prSet>
      <dgm:spPr/>
    </dgm:pt>
    <dgm:pt modelId="{23E777BF-EF92-4539-A5FA-7732A5B295C8}" type="pres">
      <dgm:prSet presAssocID="{1BA12D5E-92BF-4E22-9EEA-9317F5DBBD87}" presName="compNode" presStyleCnt="0"/>
      <dgm:spPr/>
    </dgm:pt>
    <dgm:pt modelId="{40D3D0E8-CDDF-46AF-9ABD-EE2A8A434989}" type="pres">
      <dgm:prSet presAssocID="{1BA12D5E-92BF-4E22-9EEA-9317F5DBBD87}" presName="aNode" presStyleLbl="bgShp" presStyleIdx="0" presStyleCnt="1" custLinFactNeighborX="0" custLinFactNeighborY="-12152"/>
      <dgm:spPr/>
    </dgm:pt>
    <dgm:pt modelId="{D3EEFE40-3226-41F9-B727-3D58DAD36611}" type="pres">
      <dgm:prSet presAssocID="{1BA12D5E-92BF-4E22-9EEA-9317F5DBBD87}" presName="textNode" presStyleLbl="bgShp" presStyleIdx="0" presStyleCnt="1"/>
      <dgm:spPr/>
    </dgm:pt>
    <dgm:pt modelId="{3F352E3F-5EC6-489C-9401-66D402415C6D}" type="pres">
      <dgm:prSet presAssocID="{1BA12D5E-92BF-4E22-9EEA-9317F5DBBD87}" presName="compChildNode" presStyleCnt="0"/>
      <dgm:spPr/>
    </dgm:pt>
    <dgm:pt modelId="{7C17643B-7597-464D-851E-508F5E173665}" type="pres">
      <dgm:prSet presAssocID="{1BA12D5E-92BF-4E22-9EEA-9317F5DBBD87}" presName="theInnerList" presStyleCnt="0"/>
      <dgm:spPr/>
    </dgm:pt>
    <dgm:pt modelId="{62F83507-57BB-4AE8-910B-052C8DBFBDCF}" type="pres">
      <dgm:prSet presAssocID="{A00D96A5-5E1B-4A82-B442-CED1C4ED7A5E}" presName="childNode" presStyleLbl="node1" presStyleIdx="0" presStyleCnt="4" custLinFactY="-27974" custLinFactNeighborY="-100000">
        <dgm:presLayoutVars>
          <dgm:bulletEnabled val="1"/>
        </dgm:presLayoutVars>
      </dgm:prSet>
      <dgm:spPr/>
    </dgm:pt>
    <dgm:pt modelId="{D1281331-CA6C-405B-9C2A-8E5995D49D86}" type="pres">
      <dgm:prSet presAssocID="{A00D96A5-5E1B-4A82-B442-CED1C4ED7A5E}" presName="aSpace2" presStyleCnt="0"/>
      <dgm:spPr/>
    </dgm:pt>
    <dgm:pt modelId="{D2ADDC24-3EBE-4D6B-B857-B1D805C0E247}" type="pres">
      <dgm:prSet presAssocID="{25BFA863-B524-4444-BFAA-BE7C1BB6B639}" presName="childNode" presStyleLbl="node1" presStyleIdx="1" presStyleCnt="4" custLinFactY="-15732" custLinFactNeighborY="-100000">
        <dgm:presLayoutVars>
          <dgm:bulletEnabled val="1"/>
        </dgm:presLayoutVars>
      </dgm:prSet>
      <dgm:spPr/>
    </dgm:pt>
    <dgm:pt modelId="{30D8261D-C645-4774-B6AE-91F5E22D4E99}" type="pres">
      <dgm:prSet presAssocID="{25BFA863-B524-4444-BFAA-BE7C1BB6B639}" presName="aSpace2" presStyleCnt="0"/>
      <dgm:spPr/>
    </dgm:pt>
    <dgm:pt modelId="{9E2D0198-BBCE-4624-BAEB-684E492C77FF}" type="pres">
      <dgm:prSet presAssocID="{2C910C64-14E3-4D53-A30F-1028A5B70679}" presName="childNode" presStyleLbl="node1" presStyleIdx="2" presStyleCnt="4" custLinFactNeighborY="-90891">
        <dgm:presLayoutVars>
          <dgm:bulletEnabled val="1"/>
        </dgm:presLayoutVars>
      </dgm:prSet>
      <dgm:spPr/>
    </dgm:pt>
    <dgm:pt modelId="{524A47A7-6745-483F-8ED9-3661CAA3142E}" type="pres">
      <dgm:prSet presAssocID="{2C910C64-14E3-4D53-A30F-1028A5B70679}" presName="aSpace2" presStyleCnt="0"/>
      <dgm:spPr/>
    </dgm:pt>
    <dgm:pt modelId="{57CB51EB-7B5C-4752-9EDF-60F205416215}" type="pres">
      <dgm:prSet presAssocID="{EB8DF7DB-0F3F-4565-A979-B4945EBFE913}" presName="childNode" presStyleLbl="node1" presStyleIdx="3" presStyleCnt="4">
        <dgm:presLayoutVars>
          <dgm:bulletEnabled val="1"/>
        </dgm:presLayoutVars>
      </dgm:prSet>
      <dgm:spPr/>
    </dgm:pt>
  </dgm:ptLst>
  <dgm:cxnLst>
    <dgm:cxn modelId="{3E34CA01-5D19-404F-8D0B-1D3C5DDA69B0}" srcId="{1BA12D5E-92BF-4E22-9EEA-9317F5DBBD87}" destId="{2C910C64-14E3-4D53-A30F-1028A5B70679}" srcOrd="2" destOrd="0" parTransId="{FB76D7E1-A73D-4370-BEAD-455F3CC58072}" sibTransId="{9DE95E04-1275-4E3F-93FE-A2B0AE3E3BE0}"/>
    <dgm:cxn modelId="{4A05C31D-FA3D-476A-9EFC-24CBDC3E008A}" type="presOf" srcId="{1BA12D5E-92BF-4E22-9EEA-9317F5DBBD87}" destId="{D3EEFE40-3226-41F9-B727-3D58DAD36611}" srcOrd="1" destOrd="0" presId="urn:microsoft.com/office/officeart/2005/8/layout/lProcess2"/>
    <dgm:cxn modelId="{E832C836-DF46-4727-AB80-02B7CD86C0A1}" srcId="{1BA12D5E-92BF-4E22-9EEA-9317F5DBBD87}" destId="{25BFA863-B524-4444-BFAA-BE7C1BB6B639}" srcOrd="1" destOrd="0" parTransId="{8F169403-5569-4895-BDA0-E97BEED397F6}" sibTransId="{8DA8DD35-E0E4-4697-B32B-86AC48FE4AD4}"/>
    <dgm:cxn modelId="{983F6356-B4AF-419A-85C5-6C6EFDE8575F}" type="presOf" srcId="{2C910C64-14E3-4D53-A30F-1028A5B70679}" destId="{9E2D0198-BBCE-4624-BAEB-684E492C77FF}" srcOrd="0" destOrd="0" presId="urn:microsoft.com/office/officeart/2005/8/layout/lProcess2"/>
    <dgm:cxn modelId="{82AD1658-368A-40AF-818E-8BFCADB77184}" srcId="{0CDD1A41-3022-408B-975B-C1796DA372BB}" destId="{1BA12D5E-92BF-4E22-9EEA-9317F5DBBD87}" srcOrd="0" destOrd="0" parTransId="{11DC9ACA-6EAD-4417-9389-6AB61D83A3B6}" sibTransId="{86F417D4-3BFB-46F2-A20C-156A97EC67C8}"/>
    <dgm:cxn modelId="{0CF13E7D-21E1-49A6-AC11-703A50328014}" type="presOf" srcId="{A00D96A5-5E1B-4A82-B442-CED1C4ED7A5E}" destId="{62F83507-57BB-4AE8-910B-052C8DBFBDCF}" srcOrd="0" destOrd="0" presId="urn:microsoft.com/office/officeart/2005/8/layout/lProcess2"/>
    <dgm:cxn modelId="{72CE2082-5CE4-4374-9808-9A3D6DC435C8}" type="presOf" srcId="{0CDD1A41-3022-408B-975B-C1796DA372BB}" destId="{48175BFB-1089-4E6D-98BD-FE8BD121F250}" srcOrd="0" destOrd="0" presId="urn:microsoft.com/office/officeart/2005/8/layout/lProcess2"/>
    <dgm:cxn modelId="{818C9596-A375-49C2-9E93-3C0169085756}" srcId="{1BA12D5E-92BF-4E22-9EEA-9317F5DBBD87}" destId="{EB8DF7DB-0F3F-4565-A979-B4945EBFE913}" srcOrd="3" destOrd="0" parTransId="{BB63FA79-9F50-497C-8C44-30BEB8401591}" sibTransId="{E20DA346-EB77-4E2B-A578-93FC5FD4D15E}"/>
    <dgm:cxn modelId="{71D5C899-9018-40D4-9959-5B97EE861C56}" srcId="{1BA12D5E-92BF-4E22-9EEA-9317F5DBBD87}" destId="{A00D96A5-5E1B-4A82-B442-CED1C4ED7A5E}" srcOrd="0" destOrd="0" parTransId="{0608BC96-947D-4020-A55D-82E5616531E0}" sibTransId="{2D279C06-3A8D-4871-BEBE-01A682932609}"/>
    <dgm:cxn modelId="{77344CA1-4CA0-443B-9111-ACEB783723C1}" type="presOf" srcId="{EB8DF7DB-0F3F-4565-A979-B4945EBFE913}" destId="{57CB51EB-7B5C-4752-9EDF-60F205416215}" srcOrd="0" destOrd="0" presId="urn:microsoft.com/office/officeart/2005/8/layout/lProcess2"/>
    <dgm:cxn modelId="{37EE8DCB-7F8F-4CBF-A467-E30E7414D53E}" type="presOf" srcId="{1BA12D5E-92BF-4E22-9EEA-9317F5DBBD87}" destId="{40D3D0E8-CDDF-46AF-9ABD-EE2A8A434989}" srcOrd="0" destOrd="0" presId="urn:microsoft.com/office/officeart/2005/8/layout/lProcess2"/>
    <dgm:cxn modelId="{4341FCEA-7D7F-4EB4-BC79-485D9ECBB2E0}" type="presOf" srcId="{25BFA863-B524-4444-BFAA-BE7C1BB6B639}" destId="{D2ADDC24-3EBE-4D6B-B857-B1D805C0E247}" srcOrd="0" destOrd="0" presId="urn:microsoft.com/office/officeart/2005/8/layout/lProcess2"/>
    <dgm:cxn modelId="{0D37C52D-C9FD-405E-8BB0-C6D60E479E73}" type="presParOf" srcId="{48175BFB-1089-4E6D-98BD-FE8BD121F250}" destId="{23E777BF-EF92-4539-A5FA-7732A5B295C8}" srcOrd="0" destOrd="0" presId="urn:microsoft.com/office/officeart/2005/8/layout/lProcess2"/>
    <dgm:cxn modelId="{39FF10FD-C150-4182-91FA-EEABB4F51C05}" type="presParOf" srcId="{23E777BF-EF92-4539-A5FA-7732A5B295C8}" destId="{40D3D0E8-CDDF-46AF-9ABD-EE2A8A434989}" srcOrd="0" destOrd="0" presId="urn:microsoft.com/office/officeart/2005/8/layout/lProcess2"/>
    <dgm:cxn modelId="{77AF1201-479F-41D5-9241-82E4312F729A}" type="presParOf" srcId="{23E777BF-EF92-4539-A5FA-7732A5B295C8}" destId="{D3EEFE40-3226-41F9-B727-3D58DAD36611}" srcOrd="1" destOrd="0" presId="urn:microsoft.com/office/officeart/2005/8/layout/lProcess2"/>
    <dgm:cxn modelId="{AC63E3DD-3FFE-463B-A082-93A80F0C66F0}" type="presParOf" srcId="{23E777BF-EF92-4539-A5FA-7732A5B295C8}" destId="{3F352E3F-5EC6-489C-9401-66D402415C6D}" srcOrd="2" destOrd="0" presId="urn:microsoft.com/office/officeart/2005/8/layout/lProcess2"/>
    <dgm:cxn modelId="{7EA5FFDB-5301-4FB4-90EA-C01AE09CA805}" type="presParOf" srcId="{3F352E3F-5EC6-489C-9401-66D402415C6D}" destId="{7C17643B-7597-464D-851E-508F5E173665}" srcOrd="0" destOrd="0" presId="urn:microsoft.com/office/officeart/2005/8/layout/lProcess2"/>
    <dgm:cxn modelId="{B43AB119-C7EE-45C1-A313-048C3921EDC5}" type="presParOf" srcId="{7C17643B-7597-464D-851E-508F5E173665}" destId="{62F83507-57BB-4AE8-910B-052C8DBFBDCF}" srcOrd="0" destOrd="0" presId="urn:microsoft.com/office/officeart/2005/8/layout/lProcess2"/>
    <dgm:cxn modelId="{67AEDA48-0C87-4365-90D3-9B80BF3D2136}" type="presParOf" srcId="{7C17643B-7597-464D-851E-508F5E173665}" destId="{D1281331-CA6C-405B-9C2A-8E5995D49D86}" srcOrd="1" destOrd="0" presId="urn:microsoft.com/office/officeart/2005/8/layout/lProcess2"/>
    <dgm:cxn modelId="{115FBB41-798F-4081-8CB5-0277FA9FBE41}" type="presParOf" srcId="{7C17643B-7597-464D-851E-508F5E173665}" destId="{D2ADDC24-3EBE-4D6B-B857-B1D805C0E247}" srcOrd="2" destOrd="0" presId="urn:microsoft.com/office/officeart/2005/8/layout/lProcess2"/>
    <dgm:cxn modelId="{93B9D3A1-5955-4017-86C5-D5F54B3A7BA0}" type="presParOf" srcId="{7C17643B-7597-464D-851E-508F5E173665}" destId="{30D8261D-C645-4774-B6AE-91F5E22D4E99}" srcOrd="3" destOrd="0" presId="urn:microsoft.com/office/officeart/2005/8/layout/lProcess2"/>
    <dgm:cxn modelId="{7380F5A6-B8F6-4F39-92CB-415B90D2BC9D}" type="presParOf" srcId="{7C17643B-7597-464D-851E-508F5E173665}" destId="{9E2D0198-BBCE-4624-BAEB-684E492C77FF}" srcOrd="4" destOrd="0" presId="urn:microsoft.com/office/officeart/2005/8/layout/lProcess2"/>
    <dgm:cxn modelId="{5DACFBA1-E0EB-4AC8-8FD8-4D44946C7D73}" type="presParOf" srcId="{7C17643B-7597-464D-851E-508F5E173665}" destId="{524A47A7-6745-483F-8ED9-3661CAA3142E}" srcOrd="5" destOrd="0" presId="urn:microsoft.com/office/officeart/2005/8/layout/lProcess2"/>
    <dgm:cxn modelId="{13AE9A7F-C6FE-4C6E-9E7C-6B1EEB6A6316}" type="presParOf" srcId="{7C17643B-7597-464D-851E-508F5E173665}" destId="{57CB51EB-7B5C-4752-9EDF-60F205416215}" srcOrd="6"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1FAD0E-CECF-4A94-8B03-6078662479DB}" type="doc">
      <dgm:prSet loTypeId="urn:microsoft.com/office/officeart/2005/8/layout/lProcess3" loCatId="process" qsTypeId="urn:microsoft.com/office/officeart/2005/8/quickstyle/simple3" qsCatId="simple" csTypeId="urn:microsoft.com/office/officeart/2005/8/colors/colorful2" csCatId="colorful" phldr="1"/>
      <dgm:spPr/>
      <dgm:t>
        <a:bodyPr/>
        <a:lstStyle/>
        <a:p>
          <a:endParaRPr lang="es-ES"/>
        </a:p>
      </dgm:t>
    </dgm:pt>
    <dgm:pt modelId="{6B5A12EB-143E-4B42-A5AE-A12AE4DA188A}">
      <dgm:prSet phldrT="[Texto]" custT="1"/>
      <dgm:spPr>
        <a:effectLst>
          <a:outerShdw blurRad="50800" dist="38100" dir="2700000" algn="tl" rotWithShape="0">
            <a:prstClr val="black">
              <a:alpha val="40000"/>
            </a:prstClr>
          </a:outerShdw>
        </a:effectLst>
      </dgm:spPr>
      <dgm:t>
        <a:bodyPr/>
        <a:lstStyle/>
        <a:p>
          <a:r>
            <a:rPr lang="es-ES" sz="1800" b="1" dirty="0"/>
            <a:t>Hazel Kyrk (XIX)</a:t>
          </a:r>
        </a:p>
      </dgm:t>
    </dgm:pt>
    <dgm:pt modelId="{1F3D4497-4B58-41DD-BEC1-683F31D9B8AF}" type="parTrans" cxnId="{C13DABEC-37D1-4381-859F-BCD8AA7545EC}">
      <dgm:prSet/>
      <dgm:spPr/>
      <dgm:t>
        <a:bodyPr/>
        <a:lstStyle/>
        <a:p>
          <a:endParaRPr lang="es-ES" sz="1200"/>
        </a:p>
      </dgm:t>
    </dgm:pt>
    <dgm:pt modelId="{AC836965-5BFC-4EBD-8AEA-6BBCEFCE11BB}" type="sibTrans" cxnId="{C13DABEC-37D1-4381-859F-BCD8AA7545EC}">
      <dgm:prSet/>
      <dgm:spPr/>
      <dgm:t>
        <a:bodyPr/>
        <a:lstStyle/>
        <a:p>
          <a:endParaRPr lang="es-ES" sz="1200"/>
        </a:p>
      </dgm:t>
    </dgm:pt>
    <dgm:pt modelId="{B7654444-FD1B-42A6-B442-377E59187DF0}">
      <dgm:prSet phldrT="[Texto]" custT="1"/>
      <dgm:spPr>
        <a:effectLst>
          <a:outerShdw blurRad="50800" dist="38100" dir="2700000" algn="tl" rotWithShape="0">
            <a:prstClr val="black">
              <a:alpha val="40000"/>
            </a:prstClr>
          </a:outerShdw>
        </a:effectLst>
      </dgm:spPr>
      <dgm:t>
        <a:bodyPr/>
        <a:lstStyle/>
        <a:p>
          <a:r>
            <a:rPr lang="es-ES" sz="1200" dirty="0"/>
            <a:t>Economía de consumo y economía familiar</a:t>
          </a:r>
        </a:p>
      </dgm:t>
    </dgm:pt>
    <dgm:pt modelId="{E7C61179-0454-482E-AFF4-4DEDE794F112}" type="parTrans" cxnId="{79F7D08C-79A8-442A-BE30-E1691B1DA521}">
      <dgm:prSet/>
      <dgm:spPr/>
      <dgm:t>
        <a:bodyPr/>
        <a:lstStyle/>
        <a:p>
          <a:endParaRPr lang="es-ES" sz="1200"/>
        </a:p>
      </dgm:t>
    </dgm:pt>
    <dgm:pt modelId="{C48353BE-FAFC-4585-81AE-3E2A43188D03}" type="sibTrans" cxnId="{79F7D08C-79A8-442A-BE30-E1691B1DA521}">
      <dgm:prSet/>
      <dgm:spPr/>
      <dgm:t>
        <a:bodyPr/>
        <a:lstStyle/>
        <a:p>
          <a:endParaRPr lang="es-ES" sz="1200"/>
        </a:p>
      </dgm:t>
    </dgm:pt>
    <dgm:pt modelId="{32A1F240-91F6-4F37-8EFB-DFD7B99A86AB}">
      <dgm:prSet phldrT="[Texto]" custT="1"/>
      <dgm:spPr>
        <a:effectLst>
          <a:outerShdw blurRad="50800" dist="38100" dir="2700000" algn="tl" rotWithShape="0">
            <a:prstClr val="black">
              <a:alpha val="40000"/>
            </a:prstClr>
          </a:outerShdw>
        </a:effectLst>
      </dgm:spPr>
      <dgm:t>
        <a:bodyPr/>
        <a:lstStyle/>
        <a:p>
          <a:r>
            <a:rPr lang="es-ES" sz="1200" dirty="0"/>
            <a:t>Finanzas personales</a:t>
          </a:r>
        </a:p>
      </dgm:t>
    </dgm:pt>
    <dgm:pt modelId="{4A00E3CD-1166-47AD-8F1A-2C5BD2E059D6}" type="parTrans" cxnId="{EDCEBEF5-E400-4759-B8DC-46F3271DA82A}">
      <dgm:prSet/>
      <dgm:spPr/>
      <dgm:t>
        <a:bodyPr/>
        <a:lstStyle/>
        <a:p>
          <a:endParaRPr lang="es-ES" sz="1200"/>
        </a:p>
      </dgm:t>
    </dgm:pt>
    <dgm:pt modelId="{FF5371D2-9265-435F-9E6B-ADCB26CB2130}" type="sibTrans" cxnId="{EDCEBEF5-E400-4759-B8DC-46F3271DA82A}">
      <dgm:prSet/>
      <dgm:spPr/>
      <dgm:t>
        <a:bodyPr/>
        <a:lstStyle/>
        <a:p>
          <a:endParaRPr lang="es-ES" sz="1200"/>
        </a:p>
      </dgm:t>
    </dgm:pt>
    <dgm:pt modelId="{86C78A0B-235A-494D-87C9-DD5DE7BF6528}" type="pres">
      <dgm:prSet presAssocID="{4B1FAD0E-CECF-4A94-8B03-6078662479DB}" presName="Name0" presStyleCnt="0">
        <dgm:presLayoutVars>
          <dgm:chPref val="3"/>
          <dgm:dir/>
          <dgm:animLvl val="lvl"/>
          <dgm:resizeHandles/>
        </dgm:presLayoutVars>
      </dgm:prSet>
      <dgm:spPr/>
    </dgm:pt>
    <dgm:pt modelId="{400C8BBD-513A-43B0-88DB-2A1848D2F51D}" type="pres">
      <dgm:prSet presAssocID="{6B5A12EB-143E-4B42-A5AE-A12AE4DA188A}" presName="horFlow" presStyleCnt="0"/>
      <dgm:spPr/>
    </dgm:pt>
    <dgm:pt modelId="{6C0C5CE0-586A-4498-99D0-05015B59C03C}" type="pres">
      <dgm:prSet presAssocID="{6B5A12EB-143E-4B42-A5AE-A12AE4DA188A}" presName="bigChev" presStyleLbl="node1" presStyleIdx="0" presStyleCnt="1" custScaleX="104094" custLinFactNeighborY="-10061"/>
      <dgm:spPr/>
    </dgm:pt>
    <dgm:pt modelId="{8A5C336C-B487-4EA7-A9BE-88D6BE76406B}" type="pres">
      <dgm:prSet presAssocID="{E7C61179-0454-482E-AFF4-4DEDE794F112}" presName="parTrans" presStyleCnt="0"/>
      <dgm:spPr/>
    </dgm:pt>
    <dgm:pt modelId="{D1794A5C-66AA-4F6C-9527-515631C0778E}" type="pres">
      <dgm:prSet presAssocID="{B7654444-FD1B-42A6-B442-377E59187DF0}" presName="node" presStyleLbl="alignAccFollowNode1" presStyleIdx="0" presStyleCnt="2" custScaleX="125906">
        <dgm:presLayoutVars>
          <dgm:bulletEnabled val="1"/>
        </dgm:presLayoutVars>
      </dgm:prSet>
      <dgm:spPr/>
    </dgm:pt>
    <dgm:pt modelId="{A619CA4E-B78D-4738-B435-8B17B8AD9D83}" type="pres">
      <dgm:prSet presAssocID="{C48353BE-FAFC-4585-81AE-3E2A43188D03}" presName="sibTrans" presStyleCnt="0"/>
      <dgm:spPr/>
    </dgm:pt>
    <dgm:pt modelId="{1C442214-FCCD-409E-A694-FA8118D607E2}" type="pres">
      <dgm:prSet presAssocID="{32A1F240-91F6-4F37-8EFB-DFD7B99A86AB}" presName="node" presStyleLbl="alignAccFollowNode1" presStyleIdx="1" presStyleCnt="2">
        <dgm:presLayoutVars>
          <dgm:bulletEnabled val="1"/>
        </dgm:presLayoutVars>
      </dgm:prSet>
      <dgm:spPr/>
    </dgm:pt>
  </dgm:ptLst>
  <dgm:cxnLst>
    <dgm:cxn modelId="{29E0F947-FA4A-49DD-8394-C40DED2667DE}" type="presOf" srcId="{32A1F240-91F6-4F37-8EFB-DFD7B99A86AB}" destId="{1C442214-FCCD-409E-A694-FA8118D607E2}" srcOrd="0" destOrd="0" presId="urn:microsoft.com/office/officeart/2005/8/layout/lProcess3"/>
    <dgm:cxn modelId="{79F7D08C-79A8-442A-BE30-E1691B1DA521}" srcId="{6B5A12EB-143E-4B42-A5AE-A12AE4DA188A}" destId="{B7654444-FD1B-42A6-B442-377E59187DF0}" srcOrd="0" destOrd="0" parTransId="{E7C61179-0454-482E-AFF4-4DEDE794F112}" sibTransId="{C48353BE-FAFC-4585-81AE-3E2A43188D03}"/>
    <dgm:cxn modelId="{01FF51A2-6478-449C-9D57-AD38076E9B9C}" type="presOf" srcId="{B7654444-FD1B-42A6-B442-377E59187DF0}" destId="{D1794A5C-66AA-4F6C-9527-515631C0778E}" srcOrd="0" destOrd="0" presId="urn:microsoft.com/office/officeart/2005/8/layout/lProcess3"/>
    <dgm:cxn modelId="{21D14AE2-6032-4523-9E09-F50CE241885D}" type="presOf" srcId="{4B1FAD0E-CECF-4A94-8B03-6078662479DB}" destId="{86C78A0B-235A-494D-87C9-DD5DE7BF6528}" srcOrd="0" destOrd="0" presId="urn:microsoft.com/office/officeart/2005/8/layout/lProcess3"/>
    <dgm:cxn modelId="{4B8B60E6-C37B-4F83-B154-A62A3B64DC73}" type="presOf" srcId="{6B5A12EB-143E-4B42-A5AE-A12AE4DA188A}" destId="{6C0C5CE0-586A-4498-99D0-05015B59C03C}" srcOrd="0" destOrd="0" presId="urn:microsoft.com/office/officeart/2005/8/layout/lProcess3"/>
    <dgm:cxn modelId="{C13DABEC-37D1-4381-859F-BCD8AA7545EC}" srcId="{4B1FAD0E-CECF-4A94-8B03-6078662479DB}" destId="{6B5A12EB-143E-4B42-A5AE-A12AE4DA188A}" srcOrd="0" destOrd="0" parTransId="{1F3D4497-4B58-41DD-BEC1-683F31D9B8AF}" sibTransId="{AC836965-5BFC-4EBD-8AEA-6BBCEFCE11BB}"/>
    <dgm:cxn modelId="{EDCEBEF5-E400-4759-B8DC-46F3271DA82A}" srcId="{6B5A12EB-143E-4B42-A5AE-A12AE4DA188A}" destId="{32A1F240-91F6-4F37-8EFB-DFD7B99A86AB}" srcOrd="1" destOrd="0" parTransId="{4A00E3CD-1166-47AD-8F1A-2C5BD2E059D6}" sibTransId="{FF5371D2-9265-435F-9E6B-ADCB26CB2130}"/>
    <dgm:cxn modelId="{C468FA0B-CE53-4044-AC74-34B1F9D9F268}" type="presParOf" srcId="{86C78A0B-235A-494D-87C9-DD5DE7BF6528}" destId="{400C8BBD-513A-43B0-88DB-2A1848D2F51D}" srcOrd="0" destOrd="0" presId="urn:microsoft.com/office/officeart/2005/8/layout/lProcess3"/>
    <dgm:cxn modelId="{4DD8925B-EF62-418E-B9A5-033A5EBC5F89}" type="presParOf" srcId="{400C8BBD-513A-43B0-88DB-2A1848D2F51D}" destId="{6C0C5CE0-586A-4498-99D0-05015B59C03C}" srcOrd="0" destOrd="0" presId="urn:microsoft.com/office/officeart/2005/8/layout/lProcess3"/>
    <dgm:cxn modelId="{D6B9C751-7BD3-4B54-9567-251ED325311E}" type="presParOf" srcId="{400C8BBD-513A-43B0-88DB-2A1848D2F51D}" destId="{8A5C336C-B487-4EA7-A9BE-88D6BE76406B}" srcOrd="1" destOrd="0" presId="urn:microsoft.com/office/officeart/2005/8/layout/lProcess3"/>
    <dgm:cxn modelId="{A09ED243-776C-4BC4-AC75-BF52EDEF7E64}" type="presParOf" srcId="{400C8BBD-513A-43B0-88DB-2A1848D2F51D}" destId="{D1794A5C-66AA-4F6C-9527-515631C0778E}" srcOrd="2" destOrd="0" presId="urn:microsoft.com/office/officeart/2005/8/layout/lProcess3"/>
    <dgm:cxn modelId="{B6379D5F-AB3F-46A9-8ADD-40D57A75E06F}" type="presParOf" srcId="{400C8BBD-513A-43B0-88DB-2A1848D2F51D}" destId="{A619CA4E-B78D-4738-B435-8B17B8AD9D83}" srcOrd="3" destOrd="0" presId="urn:microsoft.com/office/officeart/2005/8/layout/lProcess3"/>
    <dgm:cxn modelId="{DA0A0ACC-FBCB-455E-B84B-EDA0392628B4}" type="presParOf" srcId="{400C8BBD-513A-43B0-88DB-2A1848D2F51D}" destId="{1C442214-FCCD-409E-A694-FA8118D607E2}" srcOrd="4" destOrd="0" presId="urn:microsoft.com/office/officeart/2005/8/layout/l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1FAD0E-CECF-4A94-8B03-6078662479DB}" type="doc">
      <dgm:prSet loTypeId="urn:microsoft.com/office/officeart/2005/8/layout/lProcess3" loCatId="process" qsTypeId="urn:microsoft.com/office/officeart/2005/8/quickstyle/simple3" qsCatId="simple" csTypeId="urn:microsoft.com/office/officeart/2005/8/colors/colorful4" csCatId="colorful" phldr="1"/>
      <dgm:spPr/>
      <dgm:t>
        <a:bodyPr/>
        <a:lstStyle/>
        <a:p>
          <a:endParaRPr lang="es-ES"/>
        </a:p>
      </dgm:t>
    </dgm:pt>
    <dgm:pt modelId="{6B5A12EB-143E-4B42-A5AE-A12AE4DA188A}">
      <dgm:prSet phldrT="[Texto]" custT="1"/>
      <dgm:spPr>
        <a:effectLst>
          <a:outerShdw blurRad="50800" dist="38100" dir="2700000" algn="tl" rotWithShape="0">
            <a:prstClr val="black">
              <a:alpha val="40000"/>
            </a:prstClr>
          </a:outerShdw>
        </a:effectLst>
      </dgm:spPr>
      <dgm:t>
        <a:bodyPr/>
        <a:lstStyle/>
        <a:p>
          <a:r>
            <a:rPr lang="es-ES" sz="1800" b="1" dirty="0"/>
            <a:t>Margaret Reid </a:t>
          </a:r>
        </a:p>
      </dgm:t>
    </dgm:pt>
    <dgm:pt modelId="{1F3D4497-4B58-41DD-BEC1-683F31D9B8AF}" type="parTrans" cxnId="{C13DABEC-37D1-4381-859F-BCD8AA7545EC}">
      <dgm:prSet/>
      <dgm:spPr/>
      <dgm:t>
        <a:bodyPr/>
        <a:lstStyle/>
        <a:p>
          <a:endParaRPr lang="es-ES" sz="1200"/>
        </a:p>
      </dgm:t>
    </dgm:pt>
    <dgm:pt modelId="{AC836965-5BFC-4EBD-8AEA-6BBCEFCE11BB}" type="sibTrans" cxnId="{C13DABEC-37D1-4381-859F-BCD8AA7545EC}">
      <dgm:prSet/>
      <dgm:spPr/>
      <dgm:t>
        <a:bodyPr/>
        <a:lstStyle/>
        <a:p>
          <a:endParaRPr lang="es-ES" sz="1200"/>
        </a:p>
      </dgm:t>
    </dgm:pt>
    <dgm:pt modelId="{B7654444-FD1B-42A6-B442-377E59187DF0}">
      <dgm:prSet phldrT="[Texto]" custT="1"/>
      <dgm:spPr>
        <a:effectLst>
          <a:outerShdw blurRad="50800" dist="38100" dir="2700000" algn="tl" rotWithShape="0">
            <a:prstClr val="black">
              <a:alpha val="40000"/>
            </a:prstClr>
          </a:outerShdw>
        </a:effectLst>
      </dgm:spPr>
      <dgm:t>
        <a:bodyPr/>
        <a:lstStyle/>
        <a:p>
          <a:r>
            <a:rPr lang="es-ES" sz="1200" dirty="0"/>
            <a:t>Comportamiento del consumidor</a:t>
          </a:r>
        </a:p>
      </dgm:t>
    </dgm:pt>
    <dgm:pt modelId="{E7C61179-0454-482E-AFF4-4DEDE794F112}" type="parTrans" cxnId="{79F7D08C-79A8-442A-BE30-E1691B1DA521}">
      <dgm:prSet/>
      <dgm:spPr/>
      <dgm:t>
        <a:bodyPr/>
        <a:lstStyle/>
        <a:p>
          <a:endParaRPr lang="es-ES" sz="1200"/>
        </a:p>
      </dgm:t>
    </dgm:pt>
    <dgm:pt modelId="{C48353BE-FAFC-4585-81AE-3E2A43188D03}" type="sibTrans" cxnId="{79F7D08C-79A8-442A-BE30-E1691B1DA521}">
      <dgm:prSet/>
      <dgm:spPr/>
      <dgm:t>
        <a:bodyPr/>
        <a:lstStyle/>
        <a:p>
          <a:endParaRPr lang="es-ES" sz="1200"/>
        </a:p>
      </dgm:t>
    </dgm:pt>
    <dgm:pt modelId="{32A1F240-91F6-4F37-8EFB-DFD7B99A86AB}">
      <dgm:prSet phldrT="[Texto]" custT="1"/>
      <dgm:spPr>
        <a:effectLst>
          <a:outerShdw blurRad="50800" dist="38100" dir="2700000" algn="tl" rotWithShape="0">
            <a:prstClr val="black">
              <a:alpha val="40000"/>
            </a:prstClr>
          </a:outerShdw>
        </a:effectLst>
      </dgm:spPr>
      <dgm:t>
        <a:bodyPr/>
        <a:lstStyle/>
        <a:p>
          <a:r>
            <a:rPr lang="es-ES" sz="1200" dirty="0"/>
            <a:t>Necesidades y recursos económicos </a:t>
          </a:r>
        </a:p>
      </dgm:t>
    </dgm:pt>
    <dgm:pt modelId="{4A00E3CD-1166-47AD-8F1A-2C5BD2E059D6}" type="parTrans" cxnId="{EDCEBEF5-E400-4759-B8DC-46F3271DA82A}">
      <dgm:prSet/>
      <dgm:spPr/>
      <dgm:t>
        <a:bodyPr/>
        <a:lstStyle/>
        <a:p>
          <a:endParaRPr lang="es-ES" sz="1200"/>
        </a:p>
      </dgm:t>
    </dgm:pt>
    <dgm:pt modelId="{FF5371D2-9265-435F-9E6B-ADCB26CB2130}" type="sibTrans" cxnId="{EDCEBEF5-E400-4759-B8DC-46F3271DA82A}">
      <dgm:prSet/>
      <dgm:spPr/>
      <dgm:t>
        <a:bodyPr/>
        <a:lstStyle/>
        <a:p>
          <a:endParaRPr lang="es-ES" sz="1200"/>
        </a:p>
      </dgm:t>
    </dgm:pt>
    <dgm:pt modelId="{86C78A0B-235A-494D-87C9-DD5DE7BF6528}" type="pres">
      <dgm:prSet presAssocID="{4B1FAD0E-CECF-4A94-8B03-6078662479DB}" presName="Name0" presStyleCnt="0">
        <dgm:presLayoutVars>
          <dgm:chPref val="3"/>
          <dgm:dir/>
          <dgm:animLvl val="lvl"/>
          <dgm:resizeHandles/>
        </dgm:presLayoutVars>
      </dgm:prSet>
      <dgm:spPr/>
    </dgm:pt>
    <dgm:pt modelId="{400C8BBD-513A-43B0-88DB-2A1848D2F51D}" type="pres">
      <dgm:prSet presAssocID="{6B5A12EB-143E-4B42-A5AE-A12AE4DA188A}" presName="horFlow" presStyleCnt="0"/>
      <dgm:spPr/>
    </dgm:pt>
    <dgm:pt modelId="{6C0C5CE0-586A-4498-99D0-05015B59C03C}" type="pres">
      <dgm:prSet presAssocID="{6B5A12EB-143E-4B42-A5AE-A12AE4DA188A}" presName="bigChev" presStyleLbl="node1" presStyleIdx="0" presStyleCnt="1" custScaleX="113911"/>
      <dgm:spPr/>
    </dgm:pt>
    <dgm:pt modelId="{8A5C336C-B487-4EA7-A9BE-88D6BE76406B}" type="pres">
      <dgm:prSet presAssocID="{E7C61179-0454-482E-AFF4-4DEDE794F112}" presName="parTrans" presStyleCnt="0"/>
      <dgm:spPr/>
    </dgm:pt>
    <dgm:pt modelId="{D1794A5C-66AA-4F6C-9527-515631C0778E}" type="pres">
      <dgm:prSet presAssocID="{B7654444-FD1B-42A6-B442-377E59187DF0}" presName="node" presStyleLbl="alignAccFollowNode1" presStyleIdx="0" presStyleCnt="2" custScaleX="108210">
        <dgm:presLayoutVars>
          <dgm:bulletEnabled val="1"/>
        </dgm:presLayoutVars>
      </dgm:prSet>
      <dgm:spPr/>
    </dgm:pt>
    <dgm:pt modelId="{A619CA4E-B78D-4738-B435-8B17B8AD9D83}" type="pres">
      <dgm:prSet presAssocID="{C48353BE-FAFC-4585-81AE-3E2A43188D03}" presName="sibTrans" presStyleCnt="0"/>
      <dgm:spPr/>
    </dgm:pt>
    <dgm:pt modelId="{1C442214-FCCD-409E-A694-FA8118D607E2}" type="pres">
      <dgm:prSet presAssocID="{32A1F240-91F6-4F37-8EFB-DFD7B99A86AB}" presName="node" presStyleLbl="alignAccFollowNode1" presStyleIdx="1" presStyleCnt="2" custScaleX="108210">
        <dgm:presLayoutVars>
          <dgm:bulletEnabled val="1"/>
        </dgm:presLayoutVars>
      </dgm:prSet>
      <dgm:spPr/>
    </dgm:pt>
  </dgm:ptLst>
  <dgm:cxnLst>
    <dgm:cxn modelId="{29E0F947-FA4A-49DD-8394-C40DED2667DE}" type="presOf" srcId="{32A1F240-91F6-4F37-8EFB-DFD7B99A86AB}" destId="{1C442214-FCCD-409E-A694-FA8118D607E2}" srcOrd="0" destOrd="0" presId="urn:microsoft.com/office/officeart/2005/8/layout/lProcess3"/>
    <dgm:cxn modelId="{79F7D08C-79A8-442A-BE30-E1691B1DA521}" srcId="{6B5A12EB-143E-4B42-A5AE-A12AE4DA188A}" destId="{B7654444-FD1B-42A6-B442-377E59187DF0}" srcOrd="0" destOrd="0" parTransId="{E7C61179-0454-482E-AFF4-4DEDE794F112}" sibTransId="{C48353BE-FAFC-4585-81AE-3E2A43188D03}"/>
    <dgm:cxn modelId="{01FF51A2-6478-449C-9D57-AD38076E9B9C}" type="presOf" srcId="{B7654444-FD1B-42A6-B442-377E59187DF0}" destId="{D1794A5C-66AA-4F6C-9527-515631C0778E}" srcOrd="0" destOrd="0" presId="urn:microsoft.com/office/officeart/2005/8/layout/lProcess3"/>
    <dgm:cxn modelId="{21D14AE2-6032-4523-9E09-F50CE241885D}" type="presOf" srcId="{4B1FAD0E-CECF-4A94-8B03-6078662479DB}" destId="{86C78A0B-235A-494D-87C9-DD5DE7BF6528}" srcOrd="0" destOrd="0" presId="urn:microsoft.com/office/officeart/2005/8/layout/lProcess3"/>
    <dgm:cxn modelId="{4B8B60E6-C37B-4F83-B154-A62A3B64DC73}" type="presOf" srcId="{6B5A12EB-143E-4B42-A5AE-A12AE4DA188A}" destId="{6C0C5CE0-586A-4498-99D0-05015B59C03C}" srcOrd="0" destOrd="0" presId="urn:microsoft.com/office/officeart/2005/8/layout/lProcess3"/>
    <dgm:cxn modelId="{C13DABEC-37D1-4381-859F-BCD8AA7545EC}" srcId="{4B1FAD0E-CECF-4A94-8B03-6078662479DB}" destId="{6B5A12EB-143E-4B42-A5AE-A12AE4DA188A}" srcOrd="0" destOrd="0" parTransId="{1F3D4497-4B58-41DD-BEC1-683F31D9B8AF}" sibTransId="{AC836965-5BFC-4EBD-8AEA-6BBCEFCE11BB}"/>
    <dgm:cxn modelId="{EDCEBEF5-E400-4759-B8DC-46F3271DA82A}" srcId="{6B5A12EB-143E-4B42-A5AE-A12AE4DA188A}" destId="{32A1F240-91F6-4F37-8EFB-DFD7B99A86AB}" srcOrd="1" destOrd="0" parTransId="{4A00E3CD-1166-47AD-8F1A-2C5BD2E059D6}" sibTransId="{FF5371D2-9265-435F-9E6B-ADCB26CB2130}"/>
    <dgm:cxn modelId="{C468FA0B-CE53-4044-AC74-34B1F9D9F268}" type="presParOf" srcId="{86C78A0B-235A-494D-87C9-DD5DE7BF6528}" destId="{400C8BBD-513A-43B0-88DB-2A1848D2F51D}" srcOrd="0" destOrd="0" presId="urn:microsoft.com/office/officeart/2005/8/layout/lProcess3"/>
    <dgm:cxn modelId="{4DD8925B-EF62-418E-B9A5-033A5EBC5F89}" type="presParOf" srcId="{400C8BBD-513A-43B0-88DB-2A1848D2F51D}" destId="{6C0C5CE0-586A-4498-99D0-05015B59C03C}" srcOrd="0" destOrd="0" presId="urn:microsoft.com/office/officeart/2005/8/layout/lProcess3"/>
    <dgm:cxn modelId="{D6B9C751-7BD3-4B54-9567-251ED325311E}" type="presParOf" srcId="{400C8BBD-513A-43B0-88DB-2A1848D2F51D}" destId="{8A5C336C-B487-4EA7-A9BE-88D6BE76406B}" srcOrd="1" destOrd="0" presId="urn:microsoft.com/office/officeart/2005/8/layout/lProcess3"/>
    <dgm:cxn modelId="{A09ED243-776C-4BC4-AC75-BF52EDEF7E64}" type="presParOf" srcId="{400C8BBD-513A-43B0-88DB-2A1848D2F51D}" destId="{D1794A5C-66AA-4F6C-9527-515631C0778E}" srcOrd="2" destOrd="0" presId="urn:microsoft.com/office/officeart/2005/8/layout/lProcess3"/>
    <dgm:cxn modelId="{B6379D5F-AB3F-46A9-8ADD-40D57A75E06F}" type="presParOf" srcId="{400C8BBD-513A-43B0-88DB-2A1848D2F51D}" destId="{A619CA4E-B78D-4738-B435-8B17B8AD9D83}" srcOrd="3" destOrd="0" presId="urn:microsoft.com/office/officeart/2005/8/layout/lProcess3"/>
    <dgm:cxn modelId="{DA0A0ACC-FBCB-455E-B84B-EDA0392628B4}" type="presParOf" srcId="{400C8BBD-513A-43B0-88DB-2A1848D2F51D}" destId="{1C442214-FCCD-409E-A694-FA8118D607E2}" srcOrd="4" destOrd="0" presId="urn:microsoft.com/office/officeart/2005/8/layout/lProcess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1FAD0E-CECF-4A94-8B03-6078662479DB}" type="doc">
      <dgm:prSet loTypeId="urn:microsoft.com/office/officeart/2005/8/layout/lProcess3" loCatId="process" qsTypeId="urn:microsoft.com/office/officeart/2005/8/quickstyle/simple3" qsCatId="simple" csTypeId="urn:microsoft.com/office/officeart/2005/8/colors/colorful5" csCatId="colorful" phldr="1"/>
      <dgm:spPr/>
      <dgm:t>
        <a:bodyPr/>
        <a:lstStyle/>
        <a:p>
          <a:endParaRPr lang="es-ES"/>
        </a:p>
      </dgm:t>
    </dgm:pt>
    <dgm:pt modelId="{6B5A12EB-143E-4B42-A5AE-A12AE4DA188A}">
      <dgm:prSet phldrT="[Texto]" custT="1"/>
      <dgm:spPr>
        <a:effectLst>
          <a:outerShdw blurRad="50800" dist="38100" dir="2700000" algn="tl" rotWithShape="0">
            <a:prstClr val="black">
              <a:alpha val="40000"/>
            </a:prstClr>
          </a:outerShdw>
        </a:effectLst>
      </dgm:spPr>
      <dgm:t>
        <a:bodyPr/>
        <a:lstStyle/>
        <a:p>
          <a:r>
            <a:rPr lang="es-ES" sz="1800" b="1" dirty="0"/>
            <a:t>Simon H. (1947)</a:t>
          </a:r>
        </a:p>
      </dgm:t>
    </dgm:pt>
    <dgm:pt modelId="{1F3D4497-4B58-41DD-BEC1-683F31D9B8AF}" type="parTrans" cxnId="{C13DABEC-37D1-4381-859F-BCD8AA7545EC}">
      <dgm:prSet/>
      <dgm:spPr/>
      <dgm:t>
        <a:bodyPr/>
        <a:lstStyle/>
        <a:p>
          <a:endParaRPr lang="es-ES" sz="1200"/>
        </a:p>
      </dgm:t>
    </dgm:pt>
    <dgm:pt modelId="{AC836965-5BFC-4EBD-8AEA-6BBCEFCE11BB}" type="sibTrans" cxnId="{C13DABEC-37D1-4381-859F-BCD8AA7545EC}">
      <dgm:prSet/>
      <dgm:spPr/>
      <dgm:t>
        <a:bodyPr/>
        <a:lstStyle/>
        <a:p>
          <a:endParaRPr lang="es-ES" sz="1200"/>
        </a:p>
      </dgm:t>
    </dgm:pt>
    <dgm:pt modelId="{B7654444-FD1B-42A6-B442-377E59187DF0}">
      <dgm:prSet phldrT="[Texto]" custT="1"/>
      <dgm:spPr>
        <a:effectLst>
          <a:outerShdw blurRad="50800" dist="38100" dir="2700000" algn="tl" rotWithShape="0">
            <a:prstClr val="black">
              <a:alpha val="40000"/>
            </a:prstClr>
          </a:outerShdw>
        </a:effectLst>
      </dgm:spPr>
      <dgm:t>
        <a:bodyPr/>
        <a:lstStyle/>
        <a:p>
          <a:r>
            <a:rPr lang="es-ES" sz="1200" dirty="0"/>
            <a:t>Aspectos educativos y deseos</a:t>
          </a:r>
        </a:p>
      </dgm:t>
    </dgm:pt>
    <dgm:pt modelId="{E7C61179-0454-482E-AFF4-4DEDE794F112}" type="parTrans" cxnId="{79F7D08C-79A8-442A-BE30-E1691B1DA521}">
      <dgm:prSet/>
      <dgm:spPr/>
      <dgm:t>
        <a:bodyPr/>
        <a:lstStyle/>
        <a:p>
          <a:endParaRPr lang="es-ES" sz="1200"/>
        </a:p>
      </dgm:t>
    </dgm:pt>
    <dgm:pt modelId="{C48353BE-FAFC-4585-81AE-3E2A43188D03}" type="sibTrans" cxnId="{79F7D08C-79A8-442A-BE30-E1691B1DA521}">
      <dgm:prSet/>
      <dgm:spPr/>
      <dgm:t>
        <a:bodyPr/>
        <a:lstStyle/>
        <a:p>
          <a:endParaRPr lang="es-ES" sz="1200"/>
        </a:p>
      </dgm:t>
    </dgm:pt>
    <dgm:pt modelId="{32A1F240-91F6-4F37-8EFB-DFD7B99A86AB}">
      <dgm:prSet phldrT="[Texto]" custT="1"/>
      <dgm:spPr>
        <a:effectLst>
          <a:outerShdw blurRad="50800" dist="38100" dir="2700000" algn="tl" rotWithShape="0">
            <a:prstClr val="black">
              <a:alpha val="40000"/>
            </a:prstClr>
          </a:outerShdw>
        </a:effectLst>
      </dgm:spPr>
      <dgm:t>
        <a:bodyPr/>
        <a:lstStyle/>
        <a:p>
          <a:r>
            <a:rPr lang="es-ES" sz="1200" dirty="0"/>
            <a:t>Toma de decisiones</a:t>
          </a:r>
        </a:p>
      </dgm:t>
    </dgm:pt>
    <dgm:pt modelId="{4A00E3CD-1166-47AD-8F1A-2C5BD2E059D6}" type="parTrans" cxnId="{EDCEBEF5-E400-4759-B8DC-46F3271DA82A}">
      <dgm:prSet/>
      <dgm:spPr/>
      <dgm:t>
        <a:bodyPr/>
        <a:lstStyle/>
        <a:p>
          <a:endParaRPr lang="es-ES" sz="1200"/>
        </a:p>
      </dgm:t>
    </dgm:pt>
    <dgm:pt modelId="{FF5371D2-9265-435F-9E6B-ADCB26CB2130}" type="sibTrans" cxnId="{EDCEBEF5-E400-4759-B8DC-46F3271DA82A}">
      <dgm:prSet/>
      <dgm:spPr/>
      <dgm:t>
        <a:bodyPr/>
        <a:lstStyle/>
        <a:p>
          <a:endParaRPr lang="es-ES" sz="1200"/>
        </a:p>
      </dgm:t>
    </dgm:pt>
    <dgm:pt modelId="{86C78A0B-235A-494D-87C9-DD5DE7BF6528}" type="pres">
      <dgm:prSet presAssocID="{4B1FAD0E-CECF-4A94-8B03-6078662479DB}" presName="Name0" presStyleCnt="0">
        <dgm:presLayoutVars>
          <dgm:chPref val="3"/>
          <dgm:dir/>
          <dgm:animLvl val="lvl"/>
          <dgm:resizeHandles/>
        </dgm:presLayoutVars>
      </dgm:prSet>
      <dgm:spPr/>
    </dgm:pt>
    <dgm:pt modelId="{400C8BBD-513A-43B0-88DB-2A1848D2F51D}" type="pres">
      <dgm:prSet presAssocID="{6B5A12EB-143E-4B42-A5AE-A12AE4DA188A}" presName="horFlow" presStyleCnt="0"/>
      <dgm:spPr/>
    </dgm:pt>
    <dgm:pt modelId="{6C0C5CE0-586A-4498-99D0-05015B59C03C}" type="pres">
      <dgm:prSet presAssocID="{6B5A12EB-143E-4B42-A5AE-A12AE4DA188A}" presName="bigChev" presStyleLbl="node1" presStyleIdx="0" presStyleCnt="1" custScaleX="113911"/>
      <dgm:spPr/>
    </dgm:pt>
    <dgm:pt modelId="{8A5C336C-B487-4EA7-A9BE-88D6BE76406B}" type="pres">
      <dgm:prSet presAssocID="{E7C61179-0454-482E-AFF4-4DEDE794F112}" presName="parTrans" presStyleCnt="0"/>
      <dgm:spPr/>
    </dgm:pt>
    <dgm:pt modelId="{D1794A5C-66AA-4F6C-9527-515631C0778E}" type="pres">
      <dgm:prSet presAssocID="{B7654444-FD1B-42A6-B442-377E59187DF0}" presName="node" presStyleLbl="alignAccFollowNode1" presStyleIdx="0" presStyleCnt="2" custScaleX="108210">
        <dgm:presLayoutVars>
          <dgm:bulletEnabled val="1"/>
        </dgm:presLayoutVars>
      </dgm:prSet>
      <dgm:spPr/>
    </dgm:pt>
    <dgm:pt modelId="{A619CA4E-B78D-4738-B435-8B17B8AD9D83}" type="pres">
      <dgm:prSet presAssocID="{C48353BE-FAFC-4585-81AE-3E2A43188D03}" presName="sibTrans" presStyleCnt="0"/>
      <dgm:spPr/>
    </dgm:pt>
    <dgm:pt modelId="{1C442214-FCCD-409E-A694-FA8118D607E2}" type="pres">
      <dgm:prSet presAssocID="{32A1F240-91F6-4F37-8EFB-DFD7B99A86AB}" presName="node" presStyleLbl="alignAccFollowNode1" presStyleIdx="1" presStyleCnt="2" custScaleX="108210">
        <dgm:presLayoutVars>
          <dgm:bulletEnabled val="1"/>
        </dgm:presLayoutVars>
      </dgm:prSet>
      <dgm:spPr/>
    </dgm:pt>
  </dgm:ptLst>
  <dgm:cxnLst>
    <dgm:cxn modelId="{29E0F947-FA4A-49DD-8394-C40DED2667DE}" type="presOf" srcId="{32A1F240-91F6-4F37-8EFB-DFD7B99A86AB}" destId="{1C442214-FCCD-409E-A694-FA8118D607E2}" srcOrd="0" destOrd="0" presId="urn:microsoft.com/office/officeart/2005/8/layout/lProcess3"/>
    <dgm:cxn modelId="{79F7D08C-79A8-442A-BE30-E1691B1DA521}" srcId="{6B5A12EB-143E-4B42-A5AE-A12AE4DA188A}" destId="{B7654444-FD1B-42A6-B442-377E59187DF0}" srcOrd="0" destOrd="0" parTransId="{E7C61179-0454-482E-AFF4-4DEDE794F112}" sibTransId="{C48353BE-FAFC-4585-81AE-3E2A43188D03}"/>
    <dgm:cxn modelId="{01FF51A2-6478-449C-9D57-AD38076E9B9C}" type="presOf" srcId="{B7654444-FD1B-42A6-B442-377E59187DF0}" destId="{D1794A5C-66AA-4F6C-9527-515631C0778E}" srcOrd="0" destOrd="0" presId="urn:microsoft.com/office/officeart/2005/8/layout/lProcess3"/>
    <dgm:cxn modelId="{21D14AE2-6032-4523-9E09-F50CE241885D}" type="presOf" srcId="{4B1FAD0E-CECF-4A94-8B03-6078662479DB}" destId="{86C78A0B-235A-494D-87C9-DD5DE7BF6528}" srcOrd="0" destOrd="0" presId="urn:microsoft.com/office/officeart/2005/8/layout/lProcess3"/>
    <dgm:cxn modelId="{4B8B60E6-C37B-4F83-B154-A62A3B64DC73}" type="presOf" srcId="{6B5A12EB-143E-4B42-A5AE-A12AE4DA188A}" destId="{6C0C5CE0-586A-4498-99D0-05015B59C03C}" srcOrd="0" destOrd="0" presId="urn:microsoft.com/office/officeart/2005/8/layout/lProcess3"/>
    <dgm:cxn modelId="{C13DABEC-37D1-4381-859F-BCD8AA7545EC}" srcId="{4B1FAD0E-CECF-4A94-8B03-6078662479DB}" destId="{6B5A12EB-143E-4B42-A5AE-A12AE4DA188A}" srcOrd="0" destOrd="0" parTransId="{1F3D4497-4B58-41DD-BEC1-683F31D9B8AF}" sibTransId="{AC836965-5BFC-4EBD-8AEA-6BBCEFCE11BB}"/>
    <dgm:cxn modelId="{EDCEBEF5-E400-4759-B8DC-46F3271DA82A}" srcId="{6B5A12EB-143E-4B42-A5AE-A12AE4DA188A}" destId="{32A1F240-91F6-4F37-8EFB-DFD7B99A86AB}" srcOrd="1" destOrd="0" parTransId="{4A00E3CD-1166-47AD-8F1A-2C5BD2E059D6}" sibTransId="{FF5371D2-9265-435F-9E6B-ADCB26CB2130}"/>
    <dgm:cxn modelId="{C468FA0B-CE53-4044-AC74-34B1F9D9F268}" type="presParOf" srcId="{86C78A0B-235A-494D-87C9-DD5DE7BF6528}" destId="{400C8BBD-513A-43B0-88DB-2A1848D2F51D}" srcOrd="0" destOrd="0" presId="urn:microsoft.com/office/officeart/2005/8/layout/lProcess3"/>
    <dgm:cxn modelId="{4DD8925B-EF62-418E-B9A5-033A5EBC5F89}" type="presParOf" srcId="{400C8BBD-513A-43B0-88DB-2A1848D2F51D}" destId="{6C0C5CE0-586A-4498-99D0-05015B59C03C}" srcOrd="0" destOrd="0" presId="urn:microsoft.com/office/officeart/2005/8/layout/lProcess3"/>
    <dgm:cxn modelId="{D6B9C751-7BD3-4B54-9567-251ED325311E}" type="presParOf" srcId="{400C8BBD-513A-43B0-88DB-2A1848D2F51D}" destId="{8A5C336C-B487-4EA7-A9BE-88D6BE76406B}" srcOrd="1" destOrd="0" presId="urn:microsoft.com/office/officeart/2005/8/layout/lProcess3"/>
    <dgm:cxn modelId="{A09ED243-776C-4BC4-AC75-BF52EDEF7E64}" type="presParOf" srcId="{400C8BBD-513A-43B0-88DB-2A1848D2F51D}" destId="{D1794A5C-66AA-4F6C-9527-515631C0778E}" srcOrd="2" destOrd="0" presId="urn:microsoft.com/office/officeart/2005/8/layout/lProcess3"/>
    <dgm:cxn modelId="{B6379D5F-AB3F-46A9-8ADD-40D57A75E06F}" type="presParOf" srcId="{400C8BBD-513A-43B0-88DB-2A1848D2F51D}" destId="{A619CA4E-B78D-4738-B435-8B17B8AD9D83}" srcOrd="3" destOrd="0" presId="urn:microsoft.com/office/officeart/2005/8/layout/lProcess3"/>
    <dgm:cxn modelId="{DA0A0ACC-FBCB-455E-B84B-EDA0392628B4}" type="presParOf" srcId="{400C8BBD-513A-43B0-88DB-2A1848D2F51D}" destId="{1C442214-FCCD-409E-A694-FA8118D607E2}" srcOrd="4" destOrd="0" presId="urn:microsoft.com/office/officeart/2005/8/layout/lProcess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1FAD0E-CECF-4A94-8B03-6078662479DB}" type="doc">
      <dgm:prSet loTypeId="urn:microsoft.com/office/officeart/2005/8/layout/lProcess3" loCatId="process" qsTypeId="urn:microsoft.com/office/officeart/2005/8/quickstyle/simple3" qsCatId="simple" csTypeId="urn:microsoft.com/office/officeart/2005/8/colors/colorful3" csCatId="colorful" phldr="1"/>
      <dgm:spPr/>
      <dgm:t>
        <a:bodyPr/>
        <a:lstStyle/>
        <a:p>
          <a:endParaRPr lang="es-ES"/>
        </a:p>
      </dgm:t>
    </dgm:pt>
    <dgm:pt modelId="{6B5A12EB-143E-4B42-A5AE-A12AE4DA188A}">
      <dgm:prSet phldrT="[Texto]" custT="1"/>
      <dgm:spPr>
        <a:effectLst>
          <a:outerShdw blurRad="50800" dist="38100" dir="2700000" algn="tl" rotWithShape="0">
            <a:prstClr val="black">
              <a:alpha val="40000"/>
            </a:prstClr>
          </a:outerShdw>
        </a:effectLst>
      </dgm:spPr>
      <dgm:t>
        <a:bodyPr/>
        <a:lstStyle/>
        <a:p>
          <a:r>
            <a:rPr lang="es-ES" sz="1800" b="1" dirty="0"/>
            <a:t>Dan Ariely (2009)</a:t>
          </a:r>
        </a:p>
      </dgm:t>
    </dgm:pt>
    <dgm:pt modelId="{1F3D4497-4B58-41DD-BEC1-683F31D9B8AF}" type="parTrans" cxnId="{C13DABEC-37D1-4381-859F-BCD8AA7545EC}">
      <dgm:prSet/>
      <dgm:spPr/>
      <dgm:t>
        <a:bodyPr/>
        <a:lstStyle/>
        <a:p>
          <a:endParaRPr lang="es-ES" sz="1200"/>
        </a:p>
      </dgm:t>
    </dgm:pt>
    <dgm:pt modelId="{AC836965-5BFC-4EBD-8AEA-6BBCEFCE11BB}" type="sibTrans" cxnId="{C13DABEC-37D1-4381-859F-BCD8AA7545EC}">
      <dgm:prSet/>
      <dgm:spPr/>
      <dgm:t>
        <a:bodyPr/>
        <a:lstStyle/>
        <a:p>
          <a:endParaRPr lang="es-ES" sz="1200"/>
        </a:p>
      </dgm:t>
    </dgm:pt>
    <dgm:pt modelId="{B7654444-FD1B-42A6-B442-377E59187DF0}">
      <dgm:prSet phldrT="[Texto]" custT="1"/>
      <dgm:spPr>
        <a:effectLst>
          <a:outerShdw blurRad="50800" dist="38100" dir="2700000" algn="tl" rotWithShape="0">
            <a:prstClr val="black">
              <a:alpha val="40000"/>
            </a:prstClr>
          </a:outerShdw>
        </a:effectLst>
      </dgm:spPr>
      <dgm:t>
        <a:bodyPr/>
        <a:lstStyle/>
        <a:p>
          <a:r>
            <a:rPr lang="es-ES" sz="1200" dirty="0"/>
            <a:t>Crisis financiera del 2008</a:t>
          </a:r>
        </a:p>
      </dgm:t>
    </dgm:pt>
    <dgm:pt modelId="{E7C61179-0454-482E-AFF4-4DEDE794F112}" type="parTrans" cxnId="{79F7D08C-79A8-442A-BE30-E1691B1DA521}">
      <dgm:prSet/>
      <dgm:spPr/>
      <dgm:t>
        <a:bodyPr/>
        <a:lstStyle/>
        <a:p>
          <a:endParaRPr lang="es-ES" sz="1200"/>
        </a:p>
      </dgm:t>
    </dgm:pt>
    <dgm:pt modelId="{C48353BE-FAFC-4585-81AE-3E2A43188D03}" type="sibTrans" cxnId="{79F7D08C-79A8-442A-BE30-E1691B1DA521}">
      <dgm:prSet/>
      <dgm:spPr/>
      <dgm:t>
        <a:bodyPr/>
        <a:lstStyle/>
        <a:p>
          <a:endParaRPr lang="es-ES" sz="1200"/>
        </a:p>
      </dgm:t>
    </dgm:pt>
    <dgm:pt modelId="{32A1F240-91F6-4F37-8EFB-DFD7B99A86AB}">
      <dgm:prSet phldrT="[Texto]" custT="1"/>
      <dgm:spPr>
        <a:effectLst>
          <a:outerShdw blurRad="50800" dist="38100" dir="2700000" algn="tl" rotWithShape="0">
            <a:prstClr val="black">
              <a:alpha val="40000"/>
            </a:prstClr>
          </a:outerShdw>
        </a:effectLst>
      </dgm:spPr>
      <dgm:t>
        <a:bodyPr/>
        <a:lstStyle/>
        <a:p>
          <a:r>
            <a:rPr lang="es-ES" sz="1200" dirty="0"/>
            <a:t>Normativa</a:t>
          </a:r>
        </a:p>
      </dgm:t>
    </dgm:pt>
    <dgm:pt modelId="{4A00E3CD-1166-47AD-8F1A-2C5BD2E059D6}" type="parTrans" cxnId="{EDCEBEF5-E400-4759-B8DC-46F3271DA82A}">
      <dgm:prSet/>
      <dgm:spPr/>
      <dgm:t>
        <a:bodyPr/>
        <a:lstStyle/>
        <a:p>
          <a:endParaRPr lang="es-ES" sz="1200"/>
        </a:p>
      </dgm:t>
    </dgm:pt>
    <dgm:pt modelId="{FF5371D2-9265-435F-9E6B-ADCB26CB2130}" type="sibTrans" cxnId="{EDCEBEF5-E400-4759-B8DC-46F3271DA82A}">
      <dgm:prSet/>
      <dgm:spPr/>
      <dgm:t>
        <a:bodyPr/>
        <a:lstStyle/>
        <a:p>
          <a:endParaRPr lang="es-ES" sz="1200"/>
        </a:p>
      </dgm:t>
    </dgm:pt>
    <dgm:pt modelId="{86C78A0B-235A-494D-87C9-DD5DE7BF6528}" type="pres">
      <dgm:prSet presAssocID="{4B1FAD0E-CECF-4A94-8B03-6078662479DB}" presName="Name0" presStyleCnt="0">
        <dgm:presLayoutVars>
          <dgm:chPref val="3"/>
          <dgm:dir/>
          <dgm:animLvl val="lvl"/>
          <dgm:resizeHandles/>
        </dgm:presLayoutVars>
      </dgm:prSet>
      <dgm:spPr/>
    </dgm:pt>
    <dgm:pt modelId="{400C8BBD-513A-43B0-88DB-2A1848D2F51D}" type="pres">
      <dgm:prSet presAssocID="{6B5A12EB-143E-4B42-A5AE-A12AE4DA188A}" presName="horFlow" presStyleCnt="0"/>
      <dgm:spPr/>
    </dgm:pt>
    <dgm:pt modelId="{6C0C5CE0-586A-4498-99D0-05015B59C03C}" type="pres">
      <dgm:prSet presAssocID="{6B5A12EB-143E-4B42-A5AE-A12AE4DA188A}" presName="bigChev" presStyleLbl="node1" presStyleIdx="0" presStyleCnt="1" custScaleX="111721"/>
      <dgm:spPr/>
    </dgm:pt>
    <dgm:pt modelId="{8A5C336C-B487-4EA7-A9BE-88D6BE76406B}" type="pres">
      <dgm:prSet presAssocID="{E7C61179-0454-482E-AFF4-4DEDE794F112}" presName="parTrans" presStyleCnt="0"/>
      <dgm:spPr/>
    </dgm:pt>
    <dgm:pt modelId="{D1794A5C-66AA-4F6C-9527-515631C0778E}" type="pres">
      <dgm:prSet presAssocID="{B7654444-FD1B-42A6-B442-377E59187DF0}" presName="node" presStyleLbl="alignAccFollowNode1" presStyleIdx="0" presStyleCnt="2" custScaleX="108210">
        <dgm:presLayoutVars>
          <dgm:bulletEnabled val="1"/>
        </dgm:presLayoutVars>
      </dgm:prSet>
      <dgm:spPr/>
    </dgm:pt>
    <dgm:pt modelId="{A619CA4E-B78D-4738-B435-8B17B8AD9D83}" type="pres">
      <dgm:prSet presAssocID="{C48353BE-FAFC-4585-81AE-3E2A43188D03}" presName="sibTrans" presStyleCnt="0"/>
      <dgm:spPr/>
    </dgm:pt>
    <dgm:pt modelId="{1C442214-FCCD-409E-A694-FA8118D607E2}" type="pres">
      <dgm:prSet presAssocID="{32A1F240-91F6-4F37-8EFB-DFD7B99A86AB}" presName="node" presStyleLbl="alignAccFollowNode1" presStyleIdx="1" presStyleCnt="2" custScaleX="108210">
        <dgm:presLayoutVars>
          <dgm:bulletEnabled val="1"/>
        </dgm:presLayoutVars>
      </dgm:prSet>
      <dgm:spPr/>
    </dgm:pt>
  </dgm:ptLst>
  <dgm:cxnLst>
    <dgm:cxn modelId="{29E0F947-FA4A-49DD-8394-C40DED2667DE}" type="presOf" srcId="{32A1F240-91F6-4F37-8EFB-DFD7B99A86AB}" destId="{1C442214-FCCD-409E-A694-FA8118D607E2}" srcOrd="0" destOrd="0" presId="urn:microsoft.com/office/officeart/2005/8/layout/lProcess3"/>
    <dgm:cxn modelId="{79F7D08C-79A8-442A-BE30-E1691B1DA521}" srcId="{6B5A12EB-143E-4B42-A5AE-A12AE4DA188A}" destId="{B7654444-FD1B-42A6-B442-377E59187DF0}" srcOrd="0" destOrd="0" parTransId="{E7C61179-0454-482E-AFF4-4DEDE794F112}" sibTransId="{C48353BE-FAFC-4585-81AE-3E2A43188D03}"/>
    <dgm:cxn modelId="{01FF51A2-6478-449C-9D57-AD38076E9B9C}" type="presOf" srcId="{B7654444-FD1B-42A6-B442-377E59187DF0}" destId="{D1794A5C-66AA-4F6C-9527-515631C0778E}" srcOrd="0" destOrd="0" presId="urn:microsoft.com/office/officeart/2005/8/layout/lProcess3"/>
    <dgm:cxn modelId="{21D14AE2-6032-4523-9E09-F50CE241885D}" type="presOf" srcId="{4B1FAD0E-CECF-4A94-8B03-6078662479DB}" destId="{86C78A0B-235A-494D-87C9-DD5DE7BF6528}" srcOrd="0" destOrd="0" presId="urn:microsoft.com/office/officeart/2005/8/layout/lProcess3"/>
    <dgm:cxn modelId="{4B8B60E6-C37B-4F83-B154-A62A3B64DC73}" type="presOf" srcId="{6B5A12EB-143E-4B42-A5AE-A12AE4DA188A}" destId="{6C0C5CE0-586A-4498-99D0-05015B59C03C}" srcOrd="0" destOrd="0" presId="urn:microsoft.com/office/officeart/2005/8/layout/lProcess3"/>
    <dgm:cxn modelId="{C13DABEC-37D1-4381-859F-BCD8AA7545EC}" srcId="{4B1FAD0E-CECF-4A94-8B03-6078662479DB}" destId="{6B5A12EB-143E-4B42-A5AE-A12AE4DA188A}" srcOrd="0" destOrd="0" parTransId="{1F3D4497-4B58-41DD-BEC1-683F31D9B8AF}" sibTransId="{AC836965-5BFC-4EBD-8AEA-6BBCEFCE11BB}"/>
    <dgm:cxn modelId="{EDCEBEF5-E400-4759-B8DC-46F3271DA82A}" srcId="{6B5A12EB-143E-4B42-A5AE-A12AE4DA188A}" destId="{32A1F240-91F6-4F37-8EFB-DFD7B99A86AB}" srcOrd="1" destOrd="0" parTransId="{4A00E3CD-1166-47AD-8F1A-2C5BD2E059D6}" sibTransId="{FF5371D2-9265-435F-9E6B-ADCB26CB2130}"/>
    <dgm:cxn modelId="{C468FA0B-CE53-4044-AC74-34B1F9D9F268}" type="presParOf" srcId="{86C78A0B-235A-494D-87C9-DD5DE7BF6528}" destId="{400C8BBD-513A-43B0-88DB-2A1848D2F51D}" srcOrd="0" destOrd="0" presId="urn:microsoft.com/office/officeart/2005/8/layout/lProcess3"/>
    <dgm:cxn modelId="{4DD8925B-EF62-418E-B9A5-033A5EBC5F89}" type="presParOf" srcId="{400C8BBD-513A-43B0-88DB-2A1848D2F51D}" destId="{6C0C5CE0-586A-4498-99D0-05015B59C03C}" srcOrd="0" destOrd="0" presId="urn:microsoft.com/office/officeart/2005/8/layout/lProcess3"/>
    <dgm:cxn modelId="{D6B9C751-7BD3-4B54-9567-251ED325311E}" type="presParOf" srcId="{400C8BBD-513A-43B0-88DB-2A1848D2F51D}" destId="{8A5C336C-B487-4EA7-A9BE-88D6BE76406B}" srcOrd="1" destOrd="0" presId="urn:microsoft.com/office/officeart/2005/8/layout/lProcess3"/>
    <dgm:cxn modelId="{A09ED243-776C-4BC4-AC75-BF52EDEF7E64}" type="presParOf" srcId="{400C8BBD-513A-43B0-88DB-2A1848D2F51D}" destId="{D1794A5C-66AA-4F6C-9527-515631C0778E}" srcOrd="2" destOrd="0" presId="urn:microsoft.com/office/officeart/2005/8/layout/lProcess3"/>
    <dgm:cxn modelId="{B6379D5F-AB3F-46A9-8ADD-40D57A75E06F}" type="presParOf" srcId="{400C8BBD-513A-43B0-88DB-2A1848D2F51D}" destId="{A619CA4E-B78D-4738-B435-8B17B8AD9D83}" srcOrd="3" destOrd="0" presId="urn:microsoft.com/office/officeart/2005/8/layout/lProcess3"/>
    <dgm:cxn modelId="{DA0A0ACC-FBCB-455E-B84B-EDA0392628B4}" type="presParOf" srcId="{400C8BBD-513A-43B0-88DB-2A1848D2F51D}" destId="{1C442214-FCCD-409E-A694-FA8118D607E2}" srcOrd="4" destOrd="0" presId="urn:microsoft.com/office/officeart/2005/8/layout/lProcess3"/>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5D13C-2F40-4584-97AD-F5DE7169FB74}">
      <dsp:nvSpPr>
        <dsp:cNvPr id="0" name=""/>
        <dsp:cNvSpPr/>
      </dsp:nvSpPr>
      <dsp:spPr>
        <a:xfrm>
          <a:off x="2392" y="515125"/>
          <a:ext cx="2332843" cy="633600"/>
        </a:xfrm>
        <a:prstGeom prst="rect">
          <a:avLst/>
        </a:prstGeom>
        <a:blipFill rotWithShape="1">
          <a:blip xmlns:r="http://schemas.openxmlformats.org/officeDocument/2006/relationships" r:embed="rId1">
            <a:duotone>
              <a:schemeClr val="accent5">
                <a:hueOff val="0"/>
                <a:satOff val="0"/>
                <a:lumOff val="0"/>
                <a:alphaOff val="0"/>
                <a:tint val="67000"/>
                <a:shade val="65000"/>
              </a:schemeClr>
              <a:schemeClr val="accent5">
                <a:hueOff val="0"/>
                <a:satOff val="0"/>
                <a:lumOff val="0"/>
                <a:alphaOff val="0"/>
                <a:tint val="10000"/>
                <a:satMod val="130000"/>
              </a:schemeClr>
            </a:duotone>
          </a:blip>
          <a:tile tx="0" ty="0" sx="60000" sy="59000" flip="none" algn="b"/>
        </a:blipFill>
        <a:ln w="6350" cap="flat" cmpd="sng" algn="ctr">
          <a:solidFill>
            <a:schemeClr val="accent5">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b="1" kern="1200" dirty="0">
              <a:solidFill>
                <a:schemeClr val="accent5">
                  <a:lumMod val="50000"/>
                </a:schemeClr>
              </a:solidFill>
              <a:effectLst>
                <a:outerShdw blurRad="38100" dist="38100" dir="2700000" algn="tl">
                  <a:srgbClr val="000000">
                    <a:alpha val="43137"/>
                  </a:srgbClr>
                </a:outerShdw>
              </a:effectLst>
            </a:rPr>
            <a:t>Capítulo I</a:t>
          </a:r>
        </a:p>
      </dsp:txBody>
      <dsp:txXfrm>
        <a:off x="2392" y="515125"/>
        <a:ext cx="2332843" cy="633600"/>
      </dsp:txXfrm>
    </dsp:sp>
    <dsp:sp modelId="{6529EF42-AF3C-429D-AD39-69CC00D2561A}">
      <dsp:nvSpPr>
        <dsp:cNvPr id="0" name=""/>
        <dsp:cNvSpPr/>
      </dsp:nvSpPr>
      <dsp:spPr>
        <a:xfrm>
          <a:off x="2392" y="1148725"/>
          <a:ext cx="2332843" cy="1864541"/>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a:t>Antecedentes</a:t>
          </a:r>
        </a:p>
        <a:p>
          <a:pPr marL="228600" lvl="1" indent="-228600" algn="l" defTabSz="977900">
            <a:lnSpc>
              <a:spcPct val="90000"/>
            </a:lnSpc>
            <a:spcBef>
              <a:spcPct val="0"/>
            </a:spcBef>
            <a:spcAft>
              <a:spcPct val="15000"/>
            </a:spcAft>
            <a:buChar char="•"/>
          </a:pPr>
          <a:r>
            <a:rPr lang="es-ES" sz="2200" kern="1200" dirty="0"/>
            <a:t>Justificación</a:t>
          </a:r>
        </a:p>
        <a:p>
          <a:pPr marL="228600" lvl="1" indent="-228600" algn="l" defTabSz="977900">
            <a:lnSpc>
              <a:spcPct val="90000"/>
            </a:lnSpc>
            <a:spcBef>
              <a:spcPct val="0"/>
            </a:spcBef>
            <a:spcAft>
              <a:spcPct val="15000"/>
            </a:spcAft>
            <a:buChar char="•"/>
          </a:pPr>
          <a:r>
            <a:rPr lang="es-ES" sz="2200" kern="1200" dirty="0"/>
            <a:t>Planteamiento del problema</a:t>
          </a:r>
        </a:p>
      </dsp:txBody>
      <dsp:txXfrm>
        <a:off x="2392" y="1148725"/>
        <a:ext cx="2332843" cy="1864541"/>
      </dsp:txXfrm>
    </dsp:sp>
    <dsp:sp modelId="{94923F43-7F2D-455D-AEF8-AA1F4106A52D}">
      <dsp:nvSpPr>
        <dsp:cNvPr id="0" name=""/>
        <dsp:cNvSpPr/>
      </dsp:nvSpPr>
      <dsp:spPr>
        <a:xfrm>
          <a:off x="2661834" y="515125"/>
          <a:ext cx="2332843" cy="633600"/>
        </a:xfrm>
        <a:prstGeom prst="rect">
          <a:avLst/>
        </a:prstGeom>
        <a:blipFill rotWithShape="1">
          <a:blip xmlns:r="http://schemas.openxmlformats.org/officeDocument/2006/relationships" r:embed="rId1">
            <a:duotone>
              <a:schemeClr val="accent5">
                <a:hueOff val="-4966938"/>
                <a:satOff val="19906"/>
                <a:lumOff val="4314"/>
                <a:alphaOff val="0"/>
                <a:tint val="67000"/>
                <a:shade val="65000"/>
              </a:schemeClr>
              <a:schemeClr val="accent5">
                <a:hueOff val="-4966938"/>
                <a:satOff val="19906"/>
                <a:lumOff val="4314"/>
                <a:alphaOff val="0"/>
                <a:tint val="10000"/>
                <a:satMod val="130000"/>
              </a:schemeClr>
            </a:duotone>
          </a:blip>
          <a:tile tx="0" ty="0" sx="60000" sy="59000" flip="none" algn="b"/>
        </a:blipFill>
        <a:ln w="6350" cap="flat" cmpd="sng" algn="ctr">
          <a:solidFill>
            <a:schemeClr val="accent5">
              <a:hueOff val="-4966938"/>
              <a:satOff val="19906"/>
              <a:lumOff val="4314"/>
              <a:alphaOff val="0"/>
            </a:schemeClr>
          </a:solidFill>
          <a:prstDash val="solid"/>
        </a:ln>
        <a:effectLst>
          <a:outerShdw blurRad="50800" dist="38100" dir="2700000" algn="tl" rotWithShape="0">
            <a:prstClr val="black">
              <a:alpha val="40000"/>
            </a:prst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b="1" kern="1200" dirty="0">
              <a:solidFill>
                <a:schemeClr val="bg2">
                  <a:lumMod val="10000"/>
                </a:schemeClr>
              </a:solidFill>
              <a:effectLst>
                <a:outerShdw blurRad="38100" dist="38100" dir="2700000" algn="tl">
                  <a:srgbClr val="000000">
                    <a:alpha val="43137"/>
                  </a:srgbClr>
                </a:outerShdw>
              </a:effectLst>
            </a:rPr>
            <a:t>Capítulo II</a:t>
          </a:r>
        </a:p>
      </dsp:txBody>
      <dsp:txXfrm>
        <a:off x="2661834" y="515125"/>
        <a:ext cx="2332843" cy="633600"/>
      </dsp:txXfrm>
    </dsp:sp>
    <dsp:sp modelId="{9EAA000F-681C-499F-92D8-D36BCB777C11}">
      <dsp:nvSpPr>
        <dsp:cNvPr id="0" name=""/>
        <dsp:cNvSpPr/>
      </dsp:nvSpPr>
      <dsp:spPr>
        <a:xfrm>
          <a:off x="2661834" y="1148725"/>
          <a:ext cx="2332843" cy="1864541"/>
        </a:xfrm>
        <a:prstGeom prst="rect">
          <a:avLst/>
        </a:prstGeom>
        <a:solidFill>
          <a:schemeClr val="accent5">
            <a:tint val="40000"/>
            <a:alpha val="90000"/>
            <a:hueOff val="-5370241"/>
            <a:satOff val="24126"/>
            <a:lumOff val="1658"/>
            <a:alphaOff val="0"/>
          </a:schemeClr>
        </a:solidFill>
        <a:ln w="6350" cap="flat" cmpd="sng" algn="ctr">
          <a:solidFill>
            <a:schemeClr val="accent5">
              <a:tint val="40000"/>
              <a:alpha val="90000"/>
              <a:hueOff val="-5370241"/>
              <a:satOff val="24126"/>
              <a:lumOff val="1658"/>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a:t>Marco Teórico</a:t>
          </a:r>
        </a:p>
        <a:p>
          <a:pPr marL="228600" lvl="1" indent="-228600" algn="l" defTabSz="977900">
            <a:lnSpc>
              <a:spcPct val="90000"/>
            </a:lnSpc>
            <a:spcBef>
              <a:spcPct val="0"/>
            </a:spcBef>
            <a:spcAft>
              <a:spcPct val="15000"/>
            </a:spcAft>
            <a:buChar char="•"/>
          </a:pPr>
          <a:r>
            <a:rPr lang="es-ES" sz="2200" kern="1200" dirty="0"/>
            <a:t>Marco Referencial</a:t>
          </a:r>
        </a:p>
        <a:p>
          <a:pPr marL="228600" lvl="1" indent="-228600" algn="l" defTabSz="977900">
            <a:lnSpc>
              <a:spcPct val="90000"/>
            </a:lnSpc>
            <a:spcBef>
              <a:spcPct val="0"/>
            </a:spcBef>
            <a:spcAft>
              <a:spcPct val="15000"/>
            </a:spcAft>
            <a:buChar char="•"/>
          </a:pPr>
          <a:r>
            <a:rPr lang="es-ES" sz="2200" kern="1200" dirty="0"/>
            <a:t>Marco Conceptual</a:t>
          </a:r>
        </a:p>
      </dsp:txBody>
      <dsp:txXfrm>
        <a:off x="2661834" y="1148725"/>
        <a:ext cx="2332843" cy="1864541"/>
      </dsp:txXfrm>
    </dsp:sp>
    <dsp:sp modelId="{87AE654F-8CE4-4D94-8632-482423B6E491}">
      <dsp:nvSpPr>
        <dsp:cNvPr id="0" name=""/>
        <dsp:cNvSpPr/>
      </dsp:nvSpPr>
      <dsp:spPr>
        <a:xfrm>
          <a:off x="5321275" y="515125"/>
          <a:ext cx="2332843" cy="633600"/>
        </a:xfrm>
        <a:prstGeom prst="rect">
          <a:avLst/>
        </a:prstGeom>
        <a:blipFill rotWithShape="1">
          <a:blip xmlns:r="http://schemas.openxmlformats.org/officeDocument/2006/relationships" r:embed="rId1">
            <a:duotone>
              <a:schemeClr val="accent5">
                <a:hueOff val="-9933876"/>
                <a:satOff val="39811"/>
                <a:lumOff val="8628"/>
                <a:alphaOff val="0"/>
                <a:tint val="67000"/>
                <a:shade val="65000"/>
              </a:schemeClr>
              <a:schemeClr val="accent5">
                <a:hueOff val="-9933876"/>
                <a:satOff val="39811"/>
                <a:lumOff val="8628"/>
                <a:alphaOff val="0"/>
                <a:tint val="10000"/>
                <a:satMod val="130000"/>
              </a:schemeClr>
            </a:duotone>
          </a:blip>
          <a:tile tx="0" ty="0" sx="60000" sy="59000" flip="none" algn="b"/>
        </a:blipFill>
        <a:ln w="6350" cap="flat" cmpd="sng" algn="ctr">
          <a:solidFill>
            <a:schemeClr val="accent5">
              <a:hueOff val="-9933876"/>
              <a:satOff val="39811"/>
              <a:lumOff val="8628"/>
              <a:alphaOff val="0"/>
            </a:schemeClr>
          </a:solidFill>
          <a:prstDash val="solid"/>
        </a:ln>
        <a:effectLst>
          <a:outerShdw blurRad="50800" dist="38100" dir="2700000" algn="tl" rotWithShape="0">
            <a:prstClr val="black">
              <a:alpha val="40000"/>
            </a:prst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b="1" kern="1200" dirty="0">
              <a:solidFill>
                <a:schemeClr val="accent6">
                  <a:lumMod val="50000"/>
                </a:schemeClr>
              </a:solidFill>
              <a:effectLst>
                <a:outerShdw blurRad="38100" dist="38100" dir="2700000" algn="tl">
                  <a:srgbClr val="000000">
                    <a:alpha val="43137"/>
                  </a:srgbClr>
                </a:outerShdw>
              </a:effectLst>
            </a:rPr>
            <a:t>Capítulo III</a:t>
          </a:r>
        </a:p>
      </dsp:txBody>
      <dsp:txXfrm>
        <a:off x="5321275" y="515125"/>
        <a:ext cx="2332843" cy="633600"/>
      </dsp:txXfrm>
    </dsp:sp>
    <dsp:sp modelId="{8983074E-0467-45BF-B460-D6024ADCF2D5}">
      <dsp:nvSpPr>
        <dsp:cNvPr id="0" name=""/>
        <dsp:cNvSpPr/>
      </dsp:nvSpPr>
      <dsp:spPr>
        <a:xfrm>
          <a:off x="5321275" y="1148725"/>
          <a:ext cx="2332843" cy="1864541"/>
        </a:xfrm>
        <a:prstGeom prst="rect">
          <a:avLst/>
        </a:prstGeom>
        <a:solidFill>
          <a:schemeClr val="accent5">
            <a:tint val="40000"/>
            <a:alpha val="90000"/>
            <a:hueOff val="-10740482"/>
            <a:satOff val="48253"/>
            <a:lumOff val="3317"/>
            <a:alphaOff val="0"/>
          </a:schemeClr>
        </a:solidFill>
        <a:ln w="6350" cap="flat" cmpd="sng" algn="ctr">
          <a:solidFill>
            <a:schemeClr val="accent5">
              <a:tint val="40000"/>
              <a:alpha val="90000"/>
              <a:hueOff val="-10740482"/>
              <a:satOff val="48253"/>
              <a:lumOff val="3317"/>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a:t>Metodología de la investigación</a:t>
          </a:r>
        </a:p>
      </dsp:txBody>
      <dsp:txXfrm>
        <a:off x="5321275" y="1148725"/>
        <a:ext cx="2332843" cy="18645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7D972-7F0A-4786-86D0-21C3E3B976F9}">
      <dsp:nvSpPr>
        <dsp:cNvPr id="0" name=""/>
        <dsp:cNvSpPr/>
      </dsp:nvSpPr>
      <dsp:spPr>
        <a:xfrm>
          <a:off x="939" y="0"/>
          <a:ext cx="2003513" cy="458133"/>
        </a:xfrm>
        <a:prstGeom prst="roundRect">
          <a:avLst>
            <a:gd name="adj" fmla="val 10000"/>
          </a:avLst>
        </a:prstGeom>
        <a:blipFill rotWithShape="1">
          <a:blip xmlns:r="http://schemas.openxmlformats.org/officeDocument/2006/relationships" r:embed="rId1">
            <a:duotone>
              <a:schemeClr val="accent5">
                <a:hueOff val="0"/>
                <a:satOff val="0"/>
                <a:lumOff val="0"/>
                <a:alphaOff val="0"/>
                <a:tint val="67000"/>
                <a:shade val="65000"/>
              </a:schemeClr>
              <a:schemeClr val="accent5">
                <a:hueOff val="0"/>
                <a:satOff val="0"/>
                <a:lumOff val="0"/>
                <a:alphaOff val="0"/>
                <a:tint val="10000"/>
                <a:satMod val="130000"/>
              </a:schemeClr>
            </a:duotone>
          </a:blip>
          <a:tile tx="0" ty="0" sx="60000" sy="59000" flip="none" algn="b"/>
        </a:blip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2013 ECUADOR</a:t>
          </a:r>
        </a:p>
      </dsp:txBody>
      <dsp:txXfrm>
        <a:off x="14357" y="13418"/>
        <a:ext cx="1976677" cy="431297"/>
      </dsp:txXfrm>
    </dsp:sp>
    <dsp:sp modelId="{37631D57-8EEF-47CB-8040-BF9D514102C1}">
      <dsp:nvSpPr>
        <dsp:cNvPr id="0" name=""/>
        <dsp:cNvSpPr/>
      </dsp:nvSpPr>
      <dsp:spPr>
        <a:xfrm>
          <a:off x="2205039" y="0"/>
          <a:ext cx="425242" cy="458133"/>
        </a:xfrm>
        <a:prstGeom prst="rightArrow">
          <a:avLst>
            <a:gd name="adj1" fmla="val 60000"/>
            <a:gd name="adj2" fmla="val 50000"/>
          </a:avLst>
        </a:prstGeom>
        <a:blipFill rotWithShape="1">
          <a:blip xmlns:r="http://schemas.openxmlformats.org/officeDocument/2006/relationships" r:embed="rId1">
            <a:duotone>
              <a:schemeClr val="accent5">
                <a:hueOff val="0"/>
                <a:satOff val="0"/>
                <a:lumOff val="0"/>
                <a:alphaOff val="0"/>
                <a:tint val="67000"/>
                <a:shade val="65000"/>
              </a:schemeClr>
              <a:schemeClr val="accent5">
                <a:hueOff val="0"/>
                <a:satOff val="0"/>
                <a:lumOff val="0"/>
                <a:alphaOff val="0"/>
                <a:tint val="10000"/>
                <a:satMod val="130000"/>
              </a:schemeClr>
            </a:duotone>
          </a:blip>
          <a:tile tx="0" ty="0" sx="60000" sy="59000" flip="none" algn="b"/>
        </a:blip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b="1" kern="1200" dirty="0"/>
        </a:p>
      </dsp:txBody>
      <dsp:txXfrm>
        <a:off x="2205039" y="91627"/>
        <a:ext cx="297669" cy="274879"/>
      </dsp:txXfrm>
    </dsp:sp>
    <dsp:sp modelId="{FE370569-2A8D-4E40-9364-42A12CD79928}">
      <dsp:nvSpPr>
        <dsp:cNvPr id="0" name=""/>
        <dsp:cNvSpPr/>
      </dsp:nvSpPr>
      <dsp:spPr>
        <a:xfrm>
          <a:off x="2806797" y="0"/>
          <a:ext cx="2003513" cy="458133"/>
        </a:xfrm>
        <a:prstGeom prst="roundRect">
          <a:avLst>
            <a:gd name="adj" fmla="val 10000"/>
          </a:avLst>
        </a:prstGeom>
        <a:blipFill rotWithShape="1">
          <a:blip xmlns:r="http://schemas.openxmlformats.org/officeDocument/2006/relationships" r:embed="rId1">
            <a:duotone>
              <a:schemeClr val="accent5">
                <a:hueOff val="-9933876"/>
                <a:satOff val="39811"/>
                <a:lumOff val="8628"/>
                <a:alphaOff val="0"/>
                <a:tint val="67000"/>
                <a:shade val="65000"/>
              </a:schemeClr>
              <a:schemeClr val="accent5">
                <a:hueOff val="-9933876"/>
                <a:satOff val="39811"/>
                <a:lumOff val="8628"/>
                <a:alphaOff val="0"/>
                <a:tint val="10000"/>
                <a:satMod val="130000"/>
              </a:schemeClr>
            </a:duotone>
          </a:blip>
          <a:tile tx="0" ty="0" sx="60000" sy="59000" flip="none" algn="b"/>
        </a:blip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t>Resolución No. JB-2013-2393 de la Junta Bancaria</a:t>
          </a:r>
          <a:endParaRPr lang="es-ES" sz="1200" b="1" kern="1200" dirty="0"/>
        </a:p>
      </dsp:txBody>
      <dsp:txXfrm>
        <a:off x="2820215" y="13418"/>
        <a:ext cx="1976677" cy="4312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AC836-65EB-4DEF-AA07-C4F6711EB713}">
      <dsp:nvSpPr>
        <dsp:cNvPr id="0" name=""/>
        <dsp:cNvSpPr/>
      </dsp:nvSpPr>
      <dsp:spPr>
        <a:xfrm>
          <a:off x="3717" y="633734"/>
          <a:ext cx="1196578" cy="1196578"/>
        </a:xfrm>
        <a:prstGeom prst="ellipse">
          <a:avLst/>
        </a:prstGeom>
        <a:blipFill rotWithShape="1">
          <a:blip xmlns:r="http://schemas.openxmlformats.org/officeDocument/2006/relationships" r:embed="rId1">
            <a:duotone>
              <a:schemeClr val="accent4">
                <a:hueOff val="0"/>
                <a:satOff val="0"/>
                <a:lumOff val="0"/>
                <a:alphaOff val="0"/>
                <a:shade val="30000"/>
                <a:satMod val="115000"/>
              </a:schemeClr>
              <a:schemeClr val="accent4">
                <a:hueOff val="0"/>
                <a:satOff val="0"/>
                <a:lumOff val="0"/>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s-EC" sz="1300" b="1" kern="1200" dirty="0"/>
            <a:t>PEA</a:t>
          </a:r>
        </a:p>
      </dsp:txBody>
      <dsp:txXfrm>
        <a:off x="178952" y="808969"/>
        <a:ext cx="846108" cy="846108"/>
      </dsp:txXfrm>
    </dsp:sp>
    <dsp:sp modelId="{9AE458C3-F002-42EE-AB06-9469F9B2E9ED}">
      <dsp:nvSpPr>
        <dsp:cNvPr id="0" name=""/>
        <dsp:cNvSpPr/>
      </dsp:nvSpPr>
      <dsp:spPr>
        <a:xfrm rot="17909946">
          <a:off x="1078292" y="901768"/>
          <a:ext cx="602621" cy="0"/>
        </a:xfrm>
        <a:custGeom>
          <a:avLst/>
          <a:gdLst/>
          <a:ahLst/>
          <a:cxnLst/>
          <a:rect l="0" t="0" r="0" b="0"/>
          <a:pathLst>
            <a:path>
              <a:moveTo>
                <a:pt x="0" y="0"/>
              </a:moveTo>
              <a:lnTo>
                <a:pt x="602621" y="0"/>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9010B-4161-4C45-8D0C-D291626D29AC}">
      <dsp:nvSpPr>
        <dsp:cNvPr id="0" name=""/>
        <dsp:cNvSpPr/>
      </dsp:nvSpPr>
      <dsp:spPr>
        <a:xfrm rot="14490054">
          <a:off x="2637313" y="901768"/>
          <a:ext cx="602621" cy="0"/>
        </a:xfrm>
        <a:custGeom>
          <a:avLst/>
          <a:gdLst/>
          <a:ahLst/>
          <a:cxnLst/>
          <a:rect l="0" t="0" r="0" b="0"/>
          <a:pathLst>
            <a:path>
              <a:moveTo>
                <a:pt x="0" y="0"/>
              </a:moveTo>
              <a:lnTo>
                <a:pt x="602621" y="0"/>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9D66F-0F51-4BD1-9988-6097B09166F0}">
      <dsp:nvSpPr>
        <dsp:cNvPr id="0" name=""/>
        <dsp:cNvSpPr/>
      </dsp:nvSpPr>
      <dsp:spPr>
        <a:xfrm>
          <a:off x="1523371" y="636969"/>
          <a:ext cx="139863"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299BF0-073C-45A2-9E54-0F1BE32D9ABE}">
      <dsp:nvSpPr>
        <dsp:cNvPr id="0" name=""/>
        <dsp:cNvSpPr/>
      </dsp:nvSpPr>
      <dsp:spPr>
        <a:xfrm>
          <a:off x="1663234" y="339442"/>
          <a:ext cx="991757" cy="595054"/>
        </a:xfrm>
        <a:prstGeom prst="rect">
          <a:avLst/>
        </a:prstGeom>
        <a:noFill/>
        <a:ln>
          <a:noFill/>
        </a:ln>
        <a:effectLst>
          <a:outerShdw blurRad="50800" dist="38100" dir="2700000" algn="tl" rotWithShape="0">
            <a:prstClr val="black">
              <a:alpha val="40000"/>
            </a:prstClr>
          </a:outerShdw>
        </a:effectLst>
        <a:sp3d/>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C" sz="1000" kern="1200" dirty="0"/>
            <a:t>Mano de obra y/o intelecto</a:t>
          </a:r>
        </a:p>
      </dsp:txBody>
      <dsp:txXfrm>
        <a:off x="1663234" y="339442"/>
        <a:ext cx="991757" cy="595054"/>
      </dsp:txXfrm>
    </dsp:sp>
    <dsp:sp modelId="{2457FBF8-906B-4334-952E-61C51A2E9188}">
      <dsp:nvSpPr>
        <dsp:cNvPr id="0" name=""/>
        <dsp:cNvSpPr/>
      </dsp:nvSpPr>
      <dsp:spPr>
        <a:xfrm>
          <a:off x="2654992" y="636969"/>
          <a:ext cx="139863"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FCA8A7-854C-4C5D-951C-F1D05C17FF41}">
      <dsp:nvSpPr>
        <dsp:cNvPr id="0" name=""/>
        <dsp:cNvSpPr/>
      </dsp:nvSpPr>
      <dsp:spPr>
        <a:xfrm>
          <a:off x="1235833" y="1232024"/>
          <a:ext cx="287537" cy="0"/>
        </a:xfrm>
        <a:custGeom>
          <a:avLst/>
          <a:gdLst/>
          <a:ahLst/>
          <a:cxnLst/>
          <a:rect l="0" t="0" r="0" b="0"/>
          <a:pathLst>
            <a:path>
              <a:moveTo>
                <a:pt x="0" y="0"/>
              </a:moveTo>
              <a:lnTo>
                <a:pt x="287537" y="0"/>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894A5-9AA7-4620-962F-4D8FA368368A}">
      <dsp:nvSpPr>
        <dsp:cNvPr id="0" name=""/>
        <dsp:cNvSpPr/>
      </dsp:nvSpPr>
      <dsp:spPr>
        <a:xfrm rot="10800000">
          <a:off x="2794855" y="1232024"/>
          <a:ext cx="287537" cy="0"/>
        </a:xfrm>
        <a:custGeom>
          <a:avLst/>
          <a:gdLst/>
          <a:ahLst/>
          <a:cxnLst/>
          <a:rect l="0" t="0" r="0" b="0"/>
          <a:pathLst>
            <a:path>
              <a:moveTo>
                <a:pt x="0" y="0"/>
              </a:moveTo>
              <a:lnTo>
                <a:pt x="287537" y="0"/>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453509-ADE7-4CEE-9223-94C49CE37135}">
      <dsp:nvSpPr>
        <dsp:cNvPr id="0" name=""/>
        <dsp:cNvSpPr/>
      </dsp:nvSpPr>
      <dsp:spPr>
        <a:xfrm>
          <a:off x="1523371" y="1232024"/>
          <a:ext cx="139863"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83CA39-CE84-44C2-9EA6-8F181D0FDB42}">
      <dsp:nvSpPr>
        <dsp:cNvPr id="0" name=""/>
        <dsp:cNvSpPr/>
      </dsp:nvSpPr>
      <dsp:spPr>
        <a:xfrm>
          <a:off x="1663234" y="934496"/>
          <a:ext cx="991757" cy="595054"/>
        </a:xfrm>
        <a:prstGeom prst="rect">
          <a:avLst/>
        </a:prstGeom>
        <a:noFill/>
        <a:ln>
          <a:noFill/>
        </a:ln>
        <a:effectLst>
          <a:outerShdw blurRad="50800" dist="38100" dir="2700000" algn="tl" rotWithShape="0">
            <a:prstClr val="black">
              <a:alpha val="40000"/>
            </a:prstClr>
          </a:outerShdw>
        </a:effectLst>
        <a:sp3d/>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C" sz="1000" kern="1200" dirty="0"/>
            <a:t>Remuneración </a:t>
          </a:r>
        </a:p>
      </dsp:txBody>
      <dsp:txXfrm>
        <a:off x="1663234" y="934496"/>
        <a:ext cx="991757" cy="595054"/>
      </dsp:txXfrm>
    </dsp:sp>
    <dsp:sp modelId="{E191D30A-023C-4D82-A3BF-FDF26745A97A}">
      <dsp:nvSpPr>
        <dsp:cNvPr id="0" name=""/>
        <dsp:cNvSpPr/>
      </dsp:nvSpPr>
      <dsp:spPr>
        <a:xfrm>
          <a:off x="2654992" y="1232024"/>
          <a:ext cx="139863"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0A5A19-6801-4277-88C0-B14774525BF9}">
      <dsp:nvSpPr>
        <dsp:cNvPr id="0" name=""/>
        <dsp:cNvSpPr/>
      </dsp:nvSpPr>
      <dsp:spPr>
        <a:xfrm rot="3690054">
          <a:off x="1078292" y="1562279"/>
          <a:ext cx="602621" cy="0"/>
        </a:xfrm>
        <a:custGeom>
          <a:avLst/>
          <a:gdLst/>
          <a:ahLst/>
          <a:cxnLst/>
          <a:rect l="0" t="0" r="0" b="0"/>
          <a:pathLst>
            <a:path>
              <a:moveTo>
                <a:pt x="0" y="0"/>
              </a:moveTo>
              <a:lnTo>
                <a:pt x="602621" y="0"/>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940802-4AED-4622-B0AB-6F68AEF9A7DF}">
      <dsp:nvSpPr>
        <dsp:cNvPr id="0" name=""/>
        <dsp:cNvSpPr/>
      </dsp:nvSpPr>
      <dsp:spPr>
        <a:xfrm rot="7109946">
          <a:off x="2637313" y="1562279"/>
          <a:ext cx="602621" cy="0"/>
        </a:xfrm>
        <a:custGeom>
          <a:avLst/>
          <a:gdLst/>
          <a:ahLst/>
          <a:cxnLst/>
          <a:rect l="0" t="0" r="0" b="0"/>
          <a:pathLst>
            <a:path>
              <a:moveTo>
                <a:pt x="0" y="0"/>
              </a:moveTo>
              <a:lnTo>
                <a:pt x="602621" y="0"/>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A7AE2-F200-4C9A-8466-96A6C174F73C}">
      <dsp:nvSpPr>
        <dsp:cNvPr id="0" name=""/>
        <dsp:cNvSpPr/>
      </dsp:nvSpPr>
      <dsp:spPr>
        <a:xfrm>
          <a:off x="1523371" y="1827078"/>
          <a:ext cx="139863"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3FE2AB-9E8D-467A-974C-64B68B2216C3}">
      <dsp:nvSpPr>
        <dsp:cNvPr id="0" name=""/>
        <dsp:cNvSpPr/>
      </dsp:nvSpPr>
      <dsp:spPr>
        <a:xfrm>
          <a:off x="1663234" y="1529551"/>
          <a:ext cx="991757" cy="595054"/>
        </a:xfrm>
        <a:prstGeom prst="rect">
          <a:avLst/>
        </a:prstGeom>
        <a:noFill/>
        <a:ln>
          <a:noFill/>
        </a:ln>
        <a:effectLst>
          <a:outerShdw blurRad="50800" dist="38100" dir="2700000" algn="tl" rotWithShape="0">
            <a:prstClr val="black">
              <a:alpha val="40000"/>
            </a:prstClr>
          </a:outerShdw>
        </a:effectLst>
        <a:sp3d/>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C" sz="1000" kern="1200" dirty="0"/>
            <a:t>Trabajo fijo o estable</a:t>
          </a:r>
        </a:p>
      </dsp:txBody>
      <dsp:txXfrm>
        <a:off x="1663234" y="1529551"/>
        <a:ext cx="991757" cy="595054"/>
      </dsp:txXfrm>
    </dsp:sp>
    <dsp:sp modelId="{46D2474C-50CD-4E19-B3A5-89F806F9EE1F}">
      <dsp:nvSpPr>
        <dsp:cNvPr id="0" name=""/>
        <dsp:cNvSpPr/>
      </dsp:nvSpPr>
      <dsp:spPr>
        <a:xfrm>
          <a:off x="2654992" y="1827078"/>
          <a:ext cx="139863"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8C773-F00E-4CAC-BDE6-D15D93A022A6}">
      <dsp:nvSpPr>
        <dsp:cNvPr id="0" name=""/>
        <dsp:cNvSpPr/>
      </dsp:nvSpPr>
      <dsp:spPr>
        <a:xfrm>
          <a:off x="3117931" y="633734"/>
          <a:ext cx="1196578" cy="1196578"/>
        </a:xfrm>
        <a:prstGeom prst="ellipse">
          <a:avLst/>
        </a:prstGeom>
        <a:blipFill rotWithShape="1">
          <a:blip xmlns:r="http://schemas.openxmlformats.org/officeDocument/2006/relationships" r:embed="rId1">
            <a:duotone>
              <a:schemeClr val="accent4">
                <a:hueOff val="-4464770"/>
                <a:satOff val="26899"/>
                <a:lumOff val="2156"/>
                <a:alphaOff val="0"/>
                <a:shade val="30000"/>
                <a:satMod val="115000"/>
              </a:schemeClr>
              <a:schemeClr val="accent4">
                <a:hueOff val="-4464770"/>
                <a:satOff val="26899"/>
                <a:lumOff val="2156"/>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s-EC" sz="1300" b="1" kern="1200" dirty="0"/>
            <a:t>Necesidad de investigar</a:t>
          </a:r>
        </a:p>
      </dsp:txBody>
      <dsp:txXfrm>
        <a:off x="3293166" y="808969"/>
        <a:ext cx="846108" cy="846108"/>
      </dsp:txXfrm>
    </dsp:sp>
    <dsp:sp modelId="{8BA465CB-0E9C-4E21-9400-B253DED4210B}">
      <dsp:nvSpPr>
        <dsp:cNvPr id="0" name=""/>
        <dsp:cNvSpPr/>
      </dsp:nvSpPr>
      <dsp:spPr>
        <a:xfrm rot="19041445">
          <a:off x="4282232" y="901768"/>
          <a:ext cx="781784" cy="0"/>
        </a:xfrm>
        <a:custGeom>
          <a:avLst/>
          <a:gdLst/>
          <a:ahLst/>
          <a:cxnLst/>
          <a:rect l="0" t="0" r="0" b="0"/>
          <a:pathLst>
            <a:path>
              <a:moveTo>
                <a:pt x="0" y="0"/>
              </a:moveTo>
              <a:lnTo>
                <a:pt x="781784" y="0"/>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C4C5ED-A516-4446-90D8-65BFE1D213E3}">
      <dsp:nvSpPr>
        <dsp:cNvPr id="0" name=""/>
        <dsp:cNvSpPr/>
      </dsp:nvSpPr>
      <dsp:spPr>
        <a:xfrm>
          <a:off x="4960661" y="636969"/>
          <a:ext cx="139863"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69BA9E-BB5C-4CF2-84F0-30AB5E40B6D6}">
      <dsp:nvSpPr>
        <dsp:cNvPr id="0" name=""/>
        <dsp:cNvSpPr/>
      </dsp:nvSpPr>
      <dsp:spPr>
        <a:xfrm>
          <a:off x="5100525" y="339442"/>
          <a:ext cx="991757" cy="595054"/>
        </a:xfrm>
        <a:prstGeom prst="rect">
          <a:avLst/>
        </a:prstGeom>
        <a:noFill/>
        <a:ln>
          <a:noFill/>
        </a:ln>
        <a:effectLst>
          <a:outerShdw blurRad="50800" dist="38100" dir="2700000" algn="tl" rotWithShape="0">
            <a:prstClr val="black">
              <a:alpha val="40000"/>
            </a:prstClr>
          </a:outerShdw>
        </a:effectLst>
        <a:sp3d/>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C" sz="1000" kern="1200" dirty="0"/>
            <a:t>Hábito y factores que influyen</a:t>
          </a:r>
        </a:p>
      </dsp:txBody>
      <dsp:txXfrm>
        <a:off x="5100525" y="339442"/>
        <a:ext cx="991757" cy="595054"/>
      </dsp:txXfrm>
    </dsp:sp>
    <dsp:sp modelId="{EE3682C9-7515-46E7-82F5-F33DF8BEC4FA}">
      <dsp:nvSpPr>
        <dsp:cNvPr id="0" name=""/>
        <dsp:cNvSpPr/>
      </dsp:nvSpPr>
      <dsp:spPr>
        <a:xfrm>
          <a:off x="4385586" y="1232024"/>
          <a:ext cx="575075" cy="0"/>
        </a:xfrm>
        <a:custGeom>
          <a:avLst/>
          <a:gdLst/>
          <a:ahLst/>
          <a:cxnLst/>
          <a:rect l="0" t="0" r="0" b="0"/>
          <a:pathLst>
            <a:path>
              <a:moveTo>
                <a:pt x="0" y="0"/>
              </a:moveTo>
              <a:lnTo>
                <a:pt x="575075" y="0"/>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55A5D1-5D29-4823-87DE-F3677B28155B}">
      <dsp:nvSpPr>
        <dsp:cNvPr id="0" name=""/>
        <dsp:cNvSpPr/>
      </dsp:nvSpPr>
      <dsp:spPr>
        <a:xfrm>
          <a:off x="4960661" y="1232024"/>
          <a:ext cx="139863"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DB7F6E-CBC4-4883-BB10-BB4B6B6F56A4}">
      <dsp:nvSpPr>
        <dsp:cNvPr id="0" name=""/>
        <dsp:cNvSpPr/>
      </dsp:nvSpPr>
      <dsp:spPr>
        <a:xfrm>
          <a:off x="5100525" y="934496"/>
          <a:ext cx="991757" cy="595054"/>
        </a:xfrm>
        <a:prstGeom prst="rect">
          <a:avLst/>
        </a:prstGeom>
        <a:noFill/>
        <a:ln>
          <a:noFill/>
        </a:ln>
        <a:effectLst>
          <a:outerShdw blurRad="50800" dist="38100" dir="2700000" algn="tl" rotWithShape="0">
            <a:prstClr val="black">
              <a:alpha val="40000"/>
            </a:prstClr>
          </a:outerShdw>
        </a:effectLst>
        <a:sp3d/>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C" sz="1000" kern="1200" dirty="0"/>
            <a:t>Administrar el dinero</a:t>
          </a:r>
        </a:p>
      </dsp:txBody>
      <dsp:txXfrm>
        <a:off x="5100525" y="934496"/>
        <a:ext cx="991757" cy="595054"/>
      </dsp:txXfrm>
    </dsp:sp>
    <dsp:sp modelId="{FA28567A-CE3C-4095-BB68-337D99A3449B}">
      <dsp:nvSpPr>
        <dsp:cNvPr id="0" name=""/>
        <dsp:cNvSpPr/>
      </dsp:nvSpPr>
      <dsp:spPr>
        <a:xfrm rot="2558555">
          <a:off x="4282232" y="1562279"/>
          <a:ext cx="781784" cy="0"/>
        </a:xfrm>
        <a:custGeom>
          <a:avLst/>
          <a:gdLst/>
          <a:ahLst/>
          <a:cxnLst/>
          <a:rect l="0" t="0" r="0" b="0"/>
          <a:pathLst>
            <a:path>
              <a:moveTo>
                <a:pt x="0" y="0"/>
              </a:moveTo>
              <a:lnTo>
                <a:pt x="781784" y="0"/>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BF54ED-4A3C-4837-8602-157BF2E11A8A}">
      <dsp:nvSpPr>
        <dsp:cNvPr id="0" name=""/>
        <dsp:cNvSpPr/>
      </dsp:nvSpPr>
      <dsp:spPr>
        <a:xfrm>
          <a:off x="4960661" y="1827078"/>
          <a:ext cx="139863" cy="0"/>
        </a:xfrm>
        <a:prstGeom prst="line">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3CA7C-1938-408C-A836-C14BED541FC2}">
      <dsp:nvSpPr>
        <dsp:cNvPr id="0" name=""/>
        <dsp:cNvSpPr/>
      </dsp:nvSpPr>
      <dsp:spPr>
        <a:xfrm>
          <a:off x="5100525" y="1529551"/>
          <a:ext cx="991757" cy="595054"/>
        </a:xfrm>
        <a:prstGeom prst="rect">
          <a:avLst/>
        </a:prstGeom>
        <a:noFill/>
        <a:ln>
          <a:noFill/>
        </a:ln>
        <a:effectLst>
          <a:outerShdw blurRad="50800" dist="38100" dir="2700000" algn="tl" rotWithShape="0">
            <a:prstClr val="black">
              <a:alpha val="40000"/>
            </a:prstClr>
          </a:outerShdw>
        </a:effectLst>
        <a:sp3d/>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C" sz="1000" kern="1200" dirty="0"/>
            <a:t>Prever el futuro inmediato</a:t>
          </a:r>
        </a:p>
      </dsp:txBody>
      <dsp:txXfrm>
        <a:off x="5100525" y="1529551"/>
        <a:ext cx="991757" cy="5950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80609-9D24-4102-97EC-0D8CE9A48D95}">
      <dsp:nvSpPr>
        <dsp:cNvPr id="0" name=""/>
        <dsp:cNvSpPr/>
      </dsp:nvSpPr>
      <dsp:spPr>
        <a:xfrm>
          <a:off x="13884" y="1730"/>
          <a:ext cx="2132471" cy="643764"/>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0000"/>
                <a:satMod val="115000"/>
              </a:schemeClr>
              <a:schemeClr val="accent2">
                <a:hueOff val="0"/>
                <a:satOff val="0"/>
                <a:lumOff val="0"/>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Administración de las finanzas personales</a:t>
          </a:r>
        </a:p>
      </dsp:txBody>
      <dsp:txXfrm>
        <a:off x="32739" y="20585"/>
        <a:ext cx="2094761" cy="606054"/>
      </dsp:txXfrm>
    </dsp:sp>
    <dsp:sp modelId="{934E4E2E-E41A-41DD-8E9F-D9B9AE9FE7C4}">
      <dsp:nvSpPr>
        <dsp:cNvPr id="0" name=""/>
        <dsp:cNvSpPr/>
      </dsp:nvSpPr>
      <dsp:spPr>
        <a:xfrm rot="5400000">
          <a:off x="959414" y="661589"/>
          <a:ext cx="241411" cy="289694"/>
        </a:xfrm>
        <a:prstGeom prst="rightArrow">
          <a:avLst>
            <a:gd name="adj1" fmla="val 60000"/>
            <a:gd name="adj2" fmla="val 50000"/>
          </a:avLst>
        </a:prstGeom>
        <a:blipFill rotWithShape="1">
          <a:blip xmlns:r="http://schemas.openxmlformats.org/officeDocument/2006/relationships" r:embed="rId1">
            <a:duotone>
              <a:schemeClr val="accent2">
                <a:hueOff val="0"/>
                <a:satOff val="0"/>
                <a:lumOff val="0"/>
                <a:alphaOff val="0"/>
                <a:shade val="30000"/>
                <a:satMod val="115000"/>
              </a:schemeClr>
              <a:schemeClr val="accent2">
                <a:hueOff val="0"/>
                <a:satOff val="0"/>
                <a:lumOff val="0"/>
                <a:alphaOff val="0"/>
                <a:tint val="34000"/>
              </a:scheme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dirty="0"/>
        </a:p>
      </dsp:txBody>
      <dsp:txXfrm rot="-5400000">
        <a:off x="993212" y="685731"/>
        <a:ext cx="173816" cy="168988"/>
      </dsp:txXfrm>
    </dsp:sp>
    <dsp:sp modelId="{235B6A6E-890C-4AE2-984C-F0A0F510FCA8}">
      <dsp:nvSpPr>
        <dsp:cNvPr id="0" name=""/>
        <dsp:cNvSpPr/>
      </dsp:nvSpPr>
      <dsp:spPr>
        <a:xfrm>
          <a:off x="13884" y="967377"/>
          <a:ext cx="2132471" cy="643764"/>
        </a:xfrm>
        <a:prstGeom prst="roundRect">
          <a:avLst>
            <a:gd name="adj" fmla="val 10000"/>
          </a:avLst>
        </a:prstGeom>
        <a:blipFill rotWithShape="1">
          <a:blip xmlns:r="http://schemas.openxmlformats.org/officeDocument/2006/relationships" r:embed="rId1">
            <a:duotone>
              <a:schemeClr val="accent2">
                <a:hueOff val="1560506"/>
                <a:satOff val="-1946"/>
                <a:lumOff val="458"/>
                <a:alphaOff val="0"/>
                <a:shade val="30000"/>
                <a:satMod val="115000"/>
              </a:schemeClr>
              <a:schemeClr val="accent2">
                <a:hueOff val="1560506"/>
                <a:satOff val="-1946"/>
                <a:lumOff val="458"/>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Control riguroso en el tiempo, aprovechar oportunidades y recursos disponibles</a:t>
          </a:r>
        </a:p>
      </dsp:txBody>
      <dsp:txXfrm>
        <a:off x="32739" y="986232"/>
        <a:ext cx="2094761" cy="606054"/>
      </dsp:txXfrm>
    </dsp:sp>
    <dsp:sp modelId="{DE451C0B-20A5-441F-88E6-A7117BB7AF4A}">
      <dsp:nvSpPr>
        <dsp:cNvPr id="0" name=""/>
        <dsp:cNvSpPr/>
      </dsp:nvSpPr>
      <dsp:spPr>
        <a:xfrm rot="5400000">
          <a:off x="959414" y="1627236"/>
          <a:ext cx="241411" cy="289694"/>
        </a:xfrm>
        <a:prstGeom prst="rightArrow">
          <a:avLst>
            <a:gd name="adj1" fmla="val 60000"/>
            <a:gd name="adj2" fmla="val 50000"/>
          </a:avLst>
        </a:prstGeom>
        <a:blipFill rotWithShape="1">
          <a:blip xmlns:r="http://schemas.openxmlformats.org/officeDocument/2006/relationships" r:embed="rId1">
            <a:duotone>
              <a:schemeClr val="accent2">
                <a:hueOff val="2340759"/>
                <a:satOff val="-2919"/>
                <a:lumOff val="686"/>
                <a:alphaOff val="0"/>
                <a:shade val="30000"/>
                <a:satMod val="115000"/>
              </a:schemeClr>
              <a:schemeClr val="accent2">
                <a:hueOff val="2340759"/>
                <a:satOff val="-2919"/>
                <a:lumOff val="686"/>
                <a:alphaOff val="0"/>
                <a:tint val="34000"/>
              </a:scheme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dirty="0"/>
        </a:p>
      </dsp:txBody>
      <dsp:txXfrm rot="-5400000">
        <a:off x="993212" y="1651378"/>
        <a:ext cx="173816" cy="168988"/>
      </dsp:txXfrm>
    </dsp:sp>
    <dsp:sp modelId="{9135B9B5-B2EB-4F72-8105-7745F5050693}">
      <dsp:nvSpPr>
        <dsp:cNvPr id="0" name=""/>
        <dsp:cNvSpPr/>
      </dsp:nvSpPr>
      <dsp:spPr>
        <a:xfrm>
          <a:off x="13884" y="1933025"/>
          <a:ext cx="2132471" cy="643764"/>
        </a:xfrm>
        <a:prstGeom prst="roundRect">
          <a:avLst>
            <a:gd name="adj" fmla="val 10000"/>
          </a:avLst>
        </a:prstGeom>
        <a:blipFill rotWithShape="1">
          <a:blip xmlns:r="http://schemas.openxmlformats.org/officeDocument/2006/relationships" r:embed="rId1">
            <a:duotone>
              <a:schemeClr val="accent2">
                <a:hueOff val="3121013"/>
                <a:satOff val="-3893"/>
                <a:lumOff val="915"/>
                <a:alphaOff val="0"/>
                <a:shade val="30000"/>
                <a:satMod val="115000"/>
              </a:schemeClr>
              <a:schemeClr val="accent2">
                <a:hueOff val="3121013"/>
                <a:satOff val="-3893"/>
                <a:lumOff val="915"/>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Elaboración de un presupuesto</a:t>
          </a:r>
        </a:p>
      </dsp:txBody>
      <dsp:txXfrm>
        <a:off x="32739" y="1951880"/>
        <a:ext cx="2094761" cy="606054"/>
      </dsp:txXfrm>
    </dsp:sp>
    <dsp:sp modelId="{ED0D1C1E-8783-4B51-9884-08D02CF6B87B}">
      <dsp:nvSpPr>
        <dsp:cNvPr id="0" name=""/>
        <dsp:cNvSpPr/>
      </dsp:nvSpPr>
      <dsp:spPr>
        <a:xfrm rot="5400000">
          <a:off x="959414" y="2592884"/>
          <a:ext cx="241411" cy="289694"/>
        </a:xfrm>
        <a:prstGeom prst="rightArrow">
          <a:avLst>
            <a:gd name="adj1" fmla="val 60000"/>
            <a:gd name="adj2" fmla="val 50000"/>
          </a:avLst>
        </a:prstGeom>
        <a:blipFill rotWithShape="1">
          <a:blip xmlns:r="http://schemas.openxmlformats.org/officeDocument/2006/relationships" r:embed="rId1">
            <a:duotone>
              <a:schemeClr val="accent2">
                <a:hueOff val="4681519"/>
                <a:satOff val="-5839"/>
                <a:lumOff val="1373"/>
                <a:alphaOff val="0"/>
                <a:shade val="30000"/>
                <a:satMod val="115000"/>
              </a:schemeClr>
              <a:schemeClr val="accent2">
                <a:hueOff val="4681519"/>
                <a:satOff val="-5839"/>
                <a:lumOff val="1373"/>
                <a:alphaOff val="0"/>
                <a:tint val="34000"/>
              </a:scheme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dirty="0"/>
        </a:p>
      </dsp:txBody>
      <dsp:txXfrm rot="-5400000">
        <a:off x="993212" y="2617026"/>
        <a:ext cx="173816" cy="168988"/>
      </dsp:txXfrm>
    </dsp:sp>
    <dsp:sp modelId="{C19B706B-0156-4AB0-85D9-9A54670BA780}">
      <dsp:nvSpPr>
        <dsp:cNvPr id="0" name=""/>
        <dsp:cNvSpPr/>
      </dsp:nvSpPr>
      <dsp:spPr>
        <a:xfrm>
          <a:off x="13884" y="2898672"/>
          <a:ext cx="2132471" cy="643764"/>
        </a:xfrm>
        <a:prstGeom prst="roundRect">
          <a:avLst>
            <a:gd name="adj" fmla="val 10000"/>
          </a:avLst>
        </a:prstGeom>
        <a:blipFill rotWithShape="1">
          <a:blip xmlns:r="http://schemas.openxmlformats.org/officeDocument/2006/relationships" r:embed="rId1">
            <a:duotone>
              <a:schemeClr val="accent2">
                <a:hueOff val="4681519"/>
                <a:satOff val="-5839"/>
                <a:lumOff val="1373"/>
                <a:alphaOff val="0"/>
                <a:shade val="30000"/>
                <a:satMod val="115000"/>
              </a:schemeClr>
              <a:schemeClr val="accent2">
                <a:hueOff val="4681519"/>
                <a:satOff val="-5839"/>
                <a:lumOff val="1373"/>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Control al cumplimiento de las metas y objetivos</a:t>
          </a:r>
        </a:p>
      </dsp:txBody>
      <dsp:txXfrm>
        <a:off x="32739" y="2917527"/>
        <a:ext cx="2094761" cy="6060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EA8D8-AF9C-4A7B-A3C2-FCA00FCA87A4}">
      <dsp:nvSpPr>
        <dsp:cNvPr id="0" name=""/>
        <dsp:cNvSpPr/>
      </dsp:nvSpPr>
      <dsp:spPr>
        <a:xfrm>
          <a:off x="-3070574" y="-472755"/>
          <a:ext cx="3662697" cy="3662697"/>
        </a:xfrm>
        <a:prstGeom prst="blockArc">
          <a:avLst>
            <a:gd name="adj1" fmla="val 18900000"/>
            <a:gd name="adj2" fmla="val 2700000"/>
            <a:gd name="adj3" fmla="val 590"/>
          </a:avLst>
        </a:prstGeom>
        <a:noFill/>
        <a:ln w="635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AD0D23-D6D2-49E7-B559-2439B85AED26}">
      <dsp:nvSpPr>
        <dsp:cNvPr id="0" name=""/>
        <dsp:cNvSpPr/>
      </dsp:nvSpPr>
      <dsp:spPr>
        <a:xfrm>
          <a:off x="310624" y="208897"/>
          <a:ext cx="2599664" cy="418011"/>
        </a:xfrm>
        <a:prstGeom prst="rect">
          <a:avLst/>
        </a:prstGeom>
        <a:blipFill rotWithShape="1">
          <a:blip xmlns:r="http://schemas.openxmlformats.org/officeDocument/2006/relationships" r:embed="rId1">
            <a:duotone>
              <a:schemeClr val="accent5">
                <a:hueOff val="0"/>
                <a:satOff val="0"/>
                <a:lumOff val="0"/>
                <a:alphaOff val="0"/>
                <a:shade val="30000"/>
                <a:satMod val="115000"/>
              </a:schemeClr>
              <a:schemeClr val="accent5">
                <a:hueOff val="0"/>
                <a:satOff val="0"/>
                <a:lumOff val="0"/>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1797" tIns="33020" rIns="33020" bIns="33020" numCol="1" spcCol="1270" anchor="ctr" anchorCtr="0">
          <a:noAutofit/>
        </a:bodyPr>
        <a:lstStyle/>
        <a:p>
          <a:pPr marL="0" lvl="0" indent="0" algn="l" defTabSz="577850">
            <a:lnSpc>
              <a:spcPct val="90000"/>
            </a:lnSpc>
            <a:spcBef>
              <a:spcPct val="0"/>
            </a:spcBef>
            <a:spcAft>
              <a:spcPct val="35000"/>
            </a:spcAft>
            <a:buNone/>
          </a:pPr>
          <a:r>
            <a:rPr lang="es-EC" sz="1300" kern="1200" dirty="0"/>
            <a:t>Administrar el dinero</a:t>
          </a:r>
        </a:p>
      </dsp:txBody>
      <dsp:txXfrm>
        <a:off x="310624" y="208897"/>
        <a:ext cx="2599664" cy="418011"/>
      </dsp:txXfrm>
    </dsp:sp>
    <dsp:sp modelId="{4F26A5EF-9D19-4D62-BE7A-6010829A7865}">
      <dsp:nvSpPr>
        <dsp:cNvPr id="0" name=""/>
        <dsp:cNvSpPr/>
      </dsp:nvSpPr>
      <dsp:spPr>
        <a:xfrm>
          <a:off x="49366" y="156645"/>
          <a:ext cx="522514" cy="52251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51FAA3-2382-438E-A04B-1574D0AB9310}">
      <dsp:nvSpPr>
        <dsp:cNvPr id="0" name=""/>
        <dsp:cNvSpPr/>
      </dsp:nvSpPr>
      <dsp:spPr>
        <a:xfrm>
          <a:off x="550279" y="836023"/>
          <a:ext cx="2360009" cy="418011"/>
        </a:xfrm>
        <a:prstGeom prst="rect">
          <a:avLst/>
        </a:prstGeom>
        <a:blipFill rotWithShape="1">
          <a:blip xmlns:r="http://schemas.openxmlformats.org/officeDocument/2006/relationships" r:embed="rId1">
            <a:duotone>
              <a:schemeClr val="accent5">
                <a:hueOff val="-3311292"/>
                <a:satOff val="13270"/>
                <a:lumOff val="2876"/>
                <a:alphaOff val="0"/>
                <a:shade val="30000"/>
                <a:satMod val="115000"/>
              </a:schemeClr>
              <a:schemeClr val="accent5">
                <a:hueOff val="-3311292"/>
                <a:satOff val="13270"/>
                <a:lumOff val="2876"/>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1797" tIns="33020" rIns="33020" bIns="33020" numCol="1" spcCol="1270" anchor="ctr" anchorCtr="0">
          <a:noAutofit/>
        </a:bodyPr>
        <a:lstStyle/>
        <a:p>
          <a:pPr marL="0" lvl="0" indent="0" algn="l" defTabSz="577850">
            <a:lnSpc>
              <a:spcPct val="90000"/>
            </a:lnSpc>
            <a:spcBef>
              <a:spcPct val="0"/>
            </a:spcBef>
            <a:spcAft>
              <a:spcPct val="35000"/>
            </a:spcAft>
            <a:buNone/>
          </a:pPr>
          <a:r>
            <a:rPr lang="es-EC" sz="1300" kern="1200" dirty="0"/>
            <a:t>Contemplar los faltantes con créditos </a:t>
          </a:r>
        </a:p>
      </dsp:txBody>
      <dsp:txXfrm>
        <a:off x="550279" y="836023"/>
        <a:ext cx="2360009" cy="418011"/>
      </dsp:txXfrm>
    </dsp:sp>
    <dsp:sp modelId="{C3987205-7806-4E5A-9584-05BE9008D1D1}">
      <dsp:nvSpPr>
        <dsp:cNvPr id="0" name=""/>
        <dsp:cNvSpPr/>
      </dsp:nvSpPr>
      <dsp:spPr>
        <a:xfrm>
          <a:off x="289022" y="783772"/>
          <a:ext cx="522514" cy="522514"/>
        </a:xfrm>
        <a:prstGeom prst="ellipse">
          <a:avLst/>
        </a:prstGeom>
        <a:solidFill>
          <a:schemeClr val="lt1">
            <a:hueOff val="0"/>
            <a:satOff val="0"/>
            <a:lumOff val="0"/>
            <a:alphaOff val="0"/>
          </a:schemeClr>
        </a:solidFill>
        <a:ln w="6350"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sp>
    <dsp:sp modelId="{A61D08D6-75C5-4277-9EC8-D63F42CC8A75}">
      <dsp:nvSpPr>
        <dsp:cNvPr id="0" name=""/>
        <dsp:cNvSpPr/>
      </dsp:nvSpPr>
      <dsp:spPr>
        <a:xfrm>
          <a:off x="550279" y="1463150"/>
          <a:ext cx="2360009" cy="418011"/>
        </a:xfrm>
        <a:prstGeom prst="rect">
          <a:avLst/>
        </a:prstGeom>
        <a:blipFill rotWithShape="1">
          <a:blip xmlns:r="http://schemas.openxmlformats.org/officeDocument/2006/relationships" r:embed="rId1">
            <a:duotone>
              <a:schemeClr val="accent5">
                <a:hueOff val="-6622584"/>
                <a:satOff val="26541"/>
                <a:lumOff val="5752"/>
                <a:alphaOff val="0"/>
                <a:shade val="30000"/>
                <a:satMod val="115000"/>
              </a:schemeClr>
              <a:schemeClr val="accent5">
                <a:hueOff val="-6622584"/>
                <a:satOff val="26541"/>
                <a:lumOff val="5752"/>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1797" tIns="33020" rIns="33020" bIns="33020" numCol="1" spcCol="1270" anchor="ctr" anchorCtr="0">
          <a:noAutofit/>
        </a:bodyPr>
        <a:lstStyle/>
        <a:p>
          <a:pPr marL="0" lvl="0" indent="0" algn="l" defTabSz="577850">
            <a:lnSpc>
              <a:spcPct val="90000"/>
            </a:lnSpc>
            <a:spcBef>
              <a:spcPct val="0"/>
            </a:spcBef>
            <a:spcAft>
              <a:spcPct val="35000"/>
            </a:spcAft>
            <a:buNone/>
          </a:pPr>
          <a:r>
            <a:rPr lang="es-EC" sz="1300" kern="1200" dirty="0"/>
            <a:t>Reflejos de educación financiera</a:t>
          </a:r>
        </a:p>
      </dsp:txBody>
      <dsp:txXfrm>
        <a:off x="550279" y="1463150"/>
        <a:ext cx="2360009" cy="418011"/>
      </dsp:txXfrm>
    </dsp:sp>
    <dsp:sp modelId="{1D4CF12A-3847-4FFE-9F3E-D9FA685D9A2B}">
      <dsp:nvSpPr>
        <dsp:cNvPr id="0" name=""/>
        <dsp:cNvSpPr/>
      </dsp:nvSpPr>
      <dsp:spPr>
        <a:xfrm>
          <a:off x="289022" y="1410898"/>
          <a:ext cx="522514" cy="522514"/>
        </a:xfrm>
        <a:prstGeom prst="ellipse">
          <a:avLst/>
        </a:prstGeom>
        <a:solidFill>
          <a:schemeClr val="lt1">
            <a:hueOff val="0"/>
            <a:satOff val="0"/>
            <a:lumOff val="0"/>
            <a:alphaOff val="0"/>
          </a:schemeClr>
        </a:solidFill>
        <a:ln w="6350"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sp>
    <dsp:sp modelId="{D47B00DD-31E7-4F2B-951C-98C7BDBF98E8}">
      <dsp:nvSpPr>
        <dsp:cNvPr id="0" name=""/>
        <dsp:cNvSpPr/>
      </dsp:nvSpPr>
      <dsp:spPr>
        <a:xfrm>
          <a:off x="310624" y="2090276"/>
          <a:ext cx="2599664" cy="418011"/>
        </a:xfrm>
        <a:prstGeom prst="rect">
          <a:avLst/>
        </a:prstGeom>
        <a:blipFill rotWithShape="1">
          <a:blip xmlns:r="http://schemas.openxmlformats.org/officeDocument/2006/relationships" r:embed="rId1">
            <a:duotone>
              <a:schemeClr val="accent5">
                <a:hueOff val="-9933876"/>
                <a:satOff val="39811"/>
                <a:lumOff val="8628"/>
                <a:alphaOff val="0"/>
                <a:shade val="30000"/>
                <a:satMod val="115000"/>
              </a:schemeClr>
              <a:schemeClr val="accent5">
                <a:hueOff val="-9933876"/>
                <a:satOff val="39811"/>
                <a:lumOff val="8628"/>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1797" tIns="33020" rIns="33020" bIns="33020" numCol="1" spcCol="1270" anchor="ctr" anchorCtr="0">
          <a:noAutofit/>
        </a:bodyPr>
        <a:lstStyle/>
        <a:p>
          <a:pPr marL="0" lvl="0" indent="0" algn="l" defTabSz="577850">
            <a:lnSpc>
              <a:spcPct val="90000"/>
            </a:lnSpc>
            <a:spcBef>
              <a:spcPct val="0"/>
            </a:spcBef>
            <a:spcAft>
              <a:spcPct val="35000"/>
            </a:spcAft>
            <a:buNone/>
          </a:pPr>
          <a:r>
            <a:rPr lang="es-EC" sz="1300" kern="1200" dirty="0"/>
            <a:t>Manifestar resultados </a:t>
          </a:r>
        </a:p>
      </dsp:txBody>
      <dsp:txXfrm>
        <a:off x="310624" y="2090276"/>
        <a:ext cx="2599664" cy="418011"/>
      </dsp:txXfrm>
    </dsp:sp>
    <dsp:sp modelId="{FD3BB2E1-40ED-46E6-9203-FE213E8AFA37}">
      <dsp:nvSpPr>
        <dsp:cNvPr id="0" name=""/>
        <dsp:cNvSpPr/>
      </dsp:nvSpPr>
      <dsp:spPr>
        <a:xfrm>
          <a:off x="49366" y="2038025"/>
          <a:ext cx="522514" cy="522514"/>
        </a:xfrm>
        <a:prstGeom prst="ellipse">
          <a:avLst/>
        </a:prstGeom>
        <a:solidFill>
          <a:schemeClr val="lt1">
            <a:hueOff val="0"/>
            <a:satOff val="0"/>
            <a:lumOff val="0"/>
            <a:alphaOff val="0"/>
          </a:schemeClr>
        </a:solidFill>
        <a:ln w="6350"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7F9B7-C39F-4C0E-8990-85CB6C5143FD}">
      <dsp:nvSpPr>
        <dsp:cNvPr id="0" name=""/>
        <dsp:cNvSpPr/>
      </dsp:nvSpPr>
      <dsp:spPr>
        <a:xfrm>
          <a:off x="634" y="476420"/>
          <a:ext cx="1723786" cy="1723786"/>
        </a:xfrm>
        <a:prstGeom prst="ellipse">
          <a:avLst/>
        </a:prstGeom>
        <a:blipFill rotWithShape="1">
          <a:blip xmlns:r="http://schemas.openxmlformats.org/officeDocument/2006/relationships" r:embed="rId1">
            <a:duotone>
              <a:schemeClr val="accent2">
                <a:hueOff val="0"/>
                <a:satOff val="0"/>
                <a:lumOff val="0"/>
                <a:alphaOff val="0"/>
                <a:shade val="30000"/>
                <a:satMod val="115000"/>
              </a:schemeClr>
              <a:schemeClr val="accent2">
                <a:hueOff val="0"/>
                <a:satOff val="0"/>
                <a:lumOff val="0"/>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C" sz="1800" b="1" kern="1200" dirty="0"/>
            <a:t>Desconocimiento</a:t>
          </a:r>
        </a:p>
      </dsp:txBody>
      <dsp:txXfrm>
        <a:off x="253077" y="728863"/>
        <a:ext cx="1218900" cy="1218900"/>
      </dsp:txXfrm>
    </dsp:sp>
    <dsp:sp modelId="{BC2A7F31-8510-4C72-A616-39059F744EC1}">
      <dsp:nvSpPr>
        <dsp:cNvPr id="0" name=""/>
        <dsp:cNvSpPr/>
      </dsp:nvSpPr>
      <dsp:spPr>
        <a:xfrm rot="17909946">
          <a:off x="1548663" y="862549"/>
          <a:ext cx="868134" cy="0"/>
        </a:xfrm>
        <a:custGeom>
          <a:avLst/>
          <a:gdLst/>
          <a:ahLst/>
          <a:cxnLst/>
          <a:rect l="0" t="0" r="0" b="0"/>
          <a:pathLst>
            <a:path>
              <a:moveTo>
                <a:pt x="0" y="0"/>
              </a:moveTo>
              <a:lnTo>
                <a:pt x="868134" y="0"/>
              </a:lnTo>
            </a:path>
          </a:pathLst>
        </a:custGeom>
        <a:noFill/>
        <a:ln w="6350" cap="flat" cmpd="sng" algn="ctr">
          <a:solidFill>
            <a:schemeClr val="accent2">
              <a:shade val="6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0">
          <a:scrgbClr r="0" g="0" b="0"/>
        </a:fillRef>
        <a:effectRef idx="0">
          <a:scrgbClr r="0" g="0" b="0"/>
        </a:effectRef>
        <a:fontRef idx="minor"/>
      </dsp:style>
    </dsp:sp>
    <dsp:sp modelId="{2D71B48C-80D7-4EDC-87D8-67BE7737BE44}">
      <dsp:nvSpPr>
        <dsp:cNvPr id="0" name=""/>
        <dsp:cNvSpPr/>
      </dsp:nvSpPr>
      <dsp:spPr>
        <a:xfrm>
          <a:off x="2189843" y="481080"/>
          <a:ext cx="201486" cy="0"/>
        </a:xfrm>
        <a:prstGeom prst="line">
          <a:avLst/>
        </a:prstGeom>
        <a:noFill/>
        <a:ln w="6350" cap="flat" cmpd="sng" algn="ctr">
          <a:solidFill>
            <a:schemeClr val="accent2">
              <a:shade val="6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0">
          <a:scrgbClr r="0" g="0" b="0"/>
        </a:fillRef>
        <a:effectRef idx="0">
          <a:scrgbClr r="0" g="0" b="0"/>
        </a:effectRef>
        <a:fontRef idx="minor"/>
      </dsp:style>
    </dsp:sp>
    <dsp:sp modelId="{6593378A-500C-4111-90C2-FD2D2B44F440}">
      <dsp:nvSpPr>
        <dsp:cNvPr id="0" name=""/>
        <dsp:cNvSpPr/>
      </dsp:nvSpPr>
      <dsp:spPr>
        <a:xfrm>
          <a:off x="2391329" y="52463"/>
          <a:ext cx="1428722" cy="8572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kern="1200" dirty="0"/>
            <a:t>Manejo de los recursos económicos </a:t>
          </a:r>
        </a:p>
      </dsp:txBody>
      <dsp:txXfrm>
        <a:off x="2391329" y="52463"/>
        <a:ext cx="1428722" cy="857233"/>
      </dsp:txXfrm>
    </dsp:sp>
    <dsp:sp modelId="{C1A19E5A-A1F5-4577-A173-07F25A3D0BE5}">
      <dsp:nvSpPr>
        <dsp:cNvPr id="0" name=""/>
        <dsp:cNvSpPr/>
      </dsp:nvSpPr>
      <dsp:spPr>
        <a:xfrm>
          <a:off x="1775617" y="1338314"/>
          <a:ext cx="414225" cy="0"/>
        </a:xfrm>
        <a:custGeom>
          <a:avLst/>
          <a:gdLst/>
          <a:ahLst/>
          <a:cxnLst/>
          <a:rect l="0" t="0" r="0" b="0"/>
          <a:pathLst>
            <a:path>
              <a:moveTo>
                <a:pt x="0" y="0"/>
              </a:moveTo>
              <a:lnTo>
                <a:pt x="414225" y="0"/>
              </a:lnTo>
            </a:path>
          </a:pathLst>
        </a:custGeom>
        <a:noFill/>
        <a:ln w="635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2C1E45-98DE-454C-BC6A-0AFE194B33DD}">
      <dsp:nvSpPr>
        <dsp:cNvPr id="0" name=""/>
        <dsp:cNvSpPr/>
      </dsp:nvSpPr>
      <dsp:spPr>
        <a:xfrm>
          <a:off x="2189843" y="1338313"/>
          <a:ext cx="201486" cy="0"/>
        </a:xfrm>
        <a:prstGeom prst="line">
          <a:avLst/>
        </a:prstGeom>
        <a:noFill/>
        <a:ln w="6350" cap="flat" cmpd="sng" algn="ctr">
          <a:solidFill>
            <a:schemeClr val="accent2">
              <a:shade val="6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0">
          <a:scrgbClr r="0" g="0" b="0"/>
        </a:fillRef>
        <a:effectRef idx="0">
          <a:scrgbClr r="0" g="0" b="0"/>
        </a:effectRef>
        <a:fontRef idx="minor"/>
      </dsp:style>
    </dsp:sp>
    <dsp:sp modelId="{3C441EB4-0FBE-4FF8-89E4-07E91CAD0984}">
      <dsp:nvSpPr>
        <dsp:cNvPr id="0" name=""/>
        <dsp:cNvSpPr/>
      </dsp:nvSpPr>
      <dsp:spPr>
        <a:xfrm>
          <a:off x="2391329" y="909697"/>
          <a:ext cx="1428722" cy="8572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kern="1200" dirty="0"/>
            <a:t>Contraer deudas</a:t>
          </a:r>
        </a:p>
      </dsp:txBody>
      <dsp:txXfrm>
        <a:off x="2391329" y="909697"/>
        <a:ext cx="1428722" cy="857233"/>
      </dsp:txXfrm>
    </dsp:sp>
    <dsp:sp modelId="{AB54A4B3-3971-4CA5-8B66-C3D458281CC8}">
      <dsp:nvSpPr>
        <dsp:cNvPr id="0" name=""/>
        <dsp:cNvSpPr/>
      </dsp:nvSpPr>
      <dsp:spPr>
        <a:xfrm rot="3690054">
          <a:off x="1548663" y="1814078"/>
          <a:ext cx="868134" cy="0"/>
        </a:xfrm>
        <a:custGeom>
          <a:avLst/>
          <a:gdLst/>
          <a:ahLst/>
          <a:cxnLst/>
          <a:rect l="0" t="0" r="0" b="0"/>
          <a:pathLst>
            <a:path>
              <a:moveTo>
                <a:pt x="0" y="0"/>
              </a:moveTo>
              <a:lnTo>
                <a:pt x="868134" y="0"/>
              </a:lnTo>
            </a:path>
          </a:pathLst>
        </a:custGeom>
        <a:noFill/>
        <a:ln w="6350" cap="flat" cmpd="sng" algn="ctr">
          <a:solidFill>
            <a:schemeClr val="accent2">
              <a:shade val="6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0">
          <a:scrgbClr r="0" g="0" b="0"/>
        </a:fillRef>
        <a:effectRef idx="0">
          <a:scrgbClr r="0" g="0" b="0"/>
        </a:effectRef>
        <a:fontRef idx="minor"/>
      </dsp:style>
    </dsp:sp>
    <dsp:sp modelId="{EB9BC2F1-7499-400B-8422-1FC0C7EE06B9}">
      <dsp:nvSpPr>
        <dsp:cNvPr id="0" name=""/>
        <dsp:cNvSpPr/>
      </dsp:nvSpPr>
      <dsp:spPr>
        <a:xfrm>
          <a:off x="2189843" y="2195547"/>
          <a:ext cx="201486" cy="0"/>
        </a:xfrm>
        <a:prstGeom prst="line">
          <a:avLst/>
        </a:prstGeom>
        <a:noFill/>
        <a:ln w="6350" cap="flat" cmpd="sng" algn="ctr">
          <a:solidFill>
            <a:schemeClr val="accent2">
              <a:shade val="6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0">
          <a:scrgbClr r="0" g="0" b="0"/>
        </a:fillRef>
        <a:effectRef idx="0">
          <a:scrgbClr r="0" g="0" b="0"/>
        </a:effectRef>
        <a:fontRef idx="minor"/>
      </dsp:style>
    </dsp:sp>
    <dsp:sp modelId="{76C5818F-06B4-45C1-82F2-E7B16C79EFDC}">
      <dsp:nvSpPr>
        <dsp:cNvPr id="0" name=""/>
        <dsp:cNvSpPr/>
      </dsp:nvSpPr>
      <dsp:spPr>
        <a:xfrm>
          <a:off x="2391329" y="1766930"/>
          <a:ext cx="1428722" cy="8572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kern="1200" dirty="0"/>
            <a:t>Gasta el ingreso percibido</a:t>
          </a:r>
        </a:p>
      </dsp:txBody>
      <dsp:txXfrm>
        <a:off x="2391329" y="1766930"/>
        <a:ext cx="1428722" cy="8572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5C736-E97D-44E1-B2B4-A162B70CB15B}">
      <dsp:nvSpPr>
        <dsp:cNvPr id="0" name=""/>
        <dsp:cNvSpPr/>
      </dsp:nvSpPr>
      <dsp:spPr>
        <a:xfrm>
          <a:off x="4338227" y="2476089"/>
          <a:ext cx="2762750" cy="1080124"/>
        </a:xfrm>
        <a:custGeom>
          <a:avLst/>
          <a:gdLst/>
          <a:ahLst/>
          <a:cxnLst/>
          <a:rect l="0" t="0" r="0" b="0"/>
          <a:pathLst>
            <a:path>
              <a:moveTo>
                <a:pt x="0" y="0"/>
              </a:moveTo>
              <a:lnTo>
                <a:pt x="0" y="813777"/>
              </a:lnTo>
              <a:lnTo>
                <a:pt x="2762750" y="813777"/>
              </a:lnTo>
              <a:lnTo>
                <a:pt x="2762750" y="1080124"/>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029DFA-1D0F-43D0-9D4B-C29604AFB50C}">
      <dsp:nvSpPr>
        <dsp:cNvPr id="0" name=""/>
        <dsp:cNvSpPr/>
      </dsp:nvSpPr>
      <dsp:spPr>
        <a:xfrm>
          <a:off x="4292507" y="2476089"/>
          <a:ext cx="91440" cy="2276439"/>
        </a:xfrm>
        <a:custGeom>
          <a:avLst/>
          <a:gdLst/>
          <a:ahLst/>
          <a:cxnLst/>
          <a:rect l="0" t="0" r="0" b="0"/>
          <a:pathLst>
            <a:path>
              <a:moveTo>
                <a:pt x="45720" y="0"/>
              </a:moveTo>
              <a:lnTo>
                <a:pt x="45720" y="2010092"/>
              </a:lnTo>
              <a:lnTo>
                <a:pt x="55790" y="2010092"/>
              </a:lnTo>
              <a:lnTo>
                <a:pt x="55790" y="2276439"/>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2FD3BD-9EBC-4272-B0CE-B77E8E537466}">
      <dsp:nvSpPr>
        <dsp:cNvPr id="0" name=""/>
        <dsp:cNvSpPr/>
      </dsp:nvSpPr>
      <dsp:spPr>
        <a:xfrm>
          <a:off x="1340331" y="2476089"/>
          <a:ext cx="2997896" cy="1080124"/>
        </a:xfrm>
        <a:custGeom>
          <a:avLst/>
          <a:gdLst/>
          <a:ahLst/>
          <a:cxnLst/>
          <a:rect l="0" t="0" r="0" b="0"/>
          <a:pathLst>
            <a:path>
              <a:moveTo>
                <a:pt x="2997896" y="0"/>
              </a:moveTo>
              <a:lnTo>
                <a:pt x="2997896" y="813777"/>
              </a:lnTo>
              <a:lnTo>
                <a:pt x="0" y="813777"/>
              </a:lnTo>
              <a:lnTo>
                <a:pt x="0" y="1080124"/>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26B12C-36D6-4541-842C-E739EA42AE8D}">
      <dsp:nvSpPr>
        <dsp:cNvPr id="0" name=""/>
        <dsp:cNvSpPr/>
      </dsp:nvSpPr>
      <dsp:spPr>
        <a:xfrm>
          <a:off x="2483770" y="720078"/>
          <a:ext cx="3708915" cy="1756010"/>
        </a:xfrm>
        <a:prstGeom prst="rect">
          <a:avLst/>
        </a:prstGeom>
        <a:blipFill rotWithShape="1">
          <a:blip xmlns:r="http://schemas.openxmlformats.org/officeDocument/2006/relationships" r:embed="rId1">
            <a:duotone>
              <a:schemeClr val="accent5">
                <a:tint val="67000"/>
                <a:shade val="65000"/>
              </a:schemeClr>
              <a:schemeClr val="accent5">
                <a:tint val="10000"/>
                <a:satMod val="130000"/>
              </a:schemeClr>
            </a:duotone>
          </a:blip>
          <a:tile tx="0" ty="0" sx="60000" sy="59000" flip="none" algn="b"/>
        </a:blipFill>
        <a:ln w="6350" cap="flat" cmpd="sng" algn="ctr">
          <a:solidFill>
            <a:schemeClr val="accent5">
              <a:tint val="70000"/>
            </a:schemeClr>
          </a:solidFill>
          <a:prstDash val="solid"/>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rgbClr val="002060"/>
              </a:solidFill>
            </a:rPr>
            <a:t>Analizar el comportamiento financiero de las personas del Distrito Metropolitano de Quito, mediante la aplicación del instrumento de investigación cuantitativo y cualitativo; para conocer los hábitos que influyen en la administración de sus ingresos en el año 2019.</a:t>
          </a:r>
          <a:endParaRPr lang="es-EC" sz="1400" b="1" kern="1200" dirty="0">
            <a:solidFill>
              <a:srgbClr val="002060"/>
            </a:solidFill>
          </a:endParaRPr>
        </a:p>
      </dsp:txBody>
      <dsp:txXfrm>
        <a:off x="2483770" y="720078"/>
        <a:ext cx="3708915" cy="1756010"/>
      </dsp:txXfrm>
    </dsp:sp>
    <dsp:sp modelId="{E3D6A7CA-7E32-4B23-830B-83D8336BFBBB}">
      <dsp:nvSpPr>
        <dsp:cNvPr id="0" name=""/>
        <dsp:cNvSpPr/>
      </dsp:nvSpPr>
      <dsp:spPr>
        <a:xfrm>
          <a:off x="72014" y="3556214"/>
          <a:ext cx="2536634" cy="1268317"/>
        </a:xfrm>
        <a:prstGeom prst="rect">
          <a:avLst/>
        </a:prstGeom>
        <a:blipFill rotWithShape="1">
          <a:blip xmlns:r="http://schemas.openxmlformats.org/officeDocument/2006/relationships" r:embed="rId1">
            <a:duotone>
              <a:schemeClr val="accent6">
                <a:hueOff val="0"/>
                <a:satOff val="0"/>
                <a:lumOff val="0"/>
                <a:alphaOff val="0"/>
                <a:tint val="67000"/>
                <a:shade val="65000"/>
              </a:schemeClr>
              <a:schemeClr val="accent6">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MX" sz="1200" kern="1200" dirty="0"/>
            <a:t>Examinar la relación entre los ingresos y gastos, para conocer los hábitos predominantes en las decisiones sobre sus recursos económicos.</a:t>
          </a:r>
          <a:endParaRPr lang="es-EC" sz="1200" kern="1200" dirty="0"/>
        </a:p>
      </dsp:txBody>
      <dsp:txXfrm>
        <a:off x="72014" y="3556214"/>
        <a:ext cx="2536634" cy="1268317"/>
      </dsp:txXfrm>
    </dsp:sp>
    <dsp:sp modelId="{4D8F03C3-537D-48B7-BB11-C1EEAB1DE0B1}">
      <dsp:nvSpPr>
        <dsp:cNvPr id="0" name=""/>
        <dsp:cNvSpPr/>
      </dsp:nvSpPr>
      <dsp:spPr>
        <a:xfrm>
          <a:off x="3079981" y="4752529"/>
          <a:ext cx="2536634" cy="1268317"/>
        </a:xfrm>
        <a:prstGeom prst="rect">
          <a:avLst/>
        </a:prstGeom>
        <a:blipFill rotWithShape="1">
          <a:blip xmlns:r="http://schemas.openxmlformats.org/officeDocument/2006/relationships" r:embed="rId1">
            <a:duotone>
              <a:schemeClr val="accent6">
                <a:hueOff val="0"/>
                <a:satOff val="0"/>
                <a:lumOff val="0"/>
                <a:alphaOff val="0"/>
                <a:tint val="67000"/>
                <a:shade val="65000"/>
              </a:schemeClr>
              <a:schemeClr val="accent6">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kern="1200" dirty="0"/>
            <a:t>Determinar las razones de ahorro, consumo y/o consumismo de las personas en función de sus ingresos; así como las razones que les motivan a endeudarse</a:t>
          </a:r>
          <a:r>
            <a:rPr lang="es-MX" sz="1200" kern="1200" dirty="0"/>
            <a:t>.</a:t>
          </a:r>
          <a:endParaRPr lang="es-EC" sz="1200" kern="1200" dirty="0"/>
        </a:p>
      </dsp:txBody>
      <dsp:txXfrm>
        <a:off x="3079981" y="4752529"/>
        <a:ext cx="2536634" cy="1268317"/>
      </dsp:txXfrm>
    </dsp:sp>
    <dsp:sp modelId="{8C4C4144-FFD8-42BE-AE40-3CFA07677B10}">
      <dsp:nvSpPr>
        <dsp:cNvPr id="0" name=""/>
        <dsp:cNvSpPr/>
      </dsp:nvSpPr>
      <dsp:spPr>
        <a:xfrm>
          <a:off x="5832661" y="3556214"/>
          <a:ext cx="2536634" cy="1268317"/>
        </a:xfrm>
        <a:prstGeom prst="rect">
          <a:avLst/>
        </a:prstGeom>
        <a:blipFill rotWithShape="1">
          <a:blip xmlns:r="http://schemas.openxmlformats.org/officeDocument/2006/relationships" r:embed="rId1">
            <a:duotone>
              <a:schemeClr val="accent6">
                <a:hueOff val="0"/>
                <a:satOff val="0"/>
                <a:lumOff val="0"/>
                <a:alphaOff val="0"/>
                <a:tint val="67000"/>
                <a:shade val="65000"/>
              </a:schemeClr>
              <a:schemeClr val="accent6">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a:t>Proponer a la Universidad de las Fuerzas Armadas – ESPE una iniciativa de mejora en las finanzas personales de la Población Económicamente Activa</a:t>
          </a:r>
          <a:r>
            <a:rPr lang="es-MX" sz="1200" kern="1200"/>
            <a:t>.</a:t>
          </a:r>
          <a:endParaRPr lang="es-EC" sz="1200" kern="1200"/>
        </a:p>
      </dsp:txBody>
      <dsp:txXfrm>
        <a:off x="5832661" y="3556214"/>
        <a:ext cx="2536634" cy="126831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385C6-32BB-49BD-8FDA-0A638028F1C4}">
      <dsp:nvSpPr>
        <dsp:cNvPr id="0" name=""/>
        <dsp:cNvSpPr/>
      </dsp:nvSpPr>
      <dsp:spPr>
        <a:xfrm>
          <a:off x="0" y="54791"/>
          <a:ext cx="2232990" cy="460800"/>
        </a:xfrm>
        <a:prstGeom prst="rect">
          <a:avLst/>
        </a:prstGeom>
        <a:blipFill rotWithShape="1">
          <a:blip xmlns:r="http://schemas.openxmlformats.org/officeDocument/2006/relationships" r:embed="rId1">
            <a:duotone>
              <a:schemeClr val="accent2">
                <a:hueOff val="0"/>
                <a:satOff val="0"/>
                <a:lumOff val="0"/>
                <a:alphaOff val="0"/>
                <a:shade val="30000"/>
                <a:satMod val="115000"/>
              </a:schemeClr>
              <a:schemeClr val="accent2">
                <a:hueOff val="0"/>
                <a:satOff val="0"/>
                <a:lumOff val="0"/>
                <a:alphaOff val="0"/>
                <a:tint val="34000"/>
              </a:schemeClr>
            </a:duotone>
          </a:blip>
          <a:tile tx="0" ty="0" sx="60000" sy="59000" flip="none" algn="b"/>
        </a:blipFill>
        <a:ln w="6350" cap="flat" cmpd="sng" algn="ctr">
          <a:solidFill>
            <a:schemeClr val="accent2">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kern="1200" dirty="0"/>
            <a:t>Teoría del consumidor</a:t>
          </a:r>
        </a:p>
      </dsp:txBody>
      <dsp:txXfrm>
        <a:off x="0" y="54791"/>
        <a:ext cx="2232990" cy="460800"/>
      </dsp:txXfrm>
    </dsp:sp>
    <dsp:sp modelId="{EE4AB460-4FB7-4297-8C4B-C86BC433F362}">
      <dsp:nvSpPr>
        <dsp:cNvPr id="0" name=""/>
        <dsp:cNvSpPr/>
      </dsp:nvSpPr>
      <dsp:spPr>
        <a:xfrm>
          <a:off x="0" y="538649"/>
          <a:ext cx="2232990" cy="131760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MX" sz="1600" kern="1200" dirty="0"/>
            <a:t>Adquieren los bienes y servicios </a:t>
          </a:r>
          <a:endParaRPr lang="es-EC" sz="1600" kern="1200" dirty="0"/>
        </a:p>
        <a:p>
          <a:pPr marL="171450" lvl="1" indent="-171450" algn="l" defTabSz="711200">
            <a:lnSpc>
              <a:spcPct val="90000"/>
            </a:lnSpc>
            <a:spcBef>
              <a:spcPct val="0"/>
            </a:spcBef>
            <a:spcAft>
              <a:spcPct val="15000"/>
            </a:spcAft>
            <a:buChar char="•"/>
          </a:pPr>
          <a:r>
            <a:rPr lang="es-EC" sz="1600" kern="1200" dirty="0"/>
            <a:t>Necesidades diarias y distribución del ingreso</a:t>
          </a:r>
        </a:p>
      </dsp:txBody>
      <dsp:txXfrm>
        <a:off x="0" y="538649"/>
        <a:ext cx="2232990" cy="13176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385C6-32BB-49BD-8FDA-0A638028F1C4}">
      <dsp:nvSpPr>
        <dsp:cNvPr id="0" name=""/>
        <dsp:cNvSpPr/>
      </dsp:nvSpPr>
      <dsp:spPr>
        <a:xfrm>
          <a:off x="0" y="65430"/>
          <a:ext cx="2232990" cy="590499"/>
        </a:xfrm>
        <a:prstGeom prst="rect">
          <a:avLst/>
        </a:prstGeom>
        <a:blipFill rotWithShape="1">
          <a:blip xmlns:r="http://schemas.openxmlformats.org/officeDocument/2006/relationships" r:embed="rId1">
            <a:duotone>
              <a:schemeClr val="accent3">
                <a:hueOff val="0"/>
                <a:satOff val="0"/>
                <a:lumOff val="0"/>
                <a:alphaOff val="0"/>
                <a:shade val="30000"/>
                <a:satMod val="115000"/>
              </a:schemeClr>
              <a:schemeClr val="accent3">
                <a:hueOff val="0"/>
                <a:satOff val="0"/>
                <a:lumOff val="0"/>
                <a:alphaOff val="0"/>
                <a:tint val="34000"/>
              </a:schemeClr>
            </a:duotone>
          </a:blip>
          <a:tile tx="0" ty="0" sx="60000" sy="59000" flip="none" algn="b"/>
        </a:blipFill>
        <a:ln w="6350" cap="flat" cmpd="sng" algn="ctr">
          <a:solidFill>
            <a:schemeClr val="accent3">
              <a:hueOff val="0"/>
              <a:satOff val="0"/>
              <a:lumOff val="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EC" sz="1700" kern="1200" dirty="0"/>
            <a:t>Teoría de las finanzas personales</a:t>
          </a:r>
        </a:p>
      </dsp:txBody>
      <dsp:txXfrm>
        <a:off x="0" y="65430"/>
        <a:ext cx="2232990" cy="590499"/>
      </dsp:txXfrm>
    </dsp:sp>
    <dsp:sp modelId="{EE4AB460-4FB7-4297-8C4B-C86BC433F362}">
      <dsp:nvSpPr>
        <dsp:cNvPr id="0" name=""/>
        <dsp:cNvSpPr/>
      </dsp:nvSpPr>
      <dsp:spPr>
        <a:xfrm>
          <a:off x="0" y="676344"/>
          <a:ext cx="2232990" cy="116662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C" sz="1700" kern="1200" dirty="0"/>
            <a:t>Herramientas de las finanzas</a:t>
          </a:r>
        </a:p>
        <a:p>
          <a:pPr marL="171450" lvl="1" indent="-171450" algn="l" defTabSz="755650">
            <a:lnSpc>
              <a:spcPct val="90000"/>
            </a:lnSpc>
            <a:spcBef>
              <a:spcPct val="0"/>
            </a:spcBef>
            <a:spcAft>
              <a:spcPct val="15000"/>
            </a:spcAft>
            <a:buChar char="•"/>
          </a:pPr>
          <a:r>
            <a:rPr lang="es-EC" sz="1700" kern="1200" dirty="0"/>
            <a:t>Gestión de los recursos</a:t>
          </a:r>
        </a:p>
      </dsp:txBody>
      <dsp:txXfrm>
        <a:off x="0" y="676344"/>
        <a:ext cx="2232990" cy="11666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CAB91-320F-4552-8E63-55EF776E72F5}">
      <dsp:nvSpPr>
        <dsp:cNvPr id="0" name=""/>
        <dsp:cNvSpPr/>
      </dsp:nvSpPr>
      <dsp:spPr>
        <a:xfrm>
          <a:off x="-3271054" y="-503234"/>
          <a:ext cx="3900853" cy="3900853"/>
        </a:xfrm>
        <a:prstGeom prst="blockArc">
          <a:avLst>
            <a:gd name="adj1" fmla="val 18900000"/>
            <a:gd name="adj2" fmla="val 2700000"/>
            <a:gd name="adj3" fmla="val 554"/>
          </a:avLst>
        </a:prstGeom>
        <a:noFill/>
        <a:ln w="635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B7FE7A-782C-40E3-ADEB-390B2D6E5074}">
      <dsp:nvSpPr>
        <dsp:cNvPr id="0" name=""/>
        <dsp:cNvSpPr/>
      </dsp:nvSpPr>
      <dsp:spPr>
        <a:xfrm>
          <a:off x="330294" y="222520"/>
          <a:ext cx="2225279" cy="445272"/>
        </a:xfrm>
        <a:prstGeom prst="rect">
          <a:avLst/>
        </a:prstGeom>
        <a:blipFill rotWithShape="1">
          <a:blip xmlns:r="http://schemas.openxmlformats.org/officeDocument/2006/relationships" r:embed="rId1">
            <a:duotone>
              <a:schemeClr val="accent5">
                <a:hueOff val="0"/>
                <a:satOff val="0"/>
                <a:lumOff val="0"/>
                <a:alphaOff val="0"/>
                <a:shade val="30000"/>
                <a:satMod val="115000"/>
              </a:schemeClr>
              <a:schemeClr val="accent5">
                <a:hueOff val="0"/>
                <a:satOff val="0"/>
                <a:lumOff val="0"/>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435" tIns="27940" rIns="27940" bIns="27940" numCol="1" spcCol="1270" anchor="ctr" anchorCtr="0">
          <a:noAutofit/>
        </a:bodyPr>
        <a:lstStyle/>
        <a:p>
          <a:pPr marL="0" lvl="0" indent="0" algn="l" defTabSz="488950">
            <a:lnSpc>
              <a:spcPct val="90000"/>
            </a:lnSpc>
            <a:spcBef>
              <a:spcPct val="0"/>
            </a:spcBef>
            <a:spcAft>
              <a:spcPct val="35000"/>
            </a:spcAft>
            <a:buNone/>
          </a:pPr>
          <a:r>
            <a:rPr lang="es-EC" sz="1100" kern="1200" dirty="0"/>
            <a:t>Elaboración de presupuestos</a:t>
          </a:r>
        </a:p>
      </dsp:txBody>
      <dsp:txXfrm>
        <a:off x="330294" y="222520"/>
        <a:ext cx="2225279" cy="445272"/>
      </dsp:txXfrm>
    </dsp:sp>
    <dsp:sp modelId="{C143443A-68D0-4A16-9A00-632B4DCEBC1D}">
      <dsp:nvSpPr>
        <dsp:cNvPr id="0" name=""/>
        <dsp:cNvSpPr/>
      </dsp:nvSpPr>
      <dsp:spPr>
        <a:xfrm>
          <a:off x="51999" y="166861"/>
          <a:ext cx="556590" cy="556590"/>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8D881958-7442-4004-935B-0467DC74FC76}">
      <dsp:nvSpPr>
        <dsp:cNvPr id="0" name=""/>
        <dsp:cNvSpPr/>
      </dsp:nvSpPr>
      <dsp:spPr>
        <a:xfrm>
          <a:off x="585579" y="890544"/>
          <a:ext cx="1969995" cy="445272"/>
        </a:xfrm>
        <a:prstGeom prst="rect">
          <a:avLst/>
        </a:prstGeom>
        <a:blipFill rotWithShape="1">
          <a:blip xmlns:r="http://schemas.openxmlformats.org/officeDocument/2006/relationships" r:embed="rId1">
            <a:duotone>
              <a:schemeClr val="accent5">
                <a:hueOff val="-3311292"/>
                <a:satOff val="13270"/>
                <a:lumOff val="2876"/>
                <a:alphaOff val="0"/>
                <a:shade val="30000"/>
                <a:satMod val="115000"/>
              </a:schemeClr>
              <a:schemeClr val="accent5">
                <a:hueOff val="-3311292"/>
                <a:satOff val="13270"/>
                <a:lumOff val="2876"/>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435" tIns="27940" rIns="27940" bIns="27940" numCol="1" spcCol="1270" anchor="ctr" anchorCtr="0">
          <a:noAutofit/>
        </a:bodyPr>
        <a:lstStyle/>
        <a:p>
          <a:pPr marL="0" lvl="0" indent="0" algn="l" defTabSz="488950">
            <a:lnSpc>
              <a:spcPct val="90000"/>
            </a:lnSpc>
            <a:spcBef>
              <a:spcPct val="0"/>
            </a:spcBef>
            <a:spcAft>
              <a:spcPct val="35000"/>
            </a:spcAft>
            <a:buNone/>
          </a:pPr>
          <a:r>
            <a:rPr lang="es-EC" sz="1100" kern="1200" dirty="0"/>
            <a:t>Persigue objetivos personales</a:t>
          </a:r>
        </a:p>
      </dsp:txBody>
      <dsp:txXfrm>
        <a:off x="585579" y="890544"/>
        <a:ext cx="1969995" cy="445272"/>
      </dsp:txXfrm>
    </dsp:sp>
    <dsp:sp modelId="{8D1C15A3-E26D-460C-A4D5-4FC5AB2CC881}">
      <dsp:nvSpPr>
        <dsp:cNvPr id="0" name=""/>
        <dsp:cNvSpPr/>
      </dsp:nvSpPr>
      <dsp:spPr>
        <a:xfrm>
          <a:off x="307283" y="834885"/>
          <a:ext cx="556590" cy="556590"/>
        </a:xfrm>
        <a:prstGeom prst="ellipse">
          <a:avLst/>
        </a:prstGeom>
        <a:solidFill>
          <a:schemeClr val="lt1">
            <a:hueOff val="0"/>
            <a:satOff val="0"/>
            <a:lumOff val="0"/>
            <a:alphaOff val="0"/>
          </a:schemeClr>
        </a:solidFill>
        <a:ln w="6350" cap="flat" cmpd="sng" algn="ctr">
          <a:solidFill>
            <a:schemeClr val="accent5">
              <a:hueOff val="-3311292"/>
              <a:satOff val="13270"/>
              <a:lumOff val="2876"/>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2C94AA1F-EFA9-49CC-ACDB-68C940EB0463}">
      <dsp:nvSpPr>
        <dsp:cNvPr id="0" name=""/>
        <dsp:cNvSpPr/>
      </dsp:nvSpPr>
      <dsp:spPr>
        <a:xfrm>
          <a:off x="585579" y="1558568"/>
          <a:ext cx="1969995" cy="445272"/>
        </a:xfrm>
        <a:prstGeom prst="rect">
          <a:avLst/>
        </a:prstGeom>
        <a:blipFill rotWithShape="1">
          <a:blip xmlns:r="http://schemas.openxmlformats.org/officeDocument/2006/relationships" r:embed="rId1">
            <a:duotone>
              <a:schemeClr val="accent5">
                <a:hueOff val="-6622584"/>
                <a:satOff val="26541"/>
                <a:lumOff val="5752"/>
                <a:alphaOff val="0"/>
                <a:shade val="30000"/>
                <a:satMod val="115000"/>
              </a:schemeClr>
              <a:schemeClr val="accent5">
                <a:hueOff val="-6622584"/>
                <a:satOff val="26541"/>
                <a:lumOff val="5752"/>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435" tIns="27940" rIns="27940" bIns="27940" numCol="1" spcCol="1270" anchor="ctr" anchorCtr="0">
          <a:noAutofit/>
        </a:bodyPr>
        <a:lstStyle/>
        <a:p>
          <a:pPr marL="0" lvl="0" indent="0" algn="l" defTabSz="488950">
            <a:lnSpc>
              <a:spcPct val="90000"/>
            </a:lnSpc>
            <a:spcBef>
              <a:spcPct val="0"/>
            </a:spcBef>
            <a:spcAft>
              <a:spcPct val="35000"/>
            </a:spcAft>
            <a:buNone/>
          </a:pPr>
          <a:r>
            <a:rPr lang="es-MX" sz="1100" kern="1200" dirty="0"/>
            <a:t>Organización, asignación y control del recurso</a:t>
          </a:r>
          <a:endParaRPr lang="es-EC" sz="1100" kern="1200" dirty="0"/>
        </a:p>
      </dsp:txBody>
      <dsp:txXfrm>
        <a:off x="585579" y="1558568"/>
        <a:ext cx="1969995" cy="445272"/>
      </dsp:txXfrm>
    </dsp:sp>
    <dsp:sp modelId="{CD3A6EAD-AA64-49A9-89AC-6DFCE3AE8731}">
      <dsp:nvSpPr>
        <dsp:cNvPr id="0" name=""/>
        <dsp:cNvSpPr/>
      </dsp:nvSpPr>
      <dsp:spPr>
        <a:xfrm>
          <a:off x="307283" y="1502909"/>
          <a:ext cx="556590" cy="556590"/>
        </a:xfrm>
        <a:prstGeom prst="ellipse">
          <a:avLst/>
        </a:prstGeom>
        <a:solidFill>
          <a:schemeClr val="lt1">
            <a:hueOff val="0"/>
            <a:satOff val="0"/>
            <a:lumOff val="0"/>
            <a:alphaOff val="0"/>
          </a:schemeClr>
        </a:solidFill>
        <a:ln w="6350" cap="flat" cmpd="sng" algn="ctr">
          <a:solidFill>
            <a:schemeClr val="accent5">
              <a:hueOff val="-6622584"/>
              <a:satOff val="26541"/>
              <a:lumOff val="5752"/>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E9734562-070B-447A-B81F-A293E51298FC}">
      <dsp:nvSpPr>
        <dsp:cNvPr id="0" name=""/>
        <dsp:cNvSpPr/>
      </dsp:nvSpPr>
      <dsp:spPr>
        <a:xfrm>
          <a:off x="330294" y="2226592"/>
          <a:ext cx="2225279" cy="445272"/>
        </a:xfrm>
        <a:prstGeom prst="rect">
          <a:avLst/>
        </a:prstGeom>
        <a:blipFill rotWithShape="1">
          <a:blip xmlns:r="http://schemas.openxmlformats.org/officeDocument/2006/relationships" r:embed="rId1">
            <a:duotone>
              <a:schemeClr val="accent5">
                <a:hueOff val="-9933876"/>
                <a:satOff val="39811"/>
                <a:lumOff val="8628"/>
                <a:alphaOff val="0"/>
                <a:shade val="30000"/>
                <a:satMod val="115000"/>
              </a:schemeClr>
              <a:schemeClr val="accent5">
                <a:hueOff val="-9933876"/>
                <a:satOff val="39811"/>
                <a:lumOff val="8628"/>
                <a:alphaOff val="0"/>
                <a:tint val="34000"/>
              </a:schemeClr>
            </a:duotone>
          </a:blip>
          <a:tile tx="0" ty="0" sx="60000" sy="59000" flip="none" algn="b"/>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435" tIns="27940" rIns="27940" bIns="27940" numCol="1" spcCol="1270" anchor="ctr" anchorCtr="0">
          <a:noAutofit/>
        </a:bodyPr>
        <a:lstStyle/>
        <a:p>
          <a:pPr marL="0" lvl="0" indent="0" algn="l" defTabSz="488950">
            <a:lnSpc>
              <a:spcPct val="90000"/>
            </a:lnSpc>
            <a:spcBef>
              <a:spcPct val="0"/>
            </a:spcBef>
            <a:spcAft>
              <a:spcPct val="35000"/>
            </a:spcAft>
            <a:buNone/>
          </a:pPr>
          <a:r>
            <a:rPr lang="es-EC" sz="1100" kern="1200" dirty="0"/>
            <a:t>Éxito financiero y manejo adecuado</a:t>
          </a:r>
        </a:p>
      </dsp:txBody>
      <dsp:txXfrm>
        <a:off x="330294" y="2226592"/>
        <a:ext cx="2225279" cy="445272"/>
      </dsp:txXfrm>
    </dsp:sp>
    <dsp:sp modelId="{409ED276-DB1C-458E-99D6-1733D3883124}">
      <dsp:nvSpPr>
        <dsp:cNvPr id="0" name=""/>
        <dsp:cNvSpPr/>
      </dsp:nvSpPr>
      <dsp:spPr>
        <a:xfrm>
          <a:off x="51999" y="2170933"/>
          <a:ext cx="556590" cy="556590"/>
        </a:xfrm>
        <a:prstGeom prst="ellipse">
          <a:avLst/>
        </a:prstGeom>
        <a:solidFill>
          <a:schemeClr val="lt1">
            <a:hueOff val="0"/>
            <a:satOff val="0"/>
            <a:lumOff val="0"/>
            <a:alphaOff val="0"/>
          </a:schemeClr>
        </a:solidFill>
        <a:ln w="6350" cap="flat" cmpd="sng" algn="ctr">
          <a:solidFill>
            <a:schemeClr val="accent5">
              <a:hueOff val="-9933876"/>
              <a:satOff val="39811"/>
              <a:lumOff val="8628"/>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EE372-85C9-436D-B023-2B2A021261A0}">
      <dsp:nvSpPr>
        <dsp:cNvPr id="0" name=""/>
        <dsp:cNvSpPr/>
      </dsp:nvSpPr>
      <dsp:spPr>
        <a:xfrm>
          <a:off x="432506" y="0"/>
          <a:ext cx="1511993" cy="550818"/>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0000"/>
                <a:satMod val="115000"/>
              </a:schemeClr>
              <a:schemeClr val="accent2">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Preferencia de los individuos</a:t>
          </a:r>
        </a:p>
      </dsp:txBody>
      <dsp:txXfrm>
        <a:off x="448639" y="16133"/>
        <a:ext cx="1479727" cy="518552"/>
      </dsp:txXfrm>
    </dsp:sp>
    <dsp:sp modelId="{C544EA09-B57E-4538-9FCC-130C36DCDE5B}">
      <dsp:nvSpPr>
        <dsp:cNvPr id="0" name=""/>
        <dsp:cNvSpPr/>
      </dsp:nvSpPr>
      <dsp:spPr>
        <a:xfrm rot="5400000">
          <a:off x="1085224" y="564589"/>
          <a:ext cx="206557" cy="247868"/>
        </a:xfrm>
        <a:prstGeom prst="rightArrow">
          <a:avLst>
            <a:gd name="adj1" fmla="val 60000"/>
            <a:gd name="adj2" fmla="val 50000"/>
          </a:avLst>
        </a:prstGeom>
        <a:blipFill rotWithShape="1">
          <a:blip xmlns:r="http://schemas.openxmlformats.org/officeDocument/2006/relationships" r:embed="rId1">
            <a:duotone>
              <a:schemeClr val="accent2">
                <a:hueOff val="0"/>
                <a:satOff val="0"/>
                <a:lumOff val="0"/>
                <a:alphaOff val="0"/>
                <a:shade val="30000"/>
                <a:satMod val="115000"/>
              </a:schemeClr>
              <a:schemeClr val="accent2">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EC" sz="1050" kern="1200" dirty="0"/>
        </a:p>
      </dsp:txBody>
      <dsp:txXfrm rot="-5400000">
        <a:off x="1114143" y="585245"/>
        <a:ext cx="148720" cy="144590"/>
      </dsp:txXfrm>
    </dsp:sp>
    <dsp:sp modelId="{59CE0AB0-ADD7-497B-9D64-F0F6253DBCB1}">
      <dsp:nvSpPr>
        <dsp:cNvPr id="0" name=""/>
        <dsp:cNvSpPr/>
      </dsp:nvSpPr>
      <dsp:spPr>
        <a:xfrm>
          <a:off x="432506" y="826228"/>
          <a:ext cx="1511993" cy="550818"/>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30000"/>
                <a:satMod val="115000"/>
              </a:schemeClr>
              <a:schemeClr val="accent3">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Restricciones de presupuesto</a:t>
          </a:r>
        </a:p>
      </dsp:txBody>
      <dsp:txXfrm>
        <a:off x="448639" y="842361"/>
        <a:ext cx="1479727" cy="518552"/>
      </dsp:txXfrm>
    </dsp:sp>
    <dsp:sp modelId="{496F862A-38AB-4789-AC6E-EBA5C0C0429D}">
      <dsp:nvSpPr>
        <dsp:cNvPr id="0" name=""/>
        <dsp:cNvSpPr/>
      </dsp:nvSpPr>
      <dsp:spPr>
        <a:xfrm rot="5400000">
          <a:off x="1085224" y="1390817"/>
          <a:ext cx="206557" cy="247868"/>
        </a:xfrm>
        <a:prstGeom prst="rightArrow">
          <a:avLst>
            <a:gd name="adj1" fmla="val 60000"/>
            <a:gd name="adj2" fmla="val 50000"/>
          </a:avLst>
        </a:prstGeom>
        <a:blipFill rotWithShape="1">
          <a:blip xmlns:r="http://schemas.openxmlformats.org/officeDocument/2006/relationships" r:embed="rId1">
            <a:duotone>
              <a:schemeClr val="accent3">
                <a:hueOff val="0"/>
                <a:satOff val="0"/>
                <a:lumOff val="0"/>
                <a:alphaOff val="0"/>
                <a:shade val="30000"/>
                <a:satMod val="115000"/>
              </a:schemeClr>
              <a:schemeClr val="accent3">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s-EC" sz="1050" kern="1200" dirty="0"/>
        </a:p>
      </dsp:txBody>
      <dsp:txXfrm rot="-5400000">
        <a:off x="1114143" y="1411473"/>
        <a:ext cx="148720" cy="144590"/>
      </dsp:txXfrm>
    </dsp:sp>
    <dsp:sp modelId="{BD556B02-3402-441E-845E-B64A094B5278}">
      <dsp:nvSpPr>
        <dsp:cNvPr id="0" name=""/>
        <dsp:cNvSpPr/>
      </dsp:nvSpPr>
      <dsp:spPr>
        <a:xfrm>
          <a:off x="432506" y="1652457"/>
          <a:ext cx="1511993" cy="550818"/>
        </a:xfrm>
        <a:prstGeom prst="roundRect">
          <a:avLst>
            <a:gd name="adj" fmla="val 10000"/>
          </a:avLst>
        </a:prstGeom>
        <a:blipFill rotWithShape="1">
          <a:blip xmlns:r="http://schemas.openxmlformats.org/officeDocument/2006/relationships" r:embed="rId1">
            <a:duotone>
              <a:schemeClr val="accent4">
                <a:hueOff val="0"/>
                <a:satOff val="0"/>
                <a:lumOff val="0"/>
                <a:alphaOff val="0"/>
                <a:shade val="30000"/>
                <a:satMod val="115000"/>
              </a:schemeClr>
              <a:schemeClr val="accent4">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Decisiones de consumo</a:t>
          </a:r>
        </a:p>
      </dsp:txBody>
      <dsp:txXfrm>
        <a:off x="448639" y="1668590"/>
        <a:ext cx="1479727" cy="518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5D13C-2F40-4584-97AD-F5DE7169FB74}">
      <dsp:nvSpPr>
        <dsp:cNvPr id="0" name=""/>
        <dsp:cNvSpPr/>
      </dsp:nvSpPr>
      <dsp:spPr>
        <a:xfrm>
          <a:off x="2542" y="26391"/>
          <a:ext cx="2479212" cy="777600"/>
        </a:xfrm>
        <a:prstGeom prst="rect">
          <a:avLst/>
        </a:prstGeom>
        <a:blipFill rotWithShape="1">
          <a:blip xmlns:r="http://schemas.openxmlformats.org/officeDocument/2006/relationships" r:embed="rId1">
            <a:duotone>
              <a:schemeClr val="accent2">
                <a:hueOff val="0"/>
                <a:satOff val="0"/>
                <a:lumOff val="0"/>
                <a:alphaOff val="0"/>
                <a:tint val="67000"/>
                <a:shade val="65000"/>
              </a:schemeClr>
              <a:schemeClr val="accent2">
                <a:hueOff val="0"/>
                <a:satOff val="0"/>
                <a:lumOff val="0"/>
                <a:alphaOff val="0"/>
                <a:tint val="10000"/>
                <a:satMod val="130000"/>
              </a:schemeClr>
            </a:duotone>
          </a:blip>
          <a:tile tx="0" ty="0" sx="60000" sy="59000" flip="none" algn="b"/>
        </a:blipFill>
        <a:ln w="6350" cap="flat" cmpd="sng" algn="ctr">
          <a:solidFill>
            <a:schemeClr val="accent2">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accent2">
                  <a:lumMod val="50000"/>
                </a:schemeClr>
              </a:solidFill>
              <a:effectLst>
                <a:outerShdw blurRad="38100" dist="38100" dir="2700000" algn="tl">
                  <a:srgbClr val="000000">
                    <a:alpha val="43137"/>
                  </a:srgbClr>
                </a:outerShdw>
              </a:effectLst>
            </a:rPr>
            <a:t>Capítulo IV</a:t>
          </a:r>
        </a:p>
      </dsp:txBody>
      <dsp:txXfrm>
        <a:off x="2542" y="26391"/>
        <a:ext cx="2479212" cy="777600"/>
      </dsp:txXfrm>
    </dsp:sp>
    <dsp:sp modelId="{6529EF42-AF3C-429D-AD39-69CC00D2561A}">
      <dsp:nvSpPr>
        <dsp:cNvPr id="0" name=""/>
        <dsp:cNvSpPr/>
      </dsp:nvSpPr>
      <dsp:spPr>
        <a:xfrm>
          <a:off x="2542" y="803992"/>
          <a:ext cx="2479212" cy="118584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Análisis de datos</a:t>
          </a:r>
        </a:p>
      </dsp:txBody>
      <dsp:txXfrm>
        <a:off x="2542" y="803992"/>
        <a:ext cx="2479212" cy="1185840"/>
      </dsp:txXfrm>
    </dsp:sp>
    <dsp:sp modelId="{94923F43-7F2D-455D-AEF8-AA1F4106A52D}">
      <dsp:nvSpPr>
        <dsp:cNvPr id="0" name=""/>
        <dsp:cNvSpPr/>
      </dsp:nvSpPr>
      <dsp:spPr>
        <a:xfrm>
          <a:off x="2828845" y="26391"/>
          <a:ext cx="2479212" cy="777600"/>
        </a:xfrm>
        <a:prstGeom prst="rect">
          <a:avLst/>
        </a:prstGeom>
        <a:blipFill rotWithShape="1">
          <a:blip xmlns:r="http://schemas.openxmlformats.org/officeDocument/2006/relationships" r:embed="rId1">
            <a:duotone>
              <a:schemeClr val="accent2">
                <a:hueOff val="2340759"/>
                <a:satOff val="-2919"/>
                <a:lumOff val="686"/>
                <a:alphaOff val="0"/>
                <a:tint val="67000"/>
                <a:shade val="65000"/>
              </a:schemeClr>
              <a:schemeClr val="accent2">
                <a:hueOff val="2340759"/>
                <a:satOff val="-2919"/>
                <a:lumOff val="686"/>
                <a:alphaOff val="0"/>
                <a:tint val="10000"/>
                <a:satMod val="130000"/>
              </a:schemeClr>
            </a:duotone>
          </a:blip>
          <a:tile tx="0" ty="0" sx="60000" sy="59000" flip="none" algn="b"/>
        </a:blipFill>
        <a:ln w="6350" cap="flat" cmpd="sng" algn="ctr">
          <a:solidFill>
            <a:schemeClr val="accent2">
              <a:hueOff val="2340759"/>
              <a:satOff val="-2919"/>
              <a:lumOff val="686"/>
              <a:alphaOff val="0"/>
            </a:schemeClr>
          </a:solidFill>
          <a:prstDash val="solid"/>
        </a:ln>
        <a:effectLst>
          <a:outerShdw blurRad="50800" dist="38100" dir="2700000" algn="tl" rotWithShape="0">
            <a:prstClr val="black">
              <a:alpha val="40000"/>
            </a:prst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2">
                  <a:lumMod val="25000"/>
                </a:schemeClr>
              </a:solidFill>
              <a:effectLst>
                <a:outerShdw blurRad="38100" dist="38100" dir="2700000" algn="tl">
                  <a:srgbClr val="000000">
                    <a:alpha val="43137"/>
                  </a:srgbClr>
                </a:outerShdw>
              </a:effectLst>
            </a:rPr>
            <a:t>Capítulo V</a:t>
          </a:r>
        </a:p>
      </dsp:txBody>
      <dsp:txXfrm>
        <a:off x="2828845" y="26391"/>
        <a:ext cx="2479212" cy="777600"/>
      </dsp:txXfrm>
    </dsp:sp>
    <dsp:sp modelId="{9EAA000F-681C-499F-92D8-D36BCB777C11}">
      <dsp:nvSpPr>
        <dsp:cNvPr id="0" name=""/>
        <dsp:cNvSpPr/>
      </dsp:nvSpPr>
      <dsp:spPr>
        <a:xfrm>
          <a:off x="2828845" y="803992"/>
          <a:ext cx="2479212" cy="1185840"/>
        </a:xfrm>
        <a:prstGeom prst="rect">
          <a:avLst/>
        </a:prstGeom>
        <a:solidFill>
          <a:schemeClr val="accent2">
            <a:tint val="40000"/>
            <a:alpha val="90000"/>
            <a:hueOff val="2512910"/>
            <a:satOff val="-2189"/>
            <a:lumOff val="-3"/>
            <a:alphaOff val="0"/>
          </a:schemeClr>
        </a:solidFill>
        <a:ln w="6350" cap="flat" cmpd="sng" algn="ctr">
          <a:solidFill>
            <a:schemeClr val="accent2">
              <a:tint val="40000"/>
              <a:alpha val="90000"/>
              <a:hueOff val="2512910"/>
              <a:satOff val="-2189"/>
              <a:lumOff val="-3"/>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Propuesta</a:t>
          </a:r>
        </a:p>
      </dsp:txBody>
      <dsp:txXfrm>
        <a:off x="2828845" y="803992"/>
        <a:ext cx="2479212" cy="1185840"/>
      </dsp:txXfrm>
    </dsp:sp>
    <dsp:sp modelId="{87AE654F-8CE4-4D94-8632-482423B6E491}">
      <dsp:nvSpPr>
        <dsp:cNvPr id="0" name=""/>
        <dsp:cNvSpPr/>
      </dsp:nvSpPr>
      <dsp:spPr>
        <a:xfrm>
          <a:off x="5655148" y="26391"/>
          <a:ext cx="2479212" cy="777600"/>
        </a:xfrm>
        <a:prstGeom prst="rect">
          <a:avLst/>
        </a:prstGeom>
        <a:blipFill rotWithShape="1">
          <a:blip xmlns:r="http://schemas.openxmlformats.org/officeDocument/2006/relationships" r:embed="rId1">
            <a:duotone>
              <a:schemeClr val="accent2">
                <a:hueOff val="4681519"/>
                <a:satOff val="-5839"/>
                <a:lumOff val="1373"/>
                <a:alphaOff val="0"/>
                <a:tint val="67000"/>
                <a:shade val="65000"/>
              </a:schemeClr>
              <a:schemeClr val="accent2">
                <a:hueOff val="4681519"/>
                <a:satOff val="-5839"/>
                <a:lumOff val="1373"/>
                <a:alphaOff val="0"/>
                <a:tint val="10000"/>
                <a:satMod val="130000"/>
              </a:schemeClr>
            </a:duotone>
          </a:blip>
          <a:tile tx="0" ty="0" sx="60000" sy="59000" flip="none" algn="b"/>
        </a:blipFill>
        <a:ln w="6350" cap="flat" cmpd="sng" algn="ctr">
          <a:solidFill>
            <a:schemeClr val="accent2">
              <a:hueOff val="4681519"/>
              <a:satOff val="-5839"/>
              <a:lumOff val="1373"/>
              <a:alphaOff val="0"/>
            </a:schemeClr>
          </a:solidFill>
          <a:prstDash val="solid"/>
        </a:ln>
        <a:effectLst>
          <a:outerShdw blurRad="50800" dist="38100" dir="2700000" algn="tl" rotWithShape="0">
            <a:prstClr val="black">
              <a:alpha val="40000"/>
            </a:prst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accent3">
                  <a:lumMod val="50000"/>
                </a:schemeClr>
              </a:solidFill>
              <a:effectLst>
                <a:outerShdw blurRad="38100" dist="38100" dir="2700000" algn="tl">
                  <a:srgbClr val="000000">
                    <a:alpha val="43137"/>
                  </a:srgbClr>
                </a:outerShdw>
              </a:effectLst>
            </a:rPr>
            <a:t>Capítulo VI</a:t>
          </a:r>
        </a:p>
      </dsp:txBody>
      <dsp:txXfrm>
        <a:off x="5655148" y="26391"/>
        <a:ext cx="2479212" cy="777600"/>
      </dsp:txXfrm>
    </dsp:sp>
    <dsp:sp modelId="{8983074E-0467-45BF-B460-D6024ADCF2D5}">
      <dsp:nvSpPr>
        <dsp:cNvPr id="0" name=""/>
        <dsp:cNvSpPr/>
      </dsp:nvSpPr>
      <dsp:spPr>
        <a:xfrm>
          <a:off x="5655148" y="803992"/>
          <a:ext cx="2479212" cy="1185840"/>
        </a:xfrm>
        <a:prstGeom prst="rect">
          <a:avLst/>
        </a:prstGeom>
        <a:solidFill>
          <a:schemeClr val="accent2">
            <a:tint val="40000"/>
            <a:alpha val="90000"/>
            <a:hueOff val="5025821"/>
            <a:satOff val="-4378"/>
            <a:lumOff val="-6"/>
            <a:alphaOff val="0"/>
          </a:schemeClr>
        </a:solidFill>
        <a:ln w="6350" cap="flat" cmpd="sng" algn="ctr">
          <a:solidFill>
            <a:schemeClr val="accent2">
              <a:tint val="40000"/>
              <a:alpha val="90000"/>
              <a:hueOff val="5025821"/>
              <a:satOff val="-4378"/>
              <a:lumOff val="-6"/>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dirty="0"/>
            <a:t>Conclusiones y recomendaciones</a:t>
          </a:r>
        </a:p>
      </dsp:txBody>
      <dsp:txXfrm>
        <a:off x="5655148" y="803992"/>
        <a:ext cx="2479212" cy="11858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385C6-32BB-49BD-8FDA-0A638028F1C4}">
      <dsp:nvSpPr>
        <dsp:cNvPr id="0" name=""/>
        <dsp:cNvSpPr/>
      </dsp:nvSpPr>
      <dsp:spPr>
        <a:xfrm>
          <a:off x="0" y="130954"/>
          <a:ext cx="2088232" cy="432000"/>
        </a:xfrm>
        <a:prstGeom prst="rect">
          <a:avLst/>
        </a:prstGeom>
        <a:blipFill rotWithShape="1">
          <a:blip xmlns:r="http://schemas.openxmlformats.org/officeDocument/2006/relationships" r:embed="rId1">
            <a:duotone>
              <a:schemeClr val="accent6">
                <a:alpha val="90000"/>
                <a:hueOff val="0"/>
                <a:satOff val="0"/>
                <a:lumOff val="0"/>
                <a:alphaOff val="0"/>
                <a:shade val="30000"/>
                <a:satMod val="115000"/>
              </a:schemeClr>
              <a:schemeClr val="accent6">
                <a:alpha val="90000"/>
                <a:hueOff val="0"/>
                <a:satOff val="0"/>
                <a:lumOff val="0"/>
                <a:alphaOff val="0"/>
                <a:tint val="34000"/>
              </a:schemeClr>
            </a:duotone>
          </a:blip>
          <a:tile tx="0" ty="0" sx="60000" sy="59000" flip="none" algn="b"/>
        </a:blipFill>
        <a:ln w="6350" cap="flat" cmpd="sng" algn="ctr">
          <a:solidFill>
            <a:schemeClr val="accent6">
              <a:alpha val="90000"/>
              <a:hueOff val="0"/>
              <a:satOff val="0"/>
              <a:lumOff val="0"/>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EC" sz="1500" kern="1200" dirty="0"/>
            <a:t>Teoría del ahorro</a:t>
          </a:r>
        </a:p>
      </dsp:txBody>
      <dsp:txXfrm>
        <a:off x="0" y="130954"/>
        <a:ext cx="2088232" cy="432000"/>
      </dsp:txXfrm>
    </dsp:sp>
    <dsp:sp modelId="{EE4AB460-4FB7-4297-8C4B-C86BC433F362}">
      <dsp:nvSpPr>
        <dsp:cNvPr id="0" name=""/>
        <dsp:cNvSpPr/>
      </dsp:nvSpPr>
      <dsp:spPr>
        <a:xfrm>
          <a:off x="0" y="583850"/>
          <a:ext cx="2088232" cy="1194075"/>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MX" sz="1500" kern="1200" dirty="0"/>
            <a:t>Ingresos percibidos (no comprometidos) con los gastos o adquisiciones realizadas </a:t>
          </a:r>
          <a:endParaRPr lang="es-EC" sz="1500" kern="1200" dirty="0"/>
        </a:p>
      </dsp:txBody>
      <dsp:txXfrm>
        <a:off x="0" y="583850"/>
        <a:ext cx="2088232" cy="119407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DF078-0BF6-4223-8E98-449DD18C63C4}">
      <dsp:nvSpPr>
        <dsp:cNvPr id="0" name=""/>
        <dsp:cNvSpPr/>
      </dsp:nvSpPr>
      <dsp:spPr>
        <a:xfrm>
          <a:off x="316" y="133175"/>
          <a:ext cx="1234121" cy="740472"/>
        </a:xfrm>
        <a:prstGeom prst="rect">
          <a:avLst/>
        </a:prstGeom>
        <a:blipFill rotWithShape="1">
          <a:blip xmlns:r="http://schemas.openxmlformats.org/officeDocument/2006/relationships" r:embed="rId1">
            <a:duotone>
              <a:schemeClr val="accent4">
                <a:hueOff val="0"/>
                <a:satOff val="0"/>
                <a:lumOff val="0"/>
                <a:alphaOff val="0"/>
                <a:shade val="30000"/>
                <a:satMod val="115000"/>
              </a:schemeClr>
              <a:schemeClr val="accent4">
                <a:hueOff val="0"/>
                <a:satOff val="0"/>
                <a:lumOff val="0"/>
                <a:alphaOff val="0"/>
                <a:tint val="34000"/>
              </a:scheme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Un fondo de reserva</a:t>
          </a:r>
          <a:endParaRPr lang="es-EC" sz="1200" kern="1200" dirty="0"/>
        </a:p>
      </dsp:txBody>
      <dsp:txXfrm>
        <a:off x="316" y="133175"/>
        <a:ext cx="1234121" cy="740472"/>
      </dsp:txXfrm>
    </dsp:sp>
    <dsp:sp modelId="{C2B99F63-95C4-430D-A376-A44FFF0E258E}">
      <dsp:nvSpPr>
        <dsp:cNvPr id="0" name=""/>
        <dsp:cNvSpPr/>
      </dsp:nvSpPr>
      <dsp:spPr>
        <a:xfrm>
          <a:off x="1357850" y="133175"/>
          <a:ext cx="1234121" cy="740472"/>
        </a:xfrm>
        <a:prstGeom prst="rect">
          <a:avLst/>
        </a:prstGeom>
        <a:blipFill rotWithShape="1">
          <a:blip xmlns:r="http://schemas.openxmlformats.org/officeDocument/2006/relationships" r:embed="rId1">
            <a:duotone>
              <a:schemeClr val="accent4">
                <a:hueOff val="-1116192"/>
                <a:satOff val="6725"/>
                <a:lumOff val="539"/>
                <a:alphaOff val="0"/>
                <a:shade val="30000"/>
                <a:satMod val="115000"/>
              </a:schemeClr>
              <a:schemeClr val="accent4">
                <a:hueOff val="-1116192"/>
                <a:satOff val="6725"/>
                <a:lumOff val="539"/>
                <a:alphaOff val="0"/>
                <a:tint val="34000"/>
              </a:scheme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Incremento de su propia riqueza </a:t>
          </a:r>
          <a:endParaRPr lang="es-EC" sz="1200" kern="1200" dirty="0"/>
        </a:p>
      </dsp:txBody>
      <dsp:txXfrm>
        <a:off x="1357850" y="133175"/>
        <a:ext cx="1234121" cy="740472"/>
      </dsp:txXfrm>
    </dsp:sp>
    <dsp:sp modelId="{649F7025-2724-447F-97D3-DF2E13CC72F5}">
      <dsp:nvSpPr>
        <dsp:cNvPr id="0" name=""/>
        <dsp:cNvSpPr/>
      </dsp:nvSpPr>
      <dsp:spPr>
        <a:xfrm>
          <a:off x="316" y="997060"/>
          <a:ext cx="1234121" cy="740472"/>
        </a:xfrm>
        <a:prstGeom prst="rect">
          <a:avLst/>
        </a:prstGeom>
        <a:blipFill rotWithShape="1">
          <a:blip xmlns:r="http://schemas.openxmlformats.org/officeDocument/2006/relationships" r:embed="rId1">
            <a:duotone>
              <a:schemeClr val="accent4">
                <a:hueOff val="-2232385"/>
                <a:satOff val="13449"/>
                <a:lumOff val="1078"/>
                <a:alphaOff val="0"/>
                <a:shade val="30000"/>
                <a:satMod val="115000"/>
              </a:schemeClr>
              <a:schemeClr val="accent4">
                <a:hueOff val="-2232385"/>
                <a:satOff val="13449"/>
                <a:lumOff val="1078"/>
                <a:alphaOff val="0"/>
                <a:tint val="34000"/>
              </a:scheme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Temor a crisis económicas</a:t>
          </a:r>
          <a:endParaRPr lang="es-EC" sz="1200" kern="1200" dirty="0"/>
        </a:p>
      </dsp:txBody>
      <dsp:txXfrm>
        <a:off x="316" y="997060"/>
        <a:ext cx="1234121" cy="740472"/>
      </dsp:txXfrm>
    </dsp:sp>
    <dsp:sp modelId="{B23C0C3E-77E3-49DB-8D4F-BA9FC5A111B0}">
      <dsp:nvSpPr>
        <dsp:cNvPr id="0" name=""/>
        <dsp:cNvSpPr/>
      </dsp:nvSpPr>
      <dsp:spPr>
        <a:xfrm>
          <a:off x="1357850" y="997060"/>
          <a:ext cx="1234121" cy="740472"/>
        </a:xfrm>
        <a:prstGeom prst="rect">
          <a:avLst/>
        </a:prstGeom>
        <a:blipFill rotWithShape="1">
          <a:blip xmlns:r="http://schemas.openxmlformats.org/officeDocument/2006/relationships" r:embed="rId1">
            <a:duotone>
              <a:schemeClr val="accent4">
                <a:hueOff val="-3348577"/>
                <a:satOff val="20174"/>
                <a:lumOff val="1617"/>
                <a:alphaOff val="0"/>
                <a:shade val="30000"/>
                <a:satMod val="115000"/>
              </a:schemeClr>
              <a:schemeClr val="accent4">
                <a:hueOff val="-3348577"/>
                <a:satOff val="20174"/>
                <a:lumOff val="1617"/>
                <a:alphaOff val="0"/>
                <a:tint val="34000"/>
              </a:scheme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Cubrir eventos de fuerza mayor</a:t>
          </a:r>
          <a:endParaRPr lang="es-EC" sz="1200" kern="1200" dirty="0"/>
        </a:p>
      </dsp:txBody>
      <dsp:txXfrm>
        <a:off x="1357850" y="997060"/>
        <a:ext cx="1234121" cy="740472"/>
      </dsp:txXfrm>
    </dsp:sp>
    <dsp:sp modelId="{C85ADFAC-6EE2-4412-B557-E7070672D0EF}">
      <dsp:nvSpPr>
        <dsp:cNvPr id="0" name=""/>
        <dsp:cNvSpPr/>
      </dsp:nvSpPr>
      <dsp:spPr>
        <a:xfrm>
          <a:off x="679083" y="1860945"/>
          <a:ext cx="1234121" cy="740472"/>
        </a:xfrm>
        <a:prstGeom prst="rect">
          <a:avLst/>
        </a:prstGeom>
        <a:blipFill rotWithShape="1">
          <a:blip xmlns:r="http://schemas.openxmlformats.org/officeDocument/2006/relationships" r:embed="rId1">
            <a:duotone>
              <a:schemeClr val="accent4">
                <a:hueOff val="-4464770"/>
                <a:satOff val="26899"/>
                <a:lumOff val="2156"/>
                <a:alphaOff val="0"/>
                <a:shade val="30000"/>
                <a:satMod val="115000"/>
              </a:schemeClr>
              <a:schemeClr val="accent4">
                <a:hueOff val="-4464770"/>
                <a:satOff val="26899"/>
                <a:lumOff val="2156"/>
                <a:alphaOff val="0"/>
                <a:tint val="34000"/>
              </a:schemeClr>
            </a:duotone>
          </a:blip>
          <a:tile tx="0" ty="0" sx="60000" sy="59000" flip="none" algn="b"/>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Asignación de un porcentaje monetario </a:t>
          </a:r>
          <a:endParaRPr lang="es-EC" sz="1200" kern="1200" dirty="0"/>
        </a:p>
      </dsp:txBody>
      <dsp:txXfrm>
        <a:off x="679083" y="1860945"/>
        <a:ext cx="1234121" cy="74047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5A560-9348-471A-A7A7-1F3D2AB9DED1}">
      <dsp:nvSpPr>
        <dsp:cNvPr id="0" name=""/>
        <dsp:cNvSpPr/>
      </dsp:nvSpPr>
      <dsp:spPr>
        <a:xfrm>
          <a:off x="1426026" y="335657"/>
          <a:ext cx="928474" cy="928496"/>
        </a:xfrm>
        <a:prstGeom prst="ellipse">
          <a:avLst/>
        </a:prstGeom>
        <a:blipFill rotWithShape="1">
          <a:blip xmlns:r="http://schemas.openxmlformats.org/officeDocument/2006/relationships" r:embed="rId1">
            <a:duotone>
              <a:schemeClr val="accent4">
                <a:alpha val="50000"/>
                <a:hueOff val="0"/>
                <a:satOff val="0"/>
                <a:lumOff val="0"/>
                <a:alphaOff val="0"/>
                <a:tint val="67000"/>
                <a:shade val="65000"/>
              </a:schemeClr>
              <a:schemeClr val="accent4">
                <a:alpha val="50000"/>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t>Métodos</a:t>
          </a:r>
        </a:p>
      </dsp:txBody>
      <dsp:txXfrm>
        <a:off x="1561998" y="471632"/>
        <a:ext cx="656530" cy="656546"/>
      </dsp:txXfrm>
    </dsp:sp>
    <dsp:sp modelId="{CB6AEF22-457F-4F2F-99DA-E878DEB5B284}">
      <dsp:nvSpPr>
        <dsp:cNvPr id="0" name=""/>
        <dsp:cNvSpPr/>
      </dsp:nvSpPr>
      <dsp:spPr>
        <a:xfrm>
          <a:off x="1083590" y="1111921"/>
          <a:ext cx="456073" cy="455891"/>
        </a:xfrm>
        <a:prstGeom prst="ellipse">
          <a:avLst/>
        </a:prstGeom>
        <a:blipFill rotWithShape="1">
          <a:blip xmlns:r="http://schemas.openxmlformats.org/officeDocument/2006/relationships" r:embed="rId1">
            <a:duotone>
              <a:schemeClr val="accent4">
                <a:alpha val="50000"/>
                <a:hueOff val="-892954"/>
                <a:satOff val="5380"/>
                <a:lumOff val="431"/>
                <a:alphaOff val="0"/>
                <a:tint val="67000"/>
                <a:shade val="65000"/>
              </a:schemeClr>
              <a:schemeClr val="accent4">
                <a:alpha val="50000"/>
                <a:hueOff val="-892954"/>
                <a:satOff val="5380"/>
                <a:lumOff val="431"/>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D12F1A01-1B9C-421A-A1E1-C889280373FE}">
      <dsp:nvSpPr>
        <dsp:cNvPr id="0" name=""/>
        <dsp:cNvSpPr/>
      </dsp:nvSpPr>
      <dsp:spPr>
        <a:xfrm>
          <a:off x="2430695" y="518296"/>
          <a:ext cx="265371" cy="265198"/>
        </a:xfrm>
        <a:prstGeom prst="ellipse">
          <a:avLst/>
        </a:prstGeom>
        <a:blipFill rotWithShape="1">
          <a:blip xmlns:r="http://schemas.openxmlformats.org/officeDocument/2006/relationships" r:embed="rId1">
            <a:duotone>
              <a:schemeClr val="accent4">
                <a:alpha val="50000"/>
                <a:hueOff val="-1785908"/>
                <a:satOff val="10760"/>
                <a:lumOff val="862"/>
                <a:alphaOff val="0"/>
                <a:tint val="67000"/>
                <a:shade val="65000"/>
              </a:schemeClr>
              <a:schemeClr val="accent4">
                <a:alpha val="50000"/>
                <a:hueOff val="-1785908"/>
                <a:satOff val="10760"/>
                <a:lumOff val="862"/>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E2A09987-37C4-472B-9D31-8330B926437A}">
      <dsp:nvSpPr>
        <dsp:cNvPr id="0" name=""/>
        <dsp:cNvSpPr/>
      </dsp:nvSpPr>
      <dsp:spPr>
        <a:xfrm>
          <a:off x="2332078" y="890218"/>
          <a:ext cx="928474" cy="928496"/>
        </a:xfrm>
        <a:prstGeom prst="ellipse">
          <a:avLst/>
        </a:prstGeom>
        <a:blipFill rotWithShape="1">
          <a:blip xmlns:r="http://schemas.openxmlformats.org/officeDocument/2006/relationships" r:embed="rId1">
            <a:duotone>
              <a:schemeClr val="accent4">
                <a:alpha val="50000"/>
                <a:hueOff val="-2678862"/>
                <a:satOff val="16139"/>
                <a:lumOff val="1294"/>
                <a:alphaOff val="0"/>
                <a:tint val="67000"/>
                <a:shade val="65000"/>
              </a:schemeClr>
              <a:schemeClr val="accent4">
                <a:alpha val="50000"/>
                <a:hueOff val="-2678862"/>
                <a:satOff val="16139"/>
                <a:lumOff val="1294"/>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t>Técnicas</a:t>
          </a:r>
        </a:p>
      </dsp:txBody>
      <dsp:txXfrm>
        <a:off x="2468050" y="1026193"/>
        <a:ext cx="656530" cy="656546"/>
      </dsp:txXfrm>
    </dsp:sp>
    <dsp:sp modelId="{F195CEA0-1444-424D-8778-C62250E54CA9}">
      <dsp:nvSpPr>
        <dsp:cNvPr id="0" name=""/>
        <dsp:cNvSpPr/>
      </dsp:nvSpPr>
      <dsp:spPr>
        <a:xfrm>
          <a:off x="2429171" y="1875499"/>
          <a:ext cx="265371" cy="265198"/>
        </a:xfrm>
        <a:prstGeom prst="ellipse">
          <a:avLst/>
        </a:prstGeom>
        <a:blipFill rotWithShape="1">
          <a:blip xmlns:r="http://schemas.openxmlformats.org/officeDocument/2006/relationships" r:embed="rId1">
            <a:duotone>
              <a:schemeClr val="accent4">
                <a:alpha val="50000"/>
                <a:hueOff val="-3571816"/>
                <a:satOff val="21519"/>
                <a:lumOff val="1725"/>
                <a:alphaOff val="0"/>
                <a:tint val="67000"/>
                <a:shade val="65000"/>
              </a:schemeClr>
              <a:schemeClr val="accent4">
                <a:alpha val="50000"/>
                <a:hueOff val="-3571816"/>
                <a:satOff val="21519"/>
                <a:lumOff val="1725"/>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ADCFAB3B-CBDA-4D38-8D05-6A663DE83D87}">
      <dsp:nvSpPr>
        <dsp:cNvPr id="0" name=""/>
        <dsp:cNvSpPr/>
      </dsp:nvSpPr>
      <dsp:spPr>
        <a:xfrm>
          <a:off x="1442571" y="1420816"/>
          <a:ext cx="928474" cy="928496"/>
        </a:xfrm>
        <a:prstGeom prst="ellipse">
          <a:avLst/>
        </a:prstGeom>
        <a:blipFill rotWithShape="1">
          <a:blip xmlns:r="http://schemas.openxmlformats.org/officeDocument/2006/relationships" r:embed="rId1">
            <a:duotone>
              <a:schemeClr val="accent4">
                <a:alpha val="50000"/>
                <a:hueOff val="-4464770"/>
                <a:satOff val="26899"/>
                <a:lumOff val="2156"/>
                <a:alphaOff val="0"/>
                <a:tint val="67000"/>
                <a:shade val="65000"/>
              </a:schemeClr>
              <a:schemeClr val="accent4">
                <a:alpha val="50000"/>
                <a:hueOff val="-4464770"/>
                <a:satOff val="26899"/>
                <a:lumOff val="2156"/>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t>instrumentos</a:t>
          </a:r>
        </a:p>
      </dsp:txBody>
      <dsp:txXfrm>
        <a:off x="1578543" y="1556791"/>
        <a:ext cx="656530" cy="656546"/>
      </dsp:txXfrm>
    </dsp:sp>
    <dsp:sp modelId="{AFCADA13-B3AA-4BAF-97B0-39A5CE2FADD8}">
      <dsp:nvSpPr>
        <dsp:cNvPr id="0" name=""/>
        <dsp:cNvSpPr/>
      </dsp:nvSpPr>
      <dsp:spPr>
        <a:xfrm>
          <a:off x="1008420" y="2353946"/>
          <a:ext cx="2327302" cy="542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Efectuar el estudio</a:t>
          </a:r>
        </a:p>
      </dsp:txBody>
      <dsp:txXfrm>
        <a:off x="1008420" y="2353946"/>
        <a:ext cx="2327302" cy="54214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FEDC-7933-488F-B2B6-4FB18EB70FF7}">
      <dsp:nvSpPr>
        <dsp:cNvPr id="0" name=""/>
        <dsp:cNvSpPr/>
      </dsp:nvSpPr>
      <dsp:spPr>
        <a:xfrm rot="10800000">
          <a:off x="720382" y="6"/>
          <a:ext cx="2106954" cy="758733"/>
        </a:xfrm>
        <a:prstGeom prst="homePlate">
          <a:avLst/>
        </a:prstGeom>
        <a:blipFill rotWithShape="1">
          <a:blip xmlns:r="http://schemas.openxmlformats.org/officeDocument/2006/relationships" r:embed="rId1">
            <a:duotone>
              <a:schemeClr val="accent3">
                <a:hueOff val="0"/>
                <a:satOff val="0"/>
                <a:lumOff val="0"/>
                <a:alphaOff val="0"/>
                <a:shade val="30000"/>
                <a:satMod val="115000"/>
              </a:schemeClr>
              <a:schemeClr val="accent3">
                <a:hueOff val="0"/>
                <a:satOff val="0"/>
                <a:lumOff val="0"/>
                <a:alphaOff val="0"/>
                <a:tint val="34000"/>
              </a:schemeClr>
            </a:duotone>
          </a:blip>
          <a:tile tx="0" ty="0" sx="60000" sy="59000" flip="none" algn="b"/>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4580" tIns="49530" rIns="92456" bIns="49530" numCol="1" spcCol="1270" anchor="ctr" anchorCtr="0">
          <a:noAutofit/>
        </a:bodyPr>
        <a:lstStyle/>
        <a:p>
          <a:pPr marL="0" lvl="0" indent="0" algn="ctr" defTabSz="577850">
            <a:lnSpc>
              <a:spcPct val="90000"/>
            </a:lnSpc>
            <a:spcBef>
              <a:spcPct val="0"/>
            </a:spcBef>
            <a:spcAft>
              <a:spcPct val="35000"/>
            </a:spcAft>
            <a:buNone/>
          </a:pPr>
          <a:r>
            <a:rPr lang="es-EC" sz="1300" kern="1200" dirty="0"/>
            <a:t>Aplicación de procedimientos y técnicas</a:t>
          </a:r>
        </a:p>
      </dsp:txBody>
      <dsp:txXfrm rot="10800000">
        <a:off x="910065" y="6"/>
        <a:ext cx="1917271" cy="758733"/>
      </dsp:txXfrm>
    </dsp:sp>
    <dsp:sp modelId="{FCA87BE3-5CF8-498E-A616-756D01836440}">
      <dsp:nvSpPr>
        <dsp:cNvPr id="0" name=""/>
        <dsp:cNvSpPr/>
      </dsp:nvSpPr>
      <dsp:spPr>
        <a:xfrm>
          <a:off x="341015" y="6"/>
          <a:ext cx="758733" cy="758733"/>
        </a:xfrm>
        <a:prstGeom prst="ellipse">
          <a:avLst/>
        </a:prstGeom>
        <a:blipFill rotWithShape="1">
          <a:blip xmlns:r="http://schemas.openxmlformats.org/officeDocument/2006/relationships" r:embed="rId1">
            <a:duotone>
              <a:schemeClr val="accent3">
                <a:tint val="50000"/>
                <a:hueOff val="0"/>
                <a:satOff val="0"/>
                <a:lumOff val="0"/>
                <a:alphaOff val="0"/>
                <a:shade val="30000"/>
                <a:satMod val="115000"/>
              </a:schemeClr>
              <a:schemeClr val="accent3">
                <a:tint val="50000"/>
                <a:hueOff val="0"/>
                <a:satOff val="0"/>
                <a:lumOff val="0"/>
                <a:alphaOff val="0"/>
                <a:tint val="34000"/>
              </a:schemeClr>
            </a:duotone>
          </a:blip>
          <a:tile tx="0" ty="0" sx="60000" sy="59000" flip="none" algn="b"/>
        </a:blipFill>
        <a:ln>
          <a:noFill/>
        </a:ln>
        <a:effectLst>
          <a:softEdge rad="12700"/>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CDAADA8-7576-4D7E-93B8-7D9E7BB22ADC}">
      <dsp:nvSpPr>
        <dsp:cNvPr id="0" name=""/>
        <dsp:cNvSpPr/>
      </dsp:nvSpPr>
      <dsp:spPr>
        <a:xfrm rot="10800000">
          <a:off x="720382" y="985227"/>
          <a:ext cx="2106954" cy="758733"/>
        </a:xfrm>
        <a:prstGeom prst="homePlate">
          <a:avLst/>
        </a:prstGeom>
        <a:blipFill rotWithShape="1">
          <a:blip xmlns:r="http://schemas.openxmlformats.org/officeDocument/2006/relationships" r:embed="rId1">
            <a:duotone>
              <a:schemeClr val="accent3">
                <a:hueOff val="11250264"/>
                <a:satOff val="-16880"/>
                <a:lumOff val="-2745"/>
                <a:alphaOff val="0"/>
                <a:shade val="30000"/>
                <a:satMod val="115000"/>
              </a:schemeClr>
              <a:schemeClr val="accent3">
                <a:hueOff val="11250264"/>
                <a:satOff val="-16880"/>
                <a:lumOff val="-2745"/>
                <a:alphaOff val="0"/>
                <a:tint val="34000"/>
              </a:schemeClr>
            </a:duotone>
          </a:blip>
          <a:tile tx="0" ty="0" sx="60000" sy="59000" flip="none" algn="b"/>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4580" tIns="49530" rIns="92456" bIns="49530" numCol="1" spcCol="1270" anchor="ctr" anchorCtr="0">
          <a:noAutofit/>
        </a:bodyPr>
        <a:lstStyle/>
        <a:p>
          <a:pPr marL="0" lvl="0" indent="0" algn="ctr" defTabSz="577850">
            <a:lnSpc>
              <a:spcPct val="90000"/>
            </a:lnSpc>
            <a:spcBef>
              <a:spcPct val="0"/>
            </a:spcBef>
            <a:spcAft>
              <a:spcPct val="35000"/>
            </a:spcAft>
            <a:buNone/>
          </a:pPr>
          <a:r>
            <a:rPr lang="es-EC" sz="1300" kern="1200" dirty="0"/>
            <a:t>Examinar, evaluar la problemática y proponer soluciones</a:t>
          </a:r>
        </a:p>
      </dsp:txBody>
      <dsp:txXfrm rot="10800000">
        <a:off x="910065" y="985227"/>
        <a:ext cx="1917271" cy="758733"/>
      </dsp:txXfrm>
    </dsp:sp>
    <dsp:sp modelId="{E7281D67-C634-4533-8C8C-7106656EF415}">
      <dsp:nvSpPr>
        <dsp:cNvPr id="0" name=""/>
        <dsp:cNvSpPr/>
      </dsp:nvSpPr>
      <dsp:spPr>
        <a:xfrm>
          <a:off x="341015" y="985227"/>
          <a:ext cx="758733" cy="758733"/>
        </a:xfrm>
        <a:prstGeom prst="ellipse">
          <a:avLst/>
        </a:prstGeom>
        <a:blipFill rotWithShape="1">
          <a:blip xmlns:r="http://schemas.openxmlformats.org/officeDocument/2006/relationships" r:embed="rId1">
            <a:duotone>
              <a:schemeClr val="accent3">
                <a:tint val="50000"/>
                <a:hueOff val="10752198"/>
                <a:satOff val="-14108"/>
                <a:lumOff val="-1388"/>
                <a:alphaOff val="0"/>
                <a:shade val="30000"/>
                <a:satMod val="115000"/>
              </a:schemeClr>
              <a:schemeClr val="accent3">
                <a:tint val="50000"/>
                <a:hueOff val="10752198"/>
                <a:satOff val="-14108"/>
                <a:lumOff val="-1388"/>
                <a:alphaOff val="0"/>
                <a:tint val="34000"/>
              </a:schemeClr>
            </a:duotone>
          </a:blip>
          <a:tile tx="0" ty="0" sx="60000" sy="59000" flip="none" algn="b"/>
        </a:blipFill>
        <a:ln>
          <a:noFill/>
        </a:ln>
        <a:effectLst>
          <a:softEdge rad="12700"/>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9F33F-DEB0-414A-A17A-A76EF4BDEAD4}">
      <dsp:nvSpPr>
        <dsp:cNvPr id="0" name=""/>
        <dsp:cNvSpPr/>
      </dsp:nvSpPr>
      <dsp:spPr>
        <a:xfrm>
          <a:off x="509791" y="867038"/>
          <a:ext cx="2019996" cy="166607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s-MX" sz="1400" kern="1200" dirty="0"/>
            <a:t>Conclusiones particulares</a:t>
          </a:r>
          <a:endParaRPr lang="es-EC" sz="1400" kern="1200" dirty="0"/>
        </a:p>
        <a:p>
          <a:pPr marL="114300" lvl="1" indent="-114300" algn="l" defTabSz="622300">
            <a:lnSpc>
              <a:spcPct val="90000"/>
            </a:lnSpc>
            <a:spcBef>
              <a:spcPct val="0"/>
            </a:spcBef>
            <a:spcAft>
              <a:spcPct val="15000"/>
            </a:spcAft>
            <a:buChar char="•"/>
          </a:pPr>
          <a:r>
            <a:rPr lang="es-MX" sz="1400" kern="1200" dirty="0"/>
            <a:t>Interpretación, comprensión y explicación de datos del instrumento</a:t>
          </a:r>
          <a:endParaRPr lang="es-EC" sz="1400" kern="1200" dirty="0"/>
        </a:p>
      </dsp:txBody>
      <dsp:txXfrm>
        <a:off x="548132" y="905379"/>
        <a:ext cx="1943314" cy="1232376"/>
      </dsp:txXfrm>
    </dsp:sp>
    <dsp:sp modelId="{80A739F6-11EB-4DB0-8353-87012298D27F}">
      <dsp:nvSpPr>
        <dsp:cNvPr id="0" name=""/>
        <dsp:cNvSpPr/>
      </dsp:nvSpPr>
      <dsp:spPr>
        <a:xfrm>
          <a:off x="958679" y="2176097"/>
          <a:ext cx="1795552" cy="714031"/>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0000"/>
                <a:satMod val="115000"/>
              </a:schemeClr>
              <a:schemeClr val="accent2">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MX" sz="2300" kern="1200" dirty="0"/>
            <a:t>Método inductivo</a:t>
          </a:r>
          <a:endParaRPr lang="es-EC" sz="2300" kern="1200" dirty="0"/>
        </a:p>
      </dsp:txBody>
      <dsp:txXfrm>
        <a:off x="979592" y="2197010"/>
        <a:ext cx="1753726" cy="67220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AB286-7F3B-4FE6-AD8A-6FFEDF42D8AB}">
      <dsp:nvSpPr>
        <dsp:cNvPr id="0" name=""/>
        <dsp:cNvSpPr/>
      </dsp:nvSpPr>
      <dsp:spPr>
        <a:xfrm>
          <a:off x="2452" y="89183"/>
          <a:ext cx="2391453" cy="345600"/>
        </a:xfrm>
        <a:prstGeom prst="rect">
          <a:avLst/>
        </a:prstGeom>
        <a:blipFill rotWithShape="1">
          <a:blip xmlns:r="http://schemas.openxmlformats.org/officeDocument/2006/relationships" r:embed="rId1">
            <a:duotone>
              <a:schemeClr val="accent2">
                <a:hueOff val="0"/>
                <a:satOff val="0"/>
                <a:lumOff val="0"/>
                <a:alphaOff val="0"/>
                <a:shade val="30000"/>
                <a:satMod val="115000"/>
              </a:schemeClr>
              <a:schemeClr val="accent2">
                <a:hueOff val="0"/>
                <a:satOff val="0"/>
                <a:lumOff val="0"/>
                <a:alphaOff val="0"/>
                <a:tint val="34000"/>
              </a:schemeClr>
            </a:duotone>
          </a:blip>
          <a:tile tx="0" ty="0" sx="60000" sy="59000" flip="none" algn="b"/>
        </a:blipFill>
        <a:ln w="6350" cap="flat" cmpd="sng" algn="ctr">
          <a:solidFill>
            <a:schemeClr val="accent2">
              <a:hueOff val="0"/>
              <a:satOff val="0"/>
              <a:lumOff val="0"/>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MX" sz="1200" kern="1200" dirty="0"/>
            <a:t>Enfoque de investigación mixto</a:t>
          </a:r>
          <a:endParaRPr lang="es-EC" sz="1200" kern="1200" dirty="0"/>
        </a:p>
      </dsp:txBody>
      <dsp:txXfrm>
        <a:off x="2452" y="89183"/>
        <a:ext cx="2391453" cy="345600"/>
      </dsp:txXfrm>
    </dsp:sp>
    <dsp:sp modelId="{03CE395D-F5E5-48B7-B625-2A0DBD764A15}">
      <dsp:nvSpPr>
        <dsp:cNvPr id="0" name=""/>
        <dsp:cNvSpPr/>
      </dsp:nvSpPr>
      <dsp:spPr>
        <a:xfrm>
          <a:off x="2452" y="434783"/>
          <a:ext cx="2391453" cy="98820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MX" sz="1200" kern="1200" dirty="0"/>
            <a:t>Datos cualitativos y cuantitativos</a:t>
          </a:r>
          <a:endParaRPr lang="es-EC" sz="1200" kern="1200" dirty="0"/>
        </a:p>
        <a:p>
          <a:pPr marL="114300" lvl="1" indent="-114300" algn="l" defTabSz="533400">
            <a:lnSpc>
              <a:spcPct val="90000"/>
            </a:lnSpc>
            <a:spcBef>
              <a:spcPct val="0"/>
            </a:spcBef>
            <a:spcAft>
              <a:spcPct val="15000"/>
            </a:spcAft>
            <a:buChar char="•"/>
          </a:pPr>
          <a:r>
            <a:rPr lang="es-MX" sz="1200" kern="1200" dirty="0"/>
            <a:t>conjunto de procesos metódicos, empíricos y críticos de investigación</a:t>
          </a:r>
          <a:endParaRPr lang="es-EC" sz="1200" kern="1200" dirty="0"/>
        </a:p>
      </dsp:txBody>
      <dsp:txXfrm>
        <a:off x="2452" y="434783"/>
        <a:ext cx="2391453" cy="988200"/>
      </dsp:txXfrm>
    </dsp:sp>
    <dsp:sp modelId="{DDE39674-E0AC-4E38-B687-02AF6FEA4638}">
      <dsp:nvSpPr>
        <dsp:cNvPr id="0" name=""/>
        <dsp:cNvSpPr/>
      </dsp:nvSpPr>
      <dsp:spPr>
        <a:xfrm>
          <a:off x="2728709" y="89183"/>
          <a:ext cx="2391453" cy="345600"/>
        </a:xfrm>
        <a:prstGeom prst="rect">
          <a:avLst/>
        </a:prstGeom>
        <a:blipFill rotWithShape="1">
          <a:blip xmlns:r="http://schemas.openxmlformats.org/officeDocument/2006/relationships" r:embed="rId1">
            <a:duotone>
              <a:schemeClr val="accent3">
                <a:hueOff val="0"/>
                <a:satOff val="0"/>
                <a:lumOff val="0"/>
                <a:alphaOff val="0"/>
                <a:shade val="30000"/>
                <a:satMod val="115000"/>
              </a:schemeClr>
              <a:schemeClr val="accent3">
                <a:hueOff val="0"/>
                <a:satOff val="0"/>
                <a:lumOff val="0"/>
                <a:alphaOff val="0"/>
                <a:tint val="34000"/>
              </a:schemeClr>
            </a:duotone>
          </a:blip>
          <a:tile tx="0" ty="0" sx="60000" sy="59000" flip="none" algn="b"/>
        </a:blipFill>
        <a:ln w="6350" cap="flat" cmpd="sng" algn="ctr">
          <a:solidFill>
            <a:schemeClr val="accent3">
              <a:hueOff val="0"/>
              <a:satOff val="0"/>
              <a:lumOff val="0"/>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MX" sz="1200" kern="1200" dirty="0"/>
            <a:t>Fuentes de información mixta</a:t>
          </a:r>
          <a:endParaRPr lang="es-EC" sz="1200" kern="1200" dirty="0"/>
        </a:p>
      </dsp:txBody>
      <dsp:txXfrm>
        <a:off x="2728709" y="89183"/>
        <a:ext cx="2391453" cy="345600"/>
      </dsp:txXfrm>
    </dsp:sp>
    <dsp:sp modelId="{E72B9AF7-9007-4D51-A43B-563715F404A4}">
      <dsp:nvSpPr>
        <dsp:cNvPr id="0" name=""/>
        <dsp:cNvSpPr/>
      </dsp:nvSpPr>
      <dsp:spPr>
        <a:xfrm>
          <a:off x="2728709" y="434783"/>
          <a:ext cx="2391453" cy="98820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MX" sz="1200" kern="1200" dirty="0"/>
            <a:t>Fuente primaria</a:t>
          </a:r>
          <a:endParaRPr lang="es-EC" sz="1200" kern="1200" dirty="0"/>
        </a:p>
        <a:p>
          <a:pPr marL="114300" lvl="1" indent="-114300" algn="l" defTabSz="533400">
            <a:lnSpc>
              <a:spcPct val="90000"/>
            </a:lnSpc>
            <a:spcBef>
              <a:spcPct val="0"/>
            </a:spcBef>
            <a:spcAft>
              <a:spcPct val="15000"/>
            </a:spcAft>
            <a:buChar char="•"/>
          </a:pPr>
          <a:r>
            <a:rPr lang="es-MX" sz="1200" kern="1200" dirty="0"/>
            <a:t>Fuente secundaria</a:t>
          </a:r>
          <a:endParaRPr lang="es-EC" sz="1200" kern="1200" dirty="0"/>
        </a:p>
      </dsp:txBody>
      <dsp:txXfrm>
        <a:off x="2728709" y="434783"/>
        <a:ext cx="2391453" cy="988200"/>
      </dsp:txXfrm>
    </dsp:sp>
    <dsp:sp modelId="{131193F6-0A5B-4310-AB80-0DB3EFD077BD}">
      <dsp:nvSpPr>
        <dsp:cNvPr id="0" name=""/>
        <dsp:cNvSpPr/>
      </dsp:nvSpPr>
      <dsp:spPr>
        <a:xfrm>
          <a:off x="5454966" y="89183"/>
          <a:ext cx="2391453" cy="345600"/>
        </a:xfrm>
        <a:prstGeom prst="rect">
          <a:avLst/>
        </a:prstGeom>
        <a:blipFill rotWithShape="1">
          <a:blip xmlns:r="http://schemas.openxmlformats.org/officeDocument/2006/relationships" r:embed="rId1">
            <a:duotone>
              <a:schemeClr val="accent4">
                <a:hueOff val="0"/>
                <a:satOff val="0"/>
                <a:lumOff val="0"/>
                <a:alphaOff val="0"/>
                <a:shade val="30000"/>
                <a:satMod val="115000"/>
              </a:schemeClr>
              <a:schemeClr val="accent4">
                <a:hueOff val="0"/>
                <a:satOff val="0"/>
                <a:lumOff val="0"/>
                <a:alphaOff val="0"/>
                <a:tint val="34000"/>
              </a:schemeClr>
            </a:duotone>
          </a:blip>
          <a:tile tx="0" ty="0" sx="60000" sy="59000" flip="none" algn="b"/>
        </a:blipFill>
        <a:ln w="6350" cap="flat" cmpd="sng" algn="ctr">
          <a:solidFill>
            <a:schemeClr val="accent4">
              <a:hueOff val="0"/>
              <a:satOff val="0"/>
              <a:lumOff val="0"/>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MX" sz="1200" kern="1200" dirty="0"/>
            <a:t>Diseño no experimental</a:t>
          </a:r>
          <a:endParaRPr lang="es-EC" sz="1200" kern="1200" dirty="0"/>
        </a:p>
      </dsp:txBody>
      <dsp:txXfrm>
        <a:off x="5454966" y="89183"/>
        <a:ext cx="2391453" cy="345600"/>
      </dsp:txXfrm>
    </dsp:sp>
    <dsp:sp modelId="{B117DFC4-4C9B-4D09-9A7E-331439007A3F}">
      <dsp:nvSpPr>
        <dsp:cNvPr id="0" name=""/>
        <dsp:cNvSpPr/>
      </dsp:nvSpPr>
      <dsp:spPr>
        <a:xfrm>
          <a:off x="5454966" y="434783"/>
          <a:ext cx="2391453" cy="98820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MX" sz="1200" kern="1200" dirty="0"/>
            <a:t>No serán manipuladas </a:t>
          </a:r>
          <a:endParaRPr lang="es-EC" sz="1200" kern="1200" dirty="0"/>
        </a:p>
        <a:p>
          <a:pPr marL="114300" lvl="1" indent="-114300" algn="l" defTabSz="533400">
            <a:lnSpc>
              <a:spcPct val="90000"/>
            </a:lnSpc>
            <a:spcBef>
              <a:spcPct val="0"/>
            </a:spcBef>
            <a:spcAft>
              <a:spcPct val="15000"/>
            </a:spcAft>
            <a:buChar char="•"/>
          </a:pPr>
          <a:r>
            <a:rPr lang="es-MX" sz="1200" kern="1200" dirty="0"/>
            <a:t>Evalúa los efectos sobre la población</a:t>
          </a:r>
          <a:endParaRPr lang="es-EC" sz="1200" kern="1200" dirty="0"/>
        </a:p>
      </dsp:txBody>
      <dsp:txXfrm>
        <a:off x="5454966" y="434783"/>
        <a:ext cx="2391453" cy="9882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920C2-E8E5-42E8-8A01-4205A09B6F67}">
      <dsp:nvSpPr>
        <dsp:cNvPr id="0" name=""/>
        <dsp:cNvSpPr/>
      </dsp:nvSpPr>
      <dsp:spPr>
        <a:xfrm>
          <a:off x="1524" y="109512"/>
          <a:ext cx="1005111" cy="1005111"/>
        </a:xfrm>
        <a:prstGeom prst="ellipse">
          <a:avLst/>
        </a:prstGeom>
        <a:blipFill rotWithShape="1">
          <a:blip xmlns:r="http://schemas.openxmlformats.org/officeDocument/2006/relationships" r:embed="rId1">
            <a:duotone>
              <a:schemeClr val="accent2">
                <a:hueOff val="0"/>
                <a:satOff val="0"/>
                <a:lumOff val="0"/>
                <a:alphaOff val="0"/>
                <a:tint val="67000"/>
                <a:shade val="65000"/>
              </a:schemeClr>
              <a:schemeClr val="accent2">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MX" sz="1100" kern="1200" dirty="0"/>
            <a:t>Alcance delimitado</a:t>
          </a:r>
          <a:endParaRPr lang="es-EC" sz="1100" kern="1200" dirty="0"/>
        </a:p>
      </dsp:txBody>
      <dsp:txXfrm>
        <a:off x="148719" y="256707"/>
        <a:ext cx="710721" cy="710721"/>
      </dsp:txXfrm>
    </dsp:sp>
    <dsp:sp modelId="{B8906EA5-CF6C-42E3-97E5-EDCD962723C6}">
      <dsp:nvSpPr>
        <dsp:cNvPr id="0" name=""/>
        <dsp:cNvSpPr/>
      </dsp:nvSpPr>
      <dsp:spPr>
        <a:xfrm rot="18218256">
          <a:off x="939241" y="385695"/>
          <a:ext cx="436020" cy="0"/>
        </a:xfrm>
        <a:custGeom>
          <a:avLst/>
          <a:gdLst/>
          <a:ahLst/>
          <a:cxnLst/>
          <a:rect l="0" t="0" r="0" b="0"/>
          <a:pathLst>
            <a:path>
              <a:moveTo>
                <a:pt x="0" y="0"/>
              </a:moveTo>
              <a:lnTo>
                <a:pt x="436020"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F960A-1F35-4A59-87B7-4D3B4BC6611C}">
      <dsp:nvSpPr>
        <dsp:cNvPr id="0" name=""/>
        <dsp:cNvSpPr/>
      </dsp:nvSpPr>
      <dsp:spPr>
        <a:xfrm rot="14181744">
          <a:off x="2248801" y="385695"/>
          <a:ext cx="436020" cy="0"/>
        </a:xfrm>
        <a:custGeom>
          <a:avLst/>
          <a:gdLst/>
          <a:ahLst/>
          <a:cxnLst/>
          <a:rect l="0" t="0" r="0" b="0"/>
          <a:pathLst>
            <a:path>
              <a:moveTo>
                <a:pt x="0" y="0"/>
              </a:moveTo>
              <a:lnTo>
                <a:pt x="436020"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B841EC-7FAA-4ACE-822B-F5D0A0CB58AA}">
      <dsp:nvSpPr>
        <dsp:cNvPr id="0" name=""/>
        <dsp:cNvSpPr/>
      </dsp:nvSpPr>
      <dsp:spPr>
        <a:xfrm>
          <a:off x="1278016" y="204189"/>
          <a:ext cx="117483" cy="0"/>
        </a:xfrm>
        <a:prstGeom prst="line">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54CD0-26B2-4ED5-91F7-4495AAD98D51}">
      <dsp:nvSpPr>
        <dsp:cNvPr id="0" name=""/>
        <dsp:cNvSpPr/>
      </dsp:nvSpPr>
      <dsp:spPr>
        <a:xfrm>
          <a:off x="1395499" y="249"/>
          <a:ext cx="833064" cy="407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s-MX" sz="700" kern="1200" dirty="0"/>
            <a:t>Dimensión geográfica</a:t>
          </a:r>
          <a:endParaRPr lang="es-EC" sz="700" kern="1200" dirty="0"/>
        </a:p>
      </dsp:txBody>
      <dsp:txXfrm>
        <a:off x="1395499" y="249"/>
        <a:ext cx="833064" cy="407878"/>
      </dsp:txXfrm>
    </dsp:sp>
    <dsp:sp modelId="{948A914C-CAC4-43C5-A4BD-F8FF4AFECB0D}">
      <dsp:nvSpPr>
        <dsp:cNvPr id="0" name=""/>
        <dsp:cNvSpPr/>
      </dsp:nvSpPr>
      <dsp:spPr>
        <a:xfrm>
          <a:off x="2228564" y="204189"/>
          <a:ext cx="117483" cy="0"/>
        </a:xfrm>
        <a:prstGeom prst="line">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41454-3D9F-4365-9F5A-FEA0EFA9DB57}">
      <dsp:nvSpPr>
        <dsp:cNvPr id="0" name=""/>
        <dsp:cNvSpPr/>
      </dsp:nvSpPr>
      <dsp:spPr>
        <a:xfrm>
          <a:off x="1036487" y="612067"/>
          <a:ext cx="241528" cy="0"/>
        </a:xfrm>
        <a:custGeom>
          <a:avLst/>
          <a:gdLst/>
          <a:ahLst/>
          <a:cxnLst/>
          <a:rect l="0" t="0" r="0" b="0"/>
          <a:pathLst>
            <a:path>
              <a:moveTo>
                <a:pt x="0" y="0"/>
              </a:moveTo>
              <a:lnTo>
                <a:pt x="241528"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7B2EB4-49FA-4208-B1AF-E7F2FE0A85D2}">
      <dsp:nvSpPr>
        <dsp:cNvPr id="0" name=""/>
        <dsp:cNvSpPr/>
      </dsp:nvSpPr>
      <dsp:spPr>
        <a:xfrm rot="10800000">
          <a:off x="2346047" y="612067"/>
          <a:ext cx="241528" cy="0"/>
        </a:xfrm>
        <a:custGeom>
          <a:avLst/>
          <a:gdLst/>
          <a:ahLst/>
          <a:cxnLst/>
          <a:rect l="0" t="0" r="0" b="0"/>
          <a:pathLst>
            <a:path>
              <a:moveTo>
                <a:pt x="0" y="0"/>
              </a:moveTo>
              <a:lnTo>
                <a:pt x="241528"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5A3FD4-E8F4-4CB7-8822-9692CECF60D5}">
      <dsp:nvSpPr>
        <dsp:cNvPr id="0" name=""/>
        <dsp:cNvSpPr/>
      </dsp:nvSpPr>
      <dsp:spPr>
        <a:xfrm>
          <a:off x="1278016" y="612068"/>
          <a:ext cx="117483" cy="0"/>
        </a:xfrm>
        <a:prstGeom prst="line">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3E6D6D-9D34-4DE5-A7C1-925710D546DC}">
      <dsp:nvSpPr>
        <dsp:cNvPr id="0" name=""/>
        <dsp:cNvSpPr/>
      </dsp:nvSpPr>
      <dsp:spPr>
        <a:xfrm>
          <a:off x="1395499" y="408128"/>
          <a:ext cx="833064" cy="407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s-MX" sz="700" kern="1200" dirty="0"/>
            <a:t>Temporal</a:t>
          </a:r>
          <a:endParaRPr lang="es-EC" sz="700" kern="1200" dirty="0"/>
        </a:p>
      </dsp:txBody>
      <dsp:txXfrm>
        <a:off x="1395499" y="408128"/>
        <a:ext cx="833064" cy="407878"/>
      </dsp:txXfrm>
    </dsp:sp>
    <dsp:sp modelId="{DA30B8BD-06E9-4BC4-8C0F-863D2E0F2658}">
      <dsp:nvSpPr>
        <dsp:cNvPr id="0" name=""/>
        <dsp:cNvSpPr/>
      </dsp:nvSpPr>
      <dsp:spPr>
        <a:xfrm>
          <a:off x="2228564" y="612068"/>
          <a:ext cx="117483" cy="0"/>
        </a:xfrm>
        <a:prstGeom prst="line">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21C88F-6CB6-4270-9181-437866822CAB}">
      <dsp:nvSpPr>
        <dsp:cNvPr id="0" name=""/>
        <dsp:cNvSpPr/>
      </dsp:nvSpPr>
      <dsp:spPr>
        <a:xfrm rot="3381744">
          <a:off x="939241" y="838440"/>
          <a:ext cx="436020" cy="0"/>
        </a:xfrm>
        <a:custGeom>
          <a:avLst/>
          <a:gdLst/>
          <a:ahLst/>
          <a:cxnLst/>
          <a:rect l="0" t="0" r="0" b="0"/>
          <a:pathLst>
            <a:path>
              <a:moveTo>
                <a:pt x="0" y="0"/>
              </a:moveTo>
              <a:lnTo>
                <a:pt x="436020"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B2DAF-99E1-4DDB-81DF-E18F10B483B9}">
      <dsp:nvSpPr>
        <dsp:cNvPr id="0" name=""/>
        <dsp:cNvSpPr/>
      </dsp:nvSpPr>
      <dsp:spPr>
        <a:xfrm rot="7418256">
          <a:off x="2248801" y="838440"/>
          <a:ext cx="436020" cy="0"/>
        </a:xfrm>
        <a:custGeom>
          <a:avLst/>
          <a:gdLst/>
          <a:ahLst/>
          <a:cxnLst/>
          <a:rect l="0" t="0" r="0" b="0"/>
          <a:pathLst>
            <a:path>
              <a:moveTo>
                <a:pt x="0" y="0"/>
              </a:moveTo>
              <a:lnTo>
                <a:pt x="436020"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798C3E-5925-4E93-BA27-9FFC55C32D98}">
      <dsp:nvSpPr>
        <dsp:cNvPr id="0" name=""/>
        <dsp:cNvSpPr/>
      </dsp:nvSpPr>
      <dsp:spPr>
        <a:xfrm>
          <a:off x="1278016" y="1019946"/>
          <a:ext cx="117483" cy="0"/>
        </a:xfrm>
        <a:prstGeom prst="line">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A0ADA-10A0-4CFF-AC55-2D5E3524AFB5}">
      <dsp:nvSpPr>
        <dsp:cNvPr id="0" name=""/>
        <dsp:cNvSpPr/>
      </dsp:nvSpPr>
      <dsp:spPr>
        <a:xfrm>
          <a:off x="1395499" y="816007"/>
          <a:ext cx="833064" cy="407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s-MX" sz="700" kern="1200" dirty="0"/>
            <a:t>Sociodemográfica</a:t>
          </a:r>
          <a:endParaRPr lang="es-EC" sz="700" kern="1200" dirty="0"/>
        </a:p>
      </dsp:txBody>
      <dsp:txXfrm>
        <a:off x="1395499" y="816007"/>
        <a:ext cx="833064" cy="407878"/>
      </dsp:txXfrm>
    </dsp:sp>
    <dsp:sp modelId="{40B7A5DF-3A35-4DC4-9DA4-3884853AB66D}">
      <dsp:nvSpPr>
        <dsp:cNvPr id="0" name=""/>
        <dsp:cNvSpPr/>
      </dsp:nvSpPr>
      <dsp:spPr>
        <a:xfrm>
          <a:off x="2228564" y="1019946"/>
          <a:ext cx="117483" cy="0"/>
        </a:xfrm>
        <a:prstGeom prst="line">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D01923-44CC-462A-8584-5BCD5E6F83FD}">
      <dsp:nvSpPr>
        <dsp:cNvPr id="0" name=""/>
        <dsp:cNvSpPr/>
      </dsp:nvSpPr>
      <dsp:spPr>
        <a:xfrm>
          <a:off x="2617427" y="109512"/>
          <a:ext cx="1005111" cy="1005111"/>
        </a:xfrm>
        <a:prstGeom prst="ellipse">
          <a:avLst/>
        </a:prstGeom>
        <a:blipFill rotWithShape="1">
          <a:blip xmlns:r="http://schemas.openxmlformats.org/officeDocument/2006/relationships" r:embed="rId1">
            <a:duotone>
              <a:schemeClr val="accent2">
                <a:hueOff val="4681519"/>
                <a:satOff val="-5839"/>
                <a:lumOff val="1373"/>
                <a:alphaOff val="0"/>
                <a:tint val="67000"/>
                <a:shade val="65000"/>
              </a:schemeClr>
              <a:schemeClr val="accent2">
                <a:hueOff val="4681519"/>
                <a:satOff val="-5839"/>
                <a:lumOff val="1373"/>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MX" sz="1100" kern="1200" dirty="0"/>
            <a:t>Métodos a emplearse</a:t>
          </a:r>
          <a:endParaRPr lang="es-EC" sz="1100" kern="1200" dirty="0"/>
        </a:p>
      </dsp:txBody>
      <dsp:txXfrm>
        <a:off x="2764622" y="256707"/>
        <a:ext cx="710721" cy="71072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BC0E6-4D5B-46BA-85FF-A97B07CF17A5}">
      <dsp:nvSpPr>
        <dsp:cNvPr id="0" name=""/>
        <dsp:cNvSpPr/>
      </dsp:nvSpPr>
      <dsp:spPr>
        <a:xfrm>
          <a:off x="-1788707" y="-277878"/>
          <a:ext cx="2139932" cy="2139932"/>
        </a:xfrm>
        <a:prstGeom prst="blockArc">
          <a:avLst>
            <a:gd name="adj1" fmla="val 18900000"/>
            <a:gd name="adj2" fmla="val 2700000"/>
            <a:gd name="adj3" fmla="val 1009"/>
          </a:avLst>
        </a:prstGeom>
        <a:noFill/>
        <a:ln w="127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C15BDA-B542-4095-B04E-76C1C5D55CEF}">
      <dsp:nvSpPr>
        <dsp:cNvPr id="0" name=""/>
        <dsp:cNvSpPr/>
      </dsp:nvSpPr>
      <dsp:spPr>
        <a:xfrm>
          <a:off x="225724" y="158417"/>
          <a:ext cx="2134518" cy="316835"/>
        </a:xfrm>
        <a:prstGeom prst="rect">
          <a:avLst/>
        </a:prstGeom>
        <a:blipFill rotWithShape="1">
          <a:blip xmlns:r="http://schemas.openxmlformats.org/officeDocument/2006/relationships" r:embed="rId1">
            <a:duotone>
              <a:schemeClr val="accent2">
                <a:shade val="80000"/>
                <a:hueOff val="0"/>
                <a:satOff val="0"/>
                <a:lumOff val="0"/>
                <a:alphaOff val="0"/>
                <a:tint val="67000"/>
                <a:shade val="65000"/>
              </a:schemeClr>
              <a:schemeClr val="accent2">
                <a:shade val="80000"/>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488" tIns="25400" rIns="25400" bIns="25400" numCol="1" spcCol="1270" anchor="ctr" anchorCtr="0">
          <a:noAutofit/>
        </a:bodyPr>
        <a:lstStyle/>
        <a:p>
          <a:pPr marL="0" lvl="0" indent="0" algn="l" defTabSz="444500">
            <a:lnSpc>
              <a:spcPct val="90000"/>
            </a:lnSpc>
            <a:spcBef>
              <a:spcPct val="0"/>
            </a:spcBef>
            <a:spcAft>
              <a:spcPct val="35000"/>
            </a:spcAft>
            <a:buNone/>
          </a:pPr>
          <a:r>
            <a:rPr lang="es-MX" sz="1000" kern="1200" dirty="0"/>
            <a:t>Detalle de las características distintivas y singularidades</a:t>
          </a:r>
          <a:endParaRPr lang="es-EC" sz="1000" kern="1200" dirty="0"/>
        </a:p>
      </dsp:txBody>
      <dsp:txXfrm>
        <a:off x="225724" y="158417"/>
        <a:ext cx="2134518" cy="316835"/>
      </dsp:txXfrm>
    </dsp:sp>
    <dsp:sp modelId="{073D28B7-9B13-4096-89B0-0103779C2718}">
      <dsp:nvSpPr>
        <dsp:cNvPr id="0" name=""/>
        <dsp:cNvSpPr/>
      </dsp:nvSpPr>
      <dsp:spPr>
        <a:xfrm>
          <a:off x="27702" y="118813"/>
          <a:ext cx="396043" cy="396043"/>
        </a:xfrm>
        <a:prstGeom prst="ellipse">
          <a:avLst/>
        </a:prstGeom>
        <a:solidFill>
          <a:schemeClr val="bg1"/>
        </a:solidFill>
        <a:ln w="6350" cap="flat" cmpd="sng" algn="ctr">
          <a:solidFill>
            <a:schemeClr val="accent2">
              <a:shade val="8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7FFB4CB-C927-424A-B096-B75C3A353F21}">
      <dsp:nvSpPr>
        <dsp:cNvPr id="0" name=""/>
        <dsp:cNvSpPr/>
      </dsp:nvSpPr>
      <dsp:spPr>
        <a:xfrm>
          <a:off x="340894" y="633670"/>
          <a:ext cx="2019349" cy="316835"/>
        </a:xfrm>
        <a:prstGeom prst="rect">
          <a:avLst/>
        </a:prstGeom>
        <a:blipFill rotWithShape="1">
          <a:blip xmlns:r="http://schemas.openxmlformats.org/officeDocument/2006/relationships" r:embed="rId1">
            <a:duotone>
              <a:schemeClr val="accent2">
                <a:shade val="80000"/>
                <a:hueOff val="-17936"/>
                <a:satOff val="-2012"/>
                <a:lumOff val="12840"/>
                <a:alphaOff val="0"/>
                <a:tint val="67000"/>
                <a:shade val="65000"/>
              </a:schemeClr>
              <a:schemeClr val="accent2">
                <a:shade val="80000"/>
                <a:hueOff val="-17936"/>
                <a:satOff val="-2012"/>
                <a:lumOff val="1284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488" tIns="25400" rIns="25400" bIns="25400" numCol="1" spcCol="1270" anchor="ctr" anchorCtr="0">
          <a:noAutofit/>
        </a:bodyPr>
        <a:lstStyle/>
        <a:p>
          <a:pPr marL="0" lvl="0" indent="0" algn="l" defTabSz="444500">
            <a:lnSpc>
              <a:spcPct val="90000"/>
            </a:lnSpc>
            <a:spcBef>
              <a:spcPct val="0"/>
            </a:spcBef>
            <a:spcAft>
              <a:spcPct val="35000"/>
            </a:spcAft>
            <a:buNone/>
          </a:pPr>
          <a:r>
            <a:rPr lang="es-MX" sz="1000" kern="1200" dirty="0"/>
            <a:t>Busca información de la fuente primaria (población)</a:t>
          </a:r>
          <a:endParaRPr lang="es-EC" sz="1000" kern="1200" dirty="0"/>
        </a:p>
      </dsp:txBody>
      <dsp:txXfrm>
        <a:off x="340894" y="633670"/>
        <a:ext cx="2019349" cy="316835"/>
      </dsp:txXfrm>
    </dsp:sp>
    <dsp:sp modelId="{B2B251BA-5212-4BB4-BA96-724EA9C1B2C2}">
      <dsp:nvSpPr>
        <dsp:cNvPr id="0" name=""/>
        <dsp:cNvSpPr/>
      </dsp:nvSpPr>
      <dsp:spPr>
        <a:xfrm>
          <a:off x="142872" y="594065"/>
          <a:ext cx="396043" cy="396043"/>
        </a:xfrm>
        <a:prstGeom prst="ellipse">
          <a:avLst/>
        </a:prstGeom>
        <a:solidFill>
          <a:schemeClr val="bg1"/>
        </a:solidFill>
        <a:ln w="6350" cap="flat" cmpd="sng" algn="ctr">
          <a:solidFill>
            <a:schemeClr val="accent2">
              <a:shade val="80000"/>
              <a:hueOff val="-17936"/>
              <a:satOff val="-2012"/>
              <a:lumOff val="12840"/>
              <a:alphaOff val="0"/>
            </a:schemeClr>
          </a:solidFill>
          <a:prstDash val="solid"/>
        </a:ln>
        <a:effectLst/>
      </dsp:spPr>
      <dsp:style>
        <a:lnRef idx="1">
          <a:scrgbClr r="0" g="0" b="0"/>
        </a:lnRef>
        <a:fillRef idx="2">
          <a:scrgbClr r="0" g="0" b="0"/>
        </a:fillRef>
        <a:effectRef idx="0">
          <a:scrgbClr r="0" g="0" b="0"/>
        </a:effectRef>
        <a:fontRef idx="minor"/>
      </dsp:style>
    </dsp:sp>
    <dsp:sp modelId="{9F79DA6B-B15F-4717-84F6-9A5E68E74A5E}">
      <dsp:nvSpPr>
        <dsp:cNvPr id="0" name=""/>
        <dsp:cNvSpPr/>
      </dsp:nvSpPr>
      <dsp:spPr>
        <a:xfrm>
          <a:off x="225724" y="1108923"/>
          <a:ext cx="2134518" cy="316835"/>
        </a:xfrm>
        <a:prstGeom prst="rect">
          <a:avLst/>
        </a:prstGeom>
        <a:blipFill rotWithShape="1">
          <a:blip xmlns:r="http://schemas.openxmlformats.org/officeDocument/2006/relationships" r:embed="rId1">
            <a:duotone>
              <a:schemeClr val="accent2">
                <a:shade val="80000"/>
                <a:hueOff val="-35872"/>
                <a:satOff val="-4024"/>
                <a:lumOff val="25680"/>
                <a:alphaOff val="0"/>
                <a:tint val="67000"/>
                <a:shade val="65000"/>
              </a:schemeClr>
              <a:schemeClr val="accent2">
                <a:shade val="80000"/>
                <a:hueOff val="-35872"/>
                <a:satOff val="-4024"/>
                <a:lumOff val="2568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1488" tIns="25400" rIns="25400" bIns="25400" numCol="1" spcCol="1270" anchor="ctr" anchorCtr="0">
          <a:noAutofit/>
        </a:bodyPr>
        <a:lstStyle/>
        <a:p>
          <a:pPr marL="0" lvl="0" indent="0" algn="l" defTabSz="444500">
            <a:lnSpc>
              <a:spcPct val="90000"/>
            </a:lnSpc>
            <a:spcBef>
              <a:spcPct val="0"/>
            </a:spcBef>
            <a:spcAft>
              <a:spcPct val="35000"/>
            </a:spcAft>
            <a:buNone/>
          </a:pPr>
          <a:r>
            <a:rPr lang="es-MX" sz="1000" kern="1200" dirty="0"/>
            <a:t>Describe cada aspecto de investigación </a:t>
          </a:r>
          <a:endParaRPr lang="es-EC" sz="1000" kern="1200" dirty="0"/>
        </a:p>
      </dsp:txBody>
      <dsp:txXfrm>
        <a:off x="225724" y="1108923"/>
        <a:ext cx="2134518" cy="316835"/>
      </dsp:txXfrm>
    </dsp:sp>
    <dsp:sp modelId="{3091E11E-93F3-41DD-BCC6-E5826559343D}">
      <dsp:nvSpPr>
        <dsp:cNvPr id="0" name=""/>
        <dsp:cNvSpPr/>
      </dsp:nvSpPr>
      <dsp:spPr>
        <a:xfrm>
          <a:off x="27702" y="1069318"/>
          <a:ext cx="396043" cy="396043"/>
        </a:xfrm>
        <a:prstGeom prst="ellipse">
          <a:avLst/>
        </a:prstGeom>
        <a:solidFill>
          <a:schemeClr val="bg1"/>
        </a:solidFill>
        <a:ln w="6350" cap="flat" cmpd="sng" algn="ctr">
          <a:solidFill>
            <a:schemeClr val="accent2">
              <a:shade val="80000"/>
              <a:hueOff val="-35872"/>
              <a:satOff val="-4024"/>
              <a:lumOff val="2568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9DD6E-CE7B-4803-9A47-5CA94DE90B8A}">
      <dsp:nvSpPr>
        <dsp:cNvPr id="0" name=""/>
        <dsp:cNvSpPr/>
      </dsp:nvSpPr>
      <dsp:spPr>
        <a:xfrm>
          <a:off x="1599" y="0"/>
          <a:ext cx="1423810" cy="447824"/>
        </a:xfrm>
        <a:prstGeom prst="chevron">
          <a:avLst/>
        </a:prstGeom>
        <a:blipFill rotWithShape="1">
          <a:blip xmlns:r="http://schemas.openxmlformats.org/officeDocument/2006/relationships" r:embed="rId1">
            <a:duotone>
              <a:schemeClr val="accent5">
                <a:hueOff val="0"/>
                <a:satOff val="0"/>
                <a:lumOff val="0"/>
                <a:alphaOff val="0"/>
                <a:tint val="67000"/>
                <a:shade val="65000"/>
              </a:schemeClr>
              <a:schemeClr val="accent5">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s-MX" sz="900" kern="1200" dirty="0"/>
            <a:t>Analizar</a:t>
          </a:r>
          <a:endParaRPr lang="es-EC" sz="900" kern="1200" dirty="0"/>
        </a:p>
      </dsp:txBody>
      <dsp:txXfrm>
        <a:off x="225511" y="0"/>
        <a:ext cx="975986" cy="447824"/>
      </dsp:txXfrm>
    </dsp:sp>
    <dsp:sp modelId="{C13326AF-5569-4597-959B-78B600573F36}">
      <dsp:nvSpPr>
        <dsp:cNvPr id="0" name=""/>
        <dsp:cNvSpPr/>
      </dsp:nvSpPr>
      <dsp:spPr>
        <a:xfrm>
          <a:off x="1283029" y="0"/>
          <a:ext cx="1423810" cy="447824"/>
        </a:xfrm>
        <a:prstGeom prst="chevron">
          <a:avLst/>
        </a:prstGeom>
        <a:blipFill rotWithShape="1">
          <a:blip xmlns:r="http://schemas.openxmlformats.org/officeDocument/2006/relationships" r:embed="rId1">
            <a:duotone>
              <a:schemeClr val="accent5">
                <a:hueOff val="-2483469"/>
                <a:satOff val="9953"/>
                <a:lumOff val="2157"/>
                <a:alphaOff val="0"/>
                <a:tint val="67000"/>
                <a:shade val="65000"/>
              </a:schemeClr>
              <a:schemeClr val="accent5">
                <a:hueOff val="-2483469"/>
                <a:satOff val="9953"/>
                <a:lumOff val="2157"/>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s-MX" sz="900" kern="1200" dirty="0"/>
            <a:t>Describir </a:t>
          </a:r>
          <a:endParaRPr lang="es-EC" sz="900" kern="1200" dirty="0"/>
        </a:p>
      </dsp:txBody>
      <dsp:txXfrm>
        <a:off x="1506941" y="0"/>
        <a:ext cx="975986" cy="447824"/>
      </dsp:txXfrm>
    </dsp:sp>
    <dsp:sp modelId="{0703268E-9DF5-4C9A-8F55-58EABE338F44}">
      <dsp:nvSpPr>
        <dsp:cNvPr id="0" name=""/>
        <dsp:cNvSpPr/>
      </dsp:nvSpPr>
      <dsp:spPr>
        <a:xfrm>
          <a:off x="2564458" y="0"/>
          <a:ext cx="1423810" cy="447824"/>
        </a:xfrm>
        <a:prstGeom prst="chevron">
          <a:avLst/>
        </a:prstGeom>
        <a:blipFill rotWithShape="1">
          <a:blip xmlns:r="http://schemas.openxmlformats.org/officeDocument/2006/relationships" r:embed="rId1">
            <a:duotone>
              <a:schemeClr val="accent5">
                <a:hueOff val="-4966938"/>
                <a:satOff val="19906"/>
                <a:lumOff val="4314"/>
                <a:alphaOff val="0"/>
                <a:tint val="67000"/>
                <a:shade val="65000"/>
              </a:schemeClr>
              <a:schemeClr val="accent5">
                <a:hueOff val="-4966938"/>
                <a:satOff val="19906"/>
                <a:lumOff val="4314"/>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s-MX" sz="900" kern="1200" dirty="0"/>
            <a:t>Comportamiento y efectos</a:t>
          </a:r>
          <a:endParaRPr lang="es-EC" sz="900" kern="1200" dirty="0"/>
        </a:p>
      </dsp:txBody>
      <dsp:txXfrm>
        <a:off x="2788370" y="0"/>
        <a:ext cx="975986" cy="447824"/>
      </dsp:txXfrm>
    </dsp:sp>
    <dsp:sp modelId="{5A347CE0-E7D7-4195-B46F-EF1130F709B0}">
      <dsp:nvSpPr>
        <dsp:cNvPr id="0" name=""/>
        <dsp:cNvSpPr/>
      </dsp:nvSpPr>
      <dsp:spPr>
        <a:xfrm>
          <a:off x="3845888" y="0"/>
          <a:ext cx="1423810" cy="447824"/>
        </a:xfrm>
        <a:prstGeom prst="chevron">
          <a:avLst/>
        </a:prstGeom>
        <a:blipFill rotWithShape="1">
          <a:blip xmlns:r="http://schemas.openxmlformats.org/officeDocument/2006/relationships" r:embed="rId1">
            <a:duotone>
              <a:schemeClr val="accent5">
                <a:hueOff val="-7450407"/>
                <a:satOff val="29858"/>
                <a:lumOff val="6471"/>
                <a:alphaOff val="0"/>
                <a:tint val="67000"/>
                <a:shade val="65000"/>
              </a:schemeClr>
              <a:schemeClr val="accent5">
                <a:hueOff val="-7450407"/>
                <a:satOff val="29858"/>
                <a:lumOff val="6471"/>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s-MX" sz="900" kern="1200" dirty="0"/>
            <a:t>Fuentes de investigación </a:t>
          </a:r>
          <a:endParaRPr lang="es-EC" sz="900" kern="1200" dirty="0"/>
        </a:p>
      </dsp:txBody>
      <dsp:txXfrm>
        <a:off x="4069800" y="0"/>
        <a:ext cx="975986" cy="447824"/>
      </dsp:txXfrm>
    </dsp:sp>
    <dsp:sp modelId="{F4AE8017-1FB9-4F26-9C1B-E24FFA309641}">
      <dsp:nvSpPr>
        <dsp:cNvPr id="0" name=""/>
        <dsp:cNvSpPr/>
      </dsp:nvSpPr>
      <dsp:spPr>
        <a:xfrm>
          <a:off x="5127317" y="0"/>
          <a:ext cx="1423810" cy="447824"/>
        </a:xfrm>
        <a:prstGeom prst="chevron">
          <a:avLst/>
        </a:prstGeom>
        <a:blipFill rotWithShape="1">
          <a:blip xmlns:r="http://schemas.openxmlformats.org/officeDocument/2006/relationships" r:embed="rId1">
            <a:duotone>
              <a:schemeClr val="accent5">
                <a:hueOff val="-9933876"/>
                <a:satOff val="39811"/>
                <a:lumOff val="8628"/>
                <a:alphaOff val="0"/>
                <a:tint val="67000"/>
                <a:shade val="65000"/>
              </a:schemeClr>
              <a:schemeClr val="accent5">
                <a:hueOff val="-9933876"/>
                <a:satOff val="39811"/>
                <a:lumOff val="8628"/>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s-MX" sz="900" kern="1200" dirty="0"/>
            <a:t>Explicar</a:t>
          </a:r>
          <a:endParaRPr lang="es-EC" sz="900" kern="1200" dirty="0"/>
        </a:p>
      </dsp:txBody>
      <dsp:txXfrm>
        <a:off x="5351229" y="0"/>
        <a:ext cx="975986" cy="44782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A5321-D7E0-43AA-85F5-36D1C6624F61}">
      <dsp:nvSpPr>
        <dsp:cNvPr id="0" name=""/>
        <dsp:cNvSpPr/>
      </dsp:nvSpPr>
      <dsp:spPr>
        <a:xfrm>
          <a:off x="1345312" y="943992"/>
          <a:ext cx="268773" cy="288931"/>
        </a:xfrm>
        <a:custGeom>
          <a:avLst/>
          <a:gdLst/>
          <a:ahLst/>
          <a:cxnLst/>
          <a:rect l="0" t="0" r="0" b="0"/>
          <a:pathLst>
            <a:path>
              <a:moveTo>
                <a:pt x="0" y="0"/>
              </a:moveTo>
              <a:lnTo>
                <a:pt x="134386" y="0"/>
              </a:lnTo>
              <a:lnTo>
                <a:pt x="134386" y="288931"/>
              </a:lnTo>
              <a:lnTo>
                <a:pt x="268773" y="28893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F86C9-06A3-4C63-AF16-A085B37590A9}">
      <dsp:nvSpPr>
        <dsp:cNvPr id="0" name=""/>
        <dsp:cNvSpPr/>
      </dsp:nvSpPr>
      <dsp:spPr>
        <a:xfrm>
          <a:off x="1345312" y="655060"/>
          <a:ext cx="268773" cy="288931"/>
        </a:xfrm>
        <a:custGeom>
          <a:avLst/>
          <a:gdLst/>
          <a:ahLst/>
          <a:cxnLst/>
          <a:rect l="0" t="0" r="0" b="0"/>
          <a:pathLst>
            <a:path>
              <a:moveTo>
                <a:pt x="0" y="288931"/>
              </a:moveTo>
              <a:lnTo>
                <a:pt x="134386" y="288931"/>
              </a:lnTo>
              <a:lnTo>
                <a:pt x="134386" y="0"/>
              </a:lnTo>
              <a:lnTo>
                <a:pt x="268773"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3163A-81DD-4713-BFF9-4B16E45EC010}">
      <dsp:nvSpPr>
        <dsp:cNvPr id="0" name=""/>
        <dsp:cNvSpPr/>
      </dsp:nvSpPr>
      <dsp:spPr>
        <a:xfrm>
          <a:off x="1445" y="739052"/>
          <a:ext cx="1343867" cy="409879"/>
        </a:xfrm>
        <a:prstGeom prst="rect">
          <a:avLst/>
        </a:prstGeom>
        <a:blipFill rotWithShape="1">
          <a:blip xmlns:r="http://schemas.openxmlformats.org/officeDocument/2006/relationships" r:embed="rId1">
            <a:duotone>
              <a:schemeClr val="accent1">
                <a:hueOff val="0"/>
                <a:satOff val="0"/>
                <a:lumOff val="0"/>
                <a:alphaOff val="0"/>
                <a:tint val="67000"/>
                <a:shade val="65000"/>
              </a:schemeClr>
              <a:schemeClr val="accent1">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kern="1200" dirty="0"/>
            <a:t>Fuente información mixta</a:t>
          </a:r>
          <a:endParaRPr lang="es-EC" sz="1300" kern="1200" dirty="0"/>
        </a:p>
      </dsp:txBody>
      <dsp:txXfrm>
        <a:off x="1445" y="739052"/>
        <a:ext cx="1343867" cy="409879"/>
      </dsp:txXfrm>
    </dsp:sp>
    <dsp:sp modelId="{74586399-5C2A-4CEB-A669-910C8CFE7E2F}">
      <dsp:nvSpPr>
        <dsp:cNvPr id="0" name=""/>
        <dsp:cNvSpPr/>
      </dsp:nvSpPr>
      <dsp:spPr>
        <a:xfrm>
          <a:off x="1614086" y="450120"/>
          <a:ext cx="1343867" cy="409879"/>
        </a:xfrm>
        <a:prstGeom prst="rect">
          <a:avLst/>
        </a:prstGeom>
        <a:blipFill rotWithShape="1">
          <a:blip xmlns:r="http://schemas.openxmlformats.org/officeDocument/2006/relationships" r:embed="rId1">
            <a:duotone>
              <a:schemeClr val="accent3">
                <a:hueOff val="0"/>
                <a:satOff val="0"/>
                <a:lumOff val="0"/>
                <a:alphaOff val="0"/>
                <a:tint val="67000"/>
                <a:shade val="65000"/>
              </a:schemeClr>
              <a:schemeClr val="accent3">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kern="1200" dirty="0"/>
            <a:t>Fuente primaria</a:t>
          </a:r>
          <a:endParaRPr lang="es-EC" sz="1300" kern="1200" dirty="0"/>
        </a:p>
      </dsp:txBody>
      <dsp:txXfrm>
        <a:off x="1614086" y="450120"/>
        <a:ext cx="1343867" cy="409879"/>
      </dsp:txXfrm>
    </dsp:sp>
    <dsp:sp modelId="{2A168421-F13F-4B2F-AD42-E1EE7A1429EF}">
      <dsp:nvSpPr>
        <dsp:cNvPr id="0" name=""/>
        <dsp:cNvSpPr/>
      </dsp:nvSpPr>
      <dsp:spPr>
        <a:xfrm>
          <a:off x="1614086" y="1027983"/>
          <a:ext cx="1343867" cy="409879"/>
        </a:xfrm>
        <a:prstGeom prst="rect">
          <a:avLst/>
        </a:prstGeom>
        <a:blipFill rotWithShape="1">
          <a:blip xmlns:r="http://schemas.openxmlformats.org/officeDocument/2006/relationships" r:embed="rId1">
            <a:duotone>
              <a:schemeClr val="accent3">
                <a:hueOff val="0"/>
                <a:satOff val="0"/>
                <a:lumOff val="0"/>
                <a:alphaOff val="0"/>
                <a:tint val="67000"/>
                <a:shade val="65000"/>
              </a:schemeClr>
              <a:schemeClr val="accent3">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kern="1200" dirty="0"/>
            <a:t>Fuente secundaria</a:t>
          </a:r>
          <a:endParaRPr lang="es-EC" sz="1300" kern="1200" dirty="0"/>
        </a:p>
      </dsp:txBody>
      <dsp:txXfrm>
        <a:off x="1614086" y="1027983"/>
        <a:ext cx="1343867" cy="409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E9D0A-E5F9-4E0B-A990-459ABEA9A90F}">
      <dsp:nvSpPr>
        <dsp:cNvPr id="0" name=""/>
        <dsp:cNvSpPr/>
      </dsp:nvSpPr>
      <dsp:spPr>
        <a:xfrm>
          <a:off x="2423" y="137265"/>
          <a:ext cx="1597677" cy="1597677"/>
        </a:xfrm>
        <a:prstGeom prst="ellipse">
          <a:avLst/>
        </a:prstGeom>
        <a:solidFill>
          <a:schemeClr val="accent3">
            <a:lumMod val="20000"/>
            <a:lumOff val="80000"/>
          </a:schemeClr>
        </a:solidFill>
        <a:ln>
          <a:solidFill>
            <a:schemeClr val="accent3">
              <a:lumMod val="60000"/>
              <a:lumOff val="40000"/>
            </a:schemeClr>
          </a:solid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latin typeface="+mj-lt"/>
            </a:rPr>
            <a:t>Finanzas personales (1920)</a:t>
          </a:r>
        </a:p>
      </dsp:txBody>
      <dsp:txXfrm>
        <a:off x="236397" y="371239"/>
        <a:ext cx="1129729" cy="1129729"/>
      </dsp:txXfrm>
    </dsp:sp>
    <dsp:sp modelId="{C8DAD7AB-3D2F-417E-A262-19C9C9825955}">
      <dsp:nvSpPr>
        <dsp:cNvPr id="0" name=""/>
        <dsp:cNvSpPr/>
      </dsp:nvSpPr>
      <dsp:spPr>
        <a:xfrm rot="18279718">
          <a:off x="1501989" y="589858"/>
          <a:ext cx="675046" cy="0"/>
        </a:xfrm>
        <a:custGeom>
          <a:avLst/>
          <a:gdLst/>
          <a:ahLst/>
          <a:cxnLst/>
          <a:rect l="0" t="0" r="0" b="0"/>
          <a:pathLst>
            <a:path>
              <a:moveTo>
                <a:pt x="0" y="0"/>
              </a:moveTo>
              <a:lnTo>
                <a:pt x="675046"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3FA1CE-1A8B-458D-9AA9-567151297D47}">
      <dsp:nvSpPr>
        <dsp:cNvPr id="0" name=""/>
        <dsp:cNvSpPr/>
      </dsp:nvSpPr>
      <dsp:spPr>
        <a:xfrm rot="14120282">
          <a:off x="3583603" y="589858"/>
          <a:ext cx="675046" cy="0"/>
        </a:xfrm>
        <a:custGeom>
          <a:avLst/>
          <a:gdLst/>
          <a:ahLst/>
          <a:cxnLst/>
          <a:rect l="0" t="0" r="0" b="0"/>
          <a:pathLst>
            <a:path>
              <a:moveTo>
                <a:pt x="0" y="0"/>
              </a:moveTo>
              <a:lnTo>
                <a:pt x="675046"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5520C6-3090-49E4-A7B7-E2F41EF9D4AF}">
      <dsp:nvSpPr>
        <dsp:cNvPr id="0" name=""/>
        <dsp:cNvSpPr/>
      </dsp:nvSpPr>
      <dsp:spPr>
        <a:xfrm>
          <a:off x="2031473" y="312238"/>
          <a:ext cx="186746" cy="0"/>
        </a:xfrm>
        <a:prstGeom prst="line">
          <a:avLst/>
        </a:pr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6E6C4C-F07A-420C-8AB8-B3D52987BE75}">
      <dsp:nvSpPr>
        <dsp:cNvPr id="0" name=""/>
        <dsp:cNvSpPr/>
      </dsp:nvSpPr>
      <dsp:spPr>
        <a:xfrm>
          <a:off x="2218220" y="305"/>
          <a:ext cx="1324199" cy="623865"/>
        </a:xfrm>
        <a:prstGeom prst="rect">
          <a:avLst/>
        </a:prstGeom>
        <a:noFill/>
        <a:ln>
          <a:noFill/>
        </a:ln>
        <a:effectLst>
          <a:outerShdw blurRad="50800" dist="38100" dir="2700000" algn="tl" rotWithShape="0">
            <a:prstClr val="black">
              <a:alpha val="40000"/>
            </a:prstClr>
          </a:outerShdw>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mj-lt"/>
            </a:rPr>
            <a:t>Administración del dinero</a:t>
          </a:r>
        </a:p>
      </dsp:txBody>
      <dsp:txXfrm>
        <a:off x="2218220" y="305"/>
        <a:ext cx="1324199" cy="623865"/>
      </dsp:txXfrm>
    </dsp:sp>
    <dsp:sp modelId="{1E6F84AA-392D-48CD-893E-6E1467F4735E}">
      <dsp:nvSpPr>
        <dsp:cNvPr id="0" name=""/>
        <dsp:cNvSpPr/>
      </dsp:nvSpPr>
      <dsp:spPr>
        <a:xfrm>
          <a:off x="3542419" y="312238"/>
          <a:ext cx="186746" cy="0"/>
        </a:xfrm>
        <a:prstGeom prst="line">
          <a:avLst/>
        </a:pr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DB9113-57D7-41D9-B742-8BC75906D6A9}">
      <dsp:nvSpPr>
        <dsp:cNvPr id="0" name=""/>
        <dsp:cNvSpPr/>
      </dsp:nvSpPr>
      <dsp:spPr>
        <a:xfrm>
          <a:off x="1647552" y="936104"/>
          <a:ext cx="383921" cy="0"/>
        </a:xfrm>
        <a:custGeom>
          <a:avLst/>
          <a:gdLst/>
          <a:ahLst/>
          <a:cxnLst/>
          <a:rect l="0" t="0" r="0" b="0"/>
          <a:pathLst>
            <a:path>
              <a:moveTo>
                <a:pt x="0" y="0"/>
              </a:moveTo>
              <a:lnTo>
                <a:pt x="383921"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180B1-144D-4ABE-BD88-BDEEE7EB1390}">
      <dsp:nvSpPr>
        <dsp:cNvPr id="0" name=""/>
        <dsp:cNvSpPr/>
      </dsp:nvSpPr>
      <dsp:spPr>
        <a:xfrm rot="10800000">
          <a:off x="3729166" y="936104"/>
          <a:ext cx="383921" cy="0"/>
        </a:xfrm>
        <a:custGeom>
          <a:avLst/>
          <a:gdLst/>
          <a:ahLst/>
          <a:cxnLst/>
          <a:rect l="0" t="0" r="0" b="0"/>
          <a:pathLst>
            <a:path>
              <a:moveTo>
                <a:pt x="0" y="0"/>
              </a:moveTo>
              <a:lnTo>
                <a:pt x="383921"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236E2A-EC98-421F-BCEA-2BEFCF4CA6D5}">
      <dsp:nvSpPr>
        <dsp:cNvPr id="0" name=""/>
        <dsp:cNvSpPr/>
      </dsp:nvSpPr>
      <dsp:spPr>
        <a:xfrm>
          <a:off x="2031473" y="936104"/>
          <a:ext cx="186746" cy="0"/>
        </a:xfrm>
        <a:prstGeom prst="line">
          <a:avLst/>
        </a:pr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E62719-87F0-470F-B9DD-4179EF2B8850}">
      <dsp:nvSpPr>
        <dsp:cNvPr id="0" name=""/>
        <dsp:cNvSpPr/>
      </dsp:nvSpPr>
      <dsp:spPr>
        <a:xfrm>
          <a:off x="2218220" y="624171"/>
          <a:ext cx="1324199" cy="623865"/>
        </a:xfrm>
        <a:prstGeom prst="rect">
          <a:avLst/>
        </a:prstGeom>
        <a:noFill/>
        <a:ln>
          <a:noFill/>
        </a:ln>
        <a:effectLst>
          <a:outerShdw blurRad="50800" dist="38100" dir="2700000" algn="tl" rotWithShape="0">
            <a:prstClr val="black">
              <a:alpha val="40000"/>
            </a:prstClr>
          </a:outerShdw>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mj-lt"/>
            </a:rPr>
            <a:t>Abolengo desconocido</a:t>
          </a:r>
        </a:p>
      </dsp:txBody>
      <dsp:txXfrm>
        <a:off x="2218220" y="624171"/>
        <a:ext cx="1324199" cy="623865"/>
      </dsp:txXfrm>
    </dsp:sp>
    <dsp:sp modelId="{CD2927C2-715C-4D29-82CD-06DF02AD6BF0}">
      <dsp:nvSpPr>
        <dsp:cNvPr id="0" name=""/>
        <dsp:cNvSpPr/>
      </dsp:nvSpPr>
      <dsp:spPr>
        <a:xfrm>
          <a:off x="3542419" y="936104"/>
          <a:ext cx="186746" cy="0"/>
        </a:xfrm>
        <a:prstGeom prst="line">
          <a:avLst/>
        </a:pr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CE7B3C-1A21-4A73-8694-F7553F996DBF}">
      <dsp:nvSpPr>
        <dsp:cNvPr id="0" name=""/>
        <dsp:cNvSpPr/>
      </dsp:nvSpPr>
      <dsp:spPr>
        <a:xfrm rot="3320282">
          <a:off x="1501989" y="1282349"/>
          <a:ext cx="675046" cy="0"/>
        </a:xfrm>
        <a:custGeom>
          <a:avLst/>
          <a:gdLst/>
          <a:ahLst/>
          <a:cxnLst/>
          <a:rect l="0" t="0" r="0" b="0"/>
          <a:pathLst>
            <a:path>
              <a:moveTo>
                <a:pt x="0" y="0"/>
              </a:moveTo>
              <a:lnTo>
                <a:pt x="675046"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1BD5C1-E198-4890-A958-BC62E6E5D10B}">
      <dsp:nvSpPr>
        <dsp:cNvPr id="0" name=""/>
        <dsp:cNvSpPr/>
      </dsp:nvSpPr>
      <dsp:spPr>
        <a:xfrm rot="7479718">
          <a:off x="3583603" y="1282349"/>
          <a:ext cx="675046" cy="0"/>
        </a:xfrm>
        <a:custGeom>
          <a:avLst/>
          <a:gdLst/>
          <a:ahLst/>
          <a:cxnLst/>
          <a:rect l="0" t="0" r="0" b="0"/>
          <a:pathLst>
            <a:path>
              <a:moveTo>
                <a:pt x="0" y="0"/>
              </a:moveTo>
              <a:lnTo>
                <a:pt x="675046"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1E756-4BDB-4D97-B4A4-7DFA8861EE1D}">
      <dsp:nvSpPr>
        <dsp:cNvPr id="0" name=""/>
        <dsp:cNvSpPr/>
      </dsp:nvSpPr>
      <dsp:spPr>
        <a:xfrm>
          <a:off x="2031473" y="1559969"/>
          <a:ext cx="186746" cy="0"/>
        </a:xfrm>
        <a:prstGeom prst="line">
          <a:avLst/>
        </a:pr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84C9CA-485A-4401-80B0-9E6812BD544D}">
      <dsp:nvSpPr>
        <dsp:cNvPr id="0" name=""/>
        <dsp:cNvSpPr/>
      </dsp:nvSpPr>
      <dsp:spPr>
        <a:xfrm>
          <a:off x="2218220" y="1248036"/>
          <a:ext cx="1324199" cy="623865"/>
        </a:xfrm>
        <a:prstGeom prst="rect">
          <a:avLst/>
        </a:prstGeom>
        <a:noFill/>
        <a:ln>
          <a:noFill/>
        </a:ln>
        <a:effectLst>
          <a:outerShdw blurRad="50800" dist="38100" dir="2700000" algn="tl" rotWithShape="0">
            <a:prstClr val="black">
              <a:alpha val="40000"/>
            </a:prstClr>
          </a:outerShdw>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mj-lt"/>
            </a:rPr>
            <a:t>Origen de la moneda y transacciones comerciales</a:t>
          </a:r>
        </a:p>
      </dsp:txBody>
      <dsp:txXfrm>
        <a:off x="2218220" y="1248036"/>
        <a:ext cx="1324199" cy="623865"/>
      </dsp:txXfrm>
    </dsp:sp>
    <dsp:sp modelId="{6493ACEF-C78F-483B-A9B0-135267DCE657}">
      <dsp:nvSpPr>
        <dsp:cNvPr id="0" name=""/>
        <dsp:cNvSpPr/>
      </dsp:nvSpPr>
      <dsp:spPr>
        <a:xfrm>
          <a:off x="3542419" y="1559969"/>
          <a:ext cx="186746" cy="0"/>
        </a:xfrm>
        <a:prstGeom prst="line">
          <a:avLst/>
        </a:pr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05E3E-0C17-48A9-823E-A222F00FD870}">
      <dsp:nvSpPr>
        <dsp:cNvPr id="0" name=""/>
        <dsp:cNvSpPr/>
      </dsp:nvSpPr>
      <dsp:spPr>
        <a:xfrm>
          <a:off x="4160538" y="137265"/>
          <a:ext cx="1597677" cy="1597677"/>
        </a:xfrm>
        <a:prstGeom prst="ellipse">
          <a:avLst/>
        </a:prstGeom>
        <a:solidFill>
          <a:schemeClr val="accent4">
            <a:lumMod val="20000"/>
            <a:lumOff val="80000"/>
          </a:schemeClr>
        </a:solidFill>
        <a:ln>
          <a:solidFill>
            <a:schemeClr val="accent4">
              <a:lumMod val="60000"/>
              <a:lumOff val="40000"/>
            </a:schemeClr>
          </a:solid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latin typeface="+mj-lt"/>
            </a:rPr>
            <a:t>Moneda es el medio de intercambio </a:t>
          </a:r>
        </a:p>
      </dsp:txBody>
      <dsp:txXfrm>
        <a:off x="4394512" y="371239"/>
        <a:ext cx="1129729" cy="112972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69A42-0AB9-400F-95F4-BE6A5DFE90A8}">
      <dsp:nvSpPr>
        <dsp:cNvPr id="0" name=""/>
        <dsp:cNvSpPr/>
      </dsp:nvSpPr>
      <dsp:spPr>
        <a:xfrm>
          <a:off x="541734" y="386"/>
          <a:ext cx="1063965" cy="638379"/>
        </a:xfrm>
        <a:prstGeom prst="rect">
          <a:avLst/>
        </a:prstGeom>
        <a:blipFill rotWithShape="1">
          <a:blip xmlns:r="http://schemas.openxmlformats.org/officeDocument/2006/relationships" r:embed="rId1">
            <a:duotone>
              <a:schemeClr val="accent5">
                <a:hueOff val="0"/>
                <a:satOff val="0"/>
                <a:lumOff val="0"/>
                <a:alphaOff val="0"/>
                <a:tint val="67000"/>
                <a:shade val="65000"/>
              </a:schemeClr>
              <a:schemeClr val="accent5">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Información cualitativa y cuantitativa</a:t>
          </a:r>
          <a:endParaRPr lang="es-EC" sz="1000" kern="1200" dirty="0"/>
        </a:p>
      </dsp:txBody>
      <dsp:txXfrm>
        <a:off x="541734" y="386"/>
        <a:ext cx="1063965" cy="638379"/>
      </dsp:txXfrm>
    </dsp:sp>
    <dsp:sp modelId="{698C8D8D-035D-493E-BEAF-2BD6416B5A1A}">
      <dsp:nvSpPr>
        <dsp:cNvPr id="0" name=""/>
        <dsp:cNvSpPr/>
      </dsp:nvSpPr>
      <dsp:spPr>
        <a:xfrm>
          <a:off x="1712097" y="386"/>
          <a:ext cx="1063965" cy="638379"/>
        </a:xfrm>
        <a:prstGeom prst="rect">
          <a:avLst/>
        </a:prstGeom>
        <a:blipFill rotWithShape="1">
          <a:blip xmlns:r="http://schemas.openxmlformats.org/officeDocument/2006/relationships" r:embed="rId1">
            <a:duotone>
              <a:schemeClr val="accent5">
                <a:hueOff val="-2483469"/>
                <a:satOff val="9953"/>
                <a:lumOff val="2157"/>
                <a:alphaOff val="0"/>
                <a:tint val="67000"/>
                <a:shade val="65000"/>
              </a:schemeClr>
              <a:schemeClr val="accent5">
                <a:hueOff val="-2483469"/>
                <a:satOff val="9953"/>
                <a:lumOff val="2157"/>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Preguntas abiertas y cerradas</a:t>
          </a:r>
          <a:endParaRPr lang="es-EC" sz="1000" kern="1200" dirty="0"/>
        </a:p>
      </dsp:txBody>
      <dsp:txXfrm>
        <a:off x="1712097" y="386"/>
        <a:ext cx="1063965" cy="638379"/>
      </dsp:txXfrm>
    </dsp:sp>
    <dsp:sp modelId="{77C529FC-75D3-45EE-B5F4-9A0F6254D679}">
      <dsp:nvSpPr>
        <dsp:cNvPr id="0" name=""/>
        <dsp:cNvSpPr/>
      </dsp:nvSpPr>
      <dsp:spPr>
        <a:xfrm>
          <a:off x="2882459" y="386"/>
          <a:ext cx="1063965" cy="638379"/>
        </a:xfrm>
        <a:prstGeom prst="rect">
          <a:avLst/>
        </a:prstGeom>
        <a:blipFill rotWithShape="1">
          <a:blip xmlns:r="http://schemas.openxmlformats.org/officeDocument/2006/relationships" r:embed="rId1">
            <a:duotone>
              <a:schemeClr val="accent5">
                <a:hueOff val="-4966938"/>
                <a:satOff val="19906"/>
                <a:lumOff val="4314"/>
                <a:alphaOff val="0"/>
                <a:tint val="67000"/>
                <a:shade val="65000"/>
              </a:schemeClr>
              <a:schemeClr val="accent5">
                <a:hueOff val="-4966938"/>
                <a:satOff val="19906"/>
                <a:lumOff val="4314"/>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recolecta información concreta e irrefutable </a:t>
          </a:r>
          <a:endParaRPr lang="es-EC" sz="1000" kern="1200" dirty="0"/>
        </a:p>
      </dsp:txBody>
      <dsp:txXfrm>
        <a:off x="2882459" y="386"/>
        <a:ext cx="1063965" cy="638379"/>
      </dsp:txXfrm>
    </dsp:sp>
    <dsp:sp modelId="{D44B49DA-F8CB-4674-8207-6F3408EFD77B}">
      <dsp:nvSpPr>
        <dsp:cNvPr id="0" name=""/>
        <dsp:cNvSpPr/>
      </dsp:nvSpPr>
      <dsp:spPr>
        <a:xfrm>
          <a:off x="1126916" y="745162"/>
          <a:ext cx="1063965" cy="638379"/>
        </a:xfrm>
        <a:prstGeom prst="rect">
          <a:avLst/>
        </a:prstGeom>
        <a:blipFill rotWithShape="1">
          <a:blip xmlns:r="http://schemas.openxmlformats.org/officeDocument/2006/relationships" r:embed="rId1">
            <a:duotone>
              <a:schemeClr val="accent5">
                <a:hueOff val="-7450407"/>
                <a:satOff val="29858"/>
                <a:lumOff val="6471"/>
                <a:alphaOff val="0"/>
                <a:tint val="67000"/>
                <a:shade val="65000"/>
              </a:schemeClr>
              <a:schemeClr val="accent5">
                <a:hueOff val="-7450407"/>
                <a:satOff val="29858"/>
                <a:lumOff val="6471"/>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Objetivos de la misma y los resultados esperados</a:t>
          </a:r>
          <a:endParaRPr lang="es-EC" sz="1000" kern="1200" dirty="0"/>
        </a:p>
      </dsp:txBody>
      <dsp:txXfrm>
        <a:off x="1126916" y="745162"/>
        <a:ext cx="1063965" cy="638379"/>
      </dsp:txXfrm>
    </dsp:sp>
    <dsp:sp modelId="{A74ADF6D-1BD4-4DEE-A7FD-5B11B4E49344}">
      <dsp:nvSpPr>
        <dsp:cNvPr id="0" name=""/>
        <dsp:cNvSpPr/>
      </dsp:nvSpPr>
      <dsp:spPr>
        <a:xfrm>
          <a:off x="2297278" y="745162"/>
          <a:ext cx="1063965" cy="638379"/>
        </a:xfrm>
        <a:prstGeom prst="rect">
          <a:avLst/>
        </a:prstGeom>
        <a:blipFill rotWithShape="1">
          <a:blip xmlns:r="http://schemas.openxmlformats.org/officeDocument/2006/relationships" r:embed="rId1">
            <a:duotone>
              <a:schemeClr val="accent5">
                <a:hueOff val="-9933876"/>
                <a:satOff val="39811"/>
                <a:lumOff val="8628"/>
                <a:alphaOff val="0"/>
                <a:tint val="67000"/>
                <a:shade val="65000"/>
              </a:schemeClr>
              <a:schemeClr val="accent5">
                <a:hueOff val="-9933876"/>
                <a:satOff val="39811"/>
                <a:lumOff val="8628"/>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Información confiable, válida, certera y objetiva</a:t>
          </a:r>
          <a:endParaRPr lang="es-EC" sz="1000" kern="1200" dirty="0"/>
        </a:p>
      </dsp:txBody>
      <dsp:txXfrm>
        <a:off x="2297278" y="745162"/>
        <a:ext cx="1063965" cy="63837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1FCBF-0596-47F9-8966-EFDF52AA438E}">
      <dsp:nvSpPr>
        <dsp:cNvPr id="0" name=""/>
        <dsp:cNvSpPr/>
      </dsp:nvSpPr>
      <dsp:spPr>
        <a:xfrm>
          <a:off x="1040695" y="55810"/>
          <a:ext cx="1804210" cy="1804394"/>
        </a:xfrm>
        <a:prstGeom prst="circularArrow">
          <a:avLst>
            <a:gd name="adj1" fmla="val 10980"/>
            <a:gd name="adj2" fmla="val 1142322"/>
            <a:gd name="adj3" fmla="val 4500000"/>
            <a:gd name="adj4" fmla="val 10800000"/>
            <a:gd name="adj5" fmla="val 12500"/>
          </a:avLst>
        </a:prstGeom>
        <a:blipFill rotWithShape="1">
          <a:blip xmlns:r="http://schemas.openxmlformats.org/officeDocument/2006/relationships" r:embed="rId1">
            <a:duotone>
              <a:schemeClr val="accent3">
                <a:hueOff val="0"/>
                <a:satOff val="0"/>
                <a:lumOff val="0"/>
                <a:alphaOff val="0"/>
                <a:tint val="67000"/>
                <a:shade val="65000"/>
              </a:schemeClr>
              <a:schemeClr val="accent3">
                <a:hueOff val="0"/>
                <a:satOff val="0"/>
                <a:lumOff val="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2CDFD27-689F-41DC-A92D-D07B007B6DD8}">
      <dsp:nvSpPr>
        <dsp:cNvPr id="0" name=""/>
        <dsp:cNvSpPr/>
      </dsp:nvSpPr>
      <dsp:spPr>
        <a:xfrm>
          <a:off x="1439036" y="708952"/>
          <a:ext cx="1006851" cy="50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Superintendencia de Bancos</a:t>
          </a:r>
          <a:endParaRPr lang="es-EC" sz="1100" kern="1200" dirty="0"/>
        </a:p>
      </dsp:txBody>
      <dsp:txXfrm>
        <a:off x="1439036" y="708952"/>
        <a:ext cx="1006851" cy="503373"/>
      </dsp:txXfrm>
    </dsp:sp>
    <dsp:sp modelId="{8136ED47-D03E-4A5F-8A8E-51256692B86B}">
      <dsp:nvSpPr>
        <dsp:cNvPr id="0" name=""/>
        <dsp:cNvSpPr/>
      </dsp:nvSpPr>
      <dsp:spPr>
        <a:xfrm>
          <a:off x="539469" y="1092703"/>
          <a:ext cx="1804210" cy="1804394"/>
        </a:xfrm>
        <a:prstGeom prst="leftCircularArrow">
          <a:avLst>
            <a:gd name="adj1" fmla="val 10980"/>
            <a:gd name="adj2" fmla="val 1142322"/>
            <a:gd name="adj3" fmla="val 6300000"/>
            <a:gd name="adj4" fmla="val 18900000"/>
            <a:gd name="adj5" fmla="val 12500"/>
          </a:avLst>
        </a:prstGeom>
        <a:blipFill rotWithShape="1">
          <a:blip xmlns:r="http://schemas.openxmlformats.org/officeDocument/2006/relationships" r:embed="rId1">
            <a:duotone>
              <a:schemeClr val="accent3">
                <a:hueOff val="3750088"/>
                <a:satOff val="-5627"/>
                <a:lumOff val="-915"/>
                <a:alphaOff val="0"/>
                <a:tint val="67000"/>
                <a:shade val="65000"/>
              </a:schemeClr>
              <a:schemeClr val="accent3">
                <a:hueOff val="3750088"/>
                <a:satOff val="-5627"/>
                <a:lumOff val="-915"/>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1A495B7-5154-48FD-A71E-ABFBE3D42450}">
      <dsp:nvSpPr>
        <dsp:cNvPr id="0" name=""/>
        <dsp:cNvSpPr/>
      </dsp:nvSpPr>
      <dsp:spPr>
        <a:xfrm>
          <a:off x="935779" y="1747759"/>
          <a:ext cx="1006851" cy="50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Resolución-SB-2020-0754, emitida el 19 de agosto del 2020</a:t>
          </a:r>
          <a:endParaRPr lang="es-EC" sz="1100" kern="1200" dirty="0"/>
        </a:p>
      </dsp:txBody>
      <dsp:txXfrm>
        <a:off x="935779" y="1747759"/>
        <a:ext cx="1006851" cy="503373"/>
      </dsp:txXfrm>
    </dsp:sp>
    <dsp:sp modelId="{3BD02865-CC5F-452E-A4A0-217F0F2D0FF6}">
      <dsp:nvSpPr>
        <dsp:cNvPr id="0" name=""/>
        <dsp:cNvSpPr/>
      </dsp:nvSpPr>
      <dsp:spPr>
        <a:xfrm>
          <a:off x="1040695" y="2133424"/>
          <a:ext cx="1804210" cy="1804394"/>
        </a:xfrm>
        <a:prstGeom prst="circularArrow">
          <a:avLst>
            <a:gd name="adj1" fmla="val 10980"/>
            <a:gd name="adj2" fmla="val 1142322"/>
            <a:gd name="adj3" fmla="val 4500000"/>
            <a:gd name="adj4" fmla="val 13500000"/>
            <a:gd name="adj5" fmla="val 12500"/>
          </a:avLst>
        </a:prstGeom>
        <a:blipFill rotWithShape="1">
          <a:blip xmlns:r="http://schemas.openxmlformats.org/officeDocument/2006/relationships" r:embed="rId1">
            <a:duotone>
              <a:schemeClr val="accent3">
                <a:hueOff val="7500176"/>
                <a:satOff val="-11253"/>
                <a:lumOff val="-1830"/>
                <a:alphaOff val="0"/>
                <a:tint val="67000"/>
                <a:shade val="65000"/>
              </a:schemeClr>
              <a:schemeClr val="accent3">
                <a:hueOff val="7500176"/>
                <a:satOff val="-11253"/>
                <a:lumOff val="-1830"/>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D314DA4-8ABA-4DAB-BE47-11B469D57F87}">
      <dsp:nvSpPr>
        <dsp:cNvPr id="0" name=""/>
        <dsp:cNvSpPr/>
      </dsp:nvSpPr>
      <dsp:spPr>
        <a:xfrm>
          <a:off x="1439036" y="2786566"/>
          <a:ext cx="1006851" cy="50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Superintendencia de Economía Popular y Solidaria</a:t>
          </a:r>
          <a:endParaRPr lang="es-EC" sz="1100" kern="1200" dirty="0"/>
        </a:p>
      </dsp:txBody>
      <dsp:txXfrm>
        <a:off x="1439036" y="2786566"/>
        <a:ext cx="1006851" cy="503373"/>
      </dsp:txXfrm>
    </dsp:sp>
    <dsp:sp modelId="{D77B8905-695D-4F22-8FD4-BA14F0351C56}">
      <dsp:nvSpPr>
        <dsp:cNvPr id="0" name=""/>
        <dsp:cNvSpPr/>
      </dsp:nvSpPr>
      <dsp:spPr>
        <a:xfrm>
          <a:off x="668075" y="3289939"/>
          <a:ext cx="1550044" cy="1550793"/>
        </a:xfrm>
        <a:prstGeom prst="blockArc">
          <a:avLst>
            <a:gd name="adj1" fmla="val 0"/>
            <a:gd name="adj2" fmla="val 18900000"/>
            <a:gd name="adj3" fmla="val 12740"/>
          </a:avLst>
        </a:prstGeom>
        <a:blipFill rotWithShape="1">
          <a:blip xmlns:r="http://schemas.openxmlformats.org/officeDocument/2006/relationships" r:embed="rId1">
            <a:duotone>
              <a:schemeClr val="accent3">
                <a:hueOff val="11250264"/>
                <a:satOff val="-16880"/>
                <a:lumOff val="-2745"/>
                <a:alphaOff val="0"/>
                <a:tint val="67000"/>
                <a:shade val="65000"/>
              </a:schemeClr>
              <a:schemeClr val="accent3">
                <a:hueOff val="11250264"/>
                <a:satOff val="-16880"/>
                <a:lumOff val="-2745"/>
                <a:alphaOff val="0"/>
                <a:tint val="10000"/>
                <a:satMod val="130000"/>
              </a:schemeClr>
            </a:duotone>
          </a:blip>
          <a:tile tx="0" ty="0" sx="60000" sy="59000" flip="none" algn="b"/>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2980BEA-9785-4F09-A9D1-D9DAF7167D1D}">
      <dsp:nvSpPr>
        <dsp:cNvPr id="0" name=""/>
        <dsp:cNvSpPr/>
      </dsp:nvSpPr>
      <dsp:spPr>
        <a:xfrm>
          <a:off x="935779" y="3825372"/>
          <a:ext cx="1006851" cy="50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Clr>
              <a:srgbClr val="009999"/>
            </a:buClr>
            <a:buFont typeface="Symbol" panose="05050102010706020507" pitchFamily="18" charset="2"/>
            <a:buNone/>
          </a:pPr>
          <a:r>
            <a:rPr lang="es-MX" sz="1100" kern="1200" dirty="0"/>
            <a:t>Resolución No. SEPS-IGT-IGS-INFMR-INGINT-IGJ-2020-0153, emitida el 12 de mayo del 2020. </a:t>
          </a:r>
          <a:endParaRPr lang="es-EC" sz="1100" kern="1200" dirty="0"/>
        </a:p>
      </dsp:txBody>
      <dsp:txXfrm>
        <a:off x="935779" y="3825372"/>
        <a:ext cx="1006851" cy="503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03736-5856-4B8D-AE66-11C4120DB246}">
      <dsp:nvSpPr>
        <dsp:cNvPr id="0" name=""/>
        <dsp:cNvSpPr/>
      </dsp:nvSpPr>
      <dsp:spPr>
        <a:xfrm>
          <a:off x="1757360" y="187778"/>
          <a:ext cx="1015559" cy="101543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Trabajo</a:t>
          </a:r>
        </a:p>
      </dsp:txBody>
      <dsp:txXfrm>
        <a:off x="1906085" y="336485"/>
        <a:ext cx="718109" cy="718023"/>
      </dsp:txXfrm>
    </dsp:sp>
    <dsp:sp modelId="{9F9A59ED-277F-486D-A554-1B615499421F}">
      <dsp:nvSpPr>
        <dsp:cNvPr id="0" name=""/>
        <dsp:cNvSpPr/>
      </dsp:nvSpPr>
      <dsp:spPr>
        <a:xfrm>
          <a:off x="1382879" y="1036717"/>
          <a:ext cx="498638" cy="498593"/>
        </a:xfrm>
        <a:prstGeom prst="ellipse">
          <a:avLst/>
        </a:prstGeom>
        <a:solidFill>
          <a:schemeClr val="accent4">
            <a:alpha val="50000"/>
            <a:hueOff val="-1116192"/>
            <a:satOff val="6725"/>
            <a:lumOff val="539"/>
            <a:alphaOff val="0"/>
          </a:schemeClr>
        </a:solidFill>
        <a:ln w="127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sp>
    <dsp:sp modelId="{47834DC6-1A0D-45CD-A846-5F014DEE4C6E}">
      <dsp:nvSpPr>
        <dsp:cNvPr id="0" name=""/>
        <dsp:cNvSpPr/>
      </dsp:nvSpPr>
      <dsp:spPr>
        <a:xfrm>
          <a:off x="2856093" y="387621"/>
          <a:ext cx="290102" cy="290189"/>
        </a:xfrm>
        <a:prstGeom prst="ellipse">
          <a:avLst/>
        </a:prstGeom>
        <a:solidFill>
          <a:schemeClr val="accent4">
            <a:alpha val="50000"/>
            <a:hueOff val="-2232385"/>
            <a:satOff val="13449"/>
            <a:lumOff val="1078"/>
            <a:alphaOff val="0"/>
          </a:schemeClr>
        </a:solidFill>
        <a:ln w="127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sp>
    <dsp:sp modelId="{17BD64F0-7090-4C71-9FAC-4518B4DB6500}">
      <dsp:nvSpPr>
        <dsp:cNvPr id="0" name=""/>
        <dsp:cNvSpPr/>
      </dsp:nvSpPr>
      <dsp:spPr>
        <a:xfrm>
          <a:off x="2182565" y="1072991"/>
          <a:ext cx="1403107" cy="1015437"/>
        </a:xfrm>
        <a:prstGeom prst="ellipse">
          <a:avLst/>
        </a:prstGeom>
        <a:solidFill>
          <a:schemeClr val="accent4">
            <a:alpha val="50000"/>
            <a:hueOff val="-3348577"/>
            <a:satOff val="20174"/>
            <a:lumOff val="1617"/>
            <a:alphaOff val="0"/>
          </a:schemeClr>
        </a:solidFill>
        <a:ln w="127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Necesidad de administrarlo</a:t>
          </a:r>
        </a:p>
      </dsp:txBody>
      <dsp:txXfrm>
        <a:off x="2388045" y="1221698"/>
        <a:ext cx="992147" cy="718023"/>
      </dsp:txXfrm>
    </dsp:sp>
    <dsp:sp modelId="{B9ADA2CB-108A-4A58-BCDD-497A2BBE8546}">
      <dsp:nvSpPr>
        <dsp:cNvPr id="0" name=""/>
        <dsp:cNvSpPr/>
      </dsp:nvSpPr>
      <dsp:spPr>
        <a:xfrm>
          <a:off x="2482616" y="2150611"/>
          <a:ext cx="290102" cy="290189"/>
        </a:xfrm>
        <a:prstGeom prst="ellipse">
          <a:avLst/>
        </a:prstGeom>
        <a:solidFill>
          <a:schemeClr val="accent4">
            <a:alpha val="50000"/>
            <a:hueOff val="-4464770"/>
            <a:satOff val="26899"/>
            <a:lumOff val="2156"/>
            <a:alphaOff val="0"/>
          </a:schemeClr>
        </a:solidFill>
        <a:ln w="127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sp>
    <dsp:sp modelId="{A7815274-9658-40A8-BFEB-4BA7F6558436}">
      <dsp:nvSpPr>
        <dsp:cNvPr id="0" name=""/>
        <dsp:cNvSpPr/>
      </dsp:nvSpPr>
      <dsp:spPr>
        <a:xfrm>
          <a:off x="518174" y="0"/>
          <a:ext cx="1589062" cy="606595"/>
        </a:xfrm>
        <a:prstGeom prst="rect">
          <a:avLst/>
        </a:prstGeom>
        <a:no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Obtención</a:t>
          </a:r>
        </a:p>
      </dsp:txBody>
      <dsp:txXfrm>
        <a:off x="518174" y="0"/>
        <a:ext cx="1589062" cy="6065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3D0E8-CDDF-46AF-9ABD-EE2A8A434989}">
      <dsp:nvSpPr>
        <dsp:cNvPr id="0" name=""/>
        <dsp:cNvSpPr/>
      </dsp:nvSpPr>
      <dsp:spPr>
        <a:xfrm>
          <a:off x="0" y="0"/>
          <a:ext cx="2612538" cy="3040112"/>
        </a:xfrm>
        <a:prstGeom prst="roundRect">
          <a:avLst>
            <a:gd name="adj" fmla="val 10000"/>
          </a:avLst>
        </a:prstGeom>
        <a:solidFill>
          <a:schemeClr val="accent5">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Ausencia de bases científicas</a:t>
          </a:r>
        </a:p>
      </dsp:txBody>
      <dsp:txXfrm>
        <a:off x="0" y="0"/>
        <a:ext cx="2612538" cy="912033"/>
      </dsp:txXfrm>
    </dsp:sp>
    <dsp:sp modelId="{62F83507-57BB-4AE8-910B-052C8DBFBDCF}">
      <dsp:nvSpPr>
        <dsp:cNvPr id="0" name=""/>
        <dsp:cNvSpPr/>
      </dsp:nvSpPr>
      <dsp:spPr>
        <a:xfrm>
          <a:off x="261253" y="720081"/>
          <a:ext cx="2090030" cy="442879"/>
        </a:xfrm>
        <a:prstGeom prst="roundRect">
          <a:avLst>
            <a:gd name="adj" fmla="val 10000"/>
          </a:avLst>
        </a:prstGeom>
        <a:blipFill rotWithShape="1">
          <a:blip xmlns:r="http://schemas.openxmlformats.org/officeDocument/2006/relationships" r:embed="rId1">
            <a:duotone>
              <a:schemeClr val="accent5">
                <a:hueOff val="0"/>
                <a:satOff val="0"/>
                <a:lumOff val="0"/>
                <a:alphaOff val="0"/>
                <a:tint val="67000"/>
                <a:shade val="65000"/>
              </a:schemeClr>
              <a:schemeClr val="accent5">
                <a:hueOff val="0"/>
                <a:satOff val="0"/>
                <a:lumOff val="0"/>
                <a:alphaOff val="0"/>
                <a:tint val="10000"/>
                <a:satMod val="130000"/>
              </a:schemeClr>
            </a:duotone>
          </a:blip>
          <a:tile tx="0" ty="0" sx="60000" sy="59000" flip="none" algn="b"/>
        </a:blip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implícito</a:t>
          </a:r>
        </a:p>
      </dsp:txBody>
      <dsp:txXfrm>
        <a:off x="274224" y="733052"/>
        <a:ext cx="2064088" cy="416937"/>
      </dsp:txXfrm>
    </dsp:sp>
    <dsp:sp modelId="{D2ADDC24-3EBE-4D6B-B857-B1D805C0E247}">
      <dsp:nvSpPr>
        <dsp:cNvPr id="0" name=""/>
        <dsp:cNvSpPr/>
      </dsp:nvSpPr>
      <dsp:spPr>
        <a:xfrm>
          <a:off x="261253" y="1285313"/>
          <a:ext cx="2090030" cy="442879"/>
        </a:xfrm>
        <a:prstGeom prst="roundRect">
          <a:avLst>
            <a:gd name="adj" fmla="val 10000"/>
          </a:avLst>
        </a:prstGeom>
        <a:blipFill rotWithShape="1">
          <a:blip xmlns:r="http://schemas.openxmlformats.org/officeDocument/2006/relationships" r:embed="rId1">
            <a:duotone>
              <a:schemeClr val="accent5">
                <a:hueOff val="-3311292"/>
                <a:satOff val="13270"/>
                <a:lumOff val="2876"/>
                <a:alphaOff val="0"/>
                <a:tint val="67000"/>
                <a:shade val="65000"/>
              </a:schemeClr>
              <a:schemeClr val="accent5">
                <a:hueOff val="-3311292"/>
                <a:satOff val="13270"/>
                <a:lumOff val="2876"/>
                <a:alphaOff val="0"/>
                <a:tint val="10000"/>
                <a:satMod val="130000"/>
              </a:schemeClr>
            </a:duotone>
          </a:blip>
          <a:tile tx="0" ty="0" sx="60000" sy="59000" flip="none" algn="b"/>
        </a:blip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Consumo esencial </a:t>
          </a:r>
        </a:p>
      </dsp:txBody>
      <dsp:txXfrm>
        <a:off x="274224" y="1298284"/>
        <a:ext cx="2064088" cy="416937"/>
      </dsp:txXfrm>
    </dsp:sp>
    <dsp:sp modelId="{9E2D0198-BBCE-4624-BAEB-684E492C77FF}">
      <dsp:nvSpPr>
        <dsp:cNvPr id="0" name=""/>
        <dsp:cNvSpPr/>
      </dsp:nvSpPr>
      <dsp:spPr>
        <a:xfrm>
          <a:off x="261253" y="1872208"/>
          <a:ext cx="2090030" cy="442879"/>
        </a:xfrm>
        <a:prstGeom prst="roundRect">
          <a:avLst>
            <a:gd name="adj" fmla="val 10000"/>
          </a:avLst>
        </a:prstGeom>
        <a:blipFill rotWithShape="1">
          <a:blip xmlns:r="http://schemas.openxmlformats.org/officeDocument/2006/relationships" r:embed="rId1">
            <a:duotone>
              <a:schemeClr val="accent5">
                <a:hueOff val="-6622584"/>
                <a:satOff val="26541"/>
                <a:lumOff val="5752"/>
                <a:alphaOff val="0"/>
                <a:tint val="67000"/>
                <a:shade val="65000"/>
              </a:schemeClr>
              <a:schemeClr val="accent5">
                <a:hueOff val="-6622584"/>
                <a:satOff val="26541"/>
                <a:lumOff val="5752"/>
                <a:alphaOff val="0"/>
                <a:tint val="10000"/>
                <a:satMod val="130000"/>
              </a:schemeClr>
            </a:duotone>
          </a:blip>
          <a:tile tx="0" ty="0" sx="60000" sy="59000" flip="none" algn="b"/>
        </a:blip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Diferencia hacia el ahorro</a:t>
          </a:r>
        </a:p>
      </dsp:txBody>
      <dsp:txXfrm>
        <a:off x="274224" y="1885179"/>
        <a:ext cx="2064088" cy="416937"/>
      </dsp:txXfrm>
    </dsp:sp>
    <dsp:sp modelId="{57CB51EB-7B5C-4752-9EDF-60F205416215}">
      <dsp:nvSpPr>
        <dsp:cNvPr id="0" name=""/>
        <dsp:cNvSpPr/>
      </dsp:nvSpPr>
      <dsp:spPr>
        <a:xfrm>
          <a:off x="261253" y="2445152"/>
          <a:ext cx="2090030" cy="442879"/>
        </a:xfrm>
        <a:prstGeom prst="roundRect">
          <a:avLst>
            <a:gd name="adj" fmla="val 10000"/>
          </a:avLst>
        </a:prstGeom>
        <a:blipFill rotWithShape="1">
          <a:blip xmlns:r="http://schemas.openxmlformats.org/officeDocument/2006/relationships" r:embed="rId1">
            <a:duotone>
              <a:schemeClr val="accent5">
                <a:hueOff val="-9933876"/>
                <a:satOff val="39811"/>
                <a:lumOff val="8628"/>
                <a:alphaOff val="0"/>
                <a:tint val="67000"/>
                <a:shade val="65000"/>
              </a:schemeClr>
              <a:schemeClr val="accent5">
                <a:hueOff val="-9933876"/>
                <a:satOff val="39811"/>
                <a:lumOff val="8628"/>
                <a:alphaOff val="0"/>
                <a:tint val="10000"/>
                <a:satMod val="130000"/>
              </a:schemeClr>
            </a:duotone>
          </a:blip>
          <a:tile tx="0" ty="0" sx="60000" sy="59000" flip="none" algn="b"/>
        </a:blip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t>Evitar el consumo de cosas innecesarias</a:t>
          </a:r>
        </a:p>
      </dsp:txBody>
      <dsp:txXfrm>
        <a:off x="274224" y="2458123"/>
        <a:ext cx="2064088" cy="416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C5CE0-586A-4498-99D0-05015B59C03C}">
      <dsp:nvSpPr>
        <dsp:cNvPr id="0" name=""/>
        <dsp:cNvSpPr/>
      </dsp:nvSpPr>
      <dsp:spPr>
        <a:xfrm>
          <a:off x="335693" y="0"/>
          <a:ext cx="1871997" cy="719348"/>
        </a:xfrm>
        <a:prstGeom prst="chevron">
          <a:avLst/>
        </a:prstGeom>
        <a:blipFill rotWithShape="1">
          <a:blip xmlns:r="http://schemas.openxmlformats.org/officeDocument/2006/relationships" r:embed="rId1">
            <a:duotone>
              <a:schemeClr val="accent2">
                <a:hueOff val="0"/>
                <a:satOff val="0"/>
                <a:lumOff val="0"/>
                <a:alphaOff val="0"/>
                <a:tint val="67000"/>
                <a:shade val="65000"/>
              </a:schemeClr>
              <a:schemeClr val="accent2">
                <a:hueOff val="0"/>
                <a:satOff val="0"/>
                <a:lumOff val="0"/>
                <a:alphaOff val="0"/>
                <a:tint val="10000"/>
                <a:satMod val="130000"/>
              </a:schemeClr>
            </a:duotone>
          </a:blip>
          <a:tile tx="0" ty="0" sx="60000" sy="59000" flip="none" algn="b"/>
        </a:blip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Hazel Kyrk (XIX)</a:t>
          </a:r>
        </a:p>
      </dsp:txBody>
      <dsp:txXfrm>
        <a:off x="695367" y="0"/>
        <a:ext cx="1152649" cy="719348"/>
      </dsp:txXfrm>
    </dsp:sp>
    <dsp:sp modelId="{D1794A5C-66AA-4F6C-9527-515631C0778E}">
      <dsp:nvSpPr>
        <dsp:cNvPr id="0" name=""/>
        <dsp:cNvSpPr/>
      </dsp:nvSpPr>
      <dsp:spPr>
        <a:xfrm>
          <a:off x="1973902" y="61510"/>
          <a:ext cx="1879334" cy="597059"/>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dirty="0"/>
            <a:t>Economía de consumo y economía familiar</a:t>
          </a:r>
        </a:p>
      </dsp:txBody>
      <dsp:txXfrm>
        <a:off x="2272432" y="61510"/>
        <a:ext cx="1282275" cy="597059"/>
      </dsp:txXfrm>
    </dsp:sp>
    <dsp:sp modelId="{1C442214-FCCD-409E-A694-FA8118D607E2}">
      <dsp:nvSpPr>
        <dsp:cNvPr id="0" name=""/>
        <dsp:cNvSpPr/>
      </dsp:nvSpPr>
      <dsp:spPr>
        <a:xfrm>
          <a:off x="3644265" y="61510"/>
          <a:ext cx="1492648" cy="597059"/>
        </a:xfrm>
        <a:prstGeom prst="chevron">
          <a:avLst/>
        </a:prstGeom>
        <a:solidFill>
          <a:schemeClr val="accent2">
            <a:tint val="40000"/>
            <a:alpha val="90000"/>
            <a:hueOff val="5025821"/>
            <a:satOff val="-4378"/>
            <a:lumOff val="-6"/>
            <a:alphaOff val="0"/>
          </a:schemeClr>
        </a:solidFill>
        <a:ln w="6350" cap="flat" cmpd="sng" algn="ctr">
          <a:solidFill>
            <a:schemeClr val="accent2">
              <a:tint val="40000"/>
              <a:alpha val="90000"/>
              <a:hueOff val="5025821"/>
              <a:satOff val="-4378"/>
              <a:lumOff val="-6"/>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dirty="0"/>
            <a:t>Finanzas personales</a:t>
          </a:r>
        </a:p>
      </dsp:txBody>
      <dsp:txXfrm>
        <a:off x="3942795" y="61510"/>
        <a:ext cx="895589" cy="5970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C5CE0-586A-4498-99D0-05015B59C03C}">
      <dsp:nvSpPr>
        <dsp:cNvPr id="0" name=""/>
        <dsp:cNvSpPr/>
      </dsp:nvSpPr>
      <dsp:spPr>
        <a:xfrm>
          <a:off x="526610" y="490"/>
          <a:ext cx="1871997" cy="657354"/>
        </a:xfrm>
        <a:prstGeom prst="chevron">
          <a:avLst/>
        </a:prstGeom>
        <a:blipFill rotWithShape="1">
          <a:blip xmlns:r="http://schemas.openxmlformats.org/officeDocument/2006/relationships" r:embed="rId1">
            <a:duotone>
              <a:schemeClr val="accent4">
                <a:hueOff val="0"/>
                <a:satOff val="0"/>
                <a:lumOff val="0"/>
                <a:alphaOff val="0"/>
                <a:tint val="67000"/>
                <a:shade val="65000"/>
              </a:schemeClr>
              <a:schemeClr val="accent4">
                <a:hueOff val="0"/>
                <a:satOff val="0"/>
                <a:lumOff val="0"/>
                <a:alphaOff val="0"/>
                <a:tint val="10000"/>
                <a:satMod val="130000"/>
              </a:schemeClr>
            </a:duotone>
          </a:blip>
          <a:tile tx="0" ty="0" sx="60000" sy="59000" flip="none" algn="b"/>
        </a:blip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Margaret Reid </a:t>
          </a:r>
        </a:p>
      </dsp:txBody>
      <dsp:txXfrm>
        <a:off x="855287" y="490"/>
        <a:ext cx="1214643" cy="657354"/>
      </dsp:txXfrm>
    </dsp:sp>
    <dsp:sp modelId="{D1794A5C-66AA-4F6C-9527-515631C0778E}">
      <dsp:nvSpPr>
        <dsp:cNvPr id="0" name=""/>
        <dsp:cNvSpPr/>
      </dsp:nvSpPr>
      <dsp:spPr>
        <a:xfrm>
          <a:off x="2184967" y="56365"/>
          <a:ext cx="1475995" cy="545604"/>
        </a:xfrm>
        <a:prstGeom prst="chevron">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dirty="0"/>
            <a:t>Comportamiento del consumidor</a:t>
          </a:r>
        </a:p>
      </dsp:txBody>
      <dsp:txXfrm>
        <a:off x="2457769" y="56365"/>
        <a:ext cx="930391" cy="545604"/>
      </dsp:txXfrm>
    </dsp:sp>
    <dsp:sp modelId="{1C442214-FCCD-409E-A694-FA8118D607E2}">
      <dsp:nvSpPr>
        <dsp:cNvPr id="0" name=""/>
        <dsp:cNvSpPr/>
      </dsp:nvSpPr>
      <dsp:spPr>
        <a:xfrm>
          <a:off x="3470001" y="56365"/>
          <a:ext cx="1475995" cy="545604"/>
        </a:xfrm>
        <a:prstGeom prst="chevron">
          <a:avLst/>
        </a:prstGeom>
        <a:solidFill>
          <a:schemeClr val="accent4">
            <a:tint val="40000"/>
            <a:alpha val="90000"/>
            <a:hueOff val="-3945710"/>
            <a:satOff val="22157"/>
            <a:lumOff val="1408"/>
            <a:alphaOff val="0"/>
          </a:schemeClr>
        </a:solidFill>
        <a:ln w="6350" cap="flat" cmpd="sng" algn="ctr">
          <a:solidFill>
            <a:schemeClr val="accent4">
              <a:tint val="40000"/>
              <a:alpha val="90000"/>
              <a:hueOff val="-3945710"/>
              <a:satOff val="22157"/>
              <a:lumOff val="1408"/>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dirty="0"/>
            <a:t>Necesidades y recursos económicos </a:t>
          </a:r>
        </a:p>
      </dsp:txBody>
      <dsp:txXfrm>
        <a:off x="3742803" y="56365"/>
        <a:ext cx="930391" cy="5456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C5CE0-586A-4498-99D0-05015B59C03C}">
      <dsp:nvSpPr>
        <dsp:cNvPr id="0" name=""/>
        <dsp:cNvSpPr/>
      </dsp:nvSpPr>
      <dsp:spPr>
        <a:xfrm>
          <a:off x="526610" y="490"/>
          <a:ext cx="1871997" cy="657354"/>
        </a:xfrm>
        <a:prstGeom prst="chevron">
          <a:avLst/>
        </a:prstGeom>
        <a:blipFill rotWithShape="1">
          <a:blip xmlns:r="http://schemas.openxmlformats.org/officeDocument/2006/relationships" r:embed="rId1">
            <a:duotone>
              <a:schemeClr val="accent5">
                <a:hueOff val="0"/>
                <a:satOff val="0"/>
                <a:lumOff val="0"/>
                <a:alphaOff val="0"/>
                <a:tint val="67000"/>
                <a:shade val="65000"/>
              </a:schemeClr>
              <a:schemeClr val="accent5">
                <a:hueOff val="0"/>
                <a:satOff val="0"/>
                <a:lumOff val="0"/>
                <a:alphaOff val="0"/>
                <a:tint val="10000"/>
                <a:satMod val="130000"/>
              </a:schemeClr>
            </a:duotone>
          </a:blip>
          <a:tile tx="0" ty="0" sx="60000" sy="59000" flip="none" algn="b"/>
        </a:blip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Simon H. (1947)</a:t>
          </a:r>
        </a:p>
      </dsp:txBody>
      <dsp:txXfrm>
        <a:off x="855287" y="490"/>
        <a:ext cx="1214643" cy="657354"/>
      </dsp:txXfrm>
    </dsp:sp>
    <dsp:sp modelId="{D1794A5C-66AA-4F6C-9527-515631C0778E}">
      <dsp:nvSpPr>
        <dsp:cNvPr id="0" name=""/>
        <dsp:cNvSpPr/>
      </dsp:nvSpPr>
      <dsp:spPr>
        <a:xfrm>
          <a:off x="2184967" y="56365"/>
          <a:ext cx="1475995" cy="545604"/>
        </a:xfrm>
        <a:prstGeom prst="chevron">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dirty="0"/>
            <a:t>Aspectos educativos y deseos</a:t>
          </a:r>
        </a:p>
      </dsp:txBody>
      <dsp:txXfrm>
        <a:off x="2457769" y="56365"/>
        <a:ext cx="930391" cy="545604"/>
      </dsp:txXfrm>
    </dsp:sp>
    <dsp:sp modelId="{1C442214-FCCD-409E-A694-FA8118D607E2}">
      <dsp:nvSpPr>
        <dsp:cNvPr id="0" name=""/>
        <dsp:cNvSpPr/>
      </dsp:nvSpPr>
      <dsp:spPr>
        <a:xfrm>
          <a:off x="3470001" y="56365"/>
          <a:ext cx="1475995" cy="545604"/>
        </a:xfrm>
        <a:prstGeom prst="chevron">
          <a:avLst/>
        </a:prstGeom>
        <a:solidFill>
          <a:schemeClr val="accent5">
            <a:tint val="40000"/>
            <a:alpha val="90000"/>
            <a:hueOff val="-10740482"/>
            <a:satOff val="48253"/>
            <a:lumOff val="3317"/>
            <a:alphaOff val="0"/>
          </a:schemeClr>
        </a:solidFill>
        <a:ln w="6350" cap="flat" cmpd="sng" algn="ctr">
          <a:solidFill>
            <a:schemeClr val="accent5">
              <a:tint val="40000"/>
              <a:alpha val="90000"/>
              <a:hueOff val="-10740482"/>
              <a:satOff val="48253"/>
              <a:lumOff val="3317"/>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dirty="0"/>
            <a:t>Toma de decisiones</a:t>
          </a:r>
        </a:p>
      </dsp:txBody>
      <dsp:txXfrm>
        <a:off x="3742803" y="56365"/>
        <a:ext cx="930391" cy="5456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C5CE0-586A-4498-99D0-05015B59C03C}">
      <dsp:nvSpPr>
        <dsp:cNvPr id="0" name=""/>
        <dsp:cNvSpPr/>
      </dsp:nvSpPr>
      <dsp:spPr>
        <a:xfrm>
          <a:off x="544605" y="490"/>
          <a:ext cx="1836006" cy="657354"/>
        </a:xfrm>
        <a:prstGeom prst="chevron">
          <a:avLst/>
        </a:prstGeom>
        <a:blipFill rotWithShape="1">
          <a:blip xmlns:r="http://schemas.openxmlformats.org/officeDocument/2006/relationships" r:embed="rId1">
            <a:duotone>
              <a:schemeClr val="accent3">
                <a:hueOff val="0"/>
                <a:satOff val="0"/>
                <a:lumOff val="0"/>
                <a:alphaOff val="0"/>
                <a:tint val="67000"/>
                <a:shade val="65000"/>
              </a:schemeClr>
              <a:schemeClr val="accent3">
                <a:hueOff val="0"/>
                <a:satOff val="0"/>
                <a:lumOff val="0"/>
                <a:alphaOff val="0"/>
                <a:tint val="10000"/>
                <a:satMod val="130000"/>
              </a:schemeClr>
            </a:duotone>
          </a:blip>
          <a:tile tx="0" ty="0" sx="60000" sy="59000" flip="none" algn="b"/>
        </a:blip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Dan Ariely (2009)</a:t>
          </a:r>
        </a:p>
      </dsp:txBody>
      <dsp:txXfrm>
        <a:off x="873282" y="490"/>
        <a:ext cx="1178652" cy="657354"/>
      </dsp:txXfrm>
    </dsp:sp>
    <dsp:sp modelId="{D1794A5C-66AA-4F6C-9527-515631C0778E}">
      <dsp:nvSpPr>
        <dsp:cNvPr id="0" name=""/>
        <dsp:cNvSpPr/>
      </dsp:nvSpPr>
      <dsp:spPr>
        <a:xfrm>
          <a:off x="2166972" y="56365"/>
          <a:ext cx="1475995" cy="545604"/>
        </a:xfrm>
        <a:prstGeom prst="chevron">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dirty="0"/>
            <a:t>Crisis financiera del 2008</a:t>
          </a:r>
        </a:p>
      </dsp:txBody>
      <dsp:txXfrm>
        <a:off x="2439774" y="56365"/>
        <a:ext cx="930391" cy="545604"/>
      </dsp:txXfrm>
    </dsp:sp>
    <dsp:sp modelId="{1C442214-FCCD-409E-A694-FA8118D607E2}">
      <dsp:nvSpPr>
        <dsp:cNvPr id="0" name=""/>
        <dsp:cNvSpPr/>
      </dsp:nvSpPr>
      <dsp:spPr>
        <a:xfrm>
          <a:off x="3452006" y="56365"/>
          <a:ext cx="1475995" cy="545604"/>
        </a:xfrm>
        <a:prstGeom prst="chevron">
          <a:avLst/>
        </a:prstGeom>
        <a:solidFill>
          <a:schemeClr val="accent3">
            <a:tint val="40000"/>
            <a:alpha val="90000"/>
            <a:hueOff val="10716854"/>
            <a:satOff val="-13793"/>
            <a:lumOff val="-1075"/>
            <a:alphaOff val="0"/>
          </a:schemeClr>
        </a:solidFill>
        <a:ln w="6350" cap="flat" cmpd="sng" algn="ctr">
          <a:solidFill>
            <a:schemeClr val="accent3">
              <a:tint val="40000"/>
              <a:alpha val="90000"/>
              <a:hueOff val="10716854"/>
              <a:satOff val="-13793"/>
              <a:lumOff val="-1075"/>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s-ES" sz="1200" kern="1200" dirty="0"/>
            <a:t>Normativa</a:t>
          </a:r>
        </a:p>
      </dsp:txBody>
      <dsp:txXfrm>
        <a:off x="3724808" y="56365"/>
        <a:ext cx="930391" cy="5456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93566-6BA1-4093-8F70-77844B9E72BA}" type="datetimeFigureOut">
              <a:rPr lang="es-EC" smtClean="0"/>
              <a:t>11/3/2021</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4CF8C-2B36-4AAC-B213-B408DB43F906}" type="slidenum">
              <a:rPr lang="es-EC" smtClean="0"/>
              <a:t>‹Nº›</a:t>
            </a:fld>
            <a:endParaRPr lang="es-EC"/>
          </a:p>
        </p:txBody>
      </p:sp>
    </p:spTree>
    <p:extLst>
      <p:ext uri="{BB962C8B-B14F-4D97-AF65-F5344CB8AC3E}">
        <p14:creationId xmlns:p14="http://schemas.microsoft.com/office/powerpoint/2010/main" val="272301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294CF8C-2B36-4AAC-B213-B408DB43F906}" type="slidenum">
              <a:rPr lang="es-EC" smtClean="0"/>
              <a:t>11</a:t>
            </a:fld>
            <a:endParaRPr lang="es-EC"/>
          </a:p>
        </p:txBody>
      </p:sp>
    </p:spTree>
    <p:extLst>
      <p:ext uri="{BB962C8B-B14F-4D97-AF65-F5344CB8AC3E}">
        <p14:creationId xmlns:p14="http://schemas.microsoft.com/office/powerpoint/2010/main" val="346737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5294CF8C-2B36-4AAC-B213-B408DB43F906}" type="slidenum">
              <a:rPr lang="es-EC" smtClean="0"/>
              <a:t>16</a:t>
            </a:fld>
            <a:endParaRPr lang="es-EC"/>
          </a:p>
        </p:txBody>
      </p:sp>
    </p:spTree>
    <p:extLst>
      <p:ext uri="{BB962C8B-B14F-4D97-AF65-F5344CB8AC3E}">
        <p14:creationId xmlns:p14="http://schemas.microsoft.com/office/powerpoint/2010/main" val="1788096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11/03/2021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24938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11/03/2021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22038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11/03/2021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754858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88903208"/>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11/03/2021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52183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11/03/2021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37718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11/03/2021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64225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11/03/2021</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75076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11/03/2021</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92444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11/03/2021</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63663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11/03/2021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59371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88450EC-CF2C-486C-8233-3798435959CF}" type="datetimeFigureOut">
              <a:rPr lang="es-ES" smtClean="0">
                <a:solidFill>
                  <a:prstClr val="black">
                    <a:tint val="75000"/>
                  </a:prstClr>
                </a:solidFill>
              </a:rPr>
              <a:pPr/>
              <a:t>11/03/2021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49BE203-EB77-4F19-914F-B17CAD7D76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69253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450EC-CF2C-486C-8233-3798435959CF}" type="datetimeFigureOut">
              <a:rPr lang="es-ES" smtClean="0">
                <a:solidFill>
                  <a:prstClr val="black">
                    <a:tint val="75000"/>
                  </a:prstClr>
                </a:solidFill>
              </a:rPr>
              <a:pPr/>
              <a:t>11/03/2021</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BE203-EB77-4F19-914F-B17CAD7D76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741040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7.png"/><Relationship Id="rId7" Type="http://schemas.openxmlformats.org/officeDocument/2006/relationships/diagramColors" Target="../diagrams/colors1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18" Type="http://schemas.openxmlformats.org/officeDocument/2006/relationships/diagramData" Target="../diagrams/data19.xml"/><Relationship Id="rId26" Type="http://schemas.openxmlformats.org/officeDocument/2006/relationships/diagramColors" Target="../diagrams/colors20.xml"/><Relationship Id="rId3" Type="http://schemas.openxmlformats.org/officeDocument/2006/relationships/diagramData" Target="../diagrams/data16.xml"/><Relationship Id="rId21" Type="http://schemas.openxmlformats.org/officeDocument/2006/relationships/diagramColors" Target="../diagrams/colors19.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5" Type="http://schemas.openxmlformats.org/officeDocument/2006/relationships/diagramQuickStyle" Target="../diagrams/quickStyle20.xml"/><Relationship Id="rId2" Type="http://schemas.openxmlformats.org/officeDocument/2006/relationships/image" Target="../media/image4.png"/><Relationship Id="rId16" Type="http://schemas.openxmlformats.org/officeDocument/2006/relationships/diagramColors" Target="../diagrams/colors18.xml"/><Relationship Id="rId20" Type="http://schemas.openxmlformats.org/officeDocument/2006/relationships/diagramQuickStyle" Target="../diagrams/quickStyle19.xml"/><Relationship Id="rId29" Type="http://schemas.openxmlformats.org/officeDocument/2006/relationships/diagramLayout" Target="../diagrams/layout21.xml"/><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diagramColors" Target="../diagrams/colors17.xml"/><Relationship Id="rId24" Type="http://schemas.openxmlformats.org/officeDocument/2006/relationships/diagramLayout" Target="../diagrams/layout20.xml"/><Relationship Id="rId32" Type="http://schemas.microsoft.com/office/2007/relationships/diagramDrawing" Target="../diagrams/drawing21.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23" Type="http://schemas.openxmlformats.org/officeDocument/2006/relationships/diagramData" Target="../diagrams/data20.xml"/><Relationship Id="rId28" Type="http://schemas.openxmlformats.org/officeDocument/2006/relationships/diagramData" Target="../diagrams/data21.xml"/><Relationship Id="rId10" Type="http://schemas.openxmlformats.org/officeDocument/2006/relationships/diagramQuickStyle" Target="../diagrams/quickStyle17.xml"/><Relationship Id="rId19" Type="http://schemas.openxmlformats.org/officeDocument/2006/relationships/diagramLayout" Target="../diagrams/layout19.xml"/><Relationship Id="rId31" Type="http://schemas.openxmlformats.org/officeDocument/2006/relationships/diagramColors" Target="../diagrams/colors21.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 Id="rId22" Type="http://schemas.microsoft.com/office/2007/relationships/diagramDrawing" Target="../diagrams/drawing19.xml"/><Relationship Id="rId27" Type="http://schemas.microsoft.com/office/2007/relationships/diagramDrawing" Target="../diagrams/drawing20.xml"/><Relationship Id="rId30" Type="http://schemas.openxmlformats.org/officeDocument/2006/relationships/diagramQuickStyle" Target="../diagrams/quickStyle2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3.xml"/><Relationship Id="rId13" Type="http://schemas.openxmlformats.org/officeDocument/2006/relationships/diagramData" Target="../diagrams/data24.xml"/><Relationship Id="rId18" Type="http://schemas.openxmlformats.org/officeDocument/2006/relationships/diagramData" Target="../diagrams/data25.xml"/><Relationship Id="rId3" Type="http://schemas.openxmlformats.org/officeDocument/2006/relationships/diagramData" Target="../diagrams/data22.xml"/><Relationship Id="rId21" Type="http://schemas.openxmlformats.org/officeDocument/2006/relationships/diagramColors" Target="../diagrams/colors25.xml"/><Relationship Id="rId7" Type="http://schemas.microsoft.com/office/2007/relationships/diagramDrawing" Target="../diagrams/drawing22.xml"/><Relationship Id="rId12" Type="http://schemas.microsoft.com/office/2007/relationships/diagramDrawing" Target="../diagrams/drawing23.xml"/><Relationship Id="rId17" Type="http://schemas.microsoft.com/office/2007/relationships/diagramDrawing" Target="../diagrams/drawing24.xml"/><Relationship Id="rId2" Type="http://schemas.openxmlformats.org/officeDocument/2006/relationships/image" Target="../media/image4.png"/><Relationship Id="rId16" Type="http://schemas.openxmlformats.org/officeDocument/2006/relationships/diagramColors" Target="../diagrams/colors24.xml"/><Relationship Id="rId20" Type="http://schemas.openxmlformats.org/officeDocument/2006/relationships/diagramQuickStyle" Target="../diagrams/quickStyle25.xml"/><Relationship Id="rId1" Type="http://schemas.openxmlformats.org/officeDocument/2006/relationships/slideLayout" Target="../slideLayouts/slideLayout7.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5" Type="http://schemas.openxmlformats.org/officeDocument/2006/relationships/diagramQuickStyle" Target="../diagrams/quickStyle24.xml"/><Relationship Id="rId10" Type="http://schemas.openxmlformats.org/officeDocument/2006/relationships/diagramQuickStyle" Target="../diagrams/quickStyle23.xml"/><Relationship Id="rId19" Type="http://schemas.openxmlformats.org/officeDocument/2006/relationships/diagramLayout" Target="../diagrams/layout25.xml"/><Relationship Id="rId4" Type="http://schemas.openxmlformats.org/officeDocument/2006/relationships/diagramLayout" Target="../diagrams/layout22.xml"/><Relationship Id="rId9" Type="http://schemas.openxmlformats.org/officeDocument/2006/relationships/diagramLayout" Target="../diagrams/layout23.xml"/><Relationship Id="rId14" Type="http://schemas.openxmlformats.org/officeDocument/2006/relationships/diagramLayout" Target="../diagrams/layout24.xml"/><Relationship Id="rId22" Type="http://schemas.microsoft.com/office/2007/relationships/diagramDrawing" Target="../diagrams/drawing25.xml"/></Relationships>
</file>

<file path=ppt/slides/_rels/slide16.xml.rels><?xml version="1.0" encoding="UTF-8" standalone="yes"?>
<Relationships xmlns="http://schemas.openxmlformats.org/package/2006/relationships"><Relationship Id="rId8" Type="http://schemas.microsoft.com/office/2007/relationships/diagramDrawing" Target="../diagrams/drawing26.xml"/><Relationship Id="rId13" Type="http://schemas.microsoft.com/office/2007/relationships/diagramDrawing" Target="../diagrams/drawing27.xml"/><Relationship Id="rId18" Type="http://schemas.microsoft.com/office/2007/relationships/diagramDrawing" Target="../diagrams/drawing28.xml"/><Relationship Id="rId26" Type="http://schemas.openxmlformats.org/officeDocument/2006/relationships/diagramQuickStyle" Target="../diagrams/quickStyle30.xml"/><Relationship Id="rId3" Type="http://schemas.openxmlformats.org/officeDocument/2006/relationships/image" Target="../media/image4.png"/><Relationship Id="rId21" Type="http://schemas.openxmlformats.org/officeDocument/2006/relationships/diagramQuickStyle" Target="../diagrams/quickStyle29.xml"/><Relationship Id="rId7" Type="http://schemas.openxmlformats.org/officeDocument/2006/relationships/diagramColors" Target="../diagrams/colors26.xml"/><Relationship Id="rId12" Type="http://schemas.openxmlformats.org/officeDocument/2006/relationships/diagramColors" Target="../diagrams/colors27.xml"/><Relationship Id="rId17" Type="http://schemas.openxmlformats.org/officeDocument/2006/relationships/diagramColors" Target="../diagrams/colors28.xml"/><Relationship Id="rId25" Type="http://schemas.openxmlformats.org/officeDocument/2006/relationships/diagramLayout" Target="../diagrams/layout30.xml"/><Relationship Id="rId2" Type="http://schemas.openxmlformats.org/officeDocument/2006/relationships/notesSlide" Target="../notesSlides/notesSlide2.xml"/><Relationship Id="rId16" Type="http://schemas.openxmlformats.org/officeDocument/2006/relationships/diagramQuickStyle" Target="../diagrams/quickStyle28.xml"/><Relationship Id="rId20" Type="http://schemas.openxmlformats.org/officeDocument/2006/relationships/diagramLayout" Target="../diagrams/layout29.xml"/><Relationship Id="rId1" Type="http://schemas.openxmlformats.org/officeDocument/2006/relationships/slideLayout" Target="../slideLayouts/slideLayout7.xml"/><Relationship Id="rId6" Type="http://schemas.openxmlformats.org/officeDocument/2006/relationships/diagramQuickStyle" Target="../diagrams/quickStyle26.xml"/><Relationship Id="rId11" Type="http://schemas.openxmlformats.org/officeDocument/2006/relationships/diagramQuickStyle" Target="../diagrams/quickStyle27.xml"/><Relationship Id="rId24" Type="http://schemas.openxmlformats.org/officeDocument/2006/relationships/diagramData" Target="../diagrams/data30.xml"/><Relationship Id="rId5" Type="http://schemas.openxmlformats.org/officeDocument/2006/relationships/diagramLayout" Target="../diagrams/layout26.xml"/><Relationship Id="rId15" Type="http://schemas.openxmlformats.org/officeDocument/2006/relationships/diagramLayout" Target="../diagrams/layout28.xml"/><Relationship Id="rId23" Type="http://schemas.microsoft.com/office/2007/relationships/diagramDrawing" Target="../diagrams/drawing29.xml"/><Relationship Id="rId28" Type="http://schemas.microsoft.com/office/2007/relationships/diagramDrawing" Target="../diagrams/drawing30.xml"/><Relationship Id="rId10" Type="http://schemas.openxmlformats.org/officeDocument/2006/relationships/diagramLayout" Target="../diagrams/layout27.xml"/><Relationship Id="rId19" Type="http://schemas.openxmlformats.org/officeDocument/2006/relationships/diagramData" Target="../diagrams/data29.xml"/><Relationship Id="rId4" Type="http://schemas.openxmlformats.org/officeDocument/2006/relationships/diagramData" Target="../diagrams/data26.xml"/><Relationship Id="rId9" Type="http://schemas.openxmlformats.org/officeDocument/2006/relationships/diagramData" Target="../diagrams/data27.xml"/><Relationship Id="rId14" Type="http://schemas.openxmlformats.org/officeDocument/2006/relationships/diagramData" Target="../diagrams/data28.xml"/><Relationship Id="rId22" Type="http://schemas.openxmlformats.org/officeDocument/2006/relationships/diagramColors" Target="../diagrams/colors29.xml"/><Relationship Id="rId27" Type="http://schemas.openxmlformats.org/officeDocument/2006/relationships/diagramColors" Target="../diagrams/colors3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pixabay.com/en/thank-you-word-gratitude-message-394201/"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biess.fin.ec/prendarios/credito-prendario"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diagramData" Target="../diagrams/data5.xml"/><Relationship Id="rId18" Type="http://schemas.openxmlformats.org/officeDocument/2006/relationships/diagramData" Target="../diagrams/data6.xml"/><Relationship Id="rId26" Type="http://schemas.openxmlformats.org/officeDocument/2006/relationships/diagramColors" Target="../diagrams/colors7.xml"/><Relationship Id="rId39" Type="http://schemas.openxmlformats.org/officeDocument/2006/relationships/diagramLayout" Target="../diagrams/layout10.xml"/><Relationship Id="rId21" Type="http://schemas.openxmlformats.org/officeDocument/2006/relationships/diagramColors" Target="../diagrams/colors6.xml"/><Relationship Id="rId34" Type="http://schemas.openxmlformats.org/officeDocument/2006/relationships/diagramLayout" Target="../diagrams/layout9.xml"/><Relationship Id="rId42" Type="http://schemas.microsoft.com/office/2007/relationships/diagramDrawing" Target="../diagrams/drawing10.xml"/><Relationship Id="rId7" Type="http://schemas.microsoft.com/office/2007/relationships/diagramDrawing" Target="../diagrams/drawing3.xml"/><Relationship Id="rId2" Type="http://schemas.openxmlformats.org/officeDocument/2006/relationships/image" Target="../media/image4.png"/><Relationship Id="rId16" Type="http://schemas.openxmlformats.org/officeDocument/2006/relationships/diagramColors" Target="../diagrams/colors5.xml"/><Relationship Id="rId20" Type="http://schemas.openxmlformats.org/officeDocument/2006/relationships/diagramQuickStyle" Target="../diagrams/quickStyle6.xml"/><Relationship Id="rId29" Type="http://schemas.openxmlformats.org/officeDocument/2006/relationships/diagramLayout" Target="../diagrams/layout8.xml"/><Relationship Id="rId41" Type="http://schemas.openxmlformats.org/officeDocument/2006/relationships/diagramColors" Target="../diagrams/colors10.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diagramLayout" Target="../diagrams/layout7.xml"/><Relationship Id="rId32" Type="http://schemas.microsoft.com/office/2007/relationships/diagramDrawing" Target="../diagrams/drawing8.xml"/><Relationship Id="rId37" Type="http://schemas.microsoft.com/office/2007/relationships/diagramDrawing" Target="../diagrams/drawing9.xml"/><Relationship Id="rId40" Type="http://schemas.openxmlformats.org/officeDocument/2006/relationships/diagramQuickStyle" Target="../diagrams/quickStyle10.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openxmlformats.org/officeDocument/2006/relationships/diagramData" Target="../diagrams/data7.xml"/><Relationship Id="rId28" Type="http://schemas.openxmlformats.org/officeDocument/2006/relationships/diagramData" Target="../diagrams/data8.xml"/><Relationship Id="rId36" Type="http://schemas.openxmlformats.org/officeDocument/2006/relationships/diagramColors" Target="../diagrams/colors9.xml"/><Relationship Id="rId10" Type="http://schemas.openxmlformats.org/officeDocument/2006/relationships/diagramQuickStyle" Target="../diagrams/quickStyle4.xml"/><Relationship Id="rId19" Type="http://schemas.openxmlformats.org/officeDocument/2006/relationships/diagramLayout" Target="../diagrams/layout6.xml"/><Relationship Id="rId31" Type="http://schemas.openxmlformats.org/officeDocument/2006/relationships/diagramColors" Target="../diagrams/colors8.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 Id="rId27" Type="http://schemas.microsoft.com/office/2007/relationships/diagramDrawing" Target="../diagrams/drawing7.xml"/><Relationship Id="rId30" Type="http://schemas.openxmlformats.org/officeDocument/2006/relationships/diagramQuickStyle" Target="../diagrams/quickStyle8.xml"/><Relationship Id="rId35" Type="http://schemas.openxmlformats.org/officeDocument/2006/relationships/diagramQuickStyle" Target="../diagrams/quickStyle9.xml"/><Relationship Id="rId8" Type="http://schemas.openxmlformats.org/officeDocument/2006/relationships/diagramData" Target="../diagrams/data4.xml"/><Relationship Id="rId3" Type="http://schemas.openxmlformats.org/officeDocument/2006/relationships/diagramData" Target="../diagrams/data3.xm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diagramQuickStyle" Target="../diagrams/quickStyle7.xml"/><Relationship Id="rId33" Type="http://schemas.openxmlformats.org/officeDocument/2006/relationships/diagramData" Target="../diagrams/data9.xml"/><Relationship Id="rId38" Type="http://schemas.openxmlformats.org/officeDocument/2006/relationships/diagramData" Target="../diagrams/data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image" Target="../media/image4.png"/><Relationship Id="rId16" Type="http://schemas.openxmlformats.org/officeDocument/2006/relationships/diagramColors" Target="../diagrams/colors13.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82E811E-9F1B-43FE-9AD8-7C09BE732443}"/>
              </a:ext>
            </a:extLst>
          </p:cNvPr>
          <p:cNvPicPr>
            <a:picLocks noChangeAspect="1"/>
          </p:cNvPicPr>
          <p:nvPr/>
        </p:nvPicPr>
        <p:blipFill rotWithShape="1">
          <a:blip r:embed="rId2"/>
          <a:srcRect l="30257" t="21066" r="17397" b="11929"/>
          <a:stretch/>
        </p:blipFill>
        <p:spPr>
          <a:xfrm>
            <a:off x="0" y="43744"/>
            <a:ext cx="9144000" cy="6843104"/>
          </a:xfrm>
          <a:prstGeom prst="rect">
            <a:avLst/>
          </a:prstGeom>
        </p:spPr>
      </p:pic>
      <p:sp>
        <p:nvSpPr>
          <p:cNvPr id="6" name="Rectángulo 5">
            <a:extLst>
              <a:ext uri="{FF2B5EF4-FFF2-40B4-BE49-F238E27FC236}">
                <a16:creationId xmlns:a16="http://schemas.microsoft.com/office/drawing/2014/main" id="{1BB6108A-9CE7-462E-82E7-51E713E9BB46}"/>
              </a:ext>
            </a:extLst>
          </p:cNvPr>
          <p:cNvSpPr/>
          <p:nvPr/>
        </p:nvSpPr>
        <p:spPr>
          <a:xfrm>
            <a:off x="179512" y="1988840"/>
            <a:ext cx="8496944" cy="38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0" b="1" dirty="0">
                <a:solidFill>
                  <a:schemeClr val="accent3">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La mejor forma de predecir el futuro, es creándolo</a:t>
            </a:r>
          </a:p>
          <a:p>
            <a:pPr algn="ctr"/>
            <a:endParaRPr lang="es-MX" sz="4400" b="1" dirty="0">
              <a:solidFill>
                <a:schemeClr val="accent3">
                  <a:lumMod val="75000"/>
                </a:schemeClr>
              </a:solidFill>
              <a:effectLst>
                <a:outerShdw blurRad="38100" dist="38100" dir="2700000" algn="tl">
                  <a:srgbClr val="000000">
                    <a:alpha val="43137"/>
                  </a:srgbClr>
                </a:outerShdw>
              </a:effectLst>
            </a:endParaRPr>
          </a:p>
          <a:p>
            <a:pPr algn="ctr"/>
            <a:r>
              <a:rPr lang="es-MX" sz="2400" b="1" dirty="0">
                <a:solidFill>
                  <a:schemeClr val="accent5">
                    <a:lumMod val="75000"/>
                  </a:schemeClr>
                </a:solidFill>
                <a:effectLst>
                  <a:outerShdw blurRad="38100" dist="38100" dir="2700000" algn="tl">
                    <a:srgbClr val="000000">
                      <a:alpha val="43137"/>
                    </a:srgbClr>
                  </a:outerShdw>
                </a:effectLst>
              </a:rPr>
              <a:t>- Alán Kay -</a:t>
            </a:r>
            <a:endParaRPr lang="es-EC" sz="2400" b="1"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4315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DD1C204-E77F-4380-9555-ADC5C1989FB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6752"/>
            <a:ext cx="8856984" cy="5211023"/>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307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8E0044E-8DFE-4532-BE67-19C800B19ED5}"/>
              </a:ext>
            </a:extLst>
          </p:cNvPr>
          <p:cNvPicPr>
            <a:picLocks noChangeAspect="1"/>
          </p:cNvPicPr>
          <p:nvPr/>
        </p:nvPicPr>
        <p:blipFill rotWithShape="1">
          <a:blip r:embed="rId3"/>
          <a:srcRect l="31818" t="23241" r="20281" b="13215"/>
          <a:stretch/>
        </p:blipFill>
        <p:spPr>
          <a:xfrm>
            <a:off x="-10228" y="38228"/>
            <a:ext cx="9144000" cy="6819772"/>
          </a:xfrm>
          <a:prstGeom prst="rect">
            <a:avLst/>
          </a:prstGeom>
        </p:spPr>
      </p:pic>
      <p:graphicFrame>
        <p:nvGraphicFramePr>
          <p:cNvPr id="4" name="Diagrama 3">
            <a:extLst>
              <a:ext uri="{FF2B5EF4-FFF2-40B4-BE49-F238E27FC236}">
                <a16:creationId xmlns:a16="http://schemas.microsoft.com/office/drawing/2014/main" id="{00BA2315-CEA3-40B6-9BB9-9DB26250A171}"/>
              </a:ext>
            </a:extLst>
          </p:cNvPr>
          <p:cNvGraphicFramePr/>
          <p:nvPr>
            <p:extLst>
              <p:ext uri="{D42A27DB-BD31-4B8C-83A1-F6EECF244321}">
                <p14:modId xmlns:p14="http://schemas.microsoft.com/office/powerpoint/2010/main" val="4036001320"/>
              </p:ext>
            </p:extLst>
          </p:nvPr>
        </p:nvGraphicFramePr>
        <p:xfrm>
          <a:off x="323528" y="476672"/>
          <a:ext cx="8676456" cy="6120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a:extLst>
              <a:ext uri="{FF2B5EF4-FFF2-40B4-BE49-F238E27FC236}">
                <a16:creationId xmlns:a16="http://schemas.microsoft.com/office/drawing/2014/main" id="{18D2383B-E2AD-4AFD-85F8-9F72FAE1ABC8}"/>
              </a:ext>
            </a:extLst>
          </p:cNvPr>
          <p:cNvSpPr/>
          <p:nvPr/>
        </p:nvSpPr>
        <p:spPr>
          <a:xfrm>
            <a:off x="683568" y="1052736"/>
            <a:ext cx="194421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accent5">
                    <a:lumMod val="75000"/>
                  </a:schemeClr>
                </a:solidFill>
                <a:effectLst>
                  <a:outerShdw blurRad="38100" dist="38100" dir="2700000" algn="tl">
                    <a:srgbClr val="000000">
                      <a:alpha val="43137"/>
                    </a:srgbClr>
                  </a:outerShdw>
                </a:effectLst>
              </a:rPr>
              <a:t>Objetivo general</a:t>
            </a:r>
            <a:endParaRPr lang="es-EC" sz="2400" b="1" dirty="0">
              <a:solidFill>
                <a:schemeClr val="accent5">
                  <a:lumMod val="75000"/>
                </a:schemeClr>
              </a:solidFill>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742EE371-F535-443A-AAD7-0C6AB0F239DB}"/>
              </a:ext>
            </a:extLst>
          </p:cNvPr>
          <p:cNvSpPr/>
          <p:nvPr/>
        </p:nvSpPr>
        <p:spPr>
          <a:xfrm>
            <a:off x="755576" y="2996952"/>
            <a:ext cx="194421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accent6">
                    <a:lumMod val="50000"/>
                  </a:schemeClr>
                </a:solidFill>
                <a:effectLst>
                  <a:outerShdw blurRad="38100" dist="38100" dir="2700000" algn="tl">
                    <a:srgbClr val="000000">
                      <a:alpha val="43137"/>
                    </a:srgbClr>
                  </a:outerShdw>
                </a:effectLst>
              </a:rPr>
              <a:t>Objetivos específicos</a:t>
            </a:r>
            <a:endParaRPr lang="es-EC" sz="2400" b="1" dirty="0">
              <a:solidFill>
                <a:schemeClr val="accent6">
                  <a:lumMod val="50000"/>
                </a:schemeClr>
              </a:solidFill>
              <a:effectLst>
                <a:outerShdw blurRad="38100" dist="38100" dir="2700000" algn="tl">
                  <a:srgbClr val="000000">
                    <a:alpha val="43137"/>
                  </a:srgbClr>
                </a:outerShdw>
              </a:effectLst>
            </a:endParaRPr>
          </a:p>
        </p:txBody>
      </p:sp>
      <p:cxnSp>
        <p:nvCxnSpPr>
          <p:cNvPr id="8" name="Conector: angular 7">
            <a:extLst>
              <a:ext uri="{FF2B5EF4-FFF2-40B4-BE49-F238E27FC236}">
                <a16:creationId xmlns:a16="http://schemas.microsoft.com/office/drawing/2014/main" id="{2CB994D5-B6C9-435A-A5CD-1D523751CDB0}"/>
              </a:ext>
            </a:extLst>
          </p:cNvPr>
          <p:cNvCxnSpPr>
            <a:cxnSpLocks/>
          </p:cNvCxnSpPr>
          <p:nvPr/>
        </p:nvCxnSpPr>
        <p:spPr>
          <a:xfrm rot="16200000" flipH="1">
            <a:off x="1961710" y="1466781"/>
            <a:ext cx="360040" cy="972108"/>
          </a:xfrm>
          <a:prstGeom prst="bentConnector2">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19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F98249-7EFD-45D6-B984-E71AFE49B57F}"/>
              </a:ext>
            </a:extLst>
          </p:cNvPr>
          <p:cNvSpPr txBox="1"/>
          <p:nvPr/>
        </p:nvSpPr>
        <p:spPr>
          <a:xfrm>
            <a:off x="539552" y="1916832"/>
            <a:ext cx="7704856" cy="1631216"/>
          </a:xfrm>
          <a:prstGeom prst="rect">
            <a:avLst/>
          </a:prstGeom>
          <a:noFill/>
        </p:spPr>
        <p:txBody>
          <a:bodyPr wrap="square" rtlCol="0">
            <a:spAutoFit/>
          </a:bodyPr>
          <a:lstStyle/>
          <a:p>
            <a:pPr algn="ctr"/>
            <a:r>
              <a:rPr lang="es-MX" sz="10000" b="1" dirty="0">
                <a:solidFill>
                  <a:schemeClr val="accent3">
                    <a:lumMod val="50000"/>
                  </a:schemeClr>
                </a:solidFill>
                <a:effectLst>
                  <a:outerShdw blurRad="38100" dist="38100" dir="2700000" algn="tl">
                    <a:srgbClr val="000000">
                      <a:alpha val="43137"/>
                    </a:srgbClr>
                  </a:outerShdw>
                </a:effectLst>
              </a:rPr>
              <a:t>Capítulo II</a:t>
            </a:r>
            <a:endParaRPr lang="es-EC" sz="10000" b="1" dirty="0">
              <a:solidFill>
                <a:schemeClr val="accent3">
                  <a:lumMod val="50000"/>
                </a:schemeClr>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4D38868C-01C4-47AF-A4D5-30C1CC687E3D}"/>
              </a:ext>
            </a:extLst>
          </p:cNvPr>
          <p:cNvSpPr txBox="1"/>
          <p:nvPr/>
        </p:nvSpPr>
        <p:spPr>
          <a:xfrm>
            <a:off x="642392" y="3789040"/>
            <a:ext cx="7704856" cy="1015663"/>
          </a:xfrm>
          <a:prstGeom prst="rect">
            <a:avLst/>
          </a:prstGeom>
          <a:noFill/>
        </p:spPr>
        <p:txBody>
          <a:bodyPr wrap="square" rtlCol="0">
            <a:spAutoFit/>
          </a:bodyPr>
          <a:lstStyle/>
          <a:p>
            <a:pPr algn="ctr"/>
            <a:r>
              <a:rPr lang="es-MX" sz="6000" b="1" dirty="0">
                <a:solidFill>
                  <a:schemeClr val="accent3">
                    <a:lumMod val="75000"/>
                  </a:schemeClr>
                </a:solidFill>
                <a:effectLst>
                  <a:outerShdw blurRad="38100" dist="38100" dir="2700000" algn="tl">
                    <a:srgbClr val="000000">
                      <a:alpha val="43137"/>
                    </a:srgbClr>
                  </a:outerShdw>
                </a:effectLst>
              </a:rPr>
              <a:t>Marco teórico</a:t>
            </a:r>
            <a:endParaRPr lang="es-EC" sz="60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444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9D1E5049-1A56-469D-8475-320C02011193}"/>
              </a:ext>
            </a:extLst>
          </p:cNvPr>
          <p:cNvGraphicFramePr/>
          <p:nvPr>
            <p:extLst>
              <p:ext uri="{D42A27DB-BD31-4B8C-83A1-F6EECF244321}">
                <p14:modId xmlns:p14="http://schemas.microsoft.com/office/powerpoint/2010/main" val="3829500418"/>
              </p:ext>
            </p:extLst>
          </p:nvPr>
        </p:nvGraphicFramePr>
        <p:xfrm>
          <a:off x="3779912" y="1700808"/>
          <a:ext cx="2232990" cy="1887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a16="http://schemas.microsoft.com/office/drawing/2014/main" id="{CCBB21E2-92F8-4906-8210-2C796983D040}"/>
              </a:ext>
            </a:extLst>
          </p:cNvPr>
          <p:cNvGraphicFramePr/>
          <p:nvPr>
            <p:extLst>
              <p:ext uri="{D42A27DB-BD31-4B8C-83A1-F6EECF244321}">
                <p14:modId xmlns:p14="http://schemas.microsoft.com/office/powerpoint/2010/main" val="1863880803"/>
              </p:ext>
            </p:extLst>
          </p:nvPr>
        </p:nvGraphicFramePr>
        <p:xfrm>
          <a:off x="683568" y="1052736"/>
          <a:ext cx="2232990" cy="18879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a 4">
            <a:extLst>
              <a:ext uri="{FF2B5EF4-FFF2-40B4-BE49-F238E27FC236}">
                <a16:creationId xmlns:a16="http://schemas.microsoft.com/office/drawing/2014/main" id="{F4458E1A-67F0-41AA-8BEB-81264EE78AC6}"/>
              </a:ext>
            </a:extLst>
          </p:cNvPr>
          <p:cNvGraphicFramePr/>
          <p:nvPr>
            <p:extLst>
              <p:ext uri="{D42A27DB-BD31-4B8C-83A1-F6EECF244321}">
                <p14:modId xmlns:p14="http://schemas.microsoft.com/office/powerpoint/2010/main" val="127757869"/>
              </p:ext>
            </p:extLst>
          </p:nvPr>
        </p:nvGraphicFramePr>
        <p:xfrm>
          <a:off x="983308" y="2978820"/>
          <a:ext cx="2592288" cy="28943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Diagrama 5">
            <a:extLst>
              <a:ext uri="{FF2B5EF4-FFF2-40B4-BE49-F238E27FC236}">
                <a16:creationId xmlns:a16="http://schemas.microsoft.com/office/drawing/2014/main" id="{91FFF2DC-1BB3-49A6-A17E-49E1838F9C1B}"/>
              </a:ext>
            </a:extLst>
          </p:cNvPr>
          <p:cNvGraphicFramePr/>
          <p:nvPr>
            <p:extLst>
              <p:ext uri="{D42A27DB-BD31-4B8C-83A1-F6EECF244321}">
                <p14:modId xmlns:p14="http://schemas.microsoft.com/office/powerpoint/2010/main" val="3414070205"/>
              </p:ext>
            </p:extLst>
          </p:nvPr>
        </p:nvGraphicFramePr>
        <p:xfrm>
          <a:off x="3635896" y="3905796"/>
          <a:ext cx="2377006" cy="220327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 name="Diagrama 6">
            <a:extLst>
              <a:ext uri="{FF2B5EF4-FFF2-40B4-BE49-F238E27FC236}">
                <a16:creationId xmlns:a16="http://schemas.microsoft.com/office/drawing/2014/main" id="{A5DF3EDC-E349-4832-9C0F-E8F0C51E1C19}"/>
              </a:ext>
            </a:extLst>
          </p:cNvPr>
          <p:cNvGraphicFramePr/>
          <p:nvPr>
            <p:extLst>
              <p:ext uri="{D42A27DB-BD31-4B8C-83A1-F6EECF244321}">
                <p14:modId xmlns:p14="http://schemas.microsoft.com/office/powerpoint/2010/main" val="3552520997"/>
              </p:ext>
            </p:extLst>
          </p:nvPr>
        </p:nvGraphicFramePr>
        <p:xfrm>
          <a:off x="6588224" y="1052736"/>
          <a:ext cx="2088232" cy="188798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8" name="Diagrama 7">
            <a:extLst>
              <a:ext uri="{FF2B5EF4-FFF2-40B4-BE49-F238E27FC236}">
                <a16:creationId xmlns:a16="http://schemas.microsoft.com/office/drawing/2014/main" id="{8A5B04CC-E256-4CE3-9C60-16BACB0BB39C}"/>
              </a:ext>
            </a:extLst>
          </p:cNvPr>
          <p:cNvGraphicFramePr/>
          <p:nvPr>
            <p:extLst>
              <p:ext uri="{D42A27DB-BD31-4B8C-83A1-F6EECF244321}">
                <p14:modId xmlns:p14="http://schemas.microsoft.com/office/powerpoint/2010/main" val="4089082041"/>
              </p:ext>
            </p:extLst>
          </p:nvPr>
        </p:nvGraphicFramePr>
        <p:xfrm>
          <a:off x="6372200" y="3588792"/>
          <a:ext cx="2592288" cy="2734594"/>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cxnSp>
        <p:nvCxnSpPr>
          <p:cNvPr id="10" name="Conector: angular 9">
            <a:extLst>
              <a:ext uri="{FF2B5EF4-FFF2-40B4-BE49-F238E27FC236}">
                <a16:creationId xmlns:a16="http://schemas.microsoft.com/office/drawing/2014/main" id="{B32D1C1A-3AD4-4F40-A9EF-37A75AD2B8F7}"/>
              </a:ext>
            </a:extLst>
          </p:cNvPr>
          <p:cNvCxnSpPr>
            <a:cxnSpLocks/>
          </p:cNvCxnSpPr>
          <p:nvPr/>
        </p:nvCxnSpPr>
        <p:spPr>
          <a:xfrm rot="16200000" flipH="1">
            <a:off x="-414858" y="3028843"/>
            <a:ext cx="2221148" cy="551768"/>
          </a:xfrm>
          <a:prstGeom prst="bentConnector2">
            <a:avLst/>
          </a:prstGeom>
          <a:ln w="38100">
            <a:solidFill>
              <a:schemeClr val="accent3">
                <a:lumMod val="75000"/>
              </a:schemeClr>
            </a:solidFill>
            <a:tailEnd type="triangle"/>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cxnSp>
        <p:nvCxnSpPr>
          <p:cNvPr id="13" name="Conector recto 12">
            <a:extLst>
              <a:ext uri="{FF2B5EF4-FFF2-40B4-BE49-F238E27FC236}">
                <a16:creationId xmlns:a16="http://schemas.microsoft.com/office/drawing/2014/main" id="{C912789B-1125-4124-BAC0-E386ED7BFC78}"/>
              </a:ext>
            </a:extLst>
          </p:cNvPr>
          <p:cNvCxnSpPr/>
          <p:nvPr/>
        </p:nvCxnSpPr>
        <p:spPr>
          <a:xfrm>
            <a:off x="431539" y="2204864"/>
            <a:ext cx="252029" cy="0"/>
          </a:xfrm>
          <a:prstGeom prst="line">
            <a:avLst/>
          </a:prstGeom>
          <a:ln w="38100">
            <a:solidFill>
              <a:schemeClr val="accent3">
                <a:lumMod val="75000"/>
              </a:schemeClr>
            </a:solidFill>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4" name="Flecha: hacia abajo 13">
            <a:extLst>
              <a:ext uri="{FF2B5EF4-FFF2-40B4-BE49-F238E27FC236}">
                <a16:creationId xmlns:a16="http://schemas.microsoft.com/office/drawing/2014/main" id="{68E1228C-78F4-4ADB-8F88-093CB664C45D}"/>
              </a:ext>
            </a:extLst>
          </p:cNvPr>
          <p:cNvSpPr/>
          <p:nvPr/>
        </p:nvSpPr>
        <p:spPr>
          <a:xfrm>
            <a:off x="4716016" y="3588792"/>
            <a:ext cx="216024" cy="272256"/>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dirty="0"/>
          </a:p>
        </p:txBody>
      </p:sp>
      <p:sp>
        <p:nvSpPr>
          <p:cNvPr id="4" name="Flecha: hacia abajo 3">
            <a:extLst>
              <a:ext uri="{FF2B5EF4-FFF2-40B4-BE49-F238E27FC236}">
                <a16:creationId xmlns:a16="http://schemas.microsoft.com/office/drawing/2014/main" id="{21D2BECF-34A6-4899-8A83-4663F51B40C4}"/>
              </a:ext>
            </a:extLst>
          </p:cNvPr>
          <p:cNvSpPr/>
          <p:nvPr/>
        </p:nvSpPr>
        <p:spPr>
          <a:xfrm>
            <a:off x="7596336" y="2996952"/>
            <a:ext cx="144016" cy="28803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dirty="0"/>
          </a:p>
        </p:txBody>
      </p:sp>
    </p:spTree>
    <p:extLst>
      <p:ext uri="{BB962C8B-B14F-4D97-AF65-F5344CB8AC3E}">
        <p14:creationId xmlns:p14="http://schemas.microsoft.com/office/powerpoint/2010/main" val="165779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1FAC7FF-3C86-48C9-899C-F32EB64DE39D}"/>
              </a:ext>
            </a:extLst>
          </p:cNvPr>
          <p:cNvSpPr txBox="1"/>
          <p:nvPr/>
        </p:nvSpPr>
        <p:spPr>
          <a:xfrm>
            <a:off x="539552" y="1916832"/>
            <a:ext cx="7704856" cy="1631216"/>
          </a:xfrm>
          <a:prstGeom prst="rect">
            <a:avLst/>
          </a:prstGeom>
          <a:noFill/>
        </p:spPr>
        <p:txBody>
          <a:bodyPr wrap="square" rtlCol="0">
            <a:spAutoFit/>
          </a:bodyPr>
          <a:lstStyle/>
          <a:p>
            <a:pPr algn="ctr"/>
            <a:r>
              <a:rPr lang="es-MX" sz="10000" b="1" dirty="0">
                <a:solidFill>
                  <a:schemeClr val="accent3">
                    <a:lumMod val="50000"/>
                  </a:schemeClr>
                </a:solidFill>
                <a:effectLst>
                  <a:outerShdw blurRad="38100" dist="38100" dir="2700000" algn="tl">
                    <a:srgbClr val="000000">
                      <a:alpha val="43137"/>
                    </a:srgbClr>
                  </a:outerShdw>
                </a:effectLst>
              </a:rPr>
              <a:t>Capítulo III</a:t>
            </a:r>
            <a:endParaRPr lang="es-EC" sz="10000" b="1" dirty="0">
              <a:solidFill>
                <a:schemeClr val="accent3">
                  <a:lumMod val="50000"/>
                </a:schemeClr>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52810FEF-8055-4BC3-8CA3-15F1481A2352}"/>
              </a:ext>
            </a:extLst>
          </p:cNvPr>
          <p:cNvSpPr txBox="1"/>
          <p:nvPr/>
        </p:nvSpPr>
        <p:spPr>
          <a:xfrm>
            <a:off x="642392" y="3789040"/>
            <a:ext cx="7704856" cy="1015663"/>
          </a:xfrm>
          <a:prstGeom prst="rect">
            <a:avLst/>
          </a:prstGeom>
          <a:noFill/>
        </p:spPr>
        <p:txBody>
          <a:bodyPr wrap="square" rtlCol="0">
            <a:spAutoFit/>
          </a:bodyPr>
          <a:lstStyle/>
          <a:p>
            <a:pPr algn="ctr"/>
            <a:r>
              <a:rPr lang="es-MX" sz="6000" b="1" dirty="0">
                <a:solidFill>
                  <a:schemeClr val="accent3">
                    <a:lumMod val="75000"/>
                  </a:schemeClr>
                </a:solidFill>
                <a:effectLst>
                  <a:outerShdw blurRad="38100" dist="38100" dir="2700000" algn="tl">
                    <a:srgbClr val="000000">
                      <a:alpha val="43137"/>
                    </a:srgbClr>
                  </a:outerShdw>
                </a:effectLst>
              </a:rPr>
              <a:t>Metodología</a:t>
            </a:r>
            <a:endParaRPr lang="es-EC" sz="60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42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8D9FDB8-E6BA-4955-9527-8E81CD04E492}"/>
              </a:ext>
            </a:extLst>
          </p:cNvPr>
          <p:cNvGraphicFramePr/>
          <p:nvPr>
            <p:extLst>
              <p:ext uri="{D42A27DB-BD31-4B8C-83A1-F6EECF244321}">
                <p14:modId xmlns:p14="http://schemas.microsoft.com/office/powerpoint/2010/main" val="2064716480"/>
              </p:ext>
            </p:extLst>
          </p:nvPr>
        </p:nvGraphicFramePr>
        <p:xfrm>
          <a:off x="-396552" y="1124744"/>
          <a:ext cx="4344144"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a16="http://schemas.microsoft.com/office/drawing/2014/main" id="{DF3F63E6-83E0-49AA-8959-0C23CC2E621C}"/>
              </a:ext>
            </a:extLst>
          </p:cNvPr>
          <p:cNvGraphicFramePr/>
          <p:nvPr>
            <p:extLst>
              <p:ext uri="{D42A27DB-BD31-4B8C-83A1-F6EECF244321}">
                <p14:modId xmlns:p14="http://schemas.microsoft.com/office/powerpoint/2010/main" val="2603483230"/>
              </p:ext>
            </p:extLst>
          </p:nvPr>
        </p:nvGraphicFramePr>
        <p:xfrm>
          <a:off x="2699792" y="1685032"/>
          <a:ext cx="3168352" cy="17439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a 4">
            <a:extLst>
              <a:ext uri="{FF2B5EF4-FFF2-40B4-BE49-F238E27FC236}">
                <a16:creationId xmlns:a16="http://schemas.microsoft.com/office/drawing/2014/main" id="{BC50433D-92EE-4E0E-B213-EF2A9B0F3664}"/>
              </a:ext>
            </a:extLst>
          </p:cNvPr>
          <p:cNvGraphicFramePr/>
          <p:nvPr>
            <p:extLst>
              <p:ext uri="{D42A27DB-BD31-4B8C-83A1-F6EECF244321}">
                <p14:modId xmlns:p14="http://schemas.microsoft.com/office/powerpoint/2010/main" val="2387331107"/>
              </p:ext>
            </p:extLst>
          </p:nvPr>
        </p:nvGraphicFramePr>
        <p:xfrm>
          <a:off x="5879976" y="692696"/>
          <a:ext cx="3264024" cy="340015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Flecha: a la derecha 5">
            <a:extLst>
              <a:ext uri="{FF2B5EF4-FFF2-40B4-BE49-F238E27FC236}">
                <a16:creationId xmlns:a16="http://schemas.microsoft.com/office/drawing/2014/main" id="{082EE1B6-FD5D-4F60-BA2C-311747B9A077}"/>
              </a:ext>
            </a:extLst>
          </p:cNvPr>
          <p:cNvSpPr/>
          <p:nvPr/>
        </p:nvSpPr>
        <p:spPr>
          <a:xfrm>
            <a:off x="5724128" y="2204864"/>
            <a:ext cx="432048" cy="43204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dirty="0"/>
          </a:p>
        </p:txBody>
      </p:sp>
      <p:cxnSp>
        <p:nvCxnSpPr>
          <p:cNvPr id="11" name="Conector recto 10">
            <a:extLst>
              <a:ext uri="{FF2B5EF4-FFF2-40B4-BE49-F238E27FC236}">
                <a16:creationId xmlns:a16="http://schemas.microsoft.com/office/drawing/2014/main" id="{6C82CA79-EEE0-4092-840E-36995307F99E}"/>
              </a:ext>
            </a:extLst>
          </p:cNvPr>
          <p:cNvCxnSpPr/>
          <p:nvPr/>
        </p:nvCxnSpPr>
        <p:spPr>
          <a:xfrm>
            <a:off x="1475656" y="4221088"/>
            <a:ext cx="6192688"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3" name="Conector recto de flecha 12">
            <a:extLst>
              <a:ext uri="{FF2B5EF4-FFF2-40B4-BE49-F238E27FC236}">
                <a16:creationId xmlns:a16="http://schemas.microsoft.com/office/drawing/2014/main" id="{1F1E2E5E-E229-42B1-B81A-DBEDDA4EF976}"/>
              </a:ext>
            </a:extLst>
          </p:cNvPr>
          <p:cNvCxnSpPr/>
          <p:nvPr/>
        </p:nvCxnSpPr>
        <p:spPr>
          <a:xfrm>
            <a:off x="1475656" y="4221088"/>
            <a:ext cx="0" cy="36004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aphicFrame>
        <p:nvGraphicFramePr>
          <p:cNvPr id="14" name="Diagrama 13">
            <a:extLst>
              <a:ext uri="{FF2B5EF4-FFF2-40B4-BE49-F238E27FC236}">
                <a16:creationId xmlns:a16="http://schemas.microsoft.com/office/drawing/2014/main" id="{17EBE5B1-3B39-4233-8D45-3C558696F6D1}"/>
              </a:ext>
            </a:extLst>
          </p:cNvPr>
          <p:cNvGraphicFramePr/>
          <p:nvPr>
            <p:extLst>
              <p:ext uri="{D42A27DB-BD31-4B8C-83A1-F6EECF244321}">
                <p14:modId xmlns:p14="http://schemas.microsoft.com/office/powerpoint/2010/main" val="2955949573"/>
              </p:ext>
            </p:extLst>
          </p:nvPr>
        </p:nvGraphicFramePr>
        <p:xfrm>
          <a:off x="539552" y="4725144"/>
          <a:ext cx="7848872" cy="15121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15" name="Conector recto de flecha 14">
            <a:extLst>
              <a:ext uri="{FF2B5EF4-FFF2-40B4-BE49-F238E27FC236}">
                <a16:creationId xmlns:a16="http://schemas.microsoft.com/office/drawing/2014/main" id="{719016AC-841A-48D3-AE2C-D34233FD6EF4}"/>
              </a:ext>
            </a:extLst>
          </p:cNvPr>
          <p:cNvCxnSpPr/>
          <p:nvPr/>
        </p:nvCxnSpPr>
        <p:spPr>
          <a:xfrm>
            <a:off x="4499992" y="4293096"/>
            <a:ext cx="0" cy="36004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Conector recto de flecha 15">
            <a:extLst>
              <a:ext uri="{FF2B5EF4-FFF2-40B4-BE49-F238E27FC236}">
                <a16:creationId xmlns:a16="http://schemas.microsoft.com/office/drawing/2014/main" id="{B8901CAB-236E-44AB-A043-13CB615A20F8}"/>
              </a:ext>
            </a:extLst>
          </p:cNvPr>
          <p:cNvCxnSpPr/>
          <p:nvPr/>
        </p:nvCxnSpPr>
        <p:spPr>
          <a:xfrm>
            <a:off x="7668344" y="3717032"/>
            <a:ext cx="0" cy="10800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81444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490BCFD-746A-44F1-8DDF-0C33211F8C6A}"/>
              </a:ext>
            </a:extLst>
          </p:cNvPr>
          <p:cNvGraphicFramePr/>
          <p:nvPr>
            <p:extLst>
              <p:ext uri="{D42A27DB-BD31-4B8C-83A1-F6EECF244321}">
                <p14:modId xmlns:p14="http://schemas.microsoft.com/office/powerpoint/2010/main" val="2468618907"/>
              </p:ext>
            </p:extLst>
          </p:nvPr>
        </p:nvGraphicFramePr>
        <p:xfrm>
          <a:off x="2555776" y="1700808"/>
          <a:ext cx="3624064" cy="122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a 2">
            <a:extLst>
              <a:ext uri="{FF2B5EF4-FFF2-40B4-BE49-F238E27FC236}">
                <a16:creationId xmlns:a16="http://schemas.microsoft.com/office/drawing/2014/main" id="{55BB32D0-D316-4E09-BCC1-AC0ACBE1B907}"/>
              </a:ext>
            </a:extLst>
          </p:cNvPr>
          <p:cNvGraphicFramePr/>
          <p:nvPr>
            <p:extLst>
              <p:ext uri="{D42A27DB-BD31-4B8C-83A1-F6EECF244321}">
                <p14:modId xmlns:p14="http://schemas.microsoft.com/office/powerpoint/2010/main" val="1849536078"/>
              </p:ext>
            </p:extLst>
          </p:nvPr>
        </p:nvGraphicFramePr>
        <p:xfrm>
          <a:off x="6516216" y="1412776"/>
          <a:ext cx="2376264" cy="15841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Rectángulo 3">
            <a:extLst>
              <a:ext uri="{FF2B5EF4-FFF2-40B4-BE49-F238E27FC236}">
                <a16:creationId xmlns:a16="http://schemas.microsoft.com/office/drawing/2014/main" id="{8E8DBDF6-37F1-4B9F-B386-9B6CBB592A85}"/>
              </a:ext>
            </a:extLst>
          </p:cNvPr>
          <p:cNvSpPr/>
          <p:nvPr/>
        </p:nvSpPr>
        <p:spPr>
          <a:xfrm>
            <a:off x="6660232" y="3717032"/>
            <a:ext cx="2304256"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a:t>Alcance descriptivo</a:t>
            </a:r>
            <a:endParaRPr lang="es-EC" dirty="0"/>
          </a:p>
        </p:txBody>
      </p:sp>
      <p:sp>
        <p:nvSpPr>
          <p:cNvPr id="5" name="Rectángulo 4">
            <a:extLst>
              <a:ext uri="{FF2B5EF4-FFF2-40B4-BE49-F238E27FC236}">
                <a16:creationId xmlns:a16="http://schemas.microsoft.com/office/drawing/2014/main" id="{36A7C698-6368-4772-A5EA-395140F1EF37}"/>
              </a:ext>
            </a:extLst>
          </p:cNvPr>
          <p:cNvSpPr/>
          <p:nvPr/>
        </p:nvSpPr>
        <p:spPr>
          <a:xfrm>
            <a:off x="179512" y="3717032"/>
            <a:ext cx="2304256" cy="360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t>Alcance exploratorio</a:t>
            </a:r>
            <a:endParaRPr lang="es-EC" dirty="0"/>
          </a:p>
        </p:txBody>
      </p:sp>
      <p:sp>
        <p:nvSpPr>
          <p:cNvPr id="6" name="Rectángulo 5">
            <a:extLst>
              <a:ext uri="{FF2B5EF4-FFF2-40B4-BE49-F238E27FC236}">
                <a16:creationId xmlns:a16="http://schemas.microsoft.com/office/drawing/2014/main" id="{010E74EF-F8E8-47BA-A87F-8E4F52A21BBA}"/>
              </a:ext>
            </a:extLst>
          </p:cNvPr>
          <p:cNvSpPr/>
          <p:nvPr/>
        </p:nvSpPr>
        <p:spPr>
          <a:xfrm>
            <a:off x="2699792" y="980728"/>
            <a:ext cx="3240360"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400" dirty="0"/>
              <a:t>Alcance de investigación exploratorio - descriptiva</a:t>
            </a:r>
            <a:endParaRPr lang="es-EC" sz="1400" dirty="0"/>
          </a:p>
        </p:txBody>
      </p:sp>
      <p:sp>
        <p:nvSpPr>
          <p:cNvPr id="13" name="Arco de bloque 12">
            <a:extLst>
              <a:ext uri="{FF2B5EF4-FFF2-40B4-BE49-F238E27FC236}">
                <a16:creationId xmlns:a16="http://schemas.microsoft.com/office/drawing/2014/main" id="{7EE01202-7004-40D0-A1E0-A3F9075E6FA5}"/>
              </a:ext>
            </a:extLst>
          </p:cNvPr>
          <p:cNvSpPr/>
          <p:nvPr/>
        </p:nvSpPr>
        <p:spPr>
          <a:xfrm rot="16433374">
            <a:off x="2187099" y="1126208"/>
            <a:ext cx="1944216" cy="2232248"/>
          </a:xfrm>
          <a:prstGeom prst="blockArc">
            <a:avLst>
              <a:gd name="adj1" fmla="val 13078508"/>
              <a:gd name="adj2" fmla="val 19038474"/>
              <a:gd name="adj3" fmla="val 1479"/>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s-EC" dirty="0">
              <a:solidFill>
                <a:schemeClr val="tx1"/>
              </a:solidFill>
            </a:endParaRPr>
          </a:p>
        </p:txBody>
      </p:sp>
      <p:sp>
        <p:nvSpPr>
          <p:cNvPr id="7" name="Rectángulo 6">
            <a:extLst>
              <a:ext uri="{FF2B5EF4-FFF2-40B4-BE49-F238E27FC236}">
                <a16:creationId xmlns:a16="http://schemas.microsoft.com/office/drawing/2014/main" id="{A55D6F1C-B9E1-4FF2-9EA7-595C7E26B7CE}"/>
              </a:ext>
            </a:extLst>
          </p:cNvPr>
          <p:cNvSpPr/>
          <p:nvPr/>
        </p:nvSpPr>
        <p:spPr>
          <a:xfrm>
            <a:off x="179512" y="1556792"/>
            <a:ext cx="1980000" cy="306000"/>
          </a:xfrm>
          <a:prstGeom prst="rect">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000" dirty="0"/>
              <a:t>Procedimientos que reúnan información</a:t>
            </a:r>
            <a:endParaRPr lang="es-EC" sz="1000" dirty="0"/>
          </a:p>
        </p:txBody>
      </p:sp>
      <p:sp>
        <p:nvSpPr>
          <p:cNvPr id="8" name="Rectángulo 7">
            <a:extLst>
              <a:ext uri="{FF2B5EF4-FFF2-40B4-BE49-F238E27FC236}">
                <a16:creationId xmlns:a16="http://schemas.microsoft.com/office/drawing/2014/main" id="{AAEA16D5-7843-4B8F-BDD4-5CFD6D2EE022}"/>
              </a:ext>
            </a:extLst>
          </p:cNvPr>
          <p:cNvSpPr/>
          <p:nvPr/>
        </p:nvSpPr>
        <p:spPr>
          <a:xfrm>
            <a:off x="179512" y="2060848"/>
            <a:ext cx="1980000" cy="306000"/>
          </a:xfrm>
          <a:prstGeom prst="rect">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000" dirty="0"/>
              <a:t>Aplicación de instrumentos de investigación</a:t>
            </a:r>
            <a:endParaRPr lang="es-EC" sz="1000" dirty="0"/>
          </a:p>
        </p:txBody>
      </p:sp>
      <p:sp>
        <p:nvSpPr>
          <p:cNvPr id="9" name="Rectángulo 8">
            <a:extLst>
              <a:ext uri="{FF2B5EF4-FFF2-40B4-BE49-F238E27FC236}">
                <a16:creationId xmlns:a16="http://schemas.microsoft.com/office/drawing/2014/main" id="{90C8FB73-8612-4AFE-87C0-FE95F8FA31CC}"/>
              </a:ext>
            </a:extLst>
          </p:cNvPr>
          <p:cNvSpPr/>
          <p:nvPr/>
        </p:nvSpPr>
        <p:spPr>
          <a:xfrm>
            <a:off x="179512" y="2492896"/>
            <a:ext cx="1980000" cy="306000"/>
          </a:xfrm>
          <a:prstGeom prst="rect">
            <a:avLst/>
          </a:prstGeom>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000" dirty="0"/>
              <a:t>Comprender los elementos</a:t>
            </a:r>
            <a:endParaRPr lang="es-EC" sz="1000" dirty="0"/>
          </a:p>
        </p:txBody>
      </p:sp>
      <p:sp>
        <p:nvSpPr>
          <p:cNvPr id="10" name="Elipse 9">
            <a:extLst>
              <a:ext uri="{FF2B5EF4-FFF2-40B4-BE49-F238E27FC236}">
                <a16:creationId xmlns:a16="http://schemas.microsoft.com/office/drawing/2014/main" id="{A24409E6-B678-4A9D-94B2-CE71D14E2B65}"/>
              </a:ext>
            </a:extLst>
          </p:cNvPr>
          <p:cNvSpPr/>
          <p:nvPr/>
        </p:nvSpPr>
        <p:spPr>
          <a:xfrm>
            <a:off x="1979712" y="1484784"/>
            <a:ext cx="381986" cy="381986"/>
          </a:xfrm>
          <a:prstGeom prst="ellipse">
            <a:avLst/>
          </a:prstGeom>
          <a:ln/>
        </p:spPr>
        <p:style>
          <a:lnRef idx="2">
            <a:schemeClr val="accent3"/>
          </a:lnRef>
          <a:fillRef idx="1">
            <a:schemeClr val="lt1"/>
          </a:fillRef>
          <a:effectRef idx="0">
            <a:schemeClr val="accent3"/>
          </a:effectRef>
          <a:fontRef idx="minor">
            <a:schemeClr val="dk1"/>
          </a:fontRef>
        </p:style>
      </p:sp>
      <p:sp>
        <p:nvSpPr>
          <p:cNvPr id="11" name="Elipse 10">
            <a:extLst>
              <a:ext uri="{FF2B5EF4-FFF2-40B4-BE49-F238E27FC236}">
                <a16:creationId xmlns:a16="http://schemas.microsoft.com/office/drawing/2014/main" id="{BD35334D-FB09-412B-B889-3C6453A801DD}"/>
              </a:ext>
            </a:extLst>
          </p:cNvPr>
          <p:cNvSpPr/>
          <p:nvPr/>
        </p:nvSpPr>
        <p:spPr>
          <a:xfrm>
            <a:off x="1907704" y="1988840"/>
            <a:ext cx="381986" cy="381986"/>
          </a:xfrm>
          <a:prstGeom prst="ellipse">
            <a:avLst/>
          </a:prstGeom>
          <a:ln/>
        </p:spPr>
        <p:style>
          <a:lnRef idx="2">
            <a:schemeClr val="accent3"/>
          </a:lnRef>
          <a:fillRef idx="1">
            <a:schemeClr val="lt1"/>
          </a:fillRef>
          <a:effectRef idx="0">
            <a:schemeClr val="accent3"/>
          </a:effectRef>
          <a:fontRef idx="minor">
            <a:schemeClr val="dk1"/>
          </a:fontRef>
        </p:style>
      </p:sp>
      <p:sp>
        <p:nvSpPr>
          <p:cNvPr id="12" name="Elipse 11">
            <a:extLst>
              <a:ext uri="{FF2B5EF4-FFF2-40B4-BE49-F238E27FC236}">
                <a16:creationId xmlns:a16="http://schemas.microsoft.com/office/drawing/2014/main" id="{A71B9707-1D31-4661-8CE1-B0E48FEEF260}"/>
              </a:ext>
            </a:extLst>
          </p:cNvPr>
          <p:cNvSpPr/>
          <p:nvPr/>
        </p:nvSpPr>
        <p:spPr>
          <a:xfrm>
            <a:off x="1979712" y="2492896"/>
            <a:ext cx="381986" cy="381986"/>
          </a:xfrm>
          <a:prstGeom prst="ellipse">
            <a:avLst/>
          </a:prstGeom>
          <a:ln/>
        </p:spPr>
        <p:style>
          <a:lnRef idx="2">
            <a:schemeClr val="accent3"/>
          </a:lnRef>
          <a:fillRef idx="1">
            <a:schemeClr val="lt1"/>
          </a:fillRef>
          <a:effectRef idx="0">
            <a:schemeClr val="accent3"/>
          </a:effectRef>
          <a:fontRef idx="minor">
            <a:schemeClr val="dk1"/>
          </a:fontRef>
        </p:style>
      </p:sp>
      <p:graphicFrame>
        <p:nvGraphicFramePr>
          <p:cNvPr id="14" name="Diagrama 13">
            <a:extLst>
              <a:ext uri="{FF2B5EF4-FFF2-40B4-BE49-F238E27FC236}">
                <a16:creationId xmlns:a16="http://schemas.microsoft.com/office/drawing/2014/main" id="{B51EBA12-A465-4016-B06F-A7436C6FB6E0}"/>
              </a:ext>
            </a:extLst>
          </p:cNvPr>
          <p:cNvGraphicFramePr/>
          <p:nvPr>
            <p:extLst>
              <p:ext uri="{D42A27DB-BD31-4B8C-83A1-F6EECF244321}">
                <p14:modId xmlns:p14="http://schemas.microsoft.com/office/powerpoint/2010/main" val="385279030"/>
              </p:ext>
            </p:extLst>
          </p:nvPr>
        </p:nvGraphicFramePr>
        <p:xfrm>
          <a:off x="1043608" y="3140968"/>
          <a:ext cx="6552728" cy="44782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5" name="Rectángulo 14">
            <a:extLst>
              <a:ext uri="{FF2B5EF4-FFF2-40B4-BE49-F238E27FC236}">
                <a16:creationId xmlns:a16="http://schemas.microsoft.com/office/drawing/2014/main" id="{8620C9BD-48A2-484C-B33B-769EC19F6EFA}"/>
              </a:ext>
            </a:extLst>
          </p:cNvPr>
          <p:cNvSpPr/>
          <p:nvPr/>
        </p:nvSpPr>
        <p:spPr>
          <a:xfrm>
            <a:off x="72008" y="1988840"/>
            <a:ext cx="2267744" cy="432048"/>
          </a:xfrm>
          <a:prstGeom prst="rect">
            <a:avLst/>
          </a:prstGeom>
          <a:noFill/>
          <a:ln w="28575">
            <a:solidFill>
              <a:schemeClr val="accent6">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a:extLst>
              <a:ext uri="{FF2B5EF4-FFF2-40B4-BE49-F238E27FC236}">
                <a16:creationId xmlns:a16="http://schemas.microsoft.com/office/drawing/2014/main" id="{19D2DBA8-0DE9-4F1D-A515-54DC48EEDC4C}"/>
              </a:ext>
            </a:extLst>
          </p:cNvPr>
          <p:cNvSpPr/>
          <p:nvPr/>
        </p:nvSpPr>
        <p:spPr>
          <a:xfrm>
            <a:off x="6588224" y="1988840"/>
            <a:ext cx="2339752" cy="432048"/>
          </a:xfrm>
          <a:prstGeom prst="rect">
            <a:avLst/>
          </a:prstGeom>
          <a:noFill/>
          <a:ln w="28575">
            <a:solidFill>
              <a:schemeClr val="accent5">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17" name="Diagrama 16">
            <a:extLst>
              <a:ext uri="{FF2B5EF4-FFF2-40B4-BE49-F238E27FC236}">
                <a16:creationId xmlns:a16="http://schemas.microsoft.com/office/drawing/2014/main" id="{6215DB4D-B71A-4AA4-B61D-9FB410E02F27}"/>
              </a:ext>
            </a:extLst>
          </p:cNvPr>
          <p:cNvGraphicFramePr/>
          <p:nvPr>
            <p:extLst>
              <p:ext uri="{D42A27DB-BD31-4B8C-83A1-F6EECF244321}">
                <p14:modId xmlns:p14="http://schemas.microsoft.com/office/powerpoint/2010/main" val="3227614598"/>
              </p:ext>
            </p:extLst>
          </p:nvPr>
        </p:nvGraphicFramePr>
        <p:xfrm>
          <a:off x="179512" y="4437112"/>
          <a:ext cx="2959399" cy="1887984"/>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cxnSp>
        <p:nvCxnSpPr>
          <p:cNvPr id="20" name="Conector: angular 19">
            <a:extLst>
              <a:ext uri="{FF2B5EF4-FFF2-40B4-BE49-F238E27FC236}">
                <a16:creationId xmlns:a16="http://schemas.microsoft.com/office/drawing/2014/main" id="{720BA60C-B74C-4A82-874B-1E6AB07B6C4A}"/>
              </a:ext>
            </a:extLst>
          </p:cNvPr>
          <p:cNvCxnSpPr/>
          <p:nvPr/>
        </p:nvCxnSpPr>
        <p:spPr>
          <a:xfrm flipV="1">
            <a:off x="3131840" y="4581128"/>
            <a:ext cx="792088" cy="432048"/>
          </a:xfrm>
          <a:prstGeom prst="bentConnector3">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D09799E5-7D62-44EF-B867-C6A8623E0650}"/>
              </a:ext>
            </a:extLst>
          </p:cNvPr>
          <p:cNvSpPr txBox="1"/>
          <p:nvPr/>
        </p:nvSpPr>
        <p:spPr>
          <a:xfrm>
            <a:off x="3995936" y="4293096"/>
            <a:ext cx="4536504" cy="646331"/>
          </a:xfrm>
          <a:prstGeom prst="rect">
            <a:avLst/>
          </a:prstGeom>
          <a:noFill/>
        </p:spPr>
        <p:txBody>
          <a:bodyPr wrap="square" rtlCol="0">
            <a:spAutoFit/>
          </a:bodyPr>
          <a:lstStyle/>
          <a:p>
            <a:pPr algn="ctr"/>
            <a:r>
              <a:rPr lang="es-MX" b="1" dirty="0">
                <a:ln w="12700">
                  <a:solidFill>
                    <a:schemeClr val="accent3">
                      <a:lumMod val="75000"/>
                    </a:schemeClr>
                  </a:solidFill>
                  <a:prstDash val="solid"/>
                </a:ln>
                <a:solidFill>
                  <a:schemeClr val="accent3">
                    <a:lumMod val="20000"/>
                    <a:lumOff val="80000"/>
                  </a:schemeClr>
                </a:solidFill>
                <a:effectLst>
                  <a:outerShdw dist="38100" dir="2640000" algn="bl" rotWithShape="0">
                    <a:schemeClr val="accent1"/>
                  </a:outerShdw>
                </a:effectLst>
              </a:rPr>
              <a:t>Instrumentos de recolección de la información </a:t>
            </a:r>
            <a:endParaRPr lang="es-EC" b="1" dirty="0">
              <a:ln w="12700">
                <a:solidFill>
                  <a:schemeClr val="accent3">
                    <a:lumMod val="75000"/>
                  </a:schemeClr>
                </a:solidFill>
                <a:prstDash val="solid"/>
              </a:ln>
              <a:solidFill>
                <a:schemeClr val="accent3">
                  <a:lumMod val="20000"/>
                  <a:lumOff val="80000"/>
                </a:schemeClr>
              </a:solidFill>
              <a:effectLst>
                <a:outerShdw dist="38100" dir="2640000" algn="bl" rotWithShape="0">
                  <a:schemeClr val="accent1"/>
                </a:outerShdw>
              </a:effectLst>
            </a:endParaRPr>
          </a:p>
        </p:txBody>
      </p:sp>
      <p:graphicFrame>
        <p:nvGraphicFramePr>
          <p:cNvPr id="24" name="Diagrama 23">
            <a:extLst>
              <a:ext uri="{FF2B5EF4-FFF2-40B4-BE49-F238E27FC236}">
                <a16:creationId xmlns:a16="http://schemas.microsoft.com/office/drawing/2014/main" id="{E684B15C-45CA-4F60-B9C9-7A299486282D}"/>
              </a:ext>
            </a:extLst>
          </p:cNvPr>
          <p:cNvGraphicFramePr/>
          <p:nvPr>
            <p:extLst>
              <p:ext uri="{D42A27DB-BD31-4B8C-83A1-F6EECF244321}">
                <p14:modId xmlns:p14="http://schemas.microsoft.com/office/powerpoint/2010/main" val="2083653895"/>
              </p:ext>
            </p:extLst>
          </p:nvPr>
        </p:nvGraphicFramePr>
        <p:xfrm>
          <a:off x="4139952" y="5157192"/>
          <a:ext cx="4488160" cy="1383928"/>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1154316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A15DB61-F608-4803-8166-36C10F87FC4B}"/>
              </a:ext>
            </a:extLst>
          </p:cNvPr>
          <p:cNvSpPr txBox="1"/>
          <p:nvPr/>
        </p:nvSpPr>
        <p:spPr>
          <a:xfrm>
            <a:off x="539552" y="1916832"/>
            <a:ext cx="7704856" cy="1631216"/>
          </a:xfrm>
          <a:prstGeom prst="rect">
            <a:avLst/>
          </a:prstGeom>
          <a:noFill/>
        </p:spPr>
        <p:txBody>
          <a:bodyPr wrap="square" rtlCol="0">
            <a:spAutoFit/>
          </a:bodyPr>
          <a:lstStyle/>
          <a:p>
            <a:pPr algn="ctr"/>
            <a:r>
              <a:rPr lang="es-MX" sz="10000" b="1" dirty="0">
                <a:solidFill>
                  <a:schemeClr val="accent3">
                    <a:lumMod val="50000"/>
                  </a:schemeClr>
                </a:solidFill>
                <a:effectLst>
                  <a:outerShdw blurRad="38100" dist="38100" dir="2700000" algn="tl">
                    <a:srgbClr val="000000">
                      <a:alpha val="43137"/>
                    </a:srgbClr>
                  </a:outerShdw>
                </a:effectLst>
              </a:rPr>
              <a:t>Capítulo IV</a:t>
            </a:r>
            <a:endParaRPr lang="es-EC" sz="10000" b="1" dirty="0">
              <a:solidFill>
                <a:schemeClr val="accent3">
                  <a:lumMod val="50000"/>
                </a:schemeClr>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389D4E83-3EE5-4299-B58A-BB9B9360F133}"/>
              </a:ext>
            </a:extLst>
          </p:cNvPr>
          <p:cNvSpPr txBox="1"/>
          <p:nvPr/>
        </p:nvSpPr>
        <p:spPr>
          <a:xfrm>
            <a:off x="642392" y="3789040"/>
            <a:ext cx="7704856" cy="1015663"/>
          </a:xfrm>
          <a:prstGeom prst="rect">
            <a:avLst/>
          </a:prstGeom>
          <a:noFill/>
        </p:spPr>
        <p:txBody>
          <a:bodyPr wrap="square" rtlCol="0">
            <a:spAutoFit/>
          </a:bodyPr>
          <a:lstStyle/>
          <a:p>
            <a:pPr algn="ctr"/>
            <a:r>
              <a:rPr lang="es-MX" sz="6000" b="1" dirty="0">
                <a:solidFill>
                  <a:schemeClr val="accent3">
                    <a:lumMod val="75000"/>
                  </a:schemeClr>
                </a:solidFill>
                <a:effectLst>
                  <a:outerShdw blurRad="38100" dist="38100" dir="2700000" algn="tl">
                    <a:srgbClr val="000000">
                      <a:alpha val="43137"/>
                    </a:srgbClr>
                  </a:outerShdw>
                </a:effectLst>
              </a:rPr>
              <a:t>Análisis de datos</a:t>
            </a:r>
            <a:endParaRPr lang="es-EC" sz="60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388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C8425B8-444F-4E06-A2BE-632AC395E967}"/>
              </a:ext>
            </a:extLst>
          </p:cNvPr>
          <p:cNvPicPr>
            <a:picLocks noChangeAspect="1"/>
          </p:cNvPicPr>
          <p:nvPr/>
        </p:nvPicPr>
        <p:blipFill rotWithShape="1">
          <a:blip r:embed="rId2"/>
          <a:srcRect l="31515" t="22107" r="19697" b="13214"/>
          <a:stretch/>
        </p:blipFill>
        <p:spPr>
          <a:xfrm>
            <a:off x="-29910" y="-1"/>
            <a:ext cx="9173910" cy="6837693"/>
          </a:xfrm>
          <a:prstGeom prst="rect">
            <a:avLst/>
          </a:prstGeom>
        </p:spPr>
      </p:pic>
      <p:pic>
        <p:nvPicPr>
          <p:cNvPr id="13" name="Imagen 12">
            <a:extLst>
              <a:ext uri="{FF2B5EF4-FFF2-40B4-BE49-F238E27FC236}">
                <a16:creationId xmlns:a16="http://schemas.microsoft.com/office/drawing/2014/main" id="{22E8855E-DBC9-4EA8-B906-1F57F31E21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429000"/>
            <a:ext cx="5835516" cy="3332832"/>
          </a:xfrm>
          <a:prstGeom prst="rect">
            <a:avLst/>
          </a:prstGeom>
          <a:noFill/>
        </p:spPr>
      </p:pic>
      <p:pic>
        <p:nvPicPr>
          <p:cNvPr id="12" name="Imagen 11">
            <a:extLst>
              <a:ext uri="{FF2B5EF4-FFF2-40B4-BE49-F238E27FC236}">
                <a16:creationId xmlns:a16="http://schemas.microsoft.com/office/drawing/2014/main" id="{12983276-39C0-4FAC-BD94-B483261FB08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24744"/>
            <a:ext cx="3960440" cy="2232248"/>
          </a:xfrm>
          <a:prstGeom prst="rect">
            <a:avLst/>
          </a:prstGeom>
          <a:noFill/>
          <a:ln>
            <a:noFill/>
          </a:ln>
        </p:spPr>
      </p:pic>
      <p:sp>
        <p:nvSpPr>
          <p:cNvPr id="7" name="CuadroTexto 6">
            <a:extLst>
              <a:ext uri="{FF2B5EF4-FFF2-40B4-BE49-F238E27FC236}">
                <a16:creationId xmlns:a16="http://schemas.microsoft.com/office/drawing/2014/main" id="{19566FE3-2BAC-4860-8698-2310EB979152}"/>
              </a:ext>
            </a:extLst>
          </p:cNvPr>
          <p:cNvSpPr txBox="1"/>
          <p:nvPr/>
        </p:nvSpPr>
        <p:spPr>
          <a:xfrm>
            <a:off x="4860032" y="1700808"/>
            <a:ext cx="3312368" cy="1015663"/>
          </a:xfrm>
          <a:prstGeom prst="rect">
            <a:avLst/>
          </a:prstGeom>
          <a:noFill/>
          <a:ln>
            <a:noFill/>
          </a:ln>
          <a:effectLst>
            <a:outerShdw blurRad="44450" dist="27940" dir="5400000" algn="ctr">
              <a:srgbClr val="000000">
                <a:alpha val="32000"/>
              </a:srgbClr>
            </a:outerShdw>
          </a:effectLst>
        </p:spPr>
        <p:txBody>
          <a:bodyPr wrap="square">
            <a:spAutoFit/>
          </a:bodyPr>
          <a:lstStyle/>
          <a:p>
            <a:pPr lvl="0" algn="ctr"/>
            <a:r>
              <a:rPr lang="es-MX"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TOTAL DE INGRESOS QUE PERCIBE MENSUALMENTE</a:t>
            </a:r>
            <a:endParaRPr lang="es-EC"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20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921EAB3-EF5C-4764-A497-C899C9391F82}"/>
              </a:ext>
            </a:extLst>
          </p:cNvPr>
          <p:cNvPicPr>
            <a:picLocks noChangeAspect="1"/>
          </p:cNvPicPr>
          <p:nvPr/>
        </p:nvPicPr>
        <p:blipFill rotWithShape="1">
          <a:blip r:embed="rId2"/>
          <a:srcRect l="31515" t="22107" r="19697" b="13214"/>
          <a:stretch/>
        </p:blipFill>
        <p:spPr>
          <a:xfrm>
            <a:off x="-29910" y="-1"/>
            <a:ext cx="9173910" cy="6837693"/>
          </a:xfrm>
          <a:prstGeom prst="rect">
            <a:avLst/>
          </a:prstGeom>
        </p:spPr>
      </p:pic>
      <p:pic>
        <p:nvPicPr>
          <p:cNvPr id="2" name="Imagen 1">
            <a:extLst>
              <a:ext uri="{FF2B5EF4-FFF2-40B4-BE49-F238E27FC236}">
                <a16:creationId xmlns:a16="http://schemas.microsoft.com/office/drawing/2014/main" id="{7984E50A-E589-498A-B54A-8E94D08C9A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96752"/>
            <a:ext cx="4377690" cy="1631950"/>
          </a:xfrm>
          <a:prstGeom prst="rect">
            <a:avLst/>
          </a:prstGeom>
          <a:noFill/>
          <a:ln>
            <a:noFill/>
          </a:ln>
        </p:spPr>
      </p:pic>
      <p:pic>
        <p:nvPicPr>
          <p:cNvPr id="3" name="Imagen 2">
            <a:extLst>
              <a:ext uri="{FF2B5EF4-FFF2-40B4-BE49-F238E27FC236}">
                <a16:creationId xmlns:a16="http://schemas.microsoft.com/office/drawing/2014/main" id="{82E1B1F7-23D3-42ED-B35D-BCA7B91607E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996952"/>
            <a:ext cx="5625465" cy="3691890"/>
          </a:xfrm>
          <a:prstGeom prst="rect">
            <a:avLst/>
          </a:prstGeom>
          <a:noFill/>
        </p:spPr>
      </p:pic>
      <p:sp>
        <p:nvSpPr>
          <p:cNvPr id="6" name="CuadroTexto 5">
            <a:extLst>
              <a:ext uri="{FF2B5EF4-FFF2-40B4-BE49-F238E27FC236}">
                <a16:creationId xmlns:a16="http://schemas.microsoft.com/office/drawing/2014/main" id="{8EC8BFAF-34D9-4918-B9ED-2FD112E908E3}"/>
              </a:ext>
            </a:extLst>
          </p:cNvPr>
          <p:cNvSpPr txBox="1"/>
          <p:nvPr/>
        </p:nvSpPr>
        <p:spPr>
          <a:xfrm>
            <a:off x="5292080" y="1340768"/>
            <a:ext cx="3635896" cy="1631216"/>
          </a:xfrm>
          <a:prstGeom prst="rect">
            <a:avLst/>
          </a:prstGeom>
          <a:noFill/>
          <a:ln>
            <a:noFill/>
          </a:ln>
          <a:effectLst>
            <a:outerShdw blurRad="44450" dist="27940" dir="5400000" algn="ctr">
              <a:srgbClr val="000000">
                <a:alpha val="32000"/>
              </a:srgbClr>
            </a:outerShdw>
          </a:effectLst>
        </p:spPr>
        <p:txBody>
          <a:bodyPr wrap="square">
            <a:spAutoFit/>
          </a:bodyPr>
          <a:lstStyle>
            <a:defPPr>
              <a:defRPr lang="es-EC"/>
            </a:defPPr>
            <a:lvl1pPr lvl="0" algn="ctr">
              <a:defRPr sz="2000" b="1">
                <a:ln>
                  <a:solidFill>
                    <a:schemeClr val="tx2">
                      <a:lumMod val="40000"/>
                      <a:lumOff val="60000"/>
                    </a:schemeClr>
                  </a:solidFill>
                </a:ln>
                <a:solidFill>
                  <a:schemeClr val="tx2">
                    <a:lumMod val="20000"/>
                    <a:lumOff val="80000"/>
                  </a:schemeClr>
                </a:solidFill>
                <a:effectLst>
                  <a:outerShdw blurRad="50800" dist="38100" algn="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defRPr>
            </a:lvl1pPr>
          </a:lstStyle>
          <a:p>
            <a:r>
              <a:rPr lang="es-MX" dirty="0">
                <a:solidFill>
                  <a:schemeClr val="tx2">
                    <a:lumMod val="75000"/>
                  </a:schemeClr>
                </a:solidFill>
              </a:rPr>
              <a:t>PREGUNTA 1. </a:t>
            </a:r>
            <a:r>
              <a:rPr lang="es-MX" dirty="0">
                <a:ln>
                  <a:solidFill>
                    <a:schemeClr val="accent5">
                      <a:lumMod val="75000"/>
                    </a:schemeClr>
                  </a:solidFill>
                </a:ln>
                <a:solidFill>
                  <a:schemeClr val="accent5">
                    <a:lumMod val="20000"/>
                    <a:lumOff val="80000"/>
                  </a:schemeClr>
                </a:solidFill>
              </a:rPr>
              <a:t>CONSIDERA USTED, QUÉ SU GRADO DE CONOCIMIENTO SOBRE LAS FINANZAS PERSONALES ES:</a:t>
            </a:r>
            <a:endParaRPr lang="es-EC" dirty="0">
              <a:ln>
                <a:solidFill>
                  <a:schemeClr val="accent5">
                    <a:lumMod val="75000"/>
                  </a:schemeClr>
                </a:solidFill>
              </a:ln>
              <a:solidFill>
                <a:schemeClr val="accent5">
                  <a:lumMod val="20000"/>
                  <a:lumOff val="80000"/>
                </a:schemeClr>
              </a:solidFill>
            </a:endParaRPr>
          </a:p>
        </p:txBody>
      </p:sp>
    </p:spTree>
    <p:extLst>
      <p:ext uri="{BB962C8B-B14F-4D97-AF65-F5344CB8AC3E}">
        <p14:creationId xmlns:p14="http://schemas.microsoft.com/office/powerpoint/2010/main" val="55639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95536" y="1700808"/>
            <a:ext cx="8406679" cy="2597827"/>
          </a:xfrm>
          <a:prstGeom prst="rect">
            <a:avLst/>
          </a:prstGeom>
          <a:noFill/>
        </p:spPr>
        <p:txBody>
          <a:bodyPr wrap="square" rtlCol="0">
            <a:spAutoFit/>
          </a:bodyPr>
          <a:lstStyle/>
          <a:p>
            <a:pPr indent="457200" algn="ctr">
              <a:lnSpc>
                <a:spcPct val="150000"/>
              </a:lnSpc>
            </a:pPr>
            <a:r>
              <a:rPr lang="es-MX" sz="28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Análisis de las finanzas personales de la Población Económicamente Activa del Centro de Negocios del D.M.Q. en función de ingresos, gastos y ahorros</a:t>
            </a:r>
            <a:endParaRPr lang="es-EC" sz="28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5 CuadroTexto"/>
          <p:cNvSpPr txBox="1"/>
          <p:nvPr/>
        </p:nvSpPr>
        <p:spPr>
          <a:xfrm>
            <a:off x="2051720" y="4582869"/>
            <a:ext cx="5472608" cy="1138773"/>
          </a:xfrm>
          <a:prstGeom prst="rect">
            <a:avLst/>
          </a:prstGeom>
          <a:noFill/>
        </p:spPr>
        <p:txBody>
          <a:bodyPr wrap="square" rtlCol="0">
            <a:spAutoFit/>
          </a:bodyPr>
          <a:lstStyle/>
          <a:p>
            <a:pPr algn="just"/>
            <a:r>
              <a:rPr lang="es-E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AUTORA: </a:t>
            </a:r>
            <a:r>
              <a:rPr lang="es-ES"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LESLIE POLLETTE ARIAS JIMÉNEZ</a:t>
            </a:r>
          </a:p>
          <a:p>
            <a:pPr algn="just"/>
            <a:r>
              <a:rPr lang="es-ES"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DIRECTOR: </a:t>
            </a:r>
            <a:r>
              <a:rPr lang="es-ES"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ING. CÉSAR SEGOVIA</a:t>
            </a:r>
          </a:p>
          <a:p>
            <a:pPr algn="just"/>
            <a:endParaRPr lang="es-ES"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 sz="1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MARZO 2021</a:t>
            </a:r>
          </a:p>
        </p:txBody>
      </p:sp>
    </p:spTree>
    <p:extLst>
      <p:ext uri="{BB962C8B-B14F-4D97-AF65-F5344CB8AC3E}">
        <p14:creationId xmlns:p14="http://schemas.microsoft.com/office/powerpoint/2010/main" val="43244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3E29C8C-4096-491A-9405-DA364B14F4D3}"/>
              </a:ext>
            </a:extLst>
          </p:cNvPr>
          <p:cNvPicPr>
            <a:picLocks noChangeAspect="1"/>
          </p:cNvPicPr>
          <p:nvPr/>
        </p:nvPicPr>
        <p:blipFill rotWithShape="1">
          <a:blip r:embed="rId2"/>
          <a:srcRect l="31515" t="22107" r="19697" b="13214"/>
          <a:stretch/>
        </p:blipFill>
        <p:spPr>
          <a:xfrm>
            <a:off x="-29910" y="-1"/>
            <a:ext cx="9173910" cy="6837693"/>
          </a:xfrm>
          <a:prstGeom prst="rect">
            <a:avLst/>
          </a:prstGeom>
        </p:spPr>
      </p:pic>
      <p:pic>
        <p:nvPicPr>
          <p:cNvPr id="2" name="Imagen 1">
            <a:extLst>
              <a:ext uri="{FF2B5EF4-FFF2-40B4-BE49-F238E27FC236}">
                <a16:creationId xmlns:a16="http://schemas.microsoft.com/office/drawing/2014/main" id="{5A0DC084-A751-4CD3-A7C3-737435839D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31640" y="980728"/>
            <a:ext cx="5976663" cy="1872208"/>
          </a:xfrm>
          <a:prstGeom prst="rect">
            <a:avLst/>
          </a:prstGeom>
          <a:noFill/>
          <a:ln>
            <a:noFill/>
          </a:ln>
        </p:spPr>
      </p:pic>
      <p:pic>
        <p:nvPicPr>
          <p:cNvPr id="3" name="Imagen 2">
            <a:extLst>
              <a:ext uri="{FF2B5EF4-FFF2-40B4-BE49-F238E27FC236}">
                <a16:creationId xmlns:a16="http://schemas.microsoft.com/office/drawing/2014/main" id="{45240941-6774-4C59-AFD8-B3638E840CC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996952"/>
            <a:ext cx="5256584" cy="3666976"/>
          </a:xfrm>
          <a:prstGeom prst="rect">
            <a:avLst/>
          </a:prstGeom>
          <a:noFill/>
        </p:spPr>
      </p:pic>
      <p:sp>
        <p:nvSpPr>
          <p:cNvPr id="6" name="CuadroTexto 5">
            <a:extLst>
              <a:ext uri="{FF2B5EF4-FFF2-40B4-BE49-F238E27FC236}">
                <a16:creationId xmlns:a16="http://schemas.microsoft.com/office/drawing/2014/main" id="{2D51DEBF-77A7-498E-981A-3D7275E6A910}"/>
              </a:ext>
            </a:extLst>
          </p:cNvPr>
          <p:cNvSpPr txBox="1"/>
          <p:nvPr/>
        </p:nvSpPr>
        <p:spPr>
          <a:xfrm>
            <a:off x="395536" y="3356992"/>
            <a:ext cx="3131840" cy="2343655"/>
          </a:xfrm>
          <a:prstGeom prst="rect">
            <a:avLst/>
          </a:prstGeom>
          <a:noFill/>
        </p:spPr>
        <p:txBody>
          <a:bodyPr wrap="square">
            <a:spAutoFit/>
          </a:bodyPr>
          <a:lstStyle/>
          <a:p>
            <a:pPr lvl="0">
              <a:lnSpc>
                <a:spcPct val="150000"/>
              </a:lnSpc>
              <a:buSzPts val="1100"/>
            </a:pPr>
            <a:r>
              <a:rPr lang="es-MX" sz="2000" b="1" dirty="0">
                <a:ln>
                  <a:solidFill>
                    <a:schemeClr val="tx2">
                      <a:lumMod val="40000"/>
                      <a:lumOff val="60000"/>
                    </a:schemeClr>
                  </a:solidFill>
                </a:ln>
                <a:solidFill>
                  <a:schemeClr val="tx2">
                    <a:lumMod val="75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Pregunta 2. </a:t>
            </a:r>
            <a:r>
              <a:rPr lang="es-MX"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¿Cuáles son las técnicas que utiliza para administrar sus finanzas personales?</a:t>
            </a:r>
            <a:endParaRPr lang="es-EC"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626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6017A1C-0B56-460F-AE8C-833275B12921}"/>
              </a:ext>
            </a:extLst>
          </p:cNvPr>
          <p:cNvPicPr>
            <a:picLocks noChangeAspect="1"/>
          </p:cNvPicPr>
          <p:nvPr/>
        </p:nvPicPr>
        <p:blipFill rotWithShape="1">
          <a:blip r:embed="rId2"/>
          <a:srcRect l="31515" t="22107" r="19697" b="13214"/>
          <a:stretch/>
        </p:blipFill>
        <p:spPr>
          <a:xfrm>
            <a:off x="-29910" y="-1"/>
            <a:ext cx="9173910" cy="6837693"/>
          </a:xfrm>
          <a:prstGeom prst="rect">
            <a:avLst/>
          </a:prstGeom>
        </p:spPr>
      </p:pic>
      <p:pic>
        <p:nvPicPr>
          <p:cNvPr id="2" name="Imagen 1">
            <a:extLst>
              <a:ext uri="{FF2B5EF4-FFF2-40B4-BE49-F238E27FC236}">
                <a16:creationId xmlns:a16="http://schemas.microsoft.com/office/drawing/2014/main" id="{00D1F4B1-EFCC-466F-A569-AB1BF22042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052736"/>
            <a:ext cx="5164455" cy="2158365"/>
          </a:xfrm>
          <a:prstGeom prst="rect">
            <a:avLst/>
          </a:prstGeom>
          <a:noFill/>
          <a:ln>
            <a:noFill/>
          </a:ln>
        </p:spPr>
      </p:pic>
      <p:pic>
        <p:nvPicPr>
          <p:cNvPr id="3" name="Imagen 2">
            <a:extLst>
              <a:ext uri="{FF2B5EF4-FFF2-40B4-BE49-F238E27FC236}">
                <a16:creationId xmlns:a16="http://schemas.microsoft.com/office/drawing/2014/main" id="{0943DD97-1BD1-4800-959C-63536912553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356992"/>
            <a:ext cx="5164455" cy="3401730"/>
          </a:xfrm>
          <a:prstGeom prst="rect">
            <a:avLst/>
          </a:prstGeom>
          <a:noFill/>
        </p:spPr>
      </p:pic>
      <p:sp>
        <p:nvSpPr>
          <p:cNvPr id="6" name="CuadroTexto 5">
            <a:extLst>
              <a:ext uri="{FF2B5EF4-FFF2-40B4-BE49-F238E27FC236}">
                <a16:creationId xmlns:a16="http://schemas.microsoft.com/office/drawing/2014/main" id="{09284B55-751A-4E7B-9D9C-3F7E3557979E}"/>
              </a:ext>
            </a:extLst>
          </p:cNvPr>
          <p:cNvSpPr txBox="1"/>
          <p:nvPr/>
        </p:nvSpPr>
        <p:spPr>
          <a:xfrm>
            <a:off x="179512" y="4293096"/>
            <a:ext cx="3346911" cy="1323439"/>
          </a:xfrm>
          <a:prstGeom prst="rect">
            <a:avLst/>
          </a:prstGeom>
          <a:noFill/>
        </p:spPr>
        <p:txBody>
          <a:bodyPr wrap="square">
            <a:spAutoFit/>
          </a:bodyPr>
          <a:lstStyle/>
          <a:p>
            <a:pPr lvl="0" algn="ctr">
              <a:buSzPts val="1100"/>
            </a:pPr>
            <a:r>
              <a:rPr lang="es-MX"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La elaboración de presupuestos en base al ingreso que percibe, lo realiza:</a:t>
            </a:r>
            <a:endParaRPr lang="es-EC"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47E9ABD-CB7C-4F4A-8C73-3B14D268A5D9}"/>
              </a:ext>
            </a:extLst>
          </p:cNvPr>
          <p:cNvSpPr txBox="1"/>
          <p:nvPr/>
        </p:nvSpPr>
        <p:spPr>
          <a:xfrm>
            <a:off x="6588224" y="1844824"/>
            <a:ext cx="1853952" cy="461665"/>
          </a:xfrm>
          <a:prstGeom prst="rect">
            <a:avLst/>
          </a:prstGeom>
          <a:noFill/>
        </p:spPr>
        <p:txBody>
          <a:bodyPr wrap="square">
            <a:spAutoFit/>
          </a:bodyPr>
          <a:lstStyle/>
          <a:p>
            <a:r>
              <a:rPr lang="es-MX" sz="2400" b="1" dirty="0">
                <a:ln>
                  <a:solidFill>
                    <a:schemeClr val="tx2">
                      <a:lumMod val="40000"/>
                      <a:lumOff val="60000"/>
                    </a:schemeClr>
                  </a:solidFill>
                </a:ln>
                <a:solidFill>
                  <a:schemeClr val="tx2">
                    <a:lumMod val="75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Pregunta 3. </a:t>
            </a:r>
            <a:endParaRPr lang="es-EC" sz="2400" dirty="0"/>
          </a:p>
        </p:txBody>
      </p:sp>
    </p:spTree>
    <p:extLst>
      <p:ext uri="{BB962C8B-B14F-4D97-AF65-F5344CB8AC3E}">
        <p14:creationId xmlns:p14="http://schemas.microsoft.com/office/powerpoint/2010/main" val="503878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48DF7A8-3B96-4357-9F54-CC27A50ED947}"/>
              </a:ext>
            </a:extLst>
          </p:cNvPr>
          <p:cNvPicPr>
            <a:picLocks noChangeAspect="1"/>
          </p:cNvPicPr>
          <p:nvPr/>
        </p:nvPicPr>
        <p:blipFill rotWithShape="1">
          <a:blip r:embed="rId2"/>
          <a:srcRect l="31515" t="22107" r="19697" b="13214"/>
          <a:stretch/>
        </p:blipFill>
        <p:spPr>
          <a:xfrm>
            <a:off x="-29910" y="-1"/>
            <a:ext cx="9173910" cy="6837693"/>
          </a:xfrm>
          <a:prstGeom prst="rect">
            <a:avLst/>
          </a:prstGeom>
        </p:spPr>
      </p:pic>
      <p:pic>
        <p:nvPicPr>
          <p:cNvPr id="2" name="Imagen 1">
            <a:extLst>
              <a:ext uri="{FF2B5EF4-FFF2-40B4-BE49-F238E27FC236}">
                <a16:creationId xmlns:a16="http://schemas.microsoft.com/office/drawing/2014/main" id="{CB7E1452-C15D-416F-9B96-A30955EF425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196752"/>
            <a:ext cx="4536504" cy="1714108"/>
          </a:xfrm>
          <a:prstGeom prst="rect">
            <a:avLst/>
          </a:prstGeom>
          <a:noFill/>
          <a:ln>
            <a:noFill/>
          </a:ln>
        </p:spPr>
      </p:pic>
      <p:pic>
        <p:nvPicPr>
          <p:cNvPr id="3" name="Imagen 2">
            <a:extLst>
              <a:ext uri="{FF2B5EF4-FFF2-40B4-BE49-F238E27FC236}">
                <a16:creationId xmlns:a16="http://schemas.microsoft.com/office/drawing/2014/main" id="{76F7F800-641D-4C2A-84A1-1C03847B0E2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5536" y="3140968"/>
            <a:ext cx="5688632" cy="3580487"/>
          </a:xfrm>
          <a:prstGeom prst="rect">
            <a:avLst/>
          </a:prstGeom>
          <a:noFill/>
        </p:spPr>
      </p:pic>
      <p:sp>
        <p:nvSpPr>
          <p:cNvPr id="8" name="CuadroTexto 7">
            <a:extLst>
              <a:ext uri="{FF2B5EF4-FFF2-40B4-BE49-F238E27FC236}">
                <a16:creationId xmlns:a16="http://schemas.microsoft.com/office/drawing/2014/main" id="{AE6B71F8-E7C4-4FA8-98FB-62F5977B2491}"/>
              </a:ext>
            </a:extLst>
          </p:cNvPr>
          <p:cNvSpPr txBox="1"/>
          <p:nvPr/>
        </p:nvSpPr>
        <p:spPr>
          <a:xfrm>
            <a:off x="323528" y="1484784"/>
            <a:ext cx="3600400" cy="1015663"/>
          </a:xfrm>
          <a:prstGeom prst="rect">
            <a:avLst/>
          </a:prstGeom>
          <a:noFill/>
        </p:spPr>
        <p:txBody>
          <a:bodyPr wrap="square">
            <a:spAutoFit/>
          </a:bodyPr>
          <a:lstStyle/>
          <a:p>
            <a:pPr lvl="0" algn="ctr">
              <a:buSzPts val="1100"/>
            </a:pPr>
            <a:r>
              <a:rPr lang="es-MX"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Indique usted, ¿dónde suele registrar sus ingresos, gastos y ahorro?</a:t>
            </a:r>
            <a:endParaRPr lang="es-EC"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7E8D7BC-E3DF-42E5-9090-790E1915A145}"/>
              </a:ext>
            </a:extLst>
          </p:cNvPr>
          <p:cNvSpPr txBox="1"/>
          <p:nvPr/>
        </p:nvSpPr>
        <p:spPr>
          <a:xfrm>
            <a:off x="6588224" y="4581128"/>
            <a:ext cx="2213992" cy="461665"/>
          </a:xfrm>
          <a:prstGeom prst="rect">
            <a:avLst/>
          </a:prstGeom>
          <a:noFill/>
        </p:spPr>
        <p:txBody>
          <a:bodyPr wrap="square">
            <a:spAutoFit/>
          </a:bodyPr>
          <a:lstStyle/>
          <a:p>
            <a:r>
              <a:rPr lang="es-MX" sz="2400" b="1" dirty="0">
                <a:ln>
                  <a:solidFill>
                    <a:schemeClr val="tx2">
                      <a:lumMod val="40000"/>
                      <a:lumOff val="60000"/>
                    </a:schemeClr>
                  </a:solidFill>
                </a:ln>
                <a:solidFill>
                  <a:schemeClr val="tx2">
                    <a:lumMod val="75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Pregunta 4. </a:t>
            </a:r>
            <a:endParaRPr lang="es-EC" sz="2400" dirty="0"/>
          </a:p>
        </p:txBody>
      </p:sp>
    </p:spTree>
    <p:extLst>
      <p:ext uri="{BB962C8B-B14F-4D97-AF65-F5344CB8AC3E}">
        <p14:creationId xmlns:p14="http://schemas.microsoft.com/office/powerpoint/2010/main" val="1137566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512435-0ED3-4230-A1D8-248E5CFB61DA}"/>
              </a:ext>
            </a:extLst>
          </p:cNvPr>
          <p:cNvPicPr>
            <a:picLocks noChangeAspect="1"/>
          </p:cNvPicPr>
          <p:nvPr/>
        </p:nvPicPr>
        <p:blipFill rotWithShape="1">
          <a:blip r:embed="rId2"/>
          <a:srcRect l="31515" t="22107" r="19697" b="13214"/>
          <a:stretch/>
        </p:blipFill>
        <p:spPr>
          <a:xfrm>
            <a:off x="-29910" y="-1"/>
            <a:ext cx="9173910" cy="6837693"/>
          </a:xfrm>
          <a:prstGeom prst="rect">
            <a:avLst/>
          </a:prstGeom>
        </p:spPr>
      </p:pic>
      <p:pic>
        <p:nvPicPr>
          <p:cNvPr id="2" name="Imagen 1">
            <a:extLst>
              <a:ext uri="{FF2B5EF4-FFF2-40B4-BE49-F238E27FC236}">
                <a16:creationId xmlns:a16="http://schemas.microsoft.com/office/drawing/2014/main" id="{DEC4219F-6636-4241-B86B-9616FAE6EE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132856"/>
            <a:ext cx="4802505" cy="1073785"/>
          </a:xfrm>
          <a:prstGeom prst="rect">
            <a:avLst/>
          </a:prstGeom>
          <a:noFill/>
          <a:ln>
            <a:noFill/>
          </a:ln>
        </p:spPr>
      </p:pic>
      <p:pic>
        <p:nvPicPr>
          <p:cNvPr id="3" name="Imagen 2">
            <a:extLst>
              <a:ext uri="{FF2B5EF4-FFF2-40B4-BE49-F238E27FC236}">
                <a16:creationId xmlns:a16="http://schemas.microsoft.com/office/drawing/2014/main" id="{1F3F2626-06EF-4CE4-A5CD-71A662E4ADF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429000"/>
            <a:ext cx="4630420" cy="3221355"/>
          </a:xfrm>
          <a:prstGeom prst="rect">
            <a:avLst/>
          </a:prstGeom>
          <a:noFill/>
        </p:spPr>
      </p:pic>
      <p:sp>
        <p:nvSpPr>
          <p:cNvPr id="6" name="CuadroTexto 5">
            <a:extLst>
              <a:ext uri="{FF2B5EF4-FFF2-40B4-BE49-F238E27FC236}">
                <a16:creationId xmlns:a16="http://schemas.microsoft.com/office/drawing/2014/main" id="{78D15966-2FF7-408C-B7F8-60E910E09504}"/>
              </a:ext>
            </a:extLst>
          </p:cNvPr>
          <p:cNvSpPr txBox="1"/>
          <p:nvPr/>
        </p:nvSpPr>
        <p:spPr>
          <a:xfrm>
            <a:off x="683568" y="1268760"/>
            <a:ext cx="7956376" cy="400110"/>
          </a:xfrm>
          <a:prstGeom prst="rect">
            <a:avLst/>
          </a:prstGeom>
          <a:noFill/>
        </p:spPr>
        <p:txBody>
          <a:bodyPr wrap="square">
            <a:spAutoFit/>
          </a:bodyPr>
          <a:lstStyle/>
          <a:p>
            <a:pPr algn="ctr">
              <a:buSzPts val="1100"/>
            </a:pPr>
            <a:r>
              <a:rPr lang="es-MX" sz="2000" b="1" dirty="0">
                <a:ln>
                  <a:solidFill>
                    <a:schemeClr val="tx2">
                      <a:lumMod val="40000"/>
                      <a:lumOff val="60000"/>
                    </a:schemeClr>
                  </a:solidFill>
                </a:ln>
                <a:solidFill>
                  <a:schemeClr val="tx2">
                    <a:lumMod val="75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Pregunta 5. </a:t>
            </a:r>
            <a:r>
              <a:rPr lang="es-MX"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¿Tiene capacidad de ahorro?</a:t>
            </a:r>
            <a:endParaRPr lang="es-EC"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186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3FB18F2-ACA9-4027-8CCC-59BB24E9D75E}"/>
              </a:ext>
            </a:extLst>
          </p:cNvPr>
          <p:cNvPicPr>
            <a:picLocks noChangeAspect="1"/>
          </p:cNvPicPr>
          <p:nvPr/>
        </p:nvPicPr>
        <p:blipFill rotWithShape="1">
          <a:blip r:embed="rId2"/>
          <a:srcRect l="31515" t="22107" r="19697" b="13214"/>
          <a:stretch/>
        </p:blipFill>
        <p:spPr>
          <a:xfrm>
            <a:off x="-29910" y="-1"/>
            <a:ext cx="9173910" cy="6837693"/>
          </a:xfrm>
          <a:prstGeom prst="rect">
            <a:avLst/>
          </a:prstGeom>
        </p:spPr>
      </p:pic>
      <p:pic>
        <p:nvPicPr>
          <p:cNvPr id="2" name="Imagen 1">
            <a:extLst>
              <a:ext uri="{FF2B5EF4-FFF2-40B4-BE49-F238E27FC236}">
                <a16:creationId xmlns:a16="http://schemas.microsoft.com/office/drawing/2014/main" id="{1142226D-D073-4685-A99B-18BEAA96F7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5113020" cy="1922780"/>
          </a:xfrm>
          <a:prstGeom prst="rect">
            <a:avLst/>
          </a:prstGeom>
          <a:noFill/>
          <a:ln>
            <a:noFill/>
          </a:ln>
        </p:spPr>
      </p:pic>
      <p:pic>
        <p:nvPicPr>
          <p:cNvPr id="3" name="Imagen 2">
            <a:extLst>
              <a:ext uri="{FF2B5EF4-FFF2-40B4-BE49-F238E27FC236}">
                <a16:creationId xmlns:a16="http://schemas.microsoft.com/office/drawing/2014/main" id="{11B2EA24-B5B8-4F01-9E84-8458354ABA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3140968"/>
            <a:ext cx="5285740" cy="3590290"/>
          </a:xfrm>
          <a:prstGeom prst="rect">
            <a:avLst/>
          </a:prstGeom>
          <a:noFill/>
        </p:spPr>
      </p:pic>
      <p:sp>
        <p:nvSpPr>
          <p:cNvPr id="6" name="CuadroTexto 5">
            <a:extLst>
              <a:ext uri="{FF2B5EF4-FFF2-40B4-BE49-F238E27FC236}">
                <a16:creationId xmlns:a16="http://schemas.microsoft.com/office/drawing/2014/main" id="{6C4C6B36-8D86-4B17-90F6-579B445F86C4}"/>
              </a:ext>
            </a:extLst>
          </p:cNvPr>
          <p:cNvSpPr txBox="1"/>
          <p:nvPr/>
        </p:nvSpPr>
        <p:spPr>
          <a:xfrm>
            <a:off x="395536" y="3789040"/>
            <a:ext cx="2952328" cy="1938992"/>
          </a:xfrm>
          <a:prstGeom prst="rect">
            <a:avLst/>
          </a:prstGeom>
          <a:noFill/>
        </p:spPr>
        <p:txBody>
          <a:bodyPr wrap="square">
            <a:spAutoFit/>
          </a:bodyPr>
          <a:lstStyle/>
          <a:p>
            <a:pPr lvl="0" algn="ctr">
              <a:buSzPts val="1100"/>
            </a:pPr>
            <a:r>
              <a:rPr lang="es-MX"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En el caso de que los egresos superen a la renta percibida ¿con qué producto financiero cubre sus necesidades? </a:t>
            </a:r>
            <a:endParaRPr lang="es-EC"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37572A1E-6BDB-4C55-8431-ECF877A87328}"/>
              </a:ext>
            </a:extLst>
          </p:cNvPr>
          <p:cNvSpPr txBox="1"/>
          <p:nvPr/>
        </p:nvSpPr>
        <p:spPr>
          <a:xfrm>
            <a:off x="6084168" y="1916832"/>
            <a:ext cx="2304256" cy="400110"/>
          </a:xfrm>
          <a:prstGeom prst="rect">
            <a:avLst/>
          </a:prstGeom>
          <a:noFill/>
        </p:spPr>
        <p:txBody>
          <a:bodyPr wrap="square">
            <a:spAutoFit/>
          </a:bodyPr>
          <a:lstStyle/>
          <a:p>
            <a:r>
              <a:rPr lang="es-MX" sz="2000" b="1" dirty="0">
                <a:ln>
                  <a:solidFill>
                    <a:schemeClr val="tx2">
                      <a:lumMod val="40000"/>
                      <a:lumOff val="60000"/>
                    </a:schemeClr>
                  </a:solidFill>
                </a:ln>
                <a:solidFill>
                  <a:schemeClr val="tx2">
                    <a:lumMod val="75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Pregunta 14. </a:t>
            </a:r>
            <a:endParaRPr lang="es-EC" sz="2000" dirty="0"/>
          </a:p>
        </p:txBody>
      </p:sp>
    </p:spTree>
    <p:extLst>
      <p:ext uri="{BB962C8B-B14F-4D97-AF65-F5344CB8AC3E}">
        <p14:creationId xmlns:p14="http://schemas.microsoft.com/office/powerpoint/2010/main" val="3230887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B24ABA2-EC06-44C1-8D74-406ECCE45BB5}"/>
              </a:ext>
            </a:extLst>
          </p:cNvPr>
          <p:cNvPicPr>
            <a:picLocks noChangeAspect="1"/>
          </p:cNvPicPr>
          <p:nvPr/>
        </p:nvPicPr>
        <p:blipFill rotWithShape="1">
          <a:blip r:embed="rId2"/>
          <a:srcRect l="31515" t="22107" r="19697" b="13214"/>
          <a:stretch/>
        </p:blipFill>
        <p:spPr>
          <a:xfrm>
            <a:off x="-29910" y="-1"/>
            <a:ext cx="9173910" cy="6837693"/>
          </a:xfrm>
          <a:prstGeom prst="rect">
            <a:avLst/>
          </a:prstGeom>
        </p:spPr>
      </p:pic>
      <p:pic>
        <p:nvPicPr>
          <p:cNvPr id="2" name="Imagen 1">
            <a:extLst>
              <a:ext uri="{FF2B5EF4-FFF2-40B4-BE49-F238E27FC236}">
                <a16:creationId xmlns:a16="http://schemas.microsoft.com/office/drawing/2014/main" id="{DE445A10-381F-4FD4-8090-A09C8BDF00A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908720"/>
            <a:ext cx="4032448" cy="2880320"/>
          </a:xfrm>
          <a:prstGeom prst="rect">
            <a:avLst/>
          </a:prstGeom>
          <a:noFill/>
          <a:ln>
            <a:noFill/>
          </a:ln>
        </p:spPr>
      </p:pic>
      <p:pic>
        <p:nvPicPr>
          <p:cNvPr id="3" name="Imagen 2">
            <a:extLst>
              <a:ext uri="{FF2B5EF4-FFF2-40B4-BE49-F238E27FC236}">
                <a16:creationId xmlns:a16="http://schemas.microsoft.com/office/drawing/2014/main" id="{56FB0495-7EC8-4D98-904C-144FD5B7AF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861048"/>
            <a:ext cx="5291420" cy="2813388"/>
          </a:xfrm>
          <a:prstGeom prst="rect">
            <a:avLst/>
          </a:prstGeom>
          <a:noFill/>
        </p:spPr>
      </p:pic>
      <p:sp>
        <p:nvSpPr>
          <p:cNvPr id="9" name="CuadroTexto 8">
            <a:extLst>
              <a:ext uri="{FF2B5EF4-FFF2-40B4-BE49-F238E27FC236}">
                <a16:creationId xmlns:a16="http://schemas.microsoft.com/office/drawing/2014/main" id="{C6C006BD-83AC-46F9-8319-EADE8F9815B2}"/>
              </a:ext>
            </a:extLst>
          </p:cNvPr>
          <p:cNvSpPr txBox="1"/>
          <p:nvPr/>
        </p:nvSpPr>
        <p:spPr>
          <a:xfrm>
            <a:off x="4067944" y="1988840"/>
            <a:ext cx="4572000" cy="707886"/>
          </a:xfrm>
          <a:prstGeom prst="rect">
            <a:avLst/>
          </a:prstGeom>
          <a:noFill/>
        </p:spPr>
        <p:txBody>
          <a:bodyPr wrap="square">
            <a:spAutoFit/>
          </a:bodyPr>
          <a:lstStyle/>
          <a:p>
            <a:pPr algn="ctr"/>
            <a:r>
              <a:rPr lang="es-MX"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Actualmente ¿Cuál de los siguientes pasivos posee?</a:t>
            </a:r>
            <a:endParaRPr lang="es-EC" sz="2000" b="1" dirty="0">
              <a:ln>
                <a:solidFill>
                  <a:schemeClr val="accent5">
                    <a:lumMod val="75000"/>
                  </a:schemeClr>
                </a:solidFill>
              </a:ln>
              <a:solidFill>
                <a:schemeClr val="accent5">
                  <a:lumMod val="20000"/>
                  <a:lumOff val="80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D47B4414-E02F-47C5-AA21-723E331EB4A6}"/>
              </a:ext>
            </a:extLst>
          </p:cNvPr>
          <p:cNvSpPr txBox="1"/>
          <p:nvPr/>
        </p:nvSpPr>
        <p:spPr>
          <a:xfrm>
            <a:off x="899592" y="4869160"/>
            <a:ext cx="1853952" cy="400110"/>
          </a:xfrm>
          <a:prstGeom prst="rect">
            <a:avLst/>
          </a:prstGeom>
          <a:noFill/>
        </p:spPr>
        <p:txBody>
          <a:bodyPr wrap="square">
            <a:spAutoFit/>
          </a:bodyPr>
          <a:lstStyle/>
          <a:p>
            <a:r>
              <a:rPr lang="es-MX" sz="2000" b="1">
                <a:ln>
                  <a:solidFill>
                    <a:schemeClr val="tx2">
                      <a:lumMod val="40000"/>
                      <a:lumOff val="60000"/>
                    </a:schemeClr>
                  </a:solidFill>
                </a:ln>
                <a:solidFill>
                  <a:schemeClr val="tx2">
                    <a:lumMod val="75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Pregunta 15</a:t>
            </a:r>
            <a:r>
              <a:rPr lang="es-MX" sz="2000" b="1" dirty="0">
                <a:ln>
                  <a:solidFill>
                    <a:schemeClr val="tx2">
                      <a:lumMod val="40000"/>
                      <a:lumOff val="60000"/>
                    </a:schemeClr>
                  </a:solidFill>
                </a:ln>
                <a:solidFill>
                  <a:schemeClr val="tx2">
                    <a:lumMod val="75000"/>
                  </a:schemeClr>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 </a:t>
            </a:r>
            <a:endParaRPr lang="es-EC" sz="2000" dirty="0"/>
          </a:p>
        </p:txBody>
      </p:sp>
    </p:spTree>
    <p:extLst>
      <p:ext uri="{BB962C8B-B14F-4D97-AF65-F5344CB8AC3E}">
        <p14:creationId xmlns:p14="http://schemas.microsoft.com/office/powerpoint/2010/main" val="535827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BEAF8D1-7C40-4843-B962-103B13ABAB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7572316" cy="4426202"/>
          </a:xfrm>
          <a:prstGeom prst="rect">
            <a:avLst/>
          </a:prstGeom>
          <a:noFill/>
          <a:ln>
            <a:noFill/>
          </a:ln>
        </p:spPr>
      </p:pic>
      <p:sp>
        <p:nvSpPr>
          <p:cNvPr id="2" name="Rectángulo 1">
            <a:extLst>
              <a:ext uri="{FF2B5EF4-FFF2-40B4-BE49-F238E27FC236}">
                <a16:creationId xmlns:a16="http://schemas.microsoft.com/office/drawing/2014/main" id="{E624AECB-91D9-4F2B-A6EC-A182891154D6}"/>
              </a:ext>
            </a:extLst>
          </p:cNvPr>
          <p:cNvSpPr/>
          <p:nvPr/>
        </p:nvSpPr>
        <p:spPr>
          <a:xfrm>
            <a:off x="2267744" y="3284984"/>
            <a:ext cx="6192688" cy="57606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32096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2F9869-30AF-4422-A898-5BC13C74CB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0728"/>
            <a:ext cx="6912768" cy="4752528"/>
          </a:xfrm>
          <a:prstGeom prst="rect">
            <a:avLst/>
          </a:prstGeom>
          <a:noFill/>
          <a:ln>
            <a:noFill/>
          </a:ln>
        </p:spPr>
      </p:pic>
      <p:sp>
        <p:nvSpPr>
          <p:cNvPr id="2" name="Rectángulo 1">
            <a:extLst>
              <a:ext uri="{FF2B5EF4-FFF2-40B4-BE49-F238E27FC236}">
                <a16:creationId xmlns:a16="http://schemas.microsoft.com/office/drawing/2014/main" id="{76E24202-DC2D-41FD-B40B-8BFE1F3E35A8}"/>
              </a:ext>
            </a:extLst>
          </p:cNvPr>
          <p:cNvSpPr/>
          <p:nvPr/>
        </p:nvSpPr>
        <p:spPr>
          <a:xfrm>
            <a:off x="2411760" y="2132856"/>
            <a:ext cx="5832648" cy="50405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37693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DD37D5E-46A7-4AA5-B6FB-EAE1506950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8825230" cy="4153535"/>
          </a:xfrm>
          <a:prstGeom prst="rect">
            <a:avLst/>
          </a:prstGeom>
          <a:noFill/>
          <a:ln>
            <a:noFill/>
          </a:ln>
        </p:spPr>
      </p:pic>
      <p:sp>
        <p:nvSpPr>
          <p:cNvPr id="2" name="Rectángulo 1">
            <a:extLst>
              <a:ext uri="{FF2B5EF4-FFF2-40B4-BE49-F238E27FC236}">
                <a16:creationId xmlns:a16="http://schemas.microsoft.com/office/drawing/2014/main" id="{47062230-CCC0-4E9D-ACBE-C48B123E2379}"/>
              </a:ext>
            </a:extLst>
          </p:cNvPr>
          <p:cNvSpPr/>
          <p:nvPr/>
        </p:nvSpPr>
        <p:spPr>
          <a:xfrm>
            <a:off x="1115616" y="2708920"/>
            <a:ext cx="7848872" cy="3600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66041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C6272D-A120-484F-AA13-7F68E63CE39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08720"/>
            <a:ext cx="6984775" cy="4752528"/>
          </a:xfrm>
          <a:prstGeom prst="rect">
            <a:avLst/>
          </a:prstGeom>
          <a:noFill/>
          <a:ln>
            <a:noFill/>
          </a:ln>
        </p:spPr>
      </p:pic>
      <p:sp>
        <p:nvSpPr>
          <p:cNvPr id="2" name="Rectángulo 1">
            <a:extLst>
              <a:ext uri="{FF2B5EF4-FFF2-40B4-BE49-F238E27FC236}">
                <a16:creationId xmlns:a16="http://schemas.microsoft.com/office/drawing/2014/main" id="{1305F71B-8513-491E-8D5E-01F595FA59B7}"/>
              </a:ext>
            </a:extLst>
          </p:cNvPr>
          <p:cNvSpPr/>
          <p:nvPr/>
        </p:nvSpPr>
        <p:spPr>
          <a:xfrm>
            <a:off x="2627784" y="2420888"/>
            <a:ext cx="5472608" cy="43204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9920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227083756"/>
              </p:ext>
            </p:extLst>
          </p:nvPr>
        </p:nvGraphicFramePr>
        <p:xfrm>
          <a:off x="851756" y="589032"/>
          <a:ext cx="7656512"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3118754717"/>
              </p:ext>
            </p:extLst>
          </p:nvPr>
        </p:nvGraphicFramePr>
        <p:xfrm>
          <a:off x="611560" y="4117424"/>
          <a:ext cx="8136904" cy="2016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52338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E7A9B45-EA1F-4E92-A490-FFFC59159262}"/>
              </a:ext>
            </a:extLst>
          </p:cNvPr>
          <p:cNvSpPr txBox="1"/>
          <p:nvPr/>
        </p:nvSpPr>
        <p:spPr>
          <a:xfrm>
            <a:off x="539552" y="1988840"/>
            <a:ext cx="7704856" cy="1631216"/>
          </a:xfrm>
          <a:prstGeom prst="rect">
            <a:avLst/>
          </a:prstGeom>
          <a:noFill/>
        </p:spPr>
        <p:txBody>
          <a:bodyPr wrap="square" rtlCol="0">
            <a:spAutoFit/>
          </a:bodyPr>
          <a:lstStyle/>
          <a:p>
            <a:pPr algn="ctr"/>
            <a:r>
              <a:rPr lang="es-MX" sz="10000" b="1" dirty="0">
                <a:solidFill>
                  <a:schemeClr val="accent3">
                    <a:lumMod val="50000"/>
                  </a:schemeClr>
                </a:solidFill>
                <a:effectLst>
                  <a:outerShdw blurRad="38100" dist="38100" dir="2700000" algn="tl">
                    <a:srgbClr val="000000">
                      <a:alpha val="43137"/>
                    </a:srgbClr>
                  </a:outerShdw>
                </a:effectLst>
              </a:rPr>
              <a:t>Capítulo V</a:t>
            </a:r>
            <a:endParaRPr lang="es-EC" sz="10000" b="1" dirty="0">
              <a:solidFill>
                <a:schemeClr val="accent3">
                  <a:lumMod val="50000"/>
                </a:schemeClr>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4CCC5917-0912-46CC-9C93-1F260F5361A6}"/>
              </a:ext>
            </a:extLst>
          </p:cNvPr>
          <p:cNvSpPr txBox="1"/>
          <p:nvPr/>
        </p:nvSpPr>
        <p:spPr>
          <a:xfrm>
            <a:off x="642392" y="3789040"/>
            <a:ext cx="7704856" cy="1015663"/>
          </a:xfrm>
          <a:prstGeom prst="rect">
            <a:avLst/>
          </a:prstGeom>
          <a:noFill/>
        </p:spPr>
        <p:txBody>
          <a:bodyPr wrap="square" rtlCol="0">
            <a:spAutoFit/>
          </a:bodyPr>
          <a:lstStyle/>
          <a:p>
            <a:pPr algn="ctr"/>
            <a:r>
              <a:rPr lang="es-MX" sz="6000" b="1" dirty="0">
                <a:solidFill>
                  <a:schemeClr val="accent3">
                    <a:lumMod val="75000"/>
                  </a:schemeClr>
                </a:solidFill>
                <a:effectLst>
                  <a:outerShdw blurRad="38100" dist="38100" dir="2700000" algn="tl">
                    <a:srgbClr val="000000">
                      <a:alpha val="43137"/>
                    </a:srgbClr>
                  </a:outerShdw>
                </a:effectLst>
              </a:rPr>
              <a:t>Propuesta</a:t>
            </a:r>
            <a:endParaRPr lang="es-EC" sz="60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0310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AF76A81-A901-4A98-BF1A-E7B529F13E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3040" y="1628800"/>
            <a:ext cx="8757920" cy="4822190"/>
          </a:xfrm>
          <a:prstGeom prst="rect">
            <a:avLst/>
          </a:prstGeom>
          <a:noFill/>
          <a:ln>
            <a:noFill/>
          </a:ln>
        </p:spPr>
      </p:pic>
      <p:sp>
        <p:nvSpPr>
          <p:cNvPr id="4" name="CuadroTexto 3">
            <a:extLst>
              <a:ext uri="{FF2B5EF4-FFF2-40B4-BE49-F238E27FC236}">
                <a16:creationId xmlns:a16="http://schemas.microsoft.com/office/drawing/2014/main" id="{D3A3A312-5638-4BB2-8EED-F01FF09F19E0}"/>
              </a:ext>
            </a:extLst>
          </p:cNvPr>
          <p:cNvSpPr txBox="1"/>
          <p:nvPr/>
        </p:nvSpPr>
        <p:spPr>
          <a:xfrm>
            <a:off x="1187624" y="836712"/>
            <a:ext cx="6696744" cy="566950"/>
          </a:xfrm>
          <a:prstGeom prst="rect">
            <a:avLst/>
          </a:prstGeom>
          <a:noFill/>
        </p:spPr>
        <p:txBody>
          <a:bodyPr wrap="square">
            <a:spAutoFit/>
          </a:bodyPr>
          <a:lstStyle/>
          <a:p>
            <a:pPr lvl="1">
              <a:lnSpc>
                <a:spcPct val="200000"/>
              </a:lnSpc>
              <a:spcBef>
                <a:spcPts val="200"/>
              </a:spcBef>
              <a:spcAft>
                <a:spcPts val="0"/>
              </a:spcAft>
            </a:pPr>
            <a:r>
              <a:rPr lang="es-MX" sz="1800" b="1"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PROPUESTA PARTE 1 “PROPUESTA ESTRATÉGICA”</a:t>
            </a:r>
            <a:endParaRPr lang="es-EC" sz="2400" b="1" dirty="0">
              <a:solidFill>
                <a:schemeClr val="accent3">
                  <a:lumMod val="50000"/>
                </a:schemeClr>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324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8735D12-1B59-455F-993C-BE1A98768A06}"/>
              </a:ext>
            </a:extLst>
          </p:cNvPr>
          <p:cNvPicPr/>
          <p:nvPr/>
        </p:nvPicPr>
        <p:blipFill rotWithShape="1">
          <a:blip r:embed="rId3">
            <a:extLst>
              <a:ext uri="{28A0092B-C50C-407E-A947-70E740481C1C}">
                <a14:useLocalDpi xmlns:a14="http://schemas.microsoft.com/office/drawing/2010/main" val="0"/>
              </a:ext>
            </a:extLst>
          </a:blip>
          <a:srcRect r="601"/>
          <a:stretch/>
        </p:blipFill>
        <p:spPr bwMode="auto">
          <a:xfrm>
            <a:off x="176530" y="874985"/>
            <a:ext cx="8790940" cy="57943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0523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979725F1-139B-4B89-BCBE-08D310E55D85}"/>
              </a:ext>
            </a:extLst>
          </p:cNvPr>
          <p:cNvGraphicFramePr/>
          <p:nvPr>
            <p:extLst>
              <p:ext uri="{D42A27DB-BD31-4B8C-83A1-F6EECF244321}">
                <p14:modId xmlns:p14="http://schemas.microsoft.com/office/powerpoint/2010/main" val="4285399831"/>
              </p:ext>
            </p:extLst>
          </p:nvPr>
        </p:nvGraphicFramePr>
        <p:xfrm>
          <a:off x="5292080" y="1700808"/>
          <a:ext cx="338437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19C1F31F-C17C-478A-8879-86A57FBE49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3648" y="1484784"/>
            <a:ext cx="3600400" cy="50887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uadroTexto 2">
            <a:extLst>
              <a:ext uri="{FF2B5EF4-FFF2-40B4-BE49-F238E27FC236}">
                <a16:creationId xmlns:a16="http://schemas.microsoft.com/office/drawing/2014/main" id="{29A9DE82-9036-476E-A7DE-3F336B83190B}"/>
              </a:ext>
            </a:extLst>
          </p:cNvPr>
          <p:cNvSpPr txBox="1"/>
          <p:nvPr/>
        </p:nvSpPr>
        <p:spPr>
          <a:xfrm>
            <a:off x="827584" y="836712"/>
            <a:ext cx="7542584" cy="566950"/>
          </a:xfrm>
          <a:prstGeom prst="rect">
            <a:avLst/>
          </a:prstGeom>
          <a:noFill/>
        </p:spPr>
        <p:txBody>
          <a:bodyPr wrap="square">
            <a:spAutoFit/>
          </a:bodyPr>
          <a:lstStyle>
            <a:defPPr>
              <a:defRPr lang="es-EC"/>
            </a:defPPr>
            <a:lvl2pPr lvl="1">
              <a:lnSpc>
                <a:spcPct val="200000"/>
              </a:lnSpc>
              <a:spcBef>
                <a:spcPts val="200"/>
              </a:spcBef>
              <a:spcAft>
                <a:spcPts val="0"/>
              </a:spcAft>
              <a:defRPr b="1">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defRPr>
            </a:lvl2pPr>
          </a:lstStyle>
          <a:p>
            <a:pPr lvl="1"/>
            <a:r>
              <a:rPr lang="es-MX" dirty="0"/>
              <a:t>Propuesta parte 2 “Manual de procesos y procedimientos”</a:t>
            </a:r>
            <a:endParaRPr lang="es-EC" dirty="0"/>
          </a:p>
        </p:txBody>
      </p:sp>
    </p:spTree>
    <p:extLst>
      <p:ext uri="{BB962C8B-B14F-4D97-AF65-F5344CB8AC3E}">
        <p14:creationId xmlns:p14="http://schemas.microsoft.com/office/powerpoint/2010/main" val="1750430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7CD78C9-66CB-4F87-86EE-4562A3616693}"/>
              </a:ext>
            </a:extLst>
          </p:cNvPr>
          <p:cNvPicPr/>
          <p:nvPr/>
        </p:nvPicPr>
        <p:blipFill rotWithShape="1">
          <a:blip r:embed="rId3">
            <a:extLst>
              <a:ext uri="{28A0092B-C50C-407E-A947-70E740481C1C}">
                <a14:useLocalDpi xmlns:a14="http://schemas.microsoft.com/office/drawing/2010/main" val="0"/>
              </a:ext>
            </a:extLst>
          </a:blip>
          <a:srcRect r="3829" b="25559"/>
          <a:stretch/>
        </p:blipFill>
        <p:spPr bwMode="auto">
          <a:xfrm>
            <a:off x="458168" y="1268760"/>
            <a:ext cx="4376092" cy="4752529"/>
          </a:xfrm>
          <a:prstGeom prst="rect">
            <a:avLst/>
          </a:prstGeom>
          <a:noFill/>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A75FFC60-6018-4842-90FC-1575BFDA117E}"/>
              </a:ext>
            </a:extLst>
          </p:cNvPr>
          <p:cNvPicPr/>
          <p:nvPr/>
        </p:nvPicPr>
        <p:blipFill rotWithShape="1">
          <a:blip r:embed="rId3">
            <a:extLst>
              <a:ext uri="{28A0092B-C50C-407E-A947-70E740481C1C}">
                <a14:useLocalDpi xmlns:a14="http://schemas.microsoft.com/office/drawing/2010/main" val="0"/>
              </a:ext>
            </a:extLst>
          </a:blip>
          <a:srcRect l="27427" t="74391" r="6340" b="-1"/>
          <a:stretch/>
        </p:blipFill>
        <p:spPr bwMode="auto">
          <a:xfrm>
            <a:off x="5245844" y="2636912"/>
            <a:ext cx="3439988" cy="1584176"/>
          </a:xfrm>
          <a:prstGeom prst="rect">
            <a:avLst/>
          </a:prstGeom>
          <a:noFill/>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E5ADC22C-C324-4E44-9DF7-34E9E3711310}"/>
              </a:ext>
            </a:extLst>
          </p:cNvPr>
          <p:cNvPicPr/>
          <p:nvPr/>
        </p:nvPicPr>
        <p:blipFill rotWithShape="1">
          <a:blip r:embed="rId4">
            <a:extLst>
              <a:ext uri="{28A0092B-C50C-407E-A947-70E740481C1C}">
                <a14:useLocalDpi xmlns:a14="http://schemas.microsoft.com/office/drawing/2010/main" val="0"/>
              </a:ext>
            </a:extLst>
          </a:blip>
          <a:srcRect r="10112"/>
          <a:stretch/>
        </p:blipFill>
        <p:spPr bwMode="auto">
          <a:xfrm>
            <a:off x="4834260" y="4797152"/>
            <a:ext cx="4083992" cy="1584175"/>
          </a:xfrm>
          <a:prstGeom prst="rect">
            <a:avLst/>
          </a:prstGeom>
          <a:noFill/>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EFCD978C-BEC6-49DF-AD5A-1D7204757050}"/>
              </a:ext>
            </a:extLst>
          </p:cNvPr>
          <p:cNvSpPr txBox="1"/>
          <p:nvPr/>
        </p:nvSpPr>
        <p:spPr>
          <a:xfrm>
            <a:off x="827584" y="692696"/>
            <a:ext cx="7542584" cy="566950"/>
          </a:xfrm>
          <a:prstGeom prst="rect">
            <a:avLst/>
          </a:prstGeom>
          <a:noFill/>
        </p:spPr>
        <p:txBody>
          <a:bodyPr wrap="square">
            <a:spAutoFit/>
          </a:bodyPr>
          <a:lstStyle>
            <a:defPPr>
              <a:defRPr lang="es-EC"/>
            </a:defPPr>
            <a:lvl2pPr lvl="1">
              <a:lnSpc>
                <a:spcPct val="200000"/>
              </a:lnSpc>
              <a:spcBef>
                <a:spcPts val="200"/>
              </a:spcBef>
              <a:spcAft>
                <a:spcPts val="0"/>
              </a:spcAft>
              <a:defRPr b="1">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defRPr>
            </a:lvl2pPr>
          </a:lstStyle>
          <a:p>
            <a:pPr lvl="1" algn="ctr"/>
            <a:r>
              <a:rPr lang="es-MX" dirty="0"/>
              <a:t>Propuesta parte 3 “Ejemplo de capacitación”</a:t>
            </a:r>
            <a:endParaRPr lang="es-EC" dirty="0"/>
          </a:p>
        </p:txBody>
      </p:sp>
    </p:spTree>
    <p:extLst>
      <p:ext uri="{BB962C8B-B14F-4D97-AF65-F5344CB8AC3E}">
        <p14:creationId xmlns:p14="http://schemas.microsoft.com/office/powerpoint/2010/main" val="1899087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733E579-DB23-4A5F-8948-219A2675B1DC}"/>
              </a:ext>
            </a:extLst>
          </p:cNvPr>
          <p:cNvPicPr/>
          <p:nvPr/>
        </p:nvPicPr>
        <p:blipFill rotWithShape="1">
          <a:blip r:embed="rId3">
            <a:extLst>
              <a:ext uri="{28A0092B-C50C-407E-A947-70E740481C1C}">
                <a14:useLocalDpi xmlns:a14="http://schemas.microsoft.com/office/drawing/2010/main" val="0"/>
              </a:ext>
            </a:extLst>
          </a:blip>
          <a:srcRect l="11379" r="3344"/>
          <a:stretch/>
        </p:blipFill>
        <p:spPr bwMode="auto">
          <a:xfrm>
            <a:off x="175895" y="1236662"/>
            <a:ext cx="8792210" cy="4384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8169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00A1290-5834-407B-B1B4-15FCA3A572B9}"/>
              </a:ext>
            </a:extLst>
          </p:cNvPr>
          <p:cNvSpPr txBox="1"/>
          <p:nvPr/>
        </p:nvSpPr>
        <p:spPr>
          <a:xfrm>
            <a:off x="539552" y="1988840"/>
            <a:ext cx="7704856" cy="1631216"/>
          </a:xfrm>
          <a:prstGeom prst="rect">
            <a:avLst/>
          </a:prstGeom>
          <a:noFill/>
        </p:spPr>
        <p:txBody>
          <a:bodyPr wrap="square" rtlCol="0">
            <a:spAutoFit/>
          </a:bodyPr>
          <a:lstStyle/>
          <a:p>
            <a:pPr algn="ctr"/>
            <a:r>
              <a:rPr lang="es-MX" sz="10000" b="1" dirty="0">
                <a:solidFill>
                  <a:schemeClr val="accent3">
                    <a:lumMod val="50000"/>
                  </a:schemeClr>
                </a:solidFill>
                <a:effectLst>
                  <a:outerShdw blurRad="38100" dist="38100" dir="2700000" algn="tl">
                    <a:srgbClr val="000000">
                      <a:alpha val="43137"/>
                    </a:srgbClr>
                  </a:outerShdw>
                </a:effectLst>
              </a:rPr>
              <a:t>Capítulo VI</a:t>
            </a:r>
            <a:endParaRPr lang="es-EC" sz="10000" b="1" dirty="0">
              <a:solidFill>
                <a:schemeClr val="accent3">
                  <a:lumMod val="50000"/>
                </a:schemeClr>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33B3FB62-3D59-4BFE-8CA9-2EE407E251EB}"/>
              </a:ext>
            </a:extLst>
          </p:cNvPr>
          <p:cNvSpPr txBox="1"/>
          <p:nvPr/>
        </p:nvSpPr>
        <p:spPr>
          <a:xfrm>
            <a:off x="642392" y="3789040"/>
            <a:ext cx="7704856" cy="1938992"/>
          </a:xfrm>
          <a:prstGeom prst="rect">
            <a:avLst/>
          </a:prstGeom>
          <a:noFill/>
        </p:spPr>
        <p:txBody>
          <a:bodyPr wrap="square" rtlCol="0">
            <a:spAutoFit/>
          </a:bodyPr>
          <a:lstStyle/>
          <a:p>
            <a:pPr algn="ctr"/>
            <a:r>
              <a:rPr lang="es-MX" sz="6000" b="1" dirty="0">
                <a:solidFill>
                  <a:schemeClr val="accent3">
                    <a:lumMod val="75000"/>
                  </a:schemeClr>
                </a:solidFill>
                <a:effectLst>
                  <a:outerShdw blurRad="38100" dist="38100" dir="2700000" algn="tl">
                    <a:srgbClr val="000000">
                      <a:alpha val="43137"/>
                    </a:srgbClr>
                  </a:outerShdw>
                </a:effectLst>
              </a:rPr>
              <a:t>Conclusiones y recomendaciones</a:t>
            </a:r>
            <a:endParaRPr lang="es-EC" sz="60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4529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B9A70B-F7C7-4F22-85A1-2A955925A814}"/>
              </a:ext>
            </a:extLst>
          </p:cNvPr>
          <p:cNvSpPr txBox="1"/>
          <p:nvPr/>
        </p:nvSpPr>
        <p:spPr>
          <a:xfrm>
            <a:off x="719572" y="764704"/>
            <a:ext cx="7704856" cy="523220"/>
          </a:xfrm>
          <a:prstGeom prst="rect">
            <a:avLst/>
          </a:prstGeom>
          <a:noFill/>
        </p:spPr>
        <p:txBody>
          <a:bodyPr wrap="square" rtlCol="0">
            <a:spAutoFit/>
          </a:bodyPr>
          <a:lstStyle/>
          <a:p>
            <a:pPr algn="ctr"/>
            <a:r>
              <a:rPr lang="es-MX" sz="2800" b="1" dirty="0">
                <a:solidFill>
                  <a:schemeClr val="accent3">
                    <a:lumMod val="50000"/>
                  </a:schemeClr>
                </a:solidFill>
                <a:effectLst>
                  <a:outerShdw blurRad="38100" dist="38100" dir="2700000" algn="tl">
                    <a:srgbClr val="000000">
                      <a:alpha val="43137"/>
                    </a:srgbClr>
                  </a:outerShdw>
                </a:effectLst>
              </a:rPr>
              <a:t>Conclusiones</a:t>
            </a:r>
            <a:endParaRPr lang="es-EC" sz="2800" b="1" dirty="0">
              <a:solidFill>
                <a:schemeClr val="accent3">
                  <a:lumMod val="5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79F6FD6-AC99-433A-969D-8FC3C0CFFC31}"/>
              </a:ext>
            </a:extLst>
          </p:cNvPr>
          <p:cNvSpPr txBox="1"/>
          <p:nvPr/>
        </p:nvSpPr>
        <p:spPr>
          <a:xfrm>
            <a:off x="719572" y="1286465"/>
            <a:ext cx="8028892" cy="5598136"/>
          </a:xfrm>
          <a:prstGeom prst="rect">
            <a:avLst/>
          </a:prstGeom>
          <a:noFill/>
        </p:spPr>
        <p:txBody>
          <a:bodyPr wrap="square">
            <a:spAutoFit/>
          </a:bodyPr>
          <a:lstStyle/>
          <a:p>
            <a:pPr indent="457200" algn="just">
              <a:lnSpc>
                <a:spcPct val="150000"/>
              </a:lnSpc>
            </a:pPr>
            <a:r>
              <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Las finanzas personales consisten en la administración de los recursos propios para cubrir las necesidades actuales, obligaciones pendientes y futuras. De tal forma que, al planificar de manera efectiva el manejo del dinero se asegura la salud, tranquilidad y estabilidad financiera de las personas; de no ser así, el estrés y preocupaciones en cuanto a las necesidades monetarias se hace recurrente, lo cual provoca que los individuos acudan con frecuencia a las distintas formas de financiamiento. Actualmente en el Distrito Metropolitano de Quito, las personas encuestadas supieron mencionar que </a:t>
            </a:r>
            <a:r>
              <a:rPr lang="es-MX"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36,83% consideran que su grado de conocimiento sobre las finanzas personales es medianamente suficiente; seguido por el 32,83% que conocen lo suficiente. Asimismo el 23,17% muy poco; el 4,33% un grado avanzado y finalmente el 2,83% nada sobre el tema</a:t>
            </a:r>
            <a:r>
              <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indent="457200" algn="just">
              <a:lnSpc>
                <a:spcPct val="150000"/>
              </a:lnSpc>
            </a:pPr>
            <a:r>
              <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Al analizar la situación socioeconómica de la Población Económicamente Activa del Distrito Metropolitano de Quito, a través del comportamiento que tiene cada persona al administrar los ingresos en función de los gastos, ahorro, endeudamiento; con el propósito de conocer los hábitos predominantes en las decisiones sobre sus recursos económicos; se determina que las técnicas de administración de las finanzas personales permiten optimizar al máximo los ingresos mensuales de las personas, siendo que, la práctica más frecuente es el análisis del precio de los bienes y servicios antes de comprar ejecutada por el 41,67% participaciones; el 16,67% generalmente organizan los rubros de gastos acorde al nivel de indispensabilidad o necesidad; luego aquellos que invierten en acciones con 7,50%; por otro lado, tanto evitar el consumo con crédito como reducir los gastos innecesarios con el 3,00% cada uno; la compra con un conjunto de personas al por mayor los productos de primera necesidad y duraderos para luego distribuirse equitativamente entre los integrantes con 2,50%; generar ingresos extras con 1,83%; incrementar el ahorro 0,67% y establecer presupuestos periodos con 0,17%. No obstante, el 23,00% no aplica ninguna técnica.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4605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B9A70B-F7C7-4F22-85A1-2A955925A814}"/>
              </a:ext>
            </a:extLst>
          </p:cNvPr>
          <p:cNvSpPr txBox="1"/>
          <p:nvPr/>
        </p:nvSpPr>
        <p:spPr>
          <a:xfrm>
            <a:off x="719572" y="908720"/>
            <a:ext cx="7704856" cy="523220"/>
          </a:xfrm>
          <a:prstGeom prst="rect">
            <a:avLst/>
          </a:prstGeom>
          <a:noFill/>
        </p:spPr>
        <p:txBody>
          <a:bodyPr wrap="square" rtlCol="0">
            <a:spAutoFit/>
          </a:bodyPr>
          <a:lstStyle/>
          <a:p>
            <a:pPr algn="ctr"/>
            <a:r>
              <a:rPr lang="es-MX" sz="2800" b="1" dirty="0">
                <a:solidFill>
                  <a:schemeClr val="accent3">
                    <a:lumMod val="50000"/>
                  </a:schemeClr>
                </a:solidFill>
                <a:effectLst>
                  <a:outerShdw blurRad="38100" dist="38100" dir="2700000" algn="tl">
                    <a:srgbClr val="000000">
                      <a:alpha val="43137"/>
                    </a:srgbClr>
                  </a:outerShdw>
                </a:effectLst>
              </a:rPr>
              <a:t>Conclusiones</a:t>
            </a:r>
            <a:endParaRPr lang="es-EC" sz="2800" b="1" dirty="0">
              <a:solidFill>
                <a:schemeClr val="accent3">
                  <a:lumMod val="5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79F6FD6-AC99-433A-969D-8FC3C0CFFC31}"/>
              </a:ext>
            </a:extLst>
          </p:cNvPr>
          <p:cNvSpPr txBox="1"/>
          <p:nvPr/>
        </p:nvSpPr>
        <p:spPr>
          <a:xfrm>
            <a:off x="719572" y="1286465"/>
            <a:ext cx="8028892" cy="5598136"/>
          </a:xfrm>
          <a:prstGeom prst="rect">
            <a:avLst/>
          </a:prstGeom>
          <a:noFill/>
        </p:spPr>
        <p:txBody>
          <a:bodyPr wrap="square">
            <a:spAutoFit/>
          </a:bodyPr>
          <a:lstStyle/>
          <a:p>
            <a:pPr indent="457200" algn="just">
              <a:lnSpc>
                <a:spcPct val="150000"/>
              </a:lnSpc>
            </a:pPr>
            <a:r>
              <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A pesar de la situación económica en Ecuador, el PEA del D.M.Q. señala que puede generar un nivel de ahorro, puesto que el 36,83% de las personas encuestadas destinan hacia el ahorro en promedio $50,00 al mes; el 24,83% entre $50,01 a $100,00; el 9,83% más de $301,00; el 5,50% entre $100,01 a $150,00; el 5,33% entre $150,01 a $ 200,00; con una participación de 1,17% cada uno: entre $200,01 a $250,00 y $250,01 a $300,00; el esquema de ahorro que utilizan es a través del Sistema Financiero Nacional y las SEPS, al depositar el dinero en las cuentas de ahorro a la vista. Las razones principales que les incentivan son: experiencias de eventos pasados, para la compra de bienes muebles, adquirir un bien inmueble, la prevención de eventos fortuitos, destinar hacia la inversión y generación de ingresos extras, planes de estudio, salir de vacaciones, jubilación. Sin embargo, el 15,33% que no lo hacen, comentan que los ingresos son insuficientes y viven de manera limitada o sobreendeudados. </a:t>
            </a:r>
          </a:p>
          <a:p>
            <a:pPr indent="457200" algn="just">
              <a:lnSpc>
                <a:spcPct val="150000"/>
              </a:lnSpc>
            </a:pPr>
            <a:r>
              <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Por otro lado, es importante resaltar lo que respecta a las obligaciones con terceros, muchas personas cuando necesitan dinero suelen recurrir a utilizar los productos financieros para satisfacer sus requerimientos básicos donde el 55,17% de ellos cubren sus necesidades con tarjetas de crédito; el 23,17% prefiere renovar los préstamos; el 5,00% solicitan préstamos empresariales; el 3,17% con crédito directos comerciales y el 1,17% con préstamos bancarios. No obstante, el 4,67% de los participantes en el estudio recurren a prestaciones informales o también conocidas como usura o chulco (gran parte de los usuarios tienen que pagar tasas de interés mensual del 4,5% hasta el 20%, siendo el primer interés de los chulqueros nacionales y el segundo interés corresponde a chulquero extranjero que hace el blanqueo de dinero), con el objeto de cubrir sus necesidades diarias y/o salir de morosidad con entidades del sistema financiero o evitar entrar en ella.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indent="457200" algn="just">
              <a:lnSpc>
                <a:spcPct val="150000"/>
              </a:lnSpc>
            </a:pP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8996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B9A70B-F7C7-4F22-85A1-2A955925A814}"/>
              </a:ext>
            </a:extLst>
          </p:cNvPr>
          <p:cNvSpPr txBox="1"/>
          <p:nvPr/>
        </p:nvSpPr>
        <p:spPr>
          <a:xfrm>
            <a:off x="719572" y="908720"/>
            <a:ext cx="7704856" cy="523220"/>
          </a:xfrm>
          <a:prstGeom prst="rect">
            <a:avLst/>
          </a:prstGeom>
          <a:noFill/>
        </p:spPr>
        <p:txBody>
          <a:bodyPr wrap="square" rtlCol="0">
            <a:spAutoFit/>
          </a:bodyPr>
          <a:lstStyle/>
          <a:p>
            <a:pPr algn="ctr"/>
            <a:r>
              <a:rPr lang="es-MX" sz="2800" b="1" dirty="0">
                <a:solidFill>
                  <a:schemeClr val="accent3">
                    <a:lumMod val="50000"/>
                  </a:schemeClr>
                </a:solidFill>
                <a:effectLst>
                  <a:outerShdw blurRad="38100" dist="38100" dir="2700000" algn="tl">
                    <a:srgbClr val="000000">
                      <a:alpha val="43137"/>
                    </a:srgbClr>
                  </a:outerShdw>
                </a:effectLst>
              </a:rPr>
              <a:t>Conclusiones</a:t>
            </a:r>
            <a:endParaRPr lang="es-EC" sz="2800" b="1" dirty="0">
              <a:solidFill>
                <a:schemeClr val="accent3">
                  <a:lumMod val="5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79F6FD6-AC99-433A-969D-8FC3C0CFFC31}"/>
              </a:ext>
            </a:extLst>
          </p:cNvPr>
          <p:cNvSpPr txBox="1"/>
          <p:nvPr/>
        </p:nvSpPr>
        <p:spPr>
          <a:xfrm>
            <a:off x="611560" y="1772816"/>
            <a:ext cx="8028892" cy="3382144"/>
          </a:xfrm>
          <a:prstGeom prst="rect">
            <a:avLst/>
          </a:prstGeom>
          <a:noFill/>
        </p:spPr>
        <p:txBody>
          <a:bodyPr wrap="square">
            <a:spAutoFit/>
          </a:bodyPr>
          <a:lstStyle/>
          <a:p>
            <a:pPr indent="457200" algn="just">
              <a:lnSpc>
                <a:spcPct val="150000"/>
              </a:lnSpc>
            </a:pPr>
            <a:r>
              <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La planificación y elaboración de presupuestos se realiza con herramientas manuales o digitales que proporcionan una mejor administración de las finanzas personales al permitir el registro diario de los gastos, lo cual facilita tener un mejor seguimiento sobre la entrada y salida de dinero; es por eso, el 32,67% de los participantes utilizan un cuaderno para hacer la programación de sus gastos personales y/o familiares; el 17,17% en office (Excel, Word, otros); el 9,00% usan aplicaciones del celular; el 6,00% una hoja y en software de finanzas personales el 1,33%. Sin embargo el 33,83% no lo hace en ninguno lugar.</a:t>
            </a:r>
          </a:p>
          <a:p>
            <a:pPr indent="457200" algn="just">
              <a:lnSpc>
                <a:spcPct val="150000"/>
              </a:lnSpc>
            </a:pP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indent="457200" algn="just">
              <a:lnSpc>
                <a:spcPct val="150000"/>
              </a:lnSpc>
            </a:pPr>
            <a:r>
              <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De todo lo analizado en esta tesis se concluye que, se ve la necesidad de diseñar una propuesta que beneficie a todos los cuenta-ahorristas y cuentacorrentistas del Sistema Financiero, Cooperativas y Mutualistas reguladas por la Superintendencia de Bancos y Superintendencia de Economía Popular y Solidaria. Es preferible que las actividades sean ejecutadas a través de las capacitaciones e impartidas por el personal de las Instituciones Financieras o individuos designados por los convenios con Universidades.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000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539552" y="1916832"/>
            <a:ext cx="7704856" cy="1631216"/>
          </a:xfrm>
          <a:prstGeom prst="rect">
            <a:avLst/>
          </a:prstGeom>
          <a:noFill/>
        </p:spPr>
        <p:txBody>
          <a:bodyPr wrap="square" rtlCol="0">
            <a:spAutoFit/>
          </a:bodyPr>
          <a:lstStyle/>
          <a:p>
            <a:pPr algn="ctr"/>
            <a:r>
              <a:rPr lang="es-MX" sz="10000" b="1" dirty="0">
                <a:solidFill>
                  <a:schemeClr val="accent3">
                    <a:lumMod val="50000"/>
                  </a:schemeClr>
                </a:solidFill>
                <a:effectLst>
                  <a:outerShdw blurRad="38100" dist="38100" dir="2700000" algn="tl">
                    <a:srgbClr val="000000">
                      <a:alpha val="43137"/>
                    </a:srgbClr>
                  </a:outerShdw>
                </a:effectLst>
              </a:rPr>
              <a:t>Capítulo I</a:t>
            </a:r>
            <a:endParaRPr lang="es-EC" sz="10000" b="1" dirty="0">
              <a:solidFill>
                <a:schemeClr val="accent3">
                  <a:lumMod val="50000"/>
                </a:schemeClr>
              </a:solidFill>
              <a:effectLst>
                <a:outerShdw blurRad="38100" dist="38100" dir="2700000" algn="tl">
                  <a:srgbClr val="000000">
                    <a:alpha val="43137"/>
                  </a:srgbClr>
                </a:outerShdw>
              </a:effectLst>
            </a:endParaRPr>
          </a:p>
        </p:txBody>
      </p:sp>
      <p:sp>
        <p:nvSpPr>
          <p:cNvPr id="3" name="CuadroTexto 2"/>
          <p:cNvSpPr txBox="1"/>
          <p:nvPr/>
        </p:nvSpPr>
        <p:spPr>
          <a:xfrm>
            <a:off x="642392" y="3789040"/>
            <a:ext cx="7704856" cy="1015663"/>
          </a:xfrm>
          <a:prstGeom prst="rect">
            <a:avLst/>
          </a:prstGeom>
          <a:noFill/>
        </p:spPr>
        <p:txBody>
          <a:bodyPr wrap="square" rtlCol="0">
            <a:spAutoFit/>
          </a:bodyPr>
          <a:lstStyle/>
          <a:p>
            <a:pPr algn="ctr"/>
            <a:r>
              <a:rPr lang="es-MX" sz="6000" b="1" dirty="0">
                <a:solidFill>
                  <a:schemeClr val="accent3">
                    <a:lumMod val="75000"/>
                  </a:schemeClr>
                </a:solidFill>
                <a:effectLst>
                  <a:outerShdw blurRad="38100" dist="38100" dir="2700000" algn="tl">
                    <a:srgbClr val="000000">
                      <a:alpha val="43137"/>
                    </a:srgbClr>
                  </a:outerShdw>
                </a:effectLst>
              </a:rPr>
              <a:t>Antecedentes</a:t>
            </a:r>
            <a:endParaRPr lang="es-EC" sz="60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413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B9A70B-F7C7-4F22-85A1-2A955925A814}"/>
              </a:ext>
            </a:extLst>
          </p:cNvPr>
          <p:cNvSpPr txBox="1"/>
          <p:nvPr/>
        </p:nvSpPr>
        <p:spPr>
          <a:xfrm>
            <a:off x="719572" y="908720"/>
            <a:ext cx="7704856" cy="523220"/>
          </a:xfrm>
          <a:prstGeom prst="rect">
            <a:avLst/>
          </a:prstGeom>
          <a:noFill/>
        </p:spPr>
        <p:txBody>
          <a:bodyPr wrap="square" rtlCol="0">
            <a:spAutoFit/>
          </a:bodyPr>
          <a:lstStyle/>
          <a:p>
            <a:pPr algn="ctr"/>
            <a:r>
              <a:rPr lang="es-MX" sz="2800" b="1" dirty="0">
                <a:solidFill>
                  <a:schemeClr val="accent3">
                    <a:lumMod val="50000"/>
                  </a:schemeClr>
                </a:solidFill>
                <a:effectLst>
                  <a:outerShdw blurRad="38100" dist="38100" dir="2700000" algn="tl">
                    <a:srgbClr val="000000">
                      <a:alpha val="43137"/>
                    </a:srgbClr>
                  </a:outerShdw>
                </a:effectLst>
              </a:rPr>
              <a:t>Recomendaciones</a:t>
            </a:r>
            <a:endParaRPr lang="es-EC" sz="2800" b="1" dirty="0">
              <a:solidFill>
                <a:schemeClr val="accent3">
                  <a:lumMod val="5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A44E064-1E9C-4CCE-8786-0547D14EC039}"/>
              </a:ext>
            </a:extLst>
          </p:cNvPr>
          <p:cNvSpPr txBox="1"/>
          <p:nvPr/>
        </p:nvSpPr>
        <p:spPr>
          <a:xfrm>
            <a:off x="971600" y="1844824"/>
            <a:ext cx="7488832" cy="4213141"/>
          </a:xfrm>
          <a:prstGeom prst="rect">
            <a:avLst/>
          </a:prstGeom>
          <a:noFill/>
        </p:spPr>
        <p:txBody>
          <a:bodyPr wrap="square">
            <a:spAutoFit/>
          </a:bodyPr>
          <a:lstStyle/>
          <a:p>
            <a:pPr indent="457200" algn="just">
              <a:lnSpc>
                <a:spcPct val="150000"/>
              </a:lnSpc>
            </a:pPr>
            <a:r>
              <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Desarrollar talleres y/o capacitaciones de educación financiera dirigido a la población ecuatoriana, donde se exponga temas como ingreso, gastos, ahorro, planificación financiera y productos financieros; a fin de mejorar los conocimientos de finanzas personales y dotar a las personas de herramientas indispensables para la administración y toma de decisiones económicas. </a:t>
            </a:r>
          </a:p>
          <a:p>
            <a:pPr indent="457200" algn="just">
              <a:lnSpc>
                <a:spcPct val="150000"/>
              </a:lnSpc>
            </a:pP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indent="457200" algn="just">
              <a:lnSpc>
                <a:spcPct val="150000"/>
              </a:lnSpc>
            </a:pPr>
            <a:r>
              <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Se recomienda a las instituciones financieras realizar estudios de la situación socioeconómica de la población ecuatoriana, a fin de conocer las técnicas que usualmente utilizan para gestionar las finanzas personales y poder desarrollar productos que fortalezca sus métodos, permitiéndoles obtener mayores beneficios,</a:t>
            </a:r>
          </a:p>
          <a:p>
            <a:pPr indent="457200" algn="just">
              <a:lnSpc>
                <a:spcPct val="150000"/>
              </a:lnSpc>
            </a:pP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indent="457200" algn="just">
              <a:lnSpc>
                <a:spcPct val="150000"/>
              </a:lnSpc>
            </a:pPr>
            <a:r>
              <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Fomentar el hábito de ahorro mediante programas atractivos que incentiven la asignación de un porcentaje del ingreso y estableciendo metas financieras a corto y largo plazo; mediante el monitoreo diario de las finanzas personales al utilizarse aplicaciones móviles o del ordenador, cuadernos u otras herramientas que permitan el registro diario de las transacciones comerciales en función del ingreso y egreso.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7775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B9A70B-F7C7-4F22-85A1-2A955925A814}"/>
              </a:ext>
            </a:extLst>
          </p:cNvPr>
          <p:cNvSpPr txBox="1"/>
          <p:nvPr/>
        </p:nvSpPr>
        <p:spPr>
          <a:xfrm>
            <a:off x="719572" y="908720"/>
            <a:ext cx="7704856" cy="523220"/>
          </a:xfrm>
          <a:prstGeom prst="rect">
            <a:avLst/>
          </a:prstGeom>
          <a:noFill/>
        </p:spPr>
        <p:txBody>
          <a:bodyPr wrap="square" rtlCol="0">
            <a:spAutoFit/>
          </a:bodyPr>
          <a:lstStyle/>
          <a:p>
            <a:pPr algn="ctr"/>
            <a:r>
              <a:rPr lang="es-MX" sz="2800" b="1" dirty="0">
                <a:solidFill>
                  <a:schemeClr val="accent3">
                    <a:lumMod val="50000"/>
                  </a:schemeClr>
                </a:solidFill>
                <a:effectLst>
                  <a:outerShdw blurRad="38100" dist="38100" dir="2700000" algn="tl">
                    <a:srgbClr val="000000">
                      <a:alpha val="43137"/>
                    </a:srgbClr>
                  </a:outerShdw>
                </a:effectLst>
              </a:rPr>
              <a:t>Recomendaciones</a:t>
            </a:r>
            <a:endParaRPr lang="es-EC" sz="2800" b="1" dirty="0">
              <a:solidFill>
                <a:schemeClr val="accent3">
                  <a:lumMod val="5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A44E064-1E9C-4CCE-8786-0547D14EC039}"/>
              </a:ext>
            </a:extLst>
          </p:cNvPr>
          <p:cNvSpPr txBox="1"/>
          <p:nvPr/>
        </p:nvSpPr>
        <p:spPr>
          <a:xfrm>
            <a:off x="611560" y="1844824"/>
            <a:ext cx="8136904" cy="3936142"/>
          </a:xfrm>
          <a:prstGeom prst="rect">
            <a:avLst/>
          </a:prstGeom>
          <a:noFill/>
        </p:spPr>
        <p:txBody>
          <a:bodyPr wrap="square">
            <a:spAutoFit/>
          </a:bodyPr>
          <a:lstStyle/>
          <a:p>
            <a:pPr indent="457200" algn="just">
              <a:lnSpc>
                <a:spcPct val="150000"/>
              </a:lnSpc>
            </a:pPr>
            <a:r>
              <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Dar a conocer los requisitos, beneficios, ventajas y desventajas de los productos financieros ofertados por las Instituciones Financieras reguladas por la Superintendencia de Bancos y Superintendencia de Economía Popular y Solidaria. Además de informar todo lo relacionado a la usura, también los riesgos que se contrae al endeudarse con prestamistas informales o usureros.</a:t>
            </a:r>
          </a:p>
          <a:p>
            <a:pPr indent="457200" algn="just">
              <a:lnSpc>
                <a:spcPct val="150000"/>
              </a:lnSpc>
            </a:pP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indent="457200" algn="just">
              <a:lnSpc>
                <a:spcPct val="150000"/>
              </a:lnSpc>
            </a:pPr>
            <a:r>
              <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Informar a los usuarios las ventajas y desventajas de cada herramienta de administración y la forma adecuada de tomar de decisiones en función de los resultados que arrojan los registros diarios realizados; a fin de mantener un control sobre las transacciones comerciales y evitar que el egreso supere al ingreso, sino de incentivar al ahorro mediante la asignación de un porcentaje de la renta percibida.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indent="457200" algn="just">
              <a:lnSpc>
                <a:spcPct val="150000"/>
              </a:lnSpc>
            </a:pPr>
            <a:endPar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endParaRPr>
          </a:p>
          <a:p>
            <a:pPr indent="457200" algn="just">
              <a:lnSpc>
                <a:spcPct val="150000"/>
              </a:lnSpc>
            </a:pPr>
            <a:r>
              <a:rPr lang="es-MX" sz="12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Se recomienda a las Instituciones financiera que el modelo desarrollado en el manual de procesos y procedimientos sea óptimo, donde se aplique la propuesta estratégica, capacitaciones, planteamiento de ejemplos prácticos y el taller tenga un lapso máximo de 45 minutos. Además se realice convenios con Universidades cuyas carreras tengan en su pensum la materia de Finanzas.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7264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5 CuadroTexto">
            <a:extLst>
              <a:ext uri="{FF2B5EF4-FFF2-40B4-BE49-F238E27FC236}">
                <a16:creationId xmlns:a16="http://schemas.microsoft.com/office/drawing/2014/main" id="{AD4440A4-A76C-4D6F-B5D8-60E772E468F5}"/>
              </a:ext>
            </a:extLst>
          </p:cNvPr>
          <p:cNvSpPr txBox="1"/>
          <p:nvPr/>
        </p:nvSpPr>
        <p:spPr>
          <a:xfrm>
            <a:off x="1907704" y="4221088"/>
            <a:ext cx="5472608" cy="1138773"/>
          </a:xfrm>
          <a:prstGeom prst="rect">
            <a:avLst/>
          </a:prstGeom>
          <a:noFill/>
        </p:spPr>
        <p:txBody>
          <a:bodyPr wrap="square" rtlCol="0">
            <a:spAutoFit/>
          </a:bodyPr>
          <a:lstStyle/>
          <a:p>
            <a:pPr algn="just"/>
            <a:r>
              <a:rPr lang="es-ES" b="1" dirty="0">
                <a:solidFill>
                  <a:srgbClr val="003300"/>
                </a:solidFill>
                <a:latin typeface="Arial" panose="020B0604020202020204" pitchFamily="34" charset="0"/>
                <a:cs typeface="Arial" panose="020B0604020202020204" pitchFamily="34" charset="0"/>
              </a:rPr>
              <a:t>AUTORA: </a:t>
            </a:r>
            <a:r>
              <a:rPr lang="es-ES" b="1" dirty="0">
                <a:solidFill>
                  <a:prstClr val="black"/>
                </a:solidFill>
                <a:latin typeface="Arial" panose="020B0604020202020204" pitchFamily="34" charset="0"/>
                <a:cs typeface="Arial" panose="020B0604020202020204" pitchFamily="34" charset="0"/>
              </a:rPr>
              <a:t>LESLIE POLLETTE ARIAS JIMÉNEZ</a:t>
            </a:r>
          </a:p>
          <a:p>
            <a:pPr algn="just"/>
            <a:r>
              <a:rPr lang="es-ES" b="1" dirty="0">
                <a:solidFill>
                  <a:srgbClr val="003300"/>
                </a:solidFill>
                <a:latin typeface="Arial" panose="020B0604020202020204" pitchFamily="34" charset="0"/>
                <a:cs typeface="Arial" panose="020B0604020202020204" pitchFamily="34" charset="0"/>
              </a:rPr>
              <a:t>DIRECTOR: </a:t>
            </a:r>
            <a:r>
              <a:rPr lang="es-ES" b="1" dirty="0">
                <a:solidFill>
                  <a:prstClr val="black"/>
                </a:solidFill>
                <a:latin typeface="Arial" panose="020B0604020202020204" pitchFamily="34" charset="0"/>
                <a:cs typeface="Arial" panose="020B0604020202020204" pitchFamily="34" charset="0"/>
              </a:rPr>
              <a:t>ING. CÉSAR SEGOVIA</a:t>
            </a:r>
          </a:p>
          <a:p>
            <a:pPr algn="just"/>
            <a:endParaRPr lang="es-ES" b="1" dirty="0">
              <a:solidFill>
                <a:prstClr val="black"/>
              </a:solidFill>
              <a:latin typeface="Arial" panose="020B0604020202020204" pitchFamily="34" charset="0"/>
              <a:cs typeface="Arial" panose="020B0604020202020204" pitchFamily="34" charset="0"/>
            </a:endParaRPr>
          </a:p>
          <a:p>
            <a:pPr algn="ctr"/>
            <a:r>
              <a:rPr lang="es-ES" sz="1400" b="1" dirty="0">
                <a:solidFill>
                  <a:prstClr val="black"/>
                </a:solidFill>
                <a:latin typeface="Arial" panose="020B0604020202020204" pitchFamily="34" charset="0"/>
                <a:cs typeface="Arial" panose="020B0604020202020204" pitchFamily="34" charset="0"/>
              </a:rPr>
              <a:t>ENERO 2021</a:t>
            </a:r>
          </a:p>
        </p:txBody>
      </p:sp>
      <p:pic>
        <p:nvPicPr>
          <p:cNvPr id="3" name="Imagen 2">
            <a:extLst>
              <a:ext uri="{FF2B5EF4-FFF2-40B4-BE49-F238E27FC236}">
                <a16:creationId xmlns:a16="http://schemas.microsoft.com/office/drawing/2014/main" id="{2E38FBCF-D274-4430-B36D-8B7E808ABF0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15616" y="692696"/>
            <a:ext cx="6264696" cy="4698522"/>
          </a:xfrm>
          <a:prstGeom prst="rect">
            <a:avLst/>
          </a:prstGeom>
        </p:spPr>
      </p:pic>
    </p:spTree>
    <p:extLst>
      <p:ext uri="{BB962C8B-B14F-4D97-AF65-F5344CB8AC3E}">
        <p14:creationId xmlns:p14="http://schemas.microsoft.com/office/powerpoint/2010/main" val="1825682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ABDE9D-850E-433D-91B0-028369206B8F}"/>
              </a:ext>
            </a:extLst>
          </p:cNvPr>
          <p:cNvSpPr txBox="1"/>
          <p:nvPr/>
        </p:nvSpPr>
        <p:spPr>
          <a:xfrm>
            <a:off x="719572" y="2420888"/>
            <a:ext cx="7704856" cy="1631216"/>
          </a:xfrm>
          <a:prstGeom prst="rect">
            <a:avLst/>
          </a:prstGeom>
          <a:noFill/>
        </p:spPr>
        <p:txBody>
          <a:bodyPr wrap="square" rtlCol="0">
            <a:spAutoFit/>
          </a:bodyPr>
          <a:lstStyle/>
          <a:p>
            <a:pPr algn="ctr"/>
            <a:r>
              <a:rPr lang="es-MX" sz="10000" b="1" dirty="0">
                <a:solidFill>
                  <a:schemeClr val="accent3">
                    <a:lumMod val="50000"/>
                  </a:schemeClr>
                </a:solidFill>
                <a:effectLst>
                  <a:outerShdw blurRad="38100" dist="38100" dir="2700000" algn="tl">
                    <a:srgbClr val="000000">
                      <a:alpha val="43137"/>
                    </a:srgbClr>
                  </a:outerShdw>
                </a:effectLst>
              </a:rPr>
              <a:t>Bibliografía</a:t>
            </a:r>
            <a:endParaRPr lang="es-EC" sz="10000" b="1" dirty="0">
              <a:solidFill>
                <a:schemeClr val="accent3">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7663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C2F8DD7-E7C1-44C7-BE40-66049A3D1F40}"/>
              </a:ext>
            </a:extLst>
          </p:cNvPr>
          <p:cNvSpPr txBox="1"/>
          <p:nvPr/>
        </p:nvSpPr>
        <p:spPr>
          <a:xfrm>
            <a:off x="233772" y="945376"/>
            <a:ext cx="8676456" cy="5868000"/>
          </a:xfrm>
          <a:prstGeom prst="rect">
            <a:avLst/>
          </a:prstGeom>
          <a:noFill/>
        </p:spPr>
        <p:txBody>
          <a:bodyPr wrap="square">
            <a:spAutoFit/>
          </a:bodyPr>
          <a:lstStyle/>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Andía, W. (2016). Enfoque metodológico para los objetivos estratégicos en la planificación del sector público. </a:t>
            </a:r>
            <a:r>
              <a:rPr lang="es-MX" sz="900" i="1" dirty="0">
                <a:effectLst/>
                <a:latin typeface="Arial" panose="020B0604020202020204" pitchFamily="34" charset="0"/>
                <a:ea typeface="Calibri" panose="020F0502020204030204" pitchFamily="34" charset="0"/>
                <a:cs typeface="Times New Roman" panose="02020603050405020304" pitchFamily="18" charset="0"/>
              </a:rPr>
              <a:t>Redalyc</a:t>
            </a:r>
            <a:r>
              <a:rPr lang="es-MX" sz="900" dirty="0">
                <a:effectLst/>
                <a:latin typeface="Arial" panose="020B0604020202020204" pitchFamily="34" charset="0"/>
                <a:ea typeface="Calibri" panose="020F0502020204030204" pitchFamily="34" charset="0"/>
                <a:cs typeface="Times New Roman" panose="02020603050405020304" pitchFamily="18" charset="0"/>
              </a:rPr>
              <a:t>, 28 - 32.</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Argandoña, A. (1993). La ética de la sociedad de consumo. </a:t>
            </a:r>
            <a:r>
              <a:rPr lang="es-MX" sz="900" i="1" dirty="0">
                <a:effectLst/>
                <a:latin typeface="Arial" panose="020B0604020202020204" pitchFamily="34" charset="0"/>
                <a:ea typeface="Calibri" panose="020F0502020204030204" pitchFamily="34" charset="0"/>
                <a:cs typeface="Times New Roman" panose="02020603050405020304" pitchFamily="18" charset="0"/>
              </a:rPr>
              <a:t>Empresas y Humanidades</a:t>
            </a:r>
            <a:r>
              <a:rPr lang="es-MX" sz="900" dirty="0">
                <a:effectLst/>
                <a:latin typeface="Arial" panose="020B0604020202020204" pitchFamily="34" charset="0"/>
                <a:ea typeface="Calibri" panose="020F0502020204030204" pitchFamily="34" charset="0"/>
                <a:cs typeface="Times New Roman" panose="02020603050405020304" pitchFamily="18" charset="0"/>
              </a:rPr>
              <a:t>.</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Banco del IESS. (marzo de 2020). </a:t>
            </a:r>
            <a:r>
              <a:rPr lang="es-MX" sz="900" i="1" dirty="0">
                <a:effectLst/>
                <a:latin typeface="Arial" panose="020B0604020202020204" pitchFamily="34" charset="0"/>
                <a:ea typeface="Calibri" panose="020F0502020204030204" pitchFamily="34" charset="0"/>
                <a:cs typeface="Times New Roman" panose="02020603050405020304" pitchFamily="18" charset="0"/>
              </a:rPr>
              <a:t>BIESS</a:t>
            </a:r>
            <a:r>
              <a:rPr lang="es-MX" sz="900" dirty="0">
                <a:effectLst/>
                <a:latin typeface="Arial" panose="020B0604020202020204" pitchFamily="34" charset="0"/>
                <a:ea typeface="Calibri" panose="020F0502020204030204" pitchFamily="34" charset="0"/>
                <a:cs typeface="Times New Roman" panose="02020603050405020304" pitchFamily="18" charset="0"/>
              </a:rPr>
              <a:t>. Obtenido de Productos crediticios: </a:t>
            </a:r>
            <a:r>
              <a:rPr lang="es-MX" sz="900" dirty="0">
                <a:effectLst/>
                <a:latin typeface="Arial" panose="020B0604020202020204" pitchFamily="34" charset="0"/>
                <a:ea typeface="Calibri" panose="020F0502020204030204" pitchFamily="34" charset="0"/>
                <a:cs typeface="Times New Roman" panose="02020603050405020304" pitchFamily="18" charset="0"/>
                <a:hlinkClick r:id="rId3"/>
              </a:rPr>
              <a:t>https://www.biess.fin.ec/prendarios/credito-prendario</a:t>
            </a:r>
            <a:endParaRPr lang="es-MX"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Bernal Torres, C. (2010). </a:t>
            </a:r>
            <a:r>
              <a:rPr lang="es-MX" sz="900" i="1" dirty="0">
                <a:effectLst/>
                <a:latin typeface="Arial" panose="020B0604020202020204" pitchFamily="34" charset="0"/>
                <a:ea typeface="Calibri" panose="020F0502020204030204" pitchFamily="34" charset="0"/>
                <a:cs typeface="Times New Roman" panose="02020603050405020304" pitchFamily="18" charset="0"/>
              </a:rPr>
              <a:t>Metodología de la investigación administración, economía, humanidades y ciencias sociales.</a:t>
            </a:r>
            <a:r>
              <a:rPr lang="es-MX" sz="900" dirty="0">
                <a:effectLst/>
                <a:latin typeface="Arial" panose="020B0604020202020204" pitchFamily="34" charset="0"/>
                <a:ea typeface="Calibri" panose="020F0502020204030204" pitchFamily="34" charset="0"/>
                <a:cs typeface="Times New Roman" panose="02020603050405020304" pitchFamily="18" charset="0"/>
              </a:rPr>
              <a:t> Bogotá D.C., Colombia: Pearson Educación de Colombia Ltda.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Bodie, Z., &amp; Merton, R. (2003). </a:t>
            </a:r>
            <a:r>
              <a:rPr lang="es-MX" sz="900" i="1" dirty="0">
                <a:effectLst/>
                <a:latin typeface="Arial" panose="020B0604020202020204" pitchFamily="34" charset="0"/>
                <a:ea typeface="Calibri" panose="020F0502020204030204" pitchFamily="34" charset="0"/>
                <a:cs typeface="Times New Roman" panose="02020603050405020304" pitchFamily="18" charset="0"/>
              </a:rPr>
              <a:t>Finanzas.</a:t>
            </a:r>
            <a:r>
              <a:rPr lang="es-MX" sz="900" dirty="0">
                <a:effectLst/>
                <a:latin typeface="Arial" panose="020B0604020202020204" pitchFamily="34" charset="0"/>
                <a:ea typeface="Calibri" panose="020F0502020204030204" pitchFamily="34" charset="0"/>
                <a:cs typeface="Times New Roman" panose="02020603050405020304" pitchFamily="18" charset="0"/>
              </a:rPr>
              <a:t> México: Pearson Educación. Obtenido de https://books.google.com.ec/books?id=jPTppKDvIv8C</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n-US" sz="900" dirty="0">
                <a:effectLst/>
                <a:latin typeface="Arial" panose="020B0604020202020204" pitchFamily="34" charset="0"/>
                <a:ea typeface="Calibri" panose="020F0502020204030204" pitchFamily="34" charset="0"/>
                <a:cs typeface="Times New Roman" panose="02020603050405020304" pitchFamily="18" charset="0"/>
              </a:rPr>
              <a:t>Bray, R. (2002). An analysis of financial stress indicators in the 1998-99. </a:t>
            </a:r>
            <a:r>
              <a:rPr lang="es-MX" sz="900" i="1" dirty="0">
                <a:effectLst/>
                <a:latin typeface="Arial" panose="020B0604020202020204" pitchFamily="34" charset="0"/>
                <a:ea typeface="Calibri" panose="020F0502020204030204" pitchFamily="34" charset="0"/>
                <a:cs typeface="Times New Roman" panose="02020603050405020304" pitchFamily="18" charset="0"/>
              </a:rPr>
              <a:t>Australian Bureau of Statistics Household Expenditure Survey</a:t>
            </a:r>
            <a:r>
              <a:rPr lang="es-MX" sz="900" dirty="0">
                <a:effectLst/>
                <a:latin typeface="Arial" panose="020B0604020202020204" pitchFamily="34" charset="0"/>
                <a:ea typeface="Calibri" panose="020F0502020204030204" pitchFamily="34" charset="0"/>
                <a:cs typeface="Times New Roman" panose="02020603050405020304" pitchFamily="18" charset="0"/>
              </a:rPr>
              <a:t>.</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Cabiria, T. (2012). El "focus group": nuevo potencial de aplicación en el estudio de la acústica urbana. </a:t>
            </a:r>
            <a:r>
              <a:rPr lang="es-MX" sz="900" i="1" dirty="0">
                <a:effectLst/>
                <a:latin typeface="Arial" panose="020B0604020202020204" pitchFamily="34" charset="0"/>
                <a:ea typeface="Calibri" panose="020F0502020204030204" pitchFamily="34" charset="0"/>
                <a:cs typeface="Times New Roman" panose="02020603050405020304" pitchFamily="18" charset="0"/>
              </a:rPr>
              <a:t>Athenea Digital. Revista de Pensamiento e Investigación Social</a:t>
            </a:r>
            <a:r>
              <a:rPr lang="es-MX" sz="900" dirty="0">
                <a:effectLst/>
                <a:latin typeface="Arial" panose="020B0604020202020204" pitchFamily="34" charset="0"/>
                <a:ea typeface="Calibri" panose="020F0502020204030204" pitchFamily="34" charset="0"/>
                <a:cs typeface="Times New Roman" panose="02020603050405020304" pitchFamily="18" charset="0"/>
              </a:rPr>
              <a:t>. doi: ISSN: 1578-8946</a:t>
            </a:r>
          </a:p>
          <a:p>
            <a:pPr marL="457200" indent="-457200"/>
            <a:r>
              <a:rPr lang="en-US" sz="900" dirty="0">
                <a:effectLst/>
                <a:latin typeface="Arial" panose="020B0604020202020204" pitchFamily="34" charset="0"/>
                <a:ea typeface="Calibri" panose="020F0502020204030204" pitchFamily="34" charset="0"/>
                <a:cs typeface="Times New Roman" panose="02020603050405020304" pitchFamily="18" charset="0"/>
              </a:rPr>
              <a:t>Collins, K., Onwuegbuzie, A., &amp; Jiao, Q. (2007). A Mixed Methods Investigation of Mixed Methods Sampling Designs in Social and Health Science Research. </a:t>
            </a:r>
            <a:r>
              <a:rPr lang="en-US" sz="900" i="1" dirty="0">
                <a:effectLst/>
                <a:latin typeface="Arial" panose="020B0604020202020204" pitchFamily="34" charset="0"/>
                <a:ea typeface="Calibri" panose="020F0502020204030204" pitchFamily="34" charset="0"/>
                <a:cs typeface="Times New Roman" panose="02020603050405020304" pitchFamily="18" charset="0"/>
              </a:rPr>
              <a:t>Journal of mixed methods research</a:t>
            </a:r>
            <a:r>
              <a:rPr lang="en-US" sz="900" dirty="0">
                <a:effectLst/>
                <a:latin typeface="Arial" panose="020B0604020202020204" pitchFamily="34" charset="0"/>
                <a:ea typeface="Calibri" panose="020F0502020204030204" pitchFamily="34" charset="0"/>
                <a:cs typeface="Times New Roman" panose="02020603050405020304" pitchFamily="18" charset="0"/>
              </a:rPr>
              <a:t>, 267-294. Obtenido de https://doi.org/10.1177%2F1558689807299526</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Crisanto, E. (2006). </a:t>
            </a:r>
            <a:r>
              <a:rPr lang="es-MX" sz="900" i="1" dirty="0">
                <a:effectLst/>
                <a:latin typeface="Arial" panose="020B0604020202020204" pitchFamily="34" charset="0"/>
                <a:ea typeface="Calibri" panose="020F0502020204030204" pitchFamily="34" charset="0"/>
                <a:cs typeface="Times New Roman" panose="02020603050405020304" pitchFamily="18" charset="0"/>
              </a:rPr>
              <a:t>Finanzas personales.</a:t>
            </a:r>
            <a:r>
              <a:rPr lang="es-MX" sz="900" dirty="0">
                <a:effectLst/>
                <a:latin typeface="Arial" panose="020B0604020202020204" pitchFamily="34" charset="0"/>
                <a:ea typeface="Calibri" panose="020F0502020204030204" pitchFamily="34" charset="0"/>
                <a:cs typeface="Times New Roman" panose="02020603050405020304" pitchFamily="18" charset="0"/>
              </a:rPr>
              <a:t> México: Redalyc.</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Dávila, G. (2006). El razonamiento inductivo y deductivo dentro del proceso investigativo en ciencias experimentales y sociales. </a:t>
            </a:r>
            <a:r>
              <a:rPr lang="es-MX" sz="900" i="1" dirty="0">
                <a:effectLst/>
                <a:latin typeface="Arial" panose="020B0604020202020204" pitchFamily="34" charset="0"/>
                <a:ea typeface="Calibri" panose="020F0502020204030204" pitchFamily="34" charset="0"/>
                <a:cs typeface="Times New Roman" panose="02020603050405020304" pitchFamily="18" charset="0"/>
              </a:rPr>
              <a:t>Redalyc</a:t>
            </a:r>
            <a:r>
              <a:rPr lang="es-MX" sz="900" dirty="0">
                <a:effectLst/>
                <a:latin typeface="Arial" panose="020B0604020202020204" pitchFamily="34" charset="0"/>
                <a:ea typeface="Calibri" panose="020F0502020204030204" pitchFamily="34" charset="0"/>
                <a:cs typeface="Times New Roman" panose="02020603050405020304" pitchFamily="18" charset="0"/>
              </a:rPr>
              <a:t>.</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De Franco, C., &amp; Josefina, Y. (2009). </a:t>
            </a:r>
            <a:r>
              <a:rPr lang="es-MX" sz="900" i="1" dirty="0">
                <a:effectLst/>
                <a:latin typeface="Arial" panose="020B0604020202020204" pitchFamily="34" charset="0"/>
                <a:ea typeface="Calibri" panose="020F0502020204030204" pitchFamily="34" charset="0"/>
                <a:cs typeface="Times New Roman" panose="02020603050405020304" pitchFamily="18" charset="0"/>
              </a:rPr>
              <a:t>Validez y confiabilidad de los instrumentos de investigación para la recolección de datos.</a:t>
            </a:r>
            <a:r>
              <a:rPr lang="es-MX" sz="900" dirty="0">
                <a:effectLst/>
                <a:latin typeface="Arial" panose="020B0604020202020204" pitchFamily="34" charset="0"/>
                <a:ea typeface="Calibri" panose="020F0502020204030204" pitchFamily="34" charset="0"/>
                <a:cs typeface="Times New Roman" panose="02020603050405020304" pitchFamily="18" charset="0"/>
              </a:rPr>
              <a:t> Barcelona.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Ecuador en Cifras. (16 de enero de 2020). </a:t>
            </a:r>
            <a:r>
              <a:rPr lang="es-MX" sz="900" i="1" dirty="0">
                <a:effectLst/>
                <a:latin typeface="Arial" panose="020B0604020202020204" pitchFamily="34" charset="0"/>
                <a:ea typeface="Calibri" panose="020F0502020204030204" pitchFamily="34" charset="0"/>
                <a:cs typeface="Times New Roman" panose="02020603050405020304" pitchFamily="18" charset="0"/>
              </a:rPr>
              <a:t>Boletín Técnico N° 01-2020-ENEMDU.</a:t>
            </a:r>
            <a:r>
              <a:rPr lang="es-MX" sz="900" dirty="0">
                <a:effectLst/>
                <a:latin typeface="Arial" panose="020B0604020202020204" pitchFamily="34" charset="0"/>
                <a:ea typeface="Calibri" panose="020F0502020204030204" pitchFamily="34" charset="0"/>
                <a:cs typeface="Times New Roman" panose="02020603050405020304" pitchFamily="18" charset="0"/>
              </a:rPr>
              <a:t> Obtenido de Encuesta Nacional de Empleo, Desempleo y Subempleo: https://www.ecuadorencifras.gob.ec/empleo-diciembre-2019/</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Figueroa Delgado, L. (2009). Las finanzas personales. </a:t>
            </a:r>
            <a:r>
              <a:rPr lang="es-MX" sz="900" i="1" dirty="0">
                <a:effectLst/>
                <a:latin typeface="Arial" panose="020B0604020202020204" pitchFamily="34" charset="0"/>
                <a:ea typeface="Calibri" panose="020F0502020204030204" pitchFamily="34" charset="0"/>
                <a:cs typeface="Times New Roman" panose="02020603050405020304" pitchFamily="18" charset="0"/>
              </a:rPr>
              <a:t>Redalyc</a:t>
            </a:r>
            <a:r>
              <a:rPr lang="es-MX" sz="900" dirty="0">
                <a:effectLst/>
                <a:latin typeface="Arial" panose="020B0604020202020204" pitchFamily="34" charset="0"/>
                <a:ea typeface="Calibri" panose="020F0502020204030204" pitchFamily="34" charset="0"/>
                <a:cs typeface="Times New Roman" panose="02020603050405020304" pitchFamily="18" charset="0"/>
              </a:rPr>
              <a:t>, 23. Obtenido de https://www.redalyc.org/articulo.oa?id=20612980007</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Fuenzalida, M., &amp; Ruíz, J. (2009). Riesgo Financiero de los hogares. </a:t>
            </a:r>
            <a:r>
              <a:rPr lang="es-MX" sz="900" i="1" dirty="0">
                <a:effectLst/>
                <a:latin typeface="Arial" panose="020B0604020202020204" pitchFamily="34" charset="0"/>
                <a:ea typeface="Calibri" panose="020F0502020204030204" pitchFamily="34" charset="0"/>
                <a:cs typeface="Times New Roman" panose="02020603050405020304" pitchFamily="18" charset="0"/>
              </a:rPr>
              <a:t>Economía Chilena</a:t>
            </a:r>
            <a:r>
              <a:rPr lang="es-MX" sz="900" dirty="0">
                <a:effectLst/>
                <a:latin typeface="Arial" panose="020B0604020202020204" pitchFamily="34" charset="0"/>
                <a:ea typeface="Calibri" panose="020F0502020204030204" pitchFamily="34" charset="0"/>
                <a:cs typeface="Times New Roman" panose="02020603050405020304" pitchFamily="18" charset="0"/>
              </a:rPr>
              <a:t>, 12 - 53.</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Gallego Quiceno, D., Bustamante Penagos, L., &amp; Quintero Arango, L. (2018). La importancia de los recursos financieros personales y su relación con la inteligencia financiera: revisión documental. </a:t>
            </a:r>
            <a:r>
              <a:rPr lang="es-MX" sz="900" i="1" dirty="0">
                <a:effectLst/>
                <a:latin typeface="Arial" panose="020B0604020202020204" pitchFamily="34" charset="0"/>
                <a:ea typeface="Calibri" panose="020F0502020204030204" pitchFamily="34" charset="0"/>
                <a:cs typeface="Times New Roman" panose="02020603050405020304" pitchFamily="18" charset="0"/>
              </a:rPr>
              <a:t>Redalyc</a:t>
            </a:r>
            <a:r>
              <a:rPr lang="es-MX" sz="900" dirty="0">
                <a:effectLst/>
                <a:latin typeface="Arial" panose="020B0604020202020204" pitchFamily="34" charset="0"/>
                <a:ea typeface="Calibri" panose="020F0502020204030204" pitchFamily="34" charset="0"/>
                <a:cs typeface="Times New Roman" panose="02020603050405020304" pitchFamily="18" charset="0"/>
              </a:rPr>
              <a:t>. Obtenido de https://doi.org/10.35575/rvucn.n55a7</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Hernández Sampieri, R. (2008). </a:t>
            </a:r>
            <a:r>
              <a:rPr lang="es-MX" sz="900" i="1" dirty="0">
                <a:effectLst/>
                <a:latin typeface="Arial" panose="020B0604020202020204" pitchFamily="34" charset="0"/>
                <a:ea typeface="Calibri" panose="020F0502020204030204" pitchFamily="34" charset="0"/>
                <a:cs typeface="Times New Roman" panose="02020603050405020304" pitchFamily="18" charset="0"/>
              </a:rPr>
              <a:t>Metodología de la investigación.</a:t>
            </a:r>
            <a:r>
              <a:rPr lang="es-MX" sz="900" dirty="0">
                <a:effectLst/>
                <a:latin typeface="Arial" panose="020B0604020202020204" pitchFamily="34" charset="0"/>
                <a:ea typeface="Calibri" panose="020F0502020204030204" pitchFamily="34" charset="0"/>
                <a:cs typeface="Times New Roman" panose="02020603050405020304" pitchFamily="18" charset="0"/>
              </a:rPr>
              <a:t> México D.F.: McGRAW-HILL / INTERAMERICANA EDITORES, S.A. DE C.V.</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Hernández, R., Fernández, C., &amp; Baptista, M. d. (2014). </a:t>
            </a:r>
            <a:r>
              <a:rPr lang="es-MX" sz="900" i="1" dirty="0">
                <a:effectLst/>
                <a:latin typeface="Arial" panose="020B0604020202020204" pitchFamily="34" charset="0"/>
                <a:ea typeface="Calibri" panose="020F0502020204030204" pitchFamily="34" charset="0"/>
                <a:cs typeface="Times New Roman" panose="02020603050405020304" pitchFamily="18" charset="0"/>
              </a:rPr>
              <a:t>Metodología de la investigación</a:t>
            </a:r>
            <a:r>
              <a:rPr lang="es-MX" sz="900" dirty="0">
                <a:effectLst/>
                <a:latin typeface="Arial" panose="020B0604020202020204" pitchFamily="34" charset="0"/>
                <a:ea typeface="Calibri" panose="020F0502020204030204" pitchFamily="34" charset="0"/>
                <a:cs typeface="Times New Roman" panose="02020603050405020304" pitchFamily="18" charset="0"/>
              </a:rPr>
              <a:t> (Vol. 6th). México, México: McGRAW-HILL / INTERAMERICANA EDITORES, S.A. DE C.V.</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Instituto Nacional de Estadística y Censo. (2019). Encuesta Nacional de Empleo, desempleo y subempleo. </a:t>
            </a:r>
            <a:r>
              <a:rPr lang="es-MX" sz="900" i="1" dirty="0">
                <a:effectLst/>
                <a:latin typeface="Arial" panose="020B0604020202020204" pitchFamily="34" charset="0"/>
                <a:ea typeface="Calibri" panose="020F0502020204030204" pitchFamily="34" charset="0"/>
                <a:cs typeface="Times New Roman" panose="02020603050405020304" pitchFamily="18" charset="0"/>
              </a:rPr>
              <a:t>Reporte Técnico</a:t>
            </a:r>
            <a:r>
              <a:rPr lang="es-MX" sz="900" dirty="0">
                <a:effectLst/>
                <a:latin typeface="Arial" panose="020B0604020202020204" pitchFamily="34" charset="0"/>
                <a:ea typeface="Calibri" panose="020F0502020204030204" pitchFamily="34" charset="0"/>
                <a:cs typeface="Times New Roman" panose="02020603050405020304" pitchFamily="18" charset="0"/>
              </a:rPr>
              <a:t>. Obtenido de https://www.ecuadorencifras.gob.ec/wp-content/descargas/Manu-lateral/Resultados-provinciales/pichincha.pdf</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Izar, J. (2018). </a:t>
            </a:r>
            <a:r>
              <a:rPr lang="es-MX" sz="900" i="1" dirty="0">
                <a:effectLst/>
                <a:latin typeface="Arial" panose="020B0604020202020204" pitchFamily="34" charset="0"/>
                <a:ea typeface="Calibri" panose="020F0502020204030204" pitchFamily="34" charset="0"/>
                <a:cs typeface="Times New Roman" panose="02020603050405020304" pitchFamily="18" charset="0"/>
              </a:rPr>
              <a:t>Fundamentos de investigación de operaciones para administración.</a:t>
            </a:r>
            <a:r>
              <a:rPr lang="es-MX" sz="900" dirty="0">
                <a:effectLst/>
                <a:latin typeface="Arial" panose="020B0604020202020204" pitchFamily="34" charset="0"/>
                <a:ea typeface="Calibri" panose="020F0502020204030204" pitchFamily="34" charset="0"/>
                <a:cs typeface="Times New Roman" panose="02020603050405020304" pitchFamily="18" charset="0"/>
              </a:rPr>
              <a:t> San Luis de Potosí, México: Editorial Universitaria Potosina. Obtenido de https://www.researchgate.net/publication/329924860_CAPITULO_VI_DUALIDAD</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Juárez Martínez, G. (2009). Finanzas personales en épocas de crisis ¿oportunidad o desgracia?". </a:t>
            </a:r>
            <a:r>
              <a:rPr lang="es-MX" sz="900" i="1" dirty="0">
                <a:effectLst/>
                <a:latin typeface="Arial" panose="020B0604020202020204" pitchFamily="34" charset="0"/>
                <a:ea typeface="Calibri" panose="020F0502020204030204" pitchFamily="34" charset="0"/>
                <a:cs typeface="Times New Roman" panose="02020603050405020304" pitchFamily="18" charset="0"/>
              </a:rPr>
              <a:t>Plan de negocios</a:t>
            </a:r>
            <a:r>
              <a:rPr lang="es-MX" sz="900" dirty="0">
                <a:effectLst/>
                <a:latin typeface="Arial" panose="020B0604020202020204" pitchFamily="34" charset="0"/>
                <a:ea typeface="Calibri" panose="020F0502020204030204" pitchFamily="34" charset="0"/>
                <a:cs typeface="Times New Roman" panose="02020603050405020304" pitchFamily="18" charset="0"/>
              </a:rPr>
              <a:t>. Obtenido de http://www.eumed.net/ce/2009b/gdjm.htm</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n-US" sz="900" dirty="0">
                <a:effectLst/>
                <a:latin typeface="Arial" panose="020B0604020202020204" pitchFamily="34" charset="0"/>
                <a:ea typeface="Calibri" panose="020F0502020204030204" pitchFamily="34" charset="0"/>
                <a:cs typeface="Times New Roman" panose="02020603050405020304" pitchFamily="18" charset="0"/>
              </a:rPr>
              <a:t>Koontz, H., Weihrich, H., &amp; Cannice, M. (2012). </a:t>
            </a:r>
            <a:r>
              <a:rPr lang="es-MX" sz="900" i="1" dirty="0">
                <a:effectLst/>
                <a:latin typeface="Arial" panose="020B0604020202020204" pitchFamily="34" charset="0"/>
                <a:ea typeface="Calibri" panose="020F0502020204030204" pitchFamily="34" charset="0"/>
                <a:cs typeface="Times New Roman" panose="02020603050405020304" pitchFamily="18" charset="0"/>
              </a:rPr>
              <a:t>Administración: una perspectiva global y empresarial</a:t>
            </a:r>
            <a:r>
              <a:rPr lang="es-MX" sz="900" dirty="0">
                <a:effectLst/>
                <a:latin typeface="Arial" panose="020B0604020202020204" pitchFamily="34" charset="0"/>
                <a:ea typeface="Calibri" panose="020F0502020204030204" pitchFamily="34" charset="0"/>
                <a:cs typeface="Times New Roman" panose="02020603050405020304" pitchFamily="18" charset="0"/>
              </a:rPr>
              <a:t> (decimocuarta ed.). México: McGRAW-HILL.</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Kyrk, H. (1920). </a:t>
            </a:r>
            <a:r>
              <a:rPr lang="es-MX" sz="900" i="1" dirty="0">
                <a:effectLst/>
                <a:latin typeface="Arial" panose="020B0604020202020204" pitchFamily="34" charset="0"/>
                <a:ea typeface="Calibri" panose="020F0502020204030204" pitchFamily="34" charset="0"/>
                <a:cs typeface="Times New Roman" panose="02020603050405020304" pitchFamily="18" charset="0"/>
              </a:rPr>
              <a:t>Economía de consumo y economía familiar.</a:t>
            </a:r>
            <a:r>
              <a:rPr lang="es-MX" sz="900" dirty="0">
                <a:effectLst/>
                <a:latin typeface="Arial" panose="020B0604020202020204" pitchFamily="34" charset="0"/>
                <a:ea typeface="Calibri" panose="020F0502020204030204" pitchFamily="34" charset="0"/>
                <a:cs typeface="Times New Roman" panose="02020603050405020304" pitchFamily="18" charset="0"/>
              </a:rPr>
              <a:t> </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Mejía Mejía, E. (2005). Técnicas e instrumentos de investigación. </a:t>
            </a:r>
            <a:r>
              <a:rPr lang="es-MX" sz="900" i="1" dirty="0">
                <a:effectLst/>
                <a:latin typeface="Arial" panose="020B0604020202020204" pitchFamily="34" charset="0"/>
                <a:ea typeface="Calibri" panose="020F0502020204030204" pitchFamily="34" charset="0"/>
                <a:cs typeface="Times New Roman" panose="02020603050405020304" pitchFamily="18" charset="0"/>
              </a:rPr>
              <a:t>Biblioteca Nacional del Perú N.º 2005-8142</a:t>
            </a:r>
            <a:r>
              <a:rPr lang="es-MX" sz="900" dirty="0">
                <a:effectLst/>
                <a:latin typeface="Arial" panose="020B0604020202020204" pitchFamily="34" charset="0"/>
                <a:ea typeface="Calibri" panose="020F0502020204030204" pitchFamily="34" charset="0"/>
                <a:cs typeface="Times New Roman" panose="02020603050405020304" pitchFamily="18" charset="0"/>
              </a:rPr>
              <a:t>. doi: ISBN: 9972-834-08-05</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Porter, M., Stern, S., &amp; Artavía Loría, R. (2013). </a:t>
            </a:r>
            <a:r>
              <a:rPr lang="es-MX" sz="900" i="1" dirty="0">
                <a:effectLst/>
                <a:latin typeface="Arial" panose="020B0604020202020204" pitchFamily="34" charset="0"/>
                <a:ea typeface="Calibri" panose="020F0502020204030204" pitchFamily="34" charset="0"/>
                <a:cs typeface="Times New Roman" panose="02020603050405020304" pitchFamily="18" charset="0"/>
              </a:rPr>
              <a:t>Social Progress Imperative</a:t>
            </a:r>
            <a:r>
              <a:rPr lang="es-MX" sz="900" dirty="0">
                <a:effectLst/>
                <a:latin typeface="Arial" panose="020B0604020202020204" pitchFamily="34" charset="0"/>
                <a:ea typeface="Calibri" panose="020F0502020204030204" pitchFamily="34" charset="0"/>
                <a:cs typeface="Times New Roman" panose="02020603050405020304" pitchFamily="18" charset="0"/>
              </a:rPr>
              <a:t>. Obtenido de Social Progress Index 2013: www.socialprogressimperative.org</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Prieto Castellanos, B. J. (2017). El uso de los métodos deductivo e inductivo para aumentar la eficiencia del procesamiento de adquisición de evidencias digitales. </a:t>
            </a:r>
            <a:r>
              <a:rPr lang="es-MX" sz="900" i="1" dirty="0">
                <a:effectLst/>
                <a:latin typeface="Arial" panose="020B0604020202020204" pitchFamily="34" charset="0"/>
                <a:ea typeface="Calibri" panose="020F0502020204030204" pitchFamily="34" charset="0"/>
                <a:cs typeface="Times New Roman" panose="02020603050405020304" pitchFamily="18" charset="0"/>
              </a:rPr>
              <a:t>Pontificia Universidad Javeriana</a:t>
            </a:r>
            <a:r>
              <a:rPr lang="es-MX" sz="900" dirty="0">
                <a:effectLst/>
                <a:latin typeface="Arial" panose="020B0604020202020204" pitchFamily="34" charset="0"/>
                <a:ea typeface="Calibri" panose="020F0502020204030204" pitchFamily="34" charset="0"/>
                <a:cs typeface="Times New Roman" panose="02020603050405020304" pitchFamily="18" charset="0"/>
              </a:rPr>
              <a:t>, 1 - 27.</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Raccanello, K., &amp; Herrera, E. (2014). Educación e inclusión financiera. </a:t>
            </a:r>
            <a:r>
              <a:rPr lang="es-MX" sz="900" i="1" dirty="0">
                <a:effectLst/>
                <a:latin typeface="Arial" panose="020B0604020202020204" pitchFamily="34" charset="0"/>
                <a:ea typeface="Calibri" panose="020F0502020204030204" pitchFamily="34" charset="0"/>
                <a:cs typeface="Times New Roman" panose="02020603050405020304" pitchFamily="18" charset="0"/>
              </a:rPr>
              <a:t>Revista Latinoamericana de Estudios Educativos</a:t>
            </a:r>
            <a:r>
              <a:rPr lang="es-MX" sz="900" dirty="0">
                <a:effectLst/>
                <a:latin typeface="Arial" panose="020B0604020202020204" pitchFamily="34" charset="0"/>
                <a:ea typeface="Calibri" panose="020F0502020204030204" pitchFamily="34" charset="0"/>
                <a:cs typeface="Times New Roman" panose="02020603050405020304" pitchFamily="18" charset="0"/>
              </a:rPr>
              <a:t>, 119 - 141.</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Solís, F. (2010). Administración Industrial. </a:t>
            </a:r>
            <a:r>
              <a:rPr lang="es-MX" sz="900" i="1" dirty="0">
                <a:effectLst/>
                <a:latin typeface="Arial" panose="020B0604020202020204" pitchFamily="34" charset="0"/>
                <a:ea typeface="Calibri" panose="020F0502020204030204" pitchFamily="34" charset="0"/>
                <a:cs typeface="Times New Roman" panose="02020603050405020304" pitchFamily="18" charset="0"/>
              </a:rPr>
              <a:t>SENATI</a:t>
            </a:r>
            <a:r>
              <a:rPr lang="es-MX" sz="900" dirty="0">
                <a:effectLst/>
                <a:latin typeface="Arial" panose="020B0604020202020204" pitchFamily="34" charset="0"/>
                <a:ea typeface="Calibri" panose="020F0502020204030204" pitchFamily="34" charset="0"/>
                <a:cs typeface="Times New Roman" panose="02020603050405020304" pitchFamily="18" charset="0"/>
              </a:rPr>
              <a:t>, 11 - 14.</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Tamayo, C., &amp; Siesquén, I. (2015). </a:t>
            </a:r>
            <a:r>
              <a:rPr lang="es-MX" sz="900" i="1" dirty="0">
                <a:effectLst/>
                <a:latin typeface="Arial" panose="020B0604020202020204" pitchFamily="34" charset="0"/>
                <a:ea typeface="Calibri" panose="020F0502020204030204" pitchFamily="34" charset="0"/>
                <a:cs typeface="Times New Roman" panose="02020603050405020304" pitchFamily="18" charset="0"/>
              </a:rPr>
              <a:t>Técnicas e instrumentos de recolección de datos.</a:t>
            </a:r>
            <a:r>
              <a:rPr lang="es-MX" sz="900" dirty="0">
                <a:effectLst/>
                <a:latin typeface="Arial" panose="020B0604020202020204" pitchFamily="34" charset="0"/>
                <a:ea typeface="Calibri" panose="020F0502020204030204" pitchFamily="34" charset="0"/>
                <a:cs typeface="Times New Roman" panose="02020603050405020304" pitchFamily="18" charset="0"/>
              </a:rPr>
              <a:t> Perú.</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Trujillo Diez, I. (2001). </a:t>
            </a:r>
            <a:r>
              <a:rPr lang="es-MX" sz="900" i="1" dirty="0">
                <a:effectLst/>
                <a:latin typeface="Arial" panose="020B0604020202020204" pitchFamily="34" charset="0"/>
                <a:ea typeface="Calibri" panose="020F0502020204030204" pitchFamily="34" charset="0"/>
                <a:cs typeface="Times New Roman" panose="02020603050405020304" pitchFamily="18" charset="0"/>
              </a:rPr>
              <a:t>El sobreendeudamiento de los consumidores.</a:t>
            </a:r>
            <a:r>
              <a:rPr lang="es-MX" sz="900" dirty="0">
                <a:effectLst/>
                <a:latin typeface="Arial" panose="020B0604020202020204" pitchFamily="34" charset="0"/>
                <a:ea typeface="Calibri" panose="020F0502020204030204" pitchFamily="34" charset="0"/>
                <a:cs typeface="Times New Roman" panose="02020603050405020304" pitchFamily="18" charset="0"/>
              </a:rPr>
              <a:t> Perú: Universidad de Castilla La Mancha.</a:t>
            </a: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Verón, R. (2010). </a:t>
            </a:r>
            <a:r>
              <a:rPr lang="es-MX" sz="900" i="1" dirty="0">
                <a:effectLst/>
                <a:latin typeface="Arial" panose="020B0604020202020204" pitchFamily="34" charset="0"/>
                <a:ea typeface="Calibri" panose="020F0502020204030204" pitchFamily="34" charset="0"/>
                <a:cs typeface="Times New Roman" panose="02020603050405020304" pitchFamily="18" charset="0"/>
              </a:rPr>
              <a:t>Educación Financiera, Endeudamiento y Salud: Una Revisión de Literatura.</a:t>
            </a:r>
            <a:r>
              <a:rPr lang="es-MX" sz="900" dirty="0">
                <a:effectLst/>
                <a:latin typeface="Arial" panose="020B0604020202020204" pitchFamily="34" charset="0"/>
                <a:ea typeface="Calibri" panose="020F0502020204030204" pitchFamily="34" charset="0"/>
                <a:cs typeface="Times New Roman" panose="02020603050405020304" pitchFamily="18" charset="0"/>
              </a:rPr>
              <a:t> México: Universidad de las Américas Puebla.</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r>
              <a:rPr lang="es-MX" sz="900" dirty="0">
                <a:effectLst/>
                <a:latin typeface="Arial" panose="020B0604020202020204" pitchFamily="34" charset="0"/>
                <a:ea typeface="Calibri" panose="020F0502020204030204" pitchFamily="34" charset="0"/>
                <a:cs typeface="Times New Roman" panose="02020603050405020304" pitchFamily="18" charset="0"/>
              </a:rPr>
              <a:t>Zárate, R., &amp; Matviuk, S. (2010). La inteligencia emocional y el sector financiero colombiano. </a:t>
            </a:r>
            <a:r>
              <a:rPr lang="es-MX" sz="900" i="1" dirty="0">
                <a:effectLst/>
                <a:latin typeface="Arial" panose="020B0604020202020204" pitchFamily="34" charset="0"/>
                <a:ea typeface="Calibri" panose="020F0502020204030204" pitchFamily="34" charset="0"/>
                <a:cs typeface="Times New Roman" panose="02020603050405020304" pitchFamily="18" charset="0"/>
              </a:rPr>
              <a:t>Revista Escuela de Administración de Negocios</a:t>
            </a:r>
            <a:r>
              <a:rPr lang="es-MX" sz="900" dirty="0">
                <a:effectLst/>
                <a:latin typeface="Arial" panose="020B0604020202020204" pitchFamily="34" charset="0"/>
                <a:ea typeface="Calibri" panose="020F0502020204030204" pitchFamily="34" charset="0"/>
                <a:cs typeface="Times New Roman" panose="02020603050405020304" pitchFamily="18" charset="0"/>
              </a:rPr>
              <a:t>, 148 - 165. Obtenido de http://www.redalyc.org/pdf/206/20619966009.pdf</a:t>
            </a:r>
            <a:endParaRPr lang="es-EC" sz="9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0905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4228CD9-412E-4F5B-B3A3-20C5761217A6}"/>
              </a:ext>
            </a:extLst>
          </p:cNvPr>
          <p:cNvSpPr txBox="1"/>
          <p:nvPr/>
        </p:nvSpPr>
        <p:spPr>
          <a:xfrm>
            <a:off x="539552" y="2492896"/>
            <a:ext cx="7704856" cy="1631216"/>
          </a:xfrm>
          <a:prstGeom prst="rect">
            <a:avLst/>
          </a:prstGeom>
          <a:noFill/>
        </p:spPr>
        <p:txBody>
          <a:bodyPr wrap="square" rtlCol="0">
            <a:spAutoFit/>
          </a:bodyPr>
          <a:lstStyle/>
          <a:p>
            <a:pPr algn="ctr"/>
            <a:r>
              <a:rPr lang="es-MX" sz="10000" b="1" dirty="0">
                <a:solidFill>
                  <a:schemeClr val="accent3">
                    <a:lumMod val="50000"/>
                  </a:schemeClr>
                </a:solidFill>
                <a:effectLst>
                  <a:outerShdw blurRad="38100" dist="38100" dir="2700000" algn="tl">
                    <a:srgbClr val="000000">
                      <a:alpha val="43137"/>
                    </a:srgbClr>
                  </a:outerShdw>
                </a:effectLst>
              </a:rPr>
              <a:t>Anexos</a:t>
            </a:r>
            <a:endParaRPr lang="es-EC" sz="10000" b="1" dirty="0">
              <a:solidFill>
                <a:schemeClr val="accent3">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1739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4DAF64A-F11B-4AAF-B560-326C5340F5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844824"/>
            <a:ext cx="3484320" cy="45091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a:extLst>
              <a:ext uri="{FF2B5EF4-FFF2-40B4-BE49-F238E27FC236}">
                <a16:creationId xmlns:a16="http://schemas.microsoft.com/office/drawing/2014/main" id="{E8B527D3-85DB-423D-A865-C876B464A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2420888"/>
            <a:ext cx="4365522" cy="33733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CuadroTexto 8">
            <a:extLst>
              <a:ext uri="{FF2B5EF4-FFF2-40B4-BE49-F238E27FC236}">
                <a16:creationId xmlns:a16="http://schemas.microsoft.com/office/drawing/2014/main" id="{7AE2937D-668E-4FF7-A642-C2BD37D3AA9A}"/>
              </a:ext>
            </a:extLst>
          </p:cNvPr>
          <p:cNvSpPr txBox="1"/>
          <p:nvPr/>
        </p:nvSpPr>
        <p:spPr>
          <a:xfrm>
            <a:off x="1403648" y="908720"/>
            <a:ext cx="7344816" cy="646331"/>
          </a:xfrm>
          <a:prstGeom prst="rect">
            <a:avLst/>
          </a:prstGeom>
          <a:noFill/>
        </p:spPr>
        <p:txBody>
          <a:bodyPr wrap="square" rtlCol="0">
            <a:spAutoFit/>
          </a:bodyPr>
          <a:lstStyle/>
          <a:p>
            <a:pPr algn="ctr"/>
            <a:r>
              <a:rPr lang="es-MX" b="1" dirty="0">
                <a:solidFill>
                  <a:schemeClr val="accent5">
                    <a:lumMod val="75000"/>
                  </a:schemeClr>
                </a:solidFill>
                <a:effectLst>
                  <a:outerShdw blurRad="38100" dist="38100" dir="2700000" algn="tl">
                    <a:srgbClr val="000000">
                      <a:alpha val="43137"/>
                    </a:srgbClr>
                  </a:outerShdw>
                </a:effectLst>
                <a:latin typeface="+mj-lt"/>
              </a:rPr>
              <a:t>ANEXO 1</a:t>
            </a:r>
          </a:p>
          <a:p>
            <a:pPr algn="just"/>
            <a:r>
              <a:rPr lang="es-MX" b="1" dirty="0">
                <a:solidFill>
                  <a:schemeClr val="accent6">
                    <a:lumMod val="75000"/>
                  </a:schemeClr>
                </a:solidFill>
                <a:effectLst>
                  <a:outerShdw blurRad="38100" dist="38100" dir="2700000" algn="tl">
                    <a:srgbClr val="000000">
                      <a:alpha val="43137"/>
                    </a:srgbClr>
                  </a:outerShdw>
                </a:effectLst>
                <a:latin typeface="+mj-lt"/>
              </a:rPr>
              <a:t>Primera validación del instrumento para la recolección de datos</a:t>
            </a:r>
            <a:endParaRPr lang="es-EC" b="1" dirty="0">
              <a:solidFill>
                <a:schemeClr val="accent6">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40297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69D8325-317F-4A8E-B48D-FD562940B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628800"/>
            <a:ext cx="3506226" cy="49556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a:extLst>
              <a:ext uri="{FF2B5EF4-FFF2-40B4-BE49-F238E27FC236}">
                <a16:creationId xmlns:a16="http://schemas.microsoft.com/office/drawing/2014/main" id="{F6F9B7A6-5A15-4748-8B5D-4EA495F388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340768"/>
            <a:ext cx="3597898" cy="5085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CuadroTexto 7">
            <a:extLst>
              <a:ext uri="{FF2B5EF4-FFF2-40B4-BE49-F238E27FC236}">
                <a16:creationId xmlns:a16="http://schemas.microsoft.com/office/drawing/2014/main" id="{1657AF47-EBF1-4675-9714-829FC530710E}"/>
              </a:ext>
            </a:extLst>
          </p:cNvPr>
          <p:cNvSpPr txBox="1"/>
          <p:nvPr/>
        </p:nvSpPr>
        <p:spPr>
          <a:xfrm>
            <a:off x="31398" y="908720"/>
            <a:ext cx="7344816" cy="646331"/>
          </a:xfrm>
          <a:prstGeom prst="rect">
            <a:avLst/>
          </a:prstGeom>
          <a:noFill/>
        </p:spPr>
        <p:txBody>
          <a:bodyPr wrap="square" rtlCol="0">
            <a:spAutoFit/>
          </a:bodyPr>
          <a:lstStyle/>
          <a:p>
            <a:pPr algn="ctr"/>
            <a:r>
              <a:rPr lang="es-MX" b="1" dirty="0">
                <a:solidFill>
                  <a:schemeClr val="accent5">
                    <a:lumMod val="75000"/>
                  </a:schemeClr>
                </a:solidFill>
                <a:effectLst>
                  <a:outerShdw blurRad="38100" dist="38100" dir="2700000" algn="tl">
                    <a:srgbClr val="000000">
                      <a:alpha val="43137"/>
                    </a:srgbClr>
                  </a:outerShdw>
                </a:effectLst>
                <a:latin typeface="+mj-lt"/>
              </a:rPr>
              <a:t>ANEXO 2</a:t>
            </a:r>
          </a:p>
          <a:p>
            <a:pPr algn="ctr"/>
            <a:r>
              <a:rPr lang="es-MX" b="1" dirty="0">
                <a:solidFill>
                  <a:schemeClr val="accent6">
                    <a:lumMod val="75000"/>
                  </a:schemeClr>
                </a:solidFill>
                <a:effectLst>
                  <a:outerShdw blurRad="38100" dist="38100" dir="2700000" algn="tl">
                    <a:srgbClr val="000000">
                      <a:alpha val="43137"/>
                    </a:srgbClr>
                  </a:outerShdw>
                </a:effectLst>
                <a:latin typeface="+mj-lt"/>
              </a:rPr>
              <a:t>Manual de procesos y procedimientos</a:t>
            </a:r>
            <a:endParaRPr lang="es-EC" b="1" dirty="0">
              <a:solidFill>
                <a:schemeClr val="accent6">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91080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C733E16-7E27-4284-9AFF-4EC171082C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556792"/>
            <a:ext cx="6732240" cy="47632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CuadroTexto 3">
            <a:extLst>
              <a:ext uri="{FF2B5EF4-FFF2-40B4-BE49-F238E27FC236}">
                <a16:creationId xmlns:a16="http://schemas.microsoft.com/office/drawing/2014/main" id="{E3A954FA-6EB6-45D2-88CB-C11A68BCC455}"/>
              </a:ext>
            </a:extLst>
          </p:cNvPr>
          <p:cNvSpPr txBox="1"/>
          <p:nvPr/>
        </p:nvSpPr>
        <p:spPr>
          <a:xfrm>
            <a:off x="467544" y="1196752"/>
            <a:ext cx="7344816" cy="646331"/>
          </a:xfrm>
          <a:prstGeom prst="rect">
            <a:avLst/>
          </a:prstGeom>
          <a:noFill/>
        </p:spPr>
        <p:txBody>
          <a:bodyPr wrap="square" rtlCol="0">
            <a:spAutoFit/>
          </a:bodyPr>
          <a:lstStyle/>
          <a:p>
            <a:pPr algn="ctr"/>
            <a:r>
              <a:rPr lang="es-MX" b="1" dirty="0">
                <a:solidFill>
                  <a:schemeClr val="accent5">
                    <a:lumMod val="75000"/>
                  </a:schemeClr>
                </a:solidFill>
                <a:effectLst>
                  <a:outerShdw blurRad="38100" dist="38100" dir="2700000" algn="tl">
                    <a:srgbClr val="000000">
                      <a:alpha val="43137"/>
                    </a:srgbClr>
                  </a:outerShdw>
                </a:effectLst>
                <a:latin typeface="+mj-lt"/>
              </a:rPr>
              <a:t>ANEXO 3</a:t>
            </a:r>
          </a:p>
          <a:p>
            <a:pPr algn="ctr"/>
            <a:r>
              <a:rPr lang="es-MX" b="1" dirty="0">
                <a:solidFill>
                  <a:schemeClr val="accent6">
                    <a:lumMod val="75000"/>
                  </a:schemeClr>
                </a:solidFill>
                <a:effectLst>
                  <a:outerShdw blurRad="38100" dist="38100" dir="2700000" algn="tl">
                    <a:srgbClr val="000000">
                      <a:alpha val="43137"/>
                    </a:srgbClr>
                  </a:outerShdw>
                </a:effectLst>
                <a:latin typeface="+mj-lt"/>
              </a:rPr>
              <a:t>Certificación</a:t>
            </a:r>
            <a:endParaRPr lang="es-EC" b="1" dirty="0">
              <a:solidFill>
                <a:schemeClr val="accent6">
                  <a:lumMod val="7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6846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46988534"/>
              </p:ext>
            </p:extLst>
          </p:nvPr>
        </p:nvGraphicFramePr>
        <p:xfrm>
          <a:off x="179512" y="992645"/>
          <a:ext cx="5760640"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p:cNvGraphicFramePr/>
          <p:nvPr>
            <p:extLst>
              <p:ext uri="{D42A27DB-BD31-4B8C-83A1-F6EECF244321}">
                <p14:modId xmlns:p14="http://schemas.microsoft.com/office/powerpoint/2010/main" val="1274528159"/>
              </p:ext>
            </p:extLst>
          </p:nvPr>
        </p:nvGraphicFramePr>
        <p:xfrm>
          <a:off x="4788024" y="632606"/>
          <a:ext cx="4968552" cy="3240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a 3"/>
          <p:cNvGraphicFramePr/>
          <p:nvPr>
            <p:extLst>
              <p:ext uri="{D42A27DB-BD31-4B8C-83A1-F6EECF244321}">
                <p14:modId xmlns:p14="http://schemas.microsoft.com/office/powerpoint/2010/main" val="3419771431"/>
              </p:ext>
            </p:extLst>
          </p:nvPr>
        </p:nvGraphicFramePr>
        <p:xfrm>
          <a:off x="323528" y="3152885"/>
          <a:ext cx="2612538" cy="30401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Cerrar llave 4"/>
          <p:cNvSpPr/>
          <p:nvPr/>
        </p:nvSpPr>
        <p:spPr>
          <a:xfrm>
            <a:off x="2731293" y="4377021"/>
            <a:ext cx="164266" cy="1815976"/>
          </a:xfrm>
          <a:prstGeom prst="rightBrace">
            <a:avLst/>
          </a:prstGeom>
          <a:ln w="28575">
            <a:solidFill>
              <a:schemeClr val="accent6">
                <a:lumMod val="50000"/>
              </a:schemeClr>
            </a:solidFill>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C" dirty="0"/>
          </a:p>
        </p:txBody>
      </p:sp>
      <p:cxnSp>
        <p:nvCxnSpPr>
          <p:cNvPr id="7" name="Conector angular 6"/>
          <p:cNvCxnSpPr>
            <a:stCxn id="5" idx="1"/>
          </p:cNvCxnSpPr>
          <p:nvPr/>
        </p:nvCxnSpPr>
        <p:spPr>
          <a:xfrm rot="10800000" flipH="1">
            <a:off x="2895558" y="3296901"/>
            <a:ext cx="1100377" cy="1988108"/>
          </a:xfrm>
          <a:prstGeom prst="bentConnector4">
            <a:avLst>
              <a:gd name="adj1" fmla="val 37221"/>
              <a:gd name="adj2" fmla="val 100623"/>
            </a:avLst>
          </a:prstGeom>
          <a:ln w="28575">
            <a:solidFill>
              <a:schemeClr val="accent6">
                <a:lumMod val="50000"/>
              </a:schemeClr>
            </a:solidFill>
            <a:tailEnd type="triangle"/>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graphicFrame>
        <p:nvGraphicFramePr>
          <p:cNvPr id="13" name="Diagrama 12"/>
          <p:cNvGraphicFramePr/>
          <p:nvPr>
            <p:extLst>
              <p:ext uri="{D42A27DB-BD31-4B8C-83A1-F6EECF244321}">
                <p14:modId xmlns:p14="http://schemas.microsoft.com/office/powerpoint/2010/main" val="1459779640"/>
              </p:ext>
            </p:extLst>
          </p:nvPr>
        </p:nvGraphicFramePr>
        <p:xfrm>
          <a:off x="3435623" y="2980376"/>
          <a:ext cx="5472608" cy="720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Diagrama 13"/>
          <p:cNvGraphicFramePr/>
          <p:nvPr>
            <p:extLst>
              <p:ext uri="{D42A27DB-BD31-4B8C-83A1-F6EECF244321}">
                <p14:modId xmlns:p14="http://schemas.microsoft.com/office/powerpoint/2010/main" val="3426340523"/>
              </p:ext>
            </p:extLst>
          </p:nvPr>
        </p:nvGraphicFramePr>
        <p:xfrm>
          <a:off x="3171346" y="3822813"/>
          <a:ext cx="5472608" cy="65833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5" name="Diagrama 14"/>
          <p:cNvGraphicFramePr/>
          <p:nvPr>
            <p:extLst>
              <p:ext uri="{D42A27DB-BD31-4B8C-83A1-F6EECF244321}">
                <p14:modId xmlns:p14="http://schemas.microsoft.com/office/powerpoint/2010/main" val="2316805301"/>
              </p:ext>
            </p:extLst>
          </p:nvPr>
        </p:nvGraphicFramePr>
        <p:xfrm>
          <a:off x="3145359" y="4603505"/>
          <a:ext cx="5472608" cy="658335"/>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9" name="Diagrama 18"/>
          <p:cNvGraphicFramePr/>
          <p:nvPr>
            <p:extLst>
              <p:ext uri="{D42A27DB-BD31-4B8C-83A1-F6EECF244321}">
                <p14:modId xmlns:p14="http://schemas.microsoft.com/office/powerpoint/2010/main" val="1333937759"/>
              </p:ext>
            </p:extLst>
          </p:nvPr>
        </p:nvGraphicFramePr>
        <p:xfrm>
          <a:off x="3059832" y="5407366"/>
          <a:ext cx="5472608" cy="658335"/>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cxnSp>
        <p:nvCxnSpPr>
          <p:cNvPr id="21" name="Conector angular 20"/>
          <p:cNvCxnSpPr>
            <a:stCxn id="5" idx="1"/>
          </p:cNvCxnSpPr>
          <p:nvPr/>
        </p:nvCxnSpPr>
        <p:spPr>
          <a:xfrm rot="10800000" flipH="1">
            <a:off x="2895559" y="4160997"/>
            <a:ext cx="1028368" cy="1124012"/>
          </a:xfrm>
          <a:prstGeom prst="bentConnector4">
            <a:avLst>
              <a:gd name="adj1" fmla="val 40060"/>
              <a:gd name="adj2" fmla="val 99711"/>
            </a:avLst>
          </a:prstGeom>
          <a:ln w="28575">
            <a:solidFill>
              <a:schemeClr val="accent6">
                <a:lumMod val="50000"/>
              </a:schemeClr>
            </a:solidFill>
            <a:tailEnd type="triangle"/>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cxnSp>
        <p:nvCxnSpPr>
          <p:cNvPr id="24" name="Conector angular 23"/>
          <p:cNvCxnSpPr>
            <a:stCxn id="5" idx="1"/>
          </p:cNvCxnSpPr>
          <p:nvPr/>
        </p:nvCxnSpPr>
        <p:spPr>
          <a:xfrm rot="10800000" flipH="1">
            <a:off x="2895558" y="4953085"/>
            <a:ext cx="1028369" cy="331924"/>
          </a:xfrm>
          <a:prstGeom prst="bentConnector5">
            <a:avLst>
              <a:gd name="adj1" fmla="val 39992"/>
              <a:gd name="adj2" fmla="val 99690"/>
              <a:gd name="adj3" fmla="val 65973"/>
            </a:avLst>
          </a:prstGeom>
          <a:ln w="28575">
            <a:solidFill>
              <a:schemeClr val="accent6">
                <a:lumMod val="50000"/>
              </a:schemeClr>
            </a:solidFill>
            <a:tailEnd type="triangle"/>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cxnSp>
        <p:nvCxnSpPr>
          <p:cNvPr id="28" name="Conector angular 27"/>
          <p:cNvCxnSpPr>
            <a:stCxn id="5" idx="1"/>
          </p:cNvCxnSpPr>
          <p:nvPr/>
        </p:nvCxnSpPr>
        <p:spPr>
          <a:xfrm rot="10800000" flipH="1" flipV="1">
            <a:off x="2895558" y="5285009"/>
            <a:ext cx="956361" cy="388156"/>
          </a:xfrm>
          <a:prstGeom prst="bentConnector5">
            <a:avLst>
              <a:gd name="adj1" fmla="val 43178"/>
              <a:gd name="adj2" fmla="val 100277"/>
              <a:gd name="adj3" fmla="val 67176"/>
            </a:avLst>
          </a:prstGeom>
          <a:ln w="28575">
            <a:solidFill>
              <a:schemeClr val="accent6">
                <a:lumMod val="50000"/>
              </a:schemeClr>
            </a:solidFill>
            <a:tailEnd type="triangle"/>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graphicFrame>
        <p:nvGraphicFramePr>
          <p:cNvPr id="45" name="Diagrama 44"/>
          <p:cNvGraphicFramePr/>
          <p:nvPr>
            <p:extLst>
              <p:ext uri="{D42A27DB-BD31-4B8C-83A1-F6EECF244321}">
                <p14:modId xmlns:p14="http://schemas.microsoft.com/office/powerpoint/2010/main" val="454384149"/>
              </p:ext>
            </p:extLst>
          </p:nvPr>
        </p:nvGraphicFramePr>
        <p:xfrm>
          <a:off x="3171346" y="6211227"/>
          <a:ext cx="4810311" cy="458133"/>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Tree>
    <p:extLst>
      <p:ext uri="{BB962C8B-B14F-4D97-AF65-F5344CB8AC3E}">
        <p14:creationId xmlns:p14="http://schemas.microsoft.com/office/powerpoint/2010/main" val="1840419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AD3B78-A17E-4179-94A1-985EB168BBC9}"/>
              </a:ext>
            </a:extLst>
          </p:cNvPr>
          <p:cNvSpPr txBox="1"/>
          <p:nvPr/>
        </p:nvSpPr>
        <p:spPr>
          <a:xfrm>
            <a:off x="539552" y="1916832"/>
            <a:ext cx="7704856" cy="1631216"/>
          </a:xfrm>
          <a:prstGeom prst="rect">
            <a:avLst/>
          </a:prstGeom>
          <a:noFill/>
        </p:spPr>
        <p:txBody>
          <a:bodyPr wrap="square" rtlCol="0">
            <a:spAutoFit/>
          </a:bodyPr>
          <a:lstStyle/>
          <a:p>
            <a:pPr algn="ctr"/>
            <a:r>
              <a:rPr lang="es-MX" sz="10000" b="1" dirty="0">
                <a:solidFill>
                  <a:schemeClr val="accent3">
                    <a:lumMod val="50000"/>
                  </a:schemeClr>
                </a:solidFill>
                <a:effectLst>
                  <a:outerShdw blurRad="38100" dist="38100" dir="2700000" algn="tl">
                    <a:srgbClr val="000000">
                      <a:alpha val="43137"/>
                    </a:srgbClr>
                  </a:outerShdw>
                </a:effectLst>
              </a:rPr>
              <a:t>Capítulo I</a:t>
            </a:r>
            <a:endParaRPr lang="es-EC" sz="10000" b="1" dirty="0">
              <a:solidFill>
                <a:schemeClr val="accent3">
                  <a:lumMod val="50000"/>
                </a:schemeClr>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61BB2095-8794-472E-93B2-2F28E45C2BAE}"/>
              </a:ext>
            </a:extLst>
          </p:cNvPr>
          <p:cNvSpPr txBox="1"/>
          <p:nvPr/>
        </p:nvSpPr>
        <p:spPr>
          <a:xfrm>
            <a:off x="642392" y="3789040"/>
            <a:ext cx="7704856" cy="1015663"/>
          </a:xfrm>
          <a:prstGeom prst="rect">
            <a:avLst/>
          </a:prstGeom>
          <a:noFill/>
        </p:spPr>
        <p:txBody>
          <a:bodyPr wrap="square" rtlCol="0">
            <a:spAutoFit/>
          </a:bodyPr>
          <a:lstStyle/>
          <a:p>
            <a:pPr algn="ctr"/>
            <a:r>
              <a:rPr lang="es-MX" sz="6000" b="1" dirty="0">
                <a:solidFill>
                  <a:schemeClr val="accent3">
                    <a:lumMod val="75000"/>
                  </a:schemeClr>
                </a:solidFill>
                <a:effectLst>
                  <a:outerShdw blurRad="38100" dist="38100" dir="2700000" algn="tl">
                    <a:srgbClr val="000000">
                      <a:alpha val="43137"/>
                    </a:srgbClr>
                  </a:outerShdw>
                </a:effectLst>
              </a:rPr>
              <a:t>Justificación</a:t>
            </a:r>
            <a:endParaRPr lang="es-EC" sz="60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898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95618762-84D0-4F12-9C93-977ABA03DE98}"/>
              </a:ext>
            </a:extLst>
          </p:cNvPr>
          <p:cNvGraphicFramePr/>
          <p:nvPr>
            <p:extLst>
              <p:ext uri="{D42A27DB-BD31-4B8C-83A1-F6EECF244321}">
                <p14:modId xmlns:p14="http://schemas.microsoft.com/office/powerpoint/2010/main" val="4267444063"/>
              </p:ext>
            </p:extLst>
          </p:nvPr>
        </p:nvGraphicFramePr>
        <p:xfrm>
          <a:off x="1715438" y="549893"/>
          <a:ext cx="6096000" cy="2464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a16="http://schemas.microsoft.com/office/drawing/2014/main" id="{C9EC11D1-F6A2-4FB0-BA17-55313B100034}"/>
              </a:ext>
            </a:extLst>
          </p:cNvPr>
          <p:cNvGraphicFramePr/>
          <p:nvPr>
            <p:extLst>
              <p:ext uri="{D42A27DB-BD31-4B8C-83A1-F6EECF244321}">
                <p14:modId xmlns:p14="http://schemas.microsoft.com/office/powerpoint/2010/main" val="1230167178"/>
              </p:ext>
            </p:extLst>
          </p:nvPr>
        </p:nvGraphicFramePr>
        <p:xfrm>
          <a:off x="395536" y="2852936"/>
          <a:ext cx="2160240" cy="3544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a 3">
            <a:extLst>
              <a:ext uri="{FF2B5EF4-FFF2-40B4-BE49-F238E27FC236}">
                <a16:creationId xmlns:a16="http://schemas.microsoft.com/office/drawing/2014/main" id="{5D792A77-E63D-4C32-8F8E-06595C760B39}"/>
              </a:ext>
            </a:extLst>
          </p:cNvPr>
          <p:cNvGraphicFramePr/>
          <p:nvPr>
            <p:extLst>
              <p:ext uri="{D42A27DB-BD31-4B8C-83A1-F6EECF244321}">
                <p14:modId xmlns:p14="http://schemas.microsoft.com/office/powerpoint/2010/main" val="3716207360"/>
              </p:ext>
            </p:extLst>
          </p:nvPr>
        </p:nvGraphicFramePr>
        <p:xfrm>
          <a:off x="4456702" y="3146480"/>
          <a:ext cx="2944204" cy="27171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Rectángulo 4">
            <a:extLst>
              <a:ext uri="{FF2B5EF4-FFF2-40B4-BE49-F238E27FC236}">
                <a16:creationId xmlns:a16="http://schemas.microsoft.com/office/drawing/2014/main" id="{14886002-D3ED-4D42-B402-7A696F479034}"/>
              </a:ext>
            </a:extLst>
          </p:cNvPr>
          <p:cNvSpPr/>
          <p:nvPr/>
        </p:nvSpPr>
        <p:spPr>
          <a:xfrm>
            <a:off x="2939480" y="4149080"/>
            <a:ext cx="1440160" cy="711990"/>
          </a:xfrm>
          <a:prstGeom prst="rect">
            <a:avLst/>
          </a:prstGeom>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accent6">
                    <a:lumMod val="50000"/>
                  </a:schemeClr>
                </a:solidFill>
              </a:rPr>
              <a:t>Decisión financiera</a:t>
            </a:r>
          </a:p>
        </p:txBody>
      </p:sp>
      <p:sp>
        <p:nvSpPr>
          <p:cNvPr id="6" name="Flecha: a la derecha 5">
            <a:extLst>
              <a:ext uri="{FF2B5EF4-FFF2-40B4-BE49-F238E27FC236}">
                <a16:creationId xmlns:a16="http://schemas.microsoft.com/office/drawing/2014/main" id="{688C5B8A-CB07-427D-AAFF-01A957B8ACA5}"/>
              </a:ext>
            </a:extLst>
          </p:cNvPr>
          <p:cNvSpPr/>
          <p:nvPr/>
        </p:nvSpPr>
        <p:spPr>
          <a:xfrm>
            <a:off x="2627784" y="4327077"/>
            <a:ext cx="239688" cy="355995"/>
          </a:xfrm>
          <a:prstGeom prst="rightArrow">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dirty="0"/>
          </a:p>
        </p:txBody>
      </p:sp>
      <p:sp>
        <p:nvSpPr>
          <p:cNvPr id="7" name="Flecha: a la derecha 6">
            <a:extLst>
              <a:ext uri="{FF2B5EF4-FFF2-40B4-BE49-F238E27FC236}">
                <a16:creationId xmlns:a16="http://schemas.microsoft.com/office/drawing/2014/main" id="{458410CB-FFC9-48CC-885D-1D088B942798}"/>
              </a:ext>
            </a:extLst>
          </p:cNvPr>
          <p:cNvSpPr/>
          <p:nvPr/>
        </p:nvSpPr>
        <p:spPr>
          <a:xfrm>
            <a:off x="4523750" y="4327076"/>
            <a:ext cx="239688" cy="355995"/>
          </a:xfrm>
          <a:prstGeom prst="rightArrow">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a:p>
        </p:txBody>
      </p:sp>
      <p:sp>
        <p:nvSpPr>
          <p:cNvPr id="8" name="Rectángulo 7">
            <a:extLst>
              <a:ext uri="{FF2B5EF4-FFF2-40B4-BE49-F238E27FC236}">
                <a16:creationId xmlns:a16="http://schemas.microsoft.com/office/drawing/2014/main" id="{6E37920A-39CD-47AA-911C-5D78937334D1}"/>
              </a:ext>
            </a:extLst>
          </p:cNvPr>
          <p:cNvSpPr/>
          <p:nvPr/>
        </p:nvSpPr>
        <p:spPr>
          <a:xfrm>
            <a:off x="7491572" y="3604239"/>
            <a:ext cx="1486520" cy="1445673"/>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050" dirty="0">
                <a:solidFill>
                  <a:srgbClr val="000000"/>
                </a:solidFill>
                <a:effectLst/>
                <a:latin typeface="Arial" panose="020B0604020202020204" pitchFamily="34" charset="0"/>
                <a:ea typeface="Calibri" panose="020F0502020204030204" pitchFamily="34" charset="0"/>
              </a:rPr>
              <a:t>Comprender y analizar el comportamiento de las personas en cuanto a la gestión de los recursos económicos percibidos</a:t>
            </a:r>
            <a:endParaRPr lang="es-EC" sz="1050" dirty="0"/>
          </a:p>
        </p:txBody>
      </p:sp>
    </p:spTree>
    <p:extLst>
      <p:ext uri="{BB962C8B-B14F-4D97-AF65-F5344CB8AC3E}">
        <p14:creationId xmlns:p14="http://schemas.microsoft.com/office/powerpoint/2010/main" val="245075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112ECF5-199D-4B99-8AB6-52B0BC613B73}"/>
              </a:ext>
            </a:extLst>
          </p:cNvPr>
          <p:cNvSpPr txBox="1"/>
          <p:nvPr/>
        </p:nvSpPr>
        <p:spPr>
          <a:xfrm>
            <a:off x="539552" y="1916832"/>
            <a:ext cx="7704856" cy="1631216"/>
          </a:xfrm>
          <a:prstGeom prst="rect">
            <a:avLst/>
          </a:prstGeom>
          <a:noFill/>
        </p:spPr>
        <p:txBody>
          <a:bodyPr wrap="square" rtlCol="0">
            <a:spAutoFit/>
          </a:bodyPr>
          <a:lstStyle/>
          <a:p>
            <a:pPr algn="ctr"/>
            <a:r>
              <a:rPr lang="es-MX" sz="10000" b="1" dirty="0">
                <a:solidFill>
                  <a:schemeClr val="accent3">
                    <a:lumMod val="50000"/>
                  </a:schemeClr>
                </a:solidFill>
                <a:effectLst>
                  <a:outerShdw blurRad="38100" dist="38100" dir="2700000" algn="tl">
                    <a:srgbClr val="000000">
                      <a:alpha val="43137"/>
                    </a:srgbClr>
                  </a:outerShdw>
                </a:effectLst>
              </a:rPr>
              <a:t>Capítulo I</a:t>
            </a:r>
            <a:endParaRPr lang="es-EC" sz="10000" b="1" dirty="0">
              <a:solidFill>
                <a:schemeClr val="accent3">
                  <a:lumMod val="50000"/>
                </a:schemeClr>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5B52EDE8-A46B-4E2F-A1C7-27B5F76976D2}"/>
              </a:ext>
            </a:extLst>
          </p:cNvPr>
          <p:cNvSpPr txBox="1"/>
          <p:nvPr/>
        </p:nvSpPr>
        <p:spPr>
          <a:xfrm>
            <a:off x="642392" y="3789040"/>
            <a:ext cx="7704856" cy="1938992"/>
          </a:xfrm>
          <a:prstGeom prst="rect">
            <a:avLst/>
          </a:prstGeom>
          <a:noFill/>
        </p:spPr>
        <p:txBody>
          <a:bodyPr wrap="square" rtlCol="0">
            <a:spAutoFit/>
          </a:bodyPr>
          <a:lstStyle/>
          <a:p>
            <a:pPr algn="ctr"/>
            <a:r>
              <a:rPr lang="es-MX" sz="6000" b="1" dirty="0">
                <a:solidFill>
                  <a:schemeClr val="accent3">
                    <a:lumMod val="75000"/>
                  </a:schemeClr>
                </a:solidFill>
                <a:effectLst>
                  <a:outerShdw blurRad="38100" dist="38100" dir="2700000" algn="tl">
                    <a:srgbClr val="000000">
                      <a:alpha val="43137"/>
                    </a:srgbClr>
                  </a:outerShdw>
                </a:effectLst>
              </a:rPr>
              <a:t>Planteamiento del problema</a:t>
            </a:r>
            <a:endParaRPr lang="es-EC" sz="60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635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DEBB1752-1972-4AE5-BE93-68324F1A220A}"/>
              </a:ext>
            </a:extLst>
          </p:cNvPr>
          <p:cNvSpPr/>
          <p:nvPr/>
        </p:nvSpPr>
        <p:spPr>
          <a:xfrm>
            <a:off x="467544" y="2603218"/>
            <a:ext cx="3960440" cy="3816424"/>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0" anchor="ctr"/>
          <a:lstStyle/>
          <a:p>
            <a:pPr algn="just"/>
            <a:r>
              <a:rPr lang="es-EC" b="1" dirty="0">
                <a:solidFill>
                  <a:schemeClr val="accent2">
                    <a:lumMod val="50000"/>
                  </a:schemeClr>
                </a:solidFill>
              </a:rPr>
              <a:t>100%</a:t>
            </a:r>
          </a:p>
          <a:p>
            <a:pPr algn="just"/>
            <a:endParaRPr lang="es-EC" b="1" dirty="0">
              <a:solidFill>
                <a:schemeClr val="accent2">
                  <a:lumMod val="50000"/>
                </a:schemeClr>
              </a:solidFill>
            </a:endParaRPr>
          </a:p>
          <a:p>
            <a:pPr algn="just"/>
            <a:endParaRPr lang="es-EC" b="1" dirty="0">
              <a:solidFill>
                <a:schemeClr val="accent2">
                  <a:lumMod val="50000"/>
                </a:schemeClr>
              </a:solidFill>
            </a:endParaRPr>
          </a:p>
          <a:p>
            <a:pPr algn="just"/>
            <a:endParaRPr lang="es-EC" b="1" dirty="0">
              <a:solidFill>
                <a:schemeClr val="accent2">
                  <a:lumMod val="50000"/>
                </a:schemeClr>
              </a:solidFill>
            </a:endParaRPr>
          </a:p>
          <a:p>
            <a:pPr algn="just"/>
            <a:endParaRPr lang="es-EC" b="1" dirty="0">
              <a:solidFill>
                <a:schemeClr val="accent2">
                  <a:lumMod val="50000"/>
                </a:schemeClr>
              </a:solidFill>
            </a:endParaRPr>
          </a:p>
        </p:txBody>
      </p:sp>
      <p:sp>
        <p:nvSpPr>
          <p:cNvPr id="5" name="Cuerda 4">
            <a:extLst>
              <a:ext uri="{FF2B5EF4-FFF2-40B4-BE49-F238E27FC236}">
                <a16:creationId xmlns:a16="http://schemas.microsoft.com/office/drawing/2014/main" id="{CF3D9F42-124E-4A3E-9DE8-10855D9489B1}"/>
              </a:ext>
            </a:extLst>
          </p:cNvPr>
          <p:cNvSpPr/>
          <p:nvPr/>
        </p:nvSpPr>
        <p:spPr>
          <a:xfrm rot="12059367">
            <a:off x="1207498" y="2933284"/>
            <a:ext cx="3060863" cy="3492388"/>
          </a:xfrm>
          <a:prstGeom prst="chord">
            <a:avLst>
              <a:gd name="adj1" fmla="val 3295972"/>
              <a:gd name="adj2" fmla="val 17755634"/>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800" b="1" dirty="0">
                <a:solidFill>
                  <a:schemeClr val="accent4">
                    <a:lumMod val="50000"/>
                  </a:schemeClr>
                </a:solidFill>
              </a:rPr>
              <a:t>%69	</a:t>
            </a:r>
          </a:p>
        </p:txBody>
      </p:sp>
      <p:sp>
        <p:nvSpPr>
          <p:cNvPr id="7" name="Rectángulo: esquinas redondeadas 6">
            <a:extLst>
              <a:ext uri="{FF2B5EF4-FFF2-40B4-BE49-F238E27FC236}">
                <a16:creationId xmlns:a16="http://schemas.microsoft.com/office/drawing/2014/main" id="{BDE3FBAB-2B1B-4995-A2C7-6C8FF5D8414D}"/>
              </a:ext>
            </a:extLst>
          </p:cNvPr>
          <p:cNvSpPr/>
          <p:nvPr/>
        </p:nvSpPr>
        <p:spPr>
          <a:xfrm>
            <a:off x="3995936" y="2207174"/>
            <a:ext cx="2088232" cy="692964"/>
          </a:xfrm>
          <a:prstGeom prst="roundRect">
            <a:avLst/>
          </a:prstGeom>
          <a:solidFill>
            <a:schemeClr val="accent2">
              <a:lumMod val="40000"/>
              <a:lumOff val="6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accent2">
                    <a:lumMod val="50000"/>
                  </a:schemeClr>
                </a:solidFill>
                <a:effectLst/>
                <a:latin typeface="Arial" panose="020B0604020202020204" pitchFamily="34" charset="0"/>
                <a:ea typeface="Calibri" panose="020F0502020204030204" pitchFamily="34" charset="0"/>
              </a:rPr>
              <a:t>36.542 individuos quedaron sin empleo</a:t>
            </a:r>
            <a:endParaRPr lang="es-EC" sz="1400" b="1" dirty="0">
              <a:solidFill>
                <a:schemeClr val="accent2">
                  <a:lumMod val="50000"/>
                </a:schemeClr>
              </a:solidFill>
            </a:endParaRPr>
          </a:p>
        </p:txBody>
      </p:sp>
      <p:cxnSp>
        <p:nvCxnSpPr>
          <p:cNvPr id="11" name="Conector recto de flecha 10">
            <a:extLst>
              <a:ext uri="{FF2B5EF4-FFF2-40B4-BE49-F238E27FC236}">
                <a16:creationId xmlns:a16="http://schemas.microsoft.com/office/drawing/2014/main" id="{2358CAD4-3213-4630-81DB-897294DF455A}"/>
              </a:ext>
            </a:extLst>
          </p:cNvPr>
          <p:cNvCxnSpPr>
            <a:cxnSpLocks/>
            <a:stCxn id="12" idx="7"/>
            <a:endCxn id="7" idx="1"/>
          </p:cNvCxnSpPr>
          <p:nvPr/>
        </p:nvCxnSpPr>
        <p:spPr>
          <a:xfrm flipV="1">
            <a:off x="2143009" y="2553656"/>
            <a:ext cx="1852927" cy="279999"/>
          </a:xfrm>
          <a:prstGeom prst="straightConnector1">
            <a:avLst/>
          </a:prstGeom>
          <a:ln w="38100">
            <a:prstDash val="dashDot"/>
            <a:tailEnd type="triangle"/>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graphicFrame>
        <p:nvGraphicFramePr>
          <p:cNvPr id="15" name="Diagrama 14">
            <a:extLst>
              <a:ext uri="{FF2B5EF4-FFF2-40B4-BE49-F238E27FC236}">
                <a16:creationId xmlns:a16="http://schemas.microsoft.com/office/drawing/2014/main" id="{CFCAAC75-F228-46E3-978C-4CA6452A5A3B}"/>
              </a:ext>
            </a:extLst>
          </p:cNvPr>
          <p:cNvGraphicFramePr/>
          <p:nvPr>
            <p:extLst>
              <p:ext uri="{D42A27DB-BD31-4B8C-83A1-F6EECF244321}">
                <p14:modId xmlns:p14="http://schemas.microsoft.com/office/powerpoint/2010/main" val="2767940003"/>
              </p:ext>
            </p:extLst>
          </p:nvPr>
        </p:nvGraphicFramePr>
        <p:xfrm>
          <a:off x="4932040" y="3645024"/>
          <a:ext cx="3820687" cy="2676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E86223EE-49EE-4715-B975-7E05EB561DE9}"/>
              </a:ext>
            </a:extLst>
          </p:cNvPr>
          <p:cNvPicPr/>
          <p:nvPr/>
        </p:nvPicPr>
        <p:blipFill>
          <a:blip r:embed="rId8">
            <a:extLst>
              <a:ext uri="{28A0092B-C50C-407E-A947-70E740481C1C}">
                <a14:useLocalDpi xmlns:a14="http://schemas.microsoft.com/office/drawing/2010/main"/>
              </a:ext>
            </a:extLst>
          </a:blip>
          <a:srcRect/>
          <a:stretch>
            <a:fillRect/>
          </a:stretch>
        </p:blipFill>
        <p:spPr bwMode="auto">
          <a:xfrm>
            <a:off x="755576" y="1052736"/>
            <a:ext cx="5256584" cy="864096"/>
          </a:xfrm>
          <a:prstGeom prst="rect">
            <a:avLst/>
          </a:prstGeom>
          <a:noFill/>
          <a:ln>
            <a:noFill/>
          </a:ln>
        </p:spPr>
      </p:pic>
      <p:sp>
        <p:nvSpPr>
          <p:cNvPr id="6" name="Elipse 5">
            <a:extLst>
              <a:ext uri="{FF2B5EF4-FFF2-40B4-BE49-F238E27FC236}">
                <a16:creationId xmlns:a16="http://schemas.microsoft.com/office/drawing/2014/main" id="{D673920B-73EE-4265-A2D1-AA465D291CC9}"/>
              </a:ext>
            </a:extLst>
          </p:cNvPr>
          <p:cNvSpPr/>
          <p:nvPr/>
        </p:nvSpPr>
        <p:spPr>
          <a:xfrm>
            <a:off x="6300192" y="2204864"/>
            <a:ext cx="1224136" cy="7200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b="1" dirty="0">
                <a:solidFill>
                  <a:schemeClr val="bg2">
                    <a:lumMod val="25000"/>
                  </a:schemeClr>
                </a:solidFill>
              </a:rPr>
              <a:t>1,90%</a:t>
            </a:r>
            <a:endParaRPr lang="es-EC" b="1" dirty="0">
              <a:solidFill>
                <a:schemeClr val="bg2">
                  <a:lumMod val="25000"/>
                </a:schemeClr>
              </a:solidFill>
            </a:endParaRPr>
          </a:p>
        </p:txBody>
      </p:sp>
      <p:cxnSp>
        <p:nvCxnSpPr>
          <p:cNvPr id="10" name="Conector recto 9">
            <a:extLst>
              <a:ext uri="{FF2B5EF4-FFF2-40B4-BE49-F238E27FC236}">
                <a16:creationId xmlns:a16="http://schemas.microsoft.com/office/drawing/2014/main" id="{4E000492-56DD-4C3E-A631-695648A03732}"/>
              </a:ext>
            </a:extLst>
          </p:cNvPr>
          <p:cNvCxnSpPr>
            <a:stCxn id="7" idx="3"/>
            <a:endCxn id="6" idx="2"/>
          </p:cNvCxnSpPr>
          <p:nvPr/>
        </p:nvCxnSpPr>
        <p:spPr>
          <a:xfrm>
            <a:off x="6084168" y="2553656"/>
            <a:ext cx="216024" cy="11248"/>
          </a:xfrm>
          <a:prstGeom prst="line">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Elipse 11">
            <a:extLst>
              <a:ext uri="{FF2B5EF4-FFF2-40B4-BE49-F238E27FC236}">
                <a16:creationId xmlns:a16="http://schemas.microsoft.com/office/drawing/2014/main" id="{970245CA-325A-498A-B03F-6E85420C72DC}"/>
              </a:ext>
            </a:extLst>
          </p:cNvPr>
          <p:cNvSpPr/>
          <p:nvPr/>
        </p:nvSpPr>
        <p:spPr>
          <a:xfrm>
            <a:off x="1835696" y="2780928"/>
            <a:ext cx="360040" cy="360040"/>
          </a:xfrm>
          <a:prstGeom prst="ellipse">
            <a:avLst/>
          </a:prstGeom>
          <a:ln>
            <a:noFill/>
          </a:ln>
          <a:effectLst>
            <a:outerShdw blurRad="149987" dist="250190" dir="8460000" algn="ctr">
              <a:srgbClr val="000000">
                <a:alpha val="28000"/>
              </a:srgbClr>
            </a:outerShdw>
            <a:softEdge rad="12700"/>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77611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xtura grung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2632</TotalTime>
  <Words>3212</Words>
  <Application>Microsoft Office PowerPoint</Application>
  <PresentationFormat>Presentación en pantalla (4:3)</PresentationFormat>
  <Paragraphs>253</Paragraphs>
  <Slides>48</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48</vt:i4>
      </vt:variant>
    </vt:vector>
  </HeadingPairs>
  <TitlesOfParts>
    <vt:vector size="54" baseType="lpstr">
      <vt:lpstr>Aharoni</vt:lpstr>
      <vt:lpstr>Arial</vt:lpstr>
      <vt:lpstr>Calibri</vt:lpstr>
      <vt:lpstr>Calibri Light</vt:lpstr>
      <vt:lpstr>Symbol</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Ortiz Cifuentes Jorge Anibal</dc:creator>
  <cp:lastModifiedBy>Les AJ</cp:lastModifiedBy>
  <cp:revision>352</cp:revision>
  <dcterms:created xsi:type="dcterms:W3CDTF">2015-12-02T00:50:40Z</dcterms:created>
  <dcterms:modified xsi:type="dcterms:W3CDTF">2021-03-11T17:24:31Z</dcterms:modified>
</cp:coreProperties>
</file>